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9" r:id="rId8"/>
    <p:sldId id="261" r:id="rId9"/>
    <p:sldId id="262" r:id="rId10"/>
    <p:sldId id="264" r:id="rId11"/>
    <p:sldId id="268" r:id="rId12"/>
    <p:sldId id="266" r:id="rId13"/>
    <p:sldId id="270" r:id="rId14"/>
    <p:sldId id="267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ép 20">
            <a:extLst>
              <a:ext uri="{FF2B5EF4-FFF2-40B4-BE49-F238E27FC236}">
                <a16:creationId xmlns:a16="http://schemas.microsoft.com/office/drawing/2014/main" id="{C9EBFDA4-4278-E87A-C199-6D1E3D150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901872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B50CF64-D837-F3A5-4A5C-5C0E441DD4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dirty="0"/>
              <a:t>Poszeidón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A29C375-D0D9-AC65-6AB9-DC21674C46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 tenger, a földrengés és a lovak istene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1A0EC8-04B9-7E2A-D209-C64B490E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1B13B6B-1123-A16C-553A-E364C7C8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1F2433E-0650-24D7-65B6-999B7DA3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341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62C5620-81BC-30EE-30AB-CACB1AA15A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2636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F7DE2D8-DC6C-EA86-330E-8E1B69395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E52942-C7B7-EF3C-E5B4-3D94834E6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8BF276B-3577-DAB0-EAE5-D59097BD0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64AA7CF-B25E-7841-D0AB-31E8B077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7CFA06A-A5E5-1BB0-0CA5-D5C24F7D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3791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A434CE-6E4B-E1F3-9F95-5D09B7E1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93D7D66-E063-693A-7F31-60454FEBD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8A64115-E498-0E06-2BB2-21556FE0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9EB5A8-69B9-2154-1B66-9A6770B42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C1E5D15-C6C4-567C-5690-2738307B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037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E98191-B5B4-BE34-944B-235C88B5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6D6953-0082-3FDC-EF20-1A4CF2600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61BB40C-76B8-A329-D973-6747D6255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D1C7F85-0A13-39C8-9621-043E9D66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876C34E-AE55-08A5-1217-AEF4BB50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5661D2B-28E5-8EF4-115D-94D50655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048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2DA5F8-4AAE-A795-04D9-AE581874C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4AE5190-A24B-BDF5-253B-06405D6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E9B2EDF-3AC7-0EC8-2F5E-FF37D3A5F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48DE4E5-87FE-2BDE-7EEE-BA8504553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3EE10CA-0657-D199-2EE0-A50AEAA56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6F2DCDE-E7E2-C2BB-CD49-B2F08EE37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48A4AD3-FF2D-18B9-19CC-EFE7AC15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5B6504F-0606-9A8F-D049-71503D930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38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4788E7-2415-29BF-0DE9-0749882D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890A620-BFC9-ABE9-9EAF-E7F7696C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BDED574-7A34-385F-14DB-A83528A12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BEF9FA1-55AF-CE7A-C159-8195631D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59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7FAB43C-0D84-E637-B27D-2F9C9818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6877AA6-D9E4-819D-C9E5-06EB84DD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3EB8E4C-ECD6-6559-0CFD-11E7A3E31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352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EEB6C4-C6F8-A0B2-EBC5-2BFB4A8B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49D1A8-4D49-EE22-D873-65C6D24F0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FFFFA0-6109-7775-5411-49DC5718B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1FEC0C3-0C5E-C98E-11C7-52A71355D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4ACC604-02DF-9CE0-0A78-30D03BB2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67302CD-ADAB-478C-1E6D-A016CFF9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764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2EF8D2-220C-9C27-F48F-0B34CCA6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B38E502-141C-2F82-4050-DB5B06C9E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3763681-4864-5BAB-92D1-A02092886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EB434F1-496F-B357-BC87-597BB44B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85A381-5C84-2AB3-BC28-09AEB8EC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11A08C6-F21D-E95C-4A2B-6C8D14A7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282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75C97B-D212-AA29-2EB3-963585C2C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CD15DCF-B6C1-FDCB-2D57-F2DEBCCB7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B386E65-1756-00B0-A503-FFDDDE969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468D41A-442F-4BEC-2E9D-DD4E1A43A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7088DC-C4E1-5008-06E7-EF107C1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788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C8F1665-721B-AA59-EED8-E1F86E872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66CA123-D7BB-691B-E71F-616983143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12221F-B3DD-2809-64F5-9B820A31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4DA27A2-AF49-56FE-23E3-4D2B5FD9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917D0FC-5B0B-2EE3-A5F3-0BB4FEF9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73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648F60F-8B23-6C2B-9F1B-48CD927F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74F4E7-B5CD-F903-AA23-EF03C9FC0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08C8F7E-E27B-1EC3-69F1-D131B377E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9E52CF-FC19-4D92-B13F-58269C5C3945}" type="datetimeFigureOut">
              <a:rPr lang="hu-HU" smtClean="0"/>
              <a:t>2026. 03. 19.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C313F8-9643-B814-20A7-F7BBE9E8A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ED2A5F-F869-0273-5589-18F55C0E2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AD7F2-15F0-42FA-8F07-D89F907CEF6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587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600ECA-E328-18FF-71D5-74BDEA445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Poszeidón és szerepei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EB0896D-F66B-DDFE-8C01-75D0977151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Készítette: Tomka Fülöp</a:t>
            </a:r>
          </a:p>
        </p:txBody>
      </p:sp>
    </p:spTree>
    <p:extLst>
      <p:ext uri="{BB962C8B-B14F-4D97-AF65-F5344CB8AC3E}">
        <p14:creationId xmlns:p14="http://schemas.microsoft.com/office/powerpoint/2010/main" val="220441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B84CAF-EB02-01AE-0D7B-720832EA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956DD6-0C49-D277-23A6-D178DEFEE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Stephan Weaver: Greek Gods: The Olympians (2015)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Richard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Buxton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World of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Mythology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Thames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Hudson, 2004)</a:t>
            </a:r>
          </a:p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Giulia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Sissa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Marcel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Detienne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Daily Life of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Stanfor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Press, Stanford,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California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1989)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Vincent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Sully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Sacred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Trinity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Press, San Antonio, Texas, 2013)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W. K. C.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Guthrie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(Beacon Press, Boston, 1950)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Robin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Routledge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Handbook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Mythology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Routledge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London, 2004)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M.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Berens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Hand-book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Mythology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The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Myths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Legends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Ancient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Greece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Rome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(New York, Clark &amp; Maynard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Publishers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2014)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00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2E90EB-1265-8C4C-8546-177540BC0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just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Miért lett Poszeidón ennyi mindennek az istene és mi a kapcsolat a szerepei között?</a:t>
            </a:r>
          </a:p>
        </p:txBody>
      </p:sp>
    </p:spTree>
    <p:extLst>
      <p:ext uri="{BB962C8B-B14F-4D97-AF65-F5344CB8AC3E}">
        <p14:creationId xmlns:p14="http://schemas.microsoft.com/office/powerpoint/2010/main" val="4022707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501F9B-72FA-4B9C-EF10-52837DAB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Alapvető jellemzők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2055B9-E08F-EA1B-7922-A5A79FBD9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Kronosz és Rhea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Zeusz, Héra,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Hádész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Démétér,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Hesztia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Amphitrité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Tritón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Benthesszikümé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küklopszok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Háromágú szigony, ló, hal, delfin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sötét szakállú, Zeuszhoz hasonló, átható szemek,  kedvesség és jóindulat mentes, haragos tekintet, sötét, rendezetlen haj, izmos testfelépítés</a:t>
            </a:r>
          </a:p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Iszthmia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913E002-3804-38F9-CB46-9E24DF1B9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693" y="681037"/>
            <a:ext cx="2865401" cy="30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02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388E75-7901-06A5-5DCA-29833C81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Személyiség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585CDD-1356-86BC-63E7-4E2280DD2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Nehéz személyiség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Elégedetlen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Kapzsi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Bosszúálló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Kegyetlen&gt;&lt;Kegyes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Fékezhetetlen vad energia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Derűs tekintély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Egyszerű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C81ED21-F593-D417-9222-EFED9546C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68" y="2147683"/>
            <a:ext cx="3707222" cy="37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9E092F-8BD6-603C-2304-4DB81E11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Eredet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854BE4-2DE2-7537-34CD-EBD5105CD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„Föld férje” – Poszeidón/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Poszeidán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Bizonytalan etimológia 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Hellén eredet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Bevándorlás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Nincs szó a tengerre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 tengeristen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 volt olyan nagy szerepe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Konfliktus más görög istenekkel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Nincs saját neve</a:t>
            </a:r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4EEC212-749E-9814-DF28-018DDACB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41" y="1825625"/>
            <a:ext cx="3384959" cy="324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2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9AF333-69CE-7E14-8EB7-785F8769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Termékenységisten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6B5BE0-6744-3381-3904-0D8006B58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Phytalmios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Gaiaochos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Férfi termékenységisten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Növények növekedése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Kapcsolat Démétérrel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Források fakasztása – a föld megtermékenyítése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Hasonlóság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Hádésszal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Lovak + bikák</a:t>
            </a:r>
          </a:p>
          <a:p>
            <a:endParaRPr lang="hu-H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5D8D978-F825-B2A7-3944-A9E59F75D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42" y="1825625"/>
            <a:ext cx="4194662" cy="19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0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43A0D6-478E-DB1C-FC9D-6BA50344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tenger istene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AB3F8B-9AF6-8BB7-8449-1B4819635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Kettősség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Nyugodt –&gt; vad, őrjöngő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Háromágú szigony – tenger felkavarása/lecsendesítése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Halászok között nagy szerep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Odüsszeusz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Tenger alatti paloták</a:t>
            </a:r>
          </a:p>
          <a:p>
            <a:endParaRPr lang="hu-H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4655F91-786A-DE25-A011-2B2035456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901" y="3241930"/>
            <a:ext cx="3069970" cy="306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5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DF6821-A690-3714-303E-64FC89EA6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földrengés istene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41F2BF-43AF-6980-99CA-E3687FE59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Enosichthon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Ennosigaios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Földrengető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Sziklák széthasítása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Domborzatrendezés 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Kr.e. 464. Spárta</a:t>
            </a:r>
          </a:p>
          <a:p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948B531-6557-B8F3-0B78-CE6DC72D4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01" y="2516393"/>
            <a:ext cx="5303218" cy="29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79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9A0F9A-79E4-F1FE-9FA8-05B4DEDBA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lovak istene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15614D-2FF3-952A-320C-3E28C5323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Hippios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Kaland Démétérrel –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Aerion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Airon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+ 1 lány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lovak teremtője – szikla –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Szkípiosz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Kaland Medúzával –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Pegasos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Khrüszaór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Lóként született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Természet leghatalmasabb ereje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Források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Nincs metaforikus hullám értelem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955DD50-69AD-8DAB-E160-C270285C1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84" y="1027906"/>
            <a:ext cx="3251416" cy="271818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5632641-FB0B-3B94-E7E5-D1F0F807D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84" y="4408871"/>
            <a:ext cx="3939048" cy="170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40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B97B7A-89A2-2E16-5FB0-BCFE59A1E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Az istenek sorában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2C00EE-BF09-EF37-E3DD-A3C282835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Elégedetlen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világ felosztása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Csak Zeusz hatalmasabb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Összeesküvés Hérával és a többi istennel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Zeusz zsarnoksága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Rivalizálás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E4AA715-D339-D302-B0DC-5BDAABD0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369" y="1569782"/>
            <a:ext cx="2960431" cy="44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82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EDD26B-C21A-D4A5-6FBD-077C56CA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Konklúzió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2ABA80-5C0A-7173-C697-6D0755616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Miért tűnt el az eredeti szerepe?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Hogyan alakul ki az új kép róla?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Elfelejtették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szerepkör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terület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tisztelet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Összekapcsolódó szerepkör</a:t>
            </a:r>
          </a:p>
          <a:p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6130A26-CFD3-F5B4-557C-118109DF2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150" y="2452713"/>
            <a:ext cx="5105212" cy="30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7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A0374E-B935-C974-4881-0C936F13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Viszonya Athénével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5C58C4-AF10-CFF6-3552-BEBCD9E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Lovak 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Zabla, evező – fegyelem&gt;&lt;zabolátlanság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Összeesküvés </a:t>
            </a:r>
          </a:p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Hasonlóságok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Pozitív agresszív cselekvés, merészség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Természet erőszaka, mozgás, irányítás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Mély büszkeség, veszély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Kihívás 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Kapcsolata földdel</a:t>
            </a: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Szentély </a:t>
            </a:r>
            <a:r>
              <a:rPr lang="hu-H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Delphoiban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Versengés Athénért</a:t>
            </a:r>
          </a:p>
          <a:p>
            <a:endParaRPr lang="hu-H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EA2F453-8AF4-F604-B960-99C4DBEBF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82" y="2755080"/>
            <a:ext cx="4592062" cy="302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14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0AC285-C3DF-94CA-C0A1-6259BD1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008557563"/>
      </p:ext>
    </p:extLst>
  </p:cSld>
  <p:clrMapOvr>
    <a:masterClrMapping/>
  </p:clrMapOvr>
</p:sld>
</file>

<file path=ppt/theme/theme1.xml><?xml version="1.0" encoding="utf-8"?>
<a:theme xmlns:a="http://schemas.openxmlformats.org/drawingml/2006/main" name="Téma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éma2" id="{5A5C6E21-3803-4B26-BF94-59C9183F61F3}" vid="{5A00043D-FBD5-46BD-8EDC-9A9AFC2597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Téma2</Template>
  <TotalTime>7730</TotalTime>
  <Words>454</Words>
  <Application>Microsoft Office PowerPoint</Application>
  <PresentationFormat>Szélesvásznú</PresentationFormat>
  <Paragraphs>99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Téma2</vt:lpstr>
      <vt:lpstr>Poszeidón és szerepei</vt:lpstr>
      <vt:lpstr>Felhasznált irodalom</vt:lpstr>
      <vt:lpstr>Miért lett Poszeidón ennyi mindennek az istene és mi a kapcsolat a szerepei között?</vt:lpstr>
      <vt:lpstr>Alapvető jellemzők</vt:lpstr>
      <vt:lpstr>Személyiség</vt:lpstr>
      <vt:lpstr>Eredet</vt:lpstr>
      <vt:lpstr>Termékenységisten</vt:lpstr>
      <vt:lpstr>A tenger istene</vt:lpstr>
      <vt:lpstr>A földrengés istene</vt:lpstr>
      <vt:lpstr>A lovak istene</vt:lpstr>
      <vt:lpstr>2. Az istenek sorában</vt:lpstr>
      <vt:lpstr>Konklúzió</vt:lpstr>
      <vt:lpstr>Viszonya Athénével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Fülöp Tomka</dc:creator>
  <cp:lastModifiedBy>Fülöp Tomka</cp:lastModifiedBy>
  <cp:revision>9</cp:revision>
  <dcterms:created xsi:type="dcterms:W3CDTF">2026-03-13T15:15:52Z</dcterms:created>
  <dcterms:modified xsi:type="dcterms:W3CDTF">2026-03-19T12:52:41Z</dcterms:modified>
</cp:coreProperties>
</file>