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1" r:id="rId4"/>
    <p:sldId id="272" r:id="rId5"/>
    <p:sldId id="270" r:id="rId6"/>
    <p:sldId id="273" r:id="rId7"/>
    <p:sldId id="275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56EDC-4129-4EC8-AD22-BD4AEE9B11B1}" v="33" dt="2026-03-18T19:08:42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51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ászló Pohl" userId="fba0583c183d2254" providerId="LiveId" clId="{C4BD7E3C-27E5-47EF-91FA-96ECF48EF98C}"/>
    <pc:docChg chg="undo custSel addSld delSld modSld sldOrd">
      <pc:chgData name="László Pohl" userId="fba0583c183d2254" providerId="LiveId" clId="{C4BD7E3C-27E5-47EF-91FA-96ECF48EF98C}" dt="2026-03-18T19:17:23.002" v="7346" actId="20577"/>
      <pc:docMkLst>
        <pc:docMk/>
      </pc:docMkLst>
      <pc:sldChg chg="addSp modSp new mod setBg">
        <pc:chgData name="László Pohl" userId="fba0583c183d2254" providerId="LiveId" clId="{C4BD7E3C-27E5-47EF-91FA-96ECF48EF98C}" dt="2026-03-18T18:20:39.409" v="6288"/>
        <pc:sldMkLst>
          <pc:docMk/>
          <pc:sldMk cId="3334223425" sldId="256"/>
        </pc:sldMkLst>
        <pc:spChg chg="mod">
          <ac:chgData name="László Pohl" userId="fba0583c183d2254" providerId="LiveId" clId="{C4BD7E3C-27E5-47EF-91FA-96ECF48EF98C}" dt="2026-03-18T18:20:39.409" v="6288"/>
          <ac:spMkLst>
            <pc:docMk/>
            <pc:sldMk cId="3334223425" sldId="256"/>
            <ac:spMk id="2" creationId="{FCBE5942-8178-0948-1209-1EAA01327459}"/>
          </ac:spMkLst>
        </pc:spChg>
        <pc:spChg chg="mod">
          <ac:chgData name="László Pohl" userId="fba0583c183d2254" providerId="LiveId" clId="{C4BD7E3C-27E5-47EF-91FA-96ECF48EF98C}" dt="2026-03-18T18:19:23.568" v="6282" actId="26606"/>
          <ac:spMkLst>
            <pc:docMk/>
            <pc:sldMk cId="3334223425" sldId="256"/>
            <ac:spMk id="3" creationId="{D4510029-44B8-32F6-FFB6-FD00B781D576}"/>
          </ac:spMkLst>
        </pc:spChg>
        <pc:spChg chg="add">
          <ac:chgData name="László Pohl" userId="fba0583c183d2254" providerId="LiveId" clId="{C4BD7E3C-27E5-47EF-91FA-96ECF48EF98C}" dt="2026-03-18T18:19:23.568" v="6282" actId="26606"/>
          <ac:spMkLst>
            <pc:docMk/>
            <pc:sldMk cId="3334223425" sldId="256"/>
            <ac:spMk id="10" creationId="{9B7AD9F6-8CE7-4299-8FC6-328F4DCD3FF9}"/>
          </ac:spMkLst>
        </pc:spChg>
        <pc:spChg chg="add">
          <ac:chgData name="László Pohl" userId="fba0583c183d2254" providerId="LiveId" clId="{C4BD7E3C-27E5-47EF-91FA-96ECF48EF98C}" dt="2026-03-18T18:19:23.568" v="6282" actId="26606"/>
          <ac:spMkLst>
            <pc:docMk/>
            <pc:sldMk cId="3334223425" sldId="256"/>
            <ac:spMk id="12" creationId="{F49775AF-8896-43EE-92C6-83497D6DC56F}"/>
          </ac:spMkLst>
        </pc:spChg>
        <pc:picChg chg="add mod">
          <ac:chgData name="László Pohl" userId="fba0583c183d2254" providerId="LiveId" clId="{C4BD7E3C-27E5-47EF-91FA-96ECF48EF98C}" dt="2026-03-18T18:19:23.568" v="6282" actId="26606"/>
          <ac:picMkLst>
            <pc:docMk/>
            <pc:sldMk cId="3334223425" sldId="256"/>
            <ac:picMk id="5" creationId="{AC16B20D-5131-82C3-8B96-86B7859C84A6}"/>
          </ac:picMkLst>
        </pc:picChg>
      </pc:sldChg>
      <pc:sldChg chg="addSp delSp modSp new mod setBg">
        <pc:chgData name="László Pohl" userId="fba0583c183d2254" providerId="LiveId" clId="{C4BD7E3C-27E5-47EF-91FA-96ECF48EF98C}" dt="2026-03-18T19:17:23.002" v="7346" actId="20577"/>
        <pc:sldMkLst>
          <pc:docMk/>
          <pc:sldMk cId="3801279561" sldId="257"/>
        </pc:sldMkLst>
        <pc:spChg chg="mod">
          <ac:chgData name="László Pohl" userId="fba0583c183d2254" providerId="LiveId" clId="{C4BD7E3C-27E5-47EF-91FA-96ECF48EF98C}" dt="2026-03-18T19:00:12.387" v="6417" actId="20577"/>
          <ac:spMkLst>
            <pc:docMk/>
            <pc:sldMk cId="3801279561" sldId="257"/>
            <ac:spMk id="2" creationId="{CA7FBA9F-9653-0F91-D7DA-C38FE40750F8}"/>
          </ac:spMkLst>
        </pc:spChg>
        <pc:spChg chg="mod">
          <ac:chgData name="László Pohl" userId="fba0583c183d2254" providerId="LiveId" clId="{C4BD7E3C-27E5-47EF-91FA-96ECF48EF98C}" dt="2026-03-18T19:17:23.002" v="7346" actId="20577"/>
          <ac:spMkLst>
            <pc:docMk/>
            <pc:sldMk cId="3801279561" sldId="257"/>
            <ac:spMk id="3" creationId="{76E91A3E-6A27-576A-5566-9747D8B2F69D}"/>
          </ac:spMkLst>
        </pc:spChg>
        <pc:spChg chg="add del mod">
          <ac:chgData name="László Pohl" userId="fba0583c183d2254" providerId="LiveId" clId="{C4BD7E3C-27E5-47EF-91FA-96ECF48EF98C}" dt="2026-03-18T18:09:42.715" v="6197"/>
          <ac:spMkLst>
            <pc:docMk/>
            <pc:sldMk cId="3801279561" sldId="257"/>
            <ac:spMk id="6" creationId="{F5F23657-2A62-F842-C547-EF317DE1FE56}"/>
          </ac:spMkLst>
        </pc:spChg>
        <pc:spChg chg="add del">
          <ac:chgData name="László Pohl" userId="fba0583c183d2254" providerId="LiveId" clId="{C4BD7E3C-27E5-47EF-91FA-96ECF48EF98C}" dt="2026-03-18T18:20:11.988" v="6284" actId="26606"/>
          <ac:spMkLst>
            <pc:docMk/>
            <pc:sldMk cId="3801279561" sldId="257"/>
            <ac:spMk id="10" creationId="{743AA782-23D1-4521-8CAD-47662984AA08}"/>
          </ac:spMkLst>
        </pc:spChg>
        <pc:spChg chg="add del">
          <ac:chgData name="László Pohl" userId="fba0583c183d2254" providerId="LiveId" clId="{C4BD7E3C-27E5-47EF-91FA-96ECF48EF98C}" dt="2026-03-18T18:20:11.988" v="6284" actId="26606"/>
          <ac:spMkLst>
            <pc:docMk/>
            <pc:sldMk cId="3801279561" sldId="257"/>
            <ac:spMk id="12" creationId="{71877DBC-BB60-40F0-AC93-2ACDBAAE60CE}"/>
          </ac:spMkLst>
        </pc:spChg>
        <pc:spChg chg="add">
          <ac:chgData name="László Pohl" userId="fba0583c183d2254" providerId="LiveId" clId="{C4BD7E3C-27E5-47EF-91FA-96ECF48EF98C}" dt="2026-03-18T18:20:11.988" v="6284" actId="26606"/>
          <ac:spMkLst>
            <pc:docMk/>
            <pc:sldMk cId="3801279561" sldId="257"/>
            <ac:spMk id="17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20:11.988" v="6284" actId="26606"/>
          <ac:spMkLst>
            <pc:docMk/>
            <pc:sldMk cId="3801279561" sldId="257"/>
            <ac:spMk id="19" creationId="{DB17E863-922E-4C26-BD64-E8FD41D28661}"/>
          </ac:spMkLst>
        </pc:spChg>
        <pc:picChg chg="add del mod">
          <ac:chgData name="László Pohl" userId="fba0583c183d2254" providerId="LiveId" clId="{C4BD7E3C-27E5-47EF-91FA-96ECF48EF98C}" dt="2026-03-18T18:09:42.714" v="6195" actId="478"/>
          <ac:picMkLst>
            <pc:docMk/>
            <pc:sldMk cId="3801279561" sldId="257"/>
            <ac:picMk id="5" creationId="{5AD6EAB8-443F-A435-9203-227A6D95DFD1}"/>
          </ac:picMkLst>
        </pc:picChg>
      </pc:sldChg>
      <pc:sldChg chg="addSp modSp new mod setBg">
        <pc:chgData name="László Pohl" userId="fba0583c183d2254" providerId="LiveId" clId="{C4BD7E3C-27E5-47EF-91FA-96ECF48EF98C}" dt="2026-03-18T18:40:44.404" v="6400" actId="20577"/>
        <pc:sldMkLst>
          <pc:docMk/>
          <pc:sldMk cId="585590898" sldId="258"/>
        </pc:sldMkLst>
        <pc:spChg chg="mod">
          <ac:chgData name="László Pohl" userId="fba0583c183d2254" providerId="LiveId" clId="{C4BD7E3C-27E5-47EF-91FA-96ECF48EF98C}" dt="2026-03-18T18:32:34.208" v="6343" actId="26606"/>
          <ac:spMkLst>
            <pc:docMk/>
            <pc:sldMk cId="585590898" sldId="258"/>
            <ac:spMk id="2" creationId="{15EEADBA-B93A-5DC1-94B2-E04FB0F40ECB}"/>
          </ac:spMkLst>
        </pc:spChg>
        <pc:spChg chg="mod">
          <ac:chgData name="László Pohl" userId="fba0583c183d2254" providerId="LiveId" clId="{C4BD7E3C-27E5-47EF-91FA-96ECF48EF98C}" dt="2026-03-18T18:40:44.404" v="6400" actId="20577"/>
          <ac:spMkLst>
            <pc:docMk/>
            <pc:sldMk cId="585590898" sldId="258"/>
            <ac:spMk id="3" creationId="{D3468DEE-1CA3-C0FB-EDA9-553809F36A5C}"/>
          </ac:spMkLst>
        </pc:spChg>
        <pc:spChg chg="add">
          <ac:chgData name="László Pohl" userId="fba0583c183d2254" providerId="LiveId" clId="{C4BD7E3C-27E5-47EF-91FA-96ECF48EF98C}" dt="2026-03-18T18:32:34.208" v="6343" actId="26606"/>
          <ac:spMkLst>
            <pc:docMk/>
            <pc:sldMk cId="585590898" sldId="258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2:34.208" v="6343" actId="26606"/>
          <ac:spMkLst>
            <pc:docMk/>
            <pc:sldMk cId="585590898" sldId="258"/>
            <ac:spMk id="10" creationId="{DB17E863-922E-4C26-BD64-E8FD41D28661}"/>
          </ac:spMkLst>
        </pc:spChg>
      </pc:sldChg>
      <pc:sldChg chg="addSp modSp new mod setBg">
        <pc:chgData name="László Pohl" userId="fba0583c183d2254" providerId="LiveId" clId="{C4BD7E3C-27E5-47EF-91FA-96ECF48EF98C}" dt="2026-03-18T18:42:07.855" v="6403" actId="313"/>
        <pc:sldMkLst>
          <pc:docMk/>
          <pc:sldMk cId="2268249974" sldId="259"/>
        </pc:sldMkLst>
        <pc:spChg chg="mod">
          <ac:chgData name="László Pohl" userId="fba0583c183d2254" providerId="LiveId" clId="{C4BD7E3C-27E5-47EF-91FA-96ECF48EF98C}" dt="2026-03-18T18:32:40.845" v="6344" actId="26606"/>
          <ac:spMkLst>
            <pc:docMk/>
            <pc:sldMk cId="2268249974" sldId="259"/>
            <ac:spMk id="2" creationId="{50227FD9-0DF2-D140-BD1A-B72F93149758}"/>
          </ac:spMkLst>
        </pc:spChg>
        <pc:spChg chg="mod">
          <ac:chgData name="László Pohl" userId="fba0583c183d2254" providerId="LiveId" clId="{C4BD7E3C-27E5-47EF-91FA-96ECF48EF98C}" dt="2026-03-18T18:42:07.855" v="6403" actId="313"/>
          <ac:spMkLst>
            <pc:docMk/>
            <pc:sldMk cId="2268249974" sldId="259"/>
            <ac:spMk id="3" creationId="{034EC770-9E83-6A12-20A6-A26557A41B56}"/>
          </ac:spMkLst>
        </pc:spChg>
        <pc:spChg chg="add">
          <ac:chgData name="László Pohl" userId="fba0583c183d2254" providerId="LiveId" clId="{C4BD7E3C-27E5-47EF-91FA-96ECF48EF98C}" dt="2026-03-18T18:32:40.845" v="6344" actId="26606"/>
          <ac:spMkLst>
            <pc:docMk/>
            <pc:sldMk cId="2268249974" sldId="259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2:40.845" v="6344" actId="26606"/>
          <ac:spMkLst>
            <pc:docMk/>
            <pc:sldMk cId="2268249974" sldId="259"/>
            <ac:spMk id="10" creationId="{DB17E863-922E-4C26-BD64-E8FD41D28661}"/>
          </ac:spMkLst>
        </pc:spChg>
      </pc:sldChg>
      <pc:sldChg chg="addSp modSp new mod setBg">
        <pc:chgData name="László Pohl" userId="fba0583c183d2254" providerId="LiveId" clId="{C4BD7E3C-27E5-47EF-91FA-96ECF48EF98C}" dt="2026-03-18T18:32:46.273" v="6345" actId="26606"/>
        <pc:sldMkLst>
          <pc:docMk/>
          <pc:sldMk cId="625119224" sldId="260"/>
        </pc:sldMkLst>
        <pc:spChg chg="mod">
          <ac:chgData name="László Pohl" userId="fba0583c183d2254" providerId="LiveId" clId="{C4BD7E3C-27E5-47EF-91FA-96ECF48EF98C}" dt="2026-03-18T18:32:46.273" v="6345" actId="26606"/>
          <ac:spMkLst>
            <pc:docMk/>
            <pc:sldMk cId="625119224" sldId="260"/>
            <ac:spMk id="2" creationId="{1269F666-C234-940F-54CC-B8C19D723B1F}"/>
          </ac:spMkLst>
        </pc:spChg>
        <pc:spChg chg="mod">
          <ac:chgData name="László Pohl" userId="fba0583c183d2254" providerId="LiveId" clId="{C4BD7E3C-27E5-47EF-91FA-96ECF48EF98C}" dt="2026-03-18T18:32:46.273" v="6345" actId="26606"/>
          <ac:spMkLst>
            <pc:docMk/>
            <pc:sldMk cId="625119224" sldId="260"/>
            <ac:spMk id="3" creationId="{A6E7A6BB-62B1-612D-D95E-4F54E1AC5108}"/>
          </ac:spMkLst>
        </pc:spChg>
        <pc:spChg chg="add">
          <ac:chgData name="László Pohl" userId="fba0583c183d2254" providerId="LiveId" clId="{C4BD7E3C-27E5-47EF-91FA-96ECF48EF98C}" dt="2026-03-18T18:32:46.273" v="6345" actId="26606"/>
          <ac:spMkLst>
            <pc:docMk/>
            <pc:sldMk cId="625119224" sldId="260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2:46.273" v="6345" actId="26606"/>
          <ac:spMkLst>
            <pc:docMk/>
            <pc:sldMk cId="625119224" sldId="260"/>
            <ac:spMk id="10" creationId="{DB17E863-922E-4C26-BD64-E8FD41D28661}"/>
          </ac:spMkLst>
        </pc:spChg>
      </pc:sldChg>
      <pc:sldChg chg="addSp modSp new mod setBg">
        <pc:chgData name="László Pohl" userId="fba0583c183d2254" providerId="LiveId" clId="{C4BD7E3C-27E5-47EF-91FA-96ECF48EF98C}" dt="2026-03-18T18:37:24.285" v="6378" actId="26606"/>
        <pc:sldMkLst>
          <pc:docMk/>
          <pc:sldMk cId="2529580065" sldId="261"/>
        </pc:sldMkLst>
        <pc:spChg chg="mod">
          <ac:chgData name="László Pohl" userId="fba0583c183d2254" providerId="LiveId" clId="{C4BD7E3C-27E5-47EF-91FA-96ECF48EF98C}" dt="2026-03-18T18:37:24.285" v="6378" actId="26606"/>
          <ac:spMkLst>
            <pc:docMk/>
            <pc:sldMk cId="2529580065" sldId="261"/>
            <ac:spMk id="2" creationId="{028E0A13-5DE9-95CB-8D39-9F799CFDC076}"/>
          </ac:spMkLst>
        </pc:spChg>
        <pc:spChg chg="mod">
          <ac:chgData name="László Pohl" userId="fba0583c183d2254" providerId="LiveId" clId="{C4BD7E3C-27E5-47EF-91FA-96ECF48EF98C}" dt="2026-03-18T18:37:24.285" v="6378" actId="26606"/>
          <ac:spMkLst>
            <pc:docMk/>
            <pc:sldMk cId="2529580065" sldId="261"/>
            <ac:spMk id="3" creationId="{5E182888-5880-737D-BCAE-B5A155C357C1}"/>
          </ac:spMkLst>
        </pc:spChg>
        <pc:spChg chg="add">
          <ac:chgData name="László Pohl" userId="fba0583c183d2254" providerId="LiveId" clId="{C4BD7E3C-27E5-47EF-91FA-96ECF48EF98C}" dt="2026-03-18T18:37:24.285" v="6378" actId="26606"/>
          <ac:spMkLst>
            <pc:docMk/>
            <pc:sldMk cId="2529580065" sldId="261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7:24.285" v="6378" actId="26606"/>
          <ac:spMkLst>
            <pc:docMk/>
            <pc:sldMk cId="2529580065" sldId="261"/>
            <ac:spMk id="10" creationId="{DB17E863-922E-4C26-BD64-E8FD41D28661}"/>
          </ac:spMkLst>
        </pc:spChg>
      </pc:sldChg>
      <pc:sldChg chg="addSp delSp modSp new mod setBg">
        <pc:chgData name="László Pohl" userId="fba0583c183d2254" providerId="LiveId" clId="{C4BD7E3C-27E5-47EF-91FA-96ECF48EF98C}" dt="2026-03-18T18:45:26.114" v="6406" actId="6549"/>
        <pc:sldMkLst>
          <pc:docMk/>
          <pc:sldMk cId="2910460104" sldId="262"/>
        </pc:sldMkLst>
        <pc:spChg chg="mod">
          <ac:chgData name="László Pohl" userId="fba0583c183d2254" providerId="LiveId" clId="{C4BD7E3C-27E5-47EF-91FA-96ECF48EF98C}" dt="2026-03-18T18:21:56.233" v="6296" actId="26606"/>
          <ac:spMkLst>
            <pc:docMk/>
            <pc:sldMk cId="2910460104" sldId="262"/>
            <ac:spMk id="2" creationId="{59C25ACB-93B5-982E-79C8-64A86CF6BC70}"/>
          </ac:spMkLst>
        </pc:spChg>
        <pc:spChg chg="mod ord">
          <ac:chgData name="László Pohl" userId="fba0583c183d2254" providerId="LiveId" clId="{C4BD7E3C-27E5-47EF-91FA-96ECF48EF98C}" dt="2026-03-18T18:45:26.114" v="6406" actId="6549"/>
          <ac:spMkLst>
            <pc:docMk/>
            <pc:sldMk cId="2910460104" sldId="262"/>
            <ac:spMk id="3" creationId="{CDDA22A7-604C-733E-B22F-321660A06E1E}"/>
          </ac:spMkLst>
        </pc:spChg>
        <pc:spChg chg="add del">
          <ac:chgData name="László Pohl" userId="fba0583c183d2254" providerId="LiveId" clId="{C4BD7E3C-27E5-47EF-91FA-96ECF48EF98C}" dt="2026-03-18T18:21:44.121" v="6291" actId="26606"/>
          <ac:spMkLst>
            <pc:docMk/>
            <pc:sldMk cId="2910460104" sldId="262"/>
            <ac:spMk id="10" creationId="{F13C74B1-5B17-4795-BED0-7140497B445A}"/>
          </ac:spMkLst>
        </pc:spChg>
        <pc:spChg chg="add del">
          <ac:chgData name="László Pohl" userId="fba0583c183d2254" providerId="LiveId" clId="{C4BD7E3C-27E5-47EF-91FA-96ECF48EF98C}" dt="2026-03-18T18:21:44.121" v="6291" actId="26606"/>
          <ac:spMkLst>
            <pc:docMk/>
            <pc:sldMk cId="2910460104" sldId="262"/>
            <ac:spMk id="12" creationId="{D4974D33-8DC5-464E-8C6D-BE58F0669C17}"/>
          </ac:spMkLst>
        </pc:spChg>
        <pc:spChg chg="add del">
          <ac:chgData name="László Pohl" userId="fba0583c183d2254" providerId="LiveId" clId="{C4BD7E3C-27E5-47EF-91FA-96ECF48EF98C}" dt="2026-03-18T18:21:51.345" v="6293" actId="26606"/>
          <ac:spMkLst>
            <pc:docMk/>
            <pc:sldMk cId="2910460104" sldId="262"/>
            <ac:spMk id="14" creationId="{45D37F4E-DDB4-456B-97E0-9937730A039F}"/>
          </ac:spMkLst>
        </pc:spChg>
        <pc:spChg chg="add del">
          <ac:chgData name="László Pohl" userId="fba0583c183d2254" providerId="LiveId" clId="{C4BD7E3C-27E5-47EF-91FA-96ECF48EF98C}" dt="2026-03-18T18:21:51.345" v="6293" actId="26606"/>
          <ac:spMkLst>
            <pc:docMk/>
            <pc:sldMk cId="2910460104" sldId="262"/>
            <ac:spMk id="15" creationId="{B2DD41CD-8F47-4F56-AD12-4E2FF7696987}"/>
          </ac:spMkLst>
        </pc:spChg>
        <pc:spChg chg="add del">
          <ac:chgData name="László Pohl" userId="fba0583c183d2254" providerId="LiveId" clId="{C4BD7E3C-27E5-47EF-91FA-96ECF48EF98C}" dt="2026-03-18T18:21:56.227" v="6295" actId="26606"/>
          <ac:spMkLst>
            <pc:docMk/>
            <pc:sldMk cId="2910460104" sldId="262"/>
            <ac:spMk id="17" creationId="{2C61293E-6EBE-43EF-A52C-9BEBFD7679D4}"/>
          </ac:spMkLst>
        </pc:spChg>
        <pc:spChg chg="add del">
          <ac:chgData name="László Pohl" userId="fba0583c183d2254" providerId="LiveId" clId="{C4BD7E3C-27E5-47EF-91FA-96ECF48EF98C}" dt="2026-03-18T18:21:56.227" v="6295" actId="26606"/>
          <ac:spMkLst>
            <pc:docMk/>
            <pc:sldMk cId="2910460104" sldId="262"/>
            <ac:spMk id="18" creationId="{21540236-BFD5-4A9D-8840-4703E7F76825}"/>
          </ac:spMkLst>
        </pc:spChg>
        <pc:spChg chg="add">
          <ac:chgData name="László Pohl" userId="fba0583c183d2254" providerId="LiveId" clId="{C4BD7E3C-27E5-47EF-91FA-96ECF48EF98C}" dt="2026-03-18T18:21:56.233" v="6296" actId="26606"/>
          <ac:spMkLst>
            <pc:docMk/>
            <pc:sldMk cId="2910460104" sldId="262"/>
            <ac:spMk id="20" creationId="{743AA782-23D1-4521-8CAD-47662984AA08}"/>
          </ac:spMkLst>
        </pc:spChg>
        <pc:spChg chg="add">
          <ac:chgData name="László Pohl" userId="fba0583c183d2254" providerId="LiveId" clId="{C4BD7E3C-27E5-47EF-91FA-96ECF48EF98C}" dt="2026-03-18T18:21:56.233" v="6296" actId="26606"/>
          <ac:spMkLst>
            <pc:docMk/>
            <pc:sldMk cId="2910460104" sldId="262"/>
            <ac:spMk id="21" creationId="{71877DBC-BB60-40F0-AC93-2ACDBAAE60CE}"/>
          </ac:spMkLst>
        </pc:spChg>
        <pc:picChg chg="add mod">
          <ac:chgData name="László Pohl" userId="fba0583c183d2254" providerId="LiveId" clId="{C4BD7E3C-27E5-47EF-91FA-96ECF48EF98C}" dt="2026-03-18T18:22:01.772" v="6298" actId="1076"/>
          <ac:picMkLst>
            <pc:docMk/>
            <pc:sldMk cId="2910460104" sldId="262"/>
            <ac:picMk id="5" creationId="{E1DBCB57-3439-7BF8-4D90-83D6405F615C}"/>
          </ac:picMkLst>
        </pc:picChg>
      </pc:sldChg>
      <pc:sldChg chg="addSp delSp modSp new mod setBg">
        <pc:chgData name="László Pohl" userId="fba0583c183d2254" providerId="LiveId" clId="{C4BD7E3C-27E5-47EF-91FA-96ECF48EF98C}" dt="2026-03-18T18:35:24.029" v="6369" actId="26606"/>
        <pc:sldMkLst>
          <pc:docMk/>
          <pc:sldMk cId="1735860703" sldId="263"/>
        </pc:sldMkLst>
        <pc:spChg chg="mod">
          <ac:chgData name="László Pohl" userId="fba0583c183d2254" providerId="LiveId" clId="{C4BD7E3C-27E5-47EF-91FA-96ECF48EF98C}" dt="2026-03-18T18:35:24.029" v="6369" actId="26606"/>
          <ac:spMkLst>
            <pc:docMk/>
            <pc:sldMk cId="1735860703" sldId="263"/>
            <ac:spMk id="2" creationId="{E2C59EDD-3587-F37A-9C85-AFF60733B017}"/>
          </ac:spMkLst>
        </pc:spChg>
        <pc:spChg chg="mod">
          <ac:chgData name="László Pohl" userId="fba0583c183d2254" providerId="LiveId" clId="{C4BD7E3C-27E5-47EF-91FA-96ECF48EF98C}" dt="2026-03-18T18:35:24.029" v="6369" actId="26606"/>
          <ac:spMkLst>
            <pc:docMk/>
            <pc:sldMk cId="1735860703" sldId="263"/>
            <ac:spMk id="3" creationId="{0A5353DD-63B1-7CF5-8072-DC55E0E63C02}"/>
          </ac:spMkLst>
        </pc:spChg>
        <pc:spChg chg="add del">
          <ac:chgData name="László Pohl" userId="fba0583c183d2254" providerId="LiveId" clId="{C4BD7E3C-27E5-47EF-91FA-96ECF48EF98C}" dt="2026-03-18T18:33:27.690" v="6349" actId="26606"/>
          <ac:spMkLst>
            <pc:docMk/>
            <pc:sldMk cId="1735860703" sldId="263"/>
            <ac:spMk id="8" creationId="{100EDD19-6802-4EC3-95CE-CFFAB042CFD6}"/>
          </ac:spMkLst>
        </pc:spChg>
        <pc:spChg chg="add del">
          <ac:chgData name="László Pohl" userId="fba0583c183d2254" providerId="LiveId" clId="{C4BD7E3C-27E5-47EF-91FA-96ECF48EF98C}" dt="2026-03-18T18:33:27.690" v="6349" actId="26606"/>
          <ac:spMkLst>
            <pc:docMk/>
            <pc:sldMk cId="1735860703" sldId="263"/>
            <ac:spMk id="10" creationId="{DB17E863-922E-4C26-BD64-E8FD41D28661}"/>
          </ac:spMkLst>
        </pc:spChg>
        <pc:spChg chg="add del">
          <ac:chgData name="László Pohl" userId="fba0583c183d2254" providerId="LiveId" clId="{C4BD7E3C-27E5-47EF-91FA-96ECF48EF98C}" dt="2026-03-18T18:33:27.685" v="6348" actId="26606"/>
          <ac:spMkLst>
            <pc:docMk/>
            <pc:sldMk cId="1735860703" sldId="263"/>
            <ac:spMk id="15" creationId="{45D37F4E-DDB4-456B-97E0-9937730A039F}"/>
          </ac:spMkLst>
        </pc:spChg>
        <pc:spChg chg="add del">
          <ac:chgData name="László Pohl" userId="fba0583c183d2254" providerId="LiveId" clId="{C4BD7E3C-27E5-47EF-91FA-96ECF48EF98C}" dt="2026-03-18T18:33:27.685" v="6348" actId="26606"/>
          <ac:spMkLst>
            <pc:docMk/>
            <pc:sldMk cId="1735860703" sldId="263"/>
            <ac:spMk id="17" creationId="{B2DD41CD-8F47-4F56-AD12-4E2FF7696987}"/>
          </ac:spMkLst>
        </pc:spChg>
        <pc:spChg chg="add del">
          <ac:chgData name="László Pohl" userId="fba0583c183d2254" providerId="LiveId" clId="{C4BD7E3C-27E5-47EF-91FA-96ECF48EF98C}" dt="2026-03-18T18:35:24.029" v="6369" actId="26606"/>
          <ac:spMkLst>
            <pc:docMk/>
            <pc:sldMk cId="1735860703" sldId="263"/>
            <ac:spMk id="19" creationId="{F13C74B1-5B17-4795-BED0-7140497B445A}"/>
          </ac:spMkLst>
        </pc:spChg>
        <pc:spChg chg="add del">
          <ac:chgData name="László Pohl" userId="fba0583c183d2254" providerId="LiveId" clId="{C4BD7E3C-27E5-47EF-91FA-96ECF48EF98C}" dt="2026-03-18T18:35:24.029" v="6369" actId="26606"/>
          <ac:spMkLst>
            <pc:docMk/>
            <pc:sldMk cId="1735860703" sldId="263"/>
            <ac:spMk id="20" creationId="{D4974D33-8DC5-464E-8C6D-BE58F0669C17}"/>
          </ac:spMkLst>
        </pc:spChg>
        <pc:spChg chg="add del">
          <ac:chgData name="László Pohl" userId="fba0583c183d2254" providerId="LiveId" clId="{C4BD7E3C-27E5-47EF-91FA-96ECF48EF98C}" dt="2026-03-18T18:35:20.709" v="6362" actId="26606"/>
          <ac:spMkLst>
            <pc:docMk/>
            <pc:sldMk cId="1735860703" sldId="263"/>
            <ac:spMk id="25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35:20.709" v="6362" actId="26606"/>
          <ac:spMkLst>
            <pc:docMk/>
            <pc:sldMk cId="1735860703" sldId="263"/>
            <ac:spMk id="27" creationId="{6357EC4F-235E-4222-A36F-C7878ACE37F2}"/>
          </ac:spMkLst>
        </pc:spChg>
        <pc:spChg chg="add del">
          <ac:chgData name="László Pohl" userId="fba0583c183d2254" providerId="LiveId" clId="{C4BD7E3C-27E5-47EF-91FA-96ECF48EF98C}" dt="2026-03-18T18:35:22.471" v="6364" actId="26606"/>
          <ac:spMkLst>
            <pc:docMk/>
            <pc:sldMk cId="1735860703" sldId="263"/>
            <ac:spMk id="29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35:22.471" v="6364" actId="26606"/>
          <ac:spMkLst>
            <pc:docMk/>
            <pc:sldMk cId="1735860703" sldId="263"/>
            <ac:spMk id="30" creationId="{CD8B4F24-440B-49E9-B85D-733523DC064B}"/>
          </ac:spMkLst>
        </pc:spChg>
        <pc:spChg chg="add del">
          <ac:chgData name="László Pohl" userId="fba0583c183d2254" providerId="LiveId" clId="{C4BD7E3C-27E5-47EF-91FA-96ECF48EF98C}" dt="2026-03-18T18:35:23.570" v="6366" actId="26606"/>
          <ac:spMkLst>
            <pc:docMk/>
            <pc:sldMk cId="1735860703" sldId="263"/>
            <ac:spMk id="32" creationId="{F13C74B1-5B17-4795-BED0-7140497B445A}"/>
          </ac:spMkLst>
        </pc:spChg>
        <pc:spChg chg="add del">
          <ac:chgData name="László Pohl" userId="fba0583c183d2254" providerId="LiveId" clId="{C4BD7E3C-27E5-47EF-91FA-96ECF48EF98C}" dt="2026-03-18T18:35:23.570" v="6366" actId="26606"/>
          <ac:spMkLst>
            <pc:docMk/>
            <pc:sldMk cId="1735860703" sldId="263"/>
            <ac:spMk id="33" creationId="{D4974D33-8DC5-464E-8C6D-BE58F0669C17}"/>
          </ac:spMkLst>
        </pc:spChg>
        <pc:spChg chg="add del">
          <ac:chgData name="László Pohl" userId="fba0583c183d2254" providerId="LiveId" clId="{C4BD7E3C-27E5-47EF-91FA-96ECF48EF98C}" dt="2026-03-18T18:35:24.024" v="6368" actId="26606"/>
          <ac:spMkLst>
            <pc:docMk/>
            <pc:sldMk cId="1735860703" sldId="263"/>
            <ac:spMk id="35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35:24.024" v="6368" actId="26606"/>
          <ac:spMkLst>
            <pc:docMk/>
            <pc:sldMk cId="1735860703" sldId="263"/>
            <ac:spMk id="36" creationId="{6357EC4F-235E-4222-A36F-C7878ACE37F2}"/>
          </ac:spMkLst>
        </pc:spChg>
        <pc:spChg chg="add">
          <ac:chgData name="László Pohl" userId="fba0583c183d2254" providerId="LiveId" clId="{C4BD7E3C-27E5-47EF-91FA-96ECF48EF98C}" dt="2026-03-18T18:35:24.029" v="6369" actId="26606"/>
          <ac:spMkLst>
            <pc:docMk/>
            <pc:sldMk cId="1735860703" sldId="263"/>
            <ac:spMk id="38" creationId="{2B97F24A-32CE-4C1C-A50D-3016B394DCFB}"/>
          </ac:spMkLst>
        </pc:spChg>
        <pc:spChg chg="add">
          <ac:chgData name="László Pohl" userId="fba0583c183d2254" providerId="LiveId" clId="{C4BD7E3C-27E5-47EF-91FA-96ECF48EF98C}" dt="2026-03-18T18:35:24.029" v="6369" actId="26606"/>
          <ac:spMkLst>
            <pc:docMk/>
            <pc:sldMk cId="1735860703" sldId="263"/>
            <ac:spMk id="39" creationId="{CD8B4F24-440B-49E9-B85D-733523DC064B}"/>
          </ac:spMkLst>
        </pc:spChg>
        <pc:picChg chg="add del mod">
          <ac:chgData name="László Pohl" userId="fba0583c183d2254" providerId="LiveId" clId="{C4BD7E3C-27E5-47EF-91FA-96ECF48EF98C}" dt="2026-03-18T18:33:30.319" v="6350" actId="478"/>
          <ac:picMkLst>
            <pc:docMk/>
            <pc:sldMk cId="1735860703" sldId="263"/>
            <ac:picMk id="5" creationId="{F9D16EB2-52BB-DE18-0E3A-9C207277DA5A}"/>
          </ac:picMkLst>
        </pc:picChg>
        <pc:picChg chg="add mod">
          <ac:chgData name="László Pohl" userId="fba0583c183d2254" providerId="LiveId" clId="{C4BD7E3C-27E5-47EF-91FA-96ECF48EF98C}" dt="2026-03-18T18:35:24.029" v="6369" actId="26606"/>
          <ac:picMkLst>
            <pc:docMk/>
            <pc:sldMk cId="1735860703" sldId="263"/>
            <ac:picMk id="7" creationId="{81C7ABB0-56F7-41A8-7B97-65532E4A091F}"/>
          </ac:picMkLst>
        </pc:picChg>
      </pc:sldChg>
      <pc:sldChg chg="addSp modSp new mod setBg">
        <pc:chgData name="László Pohl" userId="fba0583c183d2254" providerId="LiveId" clId="{C4BD7E3C-27E5-47EF-91FA-96ECF48EF98C}" dt="2026-03-18T18:29:42.761" v="6334" actId="1076"/>
        <pc:sldMkLst>
          <pc:docMk/>
          <pc:sldMk cId="4183193954" sldId="264"/>
        </pc:sldMkLst>
        <pc:spChg chg="mod">
          <ac:chgData name="László Pohl" userId="fba0583c183d2254" providerId="LiveId" clId="{C4BD7E3C-27E5-47EF-91FA-96ECF48EF98C}" dt="2026-03-18T18:29:34.601" v="6332" actId="26606"/>
          <ac:spMkLst>
            <pc:docMk/>
            <pc:sldMk cId="4183193954" sldId="264"/>
            <ac:spMk id="2" creationId="{87D599FD-ADF0-67CB-ADF1-74B3C66772A6}"/>
          </ac:spMkLst>
        </pc:spChg>
        <pc:spChg chg="mod">
          <ac:chgData name="László Pohl" userId="fba0583c183d2254" providerId="LiveId" clId="{C4BD7E3C-27E5-47EF-91FA-96ECF48EF98C}" dt="2026-03-18T18:29:34.601" v="6332" actId="26606"/>
          <ac:spMkLst>
            <pc:docMk/>
            <pc:sldMk cId="4183193954" sldId="264"/>
            <ac:spMk id="3" creationId="{F6B3E2DB-F7E6-BCB5-6F1B-DF330E37B0F2}"/>
          </ac:spMkLst>
        </pc:spChg>
        <pc:spChg chg="add">
          <ac:chgData name="László Pohl" userId="fba0583c183d2254" providerId="LiveId" clId="{C4BD7E3C-27E5-47EF-91FA-96ECF48EF98C}" dt="2026-03-18T18:29:34.601" v="6332" actId="26606"/>
          <ac:spMkLst>
            <pc:docMk/>
            <pc:sldMk cId="4183193954" sldId="264"/>
            <ac:spMk id="10" creationId="{743AA782-23D1-4521-8CAD-47662984AA08}"/>
          </ac:spMkLst>
        </pc:spChg>
        <pc:spChg chg="add">
          <ac:chgData name="László Pohl" userId="fba0583c183d2254" providerId="LiveId" clId="{C4BD7E3C-27E5-47EF-91FA-96ECF48EF98C}" dt="2026-03-18T18:29:34.601" v="6332" actId="26606"/>
          <ac:spMkLst>
            <pc:docMk/>
            <pc:sldMk cId="4183193954" sldId="264"/>
            <ac:spMk id="12" creationId="{71877DBC-BB60-40F0-AC93-2ACDBAAE60CE}"/>
          </ac:spMkLst>
        </pc:spChg>
        <pc:picChg chg="add mod">
          <ac:chgData name="László Pohl" userId="fba0583c183d2254" providerId="LiveId" clId="{C4BD7E3C-27E5-47EF-91FA-96ECF48EF98C}" dt="2026-03-18T18:29:42.761" v="6334" actId="1076"/>
          <ac:picMkLst>
            <pc:docMk/>
            <pc:sldMk cId="4183193954" sldId="264"/>
            <ac:picMk id="5" creationId="{3EACE4D5-4E59-E478-C370-9EF864D70F7C}"/>
          </ac:picMkLst>
        </pc:picChg>
      </pc:sldChg>
      <pc:sldChg chg="addSp delSp modSp new mod setBg">
        <pc:chgData name="László Pohl" userId="fba0583c183d2254" providerId="LiveId" clId="{C4BD7E3C-27E5-47EF-91FA-96ECF48EF98C}" dt="2026-03-18T18:35:12.224" v="6360" actId="26606"/>
        <pc:sldMkLst>
          <pc:docMk/>
          <pc:sldMk cId="3442763636" sldId="265"/>
        </pc:sldMkLst>
        <pc:spChg chg="mod">
          <ac:chgData name="László Pohl" userId="fba0583c183d2254" providerId="LiveId" clId="{C4BD7E3C-27E5-47EF-91FA-96ECF48EF98C}" dt="2026-03-18T18:35:12.224" v="6360" actId="26606"/>
          <ac:spMkLst>
            <pc:docMk/>
            <pc:sldMk cId="3442763636" sldId="265"/>
            <ac:spMk id="2" creationId="{BAA2B0FF-FE5F-12D3-9075-7970168119C7}"/>
          </ac:spMkLst>
        </pc:spChg>
        <pc:spChg chg="mod">
          <ac:chgData name="László Pohl" userId="fba0583c183d2254" providerId="LiveId" clId="{C4BD7E3C-27E5-47EF-91FA-96ECF48EF98C}" dt="2026-03-18T18:35:12.224" v="6360" actId="26606"/>
          <ac:spMkLst>
            <pc:docMk/>
            <pc:sldMk cId="3442763636" sldId="265"/>
            <ac:spMk id="3" creationId="{A06A9305-AE83-97C9-A89A-F6BA935CED24}"/>
          </ac:spMkLst>
        </pc:spChg>
        <pc:spChg chg="add del">
          <ac:chgData name="László Pohl" userId="fba0583c183d2254" providerId="LiveId" clId="{C4BD7E3C-27E5-47EF-91FA-96ECF48EF98C}" dt="2026-03-18T18:35:12.224" v="6360" actId="26606"/>
          <ac:spMkLst>
            <pc:docMk/>
            <pc:sldMk cId="3442763636" sldId="265"/>
            <ac:spMk id="8" creationId="{100EDD19-6802-4EC3-95CE-CFFAB042CFD6}"/>
          </ac:spMkLst>
        </pc:spChg>
        <pc:spChg chg="add del">
          <ac:chgData name="László Pohl" userId="fba0583c183d2254" providerId="LiveId" clId="{C4BD7E3C-27E5-47EF-91FA-96ECF48EF98C}" dt="2026-03-18T18:35:12.224" v="6360" actId="26606"/>
          <ac:spMkLst>
            <pc:docMk/>
            <pc:sldMk cId="3442763636" sldId="265"/>
            <ac:spMk id="10" creationId="{DB17E863-922E-4C26-BD64-E8FD41D28661}"/>
          </ac:spMkLst>
        </pc:spChg>
        <pc:spChg chg="add">
          <ac:chgData name="László Pohl" userId="fba0583c183d2254" providerId="LiveId" clId="{C4BD7E3C-27E5-47EF-91FA-96ECF48EF98C}" dt="2026-03-18T18:35:12.224" v="6360" actId="26606"/>
          <ac:spMkLst>
            <pc:docMk/>
            <pc:sldMk cId="3442763636" sldId="265"/>
            <ac:spMk id="15" creationId="{2B97F24A-32CE-4C1C-A50D-3016B394DCFB}"/>
          </ac:spMkLst>
        </pc:spChg>
        <pc:spChg chg="add">
          <ac:chgData name="László Pohl" userId="fba0583c183d2254" providerId="LiveId" clId="{C4BD7E3C-27E5-47EF-91FA-96ECF48EF98C}" dt="2026-03-18T18:35:12.224" v="6360" actId="26606"/>
          <ac:spMkLst>
            <pc:docMk/>
            <pc:sldMk cId="3442763636" sldId="265"/>
            <ac:spMk id="17" creationId="{CD8B4F24-440B-49E9-B85D-733523DC064B}"/>
          </ac:spMkLst>
        </pc:spChg>
        <pc:picChg chg="add mod">
          <ac:chgData name="László Pohl" userId="fba0583c183d2254" providerId="LiveId" clId="{C4BD7E3C-27E5-47EF-91FA-96ECF48EF98C}" dt="2026-03-18T18:35:12.224" v="6360" actId="26606"/>
          <ac:picMkLst>
            <pc:docMk/>
            <pc:sldMk cId="3442763636" sldId="265"/>
            <ac:picMk id="5" creationId="{8A0D95D0-619A-C470-E23A-386630273501}"/>
          </ac:picMkLst>
        </pc:picChg>
      </pc:sldChg>
      <pc:sldChg chg="addSp delSp modSp new mod setBg">
        <pc:chgData name="László Pohl" userId="fba0583c183d2254" providerId="LiveId" clId="{C4BD7E3C-27E5-47EF-91FA-96ECF48EF98C}" dt="2026-03-18T18:31:57.814" v="6339" actId="26606"/>
        <pc:sldMkLst>
          <pc:docMk/>
          <pc:sldMk cId="407925353" sldId="266"/>
        </pc:sldMkLst>
        <pc:spChg chg="mod">
          <ac:chgData name="László Pohl" userId="fba0583c183d2254" providerId="LiveId" clId="{C4BD7E3C-27E5-47EF-91FA-96ECF48EF98C}" dt="2026-03-18T18:31:57.814" v="6339" actId="26606"/>
          <ac:spMkLst>
            <pc:docMk/>
            <pc:sldMk cId="407925353" sldId="266"/>
            <ac:spMk id="2" creationId="{C5193ED8-612E-09E4-662F-E0AA1D299E31}"/>
          </ac:spMkLst>
        </pc:spChg>
        <pc:spChg chg="mod">
          <ac:chgData name="László Pohl" userId="fba0583c183d2254" providerId="LiveId" clId="{C4BD7E3C-27E5-47EF-91FA-96ECF48EF98C}" dt="2026-03-18T18:31:57.814" v="6339" actId="26606"/>
          <ac:spMkLst>
            <pc:docMk/>
            <pc:sldMk cId="407925353" sldId="266"/>
            <ac:spMk id="3" creationId="{574B2FAD-971F-EFF8-E8A4-3470C1C37E6B}"/>
          </ac:spMkLst>
        </pc:spChg>
        <pc:spChg chg="add del">
          <ac:chgData name="László Pohl" userId="fba0583c183d2254" providerId="LiveId" clId="{C4BD7E3C-27E5-47EF-91FA-96ECF48EF98C}" dt="2026-03-18T18:31:57.809" v="6338" actId="26606"/>
          <ac:spMkLst>
            <pc:docMk/>
            <pc:sldMk cId="407925353" sldId="266"/>
            <ac:spMk id="10" creationId="{743AA782-23D1-4521-8CAD-47662984AA08}"/>
          </ac:spMkLst>
        </pc:spChg>
        <pc:spChg chg="add del">
          <ac:chgData name="László Pohl" userId="fba0583c183d2254" providerId="LiveId" clId="{C4BD7E3C-27E5-47EF-91FA-96ECF48EF98C}" dt="2026-03-18T18:31:57.809" v="6338" actId="26606"/>
          <ac:spMkLst>
            <pc:docMk/>
            <pc:sldMk cId="407925353" sldId="266"/>
            <ac:spMk id="12" creationId="{71877DBC-BB60-40F0-AC93-2ACDBAAE60CE}"/>
          </ac:spMkLst>
        </pc:spChg>
        <pc:spChg chg="add">
          <ac:chgData name="László Pohl" userId="fba0583c183d2254" providerId="LiveId" clId="{C4BD7E3C-27E5-47EF-91FA-96ECF48EF98C}" dt="2026-03-18T18:31:57.814" v="6339" actId="26606"/>
          <ac:spMkLst>
            <pc:docMk/>
            <pc:sldMk cId="407925353" sldId="266"/>
            <ac:spMk id="14" creationId="{2B97F24A-32CE-4C1C-A50D-3016B394DCFB}"/>
          </ac:spMkLst>
        </pc:spChg>
        <pc:spChg chg="add">
          <ac:chgData name="László Pohl" userId="fba0583c183d2254" providerId="LiveId" clId="{C4BD7E3C-27E5-47EF-91FA-96ECF48EF98C}" dt="2026-03-18T18:31:57.814" v="6339" actId="26606"/>
          <ac:spMkLst>
            <pc:docMk/>
            <pc:sldMk cId="407925353" sldId="266"/>
            <ac:spMk id="15" creationId="{CD8B4F24-440B-49E9-B85D-733523DC064B}"/>
          </ac:spMkLst>
        </pc:spChg>
        <pc:picChg chg="add mod">
          <ac:chgData name="László Pohl" userId="fba0583c183d2254" providerId="LiveId" clId="{C4BD7E3C-27E5-47EF-91FA-96ECF48EF98C}" dt="2026-03-18T18:31:57.809" v="6338" actId="26606"/>
          <ac:picMkLst>
            <pc:docMk/>
            <pc:sldMk cId="407925353" sldId="266"/>
            <ac:picMk id="5" creationId="{267387F6-9FC7-07E1-DB36-6DBD0AAEDB53}"/>
          </ac:picMkLst>
        </pc:picChg>
      </pc:sldChg>
      <pc:sldChg chg="addSp delSp modSp new mod setBg">
        <pc:chgData name="László Pohl" userId="fba0583c183d2254" providerId="LiveId" clId="{C4BD7E3C-27E5-47EF-91FA-96ECF48EF98C}" dt="2026-03-18T18:36:09.595" v="6371" actId="26606"/>
        <pc:sldMkLst>
          <pc:docMk/>
          <pc:sldMk cId="3159031378" sldId="267"/>
        </pc:sldMkLst>
        <pc:spChg chg="mod">
          <ac:chgData name="László Pohl" userId="fba0583c183d2254" providerId="LiveId" clId="{C4BD7E3C-27E5-47EF-91FA-96ECF48EF98C}" dt="2026-03-18T18:36:09.595" v="6371" actId="26606"/>
          <ac:spMkLst>
            <pc:docMk/>
            <pc:sldMk cId="3159031378" sldId="267"/>
            <ac:spMk id="2" creationId="{6DDB3327-9603-A28D-0DF9-43D2C191B201}"/>
          </ac:spMkLst>
        </pc:spChg>
        <pc:spChg chg="mod">
          <ac:chgData name="László Pohl" userId="fba0583c183d2254" providerId="LiveId" clId="{C4BD7E3C-27E5-47EF-91FA-96ECF48EF98C}" dt="2026-03-18T18:36:09.595" v="6371" actId="26606"/>
          <ac:spMkLst>
            <pc:docMk/>
            <pc:sldMk cId="3159031378" sldId="267"/>
            <ac:spMk id="3" creationId="{F32943BA-2FD1-F0FC-71F0-A8F93839BCAF}"/>
          </ac:spMkLst>
        </pc:spChg>
        <pc:spChg chg="add del">
          <ac:chgData name="László Pohl" userId="fba0583c183d2254" providerId="LiveId" clId="{C4BD7E3C-27E5-47EF-91FA-96ECF48EF98C}" dt="2026-03-18T18:23:33.467" v="6301" actId="26606"/>
          <ac:spMkLst>
            <pc:docMk/>
            <pc:sldMk cId="3159031378" sldId="267"/>
            <ac:spMk id="10" creationId="{743AA782-23D1-4521-8CAD-47662984AA08}"/>
          </ac:spMkLst>
        </pc:spChg>
        <pc:spChg chg="add del">
          <ac:chgData name="László Pohl" userId="fba0583c183d2254" providerId="LiveId" clId="{C4BD7E3C-27E5-47EF-91FA-96ECF48EF98C}" dt="2026-03-18T18:23:33.467" v="6301" actId="26606"/>
          <ac:spMkLst>
            <pc:docMk/>
            <pc:sldMk cId="3159031378" sldId="267"/>
            <ac:spMk id="12" creationId="{71877DBC-BB60-40F0-AC93-2ACDBAAE60CE}"/>
          </ac:spMkLst>
        </pc:spChg>
        <pc:spChg chg="add del">
          <ac:chgData name="László Pohl" userId="fba0583c183d2254" providerId="LiveId" clId="{C4BD7E3C-27E5-47EF-91FA-96ECF48EF98C}" dt="2026-03-18T18:23:39.182" v="6303" actId="26606"/>
          <ac:spMkLst>
            <pc:docMk/>
            <pc:sldMk cId="3159031378" sldId="267"/>
            <ac:spMk id="14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23:39.182" v="6303" actId="26606"/>
          <ac:spMkLst>
            <pc:docMk/>
            <pc:sldMk cId="3159031378" sldId="267"/>
            <ac:spMk id="15" creationId="{CD8B4F24-440B-49E9-B85D-733523DC064B}"/>
          </ac:spMkLst>
        </pc:spChg>
        <pc:spChg chg="add del">
          <ac:chgData name="László Pohl" userId="fba0583c183d2254" providerId="LiveId" clId="{C4BD7E3C-27E5-47EF-91FA-96ECF48EF98C}" dt="2026-03-18T18:23:40.656" v="6305" actId="26606"/>
          <ac:spMkLst>
            <pc:docMk/>
            <pc:sldMk cId="3159031378" sldId="267"/>
            <ac:spMk id="17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23:40.656" v="6305" actId="26606"/>
          <ac:spMkLst>
            <pc:docMk/>
            <pc:sldMk cId="3159031378" sldId="267"/>
            <ac:spMk id="18" creationId="{6357EC4F-235E-4222-A36F-C7878ACE37F2}"/>
          </ac:spMkLst>
        </pc:spChg>
        <pc:spChg chg="add del">
          <ac:chgData name="László Pohl" userId="fba0583c183d2254" providerId="LiveId" clId="{C4BD7E3C-27E5-47EF-91FA-96ECF48EF98C}" dt="2026-03-18T18:23:42.473" v="6307" actId="26606"/>
          <ac:spMkLst>
            <pc:docMk/>
            <pc:sldMk cId="3159031378" sldId="267"/>
            <ac:spMk id="20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23:42.473" v="6307" actId="26606"/>
          <ac:spMkLst>
            <pc:docMk/>
            <pc:sldMk cId="3159031378" sldId="267"/>
            <ac:spMk id="21" creationId="{CD8B4F24-440B-49E9-B85D-733523DC064B}"/>
          </ac:spMkLst>
        </pc:spChg>
        <pc:spChg chg="add del">
          <ac:chgData name="László Pohl" userId="fba0583c183d2254" providerId="LiveId" clId="{C4BD7E3C-27E5-47EF-91FA-96ECF48EF98C}" dt="2026-03-18T18:23:43.104" v="6309" actId="26606"/>
          <ac:spMkLst>
            <pc:docMk/>
            <pc:sldMk cId="3159031378" sldId="267"/>
            <ac:spMk id="23" creationId="{743AA782-23D1-4521-8CAD-47662984AA08}"/>
          </ac:spMkLst>
        </pc:spChg>
        <pc:spChg chg="add del">
          <ac:chgData name="László Pohl" userId="fba0583c183d2254" providerId="LiveId" clId="{C4BD7E3C-27E5-47EF-91FA-96ECF48EF98C}" dt="2026-03-18T18:23:43.104" v="6309" actId="26606"/>
          <ac:spMkLst>
            <pc:docMk/>
            <pc:sldMk cId="3159031378" sldId="267"/>
            <ac:spMk id="24" creationId="{650D18FE-0824-4A46-B22C-A86B52E5780A}"/>
          </ac:spMkLst>
        </pc:spChg>
        <pc:spChg chg="add del">
          <ac:chgData name="László Pohl" userId="fba0583c183d2254" providerId="LiveId" clId="{C4BD7E3C-27E5-47EF-91FA-96ECF48EF98C}" dt="2026-03-18T18:23:43.462" v="6311" actId="26606"/>
          <ac:spMkLst>
            <pc:docMk/>
            <pc:sldMk cId="3159031378" sldId="267"/>
            <ac:spMk id="26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23:43.462" v="6311" actId="26606"/>
          <ac:spMkLst>
            <pc:docMk/>
            <pc:sldMk cId="3159031378" sldId="267"/>
            <ac:spMk id="27" creationId="{6357EC4F-235E-4222-A36F-C7878ACE37F2}"/>
          </ac:spMkLst>
        </pc:spChg>
        <pc:spChg chg="add del">
          <ac:chgData name="László Pohl" userId="fba0583c183d2254" providerId="LiveId" clId="{C4BD7E3C-27E5-47EF-91FA-96ECF48EF98C}" dt="2026-03-18T18:32:15.744" v="6340" actId="26606"/>
          <ac:spMkLst>
            <pc:docMk/>
            <pc:sldMk cId="3159031378" sldId="267"/>
            <ac:spMk id="29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32:15.744" v="6340" actId="26606"/>
          <ac:spMkLst>
            <pc:docMk/>
            <pc:sldMk cId="3159031378" sldId="267"/>
            <ac:spMk id="30" creationId="{CD8B4F24-440B-49E9-B85D-733523DC064B}"/>
          </ac:spMkLst>
        </pc:spChg>
        <pc:spChg chg="add del">
          <ac:chgData name="László Pohl" userId="fba0583c183d2254" providerId="LiveId" clId="{C4BD7E3C-27E5-47EF-91FA-96ECF48EF98C}" dt="2026-03-18T18:36:09.595" v="6371" actId="26606"/>
          <ac:spMkLst>
            <pc:docMk/>
            <pc:sldMk cId="3159031378" sldId="267"/>
            <ac:spMk id="35" creationId="{100EDD19-6802-4EC3-95CE-CFFAB042CFD6}"/>
          </ac:spMkLst>
        </pc:spChg>
        <pc:spChg chg="add del">
          <ac:chgData name="László Pohl" userId="fba0583c183d2254" providerId="LiveId" clId="{C4BD7E3C-27E5-47EF-91FA-96ECF48EF98C}" dt="2026-03-18T18:36:09.595" v="6371" actId="26606"/>
          <ac:spMkLst>
            <pc:docMk/>
            <pc:sldMk cId="3159031378" sldId="267"/>
            <ac:spMk id="37" creationId="{DB17E863-922E-4C26-BD64-E8FD41D28661}"/>
          </ac:spMkLst>
        </pc:spChg>
        <pc:spChg chg="add">
          <ac:chgData name="László Pohl" userId="fba0583c183d2254" providerId="LiveId" clId="{C4BD7E3C-27E5-47EF-91FA-96ECF48EF98C}" dt="2026-03-18T18:36:09.595" v="6371" actId="26606"/>
          <ac:spMkLst>
            <pc:docMk/>
            <pc:sldMk cId="3159031378" sldId="267"/>
            <ac:spMk id="42" creationId="{2B97F24A-32CE-4C1C-A50D-3016B394DCFB}"/>
          </ac:spMkLst>
        </pc:spChg>
        <pc:spChg chg="add">
          <ac:chgData name="László Pohl" userId="fba0583c183d2254" providerId="LiveId" clId="{C4BD7E3C-27E5-47EF-91FA-96ECF48EF98C}" dt="2026-03-18T18:36:09.595" v="6371" actId="26606"/>
          <ac:spMkLst>
            <pc:docMk/>
            <pc:sldMk cId="3159031378" sldId="267"/>
            <ac:spMk id="44" creationId="{CD8B4F24-440B-49E9-B85D-733523DC064B}"/>
          </ac:spMkLst>
        </pc:spChg>
        <pc:picChg chg="add del mod">
          <ac:chgData name="László Pohl" userId="fba0583c183d2254" providerId="LiveId" clId="{C4BD7E3C-27E5-47EF-91FA-96ECF48EF98C}" dt="2026-03-18T18:31:53.161" v="6335" actId="21"/>
          <ac:picMkLst>
            <pc:docMk/>
            <pc:sldMk cId="3159031378" sldId="267"/>
            <ac:picMk id="5" creationId="{267387F6-9FC7-07E1-DB36-6DBD0AAEDB53}"/>
          </ac:picMkLst>
        </pc:picChg>
        <pc:picChg chg="add mod">
          <ac:chgData name="László Pohl" userId="fba0583c183d2254" providerId="LiveId" clId="{C4BD7E3C-27E5-47EF-91FA-96ECF48EF98C}" dt="2026-03-18T18:36:09.595" v="6371" actId="26606"/>
          <ac:picMkLst>
            <pc:docMk/>
            <pc:sldMk cId="3159031378" sldId="267"/>
            <ac:picMk id="7" creationId="{81EA0B74-41F5-9172-C403-2C0510567149}"/>
          </ac:picMkLst>
        </pc:picChg>
      </pc:sldChg>
      <pc:sldChg chg="addSp delSp modSp new mod setBg">
        <pc:chgData name="László Pohl" userId="fba0583c183d2254" providerId="LiveId" clId="{C4BD7E3C-27E5-47EF-91FA-96ECF48EF98C}" dt="2026-03-18T18:27:27.196" v="6330" actId="1076"/>
        <pc:sldMkLst>
          <pc:docMk/>
          <pc:sldMk cId="2045400609" sldId="268"/>
        </pc:sldMkLst>
        <pc:spChg chg="mod">
          <ac:chgData name="László Pohl" userId="fba0583c183d2254" providerId="LiveId" clId="{C4BD7E3C-27E5-47EF-91FA-96ECF48EF98C}" dt="2026-03-18T18:27:18.587" v="6328" actId="26606"/>
          <ac:spMkLst>
            <pc:docMk/>
            <pc:sldMk cId="2045400609" sldId="268"/>
            <ac:spMk id="2" creationId="{4B3EE04E-20CB-66AD-C328-EEE84217CAE9}"/>
          </ac:spMkLst>
        </pc:spChg>
        <pc:spChg chg="mod">
          <ac:chgData name="László Pohl" userId="fba0583c183d2254" providerId="LiveId" clId="{C4BD7E3C-27E5-47EF-91FA-96ECF48EF98C}" dt="2026-03-18T18:27:18.587" v="6328" actId="26606"/>
          <ac:spMkLst>
            <pc:docMk/>
            <pc:sldMk cId="2045400609" sldId="268"/>
            <ac:spMk id="3" creationId="{72077E95-5871-363C-7659-2CDA346C96A2}"/>
          </ac:spMkLst>
        </pc:spChg>
        <pc:spChg chg="add del">
          <ac:chgData name="László Pohl" userId="fba0583c183d2254" providerId="LiveId" clId="{C4BD7E3C-27E5-47EF-91FA-96ECF48EF98C}" dt="2026-03-18T18:27:18.583" v="6327" actId="26606"/>
          <ac:spMkLst>
            <pc:docMk/>
            <pc:sldMk cId="2045400609" sldId="268"/>
            <ac:spMk id="10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27:18.583" v="6327" actId="26606"/>
          <ac:spMkLst>
            <pc:docMk/>
            <pc:sldMk cId="2045400609" sldId="268"/>
            <ac:spMk id="12" creationId="{CD8B4F24-440B-49E9-B85D-733523DC064B}"/>
          </ac:spMkLst>
        </pc:spChg>
        <pc:spChg chg="add">
          <ac:chgData name="László Pohl" userId="fba0583c183d2254" providerId="LiveId" clId="{C4BD7E3C-27E5-47EF-91FA-96ECF48EF98C}" dt="2026-03-18T18:27:18.587" v="6328" actId="26606"/>
          <ac:spMkLst>
            <pc:docMk/>
            <pc:sldMk cId="2045400609" sldId="268"/>
            <ac:spMk id="14" creationId="{743AA782-23D1-4521-8CAD-47662984AA08}"/>
          </ac:spMkLst>
        </pc:spChg>
        <pc:spChg chg="add">
          <ac:chgData name="László Pohl" userId="fba0583c183d2254" providerId="LiveId" clId="{C4BD7E3C-27E5-47EF-91FA-96ECF48EF98C}" dt="2026-03-18T18:27:18.587" v="6328" actId="26606"/>
          <ac:spMkLst>
            <pc:docMk/>
            <pc:sldMk cId="2045400609" sldId="268"/>
            <ac:spMk id="15" creationId="{71877DBC-BB60-40F0-AC93-2ACDBAAE60CE}"/>
          </ac:spMkLst>
        </pc:spChg>
        <pc:picChg chg="add mod">
          <ac:chgData name="László Pohl" userId="fba0583c183d2254" providerId="LiveId" clId="{C4BD7E3C-27E5-47EF-91FA-96ECF48EF98C}" dt="2026-03-18T18:27:27.196" v="6330" actId="1076"/>
          <ac:picMkLst>
            <pc:docMk/>
            <pc:sldMk cId="2045400609" sldId="268"/>
            <ac:picMk id="5" creationId="{A275F22A-D207-0C71-5378-2ABCC126F4D0}"/>
          </ac:picMkLst>
        </pc:picChg>
      </pc:sldChg>
      <pc:sldChg chg="addSp delSp modSp new mod setBg">
        <pc:chgData name="László Pohl" userId="fba0583c183d2254" providerId="LiveId" clId="{C4BD7E3C-27E5-47EF-91FA-96ECF48EF98C}" dt="2026-03-18T18:36:59.730" v="6377" actId="26606"/>
        <pc:sldMkLst>
          <pc:docMk/>
          <pc:sldMk cId="2268963008" sldId="269"/>
        </pc:sldMkLst>
        <pc:spChg chg="mod">
          <ac:chgData name="László Pohl" userId="fba0583c183d2254" providerId="LiveId" clId="{C4BD7E3C-27E5-47EF-91FA-96ECF48EF98C}" dt="2026-03-18T18:36:59.730" v="6377" actId="26606"/>
          <ac:spMkLst>
            <pc:docMk/>
            <pc:sldMk cId="2268963008" sldId="269"/>
            <ac:spMk id="2" creationId="{7C69E582-616A-BCD1-4F0A-B2A17EAE92D1}"/>
          </ac:spMkLst>
        </pc:spChg>
        <pc:spChg chg="mod">
          <ac:chgData name="László Pohl" userId="fba0583c183d2254" providerId="LiveId" clId="{C4BD7E3C-27E5-47EF-91FA-96ECF48EF98C}" dt="2026-03-18T18:36:59.730" v="6377" actId="26606"/>
          <ac:spMkLst>
            <pc:docMk/>
            <pc:sldMk cId="2268963008" sldId="269"/>
            <ac:spMk id="3" creationId="{80F6E68A-3196-A8D6-A295-457FCEA2FF58}"/>
          </ac:spMkLst>
        </pc:spChg>
        <pc:spChg chg="add del">
          <ac:chgData name="László Pohl" userId="fba0583c183d2254" providerId="LiveId" clId="{C4BD7E3C-27E5-47EF-91FA-96ECF48EF98C}" dt="2026-03-18T18:36:58.581" v="6374" actId="26606"/>
          <ac:spMkLst>
            <pc:docMk/>
            <pc:sldMk cId="2268963008" sldId="269"/>
            <ac:spMk id="10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36:58.581" v="6374" actId="26606"/>
          <ac:spMkLst>
            <pc:docMk/>
            <pc:sldMk cId="2268963008" sldId="269"/>
            <ac:spMk id="12" creationId="{CD8B4F24-440B-49E9-B85D-733523DC064B}"/>
          </ac:spMkLst>
        </pc:spChg>
        <pc:spChg chg="add del">
          <ac:chgData name="László Pohl" userId="fba0583c183d2254" providerId="LiveId" clId="{C4BD7E3C-27E5-47EF-91FA-96ECF48EF98C}" dt="2026-03-18T18:36:59.725" v="6376" actId="26606"/>
          <ac:spMkLst>
            <pc:docMk/>
            <pc:sldMk cId="2268963008" sldId="269"/>
            <ac:spMk id="14" creationId="{2B97F24A-32CE-4C1C-A50D-3016B394DCFB}"/>
          </ac:spMkLst>
        </pc:spChg>
        <pc:spChg chg="add del">
          <ac:chgData name="László Pohl" userId="fba0583c183d2254" providerId="LiveId" clId="{C4BD7E3C-27E5-47EF-91FA-96ECF48EF98C}" dt="2026-03-18T18:36:59.725" v="6376" actId="26606"/>
          <ac:spMkLst>
            <pc:docMk/>
            <pc:sldMk cId="2268963008" sldId="269"/>
            <ac:spMk id="15" creationId="{6357EC4F-235E-4222-A36F-C7878ACE37F2}"/>
          </ac:spMkLst>
        </pc:spChg>
        <pc:spChg chg="add">
          <ac:chgData name="László Pohl" userId="fba0583c183d2254" providerId="LiveId" clId="{C4BD7E3C-27E5-47EF-91FA-96ECF48EF98C}" dt="2026-03-18T18:36:59.730" v="6377" actId="26606"/>
          <ac:spMkLst>
            <pc:docMk/>
            <pc:sldMk cId="2268963008" sldId="269"/>
            <ac:spMk id="17" creationId="{2B97F24A-32CE-4C1C-A50D-3016B394DCFB}"/>
          </ac:spMkLst>
        </pc:spChg>
        <pc:spChg chg="add">
          <ac:chgData name="László Pohl" userId="fba0583c183d2254" providerId="LiveId" clId="{C4BD7E3C-27E5-47EF-91FA-96ECF48EF98C}" dt="2026-03-18T18:36:59.730" v="6377" actId="26606"/>
          <ac:spMkLst>
            <pc:docMk/>
            <pc:sldMk cId="2268963008" sldId="269"/>
            <ac:spMk id="18" creationId="{CD8B4F24-440B-49E9-B85D-733523DC064B}"/>
          </ac:spMkLst>
        </pc:spChg>
        <pc:picChg chg="add mod">
          <ac:chgData name="László Pohl" userId="fba0583c183d2254" providerId="LiveId" clId="{C4BD7E3C-27E5-47EF-91FA-96ECF48EF98C}" dt="2026-03-18T18:36:59.730" v="6377" actId="26606"/>
          <ac:picMkLst>
            <pc:docMk/>
            <pc:sldMk cId="2268963008" sldId="269"/>
            <ac:picMk id="5" creationId="{C3DA2FB4-2B52-89E6-CF01-AB84B35F3F6A}"/>
          </ac:picMkLst>
        </pc:picChg>
      </pc:sldChg>
      <pc:sldChg chg="addSp modSp new mod ord setBg">
        <pc:chgData name="László Pohl" userId="fba0583c183d2254" providerId="LiveId" clId="{C4BD7E3C-27E5-47EF-91FA-96ECF48EF98C}" dt="2026-03-18T18:59:24.444" v="6410"/>
        <pc:sldMkLst>
          <pc:docMk/>
          <pc:sldMk cId="3464496740" sldId="270"/>
        </pc:sldMkLst>
        <pc:spChg chg="mod">
          <ac:chgData name="László Pohl" userId="fba0583c183d2254" providerId="LiveId" clId="{C4BD7E3C-27E5-47EF-91FA-96ECF48EF98C}" dt="2026-03-18T18:37:42.674" v="6381" actId="26606"/>
          <ac:spMkLst>
            <pc:docMk/>
            <pc:sldMk cId="3464496740" sldId="270"/>
            <ac:spMk id="2" creationId="{33D2A0C8-08E2-10BD-7FDB-3EF1D91B1888}"/>
          </ac:spMkLst>
        </pc:spChg>
        <pc:spChg chg="mod">
          <ac:chgData name="László Pohl" userId="fba0583c183d2254" providerId="LiveId" clId="{C4BD7E3C-27E5-47EF-91FA-96ECF48EF98C}" dt="2026-03-18T18:37:42.674" v="6381" actId="26606"/>
          <ac:spMkLst>
            <pc:docMk/>
            <pc:sldMk cId="3464496740" sldId="270"/>
            <ac:spMk id="3" creationId="{AF91A011-C375-1423-EA7C-7F5A597638A6}"/>
          </ac:spMkLst>
        </pc:spChg>
        <pc:spChg chg="add">
          <ac:chgData name="László Pohl" userId="fba0583c183d2254" providerId="LiveId" clId="{C4BD7E3C-27E5-47EF-91FA-96ECF48EF98C}" dt="2026-03-18T18:37:42.674" v="6381" actId="26606"/>
          <ac:spMkLst>
            <pc:docMk/>
            <pc:sldMk cId="3464496740" sldId="270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7:42.674" v="6381" actId="26606"/>
          <ac:spMkLst>
            <pc:docMk/>
            <pc:sldMk cId="3464496740" sldId="270"/>
            <ac:spMk id="10" creationId="{DB17E863-922E-4C26-BD64-E8FD41D28661}"/>
          </ac:spMkLst>
        </pc:spChg>
      </pc:sldChg>
      <pc:sldChg chg="addSp delSp modSp new mod ord setBg">
        <pc:chgData name="László Pohl" userId="fba0583c183d2254" providerId="LiveId" clId="{C4BD7E3C-27E5-47EF-91FA-96ECF48EF98C}" dt="2026-03-18T18:55:35.372" v="6408"/>
        <pc:sldMkLst>
          <pc:docMk/>
          <pc:sldMk cId="4291095950" sldId="271"/>
        </pc:sldMkLst>
        <pc:spChg chg="mod">
          <ac:chgData name="László Pohl" userId="fba0583c183d2254" providerId="LiveId" clId="{C4BD7E3C-27E5-47EF-91FA-96ECF48EF98C}" dt="2026-03-18T18:37:30.534" v="6379" actId="26606"/>
          <ac:spMkLst>
            <pc:docMk/>
            <pc:sldMk cId="4291095950" sldId="271"/>
            <ac:spMk id="2" creationId="{467A4D17-7CC0-CEAA-3B2C-B69735ABCCB0}"/>
          </ac:spMkLst>
        </pc:spChg>
        <pc:spChg chg="mod">
          <ac:chgData name="László Pohl" userId="fba0583c183d2254" providerId="LiveId" clId="{C4BD7E3C-27E5-47EF-91FA-96ECF48EF98C}" dt="2026-03-18T18:37:30.534" v="6379" actId="26606"/>
          <ac:spMkLst>
            <pc:docMk/>
            <pc:sldMk cId="4291095950" sldId="271"/>
            <ac:spMk id="3" creationId="{CE5969C8-BA7B-A7B7-A24D-519C6FDDBBC5}"/>
          </ac:spMkLst>
        </pc:spChg>
        <pc:spChg chg="add del mod">
          <ac:chgData name="László Pohl" userId="fba0583c183d2254" providerId="LiveId" clId="{C4BD7E3C-27E5-47EF-91FA-96ECF48EF98C}" dt="2026-03-18T17:59:00.307" v="6181"/>
          <ac:spMkLst>
            <pc:docMk/>
            <pc:sldMk cId="4291095950" sldId="271"/>
            <ac:spMk id="5" creationId="{9B531ABA-742A-63A8-753D-80048FA4B084}"/>
          </ac:spMkLst>
        </pc:spChg>
        <pc:spChg chg="add">
          <ac:chgData name="László Pohl" userId="fba0583c183d2254" providerId="LiveId" clId="{C4BD7E3C-27E5-47EF-91FA-96ECF48EF98C}" dt="2026-03-18T18:37:30.534" v="6379" actId="26606"/>
          <ac:spMkLst>
            <pc:docMk/>
            <pc:sldMk cId="4291095950" sldId="271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7:30.534" v="6379" actId="26606"/>
          <ac:spMkLst>
            <pc:docMk/>
            <pc:sldMk cId="4291095950" sldId="271"/>
            <ac:spMk id="10" creationId="{DB17E863-922E-4C26-BD64-E8FD41D28661}"/>
          </ac:spMkLst>
        </pc:spChg>
      </pc:sldChg>
      <pc:sldChg chg="addSp modSp new mod ord setBg">
        <pc:chgData name="László Pohl" userId="fba0583c183d2254" providerId="LiveId" clId="{C4BD7E3C-27E5-47EF-91FA-96ECF48EF98C}" dt="2026-03-18T18:59:24.444" v="6410"/>
        <pc:sldMkLst>
          <pc:docMk/>
          <pc:sldMk cId="438413062" sldId="272"/>
        </pc:sldMkLst>
        <pc:spChg chg="mod">
          <ac:chgData name="László Pohl" userId="fba0583c183d2254" providerId="LiveId" clId="{C4BD7E3C-27E5-47EF-91FA-96ECF48EF98C}" dt="2026-03-18T18:37:38.092" v="6380" actId="26606"/>
          <ac:spMkLst>
            <pc:docMk/>
            <pc:sldMk cId="438413062" sldId="272"/>
            <ac:spMk id="2" creationId="{70AFD481-3437-DBA2-46A2-C8992DB14176}"/>
          </ac:spMkLst>
        </pc:spChg>
        <pc:spChg chg="mod">
          <ac:chgData name="László Pohl" userId="fba0583c183d2254" providerId="LiveId" clId="{C4BD7E3C-27E5-47EF-91FA-96ECF48EF98C}" dt="2026-03-18T18:37:38.092" v="6380" actId="26606"/>
          <ac:spMkLst>
            <pc:docMk/>
            <pc:sldMk cId="438413062" sldId="272"/>
            <ac:spMk id="3" creationId="{6A190076-7AB8-0140-2F05-0F2A9E0AFEC6}"/>
          </ac:spMkLst>
        </pc:spChg>
        <pc:spChg chg="add">
          <ac:chgData name="László Pohl" userId="fba0583c183d2254" providerId="LiveId" clId="{C4BD7E3C-27E5-47EF-91FA-96ECF48EF98C}" dt="2026-03-18T18:37:38.092" v="6380" actId="26606"/>
          <ac:spMkLst>
            <pc:docMk/>
            <pc:sldMk cId="438413062" sldId="272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7:38.092" v="6380" actId="26606"/>
          <ac:spMkLst>
            <pc:docMk/>
            <pc:sldMk cId="438413062" sldId="272"/>
            <ac:spMk id="10" creationId="{DB17E863-922E-4C26-BD64-E8FD41D28661}"/>
          </ac:spMkLst>
        </pc:spChg>
      </pc:sldChg>
      <pc:sldChg chg="addSp modSp new mod ord setBg">
        <pc:chgData name="László Pohl" userId="fba0583c183d2254" providerId="LiveId" clId="{C4BD7E3C-27E5-47EF-91FA-96ECF48EF98C}" dt="2026-03-18T18:59:24.444" v="6410"/>
        <pc:sldMkLst>
          <pc:docMk/>
          <pc:sldMk cId="1273657210" sldId="273"/>
        </pc:sldMkLst>
        <pc:spChg chg="mod">
          <ac:chgData name="László Pohl" userId="fba0583c183d2254" providerId="LiveId" clId="{C4BD7E3C-27E5-47EF-91FA-96ECF48EF98C}" dt="2026-03-18T18:37:51.742" v="6382" actId="26606"/>
          <ac:spMkLst>
            <pc:docMk/>
            <pc:sldMk cId="1273657210" sldId="273"/>
            <ac:spMk id="2" creationId="{9714A770-A1B9-8EAF-486D-3D9C14F188E9}"/>
          </ac:spMkLst>
        </pc:spChg>
        <pc:spChg chg="mod">
          <ac:chgData name="László Pohl" userId="fba0583c183d2254" providerId="LiveId" clId="{C4BD7E3C-27E5-47EF-91FA-96ECF48EF98C}" dt="2026-03-18T18:37:51.742" v="6382" actId="26606"/>
          <ac:spMkLst>
            <pc:docMk/>
            <pc:sldMk cId="1273657210" sldId="273"/>
            <ac:spMk id="3" creationId="{B4AAEDDE-B3B8-6D57-4F70-6754A5600E91}"/>
          </ac:spMkLst>
        </pc:spChg>
        <pc:spChg chg="add">
          <ac:chgData name="László Pohl" userId="fba0583c183d2254" providerId="LiveId" clId="{C4BD7E3C-27E5-47EF-91FA-96ECF48EF98C}" dt="2026-03-18T18:37:51.742" v="6382" actId="26606"/>
          <ac:spMkLst>
            <pc:docMk/>
            <pc:sldMk cId="1273657210" sldId="273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37:51.742" v="6382" actId="26606"/>
          <ac:spMkLst>
            <pc:docMk/>
            <pc:sldMk cId="1273657210" sldId="273"/>
            <ac:spMk id="10" creationId="{DB17E863-922E-4C26-BD64-E8FD41D28661}"/>
          </ac:spMkLst>
        </pc:spChg>
      </pc:sldChg>
      <pc:sldChg chg="addSp delSp modSp new mod ord setBg">
        <pc:chgData name="László Pohl" userId="fba0583c183d2254" providerId="LiveId" clId="{C4BD7E3C-27E5-47EF-91FA-96ECF48EF98C}" dt="2026-03-18T18:19:48.860" v="6283" actId="26606"/>
        <pc:sldMkLst>
          <pc:docMk/>
          <pc:sldMk cId="3137716459" sldId="274"/>
        </pc:sldMkLst>
        <pc:spChg chg="mod">
          <ac:chgData name="László Pohl" userId="fba0583c183d2254" providerId="LiveId" clId="{C4BD7E3C-27E5-47EF-91FA-96ECF48EF98C}" dt="2026-03-18T18:19:48.860" v="6283" actId="26606"/>
          <ac:spMkLst>
            <pc:docMk/>
            <pc:sldMk cId="3137716459" sldId="274"/>
            <ac:spMk id="2" creationId="{D419F2DB-1CB0-50C9-1D7B-B9DE2C83D09E}"/>
          </ac:spMkLst>
        </pc:spChg>
        <pc:spChg chg="mod">
          <ac:chgData name="László Pohl" userId="fba0583c183d2254" providerId="LiveId" clId="{C4BD7E3C-27E5-47EF-91FA-96ECF48EF98C}" dt="2026-03-18T18:19:48.860" v="6283" actId="26606"/>
          <ac:spMkLst>
            <pc:docMk/>
            <pc:sldMk cId="3137716459" sldId="274"/>
            <ac:spMk id="3" creationId="{355DBC2C-E9AA-395B-40DD-77233741C1F0}"/>
          </ac:spMkLst>
        </pc:spChg>
        <pc:spChg chg="add del">
          <ac:chgData name="László Pohl" userId="fba0583c183d2254" providerId="LiveId" clId="{C4BD7E3C-27E5-47EF-91FA-96ECF48EF98C}" dt="2026-03-18T17:57:08.998" v="6157" actId="22"/>
          <ac:spMkLst>
            <pc:docMk/>
            <pc:sldMk cId="3137716459" sldId="274"/>
            <ac:spMk id="5" creationId="{9A61EDC5-1FA7-75A6-A408-0A905244F185}"/>
          </ac:spMkLst>
        </pc:spChg>
        <pc:spChg chg="add">
          <ac:chgData name="László Pohl" userId="fba0583c183d2254" providerId="LiveId" clId="{C4BD7E3C-27E5-47EF-91FA-96ECF48EF98C}" dt="2026-03-18T18:19:48.860" v="6283" actId="26606"/>
          <ac:spMkLst>
            <pc:docMk/>
            <pc:sldMk cId="3137716459" sldId="274"/>
            <ac:spMk id="8" creationId="{100EDD19-6802-4EC3-95CE-CFFAB042CFD6}"/>
          </ac:spMkLst>
        </pc:spChg>
        <pc:spChg chg="add">
          <ac:chgData name="László Pohl" userId="fba0583c183d2254" providerId="LiveId" clId="{C4BD7E3C-27E5-47EF-91FA-96ECF48EF98C}" dt="2026-03-18T18:19:48.860" v="6283" actId="26606"/>
          <ac:spMkLst>
            <pc:docMk/>
            <pc:sldMk cId="3137716459" sldId="274"/>
            <ac:spMk id="10" creationId="{DB17E863-922E-4C26-BD64-E8FD41D28661}"/>
          </ac:spMkLst>
        </pc:spChg>
      </pc:sldChg>
      <pc:sldChg chg="new del">
        <pc:chgData name="László Pohl" userId="fba0583c183d2254" providerId="LiveId" clId="{C4BD7E3C-27E5-47EF-91FA-96ECF48EF98C}" dt="2026-03-18T18:05:39.419" v="6185" actId="2696"/>
        <pc:sldMkLst>
          <pc:docMk/>
          <pc:sldMk cId="636135678" sldId="275"/>
        </pc:sldMkLst>
      </pc:sldChg>
      <pc:sldChg chg="addSp delSp modSp new mod ord setBg">
        <pc:chgData name="László Pohl" userId="fba0583c183d2254" providerId="LiveId" clId="{C4BD7E3C-27E5-47EF-91FA-96ECF48EF98C}" dt="2026-03-18T18:26:17.713" v="6315" actId="1076"/>
        <pc:sldMkLst>
          <pc:docMk/>
          <pc:sldMk cId="2491128345" sldId="275"/>
        </pc:sldMkLst>
        <pc:spChg chg="mod">
          <ac:chgData name="László Pohl" userId="fba0583c183d2254" providerId="LiveId" clId="{C4BD7E3C-27E5-47EF-91FA-96ECF48EF98C}" dt="2026-03-18T18:17:28.113" v="6274" actId="1076"/>
          <ac:spMkLst>
            <pc:docMk/>
            <pc:sldMk cId="2491128345" sldId="275"/>
            <ac:spMk id="2" creationId="{C966BEDC-2CEC-3209-1F06-A8C58E820237}"/>
          </ac:spMkLst>
        </pc:spChg>
        <pc:spChg chg="del">
          <ac:chgData name="László Pohl" userId="fba0583c183d2254" providerId="LiveId" clId="{C4BD7E3C-27E5-47EF-91FA-96ECF48EF98C}" dt="2026-03-18T18:09:54.852" v="6202" actId="931"/>
          <ac:spMkLst>
            <pc:docMk/>
            <pc:sldMk cId="2491128345" sldId="275"/>
            <ac:spMk id="3" creationId="{EF090C06-1DC3-6327-2158-D22D9A506EB3}"/>
          </ac:spMkLst>
        </pc:spChg>
        <pc:spChg chg="add del mod">
          <ac:chgData name="László Pohl" userId="fba0583c183d2254" providerId="LiveId" clId="{C4BD7E3C-27E5-47EF-91FA-96ECF48EF98C}" dt="2026-03-18T18:10:07.876" v="6204" actId="478"/>
          <ac:spMkLst>
            <pc:docMk/>
            <pc:sldMk cId="2491128345" sldId="275"/>
            <ac:spMk id="7" creationId="{CBAC0CAA-1E9D-7E8C-93D3-86203CE2B538}"/>
          </ac:spMkLst>
        </pc:spChg>
        <pc:spChg chg="add del mod">
          <ac:chgData name="László Pohl" userId="fba0583c183d2254" providerId="LiveId" clId="{C4BD7E3C-27E5-47EF-91FA-96ECF48EF98C}" dt="2026-03-18T18:16:50.551" v="6258" actId="931"/>
          <ac:spMkLst>
            <pc:docMk/>
            <pc:sldMk cId="2491128345" sldId="275"/>
            <ac:spMk id="12" creationId="{7284AF45-A3A7-8A2D-84CC-E43A34AC3D57}"/>
          </ac:spMkLst>
        </pc:spChg>
        <pc:spChg chg="add del">
          <ac:chgData name="László Pohl" userId="fba0583c183d2254" providerId="LiveId" clId="{C4BD7E3C-27E5-47EF-91FA-96ECF48EF98C}" dt="2026-03-18T18:11:04.011" v="6229" actId="26606"/>
          <ac:spMkLst>
            <pc:docMk/>
            <pc:sldMk cId="2491128345" sldId="275"/>
            <ac:spMk id="14" creationId="{665DBBEF-238B-476B-96AB-8AAC3224ECEA}"/>
          </ac:spMkLst>
        </pc:spChg>
        <pc:spChg chg="add del">
          <ac:chgData name="László Pohl" userId="fba0583c183d2254" providerId="LiveId" clId="{C4BD7E3C-27E5-47EF-91FA-96ECF48EF98C}" dt="2026-03-18T18:11:04.011" v="6229" actId="26606"/>
          <ac:spMkLst>
            <pc:docMk/>
            <pc:sldMk cId="2491128345" sldId="275"/>
            <ac:spMk id="16" creationId="{3FCFB1DE-0B7E-48CC-BA90-B2AB0889F9D6}"/>
          </ac:spMkLst>
        </pc:spChg>
        <pc:spChg chg="add del mod">
          <ac:chgData name="László Pohl" userId="fba0583c183d2254" providerId="LiveId" clId="{C4BD7E3C-27E5-47EF-91FA-96ECF48EF98C}" dt="2026-03-18T18:26:07.852" v="6314" actId="931"/>
          <ac:spMkLst>
            <pc:docMk/>
            <pc:sldMk cId="2491128345" sldId="275"/>
            <ac:spMk id="18" creationId="{6C1CA6E3-06C7-D4DD-4A72-42E43A896A25}"/>
          </ac:spMkLst>
        </pc:spChg>
        <pc:spChg chg="add del">
          <ac:chgData name="László Pohl" userId="fba0583c183d2254" providerId="LiveId" clId="{C4BD7E3C-27E5-47EF-91FA-96ECF48EF98C}" dt="2026-03-18T18:14:12.467" v="6251" actId="26606"/>
          <ac:spMkLst>
            <pc:docMk/>
            <pc:sldMk cId="2491128345" sldId="275"/>
            <ac:spMk id="21" creationId="{665DBBEF-238B-476B-96AB-8AAC3224ECEA}"/>
          </ac:spMkLst>
        </pc:spChg>
        <pc:spChg chg="add del">
          <ac:chgData name="László Pohl" userId="fba0583c183d2254" providerId="LiveId" clId="{C4BD7E3C-27E5-47EF-91FA-96ECF48EF98C}" dt="2026-03-18T18:14:12.467" v="6251" actId="26606"/>
          <ac:spMkLst>
            <pc:docMk/>
            <pc:sldMk cId="2491128345" sldId="275"/>
            <ac:spMk id="23" creationId="{3FCFB1DE-0B7E-48CC-BA90-B2AB0889F9D6}"/>
          </ac:spMkLst>
        </pc:spChg>
        <pc:spChg chg="add">
          <ac:chgData name="László Pohl" userId="fba0583c183d2254" providerId="LiveId" clId="{C4BD7E3C-27E5-47EF-91FA-96ECF48EF98C}" dt="2026-03-18T18:14:12.467" v="6251" actId="26606"/>
          <ac:spMkLst>
            <pc:docMk/>
            <pc:sldMk cId="2491128345" sldId="275"/>
            <ac:spMk id="28" creationId="{C4879EFC-8E62-4E00-973C-C45EE9EC676D}"/>
          </ac:spMkLst>
        </pc:spChg>
        <pc:spChg chg="add">
          <ac:chgData name="László Pohl" userId="fba0583c183d2254" providerId="LiveId" clId="{C4BD7E3C-27E5-47EF-91FA-96ECF48EF98C}" dt="2026-03-18T18:14:12.467" v="6251" actId="26606"/>
          <ac:spMkLst>
            <pc:docMk/>
            <pc:sldMk cId="2491128345" sldId="275"/>
            <ac:spMk id="30" creationId="{D6A9C53F-5F90-40A5-8C85-5412D39C8C68}"/>
          </ac:spMkLst>
        </pc:spChg>
        <pc:picChg chg="add del mod ord">
          <ac:chgData name="László Pohl" userId="fba0583c183d2254" providerId="LiveId" clId="{C4BD7E3C-27E5-47EF-91FA-96ECF48EF98C}" dt="2026-03-18T18:10:05.967" v="6203" actId="478"/>
          <ac:picMkLst>
            <pc:docMk/>
            <pc:sldMk cId="2491128345" sldId="275"/>
            <ac:picMk id="5" creationId="{2CE76734-216A-6FA7-3312-67BD7ABEEFCF}"/>
          </ac:picMkLst>
        </pc:picChg>
        <pc:picChg chg="add mod ord">
          <ac:chgData name="László Pohl" userId="fba0583c183d2254" providerId="LiveId" clId="{C4BD7E3C-27E5-47EF-91FA-96ECF48EF98C}" dt="2026-03-18T18:17:46.794" v="6279" actId="1076"/>
          <ac:picMkLst>
            <pc:docMk/>
            <pc:sldMk cId="2491128345" sldId="275"/>
            <ac:picMk id="9" creationId="{14A474B3-FC63-3CD0-D002-91C924909114}"/>
          </ac:picMkLst>
        </pc:picChg>
        <pc:picChg chg="add del mod">
          <ac:chgData name="László Pohl" userId="fba0583c183d2254" providerId="LiveId" clId="{C4BD7E3C-27E5-47EF-91FA-96ECF48EF98C}" dt="2026-03-18T18:16:45.229" v="6257" actId="478"/>
          <ac:picMkLst>
            <pc:docMk/>
            <pc:sldMk cId="2491128345" sldId="275"/>
            <ac:picMk id="10" creationId="{D8798B0A-F261-6733-25ED-E121F30F7A22}"/>
          </ac:picMkLst>
        </pc:picChg>
        <pc:picChg chg="add del mod ord">
          <ac:chgData name="László Pohl" userId="fba0583c183d2254" providerId="LiveId" clId="{C4BD7E3C-27E5-47EF-91FA-96ECF48EF98C}" dt="2026-03-18T18:26:01.265" v="6313" actId="478"/>
          <ac:picMkLst>
            <pc:docMk/>
            <pc:sldMk cId="2491128345" sldId="275"/>
            <ac:picMk id="15" creationId="{659E585C-EBD8-02B8-2EF7-67C326A007BD}"/>
          </ac:picMkLst>
        </pc:picChg>
        <pc:picChg chg="add mod ord">
          <ac:chgData name="László Pohl" userId="fba0583c183d2254" providerId="LiveId" clId="{C4BD7E3C-27E5-47EF-91FA-96ECF48EF98C}" dt="2026-03-18T18:26:17.713" v="6315" actId="1076"/>
          <ac:picMkLst>
            <pc:docMk/>
            <pc:sldMk cId="2491128345" sldId="275"/>
            <ac:picMk id="20" creationId="{3CE9460A-89A2-1BAB-E1B1-CFE846E3A051}"/>
          </ac:picMkLst>
        </pc:picChg>
      </pc:sldChg>
      <pc:sldChg chg="addSp modSp new del mod setBg">
        <pc:chgData name="László Pohl" userId="fba0583c183d2254" providerId="LiveId" clId="{C4BD7E3C-27E5-47EF-91FA-96ECF48EF98C}" dt="2026-03-18T19:08:46.406" v="7263" actId="47"/>
        <pc:sldMkLst>
          <pc:docMk/>
          <pc:sldMk cId="881304769" sldId="276"/>
        </pc:sldMkLst>
        <pc:spChg chg="mod">
          <ac:chgData name="László Pohl" userId="fba0583c183d2254" providerId="LiveId" clId="{C4BD7E3C-27E5-47EF-91FA-96ECF48EF98C}" dt="2026-03-18T19:08:23.289" v="7250" actId="21"/>
          <ac:spMkLst>
            <pc:docMk/>
            <pc:sldMk cId="881304769" sldId="276"/>
            <ac:spMk id="2" creationId="{2CEB7A42-2834-247D-5E8A-20C7333D790C}"/>
          </ac:spMkLst>
        </pc:spChg>
        <pc:spChg chg="mod">
          <ac:chgData name="László Pohl" userId="fba0583c183d2254" providerId="LiveId" clId="{C4BD7E3C-27E5-47EF-91FA-96ECF48EF98C}" dt="2026-03-18T19:08:27.794" v="7252" actId="21"/>
          <ac:spMkLst>
            <pc:docMk/>
            <pc:sldMk cId="881304769" sldId="276"/>
            <ac:spMk id="3" creationId="{FC37885B-4C79-B03A-AE57-342A1FFA8440}"/>
          </ac:spMkLst>
        </pc:spChg>
        <pc:spChg chg="add">
          <ac:chgData name="László Pohl" userId="fba0583c183d2254" providerId="LiveId" clId="{C4BD7E3C-27E5-47EF-91FA-96ECF48EF98C}" dt="2026-03-18T19:07:05.104" v="7204" actId="26606"/>
          <ac:spMkLst>
            <pc:docMk/>
            <pc:sldMk cId="881304769" sldId="276"/>
            <ac:spMk id="8" creationId="{777A147A-9ED8-46B4-8660-1B3C2AA880B5}"/>
          </ac:spMkLst>
        </pc:spChg>
        <pc:spChg chg="add">
          <ac:chgData name="László Pohl" userId="fba0583c183d2254" providerId="LiveId" clId="{C4BD7E3C-27E5-47EF-91FA-96ECF48EF98C}" dt="2026-03-18T19:07:05.104" v="7204" actId="26606"/>
          <ac:spMkLst>
            <pc:docMk/>
            <pc:sldMk cId="881304769" sldId="276"/>
            <ac:spMk id="10" creationId="{5D6C15A0-C087-4593-8414-2B4EC1CDC3DE}"/>
          </ac:spMkLst>
        </pc:spChg>
      </pc:sldChg>
      <pc:sldChg chg="addSp delSp modSp new del mod ord">
        <pc:chgData name="László Pohl" userId="fba0583c183d2254" providerId="LiveId" clId="{C4BD7E3C-27E5-47EF-91FA-96ECF48EF98C}" dt="2026-03-18T18:19:13.882" v="6280" actId="47"/>
        <pc:sldMkLst>
          <pc:docMk/>
          <pc:sldMk cId="3436780893" sldId="276"/>
        </pc:sldMkLst>
        <pc:spChg chg="mod">
          <ac:chgData name="László Pohl" userId="fba0583c183d2254" providerId="LiveId" clId="{C4BD7E3C-27E5-47EF-91FA-96ECF48EF98C}" dt="2026-03-18T18:13:22.689" v="6244" actId="20577"/>
          <ac:spMkLst>
            <pc:docMk/>
            <pc:sldMk cId="3436780893" sldId="276"/>
            <ac:spMk id="2" creationId="{ADE866F2-9CE6-F845-2F4E-DA6857D8FB4B}"/>
          </ac:spMkLst>
        </pc:spChg>
        <pc:spChg chg="del">
          <ac:chgData name="László Pohl" userId="fba0583c183d2254" providerId="LiveId" clId="{C4BD7E3C-27E5-47EF-91FA-96ECF48EF98C}" dt="2026-03-18T18:13:29.616" v="6245" actId="931"/>
          <ac:spMkLst>
            <pc:docMk/>
            <pc:sldMk cId="3436780893" sldId="276"/>
            <ac:spMk id="3" creationId="{780237A2-4C59-438C-C7FB-491661FBA221}"/>
          </ac:spMkLst>
        </pc:spChg>
        <pc:spChg chg="add mod">
          <ac:chgData name="László Pohl" userId="fba0583c183d2254" providerId="LiveId" clId="{C4BD7E3C-27E5-47EF-91FA-96ECF48EF98C}" dt="2026-03-18T18:14:09.014" v="6249" actId="21"/>
          <ac:spMkLst>
            <pc:docMk/>
            <pc:sldMk cId="3436780893" sldId="276"/>
            <ac:spMk id="7" creationId="{04F765A4-05F9-4614-957C-0CCFF65DC1C9}"/>
          </ac:spMkLst>
        </pc:spChg>
        <pc:picChg chg="add del mod ord">
          <ac:chgData name="László Pohl" userId="fba0583c183d2254" providerId="LiveId" clId="{C4BD7E3C-27E5-47EF-91FA-96ECF48EF98C}" dt="2026-03-18T18:14:09.014" v="6249" actId="21"/>
          <ac:picMkLst>
            <pc:docMk/>
            <pc:sldMk cId="3436780893" sldId="276"/>
            <ac:picMk id="5" creationId="{D8798B0A-F261-6733-25ED-E121F30F7A22}"/>
          </ac:picMkLst>
        </pc:picChg>
      </pc:sldChg>
      <pc:sldChg chg="modSp new del mod ord">
        <pc:chgData name="László Pohl" userId="fba0583c183d2254" providerId="LiveId" clId="{C4BD7E3C-27E5-47EF-91FA-96ECF48EF98C}" dt="2026-03-18T19:08:45.468" v="7262" actId="47"/>
        <pc:sldMkLst>
          <pc:docMk/>
          <pc:sldMk cId="525872026" sldId="277"/>
        </pc:sldMkLst>
        <pc:spChg chg="mod">
          <ac:chgData name="László Pohl" userId="fba0583c183d2254" providerId="LiveId" clId="{C4BD7E3C-27E5-47EF-91FA-96ECF48EF98C}" dt="2026-03-18T19:08:36.792" v="7256" actId="21"/>
          <ac:spMkLst>
            <pc:docMk/>
            <pc:sldMk cId="525872026" sldId="277"/>
            <ac:spMk id="2" creationId="{B6E95B2D-5081-B79B-D8A2-221E07D0EF5D}"/>
          </ac:spMkLst>
        </pc:spChg>
        <pc:spChg chg="mod">
          <ac:chgData name="László Pohl" userId="fba0583c183d2254" providerId="LiveId" clId="{C4BD7E3C-27E5-47EF-91FA-96ECF48EF98C}" dt="2026-03-18T19:08:41.316" v="7259" actId="27636"/>
          <ac:spMkLst>
            <pc:docMk/>
            <pc:sldMk cId="525872026" sldId="277"/>
            <ac:spMk id="3" creationId="{7C6A4BAA-CFBE-3C33-768A-71293E513B15}"/>
          </ac:spMkLst>
        </pc:spChg>
      </pc:sldChg>
      <pc:sldChg chg="modSp add ord">
        <pc:chgData name="László Pohl" userId="fba0583c183d2254" providerId="LiveId" clId="{C4BD7E3C-27E5-47EF-91FA-96ECF48EF98C}" dt="2026-03-18T19:08:29.956" v="7253"/>
        <pc:sldMkLst>
          <pc:docMk/>
          <pc:sldMk cId="795841569" sldId="278"/>
        </pc:sldMkLst>
        <pc:spChg chg="mod">
          <ac:chgData name="László Pohl" userId="fba0583c183d2254" providerId="LiveId" clId="{C4BD7E3C-27E5-47EF-91FA-96ECF48EF98C}" dt="2026-03-18T19:08:24.904" v="7251"/>
          <ac:spMkLst>
            <pc:docMk/>
            <pc:sldMk cId="795841569" sldId="278"/>
            <ac:spMk id="2" creationId="{503CCAF1-CC17-9A6F-C89B-05D34925AF14}"/>
          </ac:spMkLst>
        </pc:spChg>
        <pc:spChg chg="mod">
          <ac:chgData name="László Pohl" userId="fba0583c183d2254" providerId="LiveId" clId="{C4BD7E3C-27E5-47EF-91FA-96ECF48EF98C}" dt="2026-03-18T19:08:29.956" v="7253"/>
          <ac:spMkLst>
            <pc:docMk/>
            <pc:sldMk cId="795841569" sldId="278"/>
            <ac:spMk id="3" creationId="{7C94D220-5F23-31D0-31A9-922DDF1A64C9}"/>
          </ac:spMkLst>
        </pc:spChg>
      </pc:sldChg>
      <pc:sldChg chg="delSp modSp add del setBg delDesignElem">
        <pc:chgData name="László Pohl" userId="fba0583c183d2254" providerId="LiveId" clId="{C4BD7E3C-27E5-47EF-91FA-96ECF48EF98C}" dt="2026-03-18T19:07:35.330" v="7212" actId="47"/>
        <pc:sldMkLst>
          <pc:docMk/>
          <pc:sldMk cId="1538697734" sldId="278"/>
        </pc:sldMkLst>
        <pc:spChg chg="mod">
          <ac:chgData name="László Pohl" userId="fba0583c183d2254" providerId="LiveId" clId="{C4BD7E3C-27E5-47EF-91FA-96ECF48EF98C}" dt="2026-03-18T19:07:23.400" v="7208"/>
          <ac:spMkLst>
            <pc:docMk/>
            <pc:sldMk cId="1538697734" sldId="278"/>
            <ac:spMk id="2" creationId="{F6A1F237-D32C-7C19-63BB-9227BA47C229}"/>
          </ac:spMkLst>
        </pc:spChg>
        <pc:spChg chg="del">
          <ac:chgData name="László Pohl" userId="fba0583c183d2254" providerId="LiveId" clId="{C4BD7E3C-27E5-47EF-91FA-96ECF48EF98C}" dt="2026-03-18T19:07:17.823" v="7206"/>
          <ac:spMkLst>
            <pc:docMk/>
            <pc:sldMk cId="1538697734" sldId="278"/>
            <ac:spMk id="8" creationId="{BDBE85FF-DBF2-A19F-2A2A-EBA7058E5C17}"/>
          </ac:spMkLst>
        </pc:spChg>
        <pc:spChg chg="del">
          <ac:chgData name="László Pohl" userId="fba0583c183d2254" providerId="LiveId" clId="{C4BD7E3C-27E5-47EF-91FA-96ECF48EF98C}" dt="2026-03-18T19:07:17.823" v="7206"/>
          <ac:spMkLst>
            <pc:docMk/>
            <pc:sldMk cId="1538697734" sldId="278"/>
            <ac:spMk id="10" creationId="{76398EFE-9F50-6FA8-16C3-5DA9C1207F8A}"/>
          </ac:spMkLst>
        </pc:spChg>
      </pc:sldChg>
      <pc:sldChg chg="addSp delSp add del setBg delDesignElem">
        <pc:chgData name="László Pohl" userId="fba0583c183d2254" providerId="LiveId" clId="{C4BD7E3C-27E5-47EF-91FA-96ECF48EF98C}" dt="2026-03-18T19:07:56.561" v="7239"/>
        <pc:sldMkLst>
          <pc:docMk/>
          <pc:sldMk cId="4192110539" sldId="278"/>
        </pc:sldMkLst>
        <pc:spChg chg="add del">
          <ac:chgData name="László Pohl" userId="fba0583c183d2254" providerId="LiveId" clId="{C4BD7E3C-27E5-47EF-91FA-96ECF48EF98C}" dt="2026-03-18T19:07:56.561" v="7239"/>
          <ac:spMkLst>
            <pc:docMk/>
            <pc:sldMk cId="4192110539" sldId="278"/>
            <ac:spMk id="8" creationId="{7F507A70-C98C-E8DA-38A6-83F5AA598EB5}"/>
          </ac:spMkLst>
        </pc:spChg>
        <pc:spChg chg="add del">
          <ac:chgData name="László Pohl" userId="fba0583c183d2254" providerId="LiveId" clId="{C4BD7E3C-27E5-47EF-91FA-96ECF48EF98C}" dt="2026-03-18T19:07:56.561" v="7239"/>
          <ac:spMkLst>
            <pc:docMk/>
            <pc:sldMk cId="4192110539" sldId="278"/>
            <ac:spMk id="10" creationId="{1D371AB2-D215-36DC-E338-65E488EDAAEE}"/>
          </ac:spMkLst>
        </pc:spChg>
      </pc:sldChg>
      <pc:sldChg chg="modSp add mod">
        <pc:chgData name="László Pohl" userId="fba0583c183d2254" providerId="LiveId" clId="{C4BD7E3C-27E5-47EF-91FA-96ECF48EF98C}" dt="2026-03-18T19:08:42.914" v="7261" actId="27636"/>
        <pc:sldMkLst>
          <pc:docMk/>
          <pc:sldMk cId="615696908" sldId="279"/>
        </pc:sldMkLst>
        <pc:spChg chg="mod">
          <ac:chgData name="László Pohl" userId="fba0583c183d2254" providerId="LiveId" clId="{C4BD7E3C-27E5-47EF-91FA-96ECF48EF98C}" dt="2026-03-18T19:08:39.004" v="7257"/>
          <ac:spMkLst>
            <pc:docMk/>
            <pc:sldMk cId="615696908" sldId="279"/>
            <ac:spMk id="2" creationId="{E8488565-FB99-F37B-40C7-9193914CFEBD}"/>
          </ac:spMkLst>
        </pc:spChg>
        <pc:spChg chg="mod">
          <ac:chgData name="László Pohl" userId="fba0583c183d2254" providerId="LiveId" clId="{C4BD7E3C-27E5-47EF-91FA-96ECF48EF98C}" dt="2026-03-18T19:08:42.914" v="7261" actId="27636"/>
          <ac:spMkLst>
            <pc:docMk/>
            <pc:sldMk cId="615696908" sldId="279"/>
            <ac:spMk id="3" creationId="{30CC36D2-49D2-F092-A5B2-C05AA2A1840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8B476F-77BA-28BA-9607-8B5203CC7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4B121BC-60D3-26E4-3410-A1E8AF301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9B9C921-53C4-1059-1F03-73F471775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61158A-84C2-BBA4-8207-BF080616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B2816A9-CFA4-B3FB-D5F3-22814C0B5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0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D6AD59-6C38-592E-C8D1-41B2F4D1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91A24B-717A-381F-2B21-22C91EF18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DD5419-FE00-7B59-3BCF-8680AA60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3A8198E-440C-544F-46B2-E6A5C464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F6A85A6-4B5E-81AB-EC57-DE2D6E8C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2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5ADA9-0DAD-C907-7A54-7DC4A3442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E2CD5E1-97B8-9E9A-A5DC-FBB53E77A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964C374-F3B0-0F72-C7A3-1D3617994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DC555E-DA44-2C5A-410C-933DBD0B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5BEF0D7-E81C-6EC8-05BD-3C916817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9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E37920-5423-EF6A-0175-77CF297D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B5B0DC-1C9A-D0F7-2009-3A777D5C3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F9C8AA-70F5-2390-EE70-45FEE6A50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FB49073-46DF-1313-343F-9669519E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9F6D3F6-6119-0B93-BBBD-927D0237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AF92BE9-C77A-5638-245E-B4FB3184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A98F18-399B-9ABD-AE54-72B6B278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63BB24D-98D2-D427-2104-936C0E332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535D44E-B176-78E4-4639-7BE32CE6F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D329F20-7248-8B01-F13D-241342A7D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563190B-66D7-C410-9CF7-0BDB04CDD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230BEFC-22A5-00A7-872E-E4D55877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B336653-76D2-F640-3AAD-35FB8A0D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3EEBC3A-6F1B-F1A2-EB21-664EACD0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84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4EF084-F697-438E-9547-77071AF1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2AB89DB-6685-A3D3-65D6-1CDC57A8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C66B622-4078-E9A9-6BDC-4BDFC1B0B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17EABF6-5977-74A8-61C8-61E75254C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36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56B227D-6CC0-BC17-4F65-57BB0F471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F8A0773-78FE-6E92-71C2-7B2DA1D2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175205C-6B67-390A-C139-CB717723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33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539F78-50C4-2592-517D-30E53878D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F5B223-E5DF-388F-C6CF-8EA1BC923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C12F190-A7D5-26D6-6050-FC73D35C9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0C944E5-85F1-9D6D-6EFB-4E7F17B91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DD6B49-3B1E-8432-E770-84FC0285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A5AD30B-C1DA-C4E9-69C9-9C455A69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8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A6BB0E-542B-399F-35B1-E6ADEEF89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52D7733-0DB1-8953-6F1F-33D3C5A9A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51A3901-5A0B-28C2-167F-F908AD5FB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D9A9F03-1740-0356-A2C9-CBDFBB6A0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BFE7E72-BC5D-6187-5691-DAAF9A5F5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5185A88-3BF9-AF01-1D36-F4AB6808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9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AEEDBE-EEFA-F513-6E97-A2BC6323E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CA6754F-0A3A-51AD-988C-9C80A0518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ADDD7B-57EF-B96A-05DF-B73A9327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B6B96F9-F01A-4738-E37E-2C023898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75DCA2-970B-FECA-5BDC-2ADC8792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0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E96FD8A-3694-1E02-A75E-197C0DCEC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B6793BA-3291-C0BC-A500-A16A78872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31E156-A559-1ACD-F0E3-05D6FA46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73B76C5-4301-9F2F-0AFE-C6DA84D7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85D3719-BCD7-2F7A-D04D-56A079A56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5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3EE62E2-4C11-F783-09B4-72C0AC39F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07FA6B6-39F7-B2F1-81FF-E36C8B179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3096A28-10A4-90B3-B42E-E015C4B4C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ABA656-EA7B-455F-B020-A55252D8C532}" type="datetimeFigureOut">
              <a:rPr lang="en-US" smtClean="0"/>
              <a:t>2026-03-18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D6ACCD2-BACC-67E5-097E-59165AC091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ED02DCF-8F74-F6D6-B53D-68ED9DBAB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54055A-A44A-41F2-B942-7C464F49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5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CBE5942-8178-0948-1209-1EAA01327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hu-HU" sz="4200" dirty="0"/>
              <a:t>Nagy Heródes gigantikus építkezései és a mögöttük megbúvó emberi jellem</a:t>
            </a:r>
            <a:endParaRPr lang="en-US" sz="42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4510029-44B8-32F6-FFB6-FD00B781D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C16B20D-5131-82C3-8B96-86B7859C8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" r="6363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422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419F2DB-1CB0-50C9-1D7B-B9DE2C83D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Bibliográfia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5DBC2C-E9AA-395B-40DD-77233741C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/>
              <a:t>Reed, Jonathan L: Archaeology and the Galilean Jesus : a re-examination of the evidence -  Trinity Press International, Harrisburg, 2000</a:t>
            </a:r>
          </a:p>
          <a:p>
            <a:r>
              <a:rPr lang="en-US" sz="2200"/>
              <a:t>John Dominic Crossan: The Historical Jesus: The Life of a Mediterranean Jewish Peasant - HarperSanFrancisco, San Francisco, 1991</a:t>
            </a:r>
          </a:p>
          <a:p>
            <a:r>
              <a:rPr lang="en-US" sz="2200"/>
              <a:t>Magnus Magnusson: BC, the archaeology of the Bible lands - British Broadcasting Corporation, London, 1977</a:t>
            </a:r>
          </a:p>
          <a:p>
            <a:r>
              <a:rPr lang="en-US" sz="2200"/>
              <a:t>Gerhard Kroll: Auf den Spuren Jesu - St. Benno - Verlag, Leipzig, 1980</a:t>
            </a:r>
          </a:p>
          <a:p>
            <a:r>
              <a:rPr lang="en-US" sz="2200"/>
              <a:t>Josephus Flavius: A zsidók története - Gabo Könyvkiadó Kft., Budapest, 2021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137716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67A4D17-7CC0-CEAA-3B2C-B69735ABC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Jahve a király és övé a föld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5969C8-BA7B-A7B7-A24D-519C6FDDB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/>
              <a:t>„… mert Tiéd az ország, a hatalom és a dicsőség.” - Jézus</a:t>
            </a:r>
          </a:p>
          <a:p>
            <a:r>
              <a:rPr lang="hu-HU" sz="2200"/>
              <a:t>„… a föld az enyém, ti meg csak jövevények és vendégek vagytok számomra.” – Izajás. 5,8</a:t>
            </a:r>
          </a:p>
          <a:p>
            <a:r>
              <a:rPr lang="hu-HU" sz="2200"/>
              <a:t>A kamat tiltása – Lev. 25, 35-37</a:t>
            </a:r>
          </a:p>
          <a:p>
            <a:r>
              <a:rPr lang="hu-HU" sz="2200"/>
              <a:t>A zálog korlátozása. – M. Törv. 24,6</a:t>
            </a:r>
          </a:p>
          <a:p>
            <a:r>
              <a:rPr lang="hu-HU" sz="2200"/>
              <a:t>Az adósságok elengedése. – M. Törv. 15, 1-2</a:t>
            </a:r>
          </a:p>
          <a:p>
            <a:r>
              <a:rPr lang="hu-HU" sz="2200"/>
              <a:t>Az adósrabszolgák felszabadítása. – M. Törv. 15, 12-14</a:t>
            </a:r>
          </a:p>
          <a:p>
            <a:r>
              <a:rPr lang="hu-HU" sz="2200"/>
              <a:t>A kisajátítás megszüntetése. – Lev. 25, 10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4291095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0AFD481-3437-DBA2-46A2-C8992DB1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Jahve a király és övé a föld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190076-7AB8-0140-2F05-0F2A9E0AF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/>
              <a:t>Az igazságosság több mint isteni parancs, az igazságosság maga a világ biztonsága.</a:t>
            </a:r>
          </a:p>
          <a:p>
            <a:r>
              <a:rPr lang="hu-HU" sz="2200"/>
              <a:t>A föld az életnek anyagi alapja, nem árucikk.</a:t>
            </a:r>
          </a:p>
          <a:p>
            <a:r>
              <a:rPr lang="hu-HU" sz="2200"/>
              <a:t>A föníciai, görög paradigma meghonosodása mindezt fölborítja.</a:t>
            </a:r>
          </a:p>
          <a:p>
            <a:r>
              <a:rPr lang="hu-HU" sz="2200"/>
              <a:t>A kereskedelem, a hajózás szerepe és a pénz azon funkciója, miáltal a felhalmozás és a kincsképzés eszköze.</a:t>
            </a:r>
          </a:p>
          <a:p>
            <a:r>
              <a:rPr lang="hu-HU" sz="2200"/>
              <a:t>Kié a királyság? A Római Birodalom válasza: a miénk, mert Jupiter elvette Jahvétól.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438413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3D2A0C8-08E2-10BD-7FDB-3EF1D91B1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Apokaliptika, eszkatológia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91A011-C375-1423-EA7C-7F5A59763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/>
              <a:t>Apokaliptikus, eszkatológikus királyság = kinyilatkoztatás az igazságtalanság és a gonosz hatalmának hamarosan bekövetkező végéről. Az eszkatológikus királyság ezen a földön ideális módon megvalósult szövetségi királyság végső tökélyre fejlesztve. – Izajás. 2, 2-4; Mik. 4, 1-4</a:t>
            </a:r>
          </a:p>
          <a:p>
            <a:r>
              <a:rPr lang="hu-HU" sz="2200"/>
              <a:t>Eutópia = jó hely. – Ám. 9, 13-15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46449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714A770-A1B9-8EAF-486D-3D9C14F18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Főbb vallási csoportosulások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AAEDDE-B3B8-6D57-4F70-6754A5600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/>
              <a:t>Szadduceusok</a:t>
            </a:r>
          </a:p>
          <a:p>
            <a:r>
              <a:rPr lang="hu-HU" sz="2200"/>
              <a:t>Farizeusok</a:t>
            </a:r>
          </a:p>
          <a:p>
            <a:r>
              <a:rPr lang="hu-HU" sz="2200"/>
              <a:t>Esszénusok</a:t>
            </a:r>
          </a:p>
          <a:p>
            <a:r>
              <a:rPr lang="hu-HU" sz="2200"/>
              <a:t>Apokaliptikusok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273657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966BEDC-2CEC-3209-1F06-A8C58E82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56" y="557685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 err="1"/>
              <a:t>Hasmoneusok</a:t>
            </a:r>
            <a:endParaRPr lang="en-US" sz="6600" dirty="0"/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4A474B3-FC63-3CD0-D002-91C924909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43" y="1926299"/>
            <a:ext cx="5339734" cy="4205041"/>
          </a:xfrm>
          <a:prstGeom prst="rect">
            <a:avLst/>
          </a:prstGeom>
        </p:spPr>
      </p:pic>
      <p:pic>
        <p:nvPicPr>
          <p:cNvPr id="20" name="Tartalom helye 19">
            <a:extLst>
              <a:ext uri="{FF2B5EF4-FFF2-40B4-BE49-F238E27FC236}">
                <a16:creationId xmlns:a16="http://schemas.microsoft.com/office/drawing/2014/main" id="{3CE9460A-89A2-1BAB-E1B1-CFE846E3A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23" y="1853150"/>
            <a:ext cx="311561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28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A7FBA9F-9653-0F91-D7DA-C38FE407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Nagy Heródes</a:t>
            </a:r>
            <a:endParaRPr lang="en-US" sz="5400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E91A3E-6A27-576A-5566-9747D8B2F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hu-HU" sz="2200" dirty="0"/>
              <a:t>„Szívesebben lennék Heródes </a:t>
            </a:r>
            <a:r>
              <a:rPr lang="hu-HU" sz="2200" dirty="0" err="1"/>
              <a:t>disznaja</a:t>
            </a:r>
            <a:r>
              <a:rPr lang="hu-HU" sz="2200" dirty="0"/>
              <a:t>, mint a fia.” – Augustus</a:t>
            </a:r>
          </a:p>
          <a:p>
            <a:r>
              <a:rPr lang="hu-HU" sz="2200" dirty="0"/>
              <a:t>Uralkodott: Kr. E. 40 – Kr. E. 4.</a:t>
            </a:r>
          </a:p>
          <a:p>
            <a:r>
              <a:rPr lang="hu-HU" sz="2200"/>
              <a:t>Uralkodásának </a:t>
            </a:r>
            <a:r>
              <a:rPr lang="hu-HU" sz="2200" dirty="0"/>
              <a:t>ideje egyértelműen történelmi virágkor.</a:t>
            </a:r>
          </a:p>
          <a:p>
            <a:r>
              <a:rPr lang="hu-HU" sz="2200" dirty="0" err="1"/>
              <a:t>Edomita</a:t>
            </a:r>
            <a:r>
              <a:rPr lang="hu-HU" sz="2200" dirty="0"/>
              <a:t> származású.</a:t>
            </a:r>
          </a:p>
          <a:p>
            <a:r>
              <a:rPr lang="hu-HU" sz="2200" dirty="0"/>
              <a:t>A földi királyság demonstrációja:</a:t>
            </a:r>
          </a:p>
          <a:p>
            <a:pPr lvl="1"/>
            <a:r>
              <a:rPr lang="hu-HU" sz="2200" dirty="0"/>
              <a:t>Hatalom</a:t>
            </a:r>
          </a:p>
          <a:p>
            <a:pPr lvl="1"/>
            <a:r>
              <a:rPr lang="hu-HU" sz="2200" dirty="0"/>
              <a:t>Dicsőség</a:t>
            </a:r>
          </a:p>
          <a:p>
            <a:pPr lvl="1"/>
            <a:r>
              <a:rPr lang="hu-HU" sz="2200" dirty="0"/>
              <a:t>Erő</a:t>
            </a:r>
          </a:p>
          <a:p>
            <a:pPr lvl="1"/>
            <a:r>
              <a:rPr lang="hu-HU" sz="2200" dirty="0"/>
              <a:t>Erőszak</a:t>
            </a:r>
          </a:p>
          <a:p>
            <a:r>
              <a:rPr lang="hu-HU" sz="2200" dirty="0"/>
              <a:t>Megvéd a maga alteregójától.</a:t>
            </a:r>
          </a:p>
          <a:p>
            <a:r>
              <a:rPr lang="hu-HU" sz="2200" dirty="0"/>
              <a:t>Vasököl, mely viselhet kesztyűként bársonyt avagy páncélt.</a:t>
            </a:r>
          </a:p>
          <a:p>
            <a:pPr marL="0" indent="0">
              <a:buNone/>
            </a:pP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801279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5EEADBA-B93A-5DC1-94B2-E04FB0F40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Nagy Heródes</a:t>
            </a:r>
            <a:endParaRPr lang="en-US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468DEE-1CA3-C0FB-EDA9-553809F36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 dirty="0"/>
              <a:t>Nagy testi erő és kitartás, energikusság.</a:t>
            </a:r>
          </a:p>
          <a:p>
            <a:r>
              <a:rPr lang="hu-HU" sz="2200" dirty="0"/>
              <a:t>A realitás embere.</a:t>
            </a:r>
          </a:p>
          <a:p>
            <a:r>
              <a:rPr lang="hu-HU" sz="2200" dirty="0"/>
              <a:t>Életének legnagyobb feladatát nem tudja betölteni, ugyanis képtelen igazából azonosulni a szentséggel, így nem bírja felfogni a zsidóság lényegét.</a:t>
            </a:r>
          </a:p>
          <a:p>
            <a:r>
              <a:rPr lang="hu-HU" sz="2200" dirty="0"/>
              <a:t>E feladat: egyszerre megfelelni mint klienskirály (Róma iránti hűség) és mint zsidó király (Jahve iránti odaadás).</a:t>
            </a:r>
          </a:p>
          <a:p>
            <a:r>
              <a:rPr lang="hu-HU" sz="2200" dirty="0"/>
              <a:t>Kifinomult politikai szimat.</a:t>
            </a:r>
          </a:p>
          <a:p>
            <a:r>
              <a:rPr lang="hu-HU" sz="2200" dirty="0"/>
              <a:t>Ösztönös képesség mások szándékainak kifürkészésére.</a:t>
            </a:r>
          </a:p>
          <a:p>
            <a:r>
              <a:rPr lang="hu-HU" sz="2200" dirty="0"/>
              <a:t>Az indítékok racionális megsejtése.</a:t>
            </a:r>
          </a:p>
          <a:p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585590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0227FD9-0DF2-D140-BD1A-B72F9314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Nagy Heródes</a:t>
            </a:r>
            <a:endParaRPr lang="en-US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4EC770-9E83-6A12-20A6-A26557A41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 dirty="0"/>
              <a:t>Királyságában a hellenizmus terjesztője és a római civilizáció megalapozója.</a:t>
            </a:r>
          </a:p>
          <a:p>
            <a:r>
              <a:rPr lang="hu-HU" sz="2200" dirty="0"/>
              <a:t>Róma érdekeinek érvényesítője.</a:t>
            </a:r>
          </a:p>
          <a:p>
            <a:r>
              <a:rPr lang="hu-HU" sz="2200" dirty="0"/>
              <a:t>A közrend biztosítása.</a:t>
            </a:r>
          </a:p>
          <a:p>
            <a:r>
              <a:rPr lang="hu-HU" sz="2200" dirty="0"/>
              <a:t>Népe jólétének és biztos megélhetésének, békéjének őrzője.</a:t>
            </a:r>
          </a:p>
          <a:p>
            <a:r>
              <a:rPr lang="hu-HU" sz="2200" dirty="0" err="1"/>
              <a:t>Eurgetes</a:t>
            </a:r>
            <a:r>
              <a:rPr lang="hu-HU" sz="2200" dirty="0"/>
              <a:t> = népének jótevője.</a:t>
            </a:r>
          </a:p>
          <a:p>
            <a:r>
              <a:rPr lang="hu-HU" sz="2200" dirty="0"/>
              <a:t>A kivégzettek vagyonelkobzása a költségek fedezésére.</a:t>
            </a:r>
          </a:p>
          <a:p>
            <a:r>
              <a:rPr lang="hu-HU" sz="2200" dirty="0"/>
              <a:t>Tisztában van a pénz jelentőségével: mint politikai összetartó erő és mint túlélési zálog.</a:t>
            </a:r>
          </a:p>
          <a:p>
            <a:r>
              <a:rPr lang="hu-HU" sz="2200" dirty="0"/>
              <a:t>Hatalomvágya erősebb a klántudatnál.</a:t>
            </a:r>
          </a:p>
          <a:p>
            <a:r>
              <a:rPr lang="hu-HU" sz="2200" dirty="0"/>
              <a:t>Diplomáciai gátlástalanság és korruptság.</a:t>
            </a:r>
          </a:p>
        </p:txBody>
      </p:sp>
    </p:spTree>
    <p:extLst>
      <p:ext uri="{BB962C8B-B14F-4D97-AF65-F5344CB8AC3E}">
        <p14:creationId xmlns:p14="http://schemas.microsoft.com/office/powerpoint/2010/main" val="226824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269F666-C234-940F-54CC-B8C19D723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Nagy Heródes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E7A6BB-62B1-612D-D95E-4F54E1AC5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/>
              <a:t>Bizalmatlanság, árulások és összeesküvések.</a:t>
            </a:r>
          </a:p>
          <a:p>
            <a:r>
              <a:rPr lang="hu-HU" sz="2200"/>
              <a:t>A cél szentesít minden gaz eszközt.</a:t>
            </a:r>
          </a:p>
          <a:p>
            <a:r>
              <a:rPr lang="hu-HU" sz="2200"/>
              <a:t>Paranoia, skizofrénia.</a:t>
            </a:r>
          </a:p>
          <a:p>
            <a:r>
              <a:rPr lang="hu-HU" sz="2200"/>
              <a:t>Zsarnokság, hatalom általi megszállottság.</a:t>
            </a:r>
          </a:p>
          <a:p>
            <a:r>
              <a:rPr lang="hu-HU" sz="2200"/>
              <a:t>Ragyogás, pénzéhség.</a:t>
            </a:r>
          </a:p>
          <a:p>
            <a:r>
              <a:rPr lang="hu-HU" sz="2200"/>
              <a:t>Az ókor egyik legnagyobb építtetője.</a:t>
            </a:r>
          </a:p>
          <a:p>
            <a:r>
              <a:rPr lang="hu-HU" sz="2200"/>
              <a:t>Öntisztelet, öndicsőítés.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625119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28E0A13-5DE9-95CB-8D39-9F799CFDC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000"/>
              <a:t>Nagy Heródes királysága és építkezései</a:t>
            </a:r>
            <a:endParaRPr lang="en-US" sz="50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182888-5880-737D-BCAE-B5A155C3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/>
              <a:t>„Nem engedem át neked atyáim örökségét.” - 1 </a:t>
            </a:r>
            <a:r>
              <a:rPr lang="hu-HU" sz="2200" dirty="0" err="1"/>
              <a:t>Kir</a:t>
            </a:r>
            <a:r>
              <a:rPr lang="hu-HU" sz="2200"/>
              <a:t>. 21, 1-4</a:t>
            </a:r>
          </a:p>
          <a:p>
            <a:r>
              <a:rPr lang="hu-HU" sz="2200"/>
              <a:t>Agrárium – multikulturális termelésről </a:t>
            </a:r>
            <a:r>
              <a:rPr lang="hu-HU" sz="2200" dirty="0" err="1"/>
              <a:t>monokulturális</a:t>
            </a:r>
            <a:r>
              <a:rPr lang="hu-HU" sz="2200"/>
              <a:t> termelésre való áttérés.</a:t>
            </a:r>
          </a:p>
          <a:p>
            <a:r>
              <a:rPr lang="hu-HU" sz="2200"/>
              <a:t>Vidéki intenzív gazdálkodás.</a:t>
            </a:r>
          </a:p>
          <a:p>
            <a:r>
              <a:rPr lang="hu-HU" sz="2200"/>
              <a:t>A pénz áthelyezése a földekről a városba.</a:t>
            </a:r>
          </a:p>
          <a:p>
            <a:r>
              <a:rPr lang="hu-HU" sz="2200"/>
              <a:t>A gazdaság monetáris alapokra helyezése.</a:t>
            </a:r>
          </a:p>
          <a:p>
            <a:r>
              <a:rPr lang="hu-HU" sz="2200"/>
              <a:t>Legfőbb szempontok:</a:t>
            </a:r>
          </a:p>
          <a:p>
            <a:pPr lvl="1"/>
            <a:r>
              <a:rPr lang="hu-HU" sz="2200" dirty="0" err="1"/>
              <a:t>Romanizálódás</a:t>
            </a:r>
            <a:endParaRPr lang="hu-HU" sz="2200"/>
          </a:p>
          <a:p>
            <a:pPr lvl="1"/>
            <a:r>
              <a:rPr lang="hu-HU" sz="2200"/>
              <a:t>Urbanizáció</a:t>
            </a:r>
          </a:p>
          <a:p>
            <a:pPr lvl="1"/>
            <a:r>
              <a:rPr lang="hu-HU" sz="2200" dirty="0" err="1"/>
              <a:t>Kommercializálódás</a:t>
            </a:r>
            <a:endParaRPr lang="hu-HU" sz="2200"/>
          </a:p>
        </p:txBody>
      </p:sp>
    </p:spTree>
    <p:extLst>
      <p:ext uri="{BB962C8B-B14F-4D97-AF65-F5344CB8AC3E}">
        <p14:creationId xmlns:p14="http://schemas.microsoft.com/office/powerpoint/2010/main" val="2529580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9C25ACB-93B5-982E-79C8-64A86CF6B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5000"/>
              <a:t>Jeruzsálem - Templom</a:t>
            </a:r>
            <a:endParaRPr lang="en-US" sz="500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DA22A7-604C-733E-B22F-321660A06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hu-HU" sz="1900" dirty="0"/>
              <a:t>Jeruzsálem „ a Föld köldöke”.</a:t>
            </a:r>
          </a:p>
          <a:p>
            <a:r>
              <a:rPr lang="hu-HU" sz="1900" dirty="0"/>
              <a:t>Heródesi stílus – három örökség ötvözete:</a:t>
            </a:r>
          </a:p>
          <a:p>
            <a:pPr lvl="1"/>
            <a:r>
              <a:rPr lang="hu-HU" sz="1900" dirty="0" err="1"/>
              <a:t>Hasmóneus</a:t>
            </a:r>
            <a:endParaRPr lang="hu-HU" sz="1900" dirty="0"/>
          </a:p>
          <a:p>
            <a:pPr lvl="1"/>
            <a:r>
              <a:rPr lang="hu-HU" sz="1900" dirty="0"/>
              <a:t>Hellenizmus</a:t>
            </a:r>
          </a:p>
          <a:p>
            <a:pPr lvl="1"/>
            <a:r>
              <a:rPr lang="hu-HU" sz="1900" dirty="0"/>
              <a:t>Római</a:t>
            </a:r>
          </a:p>
          <a:p>
            <a:r>
              <a:rPr lang="hu-HU" sz="1900" dirty="0"/>
              <a:t>Jahve temploma sárkánybőrt viselő márványtömb. – </a:t>
            </a:r>
            <a:r>
              <a:rPr lang="hu-HU" sz="1900" dirty="0" err="1"/>
              <a:t>Josephus</a:t>
            </a:r>
            <a:r>
              <a:rPr lang="hu-HU" sz="1900" dirty="0"/>
              <a:t> </a:t>
            </a:r>
            <a:r>
              <a:rPr lang="hu-HU" sz="1900" dirty="0" err="1"/>
              <a:t>Flavius</a:t>
            </a:r>
            <a:endParaRPr lang="hu-HU" sz="1900" dirty="0"/>
          </a:p>
          <a:p>
            <a:r>
              <a:rPr lang="hu-HU" sz="1900" dirty="0"/>
              <a:t>A Római Birodalom legnagyobb mesterséges emelvénye, az örökkévalóság számára épült.</a:t>
            </a:r>
          </a:p>
          <a:p>
            <a:pPr marL="0" indent="0">
              <a:buNone/>
            </a:pPr>
            <a:endParaRPr lang="hu-HU" sz="19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1DBCB57-3439-7BF8-4D90-83D6405F6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1" y="104210"/>
            <a:ext cx="4172611" cy="66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60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2C59EDD-3587-F37A-9C85-AFF60733B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u-HU" sz="5400" dirty="0"/>
              <a:t>Jeruzsálem - Templom</a:t>
            </a:r>
            <a:endParaRPr lang="en-US" sz="5400" dirty="0"/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5353DD-63B1-7CF5-8072-DC55E0E63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hu-HU" sz="1200"/>
              <a:t>A második templom újjávarázsolása és a templomhegy területének kétszeresére való kibővítése, támfalak építése a platform alátámasztása és feltöltések által.</a:t>
            </a:r>
          </a:p>
          <a:p>
            <a:r>
              <a:rPr lang="hu-HU" sz="1200"/>
              <a:t>A templomhegy alatt futó </a:t>
            </a:r>
            <a:r>
              <a:rPr lang="en-US" sz="1200"/>
              <a:t>Tyrop</a:t>
            </a:r>
            <a:r>
              <a:rPr lang="hu-HU" sz="1200"/>
              <a:t>ai</a:t>
            </a:r>
            <a:r>
              <a:rPr lang="en-US" sz="1200"/>
              <a:t>on-völgy</a:t>
            </a:r>
            <a:r>
              <a:rPr lang="hu-HU" sz="1200"/>
              <a:t> Jeruzsálem „fő ütőere”.</a:t>
            </a:r>
          </a:p>
          <a:p>
            <a:r>
              <a:rPr lang="hu-HU" sz="1200"/>
              <a:t>A hegy oldalfalainak hosszúsága:</a:t>
            </a:r>
          </a:p>
          <a:p>
            <a:pPr lvl="1"/>
            <a:r>
              <a:rPr lang="hu-HU" sz="1200"/>
              <a:t>É: 315m</a:t>
            </a:r>
          </a:p>
          <a:p>
            <a:pPr lvl="1"/>
            <a:r>
              <a:rPr lang="hu-HU" sz="1200"/>
              <a:t>K: 470m</a:t>
            </a:r>
          </a:p>
          <a:p>
            <a:pPr lvl="1"/>
            <a:r>
              <a:rPr lang="hu-HU" sz="1200"/>
              <a:t>D: 280m</a:t>
            </a:r>
          </a:p>
          <a:p>
            <a:pPr lvl="1"/>
            <a:r>
              <a:rPr lang="hu-HU" sz="1200"/>
              <a:t>NY: 485m</a:t>
            </a:r>
          </a:p>
          <a:p>
            <a:r>
              <a:rPr lang="hu-HU" sz="1200"/>
              <a:t>Templomalapterület: 10x30 m</a:t>
            </a:r>
          </a:p>
          <a:p>
            <a:r>
              <a:rPr lang="hu-HU" sz="1200"/>
              <a:t>Építkezések ideje: Kr. E. 23- Kr. U. 60</a:t>
            </a:r>
          </a:p>
          <a:p>
            <a:endParaRPr lang="en-US" sz="120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1C7ABB0-56F7-41A8-7B97-65532E4A0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840105"/>
            <a:ext cx="6903720" cy="517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60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7D599FD-ADF0-67CB-ADF1-74B3C6677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5000" dirty="0" err="1"/>
              <a:t>Caesarea</a:t>
            </a:r>
            <a:r>
              <a:rPr lang="hu-HU" sz="5000" dirty="0"/>
              <a:t> </a:t>
            </a:r>
            <a:r>
              <a:rPr lang="hu-HU" sz="5000" dirty="0" err="1"/>
              <a:t>Maritima</a:t>
            </a:r>
            <a:endParaRPr lang="en-US" sz="50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B3E2DB-F7E6-BCB5-6F1B-DF330E37B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hu-HU" sz="1900"/>
              <a:t>Nagy Heródes építészeti forradalmának megnyilvánulása.</a:t>
            </a:r>
          </a:p>
          <a:p>
            <a:r>
              <a:rPr lang="hu-HU" sz="1900"/>
              <a:t>A természet leigázásához logisztikai lelemény és pénzügyi háttér biztosítása szükségeltetett.</a:t>
            </a:r>
          </a:p>
          <a:p>
            <a:r>
              <a:rPr lang="hu-HU" sz="1900"/>
              <a:t>Földrajzi, kulturális, politikai, kereskedelmi nyitás a mediterrán világ felé.</a:t>
            </a:r>
          </a:p>
          <a:p>
            <a:r>
              <a:rPr lang="hu-HU" sz="1900"/>
              <a:t>Meghajlás Róma nagysága előtt.</a:t>
            </a:r>
          </a:p>
          <a:p>
            <a:r>
              <a:rPr lang="hu-HU" sz="1900"/>
              <a:t>Az esztétikum a propagandát is szolgálja.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EACE4D5-4E59-E478-C370-9EF864D70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78" y="228716"/>
            <a:ext cx="4818887" cy="61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93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AA2B0FF-FE5F-12D3-9075-79701681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u-HU" sz="5400"/>
              <a:t>Caesarea Maritima</a:t>
            </a:r>
            <a:endParaRPr lang="en-US" sz="540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6A9305-AE83-97C9-A89A-F6BA935CE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hu-HU" sz="2000"/>
              <a:t>Sakktáblaszerekezetű település, É-D-i cardóval és K-NY-i decumanusszal.</a:t>
            </a:r>
          </a:p>
          <a:p>
            <a:r>
              <a:rPr lang="hu-HU" sz="2000"/>
              <a:t>Publikus elemek privát környezetben.</a:t>
            </a:r>
          </a:p>
          <a:p>
            <a:r>
              <a:rPr lang="hu-HU" sz="2000"/>
              <a:t>A kikötő (Szebasztosz) hullámtörői 250 méternyire nyúltak a tengerbe.</a:t>
            </a:r>
          </a:p>
          <a:p>
            <a:r>
              <a:rPr lang="hu-HU" sz="2000"/>
              <a:t>Az építkezések ideje: Kr. E. 22 – Kr. E. 10</a:t>
            </a:r>
            <a:endParaRPr lang="en-US" sz="200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A0D95D0-619A-C470-E23A-386630273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487328"/>
            <a:ext cx="6903720" cy="388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63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5193ED8-612E-09E4-662F-E0AA1D299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u-HU" sz="5400" dirty="0" err="1"/>
              <a:t>Maszada</a:t>
            </a:r>
            <a:endParaRPr lang="en-US" sz="5400" dirty="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4B2FAD-971F-EFF8-E8A4-3470C1C37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hu-HU" sz="2200"/>
              <a:t>Izrael nemzeti csatakiáltása: Maszada soha többé nem esik el. </a:t>
            </a:r>
          </a:p>
          <a:p>
            <a:r>
              <a:rPr lang="hu-HU" sz="2200"/>
              <a:t>Izrael állam metaforája. </a:t>
            </a:r>
          </a:p>
          <a:p>
            <a:r>
              <a:rPr lang="hu-HU" sz="2200"/>
              <a:t>A természet illúziójának bevitele a tricliniumba.</a:t>
            </a:r>
          </a:p>
          <a:p>
            <a:r>
              <a:rPr lang="hu-HU" sz="2200"/>
              <a:t>Sziklafennsík 400 m-es függőleges parttal a Holt-tenger felett.</a:t>
            </a:r>
          </a:p>
          <a:p>
            <a:endParaRPr lang="hu-HU" sz="220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67387F6-9FC7-07E1-DB36-6DBD0AAED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625403"/>
            <a:ext cx="6903720" cy="360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5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DDB3327-9603-A28D-0DF9-43D2C191B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u-HU" sz="5400"/>
              <a:t>Maszada</a:t>
            </a:r>
            <a:endParaRPr lang="en-US" sz="5400"/>
          </a:p>
        </p:txBody>
      </p:sp>
      <p:sp>
        <p:nvSpPr>
          <p:cNvPr id="4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2943BA-2FD1-F0FC-71F0-A8F93839B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hu-HU" sz="2200"/>
              <a:t>Átlók: É-D: 600m, K-NY: 200m.</a:t>
            </a:r>
          </a:p>
          <a:p>
            <a:r>
              <a:rPr lang="hu-HU" sz="2200"/>
              <a:t>A platón 7 palota állt.</a:t>
            </a:r>
          </a:p>
          <a:p>
            <a:r>
              <a:rPr lang="hu-HU" sz="2200"/>
              <a:t>Az É-i rezidencia 3 teraszra épült. Szinte bevehetetlen erőd fényűzésre berendezve.</a:t>
            </a:r>
          </a:p>
          <a:p>
            <a:r>
              <a:rPr lang="hu-HU" sz="2200"/>
              <a:t>Heródesi építkezések ideje: Kr. E. 36 – Kr. E. 30.</a:t>
            </a:r>
            <a:endParaRPr lang="en-US" sz="220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1EA0B74-41F5-9172-C403-2C0510567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452810"/>
            <a:ext cx="6903720" cy="395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31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B3EE04E-20CB-66AD-C328-EEE84217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5400" dirty="0" err="1"/>
              <a:t>Herodion</a:t>
            </a:r>
            <a:endParaRPr lang="en-US" sz="5400" dirty="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077E95-5871-363C-7659-2CDA346C9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hu-HU" sz="2200"/>
              <a:t>Az önimádat megnyílvánulása.</a:t>
            </a:r>
          </a:p>
          <a:p>
            <a:r>
              <a:rPr lang="hu-HU" sz="2200"/>
              <a:t>Heródesi szintézis – rotunda, erőd, luxuspalota, mauzóleum, emlékmű.</a:t>
            </a:r>
          </a:p>
          <a:p>
            <a:r>
              <a:rPr lang="hu-HU" sz="2200"/>
              <a:t>Kopár pusztaságból sivatagi oázis.</a:t>
            </a:r>
          </a:p>
          <a:p>
            <a:r>
              <a:rPr lang="hu-HU" sz="2200"/>
              <a:t>Öntisztelgés saját maga előtt.</a:t>
            </a:r>
          </a:p>
          <a:p>
            <a:r>
              <a:rPr lang="hu-HU" sz="2200"/>
              <a:t>Heródesi területrendezés.</a:t>
            </a:r>
          </a:p>
          <a:p>
            <a:r>
              <a:rPr lang="hu-HU" sz="2200"/>
              <a:t>Kifejezi a halál fogságában való jövő fölötti uralkodást.</a:t>
            </a:r>
            <a:endParaRPr lang="en-US" sz="220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275F22A-D207-0C71-5378-2ABCC126F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451" y="337315"/>
            <a:ext cx="4977613" cy="618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0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C69E582-616A-BCD1-4F0A-B2A17EAE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u-HU" sz="5400"/>
              <a:t>Herodion</a:t>
            </a:r>
            <a:endParaRPr lang="en-US" sz="5400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F6E68A-3196-A8D6-A295-457FCEA2F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hu-HU" sz="2000"/>
              <a:t>A vár helyétől több száz méterre kiterjedő épületkomplexum.</a:t>
            </a:r>
          </a:p>
          <a:p>
            <a:r>
              <a:rPr lang="hu-HU" sz="2000"/>
              <a:t>Maga a vár környezetéből 100 méterre kiemelkedő, részben mesterséges földhalmon épült.</a:t>
            </a:r>
          </a:p>
          <a:p>
            <a:r>
              <a:rPr lang="hu-HU" sz="2000"/>
              <a:t>70, illetve 62m átmérőjű kettős kör.</a:t>
            </a:r>
          </a:p>
          <a:p>
            <a:r>
              <a:rPr lang="hu-HU" sz="2000"/>
              <a:t>Építkezések: Kr. E. 37 után.</a:t>
            </a:r>
          </a:p>
          <a:p>
            <a:endParaRPr lang="en-US" sz="200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3DA2FB4-2B52-89E6-CF01-AB84B35F3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487329"/>
            <a:ext cx="6903720" cy="388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3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E719FE-B706-F60F-7758-20F470016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B1C4EA-6FF9-9002-B7E7-DFBFFD834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03CCAF1-CC17-9A6F-C89B-05D34925A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Nagy Heródes egyéb építkezései</a:t>
            </a:r>
            <a:endParaRPr lang="en-US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AE7440-A5FE-5398-8A11-2295B4FFD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94D220-5F23-31D0-31A9-922DDF1A6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 dirty="0"/>
              <a:t>Kiépített </a:t>
            </a:r>
            <a:r>
              <a:rPr lang="hu-HU" sz="2200" dirty="0" err="1"/>
              <a:t>erődítménylácolat</a:t>
            </a:r>
            <a:r>
              <a:rPr lang="hu-HU" sz="2200" dirty="0"/>
              <a:t>: (saját építkezés, illetve felújítás)</a:t>
            </a:r>
          </a:p>
          <a:p>
            <a:pPr lvl="1"/>
            <a:r>
              <a:rPr lang="hu-HU" sz="2200" dirty="0" err="1"/>
              <a:t>Alexandrium</a:t>
            </a:r>
            <a:endParaRPr lang="hu-HU" sz="2200" dirty="0"/>
          </a:p>
          <a:p>
            <a:pPr lvl="1"/>
            <a:r>
              <a:rPr lang="hu-HU" sz="2200" dirty="0" err="1"/>
              <a:t>Dzsebel-Karantal</a:t>
            </a:r>
            <a:endParaRPr lang="hu-HU" sz="2200" dirty="0"/>
          </a:p>
          <a:p>
            <a:pPr lvl="1"/>
            <a:r>
              <a:rPr lang="hu-HU" sz="2200" dirty="0" err="1"/>
              <a:t>Kyprosz</a:t>
            </a:r>
            <a:endParaRPr lang="hu-HU" sz="2200" dirty="0"/>
          </a:p>
          <a:p>
            <a:pPr lvl="1"/>
            <a:r>
              <a:rPr lang="hu-HU" sz="2200" dirty="0" err="1"/>
              <a:t>Hirkania</a:t>
            </a:r>
            <a:endParaRPr lang="hu-HU" sz="2200" dirty="0"/>
          </a:p>
          <a:p>
            <a:pPr lvl="1"/>
            <a:r>
              <a:rPr lang="hu-HU" sz="2200" dirty="0" err="1"/>
              <a:t>Mahérusz</a:t>
            </a:r>
            <a:endParaRPr lang="hu-HU" sz="2200" dirty="0"/>
          </a:p>
          <a:p>
            <a:r>
              <a:rPr lang="hu-HU" sz="2200" dirty="0"/>
              <a:t>Jeruzsálem:</a:t>
            </a:r>
          </a:p>
          <a:p>
            <a:pPr lvl="1"/>
            <a:r>
              <a:rPr lang="hu-HU" sz="2200" dirty="0"/>
              <a:t>Antonius-vár</a:t>
            </a:r>
          </a:p>
          <a:p>
            <a:pPr lvl="1"/>
            <a:r>
              <a:rPr lang="hu-HU" sz="2200" dirty="0"/>
              <a:t>Heródes palotája</a:t>
            </a:r>
          </a:p>
          <a:p>
            <a:r>
              <a:rPr lang="hu-HU" sz="2200" dirty="0"/>
              <a:t>Jerikó: itáliai mesterek által épített kastély.</a:t>
            </a:r>
          </a:p>
          <a:p>
            <a:r>
              <a:rPr lang="hu-HU" sz="2200" dirty="0"/>
              <a:t>Szamaria: újjáépítés hellenista stílusban.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95841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F31693-6B39-2041-E746-57904093B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F04E79-E5A5-740C-AA16-ED461751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8488565-FB99-F37B-40C7-9193914CF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Nagy Heródes egyéb építkezései</a:t>
            </a:r>
            <a:endParaRPr lang="en-US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C65B6FF5-D375-BC6C-40A8-7AC28B641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CC36D2-49D2-F092-A5B2-C05AA2A18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Heródes bőkezűsége a külföld irányában:</a:t>
            </a:r>
          </a:p>
          <a:p>
            <a:pPr lvl="1"/>
            <a:r>
              <a:rPr lang="hu-HU" dirty="0" err="1"/>
              <a:t>Tripolisz</a:t>
            </a:r>
            <a:r>
              <a:rPr lang="hu-HU" dirty="0"/>
              <a:t> (birkózóiskola)</a:t>
            </a:r>
          </a:p>
          <a:p>
            <a:pPr lvl="1"/>
            <a:r>
              <a:rPr lang="hu-HU" dirty="0"/>
              <a:t>Damaszkusz (birkózóiskola, színház)</a:t>
            </a:r>
          </a:p>
          <a:p>
            <a:pPr lvl="1"/>
            <a:r>
              <a:rPr lang="hu-HU" dirty="0" err="1"/>
              <a:t>Ptolemaisz</a:t>
            </a:r>
            <a:r>
              <a:rPr lang="hu-HU" dirty="0"/>
              <a:t> (birkózóiskola)</a:t>
            </a:r>
          </a:p>
          <a:p>
            <a:pPr lvl="1"/>
            <a:r>
              <a:rPr lang="hu-HU" dirty="0" err="1"/>
              <a:t>Byblosz</a:t>
            </a:r>
            <a:r>
              <a:rPr lang="hu-HU" dirty="0"/>
              <a:t> (városfal)</a:t>
            </a:r>
          </a:p>
          <a:p>
            <a:pPr lvl="1"/>
            <a:r>
              <a:rPr lang="hu-HU" dirty="0" err="1"/>
              <a:t>Berytun</a:t>
            </a:r>
            <a:r>
              <a:rPr lang="hu-HU" dirty="0"/>
              <a:t> (oszlopcsarnok, templom, piac)</a:t>
            </a:r>
          </a:p>
          <a:p>
            <a:pPr lvl="1"/>
            <a:r>
              <a:rPr lang="hu-HU" dirty="0" err="1"/>
              <a:t>Tirusz</a:t>
            </a:r>
            <a:r>
              <a:rPr lang="hu-HU" dirty="0"/>
              <a:t> (oszlopcsarnok, templom, piac)</a:t>
            </a:r>
          </a:p>
          <a:p>
            <a:pPr lvl="1"/>
            <a:r>
              <a:rPr lang="hu-HU" dirty="0" err="1"/>
              <a:t>Szidon</a:t>
            </a:r>
            <a:r>
              <a:rPr lang="hu-HU" dirty="0"/>
              <a:t> (színház)</a:t>
            </a:r>
          </a:p>
          <a:p>
            <a:pPr lvl="1"/>
            <a:r>
              <a:rPr lang="hu-HU" dirty="0" err="1"/>
              <a:t>Laodicea</a:t>
            </a:r>
            <a:r>
              <a:rPr lang="hu-HU" dirty="0"/>
              <a:t> (vízvezeték)</a:t>
            </a:r>
          </a:p>
          <a:p>
            <a:pPr lvl="1"/>
            <a:r>
              <a:rPr lang="hu-HU" dirty="0" err="1"/>
              <a:t>Askelon</a:t>
            </a:r>
            <a:r>
              <a:rPr lang="hu-HU" dirty="0"/>
              <a:t> (szökőkutak, fürdők, oszlopcsarnok)</a:t>
            </a:r>
          </a:p>
          <a:p>
            <a:pPr lvl="1"/>
            <a:r>
              <a:rPr lang="hu-HU" dirty="0"/>
              <a:t>Más városok (ligetek, szőlők)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96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1092</Words>
  <Application>Microsoft Office PowerPoint</Application>
  <PresentationFormat>Szélesvásznú</PresentationFormat>
  <Paragraphs>153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Office-téma</vt:lpstr>
      <vt:lpstr>Nagy Heródes gigantikus építkezései és a mögöttük megbúvó emberi jellem</vt:lpstr>
      <vt:lpstr>Bibliográfia</vt:lpstr>
      <vt:lpstr>Jahve a király és övé a föld</vt:lpstr>
      <vt:lpstr>Jahve a király és övé a föld</vt:lpstr>
      <vt:lpstr>Apokaliptika, eszkatológia</vt:lpstr>
      <vt:lpstr>Főbb vallási csoportosulások</vt:lpstr>
      <vt:lpstr>Hasmoneusok</vt:lpstr>
      <vt:lpstr>Nagy Heródes</vt:lpstr>
      <vt:lpstr>Nagy Heródes</vt:lpstr>
      <vt:lpstr>Nagy Heródes</vt:lpstr>
      <vt:lpstr>Nagy Heródes</vt:lpstr>
      <vt:lpstr>Nagy Heródes királysága és építkezései</vt:lpstr>
      <vt:lpstr>Jeruzsálem - Templom</vt:lpstr>
      <vt:lpstr>Jeruzsálem - Templom</vt:lpstr>
      <vt:lpstr>Caesarea Maritima</vt:lpstr>
      <vt:lpstr>Caesarea Maritima</vt:lpstr>
      <vt:lpstr>Maszada</vt:lpstr>
      <vt:lpstr>Maszada</vt:lpstr>
      <vt:lpstr>Herodion</vt:lpstr>
      <vt:lpstr>Herodion</vt:lpstr>
      <vt:lpstr>Nagy Heródes egyéb építkezései</vt:lpstr>
      <vt:lpstr>Nagy Heródes egyéb építkezései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László Pohl</dc:creator>
  <cp:lastModifiedBy>László Pohl</cp:lastModifiedBy>
  <cp:revision>1</cp:revision>
  <dcterms:created xsi:type="dcterms:W3CDTF">2026-03-18T17:10:53Z</dcterms:created>
  <dcterms:modified xsi:type="dcterms:W3CDTF">2026-03-18T19:22:36Z</dcterms:modified>
</cp:coreProperties>
</file>