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68" r:id="rId6"/>
    <p:sldId id="269" r:id="rId7"/>
    <p:sldId id="270" r:id="rId8"/>
    <p:sldId id="259" r:id="rId9"/>
    <p:sldId id="271" r:id="rId10"/>
    <p:sldId id="260" r:id="rId11"/>
    <p:sldId id="261" r:id="rId12"/>
    <p:sldId id="273" r:id="rId13"/>
    <p:sldId id="262" r:id="rId14"/>
    <p:sldId id="290" r:id="rId15"/>
    <p:sldId id="263" r:id="rId16"/>
    <p:sldId id="291" r:id="rId17"/>
    <p:sldId id="292" r:id="rId18"/>
    <p:sldId id="264" r:id="rId19"/>
    <p:sldId id="274" r:id="rId20"/>
    <p:sldId id="275" r:id="rId21"/>
    <p:sldId id="276" r:id="rId22"/>
    <p:sldId id="277" r:id="rId23"/>
    <p:sldId id="279" r:id="rId24"/>
    <p:sldId id="280" r:id="rId25"/>
    <p:sldId id="282" r:id="rId26"/>
    <p:sldId id="287" r:id="rId27"/>
    <p:sldId id="288" r:id="rId28"/>
    <p:sldId id="289" r:id="rId29"/>
    <p:sldId id="281" r:id="rId30"/>
    <p:sldId id="285" r:id="rId31"/>
    <p:sldId id="286" r:id="rId32"/>
    <p:sldId id="283" r:id="rId33"/>
    <p:sldId id="284" r:id="rId34"/>
    <p:sldId id="293" r:id="rId35"/>
    <p:sldId id="294" r:id="rId36"/>
    <p:sldId id="296" r:id="rId37"/>
    <p:sldId id="295" r:id="rId38"/>
    <p:sldId id="300" r:id="rId39"/>
    <p:sldId id="299" r:id="rId40"/>
    <p:sldId id="298" r:id="rId41"/>
    <p:sldId id="297" r:id="rId4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B95C8C-53C1-48DE-ADE9-EE1FF426819C}" v="14" dt="2026-05-13T17:13:14.9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haly Holenia" userId="7a80a69c0515e863" providerId="LiveId" clId="{C8769D8A-FF7F-47A6-B1CF-5627D8F41A56}"/>
    <pc:docChg chg="undo redo custSel addSld delSld modSld sldOrd">
      <pc:chgData name="Mihaly Holenia" userId="7a80a69c0515e863" providerId="LiveId" clId="{C8769D8A-FF7F-47A6-B1CF-5627D8F41A56}" dt="2026-05-13T17:29:27.117" v="3003" actId="255"/>
      <pc:docMkLst>
        <pc:docMk/>
      </pc:docMkLst>
      <pc:sldChg chg="addSp delSp modSp mod">
        <pc:chgData name="Mihaly Holenia" userId="7a80a69c0515e863" providerId="LiveId" clId="{C8769D8A-FF7F-47A6-B1CF-5627D8F41A56}" dt="2026-05-13T17:13:14.950" v="2998" actId="14100"/>
        <pc:sldMkLst>
          <pc:docMk/>
          <pc:sldMk cId="1093414163" sldId="290"/>
        </pc:sldMkLst>
        <pc:spChg chg="mod">
          <ac:chgData name="Mihaly Holenia" userId="7a80a69c0515e863" providerId="LiveId" clId="{C8769D8A-FF7F-47A6-B1CF-5627D8F41A56}" dt="2026-05-13T17:12:31.982" v="2986" actId="26606"/>
          <ac:spMkLst>
            <pc:docMk/>
            <pc:sldMk cId="1093414163" sldId="290"/>
            <ac:spMk id="2" creationId="{68900767-8B7E-3A96-CFBD-48F5B9DA1CE2}"/>
          </ac:spMkLst>
        </pc:spChg>
        <pc:spChg chg="mod">
          <ac:chgData name="Mihaly Holenia" userId="7a80a69c0515e863" providerId="LiveId" clId="{C8769D8A-FF7F-47A6-B1CF-5627D8F41A56}" dt="2026-05-13T17:12:31.982" v="2986" actId="26606"/>
          <ac:spMkLst>
            <pc:docMk/>
            <pc:sldMk cId="1093414163" sldId="290"/>
            <ac:spMk id="4" creationId="{6C26ABF8-5EA4-2922-D396-DF2B58D753C8}"/>
          </ac:spMkLst>
        </pc:spChg>
        <pc:spChg chg="add del">
          <ac:chgData name="Mihaly Holenia" userId="7a80a69c0515e863" providerId="LiveId" clId="{C8769D8A-FF7F-47A6-B1CF-5627D8F41A56}" dt="2026-05-13T17:12:31.982" v="2986" actId="26606"/>
          <ac:spMkLst>
            <pc:docMk/>
            <pc:sldMk cId="1093414163" sldId="290"/>
            <ac:spMk id="26640" creationId="{135FA909-3F24-448C-A8BC-7CF77F62F84F}"/>
          </ac:spMkLst>
        </pc:spChg>
        <pc:spChg chg="add del">
          <ac:chgData name="Mihaly Holenia" userId="7a80a69c0515e863" providerId="LiveId" clId="{C8769D8A-FF7F-47A6-B1CF-5627D8F41A56}" dt="2026-05-13T17:11:46.344" v="2982" actId="26606"/>
          <ac:spMkLst>
            <pc:docMk/>
            <pc:sldMk cId="1093414163" sldId="290"/>
            <ac:spMk id="26648" creationId="{9B7AD9F6-8CE7-4299-8FC6-328F4DCD3FF9}"/>
          </ac:spMkLst>
        </pc:spChg>
        <pc:spChg chg="add del">
          <ac:chgData name="Mihaly Holenia" userId="7a80a69c0515e863" providerId="LiveId" clId="{C8769D8A-FF7F-47A6-B1CF-5627D8F41A56}" dt="2026-05-13T17:11:46.344" v="2982" actId="26606"/>
          <ac:spMkLst>
            <pc:docMk/>
            <pc:sldMk cId="1093414163" sldId="290"/>
            <ac:spMk id="26650" creationId="{F49775AF-8896-43EE-92C6-83497D6DC56F}"/>
          </ac:spMkLst>
        </pc:spChg>
        <pc:spChg chg="add del">
          <ac:chgData name="Mihaly Holenia" userId="7a80a69c0515e863" providerId="LiveId" clId="{C8769D8A-FF7F-47A6-B1CF-5627D8F41A56}" dt="2026-05-13T17:11:49.153" v="2984" actId="26606"/>
          <ac:spMkLst>
            <pc:docMk/>
            <pc:sldMk cId="1093414163" sldId="290"/>
            <ac:spMk id="26652" creationId="{72F7300B-53A6-4A16-AA84-78597664F02E}"/>
          </ac:spMkLst>
        </pc:spChg>
        <pc:spChg chg="add del">
          <ac:chgData name="Mihaly Holenia" userId="7a80a69c0515e863" providerId="LiveId" clId="{C8769D8A-FF7F-47A6-B1CF-5627D8F41A56}" dt="2026-05-13T17:11:49.153" v="2984" actId="26606"/>
          <ac:spMkLst>
            <pc:docMk/>
            <pc:sldMk cId="1093414163" sldId="290"/>
            <ac:spMk id="26653" creationId="{A9607B8D-5A6C-4ECB-9047-3836C51C14F0}"/>
          </ac:spMkLst>
        </pc:spChg>
        <pc:spChg chg="add del">
          <ac:chgData name="Mihaly Holenia" userId="7a80a69c0515e863" providerId="LiveId" clId="{C8769D8A-FF7F-47A6-B1CF-5627D8F41A56}" dt="2026-05-13T17:11:49.153" v="2984" actId="26606"/>
          <ac:spMkLst>
            <pc:docMk/>
            <pc:sldMk cId="1093414163" sldId="290"/>
            <ac:spMk id="26654" creationId="{CA84D6C4-24A3-44DC-9607-566CF5A2227A}"/>
          </ac:spMkLst>
        </pc:spChg>
        <pc:spChg chg="add del">
          <ac:chgData name="Mihaly Holenia" userId="7a80a69c0515e863" providerId="LiveId" clId="{C8769D8A-FF7F-47A6-B1CF-5627D8F41A56}" dt="2026-05-13T17:12:31.982" v="2986" actId="26606"/>
          <ac:spMkLst>
            <pc:docMk/>
            <pc:sldMk cId="1093414163" sldId="290"/>
            <ac:spMk id="26656" creationId="{9B7AD9F6-8CE7-4299-8FC6-328F4DCD3FF9}"/>
          </ac:spMkLst>
        </pc:spChg>
        <pc:spChg chg="add del">
          <ac:chgData name="Mihaly Holenia" userId="7a80a69c0515e863" providerId="LiveId" clId="{C8769D8A-FF7F-47A6-B1CF-5627D8F41A56}" dt="2026-05-13T17:12:31.982" v="2986" actId="26606"/>
          <ac:spMkLst>
            <pc:docMk/>
            <pc:sldMk cId="1093414163" sldId="290"/>
            <ac:spMk id="26657" creationId="{F49775AF-8896-43EE-92C6-83497D6DC56F}"/>
          </ac:spMkLst>
        </pc:spChg>
        <pc:grpChg chg="add del">
          <ac:chgData name="Mihaly Holenia" userId="7a80a69c0515e863" providerId="LiveId" clId="{C8769D8A-FF7F-47A6-B1CF-5627D8F41A56}" dt="2026-05-13T17:12:31.982" v="2986" actId="26606"/>
          <ac:grpSpMkLst>
            <pc:docMk/>
            <pc:sldMk cId="1093414163" sldId="290"/>
            <ac:grpSpMk id="26641" creationId="{8B60959F-9B69-4520-A16E-EA6BECC747D6}"/>
          </ac:grpSpMkLst>
        </pc:grpChg>
        <pc:picChg chg="mod">
          <ac:chgData name="Mihaly Holenia" userId="7a80a69c0515e863" providerId="LiveId" clId="{C8769D8A-FF7F-47A6-B1CF-5627D8F41A56}" dt="2026-05-13T17:13:14.950" v="2998" actId="14100"/>
          <ac:picMkLst>
            <pc:docMk/>
            <pc:sldMk cId="1093414163" sldId="290"/>
            <ac:picMk id="26628" creationId="{18F6F52A-DE49-8B2F-CDEA-483FAE287177}"/>
          </ac:picMkLst>
        </pc:picChg>
      </pc:sldChg>
      <pc:sldChg chg="modSp mod">
        <pc:chgData name="Mihaly Holenia" userId="7a80a69c0515e863" providerId="LiveId" clId="{C8769D8A-FF7F-47A6-B1CF-5627D8F41A56}" dt="2026-05-13T15:41:15.129" v="1867" actId="20577"/>
        <pc:sldMkLst>
          <pc:docMk/>
          <pc:sldMk cId="1491659766" sldId="291"/>
        </pc:sldMkLst>
        <pc:spChg chg="mod">
          <ac:chgData name="Mihaly Holenia" userId="7a80a69c0515e863" providerId="LiveId" clId="{C8769D8A-FF7F-47A6-B1CF-5627D8F41A56}" dt="2026-05-13T15:41:15.129" v="1867" actId="20577"/>
          <ac:spMkLst>
            <pc:docMk/>
            <pc:sldMk cId="1491659766" sldId="291"/>
            <ac:spMk id="2" creationId="{D47889F7-011A-1E21-46F6-99BB361DCA19}"/>
          </ac:spMkLst>
        </pc:spChg>
      </pc:sldChg>
      <pc:sldChg chg="modSp mod">
        <pc:chgData name="Mihaly Holenia" userId="7a80a69c0515e863" providerId="LiveId" clId="{C8769D8A-FF7F-47A6-B1CF-5627D8F41A56}" dt="2026-05-13T15:41:35.937" v="1877" actId="20577"/>
        <pc:sldMkLst>
          <pc:docMk/>
          <pc:sldMk cId="2150231339" sldId="292"/>
        </pc:sldMkLst>
        <pc:spChg chg="mod">
          <ac:chgData name="Mihaly Holenia" userId="7a80a69c0515e863" providerId="LiveId" clId="{C8769D8A-FF7F-47A6-B1CF-5627D8F41A56}" dt="2026-05-13T15:41:35.937" v="1877" actId="20577"/>
          <ac:spMkLst>
            <pc:docMk/>
            <pc:sldMk cId="2150231339" sldId="292"/>
            <ac:spMk id="2" creationId="{08810B55-6573-F045-D9A4-9B1B30F81DEE}"/>
          </ac:spMkLst>
        </pc:spChg>
      </pc:sldChg>
      <pc:sldChg chg="addSp delSp modSp new mod setBg">
        <pc:chgData name="Mihaly Holenia" userId="7a80a69c0515e863" providerId="LiveId" clId="{C8769D8A-FF7F-47A6-B1CF-5627D8F41A56}" dt="2026-05-13T17:29:27.117" v="3003" actId="255"/>
        <pc:sldMkLst>
          <pc:docMk/>
          <pc:sldMk cId="2187724074" sldId="298"/>
        </pc:sldMkLst>
        <pc:spChg chg="mod">
          <ac:chgData name="Mihaly Holenia" userId="7a80a69c0515e863" providerId="LiveId" clId="{C8769D8A-FF7F-47A6-B1CF-5627D8F41A56}" dt="2026-05-13T17:13:48.898" v="2999" actId="313"/>
          <ac:spMkLst>
            <pc:docMk/>
            <pc:sldMk cId="2187724074" sldId="298"/>
            <ac:spMk id="2" creationId="{230D7E08-D774-AE2F-595D-B00F153346AE}"/>
          </ac:spMkLst>
        </pc:spChg>
        <pc:spChg chg="mod">
          <ac:chgData name="Mihaly Holenia" userId="7a80a69c0515e863" providerId="LiveId" clId="{C8769D8A-FF7F-47A6-B1CF-5627D8F41A56}" dt="2026-05-13T17:29:27.117" v="3003" actId="255"/>
          <ac:spMkLst>
            <pc:docMk/>
            <pc:sldMk cId="2187724074" sldId="298"/>
            <ac:spMk id="4" creationId="{5FEB1A94-38DE-7BC9-4888-89A5A8C86333}"/>
          </ac:spMkLst>
        </pc:spChg>
        <pc:spChg chg="add">
          <ac:chgData name="Mihaly Holenia" userId="7a80a69c0515e863" providerId="LiveId" clId="{C8769D8A-FF7F-47A6-B1CF-5627D8F41A56}" dt="2026-04-15T20:42:28.666" v="1513" actId="26606"/>
          <ac:spMkLst>
            <pc:docMk/>
            <pc:sldMk cId="2187724074" sldId="298"/>
            <ac:spMk id="1031" creationId="{F13C74B1-5B17-4795-BED0-7140497B445A}"/>
          </ac:spMkLst>
        </pc:spChg>
        <pc:spChg chg="add">
          <ac:chgData name="Mihaly Holenia" userId="7a80a69c0515e863" providerId="LiveId" clId="{C8769D8A-FF7F-47A6-B1CF-5627D8F41A56}" dt="2026-04-15T20:42:28.666" v="1513" actId="26606"/>
          <ac:spMkLst>
            <pc:docMk/>
            <pc:sldMk cId="2187724074" sldId="298"/>
            <ac:spMk id="1033" creationId="{D4974D33-8DC5-464E-8C6D-BE58F0669C17}"/>
          </ac:spMkLst>
        </pc:spChg>
        <pc:picChg chg="add mod">
          <ac:chgData name="Mihaly Holenia" userId="7a80a69c0515e863" providerId="LiveId" clId="{C8769D8A-FF7F-47A6-B1CF-5627D8F41A56}" dt="2026-04-15T20:42:28.666" v="1513" actId="26606"/>
          <ac:picMkLst>
            <pc:docMk/>
            <pc:sldMk cId="2187724074" sldId="298"/>
            <ac:picMk id="1026" creationId="{3E1521B3-D6B5-AC34-E32E-24198B9231BF}"/>
          </ac:picMkLst>
        </pc:picChg>
      </pc:sldChg>
      <pc:sldChg chg="addSp delSp modSp new mod ord setBg">
        <pc:chgData name="Mihaly Holenia" userId="7a80a69c0515e863" providerId="LiveId" clId="{C8769D8A-FF7F-47A6-B1CF-5627D8F41A56}" dt="2026-05-13T17:01:34.977" v="2971"/>
        <pc:sldMkLst>
          <pc:docMk/>
          <pc:sldMk cId="1942784906" sldId="299"/>
        </pc:sldMkLst>
        <pc:spChg chg="mod">
          <ac:chgData name="Mihaly Holenia" userId="7a80a69c0515e863" providerId="LiveId" clId="{C8769D8A-FF7F-47A6-B1CF-5627D8F41A56}" dt="2026-04-15T20:47:35.609" v="1559" actId="14100"/>
          <ac:spMkLst>
            <pc:docMk/>
            <pc:sldMk cId="1942784906" sldId="299"/>
            <ac:spMk id="2" creationId="{5B7CE348-9D2C-EE7A-6B45-0BF5A31D989A}"/>
          </ac:spMkLst>
        </pc:spChg>
        <pc:spChg chg="mod">
          <ac:chgData name="Mihaly Holenia" userId="7a80a69c0515e863" providerId="LiveId" clId="{C8769D8A-FF7F-47A6-B1CF-5627D8F41A56}" dt="2026-05-13T15:54:57.423" v="1935" actId="14100"/>
          <ac:spMkLst>
            <pc:docMk/>
            <pc:sldMk cId="1942784906" sldId="299"/>
            <ac:spMk id="4" creationId="{C811C182-3DD8-E498-25FC-5C615D4D1466}"/>
          </ac:spMkLst>
        </pc:spChg>
        <pc:spChg chg="add">
          <ac:chgData name="Mihaly Holenia" userId="7a80a69c0515e863" providerId="LiveId" clId="{C8769D8A-FF7F-47A6-B1CF-5627D8F41A56}" dt="2026-04-15T20:44:19.451" v="1520" actId="26606"/>
          <ac:spMkLst>
            <pc:docMk/>
            <pc:sldMk cId="1942784906" sldId="299"/>
            <ac:spMk id="2061" creationId="{F13C74B1-5B17-4795-BED0-7140497B445A}"/>
          </ac:spMkLst>
        </pc:spChg>
        <pc:spChg chg="add">
          <ac:chgData name="Mihaly Holenia" userId="7a80a69c0515e863" providerId="LiveId" clId="{C8769D8A-FF7F-47A6-B1CF-5627D8F41A56}" dt="2026-04-15T20:44:19.451" v="1520" actId="26606"/>
          <ac:spMkLst>
            <pc:docMk/>
            <pc:sldMk cId="1942784906" sldId="299"/>
            <ac:spMk id="2062" creationId="{D4974D33-8DC5-464E-8C6D-BE58F0669C17}"/>
          </ac:spMkLst>
        </pc:spChg>
        <pc:picChg chg="add mod">
          <ac:chgData name="Mihaly Holenia" userId="7a80a69c0515e863" providerId="LiveId" clId="{C8769D8A-FF7F-47A6-B1CF-5627D8F41A56}" dt="2026-04-15T20:44:19.451" v="1520" actId="26606"/>
          <ac:picMkLst>
            <pc:docMk/>
            <pc:sldMk cId="1942784906" sldId="299"/>
            <ac:picMk id="2050" creationId="{76242744-7C37-ADBE-D061-A6ADA6CB16DF}"/>
          </ac:picMkLst>
        </pc:picChg>
      </pc:sldChg>
      <pc:sldChg chg="addSp delSp modSp new mod ord setBg">
        <pc:chgData name="Mihaly Holenia" userId="7a80a69c0515e863" providerId="LiveId" clId="{C8769D8A-FF7F-47A6-B1CF-5627D8F41A56}" dt="2026-05-13T17:13:12.686" v="2996" actId="26606"/>
        <pc:sldMkLst>
          <pc:docMk/>
          <pc:sldMk cId="70628181" sldId="300"/>
        </pc:sldMkLst>
        <pc:spChg chg="mod">
          <ac:chgData name="Mihaly Holenia" userId="7a80a69c0515e863" providerId="LiveId" clId="{C8769D8A-FF7F-47A6-B1CF-5627D8F41A56}" dt="2026-05-13T17:13:12.686" v="2996" actId="26606"/>
          <ac:spMkLst>
            <pc:docMk/>
            <pc:sldMk cId="70628181" sldId="300"/>
            <ac:spMk id="2" creationId="{5BD153C7-1FDD-A176-675F-318781AFBAC8}"/>
          </ac:spMkLst>
        </pc:spChg>
        <pc:spChg chg="del">
          <ac:chgData name="Mihaly Holenia" userId="7a80a69c0515e863" providerId="LiveId" clId="{C8769D8A-FF7F-47A6-B1CF-5627D8F41A56}" dt="2026-05-13T17:08:45.490" v="2972"/>
          <ac:spMkLst>
            <pc:docMk/>
            <pc:sldMk cId="70628181" sldId="300"/>
            <ac:spMk id="3" creationId="{7DD46F85-B438-5A33-8E29-5FA3281C353A}"/>
          </ac:spMkLst>
        </pc:spChg>
        <pc:spChg chg="mod">
          <ac:chgData name="Mihaly Holenia" userId="7a80a69c0515e863" providerId="LiveId" clId="{C8769D8A-FF7F-47A6-B1CF-5627D8F41A56}" dt="2026-05-13T17:13:12.686" v="2996" actId="26606"/>
          <ac:spMkLst>
            <pc:docMk/>
            <pc:sldMk cId="70628181" sldId="300"/>
            <ac:spMk id="4" creationId="{403185F6-553E-4294-034A-47565C89F623}"/>
          </ac:spMkLst>
        </pc:spChg>
        <pc:spChg chg="add del">
          <ac:chgData name="Mihaly Holenia" userId="7a80a69c0515e863" providerId="LiveId" clId="{C8769D8A-FF7F-47A6-B1CF-5627D8F41A56}" dt="2026-05-13T17:13:12.686" v="2996" actId="26606"/>
          <ac:spMkLst>
            <pc:docMk/>
            <pc:sldMk cId="70628181" sldId="300"/>
            <ac:spMk id="1028" creationId="{362810D9-2C5A-477D-949C-C191895477F3}"/>
          </ac:spMkLst>
        </pc:spChg>
        <pc:spChg chg="add del">
          <ac:chgData name="Mihaly Holenia" userId="7a80a69c0515e863" providerId="LiveId" clId="{C8769D8A-FF7F-47A6-B1CF-5627D8F41A56}" dt="2026-05-13T17:13:12.686" v="2996" actId="26606"/>
          <ac:spMkLst>
            <pc:docMk/>
            <pc:sldMk cId="70628181" sldId="300"/>
            <ac:spMk id="1029" creationId="{081E4A58-353D-44AE-B2FC-2A74E2E400F7}"/>
          </ac:spMkLst>
        </pc:spChg>
        <pc:spChg chg="add del">
          <ac:chgData name="Mihaly Holenia" userId="7a80a69c0515e863" providerId="LiveId" clId="{C8769D8A-FF7F-47A6-B1CF-5627D8F41A56}" dt="2026-05-13T17:09:36.042" v="2976" actId="26606"/>
          <ac:spMkLst>
            <pc:docMk/>
            <pc:sldMk cId="70628181" sldId="300"/>
            <ac:spMk id="1031" creationId="{362810D9-2C5A-477D-949C-C191895477F3}"/>
          </ac:spMkLst>
        </pc:spChg>
        <pc:spChg chg="add del">
          <ac:chgData name="Mihaly Holenia" userId="7a80a69c0515e863" providerId="LiveId" clId="{C8769D8A-FF7F-47A6-B1CF-5627D8F41A56}" dt="2026-05-13T17:09:36.042" v="2976" actId="26606"/>
          <ac:spMkLst>
            <pc:docMk/>
            <pc:sldMk cId="70628181" sldId="300"/>
            <ac:spMk id="1033" creationId="{081E4A58-353D-44AE-B2FC-2A74E2E400F7}"/>
          </ac:spMkLst>
        </pc:spChg>
        <pc:spChg chg="add del">
          <ac:chgData name="Mihaly Holenia" userId="7a80a69c0515e863" providerId="LiveId" clId="{C8769D8A-FF7F-47A6-B1CF-5627D8F41A56}" dt="2026-05-13T17:13:12.686" v="2996" actId="26606"/>
          <ac:spMkLst>
            <pc:docMk/>
            <pc:sldMk cId="70628181" sldId="300"/>
            <ac:spMk id="1034" creationId="{F13C74B1-5B17-4795-BED0-7140497B445A}"/>
          </ac:spMkLst>
        </pc:spChg>
        <pc:spChg chg="add del">
          <ac:chgData name="Mihaly Holenia" userId="7a80a69c0515e863" providerId="LiveId" clId="{C8769D8A-FF7F-47A6-B1CF-5627D8F41A56}" dt="2026-05-13T17:13:12.686" v="2996" actId="26606"/>
          <ac:spMkLst>
            <pc:docMk/>
            <pc:sldMk cId="70628181" sldId="300"/>
            <ac:spMk id="1036" creationId="{D4974D33-8DC5-464E-8C6D-BE58F0669C17}"/>
          </ac:spMkLst>
        </pc:spChg>
        <pc:picChg chg="add mod ord">
          <ac:chgData name="Mihaly Holenia" userId="7a80a69c0515e863" providerId="LiveId" clId="{C8769D8A-FF7F-47A6-B1CF-5627D8F41A56}" dt="2026-05-13T17:13:12.686" v="2996" actId="26606"/>
          <ac:picMkLst>
            <pc:docMk/>
            <pc:sldMk cId="70628181" sldId="300"/>
            <ac:picMk id="1026" creationId="{5C6F3DBC-0E12-67C5-BA20-8CCCB5C1677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B1755E8-A75A-55DC-7625-34498265B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BD0C3A7-9F89-E300-0BAA-C5140543B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F6B2AB0-0C6D-0E2D-3130-544AFA9E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EB0C-F07A-4EB0-9D6A-2125FD93333E}" type="datetimeFigureOut">
              <a:rPr lang="hu-HU" smtClean="0"/>
              <a:t>2026. 05. 13.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22E6053-E2B3-EB17-28A4-C4B560EAF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842AFDE-9217-10CD-AEC0-7689E6B6C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E6FD-C0BC-4FAD-97CC-7FCB7FDBF3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19009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B5108CE-4FAB-57B6-1A99-CDB1E4AD6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105BFDF-329F-A784-2387-BD85A26F5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0A264EC-7279-21A3-5FA8-AE5FBB59E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EB0C-F07A-4EB0-9D6A-2125FD93333E}" type="datetimeFigureOut">
              <a:rPr lang="hu-HU" smtClean="0"/>
              <a:t>2026. 05. 13.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D0DD69E-B8EA-10A3-3BAC-00BD901F4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2B95CC9-2386-7E7C-EC44-824F985C2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E6FD-C0BC-4FAD-97CC-7FCB7FDBF3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4251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8BB5D36-491A-D1C6-C4FF-FAEE603BD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A971706-1E37-1481-2049-E5D37787C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D91CC61-A31F-E402-2E13-16F36A4AE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EB0C-F07A-4EB0-9D6A-2125FD93333E}" type="datetimeFigureOut">
              <a:rPr lang="hu-HU" smtClean="0"/>
              <a:t>2026. 05. 13.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9BF2C77-6E17-F79F-C5B1-4BEB723A7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4C4A0EF-8DB1-B472-28D5-E4C5B263B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E6FD-C0BC-4FAD-97CC-7FCB7FDBF3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3937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73FDE3F-1E3C-CD9B-5BDC-636C52AC4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79AA957-0CBD-584C-BEB5-F9914404D6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F012AACE-485E-32D5-EAD7-B517E1AE1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4006A05-E6C7-6166-DCE5-276A202EA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EB0C-F07A-4EB0-9D6A-2125FD93333E}" type="datetimeFigureOut">
              <a:rPr lang="hu-HU" smtClean="0"/>
              <a:t>2026. 05. 13.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F2EF18A-E35B-A145-EBB5-F7A88060F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370C673-6A9F-722C-8352-9103FF638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E6FD-C0BC-4FAD-97CC-7FCB7FDBF3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84493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1D66F37-BB15-56E3-F2C2-4D9F3887C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D0069F1-AD52-7EBB-81A5-851022E1A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F1A32B1-1477-B8F3-CD62-24B01DB6D4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19EC932B-782F-9DB8-D9C9-4AB5AB4F9E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0E6B5A4A-7E48-012B-EB11-17FD97AC9E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3968115B-E10C-89CB-C719-FD5F5F368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EB0C-F07A-4EB0-9D6A-2125FD93333E}" type="datetimeFigureOut">
              <a:rPr lang="hu-HU" smtClean="0"/>
              <a:t>2026. 05. 13.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56069A15-8C2D-389F-05FC-47D7E584E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750A0BC9-6297-D2C8-CAAE-60F03C20A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E6FD-C0BC-4FAD-97CC-7FCB7FDBF3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67003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9FAAB4A-6A42-CCB2-5EA3-9C7AE6E75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B64E1B11-9B68-F601-700F-09AD7259D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EB0C-F07A-4EB0-9D6A-2125FD93333E}" type="datetimeFigureOut">
              <a:rPr lang="hu-HU" smtClean="0"/>
              <a:t>2026. 05. 13.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43426496-92BB-0FB8-6EAB-009A945AC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566B0349-66D6-B62D-B0FC-A86790249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E6FD-C0BC-4FAD-97CC-7FCB7FDBF3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58739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52F28325-1B14-D3E1-D1DE-77D7EDABB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EB0C-F07A-4EB0-9D6A-2125FD93333E}" type="datetimeFigureOut">
              <a:rPr lang="hu-HU" smtClean="0"/>
              <a:t>2026. 05. 13.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AE8EF920-C15F-F3FD-EB5F-36D3CE4B1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E945E2C-1F45-5270-206E-CDB8491BD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E6FD-C0BC-4FAD-97CC-7FCB7FDBF3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2263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D27E640-E540-1C06-3847-AF486302C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3682D63-3471-9AAA-2A5D-285ED338D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04CBB73-6BAF-AB2C-A26B-509F0B708B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45849C5-535D-8A74-D315-7C72BAB08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EB0C-F07A-4EB0-9D6A-2125FD93333E}" type="datetimeFigureOut">
              <a:rPr lang="hu-HU" smtClean="0"/>
              <a:t>2026. 05. 13.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F3DA404-F72C-27AE-0121-FBB247298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8011D01-A098-C2C5-0D11-037FC51AD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E6FD-C0BC-4FAD-97CC-7FCB7FDBF3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56267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EC68440-B4F2-92F2-B0CB-23DB18D90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896A1452-E52A-8A50-584F-035E482851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F4E7E44-C511-96C8-29A1-23DBD1CE2F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574DB11-E495-B196-F11D-A5C4990B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EB0C-F07A-4EB0-9D6A-2125FD93333E}" type="datetimeFigureOut">
              <a:rPr lang="hu-HU" smtClean="0"/>
              <a:t>2026. 05. 13.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7B0EDF7-339E-CDF5-1A7C-528764895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6CD84CC-42FA-F2DD-C896-CFD744BCC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E6FD-C0BC-4FAD-97CC-7FCB7FDBF3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37264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77E39D5-D503-DAD0-B884-236190423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70D96678-04C4-94AB-BE46-BFCAFFC70B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7B1F1A3-6FD8-0B26-772C-EF1E5C117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EB0C-F07A-4EB0-9D6A-2125FD93333E}" type="datetimeFigureOut">
              <a:rPr lang="hu-HU" smtClean="0"/>
              <a:t>2026. 05. 13.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B335041-694D-93D1-C165-4F0E4120E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D815AA6-9905-352E-82CE-FFBBF7A7E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E6FD-C0BC-4FAD-97CC-7FCB7FDBF3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43873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42E089C1-2142-1833-C554-39CA2D5601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D4E76E6E-891A-D789-9D8A-D01492BEBA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2A74A65-B99A-D901-5C35-5D9D96D96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EB0C-F07A-4EB0-9D6A-2125FD93333E}" type="datetimeFigureOut">
              <a:rPr lang="hu-HU" smtClean="0"/>
              <a:t>2026. 05. 13.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15FE5AE-40D2-3F40-DE6F-310E6C106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AAE3ED5-C6B3-0FA1-710A-DC10772B6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E6FD-C0BC-4FAD-97CC-7FCB7FDBF3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1662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35E79722-3C2D-498F-88C7-015D220E6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A666705-7741-19F8-5B81-52541A29F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08E17AA-0242-EE37-1B17-54B0F79195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E9EB0C-F07A-4EB0-9D6A-2125FD93333E}" type="datetimeFigureOut">
              <a:rPr lang="hu-HU" smtClean="0"/>
              <a:t>2026. 05. 13.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50D68FF-B7C2-5FE9-1868-3F8D48F7C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8DD7D83-F34B-BCC3-8A32-09A8D7EE7C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06E6FD-C0BC-4FAD-97CC-7FCB7FDBF30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02609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acred-texts.com/cla/cap/cap00.ht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>
            <a:extLst>
              <a:ext uri="{FF2B5EF4-FFF2-40B4-BE49-F238E27FC236}">
                <a16:creationId xmlns:a16="http://schemas.microsoft.com/office/drawing/2014/main" id="{1656C942-7FC3-E8CF-C0FB-764A84F08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0732"/>
          <a:stretch>
            <a:fillRect/>
          </a:stretch>
        </p:blipFill>
        <p:spPr bwMode="auto">
          <a:xfrm>
            <a:off x="5101771" y="10"/>
            <a:ext cx="7094361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30" name="Rectangle 38918">
            <a:extLst>
              <a:ext uri="{FF2B5EF4-FFF2-40B4-BE49-F238E27FC236}">
                <a16:creationId xmlns:a16="http://schemas.microsoft.com/office/drawing/2014/main" id="{A34066D6-1B59-4642-A86D-39464CEE9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527208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31" name="Arc 38920">
            <a:extLst>
              <a:ext uri="{FF2B5EF4-FFF2-40B4-BE49-F238E27FC236}">
                <a16:creationId xmlns:a16="http://schemas.microsoft.com/office/drawing/2014/main" id="{18E928D9-3091-4385-B979-265D55AD0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3011">
            <a:off x="1718653" y="70086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8F1B77F3-ECB3-1C7C-F3C5-6A1E42E79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795509"/>
            <a:ext cx="4092525" cy="2798604"/>
          </a:xfrm>
        </p:spPr>
        <p:txBody>
          <a:bodyPr>
            <a:normAutofit/>
          </a:bodyPr>
          <a:lstStyle/>
          <a:p>
            <a:r>
              <a:rPr lang="hu-HU" sz="4700">
                <a:solidFill>
                  <a:srgbClr val="FFFFFF"/>
                </a:solidFill>
              </a:rPr>
              <a:t>Erósz és Pszükhé </a:t>
            </a:r>
            <a:br>
              <a:rPr lang="hu-HU" sz="4700">
                <a:solidFill>
                  <a:srgbClr val="FFFFFF"/>
                </a:solidFill>
              </a:rPr>
            </a:br>
            <a:r>
              <a:rPr lang="hu-HU" sz="4700">
                <a:solidFill>
                  <a:srgbClr val="FFFFFF"/>
                </a:solidFill>
              </a:rPr>
              <a:t>(vágy és szerelem)</a:t>
            </a:r>
          </a:p>
        </p:txBody>
      </p:sp>
      <p:sp>
        <p:nvSpPr>
          <p:cNvPr id="38932" name="Oval 38922">
            <a:extLst>
              <a:ext uri="{FF2B5EF4-FFF2-40B4-BE49-F238E27FC236}">
                <a16:creationId xmlns:a16="http://schemas.microsoft.com/office/drawing/2014/main" id="{7D602432-D774-4CF5-94E8-7D52D0105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1186" y="4626633"/>
            <a:ext cx="491961" cy="49196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50606B45-E298-2F2F-8D99-E039E8C9EF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3686187"/>
            <a:ext cx="4092525" cy="2292581"/>
          </a:xfrm>
        </p:spPr>
        <p:txBody>
          <a:bodyPr>
            <a:normAutofit/>
          </a:bodyPr>
          <a:lstStyle/>
          <a:p>
            <a:r>
              <a:rPr lang="hu-HU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8933" name="Rectangle 38924">
            <a:extLst>
              <a:ext uri="{FF2B5EF4-FFF2-40B4-BE49-F238E27FC236}">
                <a16:creationId xmlns:a16="http://schemas.microsoft.com/office/drawing/2014/main" id="{CBF9EBB4-5078-47B2-AAA0-DF4A88D81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27932" y="5011563"/>
            <a:ext cx="731558" cy="731558"/>
          </a:xfrm>
          <a:prstGeom prst="rect">
            <a:avLst/>
          </a:prstGeom>
          <a:noFill/>
          <a:ln w="127000">
            <a:solidFill>
              <a:schemeClr val="accent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60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0BC8896-B42C-90F3-A60D-61D3039BC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hu-HU" sz="6200">
                <a:solidFill>
                  <a:srgbClr val="FFFFFF"/>
                </a:solidFill>
              </a:rPr>
              <a:t>Felhasznált források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6AA8EA6-98E2-3C08-C2DE-908F59EDC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en-US" sz="1000" b="1">
                <a:solidFill>
                  <a:schemeClr val="tx1">
                    <a:alpha val="80000"/>
                  </a:schemeClr>
                </a:solidFill>
              </a:rPr>
              <a:t>Buxton, R.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(2004). </a:t>
            </a:r>
            <a:r>
              <a:rPr lang="en-US" sz="1000" i="1">
                <a:solidFill>
                  <a:schemeClr val="tx1">
                    <a:alpha val="80000"/>
                  </a:schemeClr>
                </a:solidFill>
              </a:rPr>
              <a:t>The complete world of Greek mythology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. Thames &amp; Hudson.</a:t>
            </a:r>
          </a:p>
          <a:p>
            <a:r>
              <a:rPr lang="en-US" sz="1000" b="1">
                <a:solidFill>
                  <a:schemeClr val="tx1">
                    <a:alpha val="80000"/>
                  </a:schemeClr>
                </a:solidFill>
              </a:rPr>
              <a:t>Gilhus, I. S.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(2006). </a:t>
            </a:r>
            <a:r>
              <a:rPr lang="en-US" sz="1000" i="1">
                <a:solidFill>
                  <a:schemeClr val="tx1">
                    <a:alpha val="80000"/>
                  </a:schemeClr>
                </a:solidFill>
              </a:rPr>
              <a:t>Animals, gods and humans: Changing attitudes to animals in Greek, Roman, and early Christian thought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. Routledge.</a:t>
            </a:r>
          </a:p>
          <a:p>
            <a:r>
              <a:rPr lang="en-US" sz="1000" b="1">
                <a:solidFill>
                  <a:schemeClr val="tx1">
                    <a:alpha val="80000"/>
                  </a:schemeClr>
                </a:solidFill>
              </a:rPr>
              <a:t>Guthrie, W. K. C.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(1950). </a:t>
            </a:r>
            <a:r>
              <a:rPr lang="en-US" sz="1000" i="1">
                <a:solidFill>
                  <a:schemeClr val="tx1">
                    <a:alpha val="80000"/>
                  </a:schemeClr>
                </a:solidFill>
              </a:rPr>
              <a:t>The Greeks and their gods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. Beacon Press.</a:t>
            </a:r>
          </a:p>
          <a:p>
            <a:r>
              <a:rPr lang="en-US" sz="1000" b="1">
                <a:solidFill>
                  <a:schemeClr val="tx1">
                    <a:alpha val="80000"/>
                  </a:schemeClr>
                </a:solidFill>
              </a:rPr>
              <a:t>Hard, R.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(2004). </a:t>
            </a:r>
            <a:r>
              <a:rPr lang="en-US" sz="1000" i="1">
                <a:solidFill>
                  <a:schemeClr val="tx1">
                    <a:alpha val="80000"/>
                  </a:schemeClr>
                </a:solidFill>
              </a:rPr>
              <a:t>The Routledge handbook of Greek mythology: Based on H. J. Rose’s Handbook of Greek mythology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. Routledge.</a:t>
            </a:r>
          </a:p>
          <a:p>
            <a:r>
              <a:rPr lang="en-US" sz="1000" b="1">
                <a:solidFill>
                  <a:schemeClr val="tx1">
                    <a:alpha val="80000"/>
                  </a:schemeClr>
                </a:solidFill>
              </a:rPr>
              <a:t>Herrin, J., &amp; Stafford, E.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(Eds.). (2005). </a:t>
            </a:r>
            <a:r>
              <a:rPr lang="en-US" sz="1000" i="1">
                <a:solidFill>
                  <a:schemeClr val="tx1">
                    <a:alpha val="80000"/>
                  </a:schemeClr>
                </a:solidFill>
              </a:rPr>
              <a:t>Personification in the Greek world: From antiquity to Byzantium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. Ashgate.</a:t>
            </a:r>
          </a:p>
          <a:p>
            <a:r>
              <a:rPr lang="en-US" sz="1000" b="1">
                <a:solidFill>
                  <a:schemeClr val="tx1">
                    <a:alpha val="80000"/>
                  </a:schemeClr>
                </a:solidFill>
              </a:rPr>
              <a:t>Lefkowitz, M. R.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(2003). </a:t>
            </a:r>
            <a:r>
              <a:rPr lang="en-US" sz="1000" i="1">
                <a:solidFill>
                  <a:schemeClr val="tx1">
                    <a:alpha val="80000"/>
                  </a:schemeClr>
                </a:solidFill>
              </a:rPr>
              <a:t>Greek gods, human lives: What we can learn from myths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. Yale University Press.</a:t>
            </a:r>
          </a:p>
          <a:p>
            <a:r>
              <a:rPr lang="en-US" sz="1000" b="1">
                <a:solidFill>
                  <a:schemeClr val="tx1">
                    <a:alpha val="80000"/>
                  </a:schemeClr>
                </a:solidFill>
              </a:rPr>
              <a:t>Parker, R.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(2005). </a:t>
            </a:r>
            <a:r>
              <a:rPr lang="en-US" sz="1000" i="1">
                <a:solidFill>
                  <a:schemeClr val="tx1">
                    <a:alpha val="80000"/>
                  </a:schemeClr>
                </a:solidFill>
              </a:rPr>
              <a:t>Polytheism and society at Athens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. Oxford University Press.</a:t>
            </a:r>
          </a:p>
          <a:p>
            <a:r>
              <a:rPr lang="en-US" sz="1000" b="1">
                <a:solidFill>
                  <a:schemeClr val="tx1">
                    <a:alpha val="80000"/>
                  </a:schemeClr>
                </a:solidFill>
              </a:rPr>
              <a:t>Polinskaya, I.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(2013). </a:t>
            </a:r>
            <a:r>
              <a:rPr lang="en-US" sz="1000" i="1">
                <a:solidFill>
                  <a:schemeClr val="tx1">
                    <a:alpha val="80000"/>
                  </a:schemeClr>
                </a:solidFill>
              </a:rPr>
              <a:t>A local history of Greek polytheism: Gods, people, and the land of Aigina, 800–400 BCE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. Brill.</a:t>
            </a:r>
          </a:p>
          <a:p>
            <a:r>
              <a:rPr lang="en-US" sz="1000" b="1">
                <a:solidFill>
                  <a:schemeClr val="tx1">
                    <a:alpha val="80000"/>
                  </a:schemeClr>
                </a:solidFill>
              </a:rPr>
              <a:t>Roman, L., &amp; Roman, M.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(2010). </a:t>
            </a:r>
            <a:r>
              <a:rPr lang="en-US" sz="1000" i="1">
                <a:solidFill>
                  <a:schemeClr val="tx1">
                    <a:alpha val="80000"/>
                  </a:schemeClr>
                </a:solidFill>
              </a:rPr>
              <a:t>Encyclopedia of Greek and Roman mythology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. Facts On File.</a:t>
            </a:r>
          </a:p>
          <a:p>
            <a:r>
              <a:rPr lang="en-US" sz="1000" b="1">
                <a:solidFill>
                  <a:schemeClr val="tx1">
                    <a:alpha val="80000"/>
                  </a:schemeClr>
                </a:solidFill>
              </a:rPr>
              <a:t>Scully, V.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(1962). </a:t>
            </a:r>
            <a:r>
              <a:rPr lang="en-US" sz="1000" i="1">
                <a:solidFill>
                  <a:schemeClr val="tx1">
                    <a:alpha val="80000"/>
                  </a:schemeClr>
                </a:solidFill>
              </a:rPr>
              <a:t>The earth, the temple, and the gods: Greek sacred architecture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. Yale University Press.</a:t>
            </a:r>
          </a:p>
          <a:p>
            <a:r>
              <a:rPr lang="en-US" sz="1000" b="1">
                <a:solidFill>
                  <a:schemeClr val="tx1">
                    <a:alpha val="80000"/>
                  </a:schemeClr>
                </a:solidFill>
              </a:rPr>
              <a:t>Sissa, G., &amp; Detienne, M.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(2000). </a:t>
            </a:r>
            <a:r>
              <a:rPr lang="en-US" sz="1000" i="1">
                <a:solidFill>
                  <a:schemeClr val="tx1">
                    <a:alpha val="80000"/>
                  </a:schemeClr>
                </a:solidFill>
              </a:rPr>
              <a:t>The daily life of the Greek gods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. Stanford University Press.</a:t>
            </a:r>
          </a:p>
          <a:p>
            <a:r>
              <a:rPr lang="en-US" sz="1000" b="1">
                <a:solidFill>
                  <a:schemeClr val="tx1">
                    <a:alpha val="80000"/>
                  </a:schemeClr>
                </a:solidFill>
              </a:rPr>
              <a:t>Smith, A. C.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(2011). </a:t>
            </a:r>
            <a:r>
              <a:rPr lang="en-US" sz="1000" i="1">
                <a:solidFill>
                  <a:schemeClr val="tx1">
                    <a:alpha val="80000"/>
                  </a:schemeClr>
                </a:solidFill>
              </a:rPr>
              <a:t>Polis and personification in classical Athenian art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. Brill.</a:t>
            </a:r>
          </a:p>
          <a:p>
            <a:r>
              <a:rPr lang="en-US" sz="1000" b="1">
                <a:solidFill>
                  <a:schemeClr val="tx1">
                    <a:alpha val="80000"/>
                  </a:schemeClr>
                </a:solidFill>
              </a:rPr>
              <a:t>Versnel, H. S.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(2011). </a:t>
            </a:r>
            <a:r>
              <a:rPr lang="en-US" sz="1000" i="1">
                <a:solidFill>
                  <a:schemeClr val="tx1">
                    <a:alpha val="80000"/>
                  </a:schemeClr>
                </a:solidFill>
              </a:rPr>
              <a:t>Coping with the gods: Wayward readings in Greek theology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. Brill.</a:t>
            </a:r>
          </a:p>
          <a:p>
            <a:r>
              <a:rPr lang="en-US" sz="1000" b="1">
                <a:solidFill>
                  <a:schemeClr val="tx1">
                    <a:alpha val="80000"/>
                  </a:schemeClr>
                </a:solidFill>
              </a:rPr>
              <a:t>Weaver, S.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(2007). </a:t>
            </a:r>
            <a:r>
              <a:rPr lang="en-US" sz="1000" i="1">
                <a:solidFill>
                  <a:schemeClr val="tx1">
                    <a:alpha val="80000"/>
                  </a:schemeClr>
                </a:solidFill>
              </a:rPr>
              <a:t>Greek gods: The Olympians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. HarperCollins.</a:t>
            </a:r>
          </a:p>
          <a:p>
            <a:r>
              <a:rPr lang="en-US" sz="1000" b="1">
                <a:solidFill>
                  <a:schemeClr val="tx1">
                    <a:alpha val="80000"/>
                  </a:schemeClr>
                </a:solidFill>
              </a:rPr>
              <a:t>Frazer, J. G.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(Trans.). (1921). </a:t>
            </a:r>
            <a:r>
              <a:rPr lang="en-US" sz="1000" i="1">
                <a:solidFill>
                  <a:schemeClr val="tx1">
                    <a:alpha val="80000"/>
                  </a:schemeClr>
                </a:solidFill>
              </a:rPr>
              <a:t>The library of Apollodorus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 (Loeb Classical Library). Harvard University Press. (Online elérhető: 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  <a:hlinkClick r:id="rId2"/>
              </a:rPr>
              <a:t>https://sacred-texts.com/cla/cap/cap00.htm</a:t>
            </a:r>
            <a:r>
              <a:rPr lang="en-US" sz="1000">
                <a:solidFill>
                  <a:schemeClr val="tx1">
                    <a:alpha val="80000"/>
                  </a:schemeClr>
                </a:solidFill>
              </a:rPr>
              <a:t>)</a:t>
            </a:r>
            <a:endParaRPr lang="hu-HU" sz="100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hu-HU" sz="1000">
                <a:solidFill>
                  <a:schemeClr val="tx1">
                    <a:alpha val="80000"/>
                  </a:schemeClr>
                </a:solidFill>
              </a:rPr>
              <a:t>(AI felhasználására egyedül a forrásjegyzék elkészítésében került sor)</a:t>
            </a:r>
            <a:endParaRPr lang="en-US" sz="100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756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>
            <a:extLst>
              <a:ext uri="{FF2B5EF4-FFF2-40B4-BE49-F238E27FC236}">
                <a16:creationId xmlns:a16="http://schemas.microsoft.com/office/drawing/2014/main" id="{6B5FF574-5B47-BED0-A6FD-5FD2CCEF4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0" r="-2" b="25746"/>
          <a:stretch>
            <a:fillRect/>
          </a:stretch>
        </p:blipFill>
        <p:spPr bwMode="auto">
          <a:xfrm>
            <a:off x="5101771" y="10"/>
            <a:ext cx="7094361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3" name="Rectangle 39942">
            <a:extLst>
              <a:ext uri="{FF2B5EF4-FFF2-40B4-BE49-F238E27FC236}">
                <a16:creationId xmlns:a16="http://schemas.microsoft.com/office/drawing/2014/main" id="{A34066D6-1B59-4642-A86D-39464CEE9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527208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945" name="Arc 39944">
            <a:extLst>
              <a:ext uri="{FF2B5EF4-FFF2-40B4-BE49-F238E27FC236}">
                <a16:creationId xmlns:a16="http://schemas.microsoft.com/office/drawing/2014/main" id="{18E928D9-3091-4385-B979-265D55AD0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3011">
            <a:off x="1718653" y="70086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DA03F17-8CFB-465E-84CC-D045135B5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795509"/>
            <a:ext cx="4092525" cy="279860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200">
                <a:solidFill>
                  <a:srgbClr val="FFFFFF"/>
                </a:solidFill>
              </a:rPr>
              <a:t>Szerelem és szeretet fogalma (valamint ezek különböző formái)</a:t>
            </a:r>
          </a:p>
        </p:txBody>
      </p:sp>
      <p:sp>
        <p:nvSpPr>
          <p:cNvPr id="39947" name="Oval 39946">
            <a:extLst>
              <a:ext uri="{FF2B5EF4-FFF2-40B4-BE49-F238E27FC236}">
                <a16:creationId xmlns:a16="http://schemas.microsoft.com/office/drawing/2014/main" id="{7D602432-D774-4CF5-94E8-7D52D0105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1186" y="4626633"/>
            <a:ext cx="491961" cy="49196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B35CF27-C3FF-1AF4-111C-D5C2C40C7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3686187"/>
            <a:ext cx="4092525" cy="229258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9949" name="Rectangle 39948">
            <a:extLst>
              <a:ext uri="{FF2B5EF4-FFF2-40B4-BE49-F238E27FC236}">
                <a16:creationId xmlns:a16="http://schemas.microsoft.com/office/drawing/2014/main" id="{CBF9EBB4-5078-47B2-AAA0-DF4A88D81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27932" y="5011563"/>
            <a:ext cx="731558" cy="731558"/>
          </a:xfrm>
          <a:prstGeom prst="rect">
            <a:avLst/>
          </a:prstGeom>
          <a:noFill/>
          <a:ln w="127000">
            <a:solidFill>
              <a:schemeClr val="accent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382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C7BBF30-83D3-7B28-7EA5-04773E27F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640080"/>
            <a:ext cx="6251110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Agape: embertársak iránt érzett tiszta, feltétel nélküli szeretet/vonzódás </a:t>
            </a:r>
          </a:p>
        </p:txBody>
      </p:sp>
      <p:pic>
        <p:nvPicPr>
          <p:cNvPr id="3074" name="Picture 2" descr="Történetpin képe">
            <a:extLst>
              <a:ext uri="{FF2B5EF4-FFF2-40B4-BE49-F238E27FC236}">
                <a16:creationId xmlns:a16="http://schemas.microsoft.com/office/drawing/2014/main" id="{0B563F7E-EE43-7F0C-7688-573490DF5E4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5" r="-1" b="583"/>
          <a:stretch>
            <a:fillRect/>
          </a:stretch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35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65CBF23-3DAC-7187-15D3-7EC8A5BA990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0" name="Rectangle 103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D83EDE1-9331-0B6C-8918-690AC45A2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>
                <a:solidFill>
                  <a:schemeClr val="tx1">
                    <a:lumMod val="85000"/>
                    <a:lumOff val="15000"/>
                  </a:schemeClr>
                </a:solidFill>
              </a:rPr>
              <a:t>Philia: plátói szeretet/szerelem (barátok iránt; valamint testvéri szeretet)</a:t>
            </a:r>
          </a:p>
        </p:txBody>
      </p:sp>
      <p:cxnSp>
        <p:nvCxnSpPr>
          <p:cNvPr id="1041" name="Straight Connector 103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2" name="Straight Connector 103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4299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922AE975-2F93-C8F5-3C56-96C00CA57E0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3" name="Rectangle 410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84B6B982-DF90-9AAD-EEFD-7C495E42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Storge: családi szeretet</a:t>
            </a:r>
          </a:p>
        </p:txBody>
      </p:sp>
      <p:cxnSp>
        <p:nvCxnSpPr>
          <p:cNvPr id="4105" name="Straight Connector 410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7" name="Straight Connector 410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132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3543A7E-9DD2-203A-FF8F-9A2673042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/>
              <a:t>Eros: mély és szenvedélyes szerelem amit az egyén romantikus vagy szexuális partnere iránt táplál; már-már az őrület határán </a:t>
            </a:r>
          </a:p>
        </p:txBody>
      </p:sp>
      <p:sp>
        <p:nvSpPr>
          <p:cNvPr id="205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EE5DEA5-EF52-733C-A563-73226A2E571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2" r="1" b="1725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850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135FA909-3F24-448C-A8BC-7CF77F62F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533D180-AEC9-FEFB-1BF2-1E0F6FA17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6140449" cy="132343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Eros alakja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34922D83-2C31-C5A7-2100-8499144C4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3146400"/>
            <a:ext cx="6140449" cy="286228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>
                    <a:alpha val="80000"/>
                  </a:schemeClr>
                </a:solidFill>
              </a:rPr>
              <a:t>Szerelem megtestesítője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>
                    <a:alpha val="80000"/>
                  </a:schemeClr>
                </a:solidFill>
              </a:rPr>
              <a:t>Egyszerre: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>
                    <a:alpha val="80000"/>
                  </a:schemeClr>
                </a:solidFill>
              </a:rPr>
              <a:t>Ősi erő/istenség (az isteneknél is nagyobb hatalmú?)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>
                    <a:alpha val="80000"/>
                  </a:schemeClr>
                </a:solidFill>
              </a:rPr>
              <a:t>Afrodité gyermeke (a szerelem megszemélyesítője; a szerelem a szépségtől származik)</a:t>
            </a:r>
          </a:p>
        </p:txBody>
      </p:sp>
      <p:pic>
        <p:nvPicPr>
          <p:cNvPr id="6146" name="Picture 2" descr="undefined">
            <a:extLst>
              <a:ext uri="{FF2B5EF4-FFF2-40B4-BE49-F238E27FC236}">
                <a16:creationId xmlns:a16="http://schemas.microsoft.com/office/drawing/2014/main" id="{D5B2C8E4-FF6A-EED4-11E3-4D0E89B5AFD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274"/>
          <a:stretch>
            <a:fillRect/>
          </a:stretch>
        </p:blipFill>
        <p:spPr bwMode="auto">
          <a:xfrm>
            <a:off x="7668829" y="-1"/>
            <a:ext cx="4543953" cy="6858002"/>
          </a:xfrm>
          <a:custGeom>
            <a:avLst/>
            <a:gdLst/>
            <a:ahLst/>
            <a:cxnLst/>
            <a:rect l="l" t="t" r="r" b="b"/>
            <a:pathLst>
              <a:path w="4543953" h="6858002">
                <a:moveTo>
                  <a:pt x="248638" y="6438981"/>
                </a:moveTo>
                <a:cubicBezTo>
                  <a:pt x="258140" y="6444077"/>
                  <a:pt x="265617" y="6451650"/>
                  <a:pt x="268569" y="6463841"/>
                </a:cubicBezTo>
                <a:lnTo>
                  <a:pt x="268572" y="6463849"/>
                </a:lnTo>
                <a:lnTo>
                  <a:pt x="279556" y="6508052"/>
                </a:lnTo>
                <a:lnTo>
                  <a:pt x="282367" y="6513012"/>
                </a:lnTo>
                <a:lnTo>
                  <a:pt x="284834" y="6521804"/>
                </a:lnTo>
                <a:lnTo>
                  <a:pt x="301172" y="6546195"/>
                </a:lnTo>
                <a:lnTo>
                  <a:pt x="301172" y="6546194"/>
                </a:lnTo>
                <a:lnTo>
                  <a:pt x="282367" y="6513012"/>
                </a:lnTo>
                <a:lnTo>
                  <a:pt x="268572" y="6463849"/>
                </a:lnTo>
                <a:lnTo>
                  <a:pt x="268569" y="6463840"/>
                </a:lnTo>
                <a:close/>
                <a:moveTo>
                  <a:pt x="332842" y="2836172"/>
                </a:moveTo>
                <a:lnTo>
                  <a:pt x="332842" y="2836173"/>
                </a:lnTo>
                <a:cubicBezTo>
                  <a:pt x="336914" y="2839983"/>
                  <a:pt x="340200" y="2844317"/>
                  <a:pt x="341533" y="2848794"/>
                </a:cubicBezTo>
                <a:cubicBezTo>
                  <a:pt x="348200" y="2870416"/>
                  <a:pt x="356392" y="2892181"/>
                  <a:pt x="361441" y="2914328"/>
                </a:cubicBezTo>
                <a:lnTo>
                  <a:pt x="366072" y="2947863"/>
                </a:lnTo>
                <a:lnTo>
                  <a:pt x="362488" y="2982148"/>
                </a:lnTo>
                <a:cubicBezTo>
                  <a:pt x="354392" y="3014153"/>
                  <a:pt x="350582" y="3045777"/>
                  <a:pt x="350796" y="3077401"/>
                </a:cubicBezTo>
                <a:lnTo>
                  <a:pt x="350796" y="3077402"/>
                </a:lnTo>
                <a:lnTo>
                  <a:pt x="350796" y="3077402"/>
                </a:lnTo>
                <a:cubicBezTo>
                  <a:pt x="351010" y="3109026"/>
                  <a:pt x="355249" y="3140650"/>
                  <a:pt x="363250" y="3172655"/>
                </a:cubicBezTo>
                <a:cubicBezTo>
                  <a:pt x="389159" y="3276481"/>
                  <a:pt x="416591" y="3380306"/>
                  <a:pt x="410877" y="3489468"/>
                </a:cubicBezTo>
                <a:cubicBezTo>
                  <a:pt x="409925" y="3507564"/>
                  <a:pt x="421546" y="3529091"/>
                  <a:pt x="432976" y="3544714"/>
                </a:cubicBezTo>
                <a:cubicBezTo>
                  <a:pt x="438406" y="3552191"/>
                  <a:pt x="442585" y="3557716"/>
                  <a:pt x="445520" y="3562321"/>
                </a:cubicBezTo>
                <a:lnTo>
                  <a:pt x="450598" y="3574408"/>
                </a:lnTo>
                <a:lnTo>
                  <a:pt x="448246" y="3587174"/>
                </a:lnTo>
                <a:cubicBezTo>
                  <a:pt x="446228" y="3592232"/>
                  <a:pt x="442978" y="3598435"/>
                  <a:pt x="438500" y="3606817"/>
                </a:cubicBezTo>
                <a:cubicBezTo>
                  <a:pt x="434118" y="3614819"/>
                  <a:pt x="431452" y="3624725"/>
                  <a:pt x="424974" y="3630632"/>
                </a:cubicBezTo>
                <a:cubicBezTo>
                  <a:pt x="408496" y="3645682"/>
                  <a:pt x="402257" y="3662494"/>
                  <a:pt x="400733" y="3680163"/>
                </a:cubicBezTo>
                <a:lnTo>
                  <a:pt x="400733" y="3680164"/>
                </a:lnTo>
                <a:lnTo>
                  <a:pt x="400733" y="3680164"/>
                </a:lnTo>
                <a:lnTo>
                  <a:pt x="404781" y="3734838"/>
                </a:lnTo>
                <a:lnTo>
                  <a:pt x="404399" y="3754652"/>
                </a:lnTo>
                <a:cubicBezTo>
                  <a:pt x="398399" y="3767130"/>
                  <a:pt x="396447" y="3778655"/>
                  <a:pt x="398042" y="3789776"/>
                </a:cubicBezTo>
                <a:lnTo>
                  <a:pt x="398042" y="3789776"/>
                </a:lnTo>
                <a:lnTo>
                  <a:pt x="398042" y="3789777"/>
                </a:lnTo>
                <a:cubicBezTo>
                  <a:pt x="399638" y="3800897"/>
                  <a:pt x="404781" y="3811614"/>
                  <a:pt x="412973" y="3822473"/>
                </a:cubicBezTo>
                <a:lnTo>
                  <a:pt x="427308" y="3852620"/>
                </a:lnTo>
                <a:lnTo>
                  <a:pt x="426528" y="3868764"/>
                </a:lnTo>
                <a:cubicBezTo>
                  <a:pt x="425070" y="3874229"/>
                  <a:pt x="422307" y="3879766"/>
                  <a:pt x="417925" y="3885338"/>
                </a:cubicBezTo>
                <a:cubicBezTo>
                  <a:pt x="398494" y="3910104"/>
                  <a:pt x="388302" y="3935727"/>
                  <a:pt x="386040" y="3962159"/>
                </a:cubicBezTo>
                <a:lnTo>
                  <a:pt x="386040" y="3962160"/>
                </a:lnTo>
                <a:lnTo>
                  <a:pt x="386040" y="3962160"/>
                </a:lnTo>
                <a:cubicBezTo>
                  <a:pt x="383778" y="3988593"/>
                  <a:pt x="389446" y="4015835"/>
                  <a:pt x="401733" y="4043840"/>
                </a:cubicBezTo>
                <a:lnTo>
                  <a:pt x="416855" y="4103826"/>
                </a:lnTo>
                <a:lnTo>
                  <a:pt x="414887" y="4134256"/>
                </a:lnTo>
                <a:cubicBezTo>
                  <a:pt x="413045" y="4144498"/>
                  <a:pt x="409973" y="4154857"/>
                  <a:pt x="405543" y="4165383"/>
                </a:cubicBezTo>
                <a:cubicBezTo>
                  <a:pt x="402114" y="4173480"/>
                  <a:pt x="401543" y="4182767"/>
                  <a:pt x="401638" y="4192387"/>
                </a:cubicBezTo>
                <a:lnTo>
                  <a:pt x="401638" y="4192388"/>
                </a:lnTo>
                <a:lnTo>
                  <a:pt x="401638" y="4192388"/>
                </a:lnTo>
                <a:lnTo>
                  <a:pt x="401733" y="4221391"/>
                </a:lnTo>
                <a:lnTo>
                  <a:pt x="396017" y="4253014"/>
                </a:lnTo>
                <a:cubicBezTo>
                  <a:pt x="383824" y="4277401"/>
                  <a:pt x="368204" y="4300070"/>
                  <a:pt x="356201" y="4324645"/>
                </a:cubicBezTo>
                <a:cubicBezTo>
                  <a:pt x="350487" y="4336457"/>
                  <a:pt x="347439" y="4350554"/>
                  <a:pt x="347247" y="4363890"/>
                </a:cubicBezTo>
                <a:lnTo>
                  <a:pt x="347247" y="4363891"/>
                </a:lnTo>
                <a:lnTo>
                  <a:pt x="347247" y="4363891"/>
                </a:lnTo>
                <a:cubicBezTo>
                  <a:pt x="346295" y="4403326"/>
                  <a:pt x="346295" y="4442762"/>
                  <a:pt x="348009" y="4482005"/>
                </a:cubicBezTo>
                <a:cubicBezTo>
                  <a:pt x="350677" y="4546777"/>
                  <a:pt x="351249" y="4612501"/>
                  <a:pt x="408019" y="4659175"/>
                </a:cubicBezTo>
                <a:cubicBezTo>
                  <a:pt x="412591" y="4662987"/>
                  <a:pt x="415259" y="4671177"/>
                  <a:pt x="416021" y="4677656"/>
                </a:cubicBezTo>
                <a:cubicBezTo>
                  <a:pt x="419640" y="4707565"/>
                  <a:pt x="420022" y="4738236"/>
                  <a:pt x="425928" y="4767765"/>
                </a:cubicBezTo>
                <a:lnTo>
                  <a:pt x="427237" y="4800483"/>
                </a:lnTo>
                <a:lnTo>
                  <a:pt x="412401" y="4828916"/>
                </a:lnTo>
                <a:cubicBezTo>
                  <a:pt x="395828" y="4846490"/>
                  <a:pt x="384397" y="4866958"/>
                  <a:pt x="382691" y="4889275"/>
                </a:cubicBezTo>
                <a:lnTo>
                  <a:pt x="382691" y="4889275"/>
                </a:lnTo>
                <a:lnTo>
                  <a:pt x="382691" y="4889276"/>
                </a:lnTo>
                <a:cubicBezTo>
                  <a:pt x="382122" y="4896714"/>
                  <a:pt x="382634" y="4904358"/>
                  <a:pt x="384396" y="4912169"/>
                </a:cubicBezTo>
                <a:lnTo>
                  <a:pt x="385799" y="4933805"/>
                </a:lnTo>
                <a:lnTo>
                  <a:pt x="381039" y="4952673"/>
                </a:lnTo>
                <a:cubicBezTo>
                  <a:pt x="376253" y="4964604"/>
                  <a:pt x="368680" y="4975511"/>
                  <a:pt x="360964" y="4987037"/>
                </a:cubicBezTo>
                <a:cubicBezTo>
                  <a:pt x="349725" y="5003801"/>
                  <a:pt x="335627" y="5022852"/>
                  <a:pt x="334485" y="5041521"/>
                </a:cubicBezTo>
                <a:cubicBezTo>
                  <a:pt x="332628" y="5073241"/>
                  <a:pt x="310088" y="5101639"/>
                  <a:pt x="308337" y="5133224"/>
                </a:cubicBezTo>
                <a:lnTo>
                  <a:pt x="308337" y="5133225"/>
                </a:lnTo>
                <a:lnTo>
                  <a:pt x="308337" y="5133225"/>
                </a:lnTo>
                <a:lnTo>
                  <a:pt x="315052" y="5166114"/>
                </a:lnTo>
                <a:lnTo>
                  <a:pt x="314362" y="5172090"/>
                </a:lnTo>
                <a:cubicBezTo>
                  <a:pt x="313481" y="5174400"/>
                  <a:pt x="312290" y="5176876"/>
                  <a:pt x="311814" y="5179067"/>
                </a:cubicBezTo>
                <a:lnTo>
                  <a:pt x="311814" y="5179068"/>
                </a:lnTo>
                <a:lnTo>
                  <a:pt x="311814" y="5179068"/>
                </a:lnTo>
                <a:cubicBezTo>
                  <a:pt x="304574" y="5214122"/>
                  <a:pt x="311624" y="5247079"/>
                  <a:pt x="335437" y="5272797"/>
                </a:cubicBezTo>
                <a:cubicBezTo>
                  <a:pt x="350964" y="5289657"/>
                  <a:pt x="359489" y="5307422"/>
                  <a:pt x="362870" y="5326163"/>
                </a:cubicBezTo>
                <a:lnTo>
                  <a:pt x="364317" y="5355014"/>
                </a:lnTo>
                <a:lnTo>
                  <a:pt x="359440" y="5385384"/>
                </a:lnTo>
                <a:cubicBezTo>
                  <a:pt x="356201" y="5398721"/>
                  <a:pt x="353915" y="5412057"/>
                  <a:pt x="351249" y="5425582"/>
                </a:cubicBezTo>
                <a:cubicBezTo>
                  <a:pt x="347439" y="5443870"/>
                  <a:pt x="343437" y="5462351"/>
                  <a:pt x="339627" y="5480637"/>
                </a:cubicBezTo>
                <a:cubicBezTo>
                  <a:pt x="337722" y="5489497"/>
                  <a:pt x="335151" y="5498832"/>
                  <a:pt x="335103" y="5507667"/>
                </a:cubicBezTo>
                <a:lnTo>
                  <a:pt x="335103" y="5507668"/>
                </a:lnTo>
                <a:lnTo>
                  <a:pt x="335103" y="5507668"/>
                </a:lnTo>
                <a:cubicBezTo>
                  <a:pt x="335056" y="5516503"/>
                  <a:pt x="337532" y="5524837"/>
                  <a:pt x="345723" y="5531694"/>
                </a:cubicBezTo>
                <a:lnTo>
                  <a:pt x="355869" y="5547578"/>
                </a:lnTo>
                <a:lnTo>
                  <a:pt x="346295" y="5562746"/>
                </a:lnTo>
                <a:cubicBezTo>
                  <a:pt x="303622" y="5600467"/>
                  <a:pt x="276951" y="5646189"/>
                  <a:pt x="275047" y="5704483"/>
                </a:cubicBezTo>
                <a:cubicBezTo>
                  <a:pt x="274665" y="5716485"/>
                  <a:pt x="271999" y="5728678"/>
                  <a:pt x="269141" y="5740488"/>
                </a:cubicBezTo>
                <a:cubicBezTo>
                  <a:pt x="267426" y="5747728"/>
                  <a:pt x="265520" y="5756493"/>
                  <a:pt x="260376" y="5760873"/>
                </a:cubicBezTo>
                <a:cubicBezTo>
                  <a:pt x="221133" y="5794974"/>
                  <a:pt x="193890" y="5837457"/>
                  <a:pt x="171981" y="5883751"/>
                </a:cubicBezTo>
                <a:cubicBezTo>
                  <a:pt x="164171" y="5900323"/>
                  <a:pt x="156361" y="5918042"/>
                  <a:pt x="154075" y="5935949"/>
                </a:cubicBezTo>
                <a:lnTo>
                  <a:pt x="154075" y="5935950"/>
                </a:lnTo>
                <a:lnTo>
                  <a:pt x="154075" y="5935950"/>
                </a:lnTo>
                <a:cubicBezTo>
                  <a:pt x="151789" y="5954618"/>
                  <a:pt x="155599" y="5974241"/>
                  <a:pt x="157695" y="5993292"/>
                </a:cubicBezTo>
                <a:cubicBezTo>
                  <a:pt x="158837" y="6004532"/>
                  <a:pt x="158647" y="6017486"/>
                  <a:pt x="164171" y="6026441"/>
                </a:cubicBezTo>
                <a:cubicBezTo>
                  <a:pt x="181508" y="6054826"/>
                  <a:pt x="200176" y="6082259"/>
                  <a:pt x="220371" y="6108739"/>
                </a:cubicBezTo>
                <a:lnTo>
                  <a:pt x="234064" y="6133315"/>
                </a:lnTo>
                <a:lnTo>
                  <a:pt x="230364" y="6143190"/>
                </a:lnTo>
                <a:cubicBezTo>
                  <a:pt x="227813" y="6146732"/>
                  <a:pt x="223895" y="6150697"/>
                  <a:pt x="218465" y="6155602"/>
                </a:cubicBezTo>
                <a:cubicBezTo>
                  <a:pt x="196176" y="6175797"/>
                  <a:pt x="184556" y="6200944"/>
                  <a:pt x="179794" y="6228756"/>
                </a:cubicBezTo>
                <a:cubicBezTo>
                  <a:pt x="172363" y="6272764"/>
                  <a:pt x="166077" y="6317151"/>
                  <a:pt x="162457" y="6361539"/>
                </a:cubicBezTo>
                <a:lnTo>
                  <a:pt x="162457" y="6361540"/>
                </a:lnTo>
                <a:lnTo>
                  <a:pt x="162457" y="6361540"/>
                </a:lnTo>
                <a:lnTo>
                  <a:pt x="162684" y="6365557"/>
                </a:lnTo>
                <a:lnTo>
                  <a:pt x="163946" y="6387910"/>
                </a:lnTo>
                <a:lnTo>
                  <a:pt x="166047" y="6392243"/>
                </a:lnTo>
                <a:lnTo>
                  <a:pt x="173364" y="6407333"/>
                </a:lnTo>
                <a:lnTo>
                  <a:pt x="173364" y="6407332"/>
                </a:lnTo>
                <a:lnTo>
                  <a:pt x="166047" y="6392243"/>
                </a:lnTo>
                <a:lnTo>
                  <a:pt x="163946" y="6387910"/>
                </a:lnTo>
                <a:lnTo>
                  <a:pt x="162684" y="6365557"/>
                </a:lnTo>
                <a:lnTo>
                  <a:pt x="162457" y="6361540"/>
                </a:lnTo>
                <a:lnTo>
                  <a:pt x="179794" y="6228757"/>
                </a:lnTo>
                <a:cubicBezTo>
                  <a:pt x="184556" y="6200945"/>
                  <a:pt x="196176" y="6175798"/>
                  <a:pt x="218465" y="6155603"/>
                </a:cubicBezTo>
                <a:cubicBezTo>
                  <a:pt x="229325" y="6145793"/>
                  <a:pt x="234135" y="6139745"/>
                  <a:pt x="234064" y="6133315"/>
                </a:cubicBezTo>
                <a:lnTo>
                  <a:pt x="234064" y="6133315"/>
                </a:lnTo>
                <a:lnTo>
                  <a:pt x="234064" y="6133314"/>
                </a:lnTo>
                <a:cubicBezTo>
                  <a:pt x="233993" y="6126884"/>
                  <a:pt x="229039" y="6120074"/>
                  <a:pt x="220371" y="6108738"/>
                </a:cubicBezTo>
                <a:cubicBezTo>
                  <a:pt x="200176" y="6082258"/>
                  <a:pt x="181508" y="6054825"/>
                  <a:pt x="164171" y="6026440"/>
                </a:cubicBezTo>
                <a:cubicBezTo>
                  <a:pt x="158647" y="6017485"/>
                  <a:pt x="158837" y="6004531"/>
                  <a:pt x="157695" y="5993291"/>
                </a:cubicBezTo>
                <a:cubicBezTo>
                  <a:pt x="156647" y="5983766"/>
                  <a:pt x="155171" y="5974097"/>
                  <a:pt x="154242" y="5964477"/>
                </a:cubicBezTo>
                <a:lnTo>
                  <a:pt x="154075" y="5935950"/>
                </a:lnTo>
                <a:lnTo>
                  <a:pt x="160957" y="5909351"/>
                </a:lnTo>
                <a:cubicBezTo>
                  <a:pt x="164171" y="5900611"/>
                  <a:pt x="168076" y="5892038"/>
                  <a:pt x="171981" y="5883752"/>
                </a:cubicBezTo>
                <a:cubicBezTo>
                  <a:pt x="193890" y="5837458"/>
                  <a:pt x="221133" y="5794975"/>
                  <a:pt x="260376" y="5760874"/>
                </a:cubicBezTo>
                <a:cubicBezTo>
                  <a:pt x="265520" y="5756494"/>
                  <a:pt x="267426" y="5747729"/>
                  <a:pt x="269141" y="5740489"/>
                </a:cubicBezTo>
                <a:cubicBezTo>
                  <a:pt x="271999" y="5728679"/>
                  <a:pt x="274665" y="5716486"/>
                  <a:pt x="275047" y="5704484"/>
                </a:cubicBezTo>
                <a:cubicBezTo>
                  <a:pt x="276951" y="5646190"/>
                  <a:pt x="303622" y="5600468"/>
                  <a:pt x="346295" y="5562747"/>
                </a:cubicBezTo>
                <a:cubicBezTo>
                  <a:pt x="352392" y="5557318"/>
                  <a:pt x="355774" y="5552508"/>
                  <a:pt x="355869" y="5547579"/>
                </a:cubicBezTo>
                <a:lnTo>
                  <a:pt x="355869" y="5547578"/>
                </a:lnTo>
                <a:lnTo>
                  <a:pt x="355869" y="5547578"/>
                </a:lnTo>
                <a:cubicBezTo>
                  <a:pt x="355964" y="5542649"/>
                  <a:pt x="352773" y="5537600"/>
                  <a:pt x="345723" y="5531693"/>
                </a:cubicBezTo>
                <a:cubicBezTo>
                  <a:pt x="341628" y="5528265"/>
                  <a:pt x="338961" y="5524467"/>
                  <a:pt x="337324" y="5520422"/>
                </a:cubicBezTo>
                <a:lnTo>
                  <a:pt x="335103" y="5507668"/>
                </a:lnTo>
                <a:lnTo>
                  <a:pt x="339627" y="5480638"/>
                </a:lnTo>
                <a:cubicBezTo>
                  <a:pt x="343437" y="5462352"/>
                  <a:pt x="347439" y="5443871"/>
                  <a:pt x="351249" y="5425583"/>
                </a:cubicBezTo>
                <a:cubicBezTo>
                  <a:pt x="353915" y="5412058"/>
                  <a:pt x="356201" y="5398722"/>
                  <a:pt x="359440" y="5385385"/>
                </a:cubicBezTo>
                <a:cubicBezTo>
                  <a:pt x="361965" y="5375003"/>
                  <a:pt x="363668" y="5364883"/>
                  <a:pt x="364317" y="5355015"/>
                </a:cubicBezTo>
                <a:lnTo>
                  <a:pt x="364317" y="5355014"/>
                </a:lnTo>
                <a:lnTo>
                  <a:pt x="364317" y="5355014"/>
                </a:lnTo>
                <a:cubicBezTo>
                  <a:pt x="366264" y="5325412"/>
                  <a:pt x="358727" y="5298086"/>
                  <a:pt x="335437" y="5272796"/>
                </a:cubicBezTo>
                <a:cubicBezTo>
                  <a:pt x="323531" y="5259937"/>
                  <a:pt x="315815" y="5245269"/>
                  <a:pt x="311981" y="5229433"/>
                </a:cubicBezTo>
                <a:lnTo>
                  <a:pt x="311814" y="5179068"/>
                </a:lnTo>
                <a:lnTo>
                  <a:pt x="314362" y="5172091"/>
                </a:lnTo>
                <a:cubicBezTo>
                  <a:pt x="315243" y="5169781"/>
                  <a:pt x="315814" y="5167638"/>
                  <a:pt x="315052" y="5166114"/>
                </a:cubicBezTo>
                <a:lnTo>
                  <a:pt x="315052" y="5166114"/>
                </a:lnTo>
                <a:lnTo>
                  <a:pt x="315052" y="5166113"/>
                </a:lnTo>
                <a:lnTo>
                  <a:pt x="308337" y="5133225"/>
                </a:lnTo>
                <a:lnTo>
                  <a:pt x="315482" y="5102461"/>
                </a:lnTo>
                <a:cubicBezTo>
                  <a:pt x="322817" y="5082339"/>
                  <a:pt x="333247" y="5062669"/>
                  <a:pt x="334485" y="5041522"/>
                </a:cubicBezTo>
                <a:cubicBezTo>
                  <a:pt x="335627" y="5022853"/>
                  <a:pt x="349725" y="5003802"/>
                  <a:pt x="360964" y="4987038"/>
                </a:cubicBezTo>
                <a:cubicBezTo>
                  <a:pt x="372538" y="4969748"/>
                  <a:pt x="383790" y="4953853"/>
                  <a:pt x="385799" y="4933805"/>
                </a:cubicBezTo>
                <a:lnTo>
                  <a:pt x="385799" y="4933805"/>
                </a:lnTo>
                <a:lnTo>
                  <a:pt x="385799" y="4933805"/>
                </a:lnTo>
                <a:cubicBezTo>
                  <a:pt x="386468" y="4927122"/>
                  <a:pt x="386111" y="4919979"/>
                  <a:pt x="384396" y="4912168"/>
                </a:cubicBezTo>
                <a:lnTo>
                  <a:pt x="382691" y="4889275"/>
                </a:lnTo>
                <a:lnTo>
                  <a:pt x="387469" y="4867614"/>
                </a:lnTo>
                <a:cubicBezTo>
                  <a:pt x="392589" y="4853636"/>
                  <a:pt x="401352" y="4840633"/>
                  <a:pt x="412401" y="4828917"/>
                </a:cubicBezTo>
                <a:cubicBezTo>
                  <a:pt x="420784" y="4819964"/>
                  <a:pt x="425356" y="4810581"/>
                  <a:pt x="427237" y="4800484"/>
                </a:cubicBezTo>
                <a:lnTo>
                  <a:pt x="427237" y="4800483"/>
                </a:lnTo>
                <a:lnTo>
                  <a:pt x="427237" y="4800483"/>
                </a:lnTo>
                <a:cubicBezTo>
                  <a:pt x="429119" y="4790386"/>
                  <a:pt x="428309" y="4779575"/>
                  <a:pt x="425928" y="4767764"/>
                </a:cubicBezTo>
                <a:cubicBezTo>
                  <a:pt x="420022" y="4738235"/>
                  <a:pt x="419640" y="4707564"/>
                  <a:pt x="416021" y="4677655"/>
                </a:cubicBezTo>
                <a:cubicBezTo>
                  <a:pt x="415259" y="4671176"/>
                  <a:pt x="412591" y="4662986"/>
                  <a:pt x="408019" y="4659174"/>
                </a:cubicBezTo>
                <a:cubicBezTo>
                  <a:pt x="351249" y="4612500"/>
                  <a:pt x="350677" y="4546776"/>
                  <a:pt x="348009" y="4482004"/>
                </a:cubicBezTo>
                <a:lnTo>
                  <a:pt x="347247" y="4363891"/>
                </a:lnTo>
                <a:lnTo>
                  <a:pt x="356201" y="4324646"/>
                </a:lnTo>
                <a:cubicBezTo>
                  <a:pt x="368204" y="4300071"/>
                  <a:pt x="383824" y="4277402"/>
                  <a:pt x="396017" y="4253015"/>
                </a:cubicBezTo>
                <a:cubicBezTo>
                  <a:pt x="400781" y="4243873"/>
                  <a:pt x="400971" y="4232061"/>
                  <a:pt x="401733" y="4221392"/>
                </a:cubicBezTo>
                <a:lnTo>
                  <a:pt x="401733" y="4221391"/>
                </a:lnTo>
                <a:lnTo>
                  <a:pt x="401733" y="4221391"/>
                </a:lnTo>
                <a:lnTo>
                  <a:pt x="401638" y="4192388"/>
                </a:lnTo>
                <a:lnTo>
                  <a:pt x="405543" y="4165384"/>
                </a:lnTo>
                <a:cubicBezTo>
                  <a:pt x="414402" y="4144333"/>
                  <a:pt x="417831" y="4123948"/>
                  <a:pt x="416855" y="4103826"/>
                </a:cubicBezTo>
                <a:lnTo>
                  <a:pt x="416855" y="4103826"/>
                </a:lnTo>
                <a:lnTo>
                  <a:pt x="416855" y="4103825"/>
                </a:lnTo>
                <a:cubicBezTo>
                  <a:pt x="415879" y="4083702"/>
                  <a:pt x="410497" y="4063842"/>
                  <a:pt x="401733" y="4043839"/>
                </a:cubicBezTo>
                <a:cubicBezTo>
                  <a:pt x="395590" y="4029837"/>
                  <a:pt x="391101" y="4016025"/>
                  <a:pt x="388431" y="4002410"/>
                </a:cubicBezTo>
                <a:lnTo>
                  <a:pt x="386040" y="3962160"/>
                </a:lnTo>
                <a:lnTo>
                  <a:pt x="395544" y="3923125"/>
                </a:lnTo>
                <a:cubicBezTo>
                  <a:pt x="400804" y="3910319"/>
                  <a:pt x="408210" y="3897722"/>
                  <a:pt x="417925" y="3885339"/>
                </a:cubicBezTo>
                <a:cubicBezTo>
                  <a:pt x="426689" y="3874195"/>
                  <a:pt x="428975" y="3863193"/>
                  <a:pt x="427308" y="3852620"/>
                </a:cubicBezTo>
                <a:lnTo>
                  <a:pt x="427308" y="3852620"/>
                </a:lnTo>
                <a:lnTo>
                  <a:pt x="427308" y="3852619"/>
                </a:lnTo>
                <a:cubicBezTo>
                  <a:pt x="425642" y="3842046"/>
                  <a:pt x="420022" y="3831902"/>
                  <a:pt x="412973" y="3822472"/>
                </a:cubicBezTo>
                <a:lnTo>
                  <a:pt x="398042" y="3789776"/>
                </a:lnTo>
                <a:lnTo>
                  <a:pt x="404399" y="3754653"/>
                </a:lnTo>
                <a:cubicBezTo>
                  <a:pt x="407067" y="3749126"/>
                  <a:pt x="405733" y="3741316"/>
                  <a:pt x="404781" y="3734838"/>
                </a:cubicBezTo>
                <a:lnTo>
                  <a:pt x="404781" y="3734838"/>
                </a:lnTo>
                <a:lnTo>
                  <a:pt x="404781" y="3734837"/>
                </a:lnTo>
                <a:lnTo>
                  <a:pt x="400733" y="3680164"/>
                </a:lnTo>
                <a:lnTo>
                  <a:pt x="407246" y="3654416"/>
                </a:lnTo>
                <a:cubicBezTo>
                  <a:pt x="411056" y="3646123"/>
                  <a:pt x="416735" y="3638158"/>
                  <a:pt x="424974" y="3630633"/>
                </a:cubicBezTo>
                <a:cubicBezTo>
                  <a:pt x="431452" y="3624726"/>
                  <a:pt x="434118" y="3614820"/>
                  <a:pt x="438500" y="3606818"/>
                </a:cubicBezTo>
                <a:cubicBezTo>
                  <a:pt x="447455" y="3590054"/>
                  <a:pt x="451503" y="3582005"/>
                  <a:pt x="450598" y="3574409"/>
                </a:cubicBezTo>
                <a:lnTo>
                  <a:pt x="450598" y="3574408"/>
                </a:lnTo>
                <a:lnTo>
                  <a:pt x="450598" y="3574408"/>
                </a:lnTo>
                <a:cubicBezTo>
                  <a:pt x="449693" y="3566811"/>
                  <a:pt x="443835" y="3559668"/>
                  <a:pt x="432976" y="3544713"/>
                </a:cubicBezTo>
                <a:cubicBezTo>
                  <a:pt x="421546" y="3529090"/>
                  <a:pt x="409925" y="3507563"/>
                  <a:pt x="410877" y="3489467"/>
                </a:cubicBezTo>
                <a:cubicBezTo>
                  <a:pt x="416591" y="3380305"/>
                  <a:pt x="389159" y="3276480"/>
                  <a:pt x="363250" y="3172654"/>
                </a:cubicBezTo>
                <a:lnTo>
                  <a:pt x="350796" y="3077402"/>
                </a:lnTo>
                <a:lnTo>
                  <a:pt x="362488" y="2982149"/>
                </a:lnTo>
                <a:cubicBezTo>
                  <a:pt x="365441" y="2970576"/>
                  <a:pt x="366442" y="2959157"/>
                  <a:pt x="366072" y="2947863"/>
                </a:cubicBezTo>
                <a:lnTo>
                  <a:pt x="366072" y="2947863"/>
                </a:lnTo>
                <a:lnTo>
                  <a:pt x="366072" y="2947862"/>
                </a:lnTo>
                <a:cubicBezTo>
                  <a:pt x="364965" y="2913982"/>
                  <a:pt x="351534" y="2881226"/>
                  <a:pt x="341533" y="2848793"/>
                </a:cubicBezTo>
                <a:close/>
                <a:moveTo>
                  <a:pt x="817328" y="1508458"/>
                </a:moveTo>
                <a:lnTo>
                  <a:pt x="845421" y="1596213"/>
                </a:lnTo>
                <a:cubicBezTo>
                  <a:pt x="847898" y="1604978"/>
                  <a:pt x="846373" y="1615836"/>
                  <a:pt x="843517" y="1624980"/>
                </a:cubicBezTo>
                <a:cubicBezTo>
                  <a:pt x="833801" y="1656223"/>
                  <a:pt x="809415" y="1676036"/>
                  <a:pt x="786935" y="1697753"/>
                </a:cubicBezTo>
                <a:cubicBezTo>
                  <a:pt x="777029" y="1707279"/>
                  <a:pt x="769981" y="1720423"/>
                  <a:pt x="764267" y="1733188"/>
                </a:cubicBezTo>
                <a:cubicBezTo>
                  <a:pt x="749595" y="1766335"/>
                  <a:pt x="736452" y="1800246"/>
                  <a:pt x="722546" y="1833775"/>
                </a:cubicBezTo>
                <a:cubicBezTo>
                  <a:pt x="721212" y="1837013"/>
                  <a:pt x="717783" y="1839679"/>
                  <a:pt x="714925" y="1842158"/>
                </a:cubicBezTo>
                <a:cubicBezTo>
                  <a:pt x="684824" y="1866922"/>
                  <a:pt x="654535" y="1891497"/>
                  <a:pt x="624434" y="1916454"/>
                </a:cubicBezTo>
                <a:cubicBezTo>
                  <a:pt x="618720" y="1921216"/>
                  <a:pt x="614528" y="1928076"/>
                  <a:pt x="609004" y="1933219"/>
                </a:cubicBezTo>
                <a:cubicBezTo>
                  <a:pt x="601384" y="1940459"/>
                  <a:pt x="594143" y="1949603"/>
                  <a:pt x="584999" y="1953413"/>
                </a:cubicBezTo>
                <a:cubicBezTo>
                  <a:pt x="556234" y="1965224"/>
                  <a:pt x="543850" y="1987894"/>
                  <a:pt x="538516" y="2016469"/>
                </a:cubicBezTo>
                <a:cubicBezTo>
                  <a:pt x="533563" y="2042570"/>
                  <a:pt x="529371" y="2068669"/>
                  <a:pt x="523657" y="2094578"/>
                </a:cubicBezTo>
                <a:cubicBezTo>
                  <a:pt x="516799" y="2126201"/>
                  <a:pt x="509369" y="2157636"/>
                  <a:pt x="500986" y="2188879"/>
                </a:cubicBezTo>
                <a:cubicBezTo>
                  <a:pt x="497366" y="2202404"/>
                  <a:pt x="493176" y="2216692"/>
                  <a:pt x="485746" y="2228314"/>
                </a:cubicBezTo>
                <a:cubicBezTo>
                  <a:pt x="465171" y="2260890"/>
                  <a:pt x="451265" y="2295753"/>
                  <a:pt x="456789" y="2334044"/>
                </a:cubicBezTo>
                <a:cubicBezTo>
                  <a:pt x="461171" y="2364715"/>
                  <a:pt x="449931" y="2390434"/>
                  <a:pt x="432404" y="2409485"/>
                </a:cubicBezTo>
                <a:cubicBezTo>
                  <a:pt x="416497" y="2426822"/>
                  <a:pt x="410353" y="2444777"/>
                  <a:pt x="409472" y="2463017"/>
                </a:cubicBezTo>
                <a:lnTo>
                  <a:pt x="409472" y="2463018"/>
                </a:lnTo>
                <a:lnTo>
                  <a:pt x="409472" y="2463018"/>
                </a:lnTo>
                <a:cubicBezTo>
                  <a:pt x="408591" y="2481259"/>
                  <a:pt x="412972" y="2499786"/>
                  <a:pt x="418115" y="2518265"/>
                </a:cubicBezTo>
                <a:lnTo>
                  <a:pt x="421759" y="2545007"/>
                </a:lnTo>
                <a:lnTo>
                  <a:pt x="417545" y="2571034"/>
                </a:lnTo>
                <a:cubicBezTo>
                  <a:pt x="405543" y="2612945"/>
                  <a:pt x="372966" y="2640950"/>
                  <a:pt x="344391" y="2668001"/>
                </a:cubicBezTo>
                <a:cubicBezTo>
                  <a:pt x="320006" y="2691054"/>
                  <a:pt x="306290" y="2716963"/>
                  <a:pt x="296001" y="2745348"/>
                </a:cubicBezTo>
                <a:lnTo>
                  <a:pt x="296001" y="2745352"/>
                </a:lnTo>
                <a:lnTo>
                  <a:pt x="289670" y="2770758"/>
                </a:lnTo>
                <a:lnTo>
                  <a:pt x="290080" y="2778006"/>
                </a:lnTo>
                <a:lnTo>
                  <a:pt x="289301" y="2782305"/>
                </a:lnTo>
                <a:lnTo>
                  <a:pt x="290501" y="2785440"/>
                </a:lnTo>
                <a:lnTo>
                  <a:pt x="290929" y="2793023"/>
                </a:lnTo>
                <a:lnTo>
                  <a:pt x="300579" y="2811780"/>
                </a:lnTo>
                <a:lnTo>
                  <a:pt x="300582" y="2811787"/>
                </a:lnTo>
                <a:lnTo>
                  <a:pt x="300583" y="2811787"/>
                </a:lnTo>
                <a:lnTo>
                  <a:pt x="300579" y="2811780"/>
                </a:lnTo>
                <a:lnTo>
                  <a:pt x="290501" y="2785440"/>
                </a:lnTo>
                <a:lnTo>
                  <a:pt x="290080" y="2778006"/>
                </a:lnTo>
                <a:lnTo>
                  <a:pt x="296001" y="2745352"/>
                </a:lnTo>
                <a:lnTo>
                  <a:pt x="296001" y="2745349"/>
                </a:lnTo>
                <a:cubicBezTo>
                  <a:pt x="306290" y="2716964"/>
                  <a:pt x="320006" y="2691055"/>
                  <a:pt x="344391" y="2668002"/>
                </a:cubicBezTo>
                <a:cubicBezTo>
                  <a:pt x="372966" y="2640951"/>
                  <a:pt x="405543" y="2612946"/>
                  <a:pt x="417545" y="2571035"/>
                </a:cubicBezTo>
                <a:cubicBezTo>
                  <a:pt x="420117" y="2561986"/>
                  <a:pt x="421593" y="2553556"/>
                  <a:pt x="421760" y="2545007"/>
                </a:cubicBezTo>
                <a:lnTo>
                  <a:pt x="421759" y="2545007"/>
                </a:lnTo>
                <a:lnTo>
                  <a:pt x="421760" y="2545006"/>
                </a:lnTo>
                <a:cubicBezTo>
                  <a:pt x="421926" y="2536457"/>
                  <a:pt x="420783" y="2527790"/>
                  <a:pt x="418115" y="2518264"/>
                </a:cubicBezTo>
                <a:cubicBezTo>
                  <a:pt x="415544" y="2509025"/>
                  <a:pt x="413163" y="2499773"/>
                  <a:pt x="411535" y="2490551"/>
                </a:cubicBezTo>
                <a:lnTo>
                  <a:pt x="409472" y="2463018"/>
                </a:lnTo>
                <a:lnTo>
                  <a:pt x="415303" y="2435913"/>
                </a:lnTo>
                <a:cubicBezTo>
                  <a:pt x="418938" y="2426977"/>
                  <a:pt x="424451" y="2418154"/>
                  <a:pt x="432404" y="2409486"/>
                </a:cubicBezTo>
                <a:cubicBezTo>
                  <a:pt x="449931" y="2390435"/>
                  <a:pt x="461171" y="2364716"/>
                  <a:pt x="456789" y="2334045"/>
                </a:cubicBezTo>
                <a:cubicBezTo>
                  <a:pt x="451265" y="2295754"/>
                  <a:pt x="465171" y="2260891"/>
                  <a:pt x="485746" y="2228315"/>
                </a:cubicBezTo>
                <a:cubicBezTo>
                  <a:pt x="493176" y="2216693"/>
                  <a:pt x="497366" y="2202405"/>
                  <a:pt x="500986" y="2188880"/>
                </a:cubicBezTo>
                <a:cubicBezTo>
                  <a:pt x="509369" y="2157637"/>
                  <a:pt x="516799" y="2126202"/>
                  <a:pt x="523657" y="2094579"/>
                </a:cubicBezTo>
                <a:cubicBezTo>
                  <a:pt x="529371" y="2068670"/>
                  <a:pt x="533563" y="2042571"/>
                  <a:pt x="538516" y="2016470"/>
                </a:cubicBezTo>
                <a:cubicBezTo>
                  <a:pt x="543850" y="1987895"/>
                  <a:pt x="556234" y="1965225"/>
                  <a:pt x="584999" y="1953414"/>
                </a:cubicBezTo>
                <a:cubicBezTo>
                  <a:pt x="594143" y="1949604"/>
                  <a:pt x="601384" y="1940460"/>
                  <a:pt x="609004" y="1933220"/>
                </a:cubicBezTo>
                <a:cubicBezTo>
                  <a:pt x="614528" y="1928077"/>
                  <a:pt x="618720" y="1921217"/>
                  <a:pt x="624434" y="1916455"/>
                </a:cubicBezTo>
                <a:cubicBezTo>
                  <a:pt x="654535" y="1891498"/>
                  <a:pt x="684824" y="1866923"/>
                  <a:pt x="714925" y="1842159"/>
                </a:cubicBezTo>
                <a:cubicBezTo>
                  <a:pt x="717783" y="1839680"/>
                  <a:pt x="721212" y="1837014"/>
                  <a:pt x="722546" y="1833776"/>
                </a:cubicBezTo>
                <a:cubicBezTo>
                  <a:pt x="736452" y="1800247"/>
                  <a:pt x="749596" y="1766336"/>
                  <a:pt x="764267" y="1733189"/>
                </a:cubicBezTo>
                <a:cubicBezTo>
                  <a:pt x="769981" y="1720424"/>
                  <a:pt x="777029" y="1707280"/>
                  <a:pt x="786936" y="1697754"/>
                </a:cubicBezTo>
                <a:cubicBezTo>
                  <a:pt x="809416" y="1676037"/>
                  <a:pt x="833801" y="1656224"/>
                  <a:pt x="843517" y="1624981"/>
                </a:cubicBezTo>
                <a:cubicBezTo>
                  <a:pt x="846374" y="1615837"/>
                  <a:pt x="847899" y="1604979"/>
                  <a:pt x="845422" y="1596214"/>
                </a:cubicBezTo>
                <a:close/>
                <a:moveTo>
                  <a:pt x="792926" y="1453958"/>
                </a:moveTo>
                <a:lnTo>
                  <a:pt x="798723" y="1459073"/>
                </a:lnTo>
                <a:lnTo>
                  <a:pt x="807941" y="1481572"/>
                </a:lnTo>
                <a:lnTo>
                  <a:pt x="798724" y="1459074"/>
                </a:lnTo>
                <a:lnTo>
                  <a:pt x="798723" y="1459073"/>
                </a:lnTo>
                <a:lnTo>
                  <a:pt x="798723" y="1459073"/>
                </a:lnTo>
                <a:close/>
                <a:moveTo>
                  <a:pt x="779530" y="1268758"/>
                </a:moveTo>
                <a:lnTo>
                  <a:pt x="774363" y="1286069"/>
                </a:lnTo>
                <a:cubicBezTo>
                  <a:pt x="759789" y="1306930"/>
                  <a:pt x="753550" y="1328552"/>
                  <a:pt x="752025" y="1350627"/>
                </a:cubicBezTo>
                <a:lnTo>
                  <a:pt x="757620" y="1413840"/>
                </a:lnTo>
                <a:lnTo>
                  <a:pt x="752026" y="1350628"/>
                </a:lnTo>
                <a:cubicBezTo>
                  <a:pt x="753550" y="1328553"/>
                  <a:pt x="759790" y="1306930"/>
                  <a:pt x="774363" y="1286070"/>
                </a:cubicBezTo>
                <a:cubicBezTo>
                  <a:pt x="777506" y="1281689"/>
                  <a:pt x="779078" y="1275402"/>
                  <a:pt x="779530" y="1268758"/>
                </a:cubicBezTo>
                <a:close/>
                <a:moveTo>
                  <a:pt x="837801" y="773035"/>
                </a:moveTo>
                <a:lnTo>
                  <a:pt x="829801" y="854379"/>
                </a:lnTo>
                <a:cubicBezTo>
                  <a:pt x="827515" y="878956"/>
                  <a:pt x="826753" y="903722"/>
                  <a:pt x="798747" y="915343"/>
                </a:cubicBezTo>
                <a:cubicBezTo>
                  <a:pt x="794365" y="917059"/>
                  <a:pt x="791127" y="922773"/>
                  <a:pt x="788269" y="927155"/>
                </a:cubicBezTo>
                <a:cubicBezTo>
                  <a:pt x="744261" y="994785"/>
                  <a:pt x="745405" y="1030980"/>
                  <a:pt x="791889" y="1097087"/>
                </a:cubicBezTo>
                <a:cubicBezTo>
                  <a:pt x="796651" y="1103945"/>
                  <a:pt x="800081" y="1118613"/>
                  <a:pt x="796271" y="1123185"/>
                </a:cubicBezTo>
                <a:cubicBezTo>
                  <a:pt x="780459" y="1142617"/>
                  <a:pt x="773411" y="1162954"/>
                  <a:pt x="771553" y="1184029"/>
                </a:cubicBezTo>
                <a:cubicBezTo>
                  <a:pt x="773411" y="1162954"/>
                  <a:pt x="780460" y="1142618"/>
                  <a:pt x="796272" y="1123186"/>
                </a:cubicBezTo>
                <a:cubicBezTo>
                  <a:pt x="800082" y="1118614"/>
                  <a:pt x="796652" y="1103946"/>
                  <a:pt x="791890" y="1097088"/>
                </a:cubicBezTo>
                <a:cubicBezTo>
                  <a:pt x="745406" y="1030981"/>
                  <a:pt x="744262" y="994786"/>
                  <a:pt x="788270" y="927156"/>
                </a:cubicBezTo>
                <a:cubicBezTo>
                  <a:pt x="791128" y="922774"/>
                  <a:pt x="794366" y="917060"/>
                  <a:pt x="798748" y="915344"/>
                </a:cubicBezTo>
                <a:cubicBezTo>
                  <a:pt x="826753" y="903723"/>
                  <a:pt x="827515" y="878957"/>
                  <a:pt x="829801" y="854380"/>
                </a:cubicBezTo>
                <a:cubicBezTo>
                  <a:pt x="832277" y="827330"/>
                  <a:pt x="835515" y="800277"/>
                  <a:pt x="837801" y="773036"/>
                </a:cubicBezTo>
                <a:close/>
                <a:moveTo>
                  <a:pt x="782400" y="517851"/>
                </a:moveTo>
                <a:lnTo>
                  <a:pt x="791317" y="556047"/>
                </a:lnTo>
                <a:cubicBezTo>
                  <a:pt x="793413" y="564048"/>
                  <a:pt x="798937" y="572622"/>
                  <a:pt x="797795" y="580050"/>
                </a:cubicBezTo>
                <a:cubicBezTo>
                  <a:pt x="794461" y="601578"/>
                  <a:pt x="796890" y="622201"/>
                  <a:pt x="801176" y="642537"/>
                </a:cubicBezTo>
                <a:lnTo>
                  <a:pt x="813700" y="694928"/>
                </a:lnTo>
                <a:lnTo>
                  <a:pt x="801177" y="642538"/>
                </a:lnTo>
                <a:cubicBezTo>
                  <a:pt x="796891" y="622201"/>
                  <a:pt x="794462" y="601579"/>
                  <a:pt x="797796" y="580051"/>
                </a:cubicBezTo>
                <a:cubicBezTo>
                  <a:pt x="798938" y="572623"/>
                  <a:pt x="793414" y="564049"/>
                  <a:pt x="791318" y="556048"/>
                </a:cubicBezTo>
                <a:close/>
                <a:moveTo>
                  <a:pt x="769105" y="298169"/>
                </a:moveTo>
                <a:lnTo>
                  <a:pt x="783887" y="313533"/>
                </a:lnTo>
                <a:lnTo>
                  <a:pt x="786245" y="324058"/>
                </a:lnTo>
                <a:cubicBezTo>
                  <a:pt x="786031" y="328964"/>
                  <a:pt x="785126" y="334584"/>
                  <a:pt x="784459" y="338870"/>
                </a:cubicBezTo>
                <a:cubicBezTo>
                  <a:pt x="781601" y="357921"/>
                  <a:pt x="774363" y="376781"/>
                  <a:pt x="774553" y="395640"/>
                </a:cubicBezTo>
                <a:lnTo>
                  <a:pt x="778363" y="367328"/>
                </a:lnTo>
                <a:cubicBezTo>
                  <a:pt x="780506" y="357874"/>
                  <a:pt x="783031" y="348396"/>
                  <a:pt x="784460" y="338871"/>
                </a:cubicBezTo>
                <a:cubicBezTo>
                  <a:pt x="785794" y="330299"/>
                  <a:pt x="788080" y="316390"/>
                  <a:pt x="783888" y="313534"/>
                </a:cubicBezTo>
                <a:lnTo>
                  <a:pt x="783887" y="313533"/>
                </a:lnTo>
                <a:lnTo>
                  <a:pt x="783887" y="313533"/>
                </a:lnTo>
                <a:close/>
                <a:moveTo>
                  <a:pt x="761560" y="281568"/>
                </a:moveTo>
                <a:lnTo>
                  <a:pt x="766454" y="295415"/>
                </a:lnTo>
                <a:lnTo>
                  <a:pt x="766455" y="295415"/>
                </a:lnTo>
                <a:close/>
                <a:moveTo>
                  <a:pt x="774880" y="24486"/>
                </a:moveTo>
                <a:lnTo>
                  <a:pt x="777142" y="74129"/>
                </a:lnTo>
                <a:cubicBezTo>
                  <a:pt x="775758" y="100174"/>
                  <a:pt x="771253" y="125876"/>
                  <a:pt x="767023" y="151569"/>
                </a:cubicBezTo>
                <a:lnTo>
                  <a:pt x="766824" y="153388"/>
                </a:lnTo>
                <a:lnTo>
                  <a:pt x="763010" y="177271"/>
                </a:lnTo>
                <a:lnTo>
                  <a:pt x="758551" y="228944"/>
                </a:lnTo>
                <a:lnTo>
                  <a:pt x="758551" y="228948"/>
                </a:lnTo>
                <a:lnTo>
                  <a:pt x="758551" y="228949"/>
                </a:lnTo>
                <a:lnTo>
                  <a:pt x="758551" y="228944"/>
                </a:lnTo>
                <a:lnTo>
                  <a:pt x="766824" y="153388"/>
                </a:lnTo>
                <a:lnTo>
                  <a:pt x="771220" y="125861"/>
                </a:lnTo>
                <a:cubicBezTo>
                  <a:pt x="773910" y="108703"/>
                  <a:pt x="776220" y="91492"/>
                  <a:pt x="777143" y="74129"/>
                </a:cubicBezTo>
                <a:close/>
                <a:moveTo>
                  <a:pt x="313353" y="0"/>
                </a:moveTo>
                <a:lnTo>
                  <a:pt x="777461" y="0"/>
                </a:lnTo>
                <a:lnTo>
                  <a:pt x="774743" y="21486"/>
                </a:lnTo>
                <a:lnTo>
                  <a:pt x="777461" y="1"/>
                </a:lnTo>
                <a:lnTo>
                  <a:pt x="4543953" y="2"/>
                </a:lnTo>
                <a:lnTo>
                  <a:pt x="4543953" y="6858002"/>
                </a:lnTo>
                <a:lnTo>
                  <a:pt x="284400" y="6858002"/>
                </a:lnTo>
                <a:lnTo>
                  <a:pt x="284400" y="6858001"/>
                </a:lnTo>
                <a:lnTo>
                  <a:pt x="284400" y="6858001"/>
                </a:lnTo>
                <a:lnTo>
                  <a:pt x="278237" y="6812064"/>
                </a:lnTo>
                <a:lnTo>
                  <a:pt x="283011" y="6776800"/>
                </a:lnTo>
                <a:cubicBezTo>
                  <a:pt x="286107" y="6765164"/>
                  <a:pt x="290857" y="6753698"/>
                  <a:pt x="297715" y="6742553"/>
                </a:cubicBezTo>
                <a:cubicBezTo>
                  <a:pt x="306003" y="6729219"/>
                  <a:pt x="311147" y="6716169"/>
                  <a:pt x="311551" y="6702977"/>
                </a:cubicBezTo>
                <a:lnTo>
                  <a:pt x="311551" y="6702976"/>
                </a:lnTo>
                <a:lnTo>
                  <a:pt x="311551" y="6702976"/>
                </a:lnTo>
                <a:cubicBezTo>
                  <a:pt x="311956" y="6689783"/>
                  <a:pt x="307622" y="6676448"/>
                  <a:pt x="296953" y="6662541"/>
                </a:cubicBezTo>
                <a:cubicBezTo>
                  <a:pt x="293286" y="6657825"/>
                  <a:pt x="290989" y="6651967"/>
                  <a:pt x="289870" y="6645552"/>
                </a:cubicBezTo>
                <a:lnTo>
                  <a:pt x="289858" y="6625225"/>
                </a:lnTo>
                <a:lnTo>
                  <a:pt x="306480" y="6588626"/>
                </a:lnTo>
                <a:cubicBezTo>
                  <a:pt x="312576" y="6582147"/>
                  <a:pt x="318672" y="6575479"/>
                  <a:pt x="328959" y="6564621"/>
                </a:cubicBezTo>
                <a:lnTo>
                  <a:pt x="328959" y="6564620"/>
                </a:lnTo>
                <a:lnTo>
                  <a:pt x="306480" y="6588625"/>
                </a:lnTo>
                <a:cubicBezTo>
                  <a:pt x="298003" y="6597578"/>
                  <a:pt x="291954" y="6611342"/>
                  <a:pt x="289858" y="6625224"/>
                </a:cubicBezTo>
                <a:lnTo>
                  <a:pt x="289858" y="6625225"/>
                </a:lnTo>
                <a:lnTo>
                  <a:pt x="289858" y="6625225"/>
                </a:lnTo>
                <a:cubicBezTo>
                  <a:pt x="287762" y="6639108"/>
                  <a:pt x="289619" y="6653111"/>
                  <a:pt x="296953" y="6662542"/>
                </a:cubicBezTo>
                <a:cubicBezTo>
                  <a:pt x="302288" y="6669496"/>
                  <a:pt x="306038" y="6676306"/>
                  <a:pt x="308405" y="6683027"/>
                </a:cubicBezTo>
                <a:lnTo>
                  <a:pt x="311551" y="6702976"/>
                </a:lnTo>
                <a:lnTo>
                  <a:pt x="297715" y="6742552"/>
                </a:lnTo>
                <a:cubicBezTo>
                  <a:pt x="283999" y="6764841"/>
                  <a:pt x="278713" y="6788417"/>
                  <a:pt x="278237" y="6812063"/>
                </a:cubicBezTo>
                <a:lnTo>
                  <a:pt x="278237" y="6812064"/>
                </a:lnTo>
                <a:lnTo>
                  <a:pt x="278237" y="6812064"/>
                </a:lnTo>
                <a:lnTo>
                  <a:pt x="284400" y="6858001"/>
                </a:lnTo>
                <a:lnTo>
                  <a:pt x="112147" y="6858001"/>
                </a:lnTo>
                <a:lnTo>
                  <a:pt x="102447" y="6815516"/>
                </a:lnTo>
                <a:cubicBezTo>
                  <a:pt x="96923" y="6793035"/>
                  <a:pt x="87016" y="6771319"/>
                  <a:pt x="83396" y="6748458"/>
                </a:cubicBezTo>
                <a:cubicBezTo>
                  <a:pt x="74824" y="6694164"/>
                  <a:pt x="68728" y="6639488"/>
                  <a:pt x="61870" y="6584812"/>
                </a:cubicBezTo>
                <a:cubicBezTo>
                  <a:pt x="54821" y="6528424"/>
                  <a:pt x="47391" y="6472225"/>
                  <a:pt x="41105" y="6415833"/>
                </a:cubicBezTo>
                <a:cubicBezTo>
                  <a:pt x="37865" y="6384972"/>
                  <a:pt x="37295" y="6353919"/>
                  <a:pt x="34247" y="6323058"/>
                </a:cubicBezTo>
                <a:cubicBezTo>
                  <a:pt x="31579" y="6296005"/>
                  <a:pt x="26626" y="6269144"/>
                  <a:pt x="23386" y="6242093"/>
                </a:cubicBezTo>
                <a:cubicBezTo>
                  <a:pt x="20720" y="6218660"/>
                  <a:pt x="19196" y="6195037"/>
                  <a:pt x="16528" y="6171605"/>
                </a:cubicBezTo>
                <a:cubicBezTo>
                  <a:pt x="12148" y="6134075"/>
                  <a:pt x="7194" y="6096736"/>
                  <a:pt x="2622" y="6059397"/>
                </a:cubicBezTo>
                <a:lnTo>
                  <a:pt x="0" y="6041769"/>
                </a:lnTo>
                <a:lnTo>
                  <a:pt x="0" y="6000937"/>
                </a:lnTo>
                <a:lnTo>
                  <a:pt x="3670" y="5957595"/>
                </a:lnTo>
                <a:lnTo>
                  <a:pt x="0" y="5912511"/>
                </a:lnTo>
                <a:lnTo>
                  <a:pt x="0" y="5886401"/>
                </a:lnTo>
                <a:lnTo>
                  <a:pt x="1098" y="5864318"/>
                </a:lnTo>
                <a:cubicBezTo>
                  <a:pt x="7576" y="5839361"/>
                  <a:pt x="16720" y="5815169"/>
                  <a:pt x="24720" y="5790592"/>
                </a:cubicBezTo>
                <a:cubicBezTo>
                  <a:pt x="25672" y="5787924"/>
                  <a:pt x="25864" y="5784686"/>
                  <a:pt x="26434" y="5781830"/>
                </a:cubicBezTo>
                <a:cubicBezTo>
                  <a:pt x="29675" y="5765635"/>
                  <a:pt x="32913" y="5749634"/>
                  <a:pt x="35771" y="5733440"/>
                </a:cubicBezTo>
                <a:cubicBezTo>
                  <a:pt x="37295" y="5724678"/>
                  <a:pt x="37485" y="5715723"/>
                  <a:pt x="38819" y="5706959"/>
                </a:cubicBezTo>
                <a:cubicBezTo>
                  <a:pt x="44153" y="5673050"/>
                  <a:pt x="35199" y="5635711"/>
                  <a:pt x="58250" y="5606372"/>
                </a:cubicBezTo>
                <a:cubicBezTo>
                  <a:pt x="73110" y="5587321"/>
                  <a:pt x="69680" y="5568842"/>
                  <a:pt x="67394" y="5548460"/>
                </a:cubicBezTo>
                <a:cubicBezTo>
                  <a:pt x="65680" y="5533027"/>
                  <a:pt x="66252" y="5517215"/>
                  <a:pt x="66060" y="5501594"/>
                </a:cubicBezTo>
                <a:cubicBezTo>
                  <a:pt x="65490" y="5474161"/>
                  <a:pt x="65298" y="5446728"/>
                  <a:pt x="64346" y="5419295"/>
                </a:cubicBezTo>
                <a:cubicBezTo>
                  <a:pt x="63966" y="5410531"/>
                  <a:pt x="59202" y="5401579"/>
                  <a:pt x="59964" y="5393005"/>
                </a:cubicBezTo>
                <a:cubicBezTo>
                  <a:pt x="63584" y="5353379"/>
                  <a:pt x="69300" y="5313754"/>
                  <a:pt x="72538" y="5274129"/>
                </a:cubicBezTo>
                <a:cubicBezTo>
                  <a:pt x="74442" y="5251650"/>
                  <a:pt x="70824" y="5228597"/>
                  <a:pt x="73490" y="5206308"/>
                </a:cubicBezTo>
                <a:cubicBezTo>
                  <a:pt x="76538" y="5180591"/>
                  <a:pt x="84348" y="5155445"/>
                  <a:pt x="89113" y="5129916"/>
                </a:cubicBezTo>
                <a:cubicBezTo>
                  <a:pt x="90445" y="5122867"/>
                  <a:pt x="88731" y="5115057"/>
                  <a:pt x="88351" y="5107627"/>
                </a:cubicBezTo>
                <a:cubicBezTo>
                  <a:pt x="87968" y="5099245"/>
                  <a:pt x="87206" y="5091052"/>
                  <a:pt x="87016" y="5082670"/>
                </a:cubicBezTo>
                <a:cubicBezTo>
                  <a:pt x="86634" y="5057141"/>
                  <a:pt x="87206" y="5031614"/>
                  <a:pt x="85872" y="5006086"/>
                </a:cubicBezTo>
                <a:cubicBezTo>
                  <a:pt x="85110" y="4990465"/>
                  <a:pt x="77300" y="4974082"/>
                  <a:pt x="80158" y="4959602"/>
                </a:cubicBezTo>
                <a:cubicBezTo>
                  <a:pt x="85682" y="4930075"/>
                  <a:pt x="73300" y="4900546"/>
                  <a:pt x="83586" y="4871019"/>
                </a:cubicBezTo>
                <a:cubicBezTo>
                  <a:pt x="86634" y="4861873"/>
                  <a:pt x="79014" y="4849300"/>
                  <a:pt x="78634" y="4838250"/>
                </a:cubicBezTo>
                <a:cubicBezTo>
                  <a:pt x="77682" y="4810627"/>
                  <a:pt x="77872" y="4783004"/>
                  <a:pt x="78062" y="4755381"/>
                </a:cubicBezTo>
                <a:cubicBezTo>
                  <a:pt x="78252" y="4730614"/>
                  <a:pt x="75586" y="4704895"/>
                  <a:pt x="80920" y="4681083"/>
                </a:cubicBezTo>
                <a:cubicBezTo>
                  <a:pt x="86634" y="4656126"/>
                  <a:pt x="85872" y="4633647"/>
                  <a:pt x="79396" y="4609452"/>
                </a:cubicBezTo>
                <a:cubicBezTo>
                  <a:pt x="75014" y="4592878"/>
                  <a:pt x="74442" y="4575351"/>
                  <a:pt x="73110" y="4558207"/>
                </a:cubicBezTo>
                <a:cubicBezTo>
                  <a:pt x="71586" y="4539728"/>
                  <a:pt x="75586" y="4519343"/>
                  <a:pt x="69300" y="4502579"/>
                </a:cubicBezTo>
                <a:cubicBezTo>
                  <a:pt x="50629" y="4452665"/>
                  <a:pt x="46629" y="4401419"/>
                  <a:pt x="46629" y="4349222"/>
                </a:cubicBezTo>
                <a:cubicBezTo>
                  <a:pt x="46629" y="4339695"/>
                  <a:pt x="49295" y="4329979"/>
                  <a:pt x="52153" y="4320837"/>
                </a:cubicBezTo>
                <a:cubicBezTo>
                  <a:pt x="69300" y="4267493"/>
                  <a:pt x="67776" y="4213961"/>
                  <a:pt x="57297" y="4159667"/>
                </a:cubicBezTo>
                <a:cubicBezTo>
                  <a:pt x="55011" y="4148427"/>
                  <a:pt x="54629" y="4135854"/>
                  <a:pt x="56915" y="4124614"/>
                </a:cubicBezTo>
                <a:cubicBezTo>
                  <a:pt x="63584" y="4092989"/>
                  <a:pt x="74634" y="4062318"/>
                  <a:pt x="79396" y="4030503"/>
                </a:cubicBezTo>
                <a:cubicBezTo>
                  <a:pt x="87206" y="3977925"/>
                  <a:pt x="60918" y="3932394"/>
                  <a:pt x="43771" y="3885338"/>
                </a:cubicBezTo>
                <a:cubicBezTo>
                  <a:pt x="31627" y="3851761"/>
                  <a:pt x="8016" y="3821935"/>
                  <a:pt x="426" y="3786777"/>
                </a:cubicBezTo>
                <a:lnTo>
                  <a:pt x="0" y="3773897"/>
                </a:lnTo>
                <a:lnTo>
                  <a:pt x="0" y="3393882"/>
                </a:lnTo>
                <a:lnTo>
                  <a:pt x="11838" y="3359516"/>
                </a:lnTo>
                <a:cubicBezTo>
                  <a:pt x="14434" y="3346205"/>
                  <a:pt x="14910" y="3332774"/>
                  <a:pt x="12910" y="3318771"/>
                </a:cubicBezTo>
                <a:cubicBezTo>
                  <a:pt x="12243" y="3314104"/>
                  <a:pt x="9909" y="3308770"/>
                  <a:pt x="6718" y="3304079"/>
                </a:cubicBezTo>
                <a:lnTo>
                  <a:pt x="0" y="3297657"/>
                </a:lnTo>
                <a:lnTo>
                  <a:pt x="0" y="3207867"/>
                </a:lnTo>
                <a:lnTo>
                  <a:pt x="15553" y="3186771"/>
                </a:lnTo>
                <a:cubicBezTo>
                  <a:pt x="28483" y="3162329"/>
                  <a:pt x="30484" y="3134647"/>
                  <a:pt x="36341" y="3107500"/>
                </a:cubicBezTo>
                <a:cubicBezTo>
                  <a:pt x="41105" y="3085403"/>
                  <a:pt x="41295" y="3064827"/>
                  <a:pt x="38057" y="3042728"/>
                </a:cubicBezTo>
                <a:cubicBezTo>
                  <a:pt x="30817" y="2994722"/>
                  <a:pt x="41105" y="2948047"/>
                  <a:pt x="54249" y="2901943"/>
                </a:cubicBezTo>
                <a:cubicBezTo>
                  <a:pt x="63012" y="2871462"/>
                  <a:pt x="68346" y="2840219"/>
                  <a:pt x="77300" y="2809930"/>
                </a:cubicBezTo>
                <a:cubicBezTo>
                  <a:pt x="84158" y="2787259"/>
                  <a:pt x="92351" y="2764590"/>
                  <a:pt x="103399" y="2743826"/>
                </a:cubicBezTo>
                <a:cubicBezTo>
                  <a:pt x="119594" y="2713723"/>
                  <a:pt x="143978" y="2687436"/>
                  <a:pt x="137500" y="2649143"/>
                </a:cubicBezTo>
                <a:cubicBezTo>
                  <a:pt x="131786" y="2615421"/>
                  <a:pt x="143786" y="2584942"/>
                  <a:pt x="155217" y="2554079"/>
                </a:cubicBezTo>
                <a:cubicBezTo>
                  <a:pt x="163599" y="2531409"/>
                  <a:pt x="172173" y="2508742"/>
                  <a:pt x="177507" y="2485307"/>
                </a:cubicBezTo>
                <a:cubicBezTo>
                  <a:pt x="183794" y="2457492"/>
                  <a:pt x="181126" y="2426059"/>
                  <a:pt x="192748" y="2401292"/>
                </a:cubicBezTo>
                <a:cubicBezTo>
                  <a:pt x="204940" y="2375383"/>
                  <a:pt x="196748" y="2353859"/>
                  <a:pt x="193318" y="2330806"/>
                </a:cubicBezTo>
                <a:cubicBezTo>
                  <a:pt x="187984" y="2294039"/>
                  <a:pt x="178077" y="2257459"/>
                  <a:pt x="190652" y="2220312"/>
                </a:cubicBezTo>
                <a:cubicBezTo>
                  <a:pt x="205892" y="2175163"/>
                  <a:pt x="222275" y="2130393"/>
                  <a:pt x="236753" y="2085054"/>
                </a:cubicBezTo>
                <a:cubicBezTo>
                  <a:pt x="242280" y="2067525"/>
                  <a:pt x="244566" y="2048668"/>
                  <a:pt x="247042" y="2030378"/>
                </a:cubicBezTo>
                <a:cubicBezTo>
                  <a:pt x="249138" y="2013043"/>
                  <a:pt x="243804" y="1992279"/>
                  <a:pt x="251804" y="1978940"/>
                </a:cubicBezTo>
                <a:cubicBezTo>
                  <a:pt x="272379" y="1944649"/>
                  <a:pt x="282475" y="1909408"/>
                  <a:pt x="282475" y="1869780"/>
                </a:cubicBezTo>
                <a:cubicBezTo>
                  <a:pt x="282475" y="1854920"/>
                  <a:pt x="291049" y="1840441"/>
                  <a:pt x="292573" y="1825393"/>
                </a:cubicBezTo>
                <a:cubicBezTo>
                  <a:pt x="294477" y="1804816"/>
                  <a:pt x="299622" y="1781194"/>
                  <a:pt x="292381" y="1763287"/>
                </a:cubicBezTo>
                <a:cubicBezTo>
                  <a:pt x="275237" y="1721185"/>
                  <a:pt x="289525" y="1687086"/>
                  <a:pt x="306480" y="1650317"/>
                </a:cubicBezTo>
                <a:cubicBezTo>
                  <a:pt x="323244" y="1614120"/>
                  <a:pt x="336579" y="1576019"/>
                  <a:pt x="347629" y="1537537"/>
                </a:cubicBezTo>
                <a:cubicBezTo>
                  <a:pt x="351629" y="1523059"/>
                  <a:pt x="344961" y="1505724"/>
                  <a:pt x="343629" y="1489720"/>
                </a:cubicBezTo>
                <a:cubicBezTo>
                  <a:pt x="343247" y="1484004"/>
                  <a:pt x="342675" y="1477717"/>
                  <a:pt x="344581" y="1472575"/>
                </a:cubicBezTo>
                <a:cubicBezTo>
                  <a:pt x="362870" y="1422854"/>
                  <a:pt x="376776" y="1372368"/>
                  <a:pt x="367252" y="1318456"/>
                </a:cubicBezTo>
                <a:cubicBezTo>
                  <a:pt x="366298" y="1313504"/>
                  <a:pt x="368394" y="1307978"/>
                  <a:pt x="369728" y="1303024"/>
                </a:cubicBezTo>
                <a:cubicBezTo>
                  <a:pt x="376586" y="1278829"/>
                  <a:pt x="387444" y="1255206"/>
                  <a:pt x="389921" y="1230633"/>
                </a:cubicBezTo>
                <a:cubicBezTo>
                  <a:pt x="396017" y="1170051"/>
                  <a:pt x="398495" y="1109091"/>
                  <a:pt x="402495" y="1048125"/>
                </a:cubicBezTo>
                <a:cubicBezTo>
                  <a:pt x="402685" y="1044315"/>
                  <a:pt x="402685" y="1040315"/>
                  <a:pt x="404019" y="1036887"/>
                </a:cubicBezTo>
                <a:cubicBezTo>
                  <a:pt x="412211" y="1014406"/>
                  <a:pt x="409543" y="994785"/>
                  <a:pt x="393923" y="975733"/>
                </a:cubicBezTo>
                <a:cubicBezTo>
                  <a:pt x="387064" y="967350"/>
                  <a:pt x="383444" y="955920"/>
                  <a:pt x="379634" y="945444"/>
                </a:cubicBezTo>
                <a:cubicBezTo>
                  <a:pt x="373918" y="930011"/>
                  <a:pt x="368394" y="914200"/>
                  <a:pt x="364774" y="898198"/>
                </a:cubicBezTo>
                <a:cubicBezTo>
                  <a:pt x="361346" y="882384"/>
                  <a:pt x="356583" y="865430"/>
                  <a:pt x="359250" y="850189"/>
                </a:cubicBezTo>
                <a:cubicBezTo>
                  <a:pt x="364012" y="822756"/>
                  <a:pt x="374680" y="796655"/>
                  <a:pt x="381730" y="769605"/>
                </a:cubicBezTo>
                <a:cubicBezTo>
                  <a:pt x="384206" y="760270"/>
                  <a:pt x="383824" y="749982"/>
                  <a:pt x="384016" y="740268"/>
                </a:cubicBezTo>
                <a:cubicBezTo>
                  <a:pt x="384586" y="717977"/>
                  <a:pt x="379062" y="695116"/>
                  <a:pt x="394875" y="674923"/>
                </a:cubicBezTo>
                <a:cubicBezTo>
                  <a:pt x="409733" y="656255"/>
                  <a:pt x="405353" y="637392"/>
                  <a:pt x="394113" y="617772"/>
                </a:cubicBezTo>
                <a:cubicBezTo>
                  <a:pt x="386110" y="603673"/>
                  <a:pt x="379824" y="587672"/>
                  <a:pt x="376776" y="571860"/>
                </a:cubicBezTo>
                <a:cubicBezTo>
                  <a:pt x="372586" y="550141"/>
                  <a:pt x="370870" y="528615"/>
                  <a:pt x="373348" y="505182"/>
                </a:cubicBezTo>
                <a:cubicBezTo>
                  <a:pt x="375062" y="488607"/>
                  <a:pt x="375824" y="475081"/>
                  <a:pt x="385920" y="462126"/>
                </a:cubicBezTo>
                <a:cubicBezTo>
                  <a:pt x="387444" y="460032"/>
                  <a:pt x="387826" y="456222"/>
                  <a:pt x="387634" y="453364"/>
                </a:cubicBezTo>
                <a:cubicBezTo>
                  <a:pt x="384396" y="415835"/>
                  <a:pt x="386110" y="378686"/>
                  <a:pt x="388399" y="340774"/>
                </a:cubicBezTo>
                <a:cubicBezTo>
                  <a:pt x="391445" y="292579"/>
                  <a:pt x="382492" y="241901"/>
                  <a:pt x="350487" y="200182"/>
                </a:cubicBezTo>
                <a:cubicBezTo>
                  <a:pt x="345723" y="194085"/>
                  <a:pt x="343629" y="184941"/>
                  <a:pt x="342485" y="176939"/>
                </a:cubicBezTo>
                <a:cubicBezTo>
                  <a:pt x="337533" y="139219"/>
                  <a:pt x="334103" y="101308"/>
                  <a:pt x="328579" y="63587"/>
                </a:cubicBezTo>
                <a:cubicBezTo>
                  <a:pt x="325530" y="43012"/>
                  <a:pt x="322862" y="21486"/>
                  <a:pt x="314480" y="2817"/>
                </a:cubicBezTo>
                <a:close/>
              </a:path>
            </a:pathLst>
          </a:custGeom>
          <a:noFill/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53" name="Group 6152">
            <a:extLst>
              <a:ext uri="{FF2B5EF4-FFF2-40B4-BE49-F238E27FC236}">
                <a16:creationId xmlns:a16="http://schemas.microsoft.com/office/drawing/2014/main" id="{8B60959F-9B69-4520-A16E-EA6BECC7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00" y="-1"/>
            <a:ext cx="874716" cy="6858001"/>
            <a:chOff x="7620000" y="-1"/>
            <a:chExt cx="874716" cy="6858001"/>
          </a:xfrm>
        </p:grpSpPr>
        <p:sp>
          <p:nvSpPr>
            <p:cNvPr id="6154" name="Freeform: Shape 6153">
              <a:extLst>
                <a:ext uri="{FF2B5EF4-FFF2-40B4-BE49-F238E27FC236}">
                  <a16:creationId xmlns:a16="http://schemas.microsoft.com/office/drawing/2014/main" id="{18D5A6E8-CD1B-4796-ABD1-A6F27F6C0E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155" name="Freeform: Shape 6154">
              <a:extLst>
                <a:ext uri="{FF2B5EF4-FFF2-40B4-BE49-F238E27FC236}">
                  <a16:creationId xmlns:a16="http://schemas.microsoft.com/office/drawing/2014/main" id="{D7E12F56-F4EE-4535-8677-C11996E241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29776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022E9ED-D05D-0E29-5C0F-E3AF3D817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4819"/>
            <a:ext cx="4375151" cy="28583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strike="sngStrike">
                <a:solidFill>
                  <a:schemeClr val="bg1"/>
                </a:solidFill>
              </a:rPr>
              <a:t>Kupidó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9D6DBC3-B46B-B0C9-65C8-8A8A00F8430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0724"/>
          <a:stretch>
            <a:fillRect/>
          </a:stretch>
        </p:blipFill>
        <p:spPr bwMode="auto">
          <a:xfrm>
            <a:off x="5682343" y="1"/>
            <a:ext cx="6509657" cy="6857999"/>
          </a:xfrm>
          <a:custGeom>
            <a:avLst/>
            <a:gdLst/>
            <a:ahLst/>
            <a:cxnLst/>
            <a:rect l="l" t="t" r="r" b="b"/>
            <a:pathLst>
              <a:path w="650965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0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3" y="528850"/>
                  <a:pt x="335480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2" y="612658"/>
                </a:lnTo>
                <a:cubicBezTo>
                  <a:pt x="358987" y="604728"/>
                  <a:pt x="357230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8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5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509657" y="0"/>
                </a:lnTo>
                <a:lnTo>
                  <a:pt x="650965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0" y="6796804"/>
                </a:lnTo>
                <a:cubicBezTo>
                  <a:pt x="32161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5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7" y="6463490"/>
                </a:cubicBezTo>
                <a:cubicBezTo>
                  <a:pt x="116556" y="6431292"/>
                  <a:pt x="131034" y="6400429"/>
                  <a:pt x="146086" y="6363664"/>
                </a:cubicBezTo>
                <a:cubicBezTo>
                  <a:pt x="142275" y="6350899"/>
                  <a:pt x="131986" y="6331277"/>
                  <a:pt x="131034" y="6311084"/>
                </a:cubicBezTo>
                <a:cubicBezTo>
                  <a:pt x="127795" y="6246121"/>
                  <a:pt x="145513" y="6185351"/>
                  <a:pt x="173518" y="6127247"/>
                </a:cubicBezTo>
                <a:cubicBezTo>
                  <a:pt x="181899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5" y="6056948"/>
                </a:cubicBezTo>
                <a:cubicBezTo>
                  <a:pt x="243432" y="6050282"/>
                  <a:pt x="242863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1" y="5900735"/>
                  <a:pt x="264200" y="5897114"/>
                </a:cubicBezTo>
                <a:cubicBezTo>
                  <a:pt x="268199" y="5891590"/>
                  <a:pt x="274295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8" y="5779191"/>
                  <a:pt x="299823" y="5771953"/>
                  <a:pt x="302870" y="5765474"/>
                </a:cubicBezTo>
                <a:cubicBezTo>
                  <a:pt x="305728" y="5759378"/>
                  <a:pt x="310683" y="5754234"/>
                  <a:pt x="313730" y="5748136"/>
                </a:cubicBezTo>
                <a:cubicBezTo>
                  <a:pt x="321920" y="5731564"/>
                  <a:pt x="329541" y="5714607"/>
                  <a:pt x="338685" y="5695178"/>
                </a:cubicBezTo>
                <a:cubicBezTo>
                  <a:pt x="321541" y="5684320"/>
                  <a:pt x="331257" y="5669647"/>
                  <a:pt x="339447" y="5651360"/>
                </a:cubicBezTo>
                <a:cubicBezTo>
                  <a:pt x="347830" y="5632691"/>
                  <a:pt x="350497" y="5611164"/>
                  <a:pt x="353545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5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2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2" y="4346201"/>
                  <a:pt x="391265" y="4340674"/>
                  <a:pt x="392218" y="4335722"/>
                </a:cubicBezTo>
                <a:cubicBezTo>
                  <a:pt x="401743" y="4281810"/>
                  <a:pt x="387838" y="4231324"/>
                  <a:pt x="369547" y="4181603"/>
                </a:cubicBezTo>
                <a:cubicBezTo>
                  <a:pt x="367643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6" y="4078159"/>
                  <a:pt x="348211" y="4040058"/>
                  <a:pt x="331447" y="4003861"/>
                </a:cubicBezTo>
                <a:cubicBezTo>
                  <a:pt x="314494" y="3967091"/>
                  <a:pt x="300203" y="3932993"/>
                  <a:pt x="317349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3" y="3799258"/>
                  <a:pt x="307443" y="3784397"/>
                </a:cubicBezTo>
                <a:cubicBezTo>
                  <a:pt x="307443" y="3744770"/>
                  <a:pt x="297345" y="3709529"/>
                  <a:pt x="276771" y="3675238"/>
                </a:cubicBezTo>
                <a:cubicBezTo>
                  <a:pt x="268770" y="3661899"/>
                  <a:pt x="274106" y="3641134"/>
                  <a:pt x="272009" y="3623799"/>
                </a:cubicBezTo>
                <a:cubicBezTo>
                  <a:pt x="269533" y="3605509"/>
                  <a:pt x="267247" y="3586653"/>
                  <a:pt x="261720" y="3569124"/>
                </a:cubicBezTo>
                <a:cubicBezTo>
                  <a:pt x="247243" y="3523785"/>
                  <a:pt x="230859" y="3479015"/>
                  <a:pt x="215618" y="3433866"/>
                </a:cubicBezTo>
                <a:cubicBezTo>
                  <a:pt x="203045" y="3396719"/>
                  <a:pt x="212951" y="3360139"/>
                  <a:pt x="218286" y="3323372"/>
                </a:cubicBezTo>
                <a:cubicBezTo>
                  <a:pt x="221715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5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5" y="2966742"/>
                  <a:pt x="144560" y="2940455"/>
                  <a:pt x="128366" y="2910353"/>
                </a:cubicBezTo>
                <a:cubicBezTo>
                  <a:pt x="117318" y="2889587"/>
                  <a:pt x="109126" y="2866918"/>
                  <a:pt x="102268" y="2844248"/>
                </a:cubicBezTo>
                <a:cubicBezTo>
                  <a:pt x="93313" y="2813958"/>
                  <a:pt x="87978" y="2782716"/>
                  <a:pt x="79216" y="2752235"/>
                </a:cubicBezTo>
                <a:cubicBezTo>
                  <a:pt x="66072" y="2706131"/>
                  <a:pt x="55785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1" y="2360933"/>
                </a:cubicBezTo>
                <a:cubicBezTo>
                  <a:pt x="28541" y="2356744"/>
                  <a:pt x="36543" y="2344741"/>
                  <a:pt x="37877" y="2335405"/>
                </a:cubicBezTo>
                <a:cubicBezTo>
                  <a:pt x="41877" y="2307402"/>
                  <a:pt x="35971" y="2281683"/>
                  <a:pt x="23017" y="2254633"/>
                </a:cubicBezTo>
                <a:cubicBezTo>
                  <a:pt x="10824" y="2229296"/>
                  <a:pt x="12158" y="2197670"/>
                  <a:pt x="7395" y="2168903"/>
                </a:cubicBezTo>
                <a:cubicBezTo>
                  <a:pt x="5680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4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68" y="1851709"/>
                  <a:pt x="52545" y="1813610"/>
                  <a:pt x="68738" y="1768838"/>
                </a:cubicBezTo>
                <a:cubicBezTo>
                  <a:pt x="85886" y="1721785"/>
                  <a:pt x="112174" y="1676253"/>
                  <a:pt x="104363" y="1623675"/>
                </a:cubicBezTo>
                <a:cubicBezTo>
                  <a:pt x="99601" y="1591859"/>
                  <a:pt x="88551" y="1561189"/>
                  <a:pt x="81882" y="1529563"/>
                </a:cubicBezTo>
                <a:cubicBezTo>
                  <a:pt x="79597" y="1518324"/>
                  <a:pt x="79978" y="1505751"/>
                  <a:pt x="82264" y="1494509"/>
                </a:cubicBezTo>
                <a:cubicBezTo>
                  <a:pt x="92743" y="1440216"/>
                  <a:pt x="94266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6" y="1151600"/>
                </a:cubicBezTo>
                <a:cubicBezTo>
                  <a:pt x="100553" y="1134834"/>
                  <a:pt x="96553" y="1114449"/>
                  <a:pt x="98077" y="1095972"/>
                </a:cubicBezTo>
                <a:cubicBezTo>
                  <a:pt x="99409" y="1078826"/>
                  <a:pt x="99981" y="1061298"/>
                  <a:pt x="104363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3" y="949281"/>
                  <a:pt x="103219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6" y="694576"/>
                </a:cubicBezTo>
                <a:cubicBezTo>
                  <a:pt x="102268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2" y="531310"/>
                  <a:pt x="114080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6" y="340425"/>
                  <a:pt x="88551" y="300800"/>
                  <a:pt x="84930" y="261173"/>
                </a:cubicBezTo>
                <a:cubicBezTo>
                  <a:pt x="84168" y="252600"/>
                  <a:pt x="88933" y="243648"/>
                  <a:pt x="89313" y="234883"/>
                </a:cubicBezTo>
                <a:cubicBezTo>
                  <a:pt x="90266" y="207450"/>
                  <a:pt x="90457" y="180017"/>
                  <a:pt x="91026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8" y="85336"/>
                  <a:pt x="98077" y="66857"/>
                  <a:pt x="83217" y="47806"/>
                </a:cubicBezTo>
                <a:cubicBezTo>
                  <a:pt x="77453" y="40471"/>
                  <a:pt x="73691" y="32636"/>
                  <a:pt x="71206" y="24480"/>
                </a:cubicBezTo>
                <a:close/>
              </a:path>
            </a:pathLst>
          </a:custGeom>
          <a:noFill/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9" name="Freeform: Shape 5128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31" name="Freeform: Shape 5130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684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C3D6EC93-F369-413E-AA67-5D4104161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DDFB889-2FDD-A6D3-5556-615F223A3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641752"/>
            <a:ext cx="4394200" cy="132343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A mítosz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C561EF2-7F73-CF51-2BB7-A3CA2F2C94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1" y="3146400"/>
            <a:ext cx="4394200" cy="245430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>
                    <a:alpha val="80000"/>
                  </a:schemeClr>
                </a:solidFill>
              </a:rPr>
              <a:t>Egyetlen mítosz szól Erósz alakjáról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>
                    <a:alpha val="80000"/>
                  </a:schemeClr>
                </a:solidFill>
              </a:rPr>
              <a:t>Apuleius - Az aranyszamár (Metamorphoses) című, Kr. u. 2. századi regényében őrződött meg Erósz és Pszükhé története</a:t>
            </a:r>
          </a:p>
        </p:txBody>
      </p:sp>
      <p:pic>
        <p:nvPicPr>
          <p:cNvPr id="7170" name="Picture 2" descr="Történetpin képe">
            <a:extLst>
              <a:ext uri="{FF2B5EF4-FFF2-40B4-BE49-F238E27FC236}">
                <a16:creationId xmlns:a16="http://schemas.microsoft.com/office/drawing/2014/main" id="{8867988E-1EFE-2C53-73B2-55B78A301E0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64" r="-1" b="19432"/>
          <a:stretch>
            <a:fillRect/>
          </a:stretch>
        </p:blipFill>
        <p:spPr bwMode="auto">
          <a:xfrm>
            <a:off x="5752193" y="10"/>
            <a:ext cx="6439807" cy="6857989"/>
          </a:xfrm>
          <a:custGeom>
            <a:avLst/>
            <a:gdLst/>
            <a:ahLst/>
            <a:cxnLst/>
            <a:rect l="l" t="t" r="r" b="b"/>
            <a:pathLst>
              <a:path w="643980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1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2" y="528850"/>
                  <a:pt x="335479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1" y="612658"/>
                </a:lnTo>
                <a:cubicBezTo>
                  <a:pt x="358988" y="604728"/>
                  <a:pt x="357231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7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4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439807" y="0"/>
                </a:lnTo>
                <a:lnTo>
                  <a:pt x="643980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1" y="6796804"/>
                </a:lnTo>
                <a:cubicBezTo>
                  <a:pt x="32162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6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8" y="6463490"/>
                </a:cubicBezTo>
                <a:cubicBezTo>
                  <a:pt x="116555" y="6431292"/>
                  <a:pt x="131034" y="6400429"/>
                  <a:pt x="146085" y="6363664"/>
                </a:cubicBezTo>
                <a:cubicBezTo>
                  <a:pt x="142274" y="6350899"/>
                  <a:pt x="131986" y="6331277"/>
                  <a:pt x="131034" y="6311084"/>
                </a:cubicBezTo>
                <a:cubicBezTo>
                  <a:pt x="127795" y="6246121"/>
                  <a:pt x="145512" y="6185351"/>
                  <a:pt x="173519" y="6127247"/>
                </a:cubicBezTo>
                <a:cubicBezTo>
                  <a:pt x="181900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7" y="6056948"/>
                </a:cubicBezTo>
                <a:cubicBezTo>
                  <a:pt x="243432" y="6050282"/>
                  <a:pt x="242862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0" y="5900735"/>
                  <a:pt x="264199" y="5897114"/>
                </a:cubicBezTo>
                <a:cubicBezTo>
                  <a:pt x="268199" y="5891590"/>
                  <a:pt x="274296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9" y="5779191"/>
                  <a:pt x="299822" y="5771953"/>
                  <a:pt x="302870" y="5765474"/>
                </a:cubicBezTo>
                <a:cubicBezTo>
                  <a:pt x="305728" y="5759378"/>
                  <a:pt x="310682" y="5754234"/>
                  <a:pt x="313730" y="5748136"/>
                </a:cubicBezTo>
                <a:cubicBezTo>
                  <a:pt x="321921" y="5731564"/>
                  <a:pt x="329541" y="5714607"/>
                  <a:pt x="338685" y="5695178"/>
                </a:cubicBezTo>
                <a:cubicBezTo>
                  <a:pt x="321541" y="5684320"/>
                  <a:pt x="331258" y="5669647"/>
                  <a:pt x="339449" y="5651360"/>
                </a:cubicBezTo>
                <a:cubicBezTo>
                  <a:pt x="347831" y="5632691"/>
                  <a:pt x="350497" y="5611164"/>
                  <a:pt x="353546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4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1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1" y="4346201"/>
                  <a:pt x="391265" y="4340674"/>
                  <a:pt x="392218" y="4335722"/>
                </a:cubicBezTo>
                <a:cubicBezTo>
                  <a:pt x="401743" y="4281810"/>
                  <a:pt x="387837" y="4231324"/>
                  <a:pt x="369547" y="4181603"/>
                </a:cubicBezTo>
                <a:cubicBezTo>
                  <a:pt x="367642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5" y="4078159"/>
                  <a:pt x="348211" y="4040058"/>
                  <a:pt x="331447" y="4003861"/>
                </a:cubicBezTo>
                <a:cubicBezTo>
                  <a:pt x="314493" y="3967091"/>
                  <a:pt x="300203" y="3932993"/>
                  <a:pt x="317350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2" y="3799258"/>
                  <a:pt x="307442" y="3784397"/>
                </a:cubicBezTo>
                <a:cubicBezTo>
                  <a:pt x="307442" y="3744770"/>
                  <a:pt x="297346" y="3709529"/>
                  <a:pt x="276771" y="3675238"/>
                </a:cubicBezTo>
                <a:cubicBezTo>
                  <a:pt x="268770" y="3661899"/>
                  <a:pt x="274105" y="3641134"/>
                  <a:pt x="272009" y="3623799"/>
                </a:cubicBezTo>
                <a:cubicBezTo>
                  <a:pt x="269533" y="3605509"/>
                  <a:pt x="267247" y="3586653"/>
                  <a:pt x="261721" y="3569124"/>
                </a:cubicBezTo>
                <a:cubicBezTo>
                  <a:pt x="247242" y="3523785"/>
                  <a:pt x="230859" y="3479015"/>
                  <a:pt x="215618" y="3433866"/>
                </a:cubicBezTo>
                <a:cubicBezTo>
                  <a:pt x="203045" y="3396719"/>
                  <a:pt x="212952" y="3360139"/>
                  <a:pt x="218285" y="3323372"/>
                </a:cubicBezTo>
                <a:cubicBezTo>
                  <a:pt x="221716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4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6" y="2966742"/>
                  <a:pt x="144561" y="2940455"/>
                  <a:pt x="128367" y="2910353"/>
                </a:cubicBezTo>
                <a:cubicBezTo>
                  <a:pt x="117318" y="2889587"/>
                  <a:pt x="109126" y="2866918"/>
                  <a:pt x="102267" y="2844248"/>
                </a:cubicBezTo>
                <a:cubicBezTo>
                  <a:pt x="93313" y="2813958"/>
                  <a:pt x="87978" y="2782716"/>
                  <a:pt x="79217" y="2752235"/>
                </a:cubicBezTo>
                <a:cubicBezTo>
                  <a:pt x="66072" y="2706131"/>
                  <a:pt x="55784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2" y="2360933"/>
                </a:cubicBezTo>
                <a:cubicBezTo>
                  <a:pt x="28541" y="2356744"/>
                  <a:pt x="36543" y="2344741"/>
                  <a:pt x="37878" y="2335405"/>
                </a:cubicBezTo>
                <a:cubicBezTo>
                  <a:pt x="41877" y="2307402"/>
                  <a:pt x="35972" y="2281683"/>
                  <a:pt x="23017" y="2254633"/>
                </a:cubicBezTo>
                <a:cubicBezTo>
                  <a:pt x="10825" y="2229296"/>
                  <a:pt x="12159" y="2197670"/>
                  <a:pt x="7395" y="2168903"/>
                </a:cubicBezTo>
                <a:cubicBezTo>
                  <a:pt x="5681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6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70" y="1851709"/>
                  <a:pt x="52545" y="1813610"/>
                  <a:pt x="68738" y="1768838"/>
                </a:cubicBezTo>
                <a:cubicBezTo>
                  <a:pt x="85885" y="1721785"/>
                  <a:pt x="112174" y="1676253"/>
                  <a:pt x="104364" y="1623675"/>
                </a:cubicBezTo>
                <a:cubicBezTo>
                  <a:pt x="99601" y="1591859"/>
                  <a:pt x="88551" y="1561189"/>
                  <a:pt x="81883" y="1529563"/>
                </a:cubicBezTo>
                <a:cubicBezTo>
                  <a:pt x="79597" y="1518324"/>
                  <a:pt x="79979" y="1505751"/>
                  <a:pt x="82264" y="1494509"/>
                </a:cubicBezTo>
                <a:cubicBezTo>
                  <a:pt x="92744" y="1440216"/>
                  <a:pt x="94267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7" y="1151600"/>
                </a:cubicBezTo>
                <a:cubicBezTo>
                  <a:pt x="100554" y="1134834"/>
                  <a:pt x="96553" y="1114449"/>
                  <a:pt x="98078" y="1095972"/>
                </a:cubicBezTo>
                <a:cubicBezTo>
                  <a:pt x="99409" y="1078826"/>
                  <a:pt x="99981" y="1061298"/>
                  <a:pt x="104364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4" y="949281"/>
                  <a:pt x="103220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7" y="694576"/>
                </a:cubicBezTo>
                <a:cubicBezTo>
                  <a:pt x="102267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1" y="531310"/>
                  <a:pt x="114081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7" y="340425"/>
                  <a:pt x="88551" y="300800"/>
                  <a:pt x="84930" y="261173"/>
                </a:cubicBezTo>
                <a:cubicBezTo>
                  <a:pt x="84168" y="252600"/>
                  <a:pt x="88934" y="243648"/>
                  <a:pt x="89314" y="234883"/>
                </a:cubicBezTo>
                <a:cubicBezTo>
                  <a:pt x="90266" y="207450"/>
                  <a:pt x="90457" y="180017"/>
                  <a:pt x="91027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7" y="85336"/>
                  <a:pt x="98078" y="66857"/>
                  <a:pt x="83217" y="47806"/>
                </a:cubicBezTo>
                <a:cubicBezTo>
                  <a:pt x="77453" y="40471"/>
                  <a:pt x="73691" y="32636"/>
                  <a:pt x="71207" y="24480"/>
                </a:cubicBezTo>
                <a:close/>
              </a:path>
            </a:pathLst>
          </a:custGeom>
          <a:noFill/>
          <a:effectLst>
            <a:outerShdw blurRad="381000" dist="152400" dir="10800000" algn="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77" name="Group 7176">
            <a:extLst>
              <a:ext uri="{FF2B5EF4-FFF2-40B4-BE49-F238E27FC236}">
                <a16:creationId xmlns:a16="http://schemas.microsoft.com/office/drawing/2014/main" id="{4EA04677-6B2C-40F4-975C-ED9196552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6" y="0"/>
            <a:ext cx="874718" cy="6857455"/>
            <a:chOff x="5632356" y="0"/>
            <a:chExt cx="874718" cy="6857455"/>
          </a:xfrm>
        </p:grpSpPr>
        <p:sp>
          <p:nvSpPr>
            <p:cNvPr id="7178" name="Freeform: Shape 7177">
              <a:extLst>
                <a:ext uri="{FF2B5EF4-FFF2-40B4-BE49-F238E27FC236}">
                  <a16:creationId xmlns:a16="http://schemas.microsoft.com/office/drawing/2014/main" id="{3F1ABE2E-F19F-4BD3-B0FA-8A2D8885B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6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79" name="Freeform: Shape 7178">
              <a:extLst>
                <a:ext uri="{FF2B5EF4-FFF2-40B4-BE49-F238E27FC236}">
                  <a16:creationId xmlns:a16="http://schemas.microsoft.com/office/drawing/2014/main" id="{C86D0F14-D449-4833-830D-A382829E2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79632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49A7882-428F-D4AF-F427-8433EE743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9978" y="741391"/>
            <a:ext cx="3369234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Psyche bemutatása</a:t>
            </a:r>
          </a:p>
        </p:txBody>
      </p:sp>
      <p:pic>
        <p:nvPicPr>
          <p:cNvPr id="5" name="Picture 2" descr="Történetpin képe">
            <a:extLst>
              <a:ext uri="{FF2B5EF4-FFF2-40B4-BE49-F238E27FC236}">
                <a16:creationId xmlns:a16="http://schemas.microsoft.com/office/drawing/2014/main" id="{5DDDDE54-54DF-50A5-6D52-FD525B7A9E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7204"/>
          <a:stretch>
            <a:fillRect/>
          </a:stretch>
        </p:blipFill>
        <p:spPr bwMode="auto">
          <a:xfrm>
            <a:off x="20" y="10"/>
            <a:ext cx="739024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879677" y="2347416"/>
            <a:ext cx="1630908" cy="7390262"/>
          </a:xfrm>
          <a:prstGeom prst="rect">
            <a:avLst/>
          </a:prstGeom>
          <a:gradFill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-1919061" y="1919060"/>
            <a:ext cx="6854280" cy="30161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61657" y="4425055"/>
            <a:ext cx="2928605" cy="243294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AAC524E-48E0-C431-768C-AC5CFA8DA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79978" y="2533476"/>
            <a:ext cx="3369234" cy="34478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 Gyönyörű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„A </a:t>
            </a:r>
            <a:r>
              <a:rPr lang="en-US" sz="2000" dirty="0" err="1"/>
              <a:t>napra</a:t>
            </a:r>
            <a:r>
              <a:rPr lang="en-US" sz="2000" dirty="0"/>
              <a:t> </a:t>
            </a:r>
            <a:r>
              <a:rPr lang="en-US" sz="2000" dirty="0" err="1"/>
              <a:t>lehet</a:t>
            </a:r>
            <a:r>
              <a:rPr lang="en-US" sz="2000" dirty="0"/>
              <a:t> </a:t>
            </a:r>
            <a:r>
              <a:rPr lang="en-US" sz="2000" dirty="0" err="1"/>
              <a:t>nézni</a:t>
            </a:r>
            <a:r>
              <a:rPr lang="en-US" sz="2000" dirty="0"/>
              <a:t> de </a:t>
            </a:r>
            <a:r>
              <a:rPr lang="en-US" sz="2000" dirty="0" err="1"/>
              <a:t>rá</a:t>
            </a:r>
            <a:r>
              <a:rPr lang="en-US" sz="2000" dirty="0"/>
              <a:t> </a:t>
            </a:r>
            <a:r>
              <a:rPr lang="en-US" sz="2000" dirty="0" err="1"/>
              <a:t>nem</a:t>
            </a:r>
            <a:r>
              <a:rPr lang="en-US" sz="2000" dirty="0"/>
              <a:t>”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Az </a:t>
            </a:r>
            <a:r>
              <a:rPr lang="en-US" sz="2000" dirty="0" err="1"/>
              <a:t>emberek</a:t>
            </a:r>
            <a:r>
              <a:rPr lang="en-US" sz="2000" dirty="0"/>
              <a:t> </a:t>
            </a:r>
            <a:r>
              <a:rPr lang="en-US" sz="2000" dirty="0" err="1"/>
              <a:t>már-már</a:t>
            </a:r>
            <a:r>
              <a:rPr lang="en-US" sz="2000" dirty="0"/>
              <a:t> </a:t>
            </a:r>
            <a:r>
              <a:rPr lang="en-US" sz="2000" dirty="0" err="1"/>
              <a:t>őt</a:t>
            </a:r>
            <a:r>
              <a:rPr lang="en-US" sz="2000" dirty="0"/>
              <a:t> </a:t>
            </a:r>
            <a:r>
              <a:rPr lang="en-US" sz="2000" dirty="0" err="1"/>
              <a:t>imádják</a:t>
            </a:r>
            <a:r>
              <a:rPr lang="en-US" sz="2000" dirty="0"/>
              <a:t> Afrodité </a:t>
            </a:r>
            <a:r>
              <a:rPr lang="en-US" sz="2000" dirty="0" err="1"/>
              <a:t>helyett</a:t>
            </a:r>
            <a:r>
              <a:rPr lang="hu-HU" sz="2000" dirty="0"/>
              <a:t> (</a:t>
            </a:r>
            <a:r>
              <a:rPr lang="hu-HU" sz="2000" dirty="0" err="1"/>
              <a:t>hübrisz</a:t>
            </a:r>
            <a:r>
              <a:rPr lang="hu-HU" sz="2000" dirty="0"/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65979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42" name="Picture 2" descr="Történetpin képe">
            <a:extLst>
              <a:ext uri="{FF2B5EF4-FFF2-40B4-BE49-F238E27FC236}">
                <a16:creationId xmlns:a16="http://schemas.microsoft.com/office/drawing/2014/main" id="{2505A46A-188B-CDD7-8DC3-8CDB66C99C0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65" b="14245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522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3D6EC93-F369-413E-AA67-5D4104161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74DA09E-C8A7-403E-21E6-96F5F138E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641752"/>
            <a:ext cx="4394200" cy="132343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Bonyodalom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677F5F1-D54B-A426-7A0B-CE4C913254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1" y="3146400"/>
            <a:ext cx="4394200" cy="245430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Afrodité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megbünteti</a:t>
            </a:r>
            <a:r>
              <a:rPr lang="hu-HU" sz="2400" dirty="0">
                <a:solidFill>
                  <a:schemeClr val="bg1">
                    <a:alpha val="80000"/>
                  </a:schemeClr>
                </a:solidFill>
              </a:rPr>
              <a:t> – Delphoi prófécia</a:t>
            </a:r>
            <a:endParaRPr lang="en-US" sz="2400" dirty="0">
              <a:solidFill>
                <a:schemeClr val="bg1">
                  <a:alpha val="80000"/>
                </a:schemeClr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Erosz</a:t>
            </a:r>
            <a:r>
              <a:rPr lang="hu-HU" sz="2400" dirty="0">
                <a:solidFill>
                  <a:schemeClr val="bg1">
                    <a:alpha val="80000"/>
                  </a:schemeClr>
                </a:solidFill>
              </a:rPr>
              <a:t>t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küldi</a:t>
            </a:r>
            <a:endParaRPr lang="en-US" sz="2400" dirty="0">
              <a:solidFill>
                <a:schemeClr val="bg1">
                  <a:alpha val="80000"/>
                </a:schemeClr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Megszúrja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magát</a:t>
            </a:r>
            <a:endParaRPr lang="en-US" sz="2400" dirty="0">
              <a:solidFill>
                <a:schemeClr val="bg1">
                  <a:alpha val="80000"/>
                </a:schemeClr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Elraboltatja</a:t>
            </a:r>
            <a:endParaRPr lang="en-US" sz="24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022EBB0-3167-5A71-B570-249490CECFC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7" r="9159" b="2"/>
          <a:stretch>
            <a:fillRect/>
          </a:stretch>
        </p:blipFill>
        <p:spPr bwMode="auto">
          <a:xfrm>
            <a:off x="5752193" y="10"/>
            <a:ext cx="6439807" cy="6857989"/>
          </a:xfrm>
          <a:custGeom>
            <a:avLst/>
            <a:gdLst/>
            <a:ahLst/>
            <a:cxnLst/>
            <a:rect l="l" t="t" r="r" b="b"/>
            <a:pathLst>
              <a:path w="643980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1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2" y="528850"/>
                  <a:pt x="335479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1" y="612658"/>
                </a:lnTo>
                <a:cubicBezTo>
                  <a:pt x="358988" y="604728"/>
                  <a:pt x="357231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7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4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439807" y="0"/>
                </a:lnTo>
                <a:lnTo>
                  <a:pt x="643980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1" y="6796804"/>
                </a:lnTo>
                <a:cubicBezTo>
                  <a:pt x="32162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6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8" y="6463490"/>
                </a:cubicBezTo>
                <a:cubicBezTo>
                  <a:pt x="116555" y="6431292"/>
                  <a:pt x="131034" y="6400429"/>
                  <a:pt x="146085" y="6363664"/>
                </a:cubicBezTo>
                <a:cubicBezTo>
                  <a:pt x="142274" y="6350899"/>
                  <a:pt x="131986" y="6331277"/>
                  <a:pt x="131034" y="6311084"/>
                </a:cubicBezTo>
                <a:cubicBezTo>
                  <a:pt x="127795" y="6246121"/>
                  <a:pt x="145512" y="6185351"/>
                  <a:pt x="173519" y="6127247"/>
                </a:cubicBezTo>
                <a:cubicBezTo>
                  <a:pt x="181900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7" y="6056948"/>
                </a:cubicBezTo>
                <a:cubicBezTo>
                  <a:pt x="243432" y="6050282"/>
                  <a:pt x="242862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0" y="5900735"/>
                  <a:pt x="264199" y="5897114"/>
                </a:cubicBezTo>
                <a:cubicBezTo>
                  <a:pt x="268199" y="5891590"/>
                  <a:pt x="274296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9" y="5779191"/>
                  <a:pt x="299822" y="5771953"/>
                  <a:pt x="302870" y="5765474"/>
                </a:cubicBezTo>
                <a:cubicBezTo>
                  <a:pt x="305728" y="5759378"/>
                  <a:pt x="310682" y="5754234"/>
                  <a:pt x="313730" y="5748136"/>
                </a:cubicBezTo>
                <a:cubicBezTo>
                  <a:pt x="321921" y="5731564"/>
                  <a:pt x="329541" y="5714607"/>
                  <a:pt x="338685" y="5695178"/>
                </a:cubicBezTo>
                <a:cubicBezTo>
                  <a:pt x="321541" y="5684320"/>
                  <a:pt x="331258" y="5669647"/>
                  <a:pt x="339449" y="5651360"/>
                </a:cubicBezTo>
                <a:cubicBezTo>
                  <a:pt x="347831" y="5632691"/>
                  <a:pt x="350497" y="5611164"/>
                  <a:pt x="353546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4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1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1" y="4346201"/>
                  <a:pt x="391265" y="4340674"/>
                  <a:pt x="392218" y="4335722"/>
                </a:cubicBezTo>
                <a:cubicBezTo>
                  <a:pt x="401743" y="4281810"/>
                  <a:pt x="387837" y="4231324"/>
                  <a:pt x="369547" y="4181603"/>
                </a:cubicBezTo>
                <a:cubicBezTo>
                  <a:pt x="367642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5" y="4078159"/>
                  <a:pt x="348211" y="4040058"/>
                  <a:pt x="331447" y="4003861"/>
                </a:cubicBezTo>
                <a:cubicBezTo>
                  <a:pt x="314493" y="3967091"/>
                  <a:pt x="300203" y="3932993"/>
                  <a:pt x="317350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2" y="3799258"/>
                  <a:pt x="307442" y="3784397"/>
                </a:cubicBezTo>
                <a:cubicBezTo>
                  <a:pt x="307442" y="3744770"/>
                  <a:pt x="297346" y="3709529"/>
                  <a:pt x="276771" y="3675238"/>
                </a:cubicBezTo>
                <a:cubicBezTo>
                  <a:pt x="268770" y="3661899"/>
                  <a:pt x="274105" y="3641134"/>
                  <a:pt x="272009" y="3623799"/>
                </a:cubicBezTo>
                <a:cubicBezTo>
                  <a:pt x="269533" y="3605509"/>
                  <a:pt x="267247" y="3586653"/>
                  <a:pt x="261721" y="3569124"/>
                </a:cubicBezTo>
                <a:cubicBezTo>
                  <a:pt x="247242" y="3523785"/>
                  <a:pt x="230859" y="3479015"/>
                  <a:pt x="215618" y="3433866"/>
                </a:cubicBezTo>
                <a:cubicBezTo>
                  <a:pt x="203045" y="3396719"/>
                  <a:pt x="212952" y="3360139"/>
                  <a:pt x="218285" y="3323372"/>
                </a:cubicBezTo>
                <a:cubicBezTo>
                  <a:pt x="221716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4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6" y="2966742"/>
                  <a:pt x="144561" y="2940455"/>
                  <a:pt x="128367" y="2910353"/>
                </a:cubicBezTo>
                <a:cubicBezTo>
                  <a:pt x="117318" y="2889587"/>
                  <a:pt x="109126" y="2866918"/>
                  <a:pt x="102267" y="2844248"/>
                </a:cubicBezTo>
                <a:cubicBezTo>
                  <a:pt x="93313" y="2813958"/>
                  <a:pt x="87978" y="2782716"/>
                  <a:pt x="79217" y="2752235"/>
                </a:cubicBezTo>
                <a:cubicBezTo>
                  <a:pt x="66072" y="2706131"/>
                  <a:pt x="55784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2" y="2360933"/>
                </a:cubicBezTo>
                <a:cubicBezTo>
                  <a:pt x="28541" y="2356744"/>
                  <a:pt x="36543" y="2344741"/>
                  <a:pt x="37878" y="2335405"/>
                </a:cubicBezTo>
                <a:cubicBezTo>
                  <a:pt x="41877" y="2307402"/>
                  <a:pt x="35972" y="2281683"/>
                  <a:pt x="23017" y="2254633"/>
                </a:cubicBezTo>
                <a:cubicBezTo>
                  <a:pt x="10825" y="2229296"/>
                  <a:pt x="12159" y="2197670"/>
                  <a:pt x="7395" y="2168903"/>
                </a:cubicBezTo>
                <a:cubicBezTo>
                  <a:pt x="5681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6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70" y="1851709"/>
                  <a:pt x="52545" y="1813610"/>
                  <a:pt x="68738" y="1768838"/>
                </a:cubicBezTo>
                <a:cubicBezTo>
                  <a:pt x="85885" y="1721785"/>
                  <a:pt x="112174" y="1676253"/>
                  <a:pt x="104364" y="1623675"/>
                </a:cubicBezTo>
                <a:cubicBezTo>
                  <a:pt x="99601" y="1591859"/>
                  <a:pt x="88551" y="1561189"/>
                  <a:pt x="81883" y="1529563"/>
                </a:cubicBezTo>
                <a:cubicBezTo>
                  <a:pt x="79597" y="1518324"/>
                  <a:pt x="79979" y="1505751"/>
                  <a:pt x="82264" y="1494509"/>
                </a:cubicBezTo>
                <a:cubicBezTo>
                  <a:pt x="92744" y="1440216"/>
                  <a:pt x="94267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7" y="1151600"/>
                </a:cubicBezTo>
                <a:cubicBezTo>
                  <a:pt x="100554" y="1134834"/>
                  <a:pt x="96553" y="1114449"/>
                  <a:pt x="98078" y="1095972"/>
                </a:cubicBezTo>
                <a:cubicBezTo>
                  <a:pt x="99409" y="1078826"/>
                  <a:pt x="99981" y="1061298"/>
                  <a:pt x="104364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4" y="949281"/>
                  <a:pt x="103220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7" y="694576"/>
                </a:cubicBezTo>
                <a:cubicBezTo>
                  <a:pt x="102267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1" y="531310"/>
                  <a:pt x="114081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7" y="340425"/>
                  <a:pt x="88551" y="300800"/>
                  <a:pt x="84930" y="261173"/>
                </a:cubicBezTo>
                <a:cubicBezTo>
                  <a:pt x="84168" y="252600"/>
                  <a:pt x="88934" y="243648"/>
                  <a:pt x="89314" y="234883"/>
                </a:cubicBezTo>
                <a:cubicBezTo>
                  <a:pt x="90266" y="207450"/>
                  <a:pt x="90457" y="180017"/>
                  <a:pt x="91027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7" y="85336"/>
                  <a:pt x="98078" y="66857"/>
                  <a:pt x="83217" y="47806"/>
                </a:cubicBezTo>
                <a:cubicBezTo>
                  <a:pt x="77453" y="40471"/>
                  <a:pt x="73691" y="32636"/>
                  <a:pt x="71207" y="24480"/>
                </a:cubicBezTo>
                <a:close/>
              </a:path>
            </a:pathLst>
          </a:custGeom>
          <a:noFill/>
          <a:effectLst>
            <a:outerShdw blurRad="381000" dist="152400" dir="10800000" algn="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EA04677-6B2C-40F4-975C-ED9196552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6" y="0"/>
            <a:ext cx="874718" cy="6857455"/>
            <a:chOff x="5632356" y="0"/>
            <a:chExt cx="874718" cy="685745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F1ABE2E-F19F-4BD3-B0FA-8A2D8885B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6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86D0F14-D449-4833-830D-A382829E2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65009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40" name="Rectangle 26632">
            <a:extLst>
              <a:ext uri="{FF2B5EF4-FFF2-40B4-BE49-F238E27FC236}">
                <a16:creationId xmlns:a16="http://schemas.microsoft.com/office/drawing/2014/main" id="{135FA909-3F24-448C-A8BC-7CF77F62F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8900767-8B7E-3A96-CFBD-48F5B9DA1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6140449" cy="1323439"/>
          </a:xfrm>
        </p:spPr>
        <p:txBody>
          <a:bodyPr anchor="t">
            <a:normAutofit/>
          </a:bodyPr>
          <a:lstStyle/>
          <a:p>
            <a:r>
              <a:rPr lang="hu-HU" sz="4000">
                <a:solidFill>
                  <a:schemeClr val="bg1"/>
                </a:solidFill>
              </a:rPr>
              <a:t>Zephürosz elrabolja Pszükhét</a:t>
            </a:r>
            <a:endParaRPr lang="hu-HU" sz="4000" dirty="0">
              <a:solidFill>
                <a:schemeClr val="bg1"/>
              </a:solidFill>
            </a:endParaRP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C26ABF8-5EA4-2922-D396-DF2B58D753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6400"/>
            <a:ext cx="6140449" cy="2862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>
                <a:solidFill>
                  <a:schemeClr val="bg1">
                    <a:alpha val="80000"/>
                  </a:schemeClr>
                </a:solidFill>
              </a:rPr>
              <a:t> </a:t>
            </a:r>
            <a:endParaRPr lang="hu-HU" sz="24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18F6F52A-DE49-8B2F-CDEA-483FAE287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764"/>
          <a:stretch>
            <a:fillRect/>
          </a:stretch>
        </p:blipFill>
        <p:spPr bwMode="auto">
          <a:xfrm>
            <a:off x="7668829" y="-1"/>
            <a:ext cx="4543953" cy="6858002"/>
          </a:xfrm>
          <a:custGeom>
            <a:avLst/>
            <a:gdLst/>
            <a:ahLst/>
            <a:cxnLst/>
            <a:rect l="l" t="t" r="r" b="b"/>
            <a:pathLst>
              <a:path w="4543953" h="6858002">
                <a:moveTo>
                  <a:pt x="248638" y="6438981"/>
                </a:moveTo>
                <a:cubicBezTo>
                  <a:pt x="258140" y="6444077"/>
                  <a:pt x="265617" y="6451650"/>
                  <a:pt x="268569" y="6463841"/>
                </a:cubicBezTo>
                <a:lnTo>
                  <a:pt x="268572" y="6463849"/>
                </a:lnTo>
                <a:lnTo>
                  <a:pt x="279556" y="6508052"/>
                </a:lnTo>
                <a:lnTo>
                  <a:pt x="282367" y="6513012"/>
                </a:lnTo>
                <a:lnTo>
                  <a:pt x="284834" y="6521804"/>
                </a:lnTo>
                <a:lnTo>
                  <a:pt x="301172" y="6546195"/>
                </a:lnTo>
                <a:lnTo>
                  <a:pt x="301172" y="6546194"/>
                </a:lnTo>
                <a:lnTo>
                  <a:pt x="282367" y="6513012"/>
                </a:lnTo>
                <a:lnTo>
                  <a:pt x="268572" y="6463849"/>
                </a:lnTo>
                <a:lnTo>
                  <a:pt x="268569" y="6463840"/>
                </a:lnTo>
                <a:close/>
                <a:moveTo>
                  <a:pt x="332842" y="2836172"/>
                </a:moveTo>
                <a:lnTo>
                  <a:pt x="332842" y="2836173"/>
                </a:lnTo>
                <a:cubicBezTo>
                  <a:pt x="336914" y="2839983"/>
                  <a:pt x="340200" y="2844317"/>
                  <a:pt x="341533" y="2848794"/>
                </a:cubicBezTo>
                <a:cubicBezTo>
                  <a:pt x="348200" y="2870416"/>
                  <a:pt x="356392" y="2892181"/>
                  <a:pt x="361441" y="2914328"/>
                </a:cubicBezTo>
                <a:lnTo>
                  <a:pt x="366072" y="2947863"/>
                </a:lnTo>
                <a:lnTo>
                  <a:pt x="362488" y="2982148"/>
                </a:lnTo>
                <a:cubicBezTo>
                  <a:pt x="354392" y="3014153"/>
                  <a:pt x="350582" y="3045777"/>
                  <a:pt x="350796" y="3077401"/>
                </a:cubicBezTo>
                <a:lnTo>
                  <a:pt x="350796" y="3077402"/>
                </a:lnTo>
                <a:lnTo>
                  <a:pt x="350796" y="3077402"/>
                </a:lnTo>
                <a:cubicBezTo>
                  <a:pt x="351010" y="3109026"/>
                  <a:pt x="355249" y="3140650"/>
                  <a:pt x="363250" y="3172655"/>
                </a:cubicBezTo>
                <a:cubicBezTo>
                  <a:pt x="389159" y="3276481"/>
                  <a:pt x="416591" y="3380306"/>
                  <a:pt x="410877" y="3489468"/>
                </a:cubicBezTo>
                <a:cubicBezTo>
                  <a:pt x="409925" y="3507564"/>
                  <a:pt x="421546" y="3529091"/>
                  <a:pt x="432976" y="3544714"/>
                </a:cubicBezTo>
                <a:cubicBezTo>
                  <a:pt x="438406" y="3552191"/>
                  <a:pt x="442585" y="3557716"/>
                  <a:pt x="445520" y="3562321"/>
                </a:cubicBezTo>
                <a:lnTo>
                  <a:pt x="450598" y="3574408"/>
                </a:lnTo>
                <a:lnTo>
                  <a:pt x="448246" y="3587174"/>
                </a:lnTo>
                <a:cubicBezTo>
                  <a:pt x="446228" y="3592232"/>
                  <a:pt x="442978" y="3598435"/>
                  <a:pt x="438500" y="3606817"/>
                </a:cubicBezTo>
                <a:cubicBezTo>
                  <a:pt x="434118" y="3614819"/>
                  <a:pt x="431452" y="3624725"/>
                  <a:pt x="424974" y="3630632"/>
                </a:cubicBezTo>
                <a:cubicBezTo>
                  <a:pt x="408496" y="3645682"/>
                  <a:pt x="402257" y="3662494"/>
                  <a:pt x="400733" y="3680163"/>
                </a:cubicBezTo>
                <a:lnTo>
                  <a:pt x="400733" y="3680164"/>
                </a:lnTo>
                <a:lnTo>
                  <a:pt x="400733" y="3680164"/>
                </a:lnTo>
                <a:lnTo>
                  <a:pt x="404781" y="3734838"/>
                </a:lnTo>
                <a:lnTo>
                  <a:pt x="404399" y="3754652"/>
                </a:lnTo>
                <a:cubicBezTo>
                  <a:pt x="398399" y="3767130"/>
                  <a:pt x="396447" y="3778655"/>
                  <a:pt x="398042" y="3789776"/>
                </a:cubicBezTo>
                <a:lnTo>
                  <a:pt x="398042" y="3789776"/>
                </a:lnTo>
                <a:lnTo>
                  <a:pt x="398042" y="3789777"/>
                </a:lnTo>
                <a:cubicBezTo>
                  <a:pt x="399638" y="3800897"/>
                  <a:pt x="404781" y="3811614"/>
                  <a:pt x="412973" y="3822473"/>
                </a:cubicBezTo>
                <a:lnTo>
                  <a:pt x="427308" y="3852620"/>
                </a:lnTo>
                <a:lnTo>
                  <a:pt x="426528" y="3868764"/>
                </a:lnTo>
                <a:cubicBezTo>
                  <a:pt x="425070" y="3874229"/>
                  <a:pt x="422307" y="3879766"/>
                  <a:pt x="417925" y="3885338"/>
                </a:cubicBezTo>
                <a:cubicBezTo>
                  <a:pt x="398494" y="3910104"/>
                  <a:pt x="388302" y="3935727"/>
                  <a:pt x="386040" y="3962159"/>
                </a:cubicBezTo>
                <a:lnTo>
                  <a:pt x="386040" y="3962160"/>
                </a:lnTo>
                <a:lnTo>
                  <a:pt x="386040" y="3962160"/>
                </a:lnTo>
                <a:cubicBezTo>
                  <a:pt x="383778" y="3988593"/>
                  <a:pt x="389446" y="4015835"/>
                  <a:pt x="401733" y="4043840"/>
                </a:cubicBezTo>
                <a:lnTo>
                  <a:pt x="416855" y="4103826"/>
                </a:lnTo>
                <a:lnTo>
                  <a:pt x="414887" y="4134256"/>
                </a:lnTo>
                <a:cubicBezTo>
                  <a:pt x="413045" y="4144498"/>
                  <a:pt x="409973" y="4154857"/>
                  <a:pt x="405543" y="4165383"/>
                </a:cubicBezTo>
                <a:cubicBezTo>
                  <a:pt x="402114" y="4173480"/>
                  <a:pt x="401543" y="4182767"/>
                  <a:pt x="401638" y="4192387"/>
                </a:cubicBezTo>
                <a:lnTo>
                  <a:pt x="401638" y="4192388"/>
                </a:lnTo>
                <a:lnTo>
                  <a:pt x="401638" y="4192388"/>
                </a:lnTo>
                <a:lnTo>
                  <a:pt x="401733" y="4221391"/>
                </a:lnTo>
                <a:lnTo>
                  <a:pt x="396017" y="4253014"/>
                </a:lnTo>
                <a:cubicBezTo>
                  <a:pt x="383824" y="4277401"/>
                  <a:pt x="368204" y="4300070"/>
                  <a:pt x="356201" y="4324645"/>
                </a:cubicBezTo>
                <a:cubicBezTo>
                  <a:pt x="350487" y="4336457"/>
                  <a:pt x="347439" y="4350554"/>
                  <a:pt x="347247" y="4363890"/>
                </a:cubicBezTo>
                <a:lnTo>
                  <a:pt x="347247" y="4363891"/>
                </a:lnTo>
                <a:lnTo>
                  <a:pt x="347247" y="4363891"/>
                </a:lnTo>
                <a:cubicBezTo>
                  <a:pt x="346295" y="4403326"/>
                  <a:pt x="346295" y="4442762"/>
                  <a:pt x="348009" y="4482005"/>
                </a:cubicBezTo>
                <a:cubicBezTo>
                  <a:pt x="350677" y="4546777"/>
                  <a:pt x="351249" y="4612501"/>
                  <a:pt x="408019" y="4659175"/>
                </a:cubicBezTo>
                <a:cubicBezTo>
                  <a:pt x="412591" y="4662987"/>
                  <a:pt x="415259" y="4671177"/>
                  <a:pt x="416021" y="4677656"/>
                </a:cubicBezTo>
                <a:cubicBezTo>
                  <a:pt x="419640" y="4707565"/>
                  <a:pt x="420022" y="4738236"/>
                  <a:pt x="425928" y="4767765"/>
                </a:cubicBezTo>
                <a:lnTo>
                  <a:pt x="427237" y="4800483"/>
                </a:lnTo>
                <a:lnTo>
                  <a:pt x="412401" y="4828916"/>
                </a:lnTo>
                <a:cubicBezTo>
                  <a:pt x="395828" y="4846490"/>
                  <a:pt x="384397" y="4866958"/>
                  <a:pt x="382691" y="4889275"/>
                </a:cubicBezTo>
                <a:lnTo>
                  <a:pt x="382691" y="4889275"/>
                </a:lnTo>
                <a:lnTo>
                  <a:pt x="382691" y="4889276"/>
                </a:lnTo>
                <a:cubicBezTo>
                  <a:pt x="382122" y="4896714"/>
                  <a:pt x="382634" y="4904358"/>
                  <a:pt x="384396" y="4912169"/>
                </a:cubicBezTo>
                <a:lnTo>
                  <a:pt x="385799" y="4933805"/>
                </a:lnTo>
                <a:lnTo>
                  <a:pt x="381039" y="4952673"/>
                </a:lnTo>
                <a:cubicBezTo>
                  <a:pt x="376253" y="4964604"/>
                  <a:pt x="368680" y="4975511"/>
                  <a:pt x="360964" y="4987037"/>
                </a:cubicBezTo>
                <a:cubicBezTo>
                  <a:pt x="349725" y="5003801"/>
                  <a:pt x="335627" y="5022852"/>
                  <a:pt x="334485" y="5041521"/>
                </a:cubicBezTo>
                <a:cubicBezTo>
                  <a:pt x="332628" y="5073241"/>
                  <a:pt x="310088" y="5101639"/>
                  <a:pt x="308337" y="5133224"/>
                </a:cubicBezTo>
                <a:lnTo>
                  <a:pt x="308337" y="5133225"/>
                </a:lnTo>
                <a:lnTo>
                  <a:pt x="308337" y="5133225"/>
                </a:lnTo>
                <a:lnTo>
                  <a:pt x="315052" y="5166114"/>
                </a:lnTo>
                <a:lnTo>
                  <a:pt x="314362" y="5172090"/>
                </a:lnTo>
                <a:cubicBezTo>
                  <a:pt x="313481" y="5174400"/>
                  <a:pt x="312290" y="5176876"/>
                  <a:pt x="311814" y="5179067"/>
                </a:cubicBezTo>
                <a:lnTo>
                  <a:pt x="311814" y="5179068"/>
                </a:lnTo>
                <a:lnTo>
                  <a:pt x="311814" y="5179068"/>
                </a:lnTo>
                <a:cubicBezTo>
                  <a:pt x="304574" y="5214122"/>
                  <a:pt x="311624" y="5247079"/>
                  <a:pt x="335437" y="5272797"/>
                </a:cubicBezTo>
                <a:cubicBezTo>
                  <a:pt x="350964" y="5289657"/>
                  <a:pt x="359489" y="5307422"/>
                  <a:pt x="362870" y="5326163"/>
                </a:cubicBezTo>
                <a:lnTo>
                  <a:pt x="364317" y="5355014"/>
                </a:lnTo>
                <a:lnTo>
                  <a:pt x="359440" y="5385384"/>
                </a:lnTo>
                <a:cubicBezTo>
                  <a:pt x="356201" y="5398721"/>
                  <a:pt x="353915" y="5412057"/>
                  <a:pt x="351249" y="5425582"/>
                </a:cubicBezTo>
                <a:cubicBezTo>
                  <a:pt x="347439" y="5443870"/>
                  <a:pt x="343437" y="5462351"/>
                  <a:pt x="339627" y="5480637"/>
                </a:cubicBezTo>
                <a:cubicBezTo>
                  <a:pt x="337722" y="5489497"/>
                  <a:pt x="335151" y="5498832"/>
                  <a:pt x="335103" y="5507667"/>
                </a:cubicBezTo>
                <a:lnTo>
                  <a:pt x="335103" y="5507668"/>
                </a:lnTo>
                <a:lnTo>
                  <a:pt x="335103" y="5507668"/>
                </a:lnTo>
                <a:cubicBezTo>
                  <a:pt x="335056" y="5516503"/>
                  <a:pt x="337532" y="5524837"/>
                  <a:pt x="345723" y="5531694"/>
                </a:cubicBezTo>
                <a:lnTo>
                  <a:pt x="355869" y="5547578"/>
                </a:lnTo>
                <a:lnTo>
                  <a:pt x="346295" y="5562746"/>
                </a:lnTo>
                <a:cubicBezTo>
                  <a:pt x="303622" y="5600467"/>
                  <a:pt x="276951" y="5646189"/>
                  <a:pt x="275047" y="5704483"/>
                </a:cubicBezTo>
                <a:cubicBezTo>
                  <a:pt x="274665" y="5716485"/>
                  <a:pt x="271999" y="5728678"/>
                  <a:pt x="269141" y="5740488"/>
                </a:cubicBezTo>
                <a:cubicBezTo>
                  <a:pt x="267426" y="5747728"/>
                  <a:pt x="265520" y="5756493"/>
                  <a:pt x="260376" y="5760873"/>
                </a:cubicBezTo>
                <a:cubicBezTo>
                  <a:pt x="221133" y="5794974"/>
                  <a:pt x="193890" y="5837457"/>
                  <a:pt x="171981" y="5883751"/>
                </a:cubicBezTo>
                <a:cubicBezTo>
                  <a:pt x="164171" y="5900323"/>
                  <a:pt x="156361" y="5918042"/>
                  <a:pt x="154075" y="5935949"/>
                </a:cubicBezTo>
                <a:lnTo>
                  <a:pt x="154075" y="5935950"/>
                </a:lnTo>
                <a:lnTo>
                  <a:pt x="154075" y="5935950"/>
                </a:lnTo>
                <a:cubicBezTo>
                  <a:pt x="151789" y="5954618"/>
                  <a:pt x="155599" y="5974241"/>
                  <a:pt x="157695" y="5993292"/>
                </a:cubicBezTo>
                <a:cubicBezTo>
                  <a:pt x="158837" y="6004532"/>
                  <a:pt x="158647" y="6017486"/>
                  <a:pt x="164171" y="6026441"/>
                </a:cubicBezTo>
                <a:cubicBezTo>
                  <a:pt x="181508" y="6054826"/>
                  <a:pt x="200176" y="6082259"/>
                  <a:pt x="220371" y="6108739"/>
                </a:cubicBezTo>
                <a:lnTo>
                  <a:pt x="234064" y="6133315"/>
                </a:lnTo>
                <a:lnTo>
                  <a:pt x="230364" y="6143190"/>
                </a:lnTo>
                <a:cubicBezTo>
                  <a:pt x="227813" y="6146732"/>
                  <a:pt x="223895" y="6150697"/>
                  <a:pt x="218465" y="6155602"/>
                </a:cubicBezTo>
                <a:cubicBezTo>
                  <a:pt x="196176" y="6175797"/>
                  <a:pt x="184556" y="6200944"/>
                  <a:pt x="179794" y="6228756"/>
                </a:cubicBezTo>
                <a:cubicBezTo>
                  <a:pt x="172363" y="6272764"/>
                  <a:pt x="166077" y="6317151"/>
                  <a:pt x="162457" y="6361539"/>
                </a:cubicBezTo>
                <a:lnTo>
                  <a:pt x="162457" y="6361540"/>
                </a:lnTo>
                <a:lnTo>
                  <a:pt x="162457" y="6361540"/>
                </a:lnTo>
                <a:lnTo>
                  <a:pt x="162684" y="6365557"/>
                </a:lnTo>
                <a:lnTo>
                  <a:pt x="163946" y="6387910"/>
                </a:lnTo>
                <a:lnTo>
                  <a:pt x="166047" y="6392243"/>
                </a:lnTo>
                <a:lnTo>
                  <a:pt x="173364" y="6407333"/>
                </a:lnTo>
                <a:lnTo>
                  <a:pt x="173364" y="6407332"/>
                </a:lnTo>
                <a:lnTo>
                  <a:pt x="166047" y="6392243"/>
                </a:lnTo>
                <a:lnTo>
                  <a:pt x="163946" y="6387910"/>
                </a:lnTo>
                <a:lnTo>
                  <a:pt x="162684" y="6365557"/>
                </a:lnTo>
                <a:lnTo>
                  <a:pt x="162457" y="6361540"/>
                </a:lnTo>
                <a:lnTo>
                  <a:pt x="179794" y="6228757"/>
                </a:lnTo>
                <a:cubicBezTo>
                  <a:pt x="184556" y="6200945"/>
                  <a:pt x="196176" y="6175798"/>
                  <a:pt x="218465" y="6155603"/>
                </a:cubicBezTo>
                <a:cubicBezTo>
                  <a:pt x="229325" y="6145793"/>
                  <a:pt x="234135" y="6139745"/>
                  <a:pt x="234064" y="6133315"/>
                </a:cubicBezTo>
                <a:lnTo>
                  <a:pt x="234064" y="6133315"/>
                </a:lnTo>
                <a:lnTo>
                  <a:pt x="234064" y="6133314"/>
                </a:lnTo>
                <a:cubicBezTo>
                  <a:pt x="233993" y="6126884"/>
                  <a:pt x="229039" y="6120074"/>
                  <a:pt x="220371" y="6108738"/>
                </a:cubicBezTo>
                <a:cubicBezTo>
                  <a:pt x="200176" y="6082258"/>
                  <a:pt x="181508" y="6054825"/>
                  <a:pt x="164171" y="6026440"/>
                </a:cubicBezTo>
                <a:cubicBezTo>
                  <a:pt x="158647" y="6017485"/>
                  <a:pt x="158837" y="6004531"/>
                  <a:pt x="157695" y="5993291"/>
                </a:cubicBezTo>
                <a:cubicBezTo>
                  <a:pt x="156647" y="5983766"/>
                  <a:pt x="155171" y="5974097"/>
                  <a:pt x="154242" y="5964477"/>
                </a:cubicBezTo>
                <a:lnTo>
                  <a:pt x="154075" y="5935950"/>
                </a:lnTo>
                <a:lnTo>
                  <a:pt x="160957" y="5909351"/>
                </a:lnTo>
                <a:cubicBezTo>
                  <a:pt x="164171" y="5900611"/>
                  <a:pt x="168076" y="5892038"/>
                  <a:pt x="171981" y="5883752"/>
                </a:cubicBezTo>
                <a:cubicBezTo>
                  <a:pt x="193890" y="5837458"/>
                  <a:pt x="221133" y="5794975"/>
                  <a:pt x="260376" y="5760874"/>
                </a:cubicBezTo>
                <a:cubicBezTo>
                  <a:pt x="265520" y="5756494"/>
                  <a:pt x="267426" y="5747729"/>
                  <a:pt x="269141" y="5740489"/>
                </a:cubicBezTo>
                <a:cubicBezTo>
                  <a:pt x="271999" y="5728679"/>
                  <a:pt x="274665" y="5716486"/>
                  <a:pt x="275047" y="5704484"/>
                </a:cubicBezTo>
                <a:cubicBezTo>
                  <a:pt x="276951" y="5646190"/>
                  <a:pt x="303622" y="5600468"/>
                  <a:pt x="346295" y="5562747"/>
                </a:cubicBezTo>
                <a:cubicBezTo>
                  <a:pt x="352392" y="5557318"/>
                  <a:pt x="355774" y="5552508"/>
                  <a:pt x="355869" y="5547579"/>
                </a:cubicBezTo>
                <a:lnTo>
                  <a:pt x="355869" y="5547578"/>
                </a:lnTo>
                <a:lnTo>
                  <a:pt x="355869" y="5547578"/>
                </a:lnTo>
                <a:cubicBezTo>
                  <a:pt x="355964" y="5542649"/>
                  <a:pt x="352773" y="5537600"/>
                  <a:pt x="345723" y="5531693"/>
                </a:cubicBezTo>
                <a:cubicBezTo>
                  <a:pt x="341628" y="5528265"/>
                  <a:pt x="338961" y="5524467"/>
                  <a:pt x="337324" y="5520422"/>
                </a:cubicBezTo>
                <a:lnTo>
                  <a:pt x="335103" y="5507668"/>
                </a:lnTo>
                <a:lnTo>
                  <a:pt x="339627" y="5480638"/>
                </a:lnTo>
                <a:cubicBezTo>
                  <a:pt x="343437" y="5462352"/>
                  <a:pt x="347439" y="5443871"/>
                  <a:pt x="351249" y="5425583"/>
                </a:cubicBezTo>
                <a:cubicBezTo>
                  <a:pt x="353915" y="5412058"/>
                  <a:pt x="356201" y="5398722"/>
                  <a:pt x="359440" y="5385385"/>
                </a:cubicBezTo>
                <a:cubicBezTo>
                  <a:pt x="361965" y="5375003"/>
                  <a:pt x="363668" y="5364883"/>
                  <a:pt x="364317" y="5355015"/>
                </a:cubicBezTo>
                <a:lnTo>
                  <a:pt x="364317" y="5355014"/>
                </a:lnTo>
                <a:lnTo>
                  <a:pt x="364317" y="5355014"/>
                </a:lnTo>
                <a:cubicBezTo>
                  <a:pt x="366264" y="5325412"/>
                  <a:pt x="358727" y="5298086"/>
                  <a:pt x="335437" y="5272796"/>
                </a:cubicBezTo>
                <a:cubicBezTo>
                  <a:pt x="323531" y="5259937"/>
                  <a:pt x="315815" y="5245269"/>
                  <a:pt x="311981" y="5229433"/>
                </a:cubicBezTo>
                <a:lnTo>
                  <a:pt x="311814" y="5179068"/>
                </a:lnTo>
                <a:lnTo>
                  <a:pt x="314362" y="5172091"/>
                </a:lnTo>
                <a:cubicBezTo>
                  <a:pt x="315243" y="5169781"/>
                  <a:pt x="315814" y="5167638"/>
                  <a:pt x="315052" y="5166114"/>
                </a:cubicBezTo>
                <a:lnTo>
                  <a:pt x="315052" y="5166114"/>
                </a:lnTo>
                <a:lnTo>
                  <a:pt x="315052" y="5166113"/>
                </a:lnTo>
                <a:lnTo>
                  <a:pt x="308337" y="5133225"/>
                </a:lnTo>
                <a:lnTo>
                  <a:pt x="315482" y="5102461"/>
                </a:lnTo>
                <a:cubicBezTo>
                  <a:pt x="322817" y="5082339"/>
                  <a:pt x="333247" y="5062669"/>
                  <a:pt x="334485" y="5041522"/>
                </a:cubicBezTo>
                <a:cubicBezTo>
                  <a:pt x="335627" y="5022853"/>
                  <a:pt x="349725" y="5003802"/>
                  <a:pt x="360964" y="4987038"/>
                </a:cubicBezTo>
                <a:cubicBezTo>
                  <a:pt x="372538" y="4969748"/>
                  <a:pt x="383790" y="4953853"/>
                  <a:pt x="385799" y="4933805"/>
                </a:cubicBezTo>
                <a:lnTo>
                  <a:pt x="385799" y="4933805"/>
                </a:lnTo>
                <a:lnTo>
                  <a:pt x="385799" y="4933805"/>
                </a:lnTo>
                <a:cubicBezTo>
                  <a:pt x="386468" y="4927122"/>
                  <a:pt x="386111" y="4919979"/>
                  <a:pt x="384396" y="4912168"/>
                </a:cubicBezTo>
                <a:lnTo>
                  <a:pt x="382691" y="4889275"/>
                </a:lnTo>
                <a:lnTo>
                  <a:pt x="387469" y="4867614"/>
                </a:lnTo>
                <a:cubicBezTo>
                  <a:pt x="392589" y="4853636"/>
                  <a:pt x="401352" y="4840633"/>
                  <a:pt x="412401" y="4828917"/>
                </a:cubicBezTo>
                <a:cubicBezTo>
                  <a:pt x="420784" y="4819964"/>
                  <a:pt x="425356" y="4810581"/>
                  <a:pt x="427237" y="4800484"/>
                </a:cubicBezTo>
                <a:lnTo>
                  <a:pt x="427237" y="4800483"/>
                </a:lnTo>
                <a:lnTo>
                  <a:pt x="427237" y="4800483"/>
                </a:lnTo>
                <a:cubicBezTo>
                  <a:pt x="429119" y="4790386"/>
                  <a:pt x="428309" y="4779575"/>
                  <a:pt x="425928" y="4767764"/>
                </a:cubicBezTo>
                <a:cubicBezTo>
                  <a:pt x="420022" y="4738235"/>
                  <a:pt x="419640" y="4707564"/>
                  <a:pt x="416021" y="4677655"/>
                </a:cubicBezTo>
                <a:cubicBezTo>
                  <a:pt x="415259" y="4671176"/>
                  <a:pt x="412591" y="4662986"/>
                  <a:pt x="408019" y="4659174"/>
                </a:cubicBezTo>
                <a:cubicBezTo>
                  <a:pt x="351249" y="4612500"/>
                  <a:pt x="350677" y="4546776"/>
                  <a:pt x="348009" y="4482004"/>
                </a:cubicBezTo>
                <a:lnTo>
                  <a:pt x="347247" y="4363891"/>
                </a:lnTo>
                <a:lnTo>
                  <a:pt x="356201" y="4324646"/>
                </a:lnTo>
                <a:cubicBezTo>
                  <a:pt x="368204" y="4300071"/>
                  <a:pt x="383824" y="4277402"/>
                  <a:pt x="396017" y="4253015"/>
                </a:cubicBezTo>
                <a:cubicBezTo>
                  <a:pt x="400781" y="4243873"/>
                  <a:pt x="400971" y="4232061"/>
                  <a:pt x="401733" y="4221392"/>
                </a:cubicBezTo>
                <a:lnTo>
                  <a:pt x="401733" y="4221391"/>
                </a:lnTo>
                <a:lnTo>
                  <a:pt x="401733" y="4221391"/>
                </a:lnTo>
                <a:lnTo>
                  <a:pt x="401638" y="4192388"/>
                </a:lnTo>
                <a:lnTo>
                  <a:pt x="405543" y="4165384"/>
                </a:lnTo>
                <a:cubicBezTo>
                  <a:pt x="414402" y="4144333"/>
                  <a:pt x="417831" y="4123948"/>
                  <a:pt x="416855" y="4103826"/>
                </a:cubicBezTo>
                <a:lnTo>
                  <a:pt x="416855" y="4103826"/>
                </a:lnTo>
                <a:lnTo>
                  <a:pt x="416855" y="4103825"/>
                </a:lnTo>
                <a:cubicBezTo>
                  <a:pt x="415879" y="4083702"/>
                  <a:pt x="410497" y="4063842"/>
                  <a:pt x="401733" y="4043839"/>
                </a:cubicBezTo>
                <a:cubicBezTo>
                  <a:pt x="395590" y="4029837"/>
                  <a:pt x="391101" y="4016025"/>
                  <a:pt x="388431" y="4002410"/>
                </a:cubicBezTo>
                <a:lnTo>
                  <a:pt x="386040" y="3962160"/>
                </a:lnTo>
                <a:lnTo>
                  <a:pt x="395544" y="3923125"/>
                </a:lnTo>
                <a:cubicBezTo>
                  <a:pt x="400804" y="3910319"/>
                  <a:pt x="408210" y="3897722"/>
                  <a:pt x="417925" y="3885339"/>
                </a:cubicBezTo>
                <a:cubicBezTo>
                  <a:pt x="426689" y="3874195"/>
                  <a:pt x="428975" y="3863193"/>
                  <a:pt x="427308" y="3852620"/>
                </a:cubicBezTo>
                <a:lnTo>
                  <a:pt x="427308" y="3852620"/>
                </a:lnTo>
                <a:lnTo>
                  <a:pt x="427308" y="3852619"/>
                </a:lnTo>
                <a:cubicBezTo>
                  <a:pt x="425642" y="3842046"/>
                  <a:pt x="420022" y="3831902"/>
                  <a:pt x="412973" y="3822472"/>
                </a:cubicBezTo>
                <a:lnTo>
                  <a:pt x="398042" y="3789776"/>
                </a:lnTo>
                <a:lnTo>
                  <a:pt x="404399" y="3754653"/>
                </a:lnTo>
                <a:cubicBezTo>
                  <a:pt x="407067" y="3749126"/>
                  <a:pt x="405733" y="3741316"/>
                  <a:pt x="404781" y="3734838"/>
                </a:cubicBezTo>
                <a:lnTo>
                  <a:pt x="404781" y="3734838"/>
                </a:lnTo>
                <a:lnTo>
                  <a:pt x="404781" y="3734837"/>
                </a:lnTo>
                <a:lnTo>
                  <a:pt x="400733" y="3680164"/>
                </a:lnTo>
                <a:lnTo>
                  <a:pt x="407246" y="3654416"/>
                </a:lnTo>
                <a:cubicBezTo>
                  <a:pt x="411056" y="3646123"/>
                  <a:pt x="416735" y="3638158"/>
                  <a:pt x="424974" y="3630633"/>
                </a:cubicBezTo>
                <a:cubicBezTo>
                  <a:pt x="431452" y="3624726"/>
                  <a:pt x="434118" y="3614820"/>
                  <a:pt x="438500" y="3606818"/>
                </a:cubicBezTo>
                <a:cubicBezTo>
                  <a:pt x="447455" y="3590054"/>
                  <a:pt x="451503" y="3582005"/>
                  <a:pt x="450598" y="3574409"/>
                </a:cubicBezTo>
                <a:lnTo>
                  <a:pt x="450598" y="3574408"/>
                </a:lnTo>
                <a:lnTo>
                  <a:pt x="450598" y="3574408"/>
                </a:lnTo>
                <a:cubicBezTo>
                  <a:pt x="449693" y="3566811"/>
                  <a:pt x="443835" y="3559668"/>
                  <a:pt x="432976" y="3544713"/>
                </a:cubicBezTo>
                <a:cubicBezTo>
                  <a:pt x="421546" y="3529090"/>
                  <a:pt x="409925" y="3507563"/>
                  <a:pt x="410877" y="3489467"/>
                </a:cubicBezTo>
                <a:cubicBezTo>
                  <a:pt x="416591" y="3380305"/>
                  <a:pt x="389159" y="3276480"/>
                  <a:pt x="363250" y="3172654"/>
                </a:cubicBezTo>
                <a:lnTo>
                  <a:pt x="350796" y="3077402"/>
                </a:lnTo>
                <a:lnTo>
                  <a:pt x="362488" y="2982149"/>
                </a:lnTo>
                <a:cubicBezTo>
                  <a:pt x="365441" y="2970576"/>
                  <a:pt x="366442" y="2959157"/>
                  <a:pt x="366072" y="2947863"/>
                </a:cubicBezTo>
                <a:lnTo>
                  <a:pt x="366072" y="2947863"/>
                </a:lnTo>
                <a:lnTo>
                  <a:pt x="366072" y="2947862"/>
                </a:lnTo>
                <a:cubicBezTo>
                  <a:pt x="364965" y="2913982"/>
                  <a:pt x="351534" y="2881226"/>
                  <a:pt x="341533" y="2848793"/>
                </a:cubicBezTo>
                <a:close/>
                <a:moveTo>
                  <a:pt x="817328" y="1508458"/>
                </a:moveTo>
                <a:lnTo>
                  <a:pt x="845421" y="1596213"/>
                </a:lnTo>
                <a:cubicBezTo>
                  <a:pt x="847898" y="1604978"/>
                  <a:pt x="846373" y="1615836"/>
                  <a:pt x="843517" y="1624980"/>
                </a:cubicBezTo>
                <a:cubicBezTo>
                  <a:pt x="833801" y="1656223"/>
                  <a:pt x="809415" y="1676036"/>
                  <a:pt x="786935" y="1697753"/>
                </a:cubicBezTo>
                <a:cubicBezTo>
                  <a:pt x="777029" y="1707279"/>
                  <a:pt x="769981" y="1720423"/>
                  <a:pt x="764267" y="1733188"/>
                </a:cubicBezTo>
                <a:cubicBezTo>
                  <a:pt x="749595" y="1766335"/>
                  <a:pt x="736452" y="1800246"/>
                  <a:pt x="722546" y="1833775"/>
                </a:cubicBezTo>
                <a:cubicBezTo>
                  <a:pt x="721212" y="1837013"/>
                  <a:pt x="717783" y="1839679"/>
                  <a:pt x="714925" y="1842158"/>
                </a:cubicBezTo>
                <a:cubicBezTo>
                  <a:pt x="684824" y="1866922"/>
                  <a:pt x="654535" y="1891497"/>
                  <a:pt x="624434" y="1916454"/>
                </a:cubicBezTo>
                <a:cubicBezTo>
                  <a:pt x="618720" y="1921216"/>
                  <a:pt x="614528" y="1928076"/>
                  <a:pt x="609004" y="1933219"/>
                </a:cubicBezTo>
                <a:cubicBezTo>
                  <a:pt x="601384" y="1940459"/>
                  <a:pt x="594143" y="1949603"/>
                  <a:pt x="584999" y="1953413"/>
                </a:cubicBezTo>
                <a:cubicBezTo>
                  <a:pt x="556234" y="1965224"/>
                  <a:pt x="543850" y="1987894"/>
                  <a:pt x="538516" y="2016469"/>
                </a:cubicBezTo>
                <a:cubicBezTo>
                  <a:pt x="533563" y="2042570"/>
                  <a:pt x="529371" y="2068669"/>
                  <a:pt x="523657" y="2094578"/>
                </a:cubicBezTo>
                <a:cubicBezTo>
                  <a:pt x="516799" y="2126201"/>
                  <a:pt x="509369" y="2157636"/>
                  <a:pt x="500986" y="2188879"/>
                </a:cubicBezTo>
                <a:cubicBezTo>
                  <a:pt x="497366" y="2202404"/>
                  <a:pt x="493176" y="2216692"/>
                  <a:pt x="485746" y="2228314"/>
                </a:cubicBezTo>
                <a:cubicBezTo>
                  <a:pt x="465171" y="2260890"/>
                  <a:pt x="451265" y="2295753"/>
                  <a:pt x="456789" y="2334044"/>
                </a:cubicBezTo>
                <a:cubicBezTo>
                  <a:pt x="461171" y="2364715"/>
                  <a:pt x="449931" y="2390434"/>
                  <a:pt x="432404" y="2409485"/>
                </a:cubicBezTo>
                <a:cubicBezTo>
                  <a:pt x="416497" y="2426822"/>
                  <a:pt x="410353" y="2444777"/>
                  <a:pt x="409472" y="2463017"/>
                </a:cubicBezTo>
                <a:lnTo>
                  <a:pt x="409472" y="2463018"/>
                </a:lnTo>
                <a:lnTo>
                  <a:pt x="409472" y="2463018"/>
                </a:lnTo>
                <a:cubicBezTo>
                  <a:pt x="408591" y="2481259"/>
                  <a:pt x="412972" y="2499786"/>
                  <a:pt x="418115" y="2518265"/>
                </a:cubicBezTo>
                <a:lnTo>
                  <a:pt x="421759" y="2545007"/>
                </a:lnTo>
                <a:lnTo>
                  <a:pt x="417545" y="2571034"/>
                </a:lnTo>
                <a:cubicBezTo>
                  <a:pt x="405543" y="2612945"/>
                  <a:pt x="372966" y="2640950"/>
                  <a:pt x="344391" y="2668001"/>
                </a:cubicBezTo>
                <a:cubicBezTo>
                  <a:pt x="320006" y="2691054"/>
                  <a:pt x="306290" y="2716963"/>
                  <a:pt x="296001" y="2745348"/>
                </a:cubicBezTo>
                <a:lnTo>
                  <a:pt x="296001" y="2745352"/>
                </a:lnTo>
                <a:lnTo>
                  <a:pt x="289670" y="2770758"/>
                </a:lnTo>
                <a:lnTo>
                  <a:pt x="290080" y="2778006"/>
                </a:lnTo>
                <a:lnTo>
                  <a:pt x="289301" y="2782305"/>
                </a:lnTo>
                <a:lnTo>
                  <a:pt x="290501" y="2785440"/>
                </a:lnTo>
                <a:lnTo>
                  <a:pt x="290929" y="2793023"/>
                </a:lnTo>
                <a:lnTo>
                  <a:pt x="300579" y="2811780"/>
                </a:lnTo>
                <a:lnTo>
                  <a:pt x="300582" y="2811787"/>
                </a:lnTo>
                <a:lnTo>
                  <a:pt x="300583" y="2811787"/>
                </a:lnTo>
                <a:lnTo>
                  <a:pt x="300579" y="2811780"/>
                </a:lnTo>
                <a:lnTo>
                  <a:pt x="290501" y="2785440"/>
                </a:lnTo>
                <a:lnTo>
                  <a:pt x="290080" y="2778006"/>
                </a:lnTo>
                <a:lnTo>
                  <a:pt x="296001" y="2745352"/>
                </a:lnTo>
                <a:lnTo>
                  <a:pt x="296001" y="2745349"/>
                </a:lnTo>
                <a:cubicBezTo>
                  <a:pt x="306290" y="2716964"/>
                  <a:pt x="320006" y="2691055"/>
                  <a:pt x="344391" y="2668002"/>
                </a:cubicBezTo>
                <a:cubicBezTo>
                  <a:pt x="372966" y="2640951"/>
                  <a:pt x="405543" y="2612946"/>
                  <a:pt x="417545" y="2571035"/>
                </a:cubicBezTo>
                <a:cubicBezTo>
                  <a:pt x="420117" y="2561986"/>
                  <a:pt x="421593" y="2553556"/>
                  <a:pt x="421760" y="2545007"/>
                </a:cubicBezTo>
                <a:lnTo>
                  <a:pt x="421759" y="2545007"/>
                </a:lnTo>
                <a:lnTo>
                  <a:pt x="421760" y="2545006"/>
                </a:lnTo>
                <a:cubicBezTo>
                  <a:pt x="421926" y="2536457"/>
                  <a:pt x="420783" y="2527790"/>
                  <a:pt x="418115" y="2518264"/>
                </a:cubicBezTo>
                <a:cubicBezTo>
                  <a:pt x="415544" y="2509025"/>
                  <a:pt x="413163" y="2499773"/>
                  <a:pt x="411535" y="2490551"/>
                </a:cubicBezTo>
                <a:lnTo>
                  <a:pt x="409472" y="2463018"/>
                </a:lnTo>
                <a:lnTo>
                  <a:pt x="415303" y="2435913"/>
                </a:lnTo>
                <a:cubicBezTo>
                  <a:pt x="418938" y="2426977"/>
                  <a:pt x="424451" y="2418154"/>
                  <a:pt x="432404" y="2409486"/>
                </a:cubicBezTo>
                <a:cubicBezTo>
                  <a:pt x="449931" y="2390435"/>
                  <a:pt x="461171" y="2364716"/>
                  <a:pt x="456789" y="2334045"/>
                </a:cubicBezTo>
                <a:cubicBezTo>
                  <a:pt x="451265" y="2295754"/>
                  <a:pt x="465171" y="2260891"/>
                  <a:pt x="485746" y="2228315"/>
                </a:cubicBezTo>
                <a:cubicBezTo>
                  <a:pt x="493176" y="2216693"/>
                  <a:pt x="497366" y="2202405"/>
                  <a:pt x="500986" y="2188880"/>
                </a:cubicBezTo>
                <a:cubicBezTo>
                  <a:pt x="509369" y="2157637"/>
                  <a:pt x="516799" y="2126202"/>
                  <a:pt x="523657" y="2094579"/>
                </a:cubicBezTo>
                <a:cubicBezTo>
                  <a:pt x="529371" y="2068670"/>
                  <a:pt x="533563" y="2042571"/>
                  <a:pt x="538516" y="2016470"/>
                </a:cubicBezTo>
                <a:cubicBezTo>
                  <a:pt x="543850" y="1987895"/>
                  <a:pt x="556234" y="1965225"/>
                  <a:pt x="584999" y="1953414"/>
                </a:cubicBezTo>
                <a:cubicBezTo>
                  <a:pt x="594143" y="1949604"/>
                  <a:pt x="601384" y="1940460"/>
                  <a:pt x="609004" y="1933220"/>
                </a:cubicBezTo>
                <a:cubicBezTo>
                  <a:pt x="614528" y="1928077"/>
                  <a:pt x="618720" y="1921217"/>
                  <a:pt x="624434" y="1916455"/>
                </a:cubicBezTo>
                <a:cubicBezTo>
                  <a:pt x="654535" y="1891498"/>
                  <a:pt x="684824" y="1866923"/>
                  <a:pt x="714925" y="1842159"/>
                </a:cubicBezTo>
                <a:cubicBezTo>
                  <a:pt x="717783" y="1839680"/>
                  <a:pt x="721212" y="1837014"/>
                  <a:pt x="722546" y="1833776"/>
                </a:cubicBezTo>
                <a:cubicBezTo>
                  <a:pt x="736452" y="1800247"/>
                  <a:pt x="749596" y="1766336"/>
                  <a:pt x="764267" y="1733189"/>
                </a:cubicBezTo>
                <a:cubicBezTo>
                  <a:pt x="769981" y="1720424"/>
                  <a:pt x="777029" y="1707280"/>
                  <a:pt x="786936" y="1697754"/>
                </a:cubicBezTo>
                <a:cubicBezTo>
                  <a:pt x="809416" y="1676037"/>
                  <a:pt x="833801" y="1656224"/>
                  <a:pt x="843517" y="1624981"/>
                </a:cubicBezTo>
                <a:cubicBezTo>
                  <a:pt x="846374" y="1615837"/>
                  <a:pt x="847899" y="1604979"/>
                  <a:pt x="845422" y="1596214"/>
                </a:cubicBezTo>
                <a:close/>
                <a:moveTo>
                  <a:pt x="792926" y="1453958"/>
                </a:moveTo>
                <a:lnTo>
                  <a:pt x="798723" y="1459073"/>
                </a:lnTo>
                <a:lnTo>
                  <a:pt x="807941" y="1481572"/>
                </a:lnTo>
                <a:lnTo>
                  <a:pt x="798724" y="1459074"/>
                </a:lnTo>
                <a:lnTo>
                  <a:pt x="798723" y="1459073"/>
                </a:lnTo>
                <a:lnTo>
                  <a:pt x="798723" y="1459073"/>
                </a:lnTo>
                <a:close/>
                <a:moveTo>
                  <a:pt x="779530" y="1268758"/>
                </a:moveTo>
                <a:lnTo>
                  <a:pt x="774363" y="1286069"/>
                </a:lnTo>
                <a:cubicBezTo>
                  <a:pt x="759789" y="1306930"/>
                  <a:pt x="753550" y="1328552"/>
                  <a:pt x="752025" y="1350627"/>
                </a:cubicBezTo>
                <a:lnTo>
                  <a:pt x="757620" y="1413840"/>
                </a:lnTo>
                <a:lnTo>
                  <a:pt x="752026" y="1350628"/>
                </a:lnTo>
                <a:cubicBezTo>
                  <a:pt x="753550" y="1328553"/>
                  <a:pt x="759790" y="1306930"/>
                  <a:pt x="774363" y="1286070"/>
                </a:cubicBezTo>
                <a:cubicBezTo>
                  <a:pt x="777506" y="1281689"/>
                  <a:pt x="779078" y="1275402"/>
                  <a:pt x="779530" y="1268758"/>
                </a:cubicBezTo>
                <a:close/>
                <a:moveTo>
                  <a:pt x="837801" y="773035"/>
                </a:moveTo>
                <a:lnTo>
                  <a:pt x="829801" y="854379"/>
                </a:lnTo>
                <a:cubicBezTo>
                  <a:pt x="827515" y="878956"/>
                  <a:pt x="826753" y="903722"/>
                  <a:pt x="798747" y="915343"/>
                </a:cubicBezTo>
                <a:cubicBezTo>
                  <a:pt x="794365" y="917059"/>
                  <a:pt x="791127" y="922773"/>
                  <a:pt x="788269" y="927155"/>
                </a:cubicBezTo>
                <a:cubicBezTo>
                  <a:pt x="744261" y="994785"/>
                  <a:pt x="745405" y="1030980"/>
                  <a:pt x="791889" y="1097087"/>
                </a:cubicBezTo>
                <a:cubicBezTo>
                  <a:pt x="796651" y="1103945"/>
                  <a:pt x="800081" y="1118613"/>
                  <a:pt x="796271" y="1123185"/>
                </a:cubicBezTo>
                <a:cubicBezTo>
                  <a:pt x="780459" y="1142617"/>
                  <a:pt x="773411" y="1162954"/>
                  <a:pt x="771553" y="1184029"/>
                </a:cubicBezTo>
                <a:cubicBezTo>
                  <a:pt x="773411" y="1162954"/>
                  <a:pt x="780460" y="1142618"/>
                  <a:pt x="796272" y="1123186"/>
                </a:cubicBezTo>
                <a:cubicBezTo>
                  <a:pt x="800082" y="1118614"/>
                  <a:pt x="796652" y="1103946"/>
                  <a:pt x="791890" y="1097088"/>
                </a:cubicBezTo>
                <a:cubicBezTo>
                  <a:pt x="745406" y="1030981"/>
                  <a:pt x="744262" y="994786"/>
                  <a:pt x="788270" y="927156"/>
                </a:cubicBezTo>
                <a:cubicBezTo>
                  <a:pt x="791128" y="922774"/>
                  <a:pt x="794366" y="917060"/>
                  <a:pt x="798748" y="915344"/>
                </a:cubicBezTo>
                <a:cubicBezTo>
                  <a:pt x="826753" y="903723"/>
                  <a:pt x="827515" y="878957"/>
                  <a:pt x="829801" y="854380"/>
                </a:cubicBezTo>
                <a:cubicBezTo>
                  <a:pt x="832277" y="827330"/>
                  <a:pt x="835515" y="800277"/>
                  <a:pt x="837801" y="773036"/>
                </a:cubicBezTo>
                <a:close/>
                <a:moveTo>
                  <a:pt x="782400" y="517851"/>
                </a:moveTo>
                <a:lnTo>
                  <a:pt x="791317" y="556047"/>
                </a:lnTo>
                <a:cubicBezTo>
                  <a:pt x="793413" y="564048"/>
                  <a:pt x="798937" y="572622"/>
                  <a:pt x="797795" y="580050"/>
                </a:cubicBezTo>
                <a:cubicBezTo>
                  <a:pt x="794461" y="601578"/>
                  <a:pt x="796890" y="622201"/>
                  <a:pt x="801176" y="642537"/>
                </a:cubicBezTo>
                <a:lnTo>
                  <a:pt x="813700" y="694928"/>
                </a:lnTo>
                <a:lnTo>
                  <a:pt x="801177" y="642538"/>
                </a:lnTo>
                <a:cubicBezTo>
                  <a:pt x="796891" y="622201"/>
                  <a:pt x="794462" y="601579"/>
                  <a:pt x="797796" y="580051"/>
                </a:cubicBezTo>
                <a:cubicBezTo>
                  <a:pt x="798938" y="572623"/>
                  <a:pt x="793414" y="564049"/>
                  <a:pt x="791318" y="556048"/>
                </a:cubicBezTo>
                <a:close/>
                <a:moveTo>
                  <a:pt x="769105" y="298169"/>
                </a:moveTo>
                <a:lnTo>
                  <a:pt x="783887" y="313533"/>
                </a:lnTo>
                <a:lnTo>
                  <a:pt x="786245" y="324058"/>
                </a:lnTo>
                <a:cubicBezTo>
                  <a:pt x="786031" y="328964"/>
                  <a:pt x="785126" y="334584"/>
                  <a:pt x="784459" y="338870"/>
                </a:cubicBezTo>
                <a:cubicBezTo>
                  <a:pt x="781601" y="357921"/>
                  <a:pt x="774363" y="376781"/>
                  <a:pt x="774553" y="395640"/>
                </a:cubicBezTo>
                <a:lnTo>
                  <a:pt x="778363" y="367328"/>
                </a:lnTo>
                <a:cubicBezTo>
                  <a:pt x="780506" y="357874"/>
                  <a:pt x="783031" y="348396"/>
                  <a:pt x="784460" y="338871"/>
                </a:cubicBezTo>
                <a:cubicBezTo>
                  <a:pt x="785794" y="330299"/>
                  <a:pt x="788080" y="316390"/>
                  <a:pt x="783888" y="313534"/>
                </a:cubicBezTo>
                <a:lnTo>
                  <a:pt x="783887" y="313533"/>
                </a:lnTo>
                <a:lnTo>
                  <a:pt x="783887" y="313533"/>
                </a:lnTo>
                <a:close/>
                <a:moveTo>
                  <a:pt x="761560" y="281568"/>
                </a:moveTo>
                <a:lnTo>
                  <a:pt x="766454" y="295415"/>
                </a:lnTo>
                <a:lnTo>
                  <a:pt x="766455" y="295415"/>
                </a:lnTo>
                <a:close/>
                <a:moveTo>
                  <a:pt x="774880" y="24486"/>
                </a:moveTo>
                <a:lnTo>
                  <a:pt x="777142" y="74129"/>
                </a:lnTo>
                <a:cubicBezTo>
                  <a:pt x="775758" y="100174"/>
                  <a:pt x="771253" y="125876"/>
                  <a:pt x="767023" y="151569"/>
                </a:cubicBezTo>
                <a:lnTo>
                  <a:pt x="766824" y="153388"/>
                </a:lnTo>
                <a:lnTo>
                  <a:pt x="763010" y="177271"/>
                </a:lnTo>
                <a:lnTo>
                  <a:pt x="758551" y="228944"/>
                </a:lnTo>
                <a:lnTo>
                  <a:pt x="758551" y="228948"/>
                </a:lnTo>
                <a:lnTo>
                  <a:pt x="758551" y="228949"/>
                </a:lnTo>
                <a:lnTo>
                  <a:pt x="758551" y="228944"/>
                </a:lnTo>
                <a:lnTo>
                  <a:pt x="766824" y="153388"/>
                </a:lnTo>
                <a:lnTo>
                  <a:pt x="771220" y="125861"/>
                </a:lnTo>
                <a:cubicBezTo>
                  <a:pt x="773910" y="108703"/>
                  <a:pt x="776220" y="91492"/>
                  <a:pt x="777143" y="74129"/>
                </a:cubicBezTo>
                <a:close/>
                <a:moveTo>
                  <a:pt x="313353" y="0"/>
                </a:moveTo>
                <a:lnTo>
                  <a:pt x="777461" y="0"/>
                </a:lnTo>
                <a:lnTo>
                  <a:pt x="774743" y="21486"/>
                </a:lnTo>
                <a:lnTo>
                  <a:pt x="777461" y="1"/>
                </a:lnTo>
                <a:lnTo>
                  <a:pt x="4543953" y="2"/>
                </a:lnTo>
                <a:lnTo>
                  <a:pt x="4543953" y="6858002"/>
                </a:lnTo>
                <a:lnTo>
                  <a:pt x="284400" y="6858002"/>
                </a:lnTo>
                <a:lnTo>
                  <a:pt x="284400" y="6858001"/>
                </a:lnTo>
                <a:lnTo>
                  <a:pt x="284400" y="6858001"/>
                </a:lnTo>
                <a:lnTo>
                  <a:pt x="278237" y="6812064"/>
                </a:lnTo>
                <a:lnTo>
                  <a:pt x="283011" y="6776800"/>
                </a:lnTo>
                <a:cubicBezTo>
                  <a:pt x="286107" y="6765164"/>
                  <a:pt x="290857" y="6753698"/>
                  <a:pt x="297715" y="6742553"/>
                </a:cubicBezTo>
                <a:cubicBezTo>
                  <a:pt x="306003" y="6729219"/>
                  <a:pt x="311147" y="6716169"/>
                  <a:pt x="311551" y="6702977"/>
                </a:cubicBezTo>
                <a:lnTo>
                  <a:pt x="311551" y="6702976"/>
                </a:lnTo>
                <a:lnTo>
                  <a:pt x="311551" y="6702976"/>
                </a:lnTo>
                <a:cubicBezTo>
                  <a:pt x="311956" y="6689783"/>
                  <a:pt x="307622" y="6676448"/>
                  <a:pt x="296953" y="6662541"/>
                </a:cubicBezTo>
                <a:cubicBezTo>
                  <a:pt x="293286" y="6657825"/>
                  <a:pt x="290989" y="6651967"/>
                  <a:pt x="289870" y="6645552"/>
                </a:cubicBezTo>
                <a:lnTo>
                  <a:pt x="289858" y="6625225"/>
                </a:lnTo>
                <a:lnTo>
                  <a:pt x="306480" y="6588626"/>
                </a:lnTo>
                <a:cubicBezTo>
                  <a:pt x="312576" y="6582147"/>
                  <a:pt x="318672" y="6575479"/>
                  <a:pt x="328959" y="6564621"/>
                </a:cubicBezTo>
                <a:lnTo>
                  <a:pt x="328959" y="6564620"/>
                </a:lnTo>
                <a:lnTo>
                  <a:pt x="306480" y="6588625"/>
                </a:lnTo>
                <a:cubicBezTo>
                  <a:pt x="298003" y="6597578"/>
                  <a:pt x="291954" y="6611342"/>
                  <a:pt x="289858" y="6625224"/>
                </a:cubicBezTo>
                <a:lnTo>
                  <a:pt x="289858" y="6625225"/>
                </a:lnTo>
                <a:lnTo>
                  <a:pt x="289858" y="6625225"/>
                </a:lnTo>
                <a:cubicBezTo>
                  <a:pt x="287762" y="6639108"/>
                  <a:pt x="289619" y="6653111"/>
                  <a:pt x="296953" y="6662542"/>
                </a:cubicBezTo>
                <a:cubicBezTo>
                  <a:pt x="302288" y="6669496"/>
                  <a:pt x="306038" y="6676306"/>
                  <a:pt x="308405" y="6683027"/>
                </a:cubicBezTo>
                <a:lnTo>
                  <a:pt x="311551" y="6702976"/>
                </a:lnTo>
                <a:lnTo>
                  <a:pt x="297715" y="6742552"/>
                </a:lnTo>
                <a:cubicBezTo>
                  <a:pt x="283999" y="6764841"/>
                  <a:pt x="278713" y="6788417"/>
                  <a:pt x="278237" y="6812063"/>
                </a:cubicBezTo>
                <a:lnTo>
                  <a:pt x="278237" y="6812064"/>
                </a:lnTo>
                <a:lnTo>
                  <a:pt x="278237" y="6812064"/>
                </a:lnTo>
                <a:lnTo>
                  <a:pt x="284400" y="6858001"/>
                </a:lnTo>
                <a:lnTo>
                  <a:pt x="112147" y="6858001"/>
                </a:lnTo>
                <a:lnTo>
                  <a:pt x="102447" y="6815516"/>
                </a:lnTo>
                <a:cubicBezTo>
                  <a:pt x="96923" y="6793035"/>
                  <a:pt x="87016" y="6771319"/>
                  <a:pt x="83396" y="6748458"/>
                </a:cubicBezTo>
                <a:cubicBezTo>
                  <a:pt x="74824" y="6694164"/>
                  <a:pt x="68728" y="6639488"/>
                  <a:pt x="61870" y="6584812"/>
                </a:cubicBezTo>
                <a:cubicBezTo>
                  <a:pt x="54821" y="6528424"/>
                  <a:pt x="47391" y="6472225"/>
                  <a:pt x="41105" y="6415833"/>
                </a:cubicBezTo>
                <a:cubicBezTo>
                  <a:pt x="37865" y="6384972"/>
                  <a:pt x="37295" y="6353919"/>
                  <a:pt x="34247" y="6323058"/>
                </a:cubicBezTo>
                <a:cubicBezTo>
                  <a:pt x="31579" y="6296005"/>
                  <a:pt x="26626" y="6269144"/>
                  <a:pt x="23386" y="6242093"/>
                </a:cubicBezTo>
                <a:cubicBezTo>
                  <a:pt x="20720" y="6218660"/>
                  <a:pt x="19196" y="6195037"/>
                  <a:pt x="16528" y="6171605"/>
                </a:cubicBezTo>
                <a:cubicBezTo>
                  <a:pt x="12148" y="6134075"/>
                  <a:pt x="7194" y="6096736"/>
                  <a:pt x="2622" y="6059397"/>
                </a:cubicBezTo>
                <a:lnTo>
                  <a:pt x="0" y="6041769"/>
                </a:lnTo>
                <a:lnTo>
                  <a:pt x="0" y="6000937"/>
                </a:lnTo>
                <a:lnTo>
                  <a:pt x="3670" y="5957595"/>
                </a:lnTo>
                <a:lnTo>
                  <a:pt x="0" y="5912511"/>
                </a:lnTo>
                <a:lnTo>
                  <a:pt x="0" y="5886401"/>
                </a:lnTo>
                <a:lnTo>
                  <a:pt x="1098" y="5864318"/>
                </a:lnTo>
                <a:cubicBezTo>
                  <a:pt x="7576" y="5839361"/>
                  <a:pt x="16720" y="5815169"/>
                  <a:pt x="24720" y="5790592"/>
                </a:cubicBezTo>
                <a:cubicBezTo>
                  <a:pt x="25672" y="5787924"/>
                  <a:pt x="25864" y="5784686"/>
                  <a:pt x="26434" y="5781830"/>
                </a:cubicBezTo>
                <a:cubicBezTo>
                  <a:pt x="29675" y="5765635"/>
                  <a:pt x="32913" y="5749634"/>
                  <a:pt x="35771" y="5733440"/>
                </a:cubicBezTo>
                <a:cubicBezTo>
                  <a:pt x="37295" y="5724678"/>
                  <a:pt x="37485" y="5715723"/>
                  <a:pt x="38819" y="5706959"/>
                </a:cubicBezTo>
                <a:cubicBezTo>
                  <a:pt x="44153" y="5673050"/>
                  <a:pt x="35199" y="5635711"/>
                  <a:pt x="58250" y="5606372"/>
                </a:cubicBezTo>
                <a:cubicBezTo>
                  <a:pt x="73110" y="5587321"/>
                  <a:pt x="69680" y="5568842"/>
                  <a:pt x="67394" y="5548460"/>
                </a:cubicBezTo>
                <a:cubicBezTo>
                  <a:pt x="65680" y="5533027"/>
                  <a:pt x="66252" y="5517215"/>
                  <a:pt x="66060" y="5501594"/>
                </a:cubicBezTo>
                <a:cubicBezTo>
                  <a:pt x="65490" y="5474161"/>
                  <a:pt x="65298" y="5446728"/>
                  <a:pt x="64346" y="5419295"/>
                </a:cubicBezTo>
                <a:cubicBezTo>
                  <a:pt x="63966" y="5410531"/>
                  <a:pt x="59202" y="5401579"/>
                  <a:pt x="59964" y="5393005"/>
                </a:cubicBezTo>
                <a:cubicBezTo>
                  <a:pt x="63584" y="5353379"/>
                  <a:pt x="69300" y="5313754"/>
                  <a:pt x="72538" y="5274129"/>
                </a:cubicBezTo>
                <a:cubicBezTo>
                  <a:pt x="74442" y="5251650"/>
                  <a:pt x="70824" y="5228597"/>
                  <a:pt x="73490" y="5206308"/>
                </a:cubicBezTo>
                <a:cubicBezTo>
                  <a:pt x="76538" y="5180591"/>
                  <a:pt x="84348" y="5155445"/>
                  <a:pt x="89113" y="5129916"/>
                </a:cubicBezTo>
                <a:cubicBezTo>
                  <a:pt x="90445" y="5122867"/>
                  <a:pt x="88731" y="5115057"/>
                  <a:pt x="88351" y="5107627"/>
                </a:cubicBezTo>
                <a:cubicBezTo>
                  <a:pt x="87968" y="5099245"/>
                  <a:pt x="87206" y="5091052"/>
                  <a:pt x="87016" y="5082670"/>
                </a:cubicBezTo>
                <a:cubicBezTo>
                  <a:pt x="86634" y="5057141"/>
                  <a:pt x="87206" y="5031614"/>
                  <a:pt x="85872" y="5006086"/>
                </a:cubicBezTo>
                <a:cubicBezTo>
                  <a:pt x="85110" y="4990465"/>
                  <a:pt x="77300" y="4974082"/>
                  <a:pt x="80158" y="4959602"/>
                </a:cubicBezTo>
                <a:cubicBezTo>
                  <a:pt x="85682" y="4930075"/>
                  <a:pt x="73300" y="4900546"/>
                  <a:pt x="83586" y="4871019"/>
                </a:cubicBezTo>
                <a:cubicBezTo>
                  <a:pt x="86634" y="4861873"/>
                  <a:pt x="79014" y="4849300"/>
                  <a:pt x="78634" y="4838250"/>
                </a:cubicBezTo>
                <a:cubicBezTo>
                  <a:pt x="77682" y="4810627"/>
                  <a:pt x="77872" y="4783004"/>
                  <a:pt x="78062" y="4755381"/>
                </a:cubicBezTo>
                <a:cubicBezTo>
                  <a:pt x="78252" y="4730614"/>
                  <a:pt x="75586" y="4704895"/>
                  <a:pt x="80920" y="4681083"/>
                </a:cubicBezTo>
                <a:cubicBezTo>
                  <a:pt x="86634" y="4656126"/>
                  <a:pt x="85872" y="4633647"/>
                  <a:pt x="79396" y="4609452"/>
                </a:cubicBezTo>
                <a:cubicBezTo>
                  <a:pt x="75014" y="4592878"/>
                  <a:pt x="74442" y="4575351"/>
                  <a:pt x="73110" y="4558207"/>
                </a:cubicBezTo>
                <a:cubicBezTo>
                  <a:pt x="71586" y="4539728"/>
                  <a:pt x="75586" y="4519343"/>
                  <a:pt x="69300" y="4502579"/>
                </a:cubicBezTo>
                <a:cubicBezTo>
                  <a:pt x="50629" y="4452665"/>
                  <a:pt x="46629" y="4401419"/>
                  <a:pt x="46629" y="4349222"/>
                </a:cubicBezTo>
                <a:cubicBezTo>
                  <a:pt x="46629" y="4339695"/>
                  <a:pt x="49295" y="4329979"/>
                  <a:pt x="52153" y="4320837"/>
                </a:cubicBezTo>
                <a:cubicBezTo>
                  <a:pt x="69300" y="4267493"/>
                  <a:pt x="67776" y="4213961"/>
                  <a:pt x="57297" y="4159667"/>
                </a:cubicBezTo>
                <a:cubicBezTo>
                  <a:pt x="55011" y="4148427"/>
                  <a:pt x="54629" y="4135854"/>
                  <a:pt x="56915" y="4124614"/>
                </a:cubicBezTo>
                <a:cubicBezTo>
                  <a:pt x="63584" y="4092989"/>
                  <a:pt x="74634" y="4062318"/>
                  <a:pt x="79396" y="4030503"/>
                </a:cubicBezTo>
                <a:cubicBezTo>
                  <a:pt x="87206" y="3977925"/>
                  <a:pt x="60918" y="3932394"/>
                  <a:pt x="43771" y="3885338"/>
                </a:cubicBezTo>
                <a:cubicBezTo>
                  <a:pt x="31627" y="3851761"/>
                  <a:pt x="8016" y="3821935"/>
                  <a:pt x="426" y="3786777"/>
                </a:cubicBezTo>
                <a:lnTo>
                  <a:pt x="0" y="3773897"/>
                </a:lnTo>
                <a:lnTo>
                  <a:pt x="0" y="3393882"/>
                </a:lnTo>
                <a:lnTo>
                  <a:pt x="11838" y="3359516"/>
                </a:lnTo>
                <a:cubicBezTo>
                  <a:pt x="14434" y="3346205"/>
                  <a:pt x="14910" y="3332774"/>
                  <a:pt x="12910" y="3318771"/>
                </a:cubicBezTo>
                <a:cubicBezTo>
                  <a:pt x="12243" y="3314104"/>
                  <a:pt x="9909" y="3308770"/>
                  <a:pt x="6718" y="3304079"/>
                </a:cubicBezTo>
                <a:lnTo>
                  <a:pt x="0" y="3297657"/>
                </a:lnTo>
                <a:lnTo>
                  <a:pt x="0" y="3207867"/>
                </a:lnTo>
                <a:lnTo>
                  <a:pt x="15553" y="3186771"/>
                </a:lnTo>
                <a:cubicBezTo>
                  <a:pt x="28483" y="3162329"/>
                  <a:pt x="30484" y="3134647"/>
                  <a:pt x="36341" y="3107500"/>
                </a:cubicBezTo>
                <a:cubicBezTo>
                  <a:pt x="41105" y="3085403"/>
                  <a:pt x="41295" y="3064827"/>
                  <a:pt x="38057" y="3042728"/>
                </a:cubicBezTo>
                <a:cubicBezTo>
                  <a:pt x="30817" y="2994722"/>
                  <a:pt x="41105" y="2948047"/>
                  <a:pt x="54249" y="2901943"/>
                </a:cubicBezTo>
                <a:cubicBezTo>
                  <a:pt x="63012" y="2871462"/>
                  <a:pt x="68346" y="2840219"/>
                  <a:pt x="77300" y="2809930"/>
                </a:cubicBezTo>
                <a:cubicBezTo>
                  <a:pt x="84158" y="2787259"/>
                  <a:pt x="92351" y="2764590"/>
                  <a:pt x="103399" y="2743826"/>
                </a:cubicBezTo>
                <a:cubicBezTo>
                  <a:pt x="119594" y="2713723"/>
                  <a:pt x="143978" y="2687436"/>
                  <a:pt x="137500" y="2649143"/>
                </a:cubicBezTo>
                <a:cubicBezTo>
                  <a:pt x="131786" y="2615421"/>
                  <a:pt x="143786" y="2584942"/>
                  <a:pt x="155217" y="2554079"/>
                </a:cubicBezTo>
                <a:cubicBezTo>
                  <a:pt x="163599" y="2531409"/>
                  <a:pt x="172173" y="2508742"/>
                  <a:pt x="177507" y="2485307"/>
                </a:cubicBezTo>
                <a:cubicBezTo>
                  <a:pt x="183794" y="2457492"/>
                  <a:pt x="181126" y="2426059"/>
                  <a:pt x="192748" y="2401292"/>
                </a:cubicBezTo>
                <a:cubicBezTo>
                  <a:pt x="204940" y="2375383"/>
                  <a:pt x="196748" y="2353859"/>
                  <a:pt x="193318" y="2330806"/>
                </a:cubicBezTo>
                <a:cubicBezTo>
                  <a:pt x="187984" y="2294039"/>
                  <a:pt x="178077" y="2257459"/>
                  <a:pt x="190652" y="2220312"/>
                </a:cubicBezTo>
                <a:cubicBezTo>
                  <a:pt x="205892" y="2175163"/>
                  <a:pt x="222275" y="2130393"/>
                  <a:pt x="236753" y="2085054"/>
                </a:cubicBezTo>
                <a:cubicBezTo>
                  <a:pt x="242280" y="2067525"/>
                  <a:pt x="244566" y="2048668"/>
                  <a:pt x="247042" y="2030378"/>
                </a:cubicBezTo>
                <a:cubicBezTo>
                  <a:pt x="249138" y="2013043"/>
                  <a:pt x="243804" y="1992279"/>
                  <a:pt x="251804" y="1978940"/>
                </a:cubicBezTo>
                <a:cubicBezTo>
                  <a:pt x="272379" y="1944649"/>
                  <a:pt x="282475" y="1909408"/>
                  <a:pt x="282475" y="1869780"/>
                </a:cubicBezTo>
                <a:cubicBezTo>
                  <a:pt x="282475" y="1854920"/>
                  <a:pt x="291049" y="1840441"/>
                  <a:pt x="292573" y="1825393"/>
                </a:cubicBezTo>
                <a:cubicBezTo>
                  <a:pt x="294477" y="1804816"/>
                  <a:pt x="299622" y="1781194"/>
                  <a:pt x="292381" y="1763287"/>
                </a:cubicBezTo>
                <a:cubicBezTo>
                  <a:pt x="275237" y="1721185"/>
                  <a:pt x="289525" y="1687086"/>
                  <a:pt x="306480" y="1650317"/>
                </a:cubicBezTo>
                <a:cubicBezTo>
                  <a:pt x="323244" y="1614120"/>
                  <a:pt x="336579" y="1576019"/>
                  <a:pt x="347629" y="1537537"/>
                </a:cubicBezTo>
                <a:cubicBezTo>
                  <a:pt x="351629" y="1523059"/>
                  <a:pt x="344961" y="1505724"/>
                  <a:pt x="343629" y="1489720"/>
                </a:cubicBezTo>
                <a:cubicBezTo>
                  <a:pt x="343247" y="1484004"/>
                  <a:pt x="342675" y="1477717"/>
                  <a:pt x="344581" y="1472575"/>
                </a:cubicBezTo>
                <a:cubicBezTo>
                  <a:pt x="362870" y="1422854"/>
                  <a:pt x="376776" y="1372368"/>
                  <a:pt x="367252" y="1318456"/>
                </a:cubicBezTo>
                <a:cubicBezTo>
                  <a:pt x="366298" y="1313504"/>
                  <a:pt x="368394" y="1307978"/>
                  <a:pt x="369728" y="1303024"/>
                </a:cubicBezTo>
                <a:cubicBezTo>
                  <a:pt x="376586" y="1278829"/>
                  <a:pt x="387444" y="1255206"/>
                  <a:pt x="389921" y="1230633"/>
                </a:cubicBezTo>
                <a:cubicBezTo>
                  <a:pt x="396017" y="1170051"/>
                  <a:pt x="398495" y="1109091"/>
                  <a:pt x="402495" y="1048125"/>
                </a:cubicBezTo>
                <a:cubicBezTo>
                  <a:pt x="402685" y="1044315"/>
                  <a:pt x="402685" y="1040315"/>
                  <a:pt x="404019" y="1036887"/>
                </a:cubicBezTo>
                <a:cubicBezTo>
                  <a:pt x="412211" y="1014406"/>
                  <a:pt x="409543" y="994785"/>
                  <a:pt x="393923" y="975733"/>
                </a:cubicBezTo>
                <a:cubicBezTo>
                  <a:pt x="387064" y="967350"/>
                  <a:pt x="383444" y="955920"/>
                  <a:pt x="379634" y="945444"/>
                </a:cubicBezTo>
                <a:cubicBezTo>
                  <a:pt x="373918" y="930011"/>
                  <a:pt x="368394" y="914200"/>
                  <a:pt x="364774" y="898198"/>
                </a:cubicBezTo>
                <a:cubicBezTo>
                  <a:pt x="361346" y="882384"/>
                  <a:pt x="356583" y="865430"/>
                  <a:pt x="359250" y="850189"/>
                </a:cubicBezTo>
                <a:cubicBezTo>
                  <a:pt x="364012" y="822756"/>
                  <a:pt x="374680" y="796655"/>
                  <a:pt x="381730" y="769605"/>
                </a:cubicBezTo>
                <a:cubicBezTo>
                  <a:pt x="384206" y="760270"/>
                  <a:pt x="383824" y="749982"/>
                  <a:pt x="384016" y="740268"/>
                </a:cubicBezTo>
                <a:cubicBezTo>
                  <a:pt x="384586" y="717977"/>
                  <a:pt x="379062" y="695116"/>
                  <a:pt x="394875" y="674923"/>
                </a:cubicBezTo>
                <a:cubicBezTo>
                  <a:pt x="409733" y="656255"/>
                  <a:pt x="405353" y="637392"/>
                  <a:pt x="394113" y="617772"/>
                </a:cubicBezTo>
                <a:cubicBezTo>
                  <a:pt x="386110" y="603673"/>
                  <a:pt x="379824" y="587672"/>
                  <a:pt x="376776" y="571860"/>
                </a:cubicBezTo>
                <a:cubicBezTo>
                  <a:pt x="372586" y="550141"/>
                  <a:pt x="370870" y="528615"/>
                  <a:pt x="373348" y="505182"/>
                </a:cubicBezTo>
                <a:cubicBezTo>
                  <a:pt x="375062" y="488607"/>
                  <a:pt x="375824" y="475081"/>
                  <a:pt x="385920" y="462126"/>
                </a:cubicBezTo>
                <a:cubicBezTo>
                  <a:pt x="387444" y="460032"/>
                  <a:pt x="387826" y="456222"/>
                  <a:pt x="387634" y="453364"/>
                </a:cubicBezTo>
                <a:cubicBezTo>
                  <a:pt x="384396" y="415835"/>
                  <a:pt x="386110" y="378686"/>
                  <a:pt x="388399" y="340774"/>
                </a:cubicBezTo>
                <a:cubicBezTo>
                  <a:pt x="391445" y="292579"/>
                  <a:pt x="382492" y="241901"/>
                  <a:pt x="350487" y="200182"/>
                </a:cubicBezTo>
                <a:cubicBezTo>
                  <a:pt x="345723" y="194085"/>
                  <a:pt x="343629" y="184941"/>
                  <a:pt x="342485" y="176939"/>
                </a:cubicBezTo>
                <a:cubicBezTo>
                  <a:pt x="337533" y="139219"/>
                  <a:pt x="334103" y="101308"/>
                  <a:pt x="328579" y="63587"/>
                </a:cubicBezTo>
                <a:cubicBezTo>
                  <a:pt x="325530" y="43012"/>
                  <a:pt x="322862" y="21486"/>
                  <a:pt x="314480" y="2817"/>
                </a:cubicBezTo>
                <a:close/>
              </a:path>
            </a:pathLst>
          </a:custGeom>
          <a:noFill/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641" name="Group 26634">
            <a:extLst>
              <a:ext uri="{FF2B5EF4-FFF2-40B4-BE49-F238E27FC236}">
                <a16:creationId xmlns:a16="http://schemas.microsoft.com/office/drawing/2014/main" id="{8B60959F-9B69-4520-A16E-EA6BECC7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00" y="-1"/>
            <a:ext cx="874716" cy="6858001"/>
            <a:chOff x="7620000" y="-1"/>
            <a:chExt cx="874716" cy="6858001"/>
          </a:xfrm>
        </p:grpSpPr>
        <p:sp>
          <p:nvSpPr>
            <p:cNvPr id="26642" name="Freeform: Shape 26635">
              <a:extLst>
                <a:ext uri="{FF2B5EF4-FFF2-40B4-BE49-F238E27FC236}">
                  <a16:creationId xmlns:a16="http://schemas.microsoft.com/office/drawing/2014/main" id="{18D5A6E8-CD1B-4796-ABD1-A6F27F6C0E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6643" name="Freeform: Shape 26636">
              <a:extLst>
                <a:ext uri="{FF2B5EF4-FFF2-40B4-BE49-F238E27FC236}">
                  <a16:creationId xmlns:a16="http://schemas.microsoft.com/office/drawing/2014/main" id="{D7E12F56-F4EE-4535-8677-C11996E241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93414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57" name="Rectangle 27656">
            <a:extLst>
              <a:ext uri="{FF2B5EF4-FFF2-40B4-BE49-F238E27FC236}">
                <a16:creationId xmlns:a16="http://schemas.microsoft.com/office/drawing/2014/main" id="{C3D6EC93-F369-413E-AA67-5D4104161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D208AFD-0223-C748-0B9F-DBF62637B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641752"/>
            <a:ext cx="4394200" cy="132343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Kibontakozás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A69497D-65C4-FA5C-4F87-6566C14F03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1" y="3146400"/>
            <a:ext cx="4394200" cy="245430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>
                    <a:alpha val="80000"/>
                  </a:schemeClr>
                </a:solidFill>
              </a:rPr>
              <a:t>Gyönyörű </a:t>
            </a:r>
            <a:r>
              <a:rPr lang="en-US" sz="1500" dirty="0" err="1">
                <a:solidFill>
                  <a:schemeClr val="bg1">
                    <a:alpha val="80000"/>
                  </a:schemeClr>
                </a:solidFill>
              </a:rPr>
              <a:t>palota</a:t>
            </a:r>
            <a:endParaRPr lang="en-US" sz="1500" dirty="0">
              <a:solidFill>
                <a:schemeClr val="bg1">
                  <a:alpha val="80000"/>
                </a:schemeClr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chemeClr val="bg1">
                    <a:alpha val="80000"/>
                  </a:schemeClr>
                </a:solidFill>
              </a:rPr>
              <a:t>Láthatatlan</a:t>
            </a:r>
            <a:r>
              <a:rPr lang="en-US" sz="15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bg1">
                    <a:alpha val="80000"/>
                  </a:schemeClr>
                </a:solidFill>
              </a:rPr>
              <a:t>szörny</a:t>
            </a:r>
            <a:endParaRPr lang="en-US" sz="15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2169DC7D-B38A-3A37-4E5B-8605CA3CEB9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9" b="12776"/>
          <a:stretch>
            <a:fillRect/>
          </a:stretch>
        </p:blipFill>
        <p:spPr bwMode="auto">
          <a:xfrm>
            <a:off x="5752193" y="10"/>
            <a:ext cx="6439807" cy="6857989"/>
          </a:xfrm>
          <a:custGeom>
            <a:avLst/>
            <a:gdLst/>
            <a:ahLst/>
            <a:cxnLst/>
            <a:rect l="l" t="t" r="r" b="b"/>
            <a:pathLst>
              <a:path w="643980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1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2" y="528850"/>
                  <a:pt x="335479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1" y="612658"/>
                </a:lnTo>
                <a:cubicBezTo>
                  <a:pt x="358988" y="604728"/>
                  <a:pt x="357231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7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4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439807" y="0"/>
                </a:lnTo>
                <a:lnTo>
                  <a:pt x="643980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1" y="6796804"/>
                </a:lnTo>
                <a:cubicBezTo>
                  <a:pt x="32162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6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8" y="6463490"/>
                </a:cubicBezTo>
                <a:cubicBezTo>
                  <a:pt x="116555" y="6431292"/>
                  <a:pt x="131034" y="6400429"/>
                  <a:pt x="146085" y="6363664"/>
                </a:cubicBezTo>
                <a:cubicBezTo>
                  <a:pt x="142274" y="6350899"/>
                  <a:pt x="131986" y="6331277"/>
                  <a:pt x="131034" y="6311084"/>
                </a:cubicBezTo>
                <a:cubicBezTo>
                  <a:pt x="127795" y="6246121"/>
                  <a:pt x="145512" y="6185351"/>
                  <a:pt x="173519" y="6127247"/>
                </a:cubicBezTo>
                <a:cubicBezTo>
                  <a:pt x="181900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7" y="6056948"/>
                </a:cubicBezTo>
                <a:cubicBezTo>
                  <a:pt x="243432" y="6050282"/>
                  <a:pt x="242862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0" y="5900735"/>
                  <a:pt x="264199" y="5897114"/>
                </a:cubicBezTo>
                <a:cubicBezTo>
                  <a:pt x="268199" y="5891590"/>
                  <a:pt x="274296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9" y="5779191"/>
                  <a:pt x="299822" y="5771953"/>
                  <a:pt x="302870" y="5765474"/>
                </a:cubicBezTo>
                <a:cubicBezTo>
                  <a:pt x="305728" y="5759378"/>
                  <a:pt x="310682" y="5754234"/>
                  <a:pt x="313730" y="5748136"/>
                </a:cubicBezTo>
                <a:cubicBezTo>
                  <a:pt x="321921" y="5731564"/>
                  <a:pt x="329541" y="5714607"/>
                  <a:pt x="338685" y="5695178"/>
                </a:cubicBezTo>
                <a:cubicBezTo>
                  <a:pt x="321541" y="5684320"/>
                  <a:pt x="331258" y="5669647"/>
                  <a:pt x="339449" y="5651360"/>
                </a:cubicBezTo>
                <a:cubicBezTo>
                  <a:pt x="347831" y="5632691"/>
                  <a:pt x="350497" y="5611164"/>
                  <a:pt x="353546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4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1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1" y="4346201"/>
                  <a:pt x="391265" y="4340674"/>
                  <a:pt x="392218" y="4335722"/>
                </a:cubicBezTo>
                <a:cubicBezTo>
                  <a:pt x="401743" y="4281810"/>
                  <a:pt x="387837" y="4231324"/>
                  <a:pt x="369547" y="4181603"/>
                </a:cubicBezTo>
                <a:cubicBezTo>
                  <a:pt x="367642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5" y="4078159"/>
                  <a:pt x="348211" y="4040058"/>
                  <a:pt x="331447" y="4003861"/>
                </a:cubicBezTo>
                <a:cubicBezTo>
                  <a:pt x="314493" y="3967091"/>
                  <a:pt x="300203" y="3932993"/>
                  <a:pt x="317350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2" y="3799258"/>
                  <a:pt x="307442" y="3784397"/>
                </a:cubicBezTo>
                <a:cubicBezTo>
                  <a:pt x="307442" y="3744770"/>
                  <a:pt x="297346" y="3709529"/>
                  <a:pt x="276771" y="3675238"/>
                </a:cubicBezTo>
                <a:cubicBezTo>
                  <a:pt x="268770" y="3661899"/>
                  <a:pt x="274105" y="3641134"/>
                  <a:pt x="272009" y="3623799"/>
                </a:cubicBezTo>
                <a:cubicBezTo>
                  <a:pt x="269533" y="3605509"/>
                  <a:pt x="267247" y="3586653"/>
                  <a:pt x="261721" y="3569124"/>
                </a:cubicBezTo>
                <a:cubicBezTo>
                  <a:pt x="247242" y="3523785"/>
                  <a:pt x="230859" y="3479015"/>
                  <a:pt x="215618" y="3433866"/>
                </a:cubicBezTo>
                <a:cubicBezTo>
                  <a:pt x="203045" y="3396719"/>
                  <a:pt x="212952" y="3360139"/>
                  <a:pt x="218285" y="3323372"/>
                </a:cubicBezTo>
                <a:cubicBezTo>
                  <a:pt x="221716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4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6" y="2966742"/>
                  <a:pt x="144561" y="2940455"/>
                  <a:pt x="128367" y="2910353"/>
                </a:cubicBezTo>
                <a:cubicBezTo>
                  <a:pt x="117318" y="2889587"/>
                  <a:pt x="109126" y="2866918"/>
                  <a:pt x="102267" y="2844248"/>
                </a:cubicBezTo>
                <a:cubicBezTo>
                  <a:pt x="93313" y="2813958"/>
                  <a:pt x="87978" y="2782716"/>
                  <a:pt x="79217" y="2752235"/>
                </a:cubicBezTo>
                <a:cubicBezTo>
                  <a:pt x="66072" y="2706131"/>
                  <a:pt x="55784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2" y="2360933"/>
                </a:cubicBezTo>
                <a:cubicBezTo>
                  <a:pt x="28541" y="2356744"/>
                  <a:pt x="36543" y="2344741"/>
                  <a:pt x="37878" y="2335405"/>
                </a:cubicBezTo>
                <a:cubicBezTo>
                  <a:pt x="41877" y="2307402"/>
                  <a:pt x="35972" y="2281683"/>
                  <a:pt x="23017" y="2254633"/>
                </a:cubicBezTo>
                <a:cubicBezTo>
                  <a:pt x="10825" y="2229296"/>
                  <a:pt x="12159" y="2197670"/>
                  <a:pt x="7395" y="2168903"/>
                </a:cubicBezTo>
                <a:cubicBezTo>
                  <a:pt x="5681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6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70" y="1851709"/>
                  <a:pt x="52545" y="1813610"/>
                  <a:pt x="68738" y="1768838"/>
                </a:cubicBezTo>
                <a:cubicBezTo>
                  <a:pt x="85885" y="1721785"/>
                  <a:pt x="112174" y="1676253"/>
                  <a:pt x="104364" y="1623675"/>
                </a:cubicBezTo>
                <a:cubicBezTo>
                  <a:pt x="99601" y="1591859"/>
                  <a:pt x="88551" y="1561189"/>
                  <a:pt x="81883" y="1529563"/>
                </a:cubicBezTo>
                <a:cubicBezTo>
                  <a:pt x="79597" y="1518324"/>
                  <a:pt x="79979" y="1505751"/>
                  <a:pt x="82264" y="1494509"/>
                </a:cubicBezTo>
                <a:cubicBezTo>
                  <a:pt x="92744" y="1440216"/>
                  <a:pt x="94267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7" y="1151600"/>
                </a:cubicBezTo>
                <a:cubicBezTo>
                  <a:pt x="100554" y="1134834"/>
                  <a:pt x="96553" y="1114449"/>
                  <a:pt x="98078" y="1095972"/>
                </a:cubicBezTo>
                <a:cubicBezTo>
                  <a:pt x="99409" y="1078826"/>
                  <a:pt x="99981" y="1061298"/>
                  <a:pt x="104364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4" y="949281"/>
                  <a:pt x="103220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7" y="694576"/>
                </a:cubicBezTo>
                <a:cubicBezTo>
                  <a:pt x="102267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1" y="531310"/>
                  <a:pt x="114081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7" y="340425"/>
                  <a:pt x="88551" y="300800"/>
                  <a:pt x="84930" y="261173"/>
                </a:cubicBezTo>
                <a:cubicBezTo>
                  <a:pt x="84168" y="252600"/>
                  <a:pt x="88934" y="243648"/>
                  <a:pt x="89314" y="234883"/>
                </a:cubicBezTo>
                <a:cubicBezTo>
                  <a:pt x="90266" y="207450"/>
                  <a:pt x="90457" y="180017"/>
                  <a:pt x="91027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7" y="85336"/>
                  <a:pt x="98078" y="66857"/>
                  <a:pt x="83217" y="47806"/>
                </a:cubicBezTo>
                <a:cubicBezTo>
                  <a:pt x="77453" y="40471"/>
                  <a:pt x="73691" y="32636"/>
                  <a:pt x="71207" y="24480"/>
                </a:cubicBezTo>
                <a:close/>
              </a:path>
            </a:pathLst>
          </a:custGeom>
          <a:noFill/>
          <a:effectLst>
            <a:outerShdw blurRad="381000" dist="152400" dir="10800000" algn="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659" name="Group 27658">
            <a:extLst>
              <a:ext uri="{FF2B5EF4-FFF2-40B4-BE49-F238E27FC236}">
                <a16:creationId xmlns:a16="http://schemas.microsoft.com/office/drawing/2014/main" id="{4EA04677-6B2C-40F4-975C-ED9196552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6" y="0"/>
            <a:ext cx="874718" cy="6857455"/>
            <a:chOff x="5632356" y="0"/>
            <a:chExt cx="874718" cy="6857455"/>
          </a:xfrm>
        </p:grpSpPr>
        <p:sp>
          <p:nvSpPr>
            <p:cNvPr id="27660" name="Freeform: Shape 27659">
              <a:extLst>
                <a:ext uri="{FF2B5EF4-FFF2-40B4-BE49-F238E27FC236}">
                  <a16:creationId xmlns:a16="http://schemas.microsoft.com/office/drawing/2014/main" id="{3F1ABE2E-F19F-4BD3-B0FA-8A2D8885B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6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661" name="Freeform: Shape 27660">
              <a:extLst>
                <a:ext uri="{FF2B5EF4-FFF2-40B4-BE49-F238E27FC236}">
                  <a16:creationId xmlns:a16="http://schemas.microsoft.com/office/drawing/2014/main" id="{C86D0F14-D449-4833-830D-A382829E2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73167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705" name="Rectangle 29704">
            <a:extLst>
              <a:ext uri="{FF2B5EF4-FFF2-40B4-BE49-F238E27FC236}">
                <a16:creationId xmlns:a16="http://schemas.microsoft.com/office/drawing/2014/main" id="{C3D6EC93-F369-413E-AA67-5D4104161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D47889F7-011A-1E21-46F6-99BB361DC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641752"/>
            <a:ext cx="4394200" cy="1323439"/>
          </a:xfrm>
        </p:spPr>
        <p:txBody>
          <a:bodyPr anchor="t">
            <a:normAutofit/>
          </a:bodyPr>
          <a:lstStyle/>
          <a:p>
            <a:r>
              <a:rPr lang="hu-HU" sz="4000" dirty="0">
                <a:solidFill>
                  <a:schemeClr val="bg1"/>
                </a:solidFill>
              </a:rPr>
              <a:t>Családi látogatás</a:t>
            </a:r>
          </a:p>
        </p:txBody>
      </p:sp>
      <p:sp>
        <p:nvSpPr>
          <p:cNvPr id="29702" name="Content Placeholder 29701">
            <a:extLst>
              <a:ext uri="{FF2B5EF4-FFF2-40B4-BE49-F238E27FC236}">
                <a16:creationId xmlns:a16="http://schemas.microsoft.com/office/drawing/2014/main" id="{47990DAD-69BD-C894-B8D8-2F8C6A7C3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3146400"/>
            <a:ext cx="4394200" cy="2454300"/>
          </a:xfrm>
        </p:spPr>
        <p:txBody>
          <a:bodyPr>
            <a:normAutofit/>
          </a:bodyPr>
          <a:lstStyle/>
          <a:p>
            <a:r>
              <a:rPr lang="hu-HU" sz="2400" dirty="0">
                <a:solidFill>
                  <a:schemeClr val="bg1">
                    <a:alpha val="80000"/>
                  </a:schemeClr>
                </a:solidFill>
              </a:rPr>
              <a:t>Irigy nővérek</a:t>
            </a:r>
          </a:p>
          <a:p>
            <a:r>
              <a:rPr lang="hu-HU" sz="2400" dirty="0">
                <a:solidFill>
                  <a:schemeClr val="bg1">
                    <a:alpha val="80000"/>
                  </a:schemeClr>
                </a:solidFill>
              </a:rPr>
              <a:t>Gyermek (?!)</a:t>
            </a:r>
          </a:p>
          <a:p>
            <a:endParaRPr lang="en-US" sz="24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18EC89F7-C502-16DC-FAB3-19A96C8F7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79" r="-1" b="-1"/>
          <a:stretch>
            <a:fillRect/>
          </a:stretch>
        </p:blipFill>
        <p:spPr bwMode="auto">
          <a:xfrm>
            <a:off x="5752193" y="10"/>
            <a:ext cx="6439807" cy="6857989"/>
          </a:xfrm>
          <a:custGeom>
            <a:avLst/>
            <a:gdLst/>
            <a:ahLst/>
            <a:cxnLst/>
            <a:rect l="l" t="t" r="r" b="b"/>
            <a:pathLst>
              <a:path w="643980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1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2" y="528850"/>
                  <a:pt x="335479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1" y="612658"/>
                </a:lnTo>
                <a:cubicBezTo>
                  <a:pt x="358988" y="604728"/>
                  <a:pt x="357231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7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4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439807" y="0"/>
                </a:lnTo>
                <a:lnTo>
                  <a:pt x="643980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1" y="6796804"/>
                </a:lnTo>
                <a:cubicBezTo>
                  <a:pt x="32162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6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8" y="6463490"/>
                </a:cubicBezTo>
                <a:cubicBezTo>
                  <a:pt x="116555" y="6431292"/>
                  <a:pt x="131034" y="6400429"/>
                  <a:pt x="146085" y="6363664"/>
                </a:cubicBezTo>
                <a:cubicBezTo>
                  <a:pt x="142274" y="6350899"/>
                  <a:pt x="131986" y="6331277"/>
                  <a:pt x="131034" y="6311084"/>
                </a:cubicBezTo>
                <a:cubicBezTo>
                  <a:pt x="127795" y="6246121"/>
                  <a:pt x="145512" y="6185351"/>
                  <a:pt x="173519" y="6127247"/>
                </a:cubicBezTo>
                <a:cubicBezTo>
                  <a:pt x="181900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7" y="6056948"/>
                </a:cubicBezTo>
                <a:cubicBezTo>
                  <a:pt x="243432" y="6050282"/>
                  <a:pt x="242862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0" y="5900735"/>
                  <a:pt x="264199" y="5897114"/>
                </a:cubicBezTo>
                <a:cubicBezTo>
                  <a:pt x="268199" y="5891590"/>
                  <a:pt x="274296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9" y="5779191"/>
                  <a:pt x="299822" y="5771953"/>
                  <a:pt x="302870" y="5765474"/>
                </a:cubicBezTo>
                <a:cubicBezTo>
                  <a:pt x="305728" y="5759378"/>
                  <a:pt x="310682" y="5754234"/>
                  <a:pt x="313730" y="5748136"/>
                </a:cubicBezTo>
                <a:cubicBezTo>
                  <a:pt x="321921" y="5731564"/>
                  <a:pt x="329541" y="5714607"/>
                  <a:pt x="338685" y="5695178"/>
                </a:cubicBezTo>
                <a:cubicBezTo>
                  <a:pt x="321541" y="5684320"/>
                  <a:pt x="331258" y="5669647"/>
                  <a:pt x="339449" y="5651360"/>
                </a:cubicBezTo>
                <a:cubicBezTo>
                  <a:pt x="347831" y="5632691"/>
                  <a:pt x="350497" y="5611164"/>
                  <a:pt x="353546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4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1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1" y="4346201"/>
                  <a:pt x="391265" y="4340674"/>
                  <a:pt x="392218" y="4335722"/>
                </a:cubicBezTo>
                <a:cubicBezTo>
                  <a:pt x="401743" y="4281810"/>
                  <a:pt x="387837" y="4231324"/>
                  <a:pt x="369547" y="4181603"/>
                </a:cubicBezTo>
                <a:cubicBezTo>
                  <a:pt x="367642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5" y="4078159"/>
                  <a:pt x="348211" y="4040058"/>
                  <a:pt x="331447" y="4003861"/>
                </a:cubicBezTo>
                <a:cubicBezTo>
                  <a:pt x="314493" y="3967091"/>
                  <a:pt x="300203" y="3932993"/>
                  <a:pt x="317350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2" y="3799258"/>
                  <a:pt x="307442" y="3784397"/>
                </a:cubicBezTo>
                <a:cubicBezTo>
                  <a:pt x="307442" y="3744770"/>
                  <a:pt x="297346" y="3709529"/>
                  <a:pt x="276771" y="3675238"/>
                </a:cubicBezTo>
                <a:cubicBezTo>
                  <a:pt x="268770" y="3661899"/>
                  <a:pt x="274105" y="3641134"/>
                  <a:pt x="272009" y="3623799"/>
                </a:cubicBezTo>
                <a:cubicBezTo>
                  <a:pt x="269533" y="3605509"/>
                  <a:pt x="267247" y="3586653"/>
                  <a:pt x="261721" y="3569124"/>
                </a:cubicBezTo>
                <a:cubicBezTo>
                  <a:pt x="247242" y="3523785"/>
                  <a:pt x="230859" y="3479015"/>
                  <a:pt x="215618" y="3433866"/>
                </a:cubicBezTo>
                <a:cubicBezTo>
                  <a:pt x="203045" y="3396719"/>
                  <a:pt x="212952" y="3360139"/>
                  <a:pt x="218285" y="3323372"/>
                </a:cubicBezTo>
                <a:cubicBezTo>
                  <a:pt x="221716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4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6" y="2966742"/>
                  <a:pt x="144561" y="2940455"/>
                  <a:pt x="128367" y="2910353"/>
                </a:cubicBezTo>
                <a:cubicBezTo>
                  <a:pt x="117318" y="2889587"/>
                  <a:pt x="109126" y="2866918"/>
                  <a:pt x="102267" y="2844248"/>
                </a:cubicBezTo>
                <a:cubicBezTo>
                  <a:pt x="93313" y="2813958"/>
                  <a:pt x="87978" y="2782716"/>
                  <a:pt x="79217" y="2752235"/>
                </a:cubicBezTo>
                <a:cubicBezTo>
                  <a:pt x="66072" y="2706131"/>
                  <a:pt x="55784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2" y="2360933"/>
                </a:cubicBezTo>
                <a:cubicBezTo>
                  <a:pt x="28541" y="2356744"/>
                  <a:pt x="36543" y="2344741"/>
                  <a:pt x="37878" y="2335405"/>
                </a:cubicBezTo>
                <a:cubicBezTo>
                  <a:pt x="41877" y="2307402"/>
                  <a:pt x="35972" y="2281683"/>
                  <a:pt x="23017" y="2254633"/>
                </a:cubicBezTo>
                <a:cubicBezTo>
                  <a:pt x="10825" y="2229296"/>
                  <a:pt x="12159" y="2197670"/>
                  <a:pt x="7395" y="2168903"/>
                </a:cubicBezTo>
                <a:cubicBezTo>
                  <a:pt x="5681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6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70" y="1851709"/>
                  <a:pt x="52545" y="1813610"/>
                  <a:pt x="68738" y="1768838"/>
                </a:cubicBezTo>
                <a:cubicBezTo>
                  <a:pt x="85885" y="1721785"/>
                  <a:pt x="112174" y="1676253"/>
                  <a:pt x="104364" y="1623675"/>
                </a:cubicBezTo>
                <a:cubicBezTo>
                  <a:pt x="99601" y="1591859"/>
                  <a:pt x="88551" y="1561189"/>
                  <a:pt x="81883" y="1529563"/>
                </a:cubicBezTo>
                <a:cubicBezTo>
                  <a:pt x="79597" y="1518324"/>
                  <a:pt x="79979" y="1505751"/>
                  <a:pt x="82264" y="1494509"/>
                </a:cubicBezTo>
                <a:cubicBezTo>
                  <a:pt x="92744" y="1440216"/>
                  <a:pt x="94267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7" y="1151600"/>
                </a:cubicBezTo>
                <a:cubicBezTo>
                  <a:pt x="100554" y="1134834"/>
                  <a:pt x="96553" y="1114449"/>
                  <a:pt x="98078" y="1095972"/>
                </a:cubicBezTo>
                <a:cubicBezTo>
                  <a:pt x="99409" y="1078826"/>
                  <a:pt x="99981" y="1061298"/>
                  <a:pt x="104364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4" y="949281"/>
                  <a:pt x="103220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7" y="694576"/>
                </a:cubicBezTo>
                <a:cubicBezTo>
                  <a:pt x="102267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1" y="531310"/>
                  <a:pt x="114081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7" y="340425"/>
                  <a:pt x="88551" y="300800"/>
                  <a:pt x="84930" y="261173"/>
                </a:cubicBezTo>
                <a:cubicBezTo>
                  <a:pt x="84168" y="252600"/>
                  <a:pt x="88934" y="243648"/>
                  <a:pt x="89314" y="234883"/>
                </a:cubicBezTo>
                <a:cubicBezTo>
                  <a:pt x="90266" y="207450"/>
                  <a:pt x="90457" y="180017"/>
                  <a:pt x="91027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7" y="85336"/>
                  <a:pt x="98078" y="66857"/>
                  <a:pt x="83217" y="47806"/>
                </a:cubicBezTo>
                <a:cubicBezTo>
                  <a:pt x="77453" y="40471"/>
                  <a:pt x="73691" y="32636"/>
                  <a:pt x="71207" y="24480"/>
                </a:cubicBezTo>
                <a:close/>
              </a:path>
            </a:pathLst>
          </a:custGeom>
          <a:noFill/>
          <a:effectLst>
            <a:outerShdw blurRad="381000" dist="152400" dir="10800000" algn="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707" name="Group 29706">
            <a:extLst>
              <a:ext uri="{FF2B5EF4-FFF2-40B4-BE49-F238E27FC236}">
                <a16:creationId xmlns:a16="http://schemas.microsoft.com/office/drawing/2014/main" id="{4EA04677-6B2C-40F4-975C-ED9196552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6" y="0"/>
            <a:ext cx="874718" cy="6857455"/>
            <a:chOff x="5632356" y="0"/>
            <a:chExt cx="874718" cy="6857455"/>
          </a:xfrm>
        </p:grpSpPr>
        <p:sp>
          <p:nvSpPr>
            <p:cNvPr id="29708" name="Freeform: Shape 29707">
              <a:extLst>
                <a:ext uri="{FF2B5EF4-FFF2-40B4-BE49-F238E27FC236}">
                  <a16:creationId xmlns:a16="http://schemas.microsoft.com/office/drawing/2014/main" id="{3F1ABE2E-F19F-4BD3-B0FA-8A2D8885B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6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709" name="Freeform: Shape 29708">
              <a:extLst>
                <a:ext uri="{FF2B5EF4-FFF2-40B4-BE49-F238E27FC236}">
                  <a16:creationId xmlns:a16="http://schemas.microsoft.com/office/drawing/2014/main" id="{C86D0F14-D449-4833-830D-A382829E2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91659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29" name="Rectangle 30728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22" name="Picture 2" descr="Történetpin képe">
            <a:extLst>
              <a:ext uri="{FF2B5EF4-FFF2-40B4-BE49-F238E27FC236}">
                <a16:creationId xmlns:a16="http://schemas.microsoft.com/office/drawing/2014/main" id="{164C88C2-62E1-2A1A-264F-6453922F2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5" r="23289" b="4507"/>
          <a:stretch>
            <a:fillRect/>
          </a:stretch>
        </p:blipFill>
        <p:spPr bwMode="auto">
          <a:xfrm>
            <a:off x="3522468" y="10"/>
            <a:ext cx="866953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31" name="Rectangle 30730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8810B55-6573-F045-D9A4-9B1B30F81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hu-HU" sz="2800" dirty="0">
                <a:solidFill>
                  <a:schemeClr val="bg1"/>
                </a:solidFill>
              </a:rPr>
              <a:t>Az igazság</a:t>
            </a:r>
          </a:p>
        </p:txBody>
      </p:sp>
      <p:sp>
        <p:nvSpPr>
          <p:cNvPr id="30733" name="Rectangle 3073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735" name="Rectangle 3073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726" name="Content Placeholder 30725">
            <a:extLst>
              <a:ext uri="{FF2B5EF4-FFF2-40B4-BE49-F238E27FC236}">
                <a16:creationId xmlns:a16="http://schemas.microsoft.com/office/drawing/2014/main" id="{ECC895A0-F40F-17C8-2EAB-600FB3AFE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hu-HU" sz="1700" dirty="0">
                <a:solidFill>
                  <a:schemeClr val="bg1"/>
                </a:solidFill>
              </a:rPr>
              <a:t>Meglesi</a:t>
            </a:r>
          </a:p>
          <a:p>
            <a:r>
              <a:rPr lang="hu-HU" sz="1700" dirty="0">
                <a:solidFill>
                  <a:schemeClr val="bg1"/>
                </a:solidFill>
              </a:rPr>
              <a:t>Lámpás</a:t>
            </a:r>
          </a:p>
          <a:p>
            <a:r>
              <a:rPr lang="hu-HU" sz="1700" dirty="0">
                <a:solidFill>
                  <a:schemeClr val="bg1"/>
                </a:solidFill>
              </a:rPr>
              <a:t>„Árulás”</a:t>
            </a:r>
          </a:p>
          <a:p>
            <a:r>
              <a:rPr lang="hu-HU" sz="1700" dirty="0" err="1">
                <a:solidFill>
                  <a:schemeClr val="bg1"/>
                </a:solidFill>
              </a:rPr>
              <a:t>Erosz</a:t>
            </a:r>
            <a:r>
              <a:rPr lang="hu-HU" sz="1700" dirty="0">
                <a:solidFill>
                  <a:schemeClr val="bg1"/>
                </a:solidFill>
              </a:rPr>
              <a:t> elmenekül</a:t>
            </a:r>
          </a:p>
          <a:p>
            <a:endParaRPr lang="en-US" sz="1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231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847" name="Rectangle 3584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A4F4E804-2768-BD1F-0BC1-4C29C00D0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Tetőpont</a:t>
            </a:r>
          </a:p>
        </p:txBody>
      </p:sp>
      <p:sp>
        <p:nvSpPr>
          <p:cNvPr id="3584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1B05F63-CE1D-04BE-5884-C355FD5889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900" dirty="0" err="1"/>
              <a:t>Pszükhé</a:t>
            </a:r>
            <a:r>
              <a:rPr lang="en-US" sz="1900" dirty="0"/>
              <a:t> </a:t>
            </a:r>
            <a:r>
              <a:rPr lang="en-US" sz="1900" dirty="0" err="1"/>
              <a:t>Afroditéhez</a:t>
            </a:r>
            <a:r>
              <a:rPr lang="en-US" sz="1900" dirty="0"/>
              <a:t> </a:t>
            </a:r>
            <a:r>
              <a:rPr lang="en-US" sz="1900" dirty="0" err="1"/>
              <a:t>fordul</a:t>
            </a:r>
            <a:endParaRPr lang="en-US" sz="19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hu-HU" sz="1900" dirty="0"/>
              <a:t>Próbák</a:t>
            </a:r>
            <a:endParaRPr lang="en-US" sz="1900" dirty="0"/>
          </a:p>
        </p:txBody>
      </p:sp>
      <p:pic>
        <p:nvPicPr>
          <p:cNvPr id="35842" name="Picture 2">
            <a:extLst>
              <a:ext uri="{FF2B5EF4-FFF2-40B4-BE49-F238E27FC236}">
                <a16:creationId xmlns:a16="http://schemas.microsoft.com/office/drawing/2014/main" id="{7A643746-58E4-A66F-3E72-859C1943743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0273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037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F33F195C-2CF2-6DCF-7941-C8079B09D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34" r="-2" b="6588"/>
          <a:stretch>
            <a:fillRect/>
          </a:stretch>
        </p:blipFill>
        <p:spPr bwMode="auto">
          <a:xfrm>
            <a:off x="5101771" y="10"/>
            <a:ext cx="7094361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80" name="Rectangle 11279">
            <a:extLst>
              <a:ext uri="{FF2B5EF4-FFF2-40B4-BE49-F238E27FC236}">
                <a16:creationId xmlns:a16="http://schemas.microsoft.com/office/drawing/2014/main" id="{A34066D6-1B59-4642-A86D-39464CEE9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527208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82" name="Arc 11281">
            <a:extLst>
              <a:ext uri="{FF2B5EF4-FFF2-40B4-BE49-F238E27FC236}">
                <a16:creationId xmlns:a16="http://schemas.microsoft.com/office/drawing/2014/main" id="{18E928D9-3091-4385-B979-265D55AD0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3011">
            <a:off x="1718653" y="70086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4B624C51-6B97-F1EE-4681-74D5AAF00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795509"/>
            <a:ext cx="4092525" cy="279860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I. Próba</a:t>
            </a:r>
          </a:p>
        </p:txBody>
      </p:sp>
      <p:sp>
        <p:nvSpPr>
          <p:cNvPr id="11284" name="Oval 11283">
            <a:extLst>
              <a:ext uri="{FF2B5EF4-FFF2-40B4-BE49-F238E27FC236}">
                <a16:creationId xmlns:a16="http://schemas.microsoft.com/office/drawing/2014/main" id="{7D602432-D774-4CF5-94E8-7D52D0105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1186" y="4626633"/>
            <a:ext cx="491961" cy="49196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70" name="Content Placeholder 11269">
            <a:extLst>
              <a:ext uri="{FF2B5EF4-FFF2-40B4-BE49-F238E27FC236}">
                <a16:creationId xmlns:a16="http://schemas.microsoft.com/office/drawing/2014/main" id="{FFFD9E34-00BE-2A93-7BB9-8C151045E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3686187"/>
            <a:ext cx="4092525" cy="229258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FFFFF"/>
                </a:solidFill>
              </a:rPr>
              <a:t>A </a:t>
            </a:r>
            <a:r>
              <a:rPr lang="en-US" sz="2400" dirty="0" err="1">
                <a:solidFill>
                  <a:srgbClr val="FFFFFF"/>
                </a:solidFill>
              </a:rPr>
              <a:t>magvak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szétválogatása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1286" name="Rectangle 11285">
            <a:extLst>
              <a:ext uri="{FF2B5EF4-FFF2-40B4-BE49-F238E27FC236}">
                <a16:creationId xmlns:a16="http://schemas.microsoft.com/office/drawing/2014/main" id="{CBF9EBB4-5078-47B2-AAA0-DF4A88D81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27932" y="5011563"/>
            <a:ext cx="731558" cy="731558"/>
          </a:xfrm>
          <a:prstGeom prst="rect">
            <a:avLst/>
          </a:prstGeom>
          <a:noFill/>
          <a:ln w="127000">
            <a:solidFill>
              <a:schemeClr val="accent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953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03" name="Group 12294">
            <a:extLst>
              <a:ext uri="{FF2B5EF4-FFF2-40B4-BE49-F238E27FC236}">
                <a16:creationId xmlns:a16="http://schemas.microsoft.com/office/drawing/2014/main" id="{723C66ED-DBBF-12CA-7F5E-813E0E7D0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622"/>
            <a:ext cx="12192000" cy="6894986"/>
            <a:chOff x="0" y="-7622"/>
            <a:chExt cx="12192000" cy="6894986"/>
          </a:xfrm>
        </p:grpSpPr>
        <p:sp>
          <p:nvSpPr>
            <p:cNvPr id="12296" name="Rectangle 12295">
              <a:extLst>
                <a:ext uri="{FF2B5EF4-FFF2-40B4-BE49-F238E27FC236}">
                  <a16:creationId xmlns:a16="http://schemas.microsoft.com/office/drawing/2014/main" id="{E3002B52-2669-1ED7-2E0F-0627FC31D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97" name="Rectangle 12296">
              <a:extLst>
                <a:ext uri="{FF2B5EF4-FFF2-40B4-BE49-F238E27FC236}">
                  <a16:creationId xmlns:a16="http://schemas.microsoft.com/office/drawing/2014/main" id="{82E9EC0D-91EA-9D35-F655-335C580AB3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98" name="Rectangle 12297">
              <a:extLst>
                <a:ext uri="{FF2B5EF4-FFF2-40B4-BE49-F238E27FC236}">
                  <a16:creationId xmlns:a16="http://schemas.microsoft.com/office/drawing/2014/main" id="{7770627C-B480-1145-72DC-5B59DBE04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99" name="Rectangle 12298">
              <a:extLst>
                <a:ext uri="{FF2B5EF4-FFF2-40B4-BE49-F238E27FC236}">
                  <a16:creationId xmlns:a16="http://schemas.microsoft.com/office/drawing/2014/main" id="{E9F81D39-93D1-019C-74DC-4710F5334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9127281" y="7060"/>
              <a:ext cx="3064320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58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pic>
        <p:nvPicPr>
          <p:cNvPr id="12290" name="Picture 2">
            <a:extLst>
              <a:ext uri="{FF2B5EF4-FFF2-40B4-BE49-F238E27FC236}">
                <a16:creationId xmlns:a16="http://schemas.microsoft.com/office/drawing/2014/main" id="{8FBAD39E-9EAD-A35A-DA9E-F0887974B5A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76" b="27933"/>
          <a:stretch>
            <a:fillRect/>
          </a:stretch>
        </p:blipFill>
        <p:spPr bwMode="auto">
          <a:xfrm>
            <a:off x="20" y="-7624"/>
            <a:ext cx="12191981" cy="688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963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21" name="Rectangle 1332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9FE2ECB-5A3E-7C94-A20B-605A5E7DB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hu-HU" sz="5400" dirty="0"/>
              <a:t>2. próba</a:t>
            </a:r>
          </a:p>
        </p:txBody>
      </p:sp>
      <p:sp>
        <p:nvSpPr>
          <p:cNvPr id="1332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8" name="Content Placeholder 13317">
            <a:extLst>
              <a:ext uri="{FF2B5EF4-FFF2-40B4-BE49-F238E27FC236}">
                <a16:creationId xmlns:a16="http://schemas.microsoft.com/office/drawing/2014/main" id="{B8D099F5-1508-57FA-5217-82F18BA71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hu-HU" sz="2200" dirty="0"/>
              <a:t>Arany gyapjú nyáj</a:t>
            </a:r>
          </a:p>
          <a:p>
            <a:r>
              <a:rPr lang="hu-HU" sz="2200" dirty="0"/>
              <a:t>Nimfa</a:t>
            </a:r>
          </a:p>
          <a:p>
            <a:endParaRPr lang="en-US" sz="2200" dirty="0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A8AB545D-9E9E-F872-7530-52C31ED72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2" r="1" b="24431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435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AC66E3-66C2-AEBD-AF45-70174AF9CDE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5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1203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Rectangle 1536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5362" name="Picture 2" descr="Történetpin képe">
            <a:extLst>
              <a:ext uri="{FF2B5EF4-FFF2-40B4-BE49-F238E27FC236}">
                <a16:creationId xmlns:a16="http://schemas.microsoft.com/office/drawing/2014/main" id="{C0B565A2-831C-4330-2702-6DA1A72872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53" b="18008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8123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3" name="Rectangle 16392">
            <a:extLst>
              <a:ext uri="{FF2B5EF4-FFF2-40B4-BE49-F238E27FC236}">
                <a16:creationId xmlns:a16="http://schemas.microsoft.com/office/drawing/2014/main" id="{3B5F8FB9-93B9-4832-A062-85E1B6A5A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8" name="Picture 4" descr="Ez a következőket tartalmazza: smiling delivery man holding cardboard box smiling delivery man holding cardboard box delivery png">
            <a:extLst>
              <a:ext uri="{FF2B5EF4-FFF2-40B4-BE49-F238E27FC236}">
                <a16:creationId xmlns:a16="http://schemas.microsoft.com/office/drawing/2014/main" id="{AA3D25E4-A37B-73F9-C634-3728982D555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" r="-1" b="34411"/>
          <a:stretch>
            <a:fillRect/>
          </a:stretch>
        </p:blipFill>
        <p:spPr bwMode="auto">
          <a:xfrm>
            <a:off x="1669474" y="10"/>
            <a:ext cx="10522527" cy="6857990"/>
          </a:xfrm>
          <a:custGeom>
            <a:avLst/>
            <a:gdLst/>
            <a:ahLst/>
            <a:cxnLst/>
            <a:rect l="l" t="t" r="r" b="b"/>
            <a:pathLst>
              <a:path w="10522527" h="6858000">
                <a:moveTo>
                  <a:pt x="2882142" y="0"/>
                </a:moveTo>
                <a:lnTo>
                  <a:pt x="10522527" y="0"/>
                </a:lnTo>
                <a:lnTo>
                  <a:pt x="10522527" y="6858000"/>
                </a:lnTo>
                <a:lnTo>
                  <a:pt x="80697" y="6858000"/>
                </a:lnTo>
                <a:lnTo>
                  <a:pt x="37339" y="6516785"/>
                </a:lnTo>
                <a:cubicBezTo>
                  <a:pt x="12648" y="6273664"/>
                  <a:pt x="0" y="6026982"/>
                  <a:pt x="0" y="5777347"/>
                </a:cubicBezTo>
                <a:cubicBezTo>
                  <a:pt x="0" y="3530630"/>
                  <a:pt x="1024495" y="1523197"/>
                  <a:pt x="2631803" y="19672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5" name="Arc 16394">
            <a:extLst>
              <a:ext uri="{FF2B5EF4-FFF2-40B4-BE49-F238E27FC236}">
                <a16:creationId xmlns:a16="http://schemas.microsoft.com/office/drawing/2014/main" id="{F37E8EB2-7BE0-4F3D-921C-F4E9C2C14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1108520" y="775849"/>
            <a:ext cx="2987899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397" name="Oval 16396">
            <a:extLst>
              <a:ext uri="{FF2B5EF4-FFF2-40B4-BE49-F238E27FC236}">
                <a16:creationId xmlns:a16="http://schemas.microsoft.com/office/drawing/2014/main" id="{E77AE46B-A945-4A7E-9911-903176079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742" y="5649686"/>
            <a:ext cx="546100" cy="54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20627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1" name="Rectangle 215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88247AD0-B3B1-C51F-EB3F-E414D992DC5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81" b="1617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1890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10" descr="Kis budapesti kerülethatározó – VIII. kerület - Cikkek - We love Budapest">
            <a:extLst>
              <a:ext uri="{FF2B5EF4-FFF2-40B4-BE49-F238E27FC236}">
                <a16:creationId xmlns:a16="http://schemas.microsoft.com/office/drawing/2014/main" id="{C92C8A72-C6A7-1F50-5861-F763AA6457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81" b="6908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7051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Rectangle 2355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3554" name="Picture 2" descr="A Józsefváros élvezhető helyszínévé válhat a Blaha Lujza tér | Magyar Építők">
            <a:extLst>
              <a:ext uri="{FF2B5EF4-FFF2-40B4-BE49-F238E27FC236}">
                <a16:creationId xmlns:a16="http://schemas.microsoft.com/office/drawing/2014/main" id="{6360D6C4-653B-B00F-8FFA-4864D56DDDE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2574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3" name="Rectangle 2458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4578" name="Picture 2" descr="Blaha Lujza tér: szemét, káosz és drogosok | metropol.hu">
            <a:extLst>
              <a:ext uri="{FF2B5EF4-FFF2-40B4-BE49-F238E27FC236}">
                <a16:creationId xmlns:a16="http://schemas.microsoft.com/office/drawing/2014/main" id="{8F83E4A8-05DF-15B2-8E93-60DD53FB44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7008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7" name="Rectangle 174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3FF49F69-DFB2-4A07-CF55-780B7F2F005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4377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9EABDD-A463-4134-3C10-EB997B489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Rectangle 1843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6FBC580D-1231-D7CE-FDBD-55FDB2587F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2161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364017-69FB-D470-E7BD-943CC35D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Rectangle 1946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15ECFB62-B5C7-7285-072B-57237E0568A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80" b="21880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9141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97" name="Rectangle 20499">
            <a:extLst>
              <a:ext uri="{FF2B5EF4-FFF2-40B4-BE49-F238E27FC236}">
                <a16:creationId xmlns:a16="http://schemas.microsoft.com/office/drawing/2014/main" id="{C83A5C14-ED91-4CD1-809E-D29FF97C9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498" name="Freeform: Shape 20501">
            <a:extLst>
              <a:ext uri="{FF2B5EF4-FFF2-40B4-BE49-F238E27FC236}">
                <a16:creationId xmlns:a16="http://schemas.microsoft.com/office/drawing/2014/main" id="{56065185-5C34-4F86-AA96-AA4D065B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01600" sx="102000" sy="102000" algn="ctr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AEDF7B3E-F24E-D1D7-A893-385CF28F5EF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17" r="-1" b="13790"/>
          <a:stretch>
            <a:fillRect/>
          </a:stretch>
        </p:blipFill>
        <p:spPr bwMode="auto">
          <a:xfrm>
            <a:off x="1114426" y="10"/>
            <a:ext cx="9963149" cy="6857990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4878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Rectangle 2560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5604" name="Picture 4" descr="Történetpin képe">
            <a:extLst>
              <a:ext uri="{FF2B5EF4-FFF2-40B4-BE49-F238E27FC236}">
                <a16:creationId xmlns:a16="http://schemas.microsoft.com/office/drawing/2014/main" id="{EFA46008-D13D-6A8C-FEE3-5408EFEDB99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2760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6730308-BA12-C4FB-0BC7-B2E41146E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4355265" cy="1616203"/>
          </a:xfrm>
        </p:spPr>
        <p:txBody>
          <a:bodyPr anchor="b">
            <a:normAutofit/>
          </a:bodyPr>
          <a:lstStyle/>
          <a:p>
            <a:r>
              <a:rPr lang="hu-HU" sz="3200" dirty="0" err="1"/>
              <a:t>Amór</a:t>
            </a:r>
            <a:r>
              <a:rPr lang="hu-HU" sz="3200" dirty="0"/>
              <a:t> kiszabadul</a:t>
            </a:r>
          </a:p>
        </p:txBody>
      </p:sp>
      <p:sp>
        <p:nvSpPr>
          <p:cNvPr id="31758" name="Content Placeholder 31749">
            <a:extLst>
              <a:ext uri="{FF2B5EF4-FFF2-40B4-BE49-F238E27FC236}">
                <a16:creationId xmlns:a16="http://schemas.microsoft.com/office/drawing/2014/main" id="{D7D6CDFA-8573-FCA8-021C-8ABFCA6DB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2" y="2533476"/>
            <a:ext cx="4355265" cy="3447832"/>
          </a:xfrm>
        </p:spPr>
        <p:txBody>
          <a:bodyPr anchor="t">
            <a:normAutofit/>
          </a:bodyPr>
          <a:lstStyle/>
          <a:p>
            <a:r>
              <a:rPr lang="hu-HU" sz="2000" dirty="0"/>
              <a:t>Feléleszti Pszükhét</a:t>
            </a:r>
            <a:endParaRPr lang="en-US" sz="2000" dirty="0"/>
          </a:p>
        </p:txBody>
      </p:sp>
      <p:pic>
        <p:nvPicPr>
          <p:cNvPr id="31746" name="Picture 2" descr="A képen festmény, sárga, virág, művész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60194B1E-BDD4-93FB-60D0-353465749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>
            <a:fillRect/>
          </a:stretch>
        </p:blipFill>
        <p:spPr bwMode="auto">
          <a:xfrm>
            <a:off x="6096000" y="10"/>
            <a:ext cx="6095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60" name="Rectangle 31752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69424" y="3028872"/>
            <a:ext cx="1559464" cy="6106313"/>
          </a:xfrm>
          <a:prstGeom prst="rect">
            <a:avLst/>
          </a:prstGeom>
          <a:gradFill>
            <a:gsLst>
              <a:gs pos="0">
                <a:schemeClr val="accent5">
                  <a:alpha val="77000"/>
                </a:schemeClr>
              </a:gs>
              <a:gs pos="57000">
                <a:schemeClr val="accent5">
                  <a:lumMod val="60000"/>
                  <a:lumOff val="40000"/>
                  <a:alpha val="0"/>
                </a:schemeClr>
              </a:gs>
            </a:gsLst>
            <a:lin ang="11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61" name="Rectangle 31754">
            <a:extLst>
              <a:ext uri="{FF2B5EF4-FFF2-40B4-BE49-F238E27FC236}">
                <a16:creationId xmlns:a16="http://schemas.microsoft.com/office/drawing/2014/main" id="{9C3A50E9-9119-7BC3-083B-2D84CCC78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15441" y="-3760"/>
            <a:ext cx="2176557" cy="6857999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0000">
                <a:schemeClr val="accent2">
                  <a:alpha val="0"/>
                </a:schemeClr>
              </a:gs>
            </a:gsLst>
            <a:lin ang="11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57" name="Rectangle 31756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096000" y="5502302"/>
            <a:ext cx="6106314" cy="1359456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9000"/>
                </a:schemeClr>
              </a:gs>
              <a:gs pos="38000">
                <a:schemeClr val="accent5">
                  <a:lumMod val="60000"/>
                  <a:lumOff val="40000"/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31759" name="Rectangle 31758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26892" y="2939627"/>
            <a:ext cx="3162908" cy="391461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6782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95" name="Slide Background">
            <a:extLst>
              <a:ext uri="{FF2B5EF4-FFF2-40B4-BE49-F238E27FC236}">
                <a16:creationId xmlns:a16="http://schemas.microsoft.com/office/drawing/2014/main" id="{C73BBEEF-B456-4A39-B44B-5A53E698A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2772" name="Picture 4">
            <a:extLst>
              <a:ext uri="{FF2B5EF4-FFF2-40B4-BE49-F238E27FC236}">
                <a16:creationId xmlns:a16="http://schemas.microsoft.com/office/drawing/2014/main" id="{E52272EC-645A-E707-BA26-0D26CCD8F4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4" r="-1" b="-1"/>
          <a:stretch>
            <a:fillRect/>
          </a:stretch>
        </p:blipFill>
        <p:spPr bwMode="auto">
          <a:xfrm>
            <a:off x="1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32797" name="Rectangle 32796">
            <a:extLst>
              <a:ext uri="{FF2B5EF4-FFF2-40B4-BE49-F238E27FC236}">
                <a16:creationId xmlns:a16="http://schemas.microsoft.com/office/drawing/2014/main" id="{13A48C6C-3CC4-4EE5-A773-EC1EB7F59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  <a:effectLst>
            <a:outerShdw blurRad="596900" dist="330200" dir="8820000" sx="87000" sy="87000" algn="t" rotWithShape="0">
              <a:srgbClr val="000000">
                <a:alpha val="2666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06AF4FB-05C7-1C78-8C43-34FCB1E1B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7575" y="771099"/>
            <a:ext cx="4658109" cy="363030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/>
              <a:t>Amór felsegíti kedvesét az istenek közé</a:t>
            </a:r>
          </a:p>
        </p:txBody>
      </p:sp>
      <p:sp useBgFill="1">
        <p:nvSpPr>
          <p:cNvPr id="32799" name="Rectangle 32798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5143500"/>
            <a:ext cx="6096000" cy="1714500"/>
          </a:xfrm>
          <a:prstGeom prst="rect">
            <a:avLst/>
          </a:prstGeom>
          <a:ln>
            <a:noFill/>
          </a:ln>
          <a:effectLst>
            <a:outerShdw blurRad="342900" dist="127000" dir="2400000" sx="90000" sy="90000" algn="t" rotWithShape="0">
              <a:srgbClr val="000000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0902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3" name="Rectangle 348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4818" name="Picture 2">
            <a:extLst>
              <a:ext uri="{FF2B5EF4-FFF2-40B4-BE49-F238E27FC236}">
                <a16:creationId xmlns:a16="http://schemas.microsoft.com/office/drawing/2014/main" id="{6B1628F9-8364-5D4F-4231-28763C80BE2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5" b="37264"/>
          <a:stretch>
            <a:fillRect/>
          </a:stretch>
        </p:blipFill>
        <p:spPr bwMode="auto">
          <a:xfrm>
            <a:off x="-117987" y="1282"/>
            <a:ext cx="12309987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6701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811" name="Rectangle 33805">
            <a:extLst>
              <a:ext uri="{FF2B5EF4-FFF2-40B4-BE49-F238E27FC236}">
                <a16:creationId xmlns:a16="http://schemas.microsoft.com/office/drawing/2014/main" id="{9B6A81E7-2A43-4366-8431-1FA7A780A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Történetpin képe">
            <a:extLst>
              <a:ext uri="{FF2B5EF4-FFF2-40B4-BE49-F238E27FC236}">
                <a16:creationId xmlns:a16="http://schemas.microsoft.com/office/drawing/2014/main" id="{5A874818-49B9-4BCD-30D3-6E445E4F0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" r="529"/>
          <a:stretch>
            <a:fillRect/>
          </a:stretch>
        </p:blipFill>
        <p:spPr bwMode="auto">
          <a:xfrm>
            <a:off x="20" y="10"/>
            <a:ext cx="540989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812" name="Rectangle 33807">
            <a:extLst>
              <a:ext uri="{FF2B5EF4-FFF2-40B4-BE49-F238E27FC236}">
                <a16:creationId xmlns:a16="http://schemas.microsoft.com/office/drawing/2014/main" id="{D09B7001-6C15-47E8-8C3B-A6EB53C98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10" name="Rectangle 33809">
            <a:extLst>
              <a:ext uri="{FF2B5EF4-FFF2-40B4-BE49-F238E27FC236}">
                <a16:creationId xmlns:a16="http://schemas.microsoft.com/office/drawing/2014/main" id="{7D3D7337-C310-4B2B-BE2D-98E9D6EC0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AF9FC7C-F44A-89D3-660F-E1FD7F3A2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000" y="1253266"/>
            <a:ext cx="4110197" cy="907199"/>
          </a:xfrm>
        </p:spPr>
        <p:txBody>
          <a:bodyPr anchor="b">
            <a:normAutofit/>
          </a:bodyPr>
          <a:lstStyle/>
          <a:p>
            <a:pPr algn="ctr"/>
            <a:r>
              <a:rPr lang="hu-HU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Végkifejlet</a:t>
            </a:r>
          </a:p>
        </p:txBody>
      </p:sp>
      <p:sp>
        <p:nvSpPr>
          <p:cNvPr id="33813" name="Content Placeholder 33797">
            <a:extLst>
              <a:ext uri="{FF2B5EF4-FFF2-40B4-BE49-F238E27FC236}">
                <a16:creationId xmlns:a16="http://schemas.microsoft.com/office/drawing/2014/main" id="{F66A84E3-B39C-3886-35C8-78F241059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6001" y="2458095"/>
            <a:ext cx="4110198" cy="3075480"/>
          </a:xfrm>
        </p:spPr>
        <p:txBody>
          <a:bodyPr anchor="t">
            <a:normAutofit/>
          </a:bodyPr>
          <a:lstStyle/>
          <a:p>
            <a:r>
              <a:rPr lang="hu-HU" sz="2000" dirty="0"/>
              <a:t>Zeusz áldását adja</a:t>
            </a:r>
          </a:p>
          <a:p>
            <a:r>
              <a:rPr lang="hu-HU" sz="2000" dirty="0"/>
              <a:t>Pszükhét az istenek közé emelik</a:t>
            </a:r>
          </a:p>
          <a:p>
            <a:r>
              <a:rPr lang="hu-HU" sz="2000" dirty="0"/>
              <a:t>Gyermekük és történetük allegóriája</a:t>
            </a:r>
          </a:p>
        </p:txBody>
      </p:sp>
    </p:spTree>
    <p:extLst>
      <p:ext uri="{BB962C8B-B14F-4D97-AF65-F5344CB8AC3E}">
        <p14:creationId xmlns:p14="http://schemas.microsoft.com/office/powerpoint/2010/main" val="21844666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BD153C7-1FDD-A176-675F-318781AFB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/>
              <a:t>Ámor alakjának felbukkanásai</a:t>
            </a:r>
          </a:p>
        </p:txBody>
      </p:sp>
      <p:sp>
        <p:nvSpPr>
          <p:cNvPr id="103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03185F6-553E-4294-034A-47565C89F6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200"/>
              <a:t>Ovidius – Amores; Metamorfózis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200"/>
              <a:t>Apuleius - Metamorfózis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200"/>
              <a:t>Vergilius –Aeneas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200"/>
              <a:t>Euripidész – Iphigénia Auliszban; Medeia és Hippolitusz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200"/>
              <a:t>Horáciusz - ódák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200"/>
              <a:t>Apolló esete Erósszal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200"/>
              <a:t>Hádész és Perszephóné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200"/>
              <a:t>Phaedra és Hippolitusz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200"/>
              <a:t>Apollóniusz – Argonauták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200"/>
              <a:t>… stb.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200"/>
              <a:t>A legtöbbet felbukkanó mellékszereplő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C6F3DBC-0E12-67C5-BA20-8CCCB5C167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5" r="2" b="16138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281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1" name="Rectangle 205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B7CE348-9D2C-EE7A-6B45-0BF5A31D9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501827"/>
            <a:ext cx="4368602" cy="63348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sz="4000" dirty="0"/>
              <a:t>Megszemélyesített erő</a:t>
            </a:r>
            <a:endParaRPr lang="en-US" sz="4000" dirty="0"/>
          </a:p>
        </p:txBody>
      </p:sp>
      <p:sp>
        <p:nvSpPr>
          <p:cNvPr id="206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811C182-3DD8-E498-25FC-5C615D4D1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872899"/>
            <a:ext cx="4243589" cy="3056263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hu-HU" sz="2200" dirty="0"/>
              <a:t>nem besorolható a transzcendens kategóriák közé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hu-HU" sz="2200" dirty="0" err="1"/>
              <a:t>Aigientai</a:t>
            </a:r>
            <a:r>
              <a:rPr lang="hu-HU" sz="2200" dirty="0"/>
              <a:t> kultuszok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hu-HU" sz="2200" dirty="0"/>
              <a:t>Személyre szóló fohászok és imák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hu-HU" sz="2200" dirty="0"/>
              <a:t>Kultuszhelyek: </a:t>
            </a:r>
            <a:r>
              <a:rPr lang="hu-HU" sz="2200" dirty="0" err="1"/>
              <a:t>Theszpia</a:t>
            </a:r>
            <a:r>
              <a:rPr lang="hu-HU" sz="2200" dirty="0"/>
              <a:t> és Athén (Aphroditéval vagy egyedül)</a:t>
            </a:r>
            <a:endParaRPr lang="en-US" sz="22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6242744-7C37-ADBE-D061-A6ADA6CB16D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96" r="-2" b="-2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7849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30D7E08-D774-AE2F-595D-B00F15334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011" y="664433"/>
            <a:ext cx="4926691" cy="1790009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z="4400" dirty="0"/>
              <a:t>Ámor mitologikus alakjainak összevetése</a:t>
            </a:r>
            <a:endParaRPr lang="en-US" sz="4400" dirty="0"/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FEB1A94-38DE-7BC9-4888-89A5A8C863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872899"/>
            <a:ext cx="4243589" cy="3812166"/>
          </a:xfrm>
        </p:spPr>
        <p:txBody>
          <a:bodyPr vert="horz" lIns="91440" tIns="45720" rIns="91440" bIns="45720" rtlCol="0">
            <a:no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hu-HU" sz="1400" dirty="0" err="1"/>
              <a:t>Árész</a:t>
            </a:r>
            <a:r>
              <a:rPr lang="hu-HU" sz="1400" dirty="0"/>
              <a:t> és Aphrodité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hu-HU" sz="1400" dirty="0" err="1"/>
              <a:t>Anterosz</a:t>
            </a:r>
            <a:r>
              <a:rPr lang="hu-HU" sz="1400" dirty="0"/>
              <a:t> alakja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hu-HU" sz="1400" dirty="0"/>
              <a:t>Káosz gyermeke &amp; Gaia, </a:t>
            </a:r>
            <a:r>
              <a:rPr lang="hu-HU" sz="1400" dirty="0" err="1"/>
              <a:t>Erebusz</a:t>
            </a:r>
            <a:r>
              <a:rPr lang="hu-HU" sz="1400" dirty="0"/>
              <a:t>, </a:t>
            </a:r>
            <a:r>
              <a:rPr lang="hu-HU" sz="1400" dirty="0" err="1"/>
              <a:t>Nix</a:t>
            </a:r>
            <a:r>
              <a:rPr lang="hu-HU" sz="1400" dirty="0"/>
              <a:t> valamint </a:t>
            </a:r>
            <a:r>
              <a:rPr lang="hu-HU" sz="1400" dirty="0" err="1"/>
              <a:t>Tartarosz</a:t>
            </a:r>
            <a:r>
              <a:rPr lang="hu-HU" sz="1400" dirty="0"/>
              <a:t> testvére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hu-HU" sz="1400" dirty="0"/>
              <a:t>Írisz és </a:t>
            </a:r>
            <a:r>
              <a:rPr lang="hu-HU" sz="1400" dirty="0" err="1"/>
              <a:t>Zephürosz</a:t>
            </a:r>
            <a:endParaRPr lang="hu-HU" sz="14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hu-HU" sz="1400" dirty="0" err="1"/>
              <a:t>Erebusz</a:t>
            </a:r>
            <a:r>
              <a:rPr lang="hu-HU" sz="1400" dirty="0"/>
              <a:t> és </a:t>
            </a:r>
            <a:r>
              <a:rPr lang="hu-HU" sz="1400" dirty="0" err="1"/>
              <a:t>Nüx</a:t>
            </a:r>
            <a:r>
              <a:rPr lang="hu-HU" sz="1400" dirty="0"/>
              <a:t> tojása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hu-HU" sz="1400" dirty="0"/>
              <a:t>Kupidó és Erósz alakjának összeolvadása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hu-HU" sz="1400" dirty="0"/>
              <a:t>Több alakban is megjelenhet – „</a:t>
            </a:r>
            <a:r>
              <a:rPr lang="hu-HU" sz="1400" dirty="0" err="1"/>
              <a:t>eróteszek</a:t>
            </a:r>
            <a:r>
              <a:rPr lang="hu-HU" sz="1400" dirty="0"/>
              <a:t>”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hu-HU" sz="1400" dirty="0"/>
              <a:t>Ábrázolása: játékos, gyönyörű ifjú vagy huncut kisfiú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hu-HU" sz="1400" dirty="0"/>
              <a:t>Ereje univerzális: nincs határ amelyet ne tudna áttörni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hu-HU" sz="1400" dirty="0"/>
              <a:t>nyilai szenvedélyes őrületet kelthetnek, elbűvölhetik és összezavarhatják áldozatát. </a:t>
            </a:r>
            <a:endParaRPr lang="en-US" sz="1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E1521B3-D6B5-AC34-E32E-24198B9231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86" r="-1" b="3055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7240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7" name="Rectangle 3789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7892" name="Picture 4">
            <a:extLst>
              <a:ext uri="{FF2B5EF4-FFF2-40B4-BE49-F238E27FC236}">
                <a16:creationId xmlns:a16="http://schemas.microsoft.com/office/drawing/2014/main" id="{C8055FAA-2C8B-A252-3C46-3861223ECE1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2" r="1" b="33164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693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1960</TotalTime>
  <Words>749</Words>
  <Application>Microsoft Office PowerPoint</Application>
  <PresentationFormat>Szélesvásznú</PresentationFormat>
  <Paragraphs>99</Paragraphs>
  <Slides>41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41</vt:i4>
      </vt:variant>
    </vt:vector>
  </HeadingPairs>
  <TitlesOfParts>
    <vt:vector size="46" baseType="lpstr">
      <vt:lpstr>Aptos</vt:lpstr>
      <vt:lpstr>Aptos Display</vt:lpstr>
      <vt:lpstr>Arial</vt:lpstr>
      <vt:lpstr>Calibri</vt:lpstr>
      <vt:lpstr>Office-téma</vt:lpstr>
      <vt:lpstr>Erósz és Pszükhé  (vágy és szerelem)</vt:lpstr>
      <vt:lpstr>Felhasznált források</vt:lpstr>
      <vt:lpstr>Szerelem és szeretet fogalma (valamint ezek különböző formái)</vt:lpstr>
      <vt:lpstr>Agape: embertársak iránt érzett tiszta, feltétel nélküli szeretet/vonzódás </vt:lpstr>
      <vt:lpstr>Philia: plátói szeretet/szerelem (barátok iránt; valamint testvéri szeretet)</vt:lpstr>
      <vt:lpstr>Storge: családi szeretet</vt:lpstr>
      <vt:lpstr>Eros: mély és szenvedélyes szerelem amit az egyén romantikus vagy szexuális partnere iránt táplál; már-már az őrület határán </vt:lpstr>
      <vt:lpstr>Eros alakja</vt:lpstr>
      <vt:lpstr>Kupidó</vt:lpstr>
      <vt:lpstr>A mítosz</vt:lpstr>
      <vt:lpstr>Psyche bemutatása</vt:lpstr>
      <vt:lpstr>PowerPoint-bemutató</vt:lpstr>
      <vt:lpstr>Bonyodalom</vt:lpstr>
      <vt:lpstr>Zephürosz elrabolja Pszükhét</vt:lpstr>
      <vt:lpstr>Kibontakozás</vt:lpstr>
      <vt:lpstr>Családi látogatás</vt:lpstr>
      <vt:lpstr>Az igazság</vt:lpstr>
      <vt:lpstr>Tetőpont</vt:lpstr>
      <vt:lpstr>I. Próba</vt:lpstr>
      <vt:lpstr>PowerPoint-bemutató</vt:lpstr>
      <vt:lpstr>2. próba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Amór kiszabadul</vt:lpstr>
      <vt:lpstr>Amór felsegíti kedvesét az istenek közé</vt:lpstr>
      <vt:lpstr>PowerPoint-bemutató</vt:lpstr>
      <vt:lpstr>Végkifejlet</vt:lpstr>
      <vt:lpstr>Ámor alakjának felbukkanásai</vt:lpstr>
      <vt:lpstr>Megszemélyesített erő</vt:lpstr>
      <vt:lpstr>Ámor mitologikus alakjainak összevetése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Mihaly Holenia</dc:creator>
  <cp:lastModifiedBy>Mihaly Holenia</cp:lastModifiedBy>
  <cp:revision>1</cp:revision>
  <dcterms:created xsi:type="dcterms:W3CDTF">2026-02-25T21:41:11Z</dcterms:created>
  <dcterms:modified xsi:type="dcterms:W3CDTF">2026-05-13T17:29:31Z</dcterms:modified>
</cp:coreProperties>
</file>