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16"/>
  </p:notesMasterIdLst>
  <p:sldIdLst>
    <p:sldId id="256" r:id="rId2"/>
    <p:sldId id="259" r:id="rId3"/>
    <p:sldId id="260" r:id="rId4"/>
    <p:sldId id="344" r:id="rId5"/>
    <p:sldId id="345" r:id="rId6"/>
    <p:sldId id="346" r:id="rId7"/>
    <p:sldId id="347" r:id="rId8"/>
    <p:sldId id="349" r:id="rId9"/>
    <p:sldId id="348" r:id="rId10"/>
    <p:sldId id="350" r:id="rId11"/>
    <p:sldId id="351" r:id="rId12"/>
    <p:sldId id="352" r:id="rId13"/>
    <p:sldId id="268" r:id="rId14"/>
    <p:sldId id="261" r:id="rId15"/>
  </p:sldIdLst>
  <p:sldSz cx="9144000" cy="5143500" type="screen16x9"/>
  <p:notesSz cx="6858000" cy="9144000"/>
  <p:embeddedFontLst>
    <p:embeddedFont>
      <p:font typeface="Barlow" pitchFamily="2" charset="0"/>
      <p:regular r:id="rId17"/>
      <p:bold r:id="rId18"/>
      <p:italic r:id="rId19"/>
      <p:boldItalic r:id="rId20"/>
    </p:embeddedFont>
    <p:embeddedFont>
      <p:font typeface="Barlow Semi Condensed" panose="00000506000000000000"/>
      <p:regular r:id="rId21"/>
      <p:bold r:id="rId22"/>
      <p:italic r:id="rId23"/>
      <p:boldItalic r:id="rId24"/>
    </p:embeddedFont>
    <p:embeddedFont>
      <p:font typeface="Cinzel" pitchFamily="2" charset="0"/>
      <p:regular r:id="rId25"/>
      <p:bold r:id="rId26"/>
    </p:embeddedFont>
    <p:embeddedFont>
      <p:font typeface="Cinzel Medium" pitchFamily="2" charset="0"/>
      <p:regular r:id="rId27"/>
      <p:bold r:id="rId28"/>
    </p:embeddedFont>
    <p:embeddedFont>
      <p:font typeface="Delivery" panose="020F0503020204020204"/>
      <p:regular r:id="rId29"/>
      <p:bold r:id="rId30"/>
      <p:italic r:id="rId31"/>
      <p:boldItalic r:id="rId32"/>
    </p:embeddedFont>
    <p:embeddedFont>
      <p:font typeface="Fira Sans Extra Condensed Medium" panose="020B06030500000200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0E91A92-FC2A-4F86-AAD6-114186227AE8}">
  <a:tblStyle styleId="{F0E91A92-FC2A-4F86-AAD6-114186227AE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1" autoAdjust="0"/>
    <p:restoredTop sz="94692"/>
  </p:normalViewPr>
  <p:slideViewPr>
    <p:cSldViewPr snapToGrid="0">
      <p:cViewPr>
        <p:scale>
          <a:sx n="125" d="100"/>
          <a:sy n="125" d="100"/>
        </p:scale>
        <p:origin x="33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7" name="Google Shape;10827;gd276e7478c_0_28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8" name="Google Shape;10828;gd276e7478c_0_28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5" name="Google Shape;10865;g12e6bf61bdf_1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6" name="Google Shape;10866;g12e6bf61bdf_1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51259857-A46A-8009-8B3B-9165DA556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AD2B0EDF-DD81-6986-489B-AD5B166A77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34B37A2E-6137-C90A-9FB5-21B2D4257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0364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0E7612A6-0AC2-325E-B61D-5039DA95F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E3723446-E253-FD05-FAE3-5C882563B7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175574DA-15DA-F62F-4BFD-A2B392E7B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4922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88C650C3-8969-35F7-EA94-7F9D7800E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C70A0AA1-EECF-846B-3377-F03A4204C0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EB5BF29F-4587-8AA2-7A8B-D2BBBF9B5D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8073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19712CE4-6E3C-AEAC-CCF8-5BDC05421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0045D123-35BC-F3D2-DB79-FE6E495BE4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6ADDC035-0311-4D7E-81A6-B168E28B2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741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F8DE9DB5-00F9-9ED1-E83F-B2D4D448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AEC60D9D-86C1-6CE2-8C5A-21A0D2F712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DEBA4473-89E7-133F-A50C-E069D3691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8862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14B2019D-54C2-43B5-ADF7-4B3E52BBD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30E0DEFF-6616-639E-0102-2C744C7FAF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D37C049F-1B16-B2B9-CB05-06BFBC7A81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8402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A10A2662-AB1A-4242-F87C-9407AF541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46700B26-944A-0478-86DE-9503A3B34C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B4599A51-467A-57E0-1BE7-B26A8B6AFD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048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EAB58E8C-0A9F-F967-6979-99B551C00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2B182F3B-1AB7-FBCF-BB0A-DC269C50C9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9CCCC9F0-09D7-0FE5-5C48-05F897218B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065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1">
          <a:extLst>
            <a:ext uri="{FF2B5EF4-FFF2-40B4-BE49-F238E27FC236}">
              <a16:creationId xmlns:a16="http://schemas.microsoft.com/office/drawing/2014/main" id="{146C1039-60AC-D6F3-E4AC-730F7BD1E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d295c0ba34_0_21422:notes">
            <a:extLst>
              <a:ext uri="{FF2B5EF4-FFF2-40B4-BE49-F238E27FC236}">
                <a16:creationId xmlns:a16="http://schemas.microsoft.com/office/drawing/2014/main" id="{C45D38D8-AB67-C6A8-49CA-1A7F016471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d295c0ba34_0_21422:notes">
            <a:extLst>
              <a:ext uri="{FF2B5EF4-FFF2-40B4-BE49-F238E27FC236}">
                <a16:creationId xmlns:a16="http://schemas.microsoft.com/office/drawing/2014/main" id="{1B23EC22-FEE0-9D0C-63D9-612C8E2935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113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7" name="Google Shape;11007;g12e6bf61bdf_1_2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8" name="Google Shape;11008;g12e6bf61bdf_1_2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3" name="Google Shape;10893;g12e6bf61bdf_1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4" name="Google Shape;10894;g12e6bf61bdf_1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3" y="43068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125" y="-221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264" y="4434079"/>
            <a:ext cx="9146417" cy="685621"/>
            <a:chOff x="-1264" y="4434079"/>
            <a:chExt cx="9146417" cy="685621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1264" y="4434079"/>
              <a:ext cx="9144179" cy="373358"/>
              <a:chOff x="-1264" y="4413917"/>
              <a:chExt cx="9144179" cy="373358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-1175" y="4756675"/>
                <a:ext cx="9144000" cy="306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" name="Google Shape;14;p2"/>
              <p:cNvGrpSpPr/>
              <p:nvPr/>
            </p:nvGrpSpPr>
            <p:grpSpPr>
              <a:xfrm rot="10800000" flipH="1">
                <a:off x="-1264" y="4413917"/>
                <a:ext cx="9144179" cy="342755"/>
                <a:chOff x="973" y="4471542"/>
                <a:chExt cx="9144179" cy="342755"/>
              </a:xfrm>
            </p:grpSpPr>
            <p:sp>
              <p:nvSpPr>
                <p:cNvPr id="15" name="Google Shape;15;p2"/>
                <p:cNvSpPr/>
                <p:nvPr/>
              </p:nvSpPr>
              <p:spPr>
                <a:xfrm>
                  <a:off x="9034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973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49967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973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921617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83224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1330947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83224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175289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166352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216222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166352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258416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249479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299349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249479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3415443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332607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382477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332607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424671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415735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465604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415735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507799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4988625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548732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4988625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590926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581990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631859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581990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674054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665117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>
                  <a:off x="7149874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>
                  <a:off x="665117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>
                  <a:off x="757181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2"/>
                <p:cNvSpPr/>
                <p:nvPr/>
              </p:nvSpPr>
              <p:spPr>
                <a:xfrm>
                  <a:off x="7482451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798114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4;p2"/>
                <p:cNvSpPr/>
                <p:nvPr/>
              </p:nvSpPr>
              <p:spPr>
                <a:xfrm>
                  <a:off x="7482451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5;p2"/>
                <p:cNvSpPr/>
                <p:nvPr/>
              </p:nvSpPr>
              <p:spPr>
                <a:xfrm>
                  <a:off x="8403095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6;p2"/>
                <p:cNvSpPr/>
                <p:nvPr/>
              </p:nvSpPr>
              <p:spPr>
                <a:xfrm>
                  <a:off x="831372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57;p2"/>
                <p:cNvSpPr/>
                <p:nvPr/>
              </p:nvSpPr>
              <p:spPr>
                <a:xfrm>
                  <a:off x="8812425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831372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9" name="Google Shape;59;p2"/>
            <p:cNvGrpSpPr/>
            <p:nvPr/>
          </p:nvGrpSpPr>
          <p:grpSpPr>
            <a:xfrm>
              <a:off x="973" y="4814279"/>
              <a:ext cx="9144179" cy="305421"/>
              <a:chOff x="973" y="4814279"/>
              <a:chExt cx="9144179" cy="305421"/>
            </a:xfrm>
          </p:grpSpPr>
          <p:sp>
            <p:nvSpPr>
              <p:cNvPr id="60" name="Google Shape;60;p2"/>
              <p:cNvSpPr/>
              <p:nvPr/>
            </p:nvSpPr>
            <p:spPr>
              <a:xfrm>
                <a:off x="973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703680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07186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03680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973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973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384238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573039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2663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42663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4958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29589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8844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4958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661334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973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66364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643460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893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83224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534955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938461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534955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83224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83224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21551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40431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1257906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257906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980857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1127172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85012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980857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149261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83224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1197639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1474735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9205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166352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36623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176973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236623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166352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166352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2046789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23559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208918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208918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181213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195844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681395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81213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232388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166352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0289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230601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17518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49479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3197506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2601012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3197506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249479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249479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287806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306686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292045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292045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264340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278972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251267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264340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315516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249479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28601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313728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25831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332607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402878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343228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402878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332607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332607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370934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389814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3751732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3751732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347468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3620998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334394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347468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398643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332607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369146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396856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34144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415735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486005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426356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486005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415735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415735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454061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472941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458300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458300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430595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445227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4175221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430595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481771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415735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45227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479983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42456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4988625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569133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509483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569133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4988625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4988625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537189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5560691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541428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541428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513723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528354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500649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513723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5648986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4988625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53540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563111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507696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581990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652260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592611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652260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581990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581990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620316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639196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6245558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6245558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596850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611482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583777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596850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648026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581990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61852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6462387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59082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665117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735388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675738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735388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665117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665117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703444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722324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707683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707683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6799784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694609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666904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6799784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731153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665117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70165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729366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67395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7482451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8185158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7588664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8185158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7482451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7482451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7865716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8054517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7908109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7908109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763105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777737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750032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763105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8142812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7482451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78478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8124938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7570793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831372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9016433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8419939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9016433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831372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831372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869699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888579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8739384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8739384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8462335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8608650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833159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8462335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897408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831372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86791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8956213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8402068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9" name="Google Shape;269;p2"/>
          <p:cNvGrpSpPr/>
          <p:nvPr/>
        </p:nvGrpSpPr>
        <p:grpSpPr>
          <a:xfrm rot="10800000" flipH="1">
            <a:off x="-1202" y="-12"/>
            <a:ext cx="9146417" cy="685621"/>
            <a:chOff x="-1264" y="4434079"/>
            <a:chExt cx="9146417" cy="685621"/>
          </a:xfrm>
        </p:grpSpPr>
        <p:grpSp>
          <p:nvGrpSpPr>
            <p:cNvPr id="270" name="Google Shape;270;p2"/>
            <p:cNvGrpSpPr/>
            <p:nvPr/>
          </p:nvGrpSpPr>
          <p:grpSpPr>
            <a:xfrm>
              <a:off x="-1264" y="4434079"/>
              <a:ext cx="9144179" cy="373358"/>
              <a:chOff x="-1264" y="4413917"/>
              <a:chExt cx="9144179" cy="373358"/>
            </a:xfrm>
          </p:grpSpPr>
          <p:sp>
            <p:nvSpPr>
              <p:cNvPr id="271" name="Google Shape;271;p2"/>
              <p:cNvSpPr/>
              <p:nvPr/>
            </p:nvSpPr>
            <p:spPr>
              <a:xfrm>
                <a:off x="-1175" y="4756675"/>
                <a:ext cx="9144000" cy="306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72" name="Google Shape;272;p2"/>
              <p:cNvGrpSpPr/>
              <p:nvPr/>
            </p:nvGrpSpPr>
            <p:grpSpPr>
              <a:xfrm rot="10800000" flipH="1">
                <a:off x="-1264" y="4413917"/>
                <a:ext cx="9144179" cy="342755"/>
                <a:chOff x="973" y="4471542"/>
                <a:chExt cx="9144179" cy="342755"/>
              </a:xfrm>
            </p:grpSpPr>
            <p:sp>
              <p:nvSpPr>
                <p:cNvPr id="273" name="Google Shape;273;p2"/>
                <p:cNvSpPr/>
                <p:nvPr/>
              </p:nvSpPr>
              <p:spPr>
                <a:xfrm>
                  <a:off x="9034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274;p2"/>
                <p:cNvSpPr/>
                <p:nvPr/>
              </p:nvSpPr>
              <p:spPr>
                <a:xfrm>
                  <a:off x="973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275;p2"/>
                <p:cNvSpPr/>
                <p:nvPr/>
              </p:nvSpPr>
              <p:spPr>
                <a:xfrm>
                  <a:off x="49967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276;p2"/>
                <p:cNvSpPr/>
                <p:nvPr/>
              </p:nvSpPr>
              <p:spPr>
                <a:xfrm>
                  <a:off x="973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277;p2"/>
                <p:cNvSpPr/>
                <p:nvPr/>
              </p:nvSpPr>
              <p:spPr>
                <a:xfrm>
                  <a:off x="921617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2"/>
                <p:cNvSpPr/>
                <p:nvPr/>
              </p:nvSpPr>
              <p:spPr>
                <a:xfrm>
                  <a:off x="83224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279;p2"/>
                <p:cNvSpPr/>
                <p:nvPr/>
              </p:nvSpPr>
              <p:spPr>
                <a:xfrm>
                  <a:off x="1330947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280;p2"/>
                <p:cNvSpPr/>
                <p:nvPr/>
              </p:nvSpPr>
              <p:spPr>
                <a:xfrm>
                  <a:off x="83224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281;p2"/>
                <p:cNvSpPr/>
                <p:nvPr/>
              </p:nvSpPr>
              <p:spPr>
                <a:xfrm>
                  <a:off x="175289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282;p2"/>
                <p:cNvSpPr/>
                <p:nvPr/>
              </p:nvSpPr>
              <p:spPr>
                <a:xfrm>
                  <a:off x="166352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283;p2"/>
                <p:cNvSpPr/>
                <p:nvPr/>
              </p:nvSpPr>
              <p:spPr>
                <a:xfrm>
                  <a:off x="216222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284;p2"/>
                <p:cNvSpPr/>
                <p:nvPr/>
              </p:nvSpPr>
              <p:spPr>
                <a:xfrm>
                  <a:off x="166352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5" name="Google Shape;285;p2"/>
                <p:cNvSpPr/>
                <p:nvPr/>
              </p:nvSpPr>
              <p:spPr>
                <a:xfrm>
                  <a:off x="258416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6" name="Google Shape;286;p2"/>
                <p:cNvSpPr/>
                <p:nvPr/>
              </p:nvSpPr>
              <p:spPr>
                <a:xfrm>
                  <a:off x="249479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7" name="Google Shape;287;p2"/>
                <p:cNvSpPr/>
                <p:nvPr/>
              </p:nvSpPr>
              <p:spPr>
                <a:xfrm>
                  <a:off x="299349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" name="Google Shape;288;p2"/>
                <p:cNvSpPr/>
                <p:nvPr/>
              </p:nvSpPr>
              <p:spPr>
                <a:xfrm>
                  <a:off x="249479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2"/>
                <p:cNvSpPr/>
                <p:nvPr/>
              </p:nvSpPr>
              <p:spPr>
                <a:xfrm>
                  <a:off x="3415443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2"/>
                <p:cNvSpPr/>
                <p:nvPr/>
              </p:nvSpPr>
              <p:spPr>
                <a:xfrm>
                  <a:off x="332607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2"/>
                <p:cNvSpPr/>
                <p:nvPr/>
              </p:nvSpPr>
              <p:spPr>
                <a:xfrm>
                  <a:off x="382477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2"/>
                <p:cNvSpPr/>
                <p:nvPr/>
              </p:nvSpPr>
              <p:spPr>
                <a:xfrm>
                  <a:off x="332607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2"/>
                <p:cNvSpPr/>
                <p:nvPr/>
              </p:nvSpPr>
              <p:spPr>
                <a:xfrm>
                  <a:off x="424671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294;p2"/>
                <p:cNvSpPr/>
                <p:nvPr/>
              </p:nvSpPr>
              <p:spPr>
                <a:xfrm>
                  <a:off x="415735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2"/>
                <p:cNvSpPr/>
                <p:nvPr/>
              </p:nvSpPr>
              <p:spPr>
                <a:xfrm>
                  <a:off x="465604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2"/>
                <p:cNvSpPr/>
                <p:nvPr/>
              </p:nvSpPr>
              <p:spPr>
                <a:xfrm>
                  <a:off x="415735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2"/>
                <p:cNvSpPr/>
                <p:nvPr/>
              </p:nvSpPr>
              <p:spPr>
                <a:xfrm>
                  <a:off x="507799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2"/>
                <p:cNvSpPr/>
                <p:nvPr/>
              </p:nvSpPr>
              <p:spPr>
                <a:xfrm>
                  <a:off x="4988625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2"/>
                <p:cNvSpPr/>
                <p:nvPr/>
              </p:nvSpPr>
              <p:spPr>
                <a:xfrm>
                  <a:off x="548732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2"/>
                <p:cNvSpPr/>
                <p:nvPr/>
              </p:nvSpPr>
              <p:spPr>
                <a:xfrm>
                  <a:off x="4988625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2"/>
                <p:cNvSpPr/>
                <p:nvPr/>
              </p:nvSpPr>
              <p:spPr>
                <a:xfrm>
                  <a:off x="590926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2"/>
                <p:cNvSpPr/>
                <p:nvPr/>
              </p:nvSpPr>
              <p:spPr>
                <a:xfrm>
                  <a:off x="581990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2"/>
                <p:cNvSpPr/>
                <p:nvPr/>
              </p:nvSpPr>
              <p:spPr>
                <a:xfrm>
                  <a:off x="631859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2"/>
                <p:cNvSpPr/>
                <p:nvPr/>
              </p:nvSpPr>
              <p:spPr>
                <a:xfrm>
                  <a:off x="581990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2"/>
                <p:cNvSpPr/>
                <p:nvPr/>
              </p:nvSpPr>
              <p:spPr>
                <a:xfrm>
                  <a:off x="674054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2"/>
                <p:cNvSpPr/>
                <p:nvPr/>
              </p:nvSpPr>
              <p:spPr>
                <a:xfrm>
                  <a:off x="665117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2"/>
                <p:cNvSpPr/>
                <p:nvPr/>
              </p:nvSpPr>
              <p:spPr>
                <a:xfrm>
                  <a:off x="7149874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2"/>
                <p:cNvSpPr/>
                <p:nvPr/>
              </p:nvSpPr>
              <p:spPr>
                <a:xfrm>
                  <a:off x="665117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2"/>
                <p:cNvSpPr/>
                <p:nvPr/>
              </p:nvSpPr>
              <p:spPr>
                <a:xfrm>
                  <a:off x="757181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2"/>
                <p:cNvSpPr/>
                <p:nvPr/>
              </p:nvSpPr>
              <p:spPr>
                <a:xfrm>
                  <a:off x="7482451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2"/>
                <p:cNvSpPr/>
                <p:nvPr/>
              </p:nvSpPr>
              <p:spPr>
                <a:xfrm>
                  <a:off x="798114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2"/>
                <p:cNvSpPr/>
                <p:nvPr/>
              </p:nvSpPr>
              <p:spPr>
                <a:xfrm>
                  <a:off x="7482451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2"/>
                <p:cNvSpPr/>
                <p:nvPr/>
              </p:nvSpPr>
              <p:spPr>
                <a:xfrm>
                  <a:off x="8403095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2"/>
                <p:cNvSpPr/>
                <p:nvPr/>
              </p:nvSpPr>
              <p:spPr>
                <a:xfrm>
                  <a:off x="831372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2"/>
                <p:cNvSpPr/>
                <p:nvPr/>
              </p:nvSpPr>
              <p:spPr>
                <a:xfrm>
                  <a:off x="8812425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2"/>
                <p:cNvSpPr/>
                <p:nvPr/>
              </p:nvSpPr>
              <p:spPr>
                <a:xfrm>
                  <a:off x="831372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17" name="Google Shape;317;p2"/>
            <p:cNvGrpSpPr/>
            <p:nvPr/>
          </p:nvGrpSpPr>
          <p:grpSpPr>
            <a:xfrm>
              <a:off x="973" y="4814279"/>
              <a:ext cx="9144179" cy="305421"/>
              <a:chOff x="973" y="4814279"/>
              <a:chExt cx="9144179" cy="305421"/>
            </a:xfrm>
          </p:grpSpPr>
          <p:sp>
            <p:nvSpPr>
              <p:cNvPr id="318" name="Google Shape;318;p2"/>
              <p:cNvSpPr/>
              <p:nvPr/>
            </p:nvSpPr>
            <p:spPr>
              <a:xfrm>
                <a:off x="973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"/>
              <p:cNvSpPr/>
              <p:nvPr/>
            </p:nvSpPr>
            <p:spPr>
              <a:xfrm>
                <a:off x="703680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107186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703680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973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973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384238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573039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42663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42663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14958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29589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18844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14958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661334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973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"/>
              <p:cNvSpPr/>
              <p:nvPr/>
            </p:nvSpPr>
            <p:spPr>
              <a:xfrm>
                <a:off x="366364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"/>
              <p:cNvSpPr/>
              <p:nvPr/>
            </p:nvSpPr>
            <p:spPr>
              <a:xfrm>
                <a:off x="643460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"/>
              <p:cNvSpPr/>
              <p:nvPr/>
            </p:nvSpPr>
            <p:spPr>
              <a:xfrm>
                <a:off x="893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"/>
              <p:cNvSpPr/>
              <p:nvPr/>
            </p:nvSpPr>
            <p:spPr>
              <a:xfrm>
                <a:off x="83224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"/>
              <p:cNvSpPr/>
              <p:nvPr/>
            </p:nvSpPr>
            <p:spPr>
              <a:xfrm>
                <a:off x="1534955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"/>
              <p:cNvSpPr/>
              <p:nvPr/>
            </p:nvSpPr>
            <p:spPr>
              <a:xfrm>
                <a:off x="938461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"/>
              <p:cNvSpPr/>
              <p:nvPr/>
            </p:nvSpPr>
            <p:spPr>
              <a:xfrm>
                <a:off x="1534955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"/>
              <p:cNvSpPr/>
              <p:nvPr/>
            </p:nvSpPr>
            <p:spPr>
              <a:xfrm>
                <a:off x="83224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"/>
              <p:cNvSpPr/>
              <p:nvPr/>
            </p:nvSpPr>
            <p:spPr>
              <a:xfrm>
                <a:off x="83224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121551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"/>
              <p:cNvSpPr/>
              <p:nvPr/>
            </p:nvSpPr>
            <p:spPr>
              <a:xfrm>
                <a:off x="140431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"/>
              <p:cNvSpPr/>
              <p:nvPr/>
            </p:nvSpPr>
            <p:spPr>
              <a:xfrm>
                <a:off x="1257906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"/>
              <p:cNvSpPr/>
              <p:nvPr/>
            </p:nvSpPr>
            <p:spPr>
              <a:xfrm>
                <a:off x="1257906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"/>
              <p:cNvSpPr/>
              <p:nvPr/>
            </p:nvSpPr>
            <p:spPr>
              <a:xfrm>
                <a:off x="980857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"/>
              <p:cNvSpPr/>
              <p:nvPr/>
            </p:nvSpPr>
            <p:spPr>
              <a:xfrm>
                <a:off x="1127172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"/>
              <p:cNvSpPr/>
              <p:nvPr/>
            </p:nvSpPr>
            <p:spPr>
              <a:xfrm>
                <a:off x="85012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"/>
              <p:cNvSpPr/>
              <p:nvPr/>
            </p:nvSpPr>
            <p:spPr>
              <a:xfrm>
                <a:off x="980857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"/>
              <p:cNvSpPr/>
              <p:nvPr/>
            </p:nvSpPr>
            <p:spPr>
              <a:xfrm>
                <a:off x="149261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"/>
              <p:cNvSpPr/>
              <p:nvPr/>
            </p:nvSpPr>
            <p:spPr>
              <a:xfrm>
                <a:off x="83224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"/>
              <p:cNvSpPr/>
              <p:nvPr/>
            </p:nvSpPr>
            <p:spPr>
              <a:xfrm>
                <a:off x="1197639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"/>
              <p:cNvSpPr/>
              <p:nvPr/>
            </p:nvSpPr>
            <p:spPr>
              <a:xfrm>
                <a:off x="1474735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"/>
              <p:cNvSpPr/>
              <p:nvPr/>
            </p:nvSpPr>
            <p:spPr>
              <a:xfrm>
                <a:off x="9205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"/>
              <p:cNvSpPr/>
              <p:nvPr/>
            </p:nvSpPr>
            <p:spPr>
              <a:xfrm>
                <a:off x="166352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"/>
              <p:cNvSpPr/>
              <p:nvPr/>
            </p:nvSpPr>
            <p:spPr>
              <a:xfrm>
                <a:off x="236623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"/>
              <p:cNvSpPr/>
              <p:nvPr/>
            </p:nvSpPr>
            <p:spPr>
              <a:xfrm>
                <a:off x="176973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236623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"/>
              <p:cNvSpPr/>
              <p:nvPr/>
            </p:nvSpPr>
            <p:spPr>
              <a:xfrm>
                <a:off x="166352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2"/>
              <p:cNvSpPr/>
              <p:nvPr/>
            </p:nvSpPr>
            <p:spPr>
              <a:xfrm>
                <a:off x="166352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2"/>
              <p:cNvSpPr/>
              <p:nvPr/>
            </p:nvSpPr>
            <p:spPr>
              <a:xfrm>
                <a:off x="2046789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"/>
              <p:cNvSpPr/>
              <p:nvPr/>
            </p:nvSpPr>
            <p:spPr>
              <a:xfrm>
                <a:off x="223559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2"/>
              <p:cNvSpPr/>
              <p:nvPr/>
            </p:nvSpPr>
            <p:spPr>
              <a:xfrm>
                <a:off x="208918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"/>
              <p:cNvSpPr/>
              <p:nvPr/>
            </p:nvSpPr>
            <p:spPr>
              <a:xfrm>
                <a:off x="208918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2"/>
              <p:cNvSpPr/>
              <p:nvPr/>
            </p:nvSpPr>
            <p:spPr>
              <a:xfrm>
                <a:off x="181213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"/>
              <p:cNvSpPr/>
              <p:nvPr/>
            </p:nvSpPr>
            <p:spPr>
              <a:xfrm>
                <a:off x="195844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1681395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"/>
              <p:cNvSpPr/>
              <p:nvPr/>
            </p:nvSpPr>
            <p:spPr>
              <a:xfrm>
                <a:off x="181213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"/>
              <p:cNvSpPr/>
              <p:nvPr/>
            </p:nvSpPr>
            <p:spPr>
              <a:xfrm>
                <a:off x="232388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166352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"/>
              <p:cNvSpPr/>
              <p:nvPr/>
            </p:nvSpPr>
            <p:spPr>
              <a:xfrm>
                <a:off x="20289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"/>
              <p:cNvSpPr/>
              <p:nvPr/>
            </p:nvSpPr>
            <p:spPr>
              <a:xfrm>
                <a:off x="230601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17518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"/>
              <p:cNvSpPr/>
              <p:nvPr/>
            </p:nvSpPr>
            <p:spPr>
              <a:xfrm>
                <a:off x="249479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"/>
              <p:cNvSpPr/>
              <p:nvPr/>
            </p:nvSpPr>
            <p:spPr>
              <a:xfrm>
                <a:off x="3197506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"/>
              <p:cNvSpPr/>
              <p:nvPr/>
            </p:nvSpPr>
            <p:spPr>
              <a:xfrm>
                <a:off x="2601012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"/>
              <p:cNvSpPr/>
              <p:nvPr/>
            </p:nvSpPr>
            <p:spPr>
              <a:xfrm>
                <a:off x="3197506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"/>
              <p:cNvSpPr/>
              <p:nvPr/>
            </p:nvSpPr>
            <p:spPr>
              <a:xfrm>
                <a:off x="249479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"/>
              <p:cNvSpPr/>
              <p:nvPr/>
            </p:nvSpPr>
            <p:spPr>
              <a:xfrm>
                <a:off x="249479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"/>
              <p:cNvSpPr/>
              <p:nvPr/>
            </p:nvSpPr>
            <p:spPr>
              <a:xfrm>
                <a:off x="287806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"/>
              <p:cNvSpPr/>
              <p:nvPr/>
            </p:nvSpPr>
            <p:spPr>
              <a:xfrm>
                <a:off x="306686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"/>
              <p:cNvSpPr/>
              <p:nvPr/>
            </p:nvSpPr>
            <p:spPr>
              <a:xfrm>
                <a:off x="292045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2"/>
              <p:cNvSpPr/>
              <p:nvPr/>
            </p:nvSpPr>
            <p:spPr>
              <a:xfrm>
                <a:off x="292045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2"/>
              <p:cNvSpPr/>
              <p:nvPr/>
            </p:nvSpPr>
            <p:spPr>
              <a:xfrm>
                <a:off x="264340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278972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2"/>
              <p:cNvSpPr/>
              <p:nvPr/>
            </p:nvSpPr>
            <p:spPr>
              <a:xfrm>
                <a:off x="251267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"/>
              <p:cNvSpPr/>
              <p:nvPr/>
            </p:nvSpPr>
            <p:spPr>
              <a:xfrm>
                <a:off x="264340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2"/>
              <p:cNvSpPr/>
              <p:nvPr/>
            </p:nvSpPr>
            <p:spPr>
              <a:xfrm>
                <a:off x="315516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2"/>
              <p:cNvSpPr/>
              <p:nvPr/>
            </p:nvSpPr>
            <p:spPr>
              <a:xfrm>
                <a:off x="249479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2"/>
              <p:cNvSpPr/>
              <p:nvPr/>
            </p:nvSpPr>
            <p:spPr>
              <a:xfrm>
                <a:off x="28601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"/>
              <p:cNvSpPr/>
              <p:nvPr/>
            </p:nvSpPr>
            <p:spPr>
              <a:xfrm>
                <a:off x="313728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2"/>
              <p:cNvSpPr/>
              <p:nvPr/>
            </p:nvSpPr>
            <p:spPr>
              <a:xfrm>
                <a:off x="25831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2"/>
              <p:cNvSpPr/>
              <p:nvPr/>
            </p:nvSpPr>
            <p:spPr>
              <a:xfrm>
                <a:off x="332607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2"/>
              <p:cNvSpPr/>
              <p:nvPr/>
            </p:nvSpPr>
            <p:spPr>
              <a:xfrm>
                <a:off x="402878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"/>
              <p:cNvSpPr/>
              <p:nvPr/>
            </p:nvSpPr>
            <p:spPr>
              <a:xfrm>
                <a:off x="343228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"/>
              <p:cNvSpPr/>
              <p:nvPr/>
            </p:nvSpPr>
            <p:spPr>
              <a:xfrm>
                <a:off x="402878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"/>
              <p:cNvSpPr/>
              <p:nvPr/>
            </p:nvSpPr>
            <p:spPr>
              <a:xfrm>
                <a:off x="332607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2"/>
              <p:cNvSpPr/>
              <p:nvPr/>
            </p:nvSpPr>
            <p:spPr>
              <a:xfrm>
                <a:off x="332607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2"/>
              <p:cNvSpPr/>
              <p:nvPr/>
            </p:nvSpPr>
            <p:spPr>
              <a:xfrm>
                <a:off x="370934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"/>
              <p:cNvSpPr/>
              <p:nvPr/>
            </p:nvSpPr>
            <p:spPr>
              <a:xfrm>
                <a:off x="389814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"/>
              <p:cNvSpPr/>
              <p:nvPr/>
            </p:nvSpPr>
            <p:spPr>
              <a:xfrm>
                <a:off x="3751732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"/>
              <p:cNvSpPr/>
              <p:nvPr/>
            </p:nvSpPr>
            <p:spPr>
              <a:xfrm>
                <a:off x="3751732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"/>
              <p:cNvSpPr/>
              <p:nvPr/>
            </p:nvSpPr>
            <p:spPr>
              <a:xfrm>
                <a:off x="347468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"/>
              <p:cNvSpPr/>
              <p:nvPr/>
            </p:nvSpPr>
            <p:spPr>
              <a:xfrm>
                <a:off x="3620998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"/>
              <p:cNvSpPr/>
              <p:nvPr/>
            </p:nvSpPr>
            <p:spPr>
              <a:xfrm>
                <a:off x="334394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"/>
              <p:cNvSpPr/>
              <p:nvPr/>
            </p:nvSpPr>
            <p:spPr>
              <a:xfrm>
                <a:off x="347468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"/>
              <p:cNvSpPr/>
              <p:nvPr/>
            </p:nvSpPr>
            <p:spPr>
              <a:xfrm>
                <a:off x="398643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"/>
              <p:cNvSpPr/>
              <p:nvPr/>
            </p:nvSpPr>
            <p:spPr>
              <a:xfrm>
                <a:off x="332607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"/>
              <p:cNvSpPr/>
              <p:nvPr/>
            </p:nvSpPr>
            <p:spPr>
              <a:xfrm>
                <a:off x="369146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"/>
              <p:cNvSpPr/>
              <p:nvPr/>
            </p:nvSpPr>
            <p:spPr>
              <a:xfrm>
                <a:off x="396856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2"/>
              <p:cNvSpPr/>
              <p:nvPr/>
            </p:nvSpPr>
            <p:spPr>
              <a:xfrm>
                <a:off x="34144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2"/>
              <p:cNvSpPr/>
              <p:nvPr/>
            </p:nvSpPr>
            <p:spPr>
              <a:xfrm>
                <a:off x="415735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2"/>
              <p:cNvSpPr/>
              <p:nvPr/>
            </p:nvSpPr>
            <p:spPr>
              <a:xfrm>
                <a:off x="486005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2"/>
              <p:cNvSpPr/>
              <p:nvPr/>
            </p:nvSpPr>
            <p:spPr>
              <a:xfrm>
                <a:off x="426356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2"/>
              <p:cNvSpPr/>
              <p:nvPr/>
            </p:nvSpPr>
            <p:spPr>
              <a:xfrm>
                <a:off x="486005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2"/>
              <p:cNvSpPr/>
              <p:nvPr/>
            </p:nvSpPr>
            <p:spPr>
              <a:xfrm>
                <a:off x="415735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2"/>
              <p:cNvSpPr/>
              <p:nvPr/>
            </p:nvSpPr>
            <p:spPr>
              <a:xfrm>
                <a:off x="415735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"/>
              <p:cNvSpPr/>
              <p:nvPr/>
            </p:nvSpPr>
            <p:spPr>
              <a:xfrm>
                <a:off x="454061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2"/>
              <p:cNvSpPr/>
              <p:nvPr/>
            </p:nvSpPr>
            <p:spPr>
              <a:xfrm>
                <a:off x="472941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"/>
              <p:cNvSpPr/>
              <p:nvPr/>
            </p:nvSpPr>
            <p:spPr>
              <a:xfrm>
                <a:off x="458300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2"/>
              <p:cNvSpPr/>
              <p:nvPr/>
            </p:nvSpPr>
            <p:spPr>
              <a:xfrm>
                <a:off x="458300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"/>
              <p:cNvSpPr/>
              <p:nvPr/>
            </p:nvSpPr>
            <p:spPr>
              <a:xfrm>
                <a:off x="430595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"/>
              <p:cNvSpPr/>
              <p:nvPr/>
            </p:nvSpPr>
            <p:spPr>
              <a:xfrm>
                <a:off x="445227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2"/>
              <p:cNvSpPr/>
              <p:nvPr/>
            </p:nvSpPr>
            <p:spPr>
              <a:xfrm>
                <a:off x="4175221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2"/>
              <p:cNvSpPr/>
              <p:nvPr/>
            </p:nvSpPr>
            <p:spPr>
              <a:xfrm>
                <a:off x="430595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2"/>
              <p:cNvSpPr/>
              <p:nvPr/>
            </p:nvSpPr>
            <p:spPr>
              <a:xfrm>
                <a:off x="481771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2"/>
              <p:cNvSpPr/>
              <p:nvPr/>
            </p:nvSpPr>
            <p:spPr>
              <a:xfrm>
                <a:off x="415735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2"/>
              <p:cNvSpPr/>
              <p:nvPr/>
            </p:nvSpPr>
            <p:spPr>
              <a:xfrm>
                <a:off x="45227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2"/>
              <p:cNvSpPr/>
              <p:nvPr/>
            </p:nvSpPr>
            <p:spPr>
              <a:xfrm>
                <a:off x="479983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2"/>
              <p:cNvSpPr/>
              <p:nvPr/>
            </p:nvSpPr>
            <p:spPr>
              <a:xfrm>
                <a:off x="42456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2"/>
              <p:cNvSpPr/>
              <p:nvPr/>
            </p:nvSpPr>
            <p:spPr>
              <a:xfrm>
                <a:off x="4988625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2"/>
              <p:cNvSpPr/>
              <p:nvPr/>
            </p:nvSpPr>
            <p:spPr>
              <a:xfrm>
                <a:off x="569133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2"/>
              <p:cNvSpPr/>
              <p:nvPr/>
            </p:nvSpPr>
            <p:spPr>
              <a:xfrm>
                <a:off x="509483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2"/>
              <p:cNvSpPr/>
              <p:nvPr/>
            </p:nvSpPr>
            <p:spPr>
              <a:xfrm>
                <a:off x="569133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2"/>
              <p:cNvSpPr/>
              <p:nvPr/>
            </p:nvSpPr>
            <p:spPr>
              <a:xfrm>
                <a:off x="4988625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2"/>
              <p:cNvSpPr/>
              <p:nvPr/>
            </p:nvSpPr>
            <p:spPr>
              <a:xfrm>
                <a:off x="4988625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2"/>
              <p:cNvSpPr/>
              <p:nvPr/>
            </p:nvSpPr>
            <p:spPr>
              <a:xfrm>
                <a:off x="537189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2"/>
              <p:cNvSpPr/>
              <p:nvPr/>
            </p:nvSpPr>
            <p:spPr>
              <a:xfrm>
                <a:off x="5560691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2"/>
              <p:cNvSpPr/>
              <p:nvPr/>
            </p:nvSpPr>
            <p:spPr>
              <a:xfrm>
                <a:off x="541428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2"/>
              <p:cNvSpPr/>
              <p:nvPr/>
            </p:nvSpPr>
            <p:spPr>
              <a:xfrm>
                <a:off x="541428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2"/>
              <p:cNvSpPr/>
              <p:nvPr/>
            </p:nvSpPr>
            <p:spPr>
              <a:xfrm>
                <a:off x="513723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2"/>
              <p:cNvSpPr/>
              <p:nvPr/>
            </p:nvSpPr>
            <p:spPr>
              <a:xfrm>
                <a:off x="528354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2"/>
              <p:cNvSpPr/>
              <p:nvPr/>
            </p:nvSpPr>
            <p:spPr>
              <a:xfrm>
                <a:off x="500649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2"/>
              <p:cNvSpPr/>
              <p:nvPr/>
            </p:nvSpPr>
            <p:spPr>
              <a:xfrm>
                <a:off x="513723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2"/>
              <p:cNvSpPr/>
              <p:nvPr/>
            </p:nvSpPr>
            <p:spPr>
              <a:xfrm>
                <a:off x="5648986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2"/>
              <p:cNvSpPr/>
              <p:nvPr/>
            </p:nvSpPr>
            <p:spPr>
              <a:xfrm>
                <a:off x="4988625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2"/>
              <p:cNvSpPr/>
              <p:nvPr/>
            </p:nvSpPr>
            <p:spPr>
              <a:xfrm>
                <a:off x="53540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2"/>
              <p:cNvSpPr/>
              <p:nvPr/>
            </p:nvSpPr>
            <p:spPr>
              <a:xfrm>
                <a:off x="563111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2"/>
              <p:cNvSpPr/>
              <p:nvPr/>
            </p:nvSpPr>
            <p:spPr>
              <a:xfrm>
                <a:off x="507696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2"/>
              <p:cNvSpPr/>
              <p:nvPr/>
            </p:nvSpPr>
            <p:spPr>
              <a:xfrm>
                <a:off x="581990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2"/>
              <p:cNvSpPr/>
              <p:nvPr/>
            </p:nvSpPr>
            <p:spPr>
              <a:xfrm>
                <a:off x="652260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2"/>
              <p:cNvSpPr/>
              <p:nvPr/>
            </p:nvSpPr>
            <p:spPr>
              <a:xfrm>
                <a:off x="592611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2"/>
              <p:cNvSpPr/>
              <p:nvPr/>
            </p:nvSpPr>
            <p:spPr>
              <a:xfrm>
                <a:off x="652260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2"/>
              <p:cNvSpPr/>
              <p:nvPr/>
            </p:nvSpPr>
            <p:spPr>
              <a:xfrm>
                <a:off x="581990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"/>
              <p:cNvSpPr/>
              <p:nvPr/>
            </p:nvSpPr>
            <p:spPr>
              <a:xfrm>
                <a:off x="581990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"/>
              <p:cNvSpPr/>
              <p:nvPr/>
            </p:nvSpPr>
            <p:spPr>
              <a:xfrm>
                <a:off x="620316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"/>
              <p:cNvSpPr/>
              <p:nvPr/>
            </p:nvSpPr>
            <p:spPr>
              <a:xfrm>
                <a:off x="639196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2"/>
              <p:cNvSpPr/>
              <p:nvPr/>
            </p:nvSpPr>
            <p:spPr>
              <a:xfrm>
                <a:off x="6245558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2"/>
              <p:cNvSpPr/>
              <p:nvPr/>
            </p:nvSpPr>
            <p:spPr>
              <a:xfrm>
                <a:off x="6245558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2"/>
              <p:cNvSpPr/>
              <p:nvPr/>
            </p:nvSpPr>
            <p:spPr>
              <a:xfrm>
                <a:off x="596850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2"/>
              <p:cNvSpPr/>
              <p:nvPr/>
            </p:nvSpPr>
            <p:spPr>
              <a:xfrm>
                <a:off x="611482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2"/>
              <p:cNvSpPr/>
              <p:nvPr/>
            </p:nvSpPr>
            <p:spPr>
              <a:xfrm>
                <a:off x="583777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2"/>
              <p:cNvSpPr/>
              <p:nvPr/>
            </p:nvSpPr>
            <p:spPr>
              <a:xfrm>
                <a:off x="596850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2"/>
              <p:cNvSpPr/>
              <p:nvPr/>
            </p:nvSpPr>
            <p:spPr>
              <a:xfrm>
                <a:off x="648026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"/>
              <p:cNvSpPr/>
              <p:nvPr/>
            </p:nvSpPr>
            <p:spPr>
              <a:xfrm>
                <a:off x="581990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2"/>
              <p:cNvSpPr/>
              <p:nvPr/>
            </p:nvSpPr>
            <p:spPr>
              <a:xfrm>
                <a:off x="61852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2"/>
              <p:cNvSpPr/>
              <p:nvPr/>
            </p:nvSpPr>
            <p:spPr>
              <a:xfrm>
                <a:off x="6462387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2"/>
              <p:cNvSpPr/>
              <p:nvPr/>
            </p:nvSpPr>
            <p:spPr>
              <a:xfrm>
                <a:off x="59082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2"/>
              <p:cNvSpPr/>
              <p:nvPr/>
            </p:nvSpPr>
            <p:spPr>
              <a:xfrm>
                <a:off x="665117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2"/>
              <p:cNvSpPr/>
              <p:nvPr/>
            </p:nvSpPr>
            <p:spPr>
              <a:xfrm>
                <a:off x="735388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2"/>
              <p:cNvSpPr/>
              <p:nvPr/>
            </p:nvSpPr>
            <p:spPr>
              <a:xfrm>
                <a:off x="675738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2"/>
              <p:cNvSpPr/>
              <p:nvPr/>
            </p:nvSpPr>
            <p:spPr>
              <a:xfrm>
                <a:off x="735388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2"/>
              <p:cNvSpPr/>
              <p:nvPr/>
            </p:nvSpPr>
            <p:spPr>
              <a:xfrm>
                <a:off x="665117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2"/>
              <p:cNvSpPr/>
              <p:nvPr/>
            </p:nvSpPr>
            <p:spPr>
              <a:xfrm>
                <a:off x="665117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2"/>
              <p:cNvSpPr/>
              <p:nvPr/>
            </p:nvSpPr>
            <p:spPr>
              <a:xfrm>
                <a:off x="703444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2"/>
              <p:cNvSpPr/>
              <p:nvPr/>
            </p:nvSpPr>
            <p:spPr>
              <a:xfrm>
                <a:off x="722324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2"/>
              <p:cNvSpPr/>
              <p:nvPr/>
            </p:nvSpPr>
            <p:spPr>
              <a:xfrm>
                <a:off x="707683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2"/>
              <p:cNvSpPr/>
              <p:nvPr/>
            </p:nvSpPr>
            <p:spPr>
              <a:xfrm>
                <a:off x="707683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2"/>
              <p:cNvSpPr/>
              <p:nvPr/>
            </p:nvSpPr>
            <p:spPr>
              <a:xfrm>
                <a:off x="6799784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2"/>
              <p:cNvSpPr/>
              <p:nvPr/>
            </p:nvSpPr>
            <p:spPr>
              <a:xfrm>
                <a:off x="694609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2"/>
              <p:cNvSpPr/>
              <p:nvPr/>
            </p:nvSpPr>
            <p:spPr>
              <a:xfrm>
                <a:off x="666904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2"/>
              <p:cNvSpPr/>
              <p:nvPr/>
            </p:nvSpPr>
            <p:spPr>
              <a:xfrm>
                <a:off x="6799784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"/>
              <p:cNvSpPr/>
              <p:nvPr/>
            </p:nvSpPr>
            <p:spPr>
              <a:xfrm>
                <a:off x="731153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2"/>
              <p:cNvSpPr/>
              <p:nvPr/>
            </p:nvSpPr>
            <p:spPr>
              <a:xfrm>
                <a:off x="665117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"/>
              <p:cNvSpPr/>
              <p:nvPr/>
            </p:nvSpPr>
            <p:spPr>
              <a:xfrm>
                <a:off x="70165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2"/>
              <p:cNvSpPr/>
              <p:nvPr/>
            </p:nvSpPr>
            <p:spPr>
              <a:xfrm>
                <a:off x="729366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2"/>
              <p:cNvSpPr/>
              <p:nvPr/>
            </p:nvSpPr>
            <p:spPr>
              <a:xfrm>
                <a:off x="67395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2"/>
              <p:cNvSpPr/>
              <p:nvPr/>
            </p:nvSpPr>
            <p:spPr>
              <a:xfrm>
                <a:off x="7482451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2"/>
              <p:cNvSpPr/>
              <p:nvPr/>
            </p:nvSpPr>
            <p:spPr>
              <a:xfrm>
                <a:off x="8185158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2"/>
              <p:cNvSpPr/>
              <p:nvPr/>
            </p:nvSpPr>
            <p:spPr>
              <a:xfrm>
                <a:off x="7588664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2"/>
              <p:cNvSpPr/>
              <p:nvPr/>
            </p:nvSpPr>
            <p:spPr>
              <a:xfrm>
                <a:off x="8185158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2"/>
              <p:cNvSpPr/>
              <p:nvPr/>
            </p:nvSpPr>
            <p:spPr>
              <a:xfrm>
                <a:off x="7482451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2"/>
              <p:cNvSpPr/>
              <p:nvPr/>
            </p:nvSpPr>
            <p:spPr>
              <a:xfrm>
                <a:off x="7482451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2"/>
              <p:cNvSpPr/>
              <p:nvPr/>
            </p:nvSpPr>
            <p:spPr>
              <a:xfrm>
                <a:off x="7865716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2"/>
              <p:cNvSpPr/>
              <p:nvPr/>
            </p:nvSpPr>
            <p:spPr>
              <a:xfrm>
                <a:off x="8054517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2"/>
              <p:cNvSpPr/>
              <p:nvPr/>
            </p:nvSpPr>
            <p:spPr>
              <a:xfrm>
                <a:off x="7908109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2"/>
              <p:cNvSpPr/>
              <p:nvPr/>
            </p:nvSpPr>
            <p:spPr>
              <a:xfrm>
                <a:off x="7908109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2"/>
              <p:cNvSpPr/>
              <p:nvPr/>
            </p:nvSpPr>
            <p:spPr>
              <a:xfrm>
                <a:off x="763105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2"/>
              <p:cNvSpPr/>
              <p:nvPr/>
            </p:nvSpPr>
            <p:spPr>
              <a:xfrm>
                <a:off x="777737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2"/>
              <p:cNvSpPr/>
              <p:nvPr/>
            </p:nvSpPr>
            <p:spPr>
              <a:xfrm>
                <a:off x="750032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2"/>
              <p:cNvSpPr/>
              <p:nvPr/>
            </p:nvSpPr>
            <p:spPr>
              <a:xfrm>
                <a:off x="763105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2"/>
              <p:cNvSpPr/>
              <p:nvPr/>
            </p:nvSpPr>
            <p:spPr>
              <a:xfrm>
                <a:off x="8142812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2"/>
              <p:cNvSpPr/>
              <p:nvPr/>
            </p:nvSpPr>
            <p:spPr>
              <a:xfrm>
                <a:off x="7482451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2"/>
              <p:cNvSpPr/>
              <p:nvPr/>
            </p:nvSpPr>
            <p:spPr>
              <a:xfrm>
                <a:off x="78478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2"/>
              <p:cNvSpPr/>
              <p:nvPr/>
            </p:nvSpPr>
            <p:spPr>
              <a:xfrm>
                <a:off x="8124938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2"/>
              <p:cNvSpPr/>
              <p:nvPr/>
            </p:nvSpPr>
            <p:spPr>
              <a:xfrm>
                <a:off x="7570793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2"/>
              <p:cNvSpPr/>
              <p:nvPr/>
            </p:nvSpPr>
            <p:spPr>
              <a:xfrm>
                <a:off x="831372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2"/>
              <p:cNvSpPr/>
              <p:nvPr/>
            </p:nvSpPr>
            <p:spPr>
              <a:xfrm>
                <a:off x="9016433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"/>
              <p:cNvSpPr/>
              <p:nvPr/>
            </p:nvSpPr>
            <p:spPr>
              <a:xfrm>
                <a:off x="8419939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2"/>
              <p:cNvSpPr/>
              <p:nvPr/>
            </p:nvSpPr>
            <p:spPr>
              <a:xfrm>
                <a:off x="9016433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"/>
              <p:cNvSpPr/>
              <p:nvPr/>
            </p:nvSpPr>
            <p:spPr>
              <a:xfrm>
                <a:off x="831372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2"/>
              <p:cNvSpPr/>
              <p:nvPr/>
            </p:nvSpPr>
            <p:spPr>
              <a:xfrm>
                <a:off x="831372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"/>
              <p:cNvSpPr/>
              <p:nvPr/>
            </p:nvSpPr>
            <p:spPr>
              <a:xfrm>
                <a:off x="869699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2"/>
              <p:cNvSpPr/>
              <p:nvPr/>
            </p:nvSpPr>
            <p:spPr>
              <a:xfrm>
                <a:off x="888579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2"/>
              <p:cNvSpPr/>
              <p:nvPr/>
            </p:nvSpPr>
            <p:spPr>
              <a:xfrm>
                <a:off x="8739384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2"/>
              <p:cNvSpPr/>
              <p:nvPr/>
            </p:nvSpPr>
            <p:spPr>
              <a:xfrm>
                <a:off x="8739384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2"/>
              <p:cNvSpPr/>
              <p:nvPr/>
            </p:nvSpPr>
            <p:spPr>
              <a:xfrm>
                <a:off x="8462335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"/>
              <p:cNvSpPr/>
              <p:nvPr/>
            </p:nvSpPr>
            <p:spPr>
              <a:xfrm>
                <a:off x="8608650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2"/>
              <p:cNvSpPr/>
              <p:nvPr/>
            </p:nvSpPr>
            <p:spPr>
              <a:xfrm>
                <a:off x="833159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2"/>
              <p:cNvSpPr/>
              <p:nvPr/>
            </p:nvSpPr>
            <p:spPr>
              <a:xfrm>
                <a:off x="8462335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2"/>
              <p:cNvSpPr/>
              <p:nvPr/>
            </p:nvSpPr>
            <p:spPr>
              <a:xfrm>
                <a:off x="897408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2"/>
              <p:cNvSpPr/>
              <p:nvPr/>
            </p:nvSpPr>
            <p:spPr>
              <a:xfrm>
                <a:off x="831372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2"/>
              <p:cNvSpPr/>
              <p:nvPr/>
            </p:nvSpPr>
            <p:spPr>
              <a:xfrm>
                <a:off x="86791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2"/>
              <p:cNvSpPr/>
              <p:nvPr/>
            </p:nvSpPr>
            <p:spPr>
              <a:xfrm>
                <a:off x="8956213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2"/>
              <p:cNvSpPr/>
              <p:nvPr/>
            </p:nvSpPr>
            <p:spPr>
              <a:xfrm>
                <a:off x="8402068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27" name="Google Shape;527;p2"/>
          <p:cNvSpPr txBox="1">
            <a:spLocks noGrp="1"/>
          </p:cNvSpPr>
          <p:nvPr>
            <p:ph type="ctrTitle"/>
          </p:nvPr>
        </p:nvSpPr>
        <p:spPr>
          <a:xfrm>
            <a:off x="1261650" y="1525250"/>
            <a:ext cx="6620700" cy="165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28" name="Google Shape;528;p2"/>
          <p:cNvSpPr txBox="1">
            <a:spLocks noGrp="1"/>
          </p:cNvSpPr>
          <p:nvPr>
            <p:ph type="subTitle" idx="1"/>
          </p:nvPr>
        </p:nvSpPr>
        <p:spPr>
          <a:xfrm>
            <a:off x="2096025" y="3138925"/>
            <a:ext cx="5335500" cy="4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Google Shape;2059;p9"/>
          <p:cNvSpPr/>
          <p:nvPr/>
        </p:nvSpPr>
        <p:spPr>
          <a:xfrm rot="5400000">
            <a:off x="-2149151" y="2162825"/>
            <a:ext cx="51618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9"/>
          <p:cNvSpPr txBox="1">
            <a:spLocks noGrp="1"/>
          </p:cNvSpPr>
          <p:nvPr>
            <p:ph type="title"/>
          </p:nvPr>
        </p:nvSpPr>
        <p:spPr>
          <a:xfrm>
            <a:off x="3911950" y="1543938"/>
            <a:ext cx="41622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61" name="Google Shape;2061;p9"/>
          <p:cNvSpPr txBox="1">
            <a:spLocks noGrp="1"/>
          </p:cNvSpPr>
          <p:nvPr>
            <p:ph type="subTitle" idx="1"/>
          </p:nvPr>
        </p:nvSpPr>
        <p:spPr>
          <a:xfrm>
            <a:off x="4150750" y="2370763"/>
            <a:ext cx="3923400" cy="12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62" name="Google Shape;2062;p9"/>
          <p:cNvGrpSpPr/>
          <p:nvPr/>
        </p:nvGrpSpPr>
        <p:grpSpPr>
          <a:xfrm>
            <a:off x="0" y="-50"/>
            <a:ext cx="725500" cy="5143600"/>
            <a:chOff x="0" y="0"/>
            <a:chExt cx="725500" cy="5143600"/>
          </a:xfrm>
        </p:grpSpPr>
        <p:sp>
          <p:nvSpPr>
            <p:cNvPr id="2063" name="Google Shape;2063;p9"/>
            <p:cNvSpPr/>
            <p:nvPr/>
          </p:nvSpPr>
          <p:spPr>
            <a:xfrm rot="-5400000">
              <a:off x="-2207450" y="2210650"/>
              <a:ext cx="5143500" cy="722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4" name="Google Shape;2064;p9"/>
            <p:cNvGrpSpPr/>
            <p:nvPr/>
          </p:nvGrpSpPr>
          <p:grpSpPr>
            <a:xfrm>
              <a:off x="0" y="0"/>
              <a:ext cx="668044" cy="5143272"/>
              <a:chOff x="-1" y="4694"/>
              <a:chExt cx="667510" cy="5136594"/>
            </a:xfrm>
          </p:grpSpPr>
          <p:sp>
            <p:nvSpPr>
              <p:cNvPr id="2065" name="Google Shape;2065;p9"/>
              <p:cNvSpPr/>
              <p:nvPr/>
            </p:nvSpPr>
            <p:spPr>
              <a:xfrm rot="5400000" flipH="1">
                <a:off x="38066" y="5009263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6" name="Google Shape;2066;p9"/>
              <p:cNvSpPr/>
              <p:nvPr/>
            </p:nvSpPr>
            <p:spPr>
              <a:xfrm rot="5400000" flipH="1">
                <a:off x="38065" y="4285576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7" name="Google Shape;2067;p9"/>
              <p:cNvSpPr/>
              <p:nvPr/>
            </p:nvSpPr>
            <p:spPr>
              <a:xfrm rot="5400000" flipH="1">
                <a:off x="136783" y="4965432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9"/>
              <p:cNvSpPr/>
              <p:nvPr/>
            </p:nvSpPr>
            <p:spPr>
              <a:xfrm rot="5400000" flipH="1">
                <a:off x="169716" y="4285578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9"/>
              <p:cNvSpPr/>
              <p:nvPr/>
            </p:nvSpPr>
            <p:spPr>
              <a:xfrm rot="5400000" flipH="1">
                <a:off x="169718" y="5009264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9"/>
              <p:cNvSpPr/>
              <p:nvPr/>
            </p:nvSpPr>
            <p:spPr>
              <a:xfrm rot="5400000" flipH="1">
                <a:off x="-415247" y="4700399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9"/>
              <p:cNvSpPr/>
              <p:nvPr/>
            </p:nvSpPr>
            <p:spPr>
              <a:xfrm rot="5400000" flipH="1">
                <a:off x="136761" y="4680087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9"/>
              <p:cNvSpPr/>
              <p:nvPr/>
            </p:nvSpPr>
            <p:spPr>
              <a:xfrm rot="5400000" flipH="1">
                <a:off x="45838" y="4304291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3" name="Google Shape;2073;p9"/>
              <p:cNvSpPr/>
              <p:nvPr/>
            </p:nvSpPr>
            <p:spPr>
              <a:xfrm rot="5400000" flipH="1">
                <a:off x="345553" y="4727296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9"/>
              <p:cNvSpPr/>
              <p:nvPr/>
            </p:nvSpPr>
            <p:spPr>
              <a:xfrm rot="5400000" flipH="1">
                <a:off x="-28078" y="4504753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9"/>
              <p:cNvSpPr/>
              <p:nvPr/>
            </p:nvSpPr>
            <p:spPr>
              <a:xfrm rot="5400000" flipH="1">
                <a:off x="103573" y="4504755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6" name="Google Shape;2076;p9"/>
              <p:cNvSpPr/>
              <p:nvPr/>
            </p:nvSpPr>
            <p:spPr>
              <a:xfrm rot="5400000" flipH="1">
                <a:off x="56473" y="4543190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7" name="Google Shape;2077;p9"/>
              <p:cNvSpPr/>
              <p:nvPr/>
            </p:nvSpPr>
            <p:spPr>
              <a:xfrm rot="5400000" flipH="1">
                <a:off x="339047" y="4299240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8" name="Google Shape;2078;p9"/>
              <p:cNvSpPr/>
              <p:nvPr/>
            </p:nvSpPr>
            <p:spPr>
              <a:xfrm rot="5400000" flipH="1">
                <a:off x="103575" y="4790076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9"/>
              <p:cNvSpPr/>
              <p:nvPr/>
            </p:nvSpPr>
            <p:spPr>
              <a:xfrm rot="5400000" flipH="1">
                <a:off x="45767" y="4589637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0" name="Google Shape;2080;p9"/>
              <p:cNvSpPr/>
              <p:nvPr/>
            </p:nvSpPr>
            <p:spPr>
              <a:xfrm rot="5400000" flipH="1">
                <a:off x="45814" y="4875007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1" name="Google Shape;2081;p9"/>
              <p:cNvSpPr/>
              <p:nvPr/>
            </p:nvSpPr>
            <p:spPr>
              <a:xfrm rot="5400000" flipH="1">
                <a:off x="-28077" y="4790075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9"/>
              <p:cNvSpPr/>
              <p:nvPr/>
            </p:nvSpPr>
            <p:spPr>
              <a:xfrm rot="5400000" flipH="1">
                <a:off x="136807" y="4394765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3" name="Google Shape;2083;p9"/>
              <p:cNvSpPr/>
              <p:nvPr/>
            </p:nvSpPr>
            <p:spPr>
              <a:xfrm rot="5400000" flipH="1">
                <a:off x="75763" y="4549543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4" name="Google Shape;2084;p9"/>
              <p:cNvSpPr/>
              <p:nvPr/>
            </p:nvSpPr>
            <p:spPr>
              <a:xfrm rot="5400000" flipH="1">
                <a:off x="-257990" y="4568760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5" name="Google Shape;2085;p9"/>
              <p:cNvSpPr/>
              <p:nvPr/>
            </p:nvSpPr>
            <p:spPr>
              <a:xfrm rot="5400000" flipH="1">
                <a:off x="118350" y="4661776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6" name="Google Shape;2086;p9"/>
              <p:cNvSpPr/>
              <p:nvPr/>
            </p:nvSpPr>
            <p:spPr>
              <a:xfrm rot="5400000" flipH="1">
                <a:off x="118373" y="4376431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7" name="Google Shape;2087;p9"/>
              <p:cNvSpPr/>
              <p:nvPr/>
            </p:nvSpPr>
            <p:spPr>
              <a:xfrm rot="5400000" flipH="1">
                <a:off x="118350" y="4947096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8" name="Google Shape;2088;p9"/>
              <p:cNvSpPr/>
              <p:nvPr/>
            </p:nvSpPr>
            <p:spPr>
              <a:xfrm rot="5400000" flipH="1">
                <a:off x="38066" y="4153171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9" name="Google Shape;2089;p9"/>
              <p:cNvSpPr/>
              <p:nvPr/>
            </p:nvSpPr>
            <p:spPr>
              <a:xfrm rot="5400000" flipH="1">
                <a:off x="38065" y="3429484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0" name="Google Shape;2090;p9"/>
              <p:cNvSpPr/>
              <p:nvPr/>
            </p:nvSpPr>
            <p:spPr>
              <a:xfrm rot="5400000" flipH="1">
                <a:off x="136783" y="4109341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9"/>
              <p:cNvSpPr/>
              <p:nvPr/>
            </p:nvSpPr>
            <p:spPr>
              <a:xfrm rot="5400000" flipH="1">
                <a:off x="169716" y="3429486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9"/>
              <p:cNvSpPr/>
              <p:nvPr/>
            </p:nvSpPr>
            <p:spPr>
              <a:xfrm rot="5400000" flipH="1">
                <a:off x="169718" y="4153173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9"/>
              <p:cNvSpPr/>
              <p:nvPr/>
            </p:nvSpPr>
            <p:spPr>
              <a:xfrm rot="5400000" flipH="1">
                <a:off x="-415247" y="3844307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9"/>
              <p:cNvSpPr/>
              <p:nvPr/>
            </p:nvSpPr>
            <p:spPr>
              <a:xfrm rot="5400000" flipH="1">
                <a:off x="136761" y="3823995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9"/>
              <p:cNvSpPr/>
              <p:nvPr/>
            </p:nvSpPr>
            <p:spPr>
              <a:xfrm rot="5400000" flipH="1">
                <a:off x="45838" y="3448200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9"/>
              <p:cNvSpPr/>
              <p:nvPr/>
            </p:nvSpPr>
            <p:spPr>
              <a:xfrm rot="5400000" flipH="1">
                <a:off x="345553" y="3871205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7" name="Google Shape;2097;p9"/>
              <p:cNvSpPr/>
              <p:nvPr/>
            </p:nvSpPr>
            <p:spPr>
              <a:xfrm rot="5400000" flipH="1">
                <a:off x="-28078" y="3648661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8" name="Google Shape;2098;p9"/>
              <p:cNvSpPr/>
              <p:nvPr/>
            </p:nvSpPr>
            <p:spPr>
              <a:xfrm rot="5400000" flipH="1">
                <a:off x="103573" y="3648663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9"/>
              <p:cNvSpPr/>
              <p:nvPr/>
            </p:nvSpPr>
            <p:spPr>
              <a:xfrm rot="5400000" flipH="1">
                <a:off x="56473" y="3687098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9"/>
              <p:cNvSpPr/>
              <p:nvPr/>
            </p:nvSpPr>
            <p:spPr>
              <a:xfrm rot="5400000" flipH="1">
                <a:off x="339047" y="3443149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9"/>
              <p:cNvSpPr/>
              <p:nvPr/>
            </p:nvSpPr>
            <p:spPr>
              <a:xfrm rot="5400000" flipH="1">
                <a:off x="103575" y="3933984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9"/>
              <p:cNvSpPr/>
              <p:nvPr/>
            </p:nvSpPr>
            <p:spPr>
              <a:xfrm rot="5400000" flipH="1">
                <a:off x="45767" y="3733545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3" name="Google Shape;2103;p9"/>
              <p:cNvSpPr/>
              <p:nvPr/>
            </p:nvSpPr>
            <p:spPr>
              <a:xfrm rot="5400000" flipH="1">
                <a:off x="45814" y="4018915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4" name="Google Shape;2104;p9"/>
              <p:cNvSpPr/>
              <p:nvPr/>
            </p:nvSpPr>
            <p:spPr>
              <a:xfrm rot="5400000" flipH="1">
                <a:off x="-28077" y="3933983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9"/>
              <p:cNvSpPr/>
              <p:nvPr/>
            </p:nvSpPr>
            <p:spPr>
              <a:xfrm rot="5400000" flipH="1">
                <a:off x="136807" y="3538673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9"/>
              <p:cNvSpPr/>
              <p:nvPr/>
            </p:nvSpPr>
            <p:spPr>
              <a:xfrm rot="5400000" flipH="1">
                <a:off x="75763" y="3693451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9"/>
              <p:cNvSpPr/>
              <p:nvPr/>
            </p:nvSpPr>
            <p:spPr>
              <a:xfrm rot="5400000" flipH="1">
                <a:off x="-257990" y="3712668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9"/>
              <p:cNvSpPr/>
              <p:nvPr/>
            </p:nvSpPr>
            <p:spPr>
              <a:xfrm rot="5400000" flipH="1">
                <a:off x="118350" y="3805685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9" name="Google Shape;2109;p9"/>
              <p:cNvSpPr/>
              <p:nvPr/>
            </p:nvSpPr>
            <p:spPr>
              <a:xfrm rot="5400000" flipH="1">
                <a:off x="118373" y="3520339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9"/>
              <p:cNvSpPr/>
              <p:nvPr/>
            </p:nvSpPr>
            <p:spPr>
              <a:xfrm rot="5400000" flipH="1">
                <a:off x="118350" y="4091005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1" name="Google Shape;2111;p9"/>
              <p:cNvSpPr/>
              <p:nvPr/>
            </p:nvSpPr>
            <p:spPr>
              <a:xfrm rot="5400000" flipH="1">
                <a:off x="38066" y="3297079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2" name="Google Shape;2112;p9"/>
              <p:cNvSpPr/>
              <p:nvPr/>
            </p:nvSpPr>
            <p:spPr>
              <a:xfrm rot="5400000" flipH="1">
                <a:off x="38065" y="2573393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9"/>
              <p:cNvSpPr/>
              <p:nvPr/>
            </p:nvSpPr>
            <p:spPr>
              <a:xfrm rot="5400000" flipH="1">
                <a:off x="136783" y="3253249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4" name="Google Shape;2114;p9"/>
              <p:cNvSpPr/>
              <p:nvPr/>
            </p:nvSpPr>
            <p:spPr>
              <a:xfrm rot="5400000" flipH="1">
                <a:off x="169716" y="2573394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5" name="Google Shape;2115;p9"/>
              <p:cNvSpPr/>
              <p:nvPr/>
            </p:nvSpPr>
            <p:spPr>
              <a:xfrm rot="5400000" flipH="1">
                <a:off x="169718" y="3297081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6" name="Google Shape;2116;p9"/>
              <p:cNvSpPr/>
              <p:nvPr/>
            </p:nvSpPr>
            <p:spPr>
              <a:xfrm rot="5400000" flipH="1">
                <a:off x="-415247" y="2988216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7" name="Google Shape;2117;p9"/>
              <p:cNvSpPr/>
              <p:nvPr/>
            </p:nvSpPr>
            <p:spPr>
              <a:xfrm rot="5400000" flipH="1">
                <a:off x="136761" y="2967903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8" name="Google Shape;2118;p9"/>
              <p:cNvSpPr/>
              <p:nvPr/>
            </p:nvSpPr>
            <p:spPr>
              <a:xfrm rot="5400000" flipH="1">
                <a:off x="45838" y="2592108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9"/>
              <p:cNvSpPr/>
              <p:nvPr/>
            </p:nvSpPr>
            <p:spPr>
              <a:xfrm rot="5400000" flipH="1">
                <a:off x="345553" y="3015113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9"/>
              <p:cNvSpPr/>
              <p:nvPr/>
            </p:nvSpPr>
            <p:spPr>
              <a:xfrm rot="5400000" flipH="1">
                <a:off x="-28078" y="2792570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9"/>
              <p:cNvSpPr/>
              <p:nvPr/>
            </p:nvSpPr>
            <p:spPr>
              <a:xfrm rot="5400000" flipH="1">
                <a:off x="103573" y="2792571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2" name="Google Shape;2122;p9"/>
              <p:cNvSpPr/>
              <p:nvPr/>
            </p:nvSpPr>
            <p:spPr>
              <a:xfrm rot="5400000" flipH="1">
                <a:off x="56473" y="2831007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9"/>
              <p:cNvSpPr/>
              <p:nvPr/>
            </p:nvSpPr>
            <p:spPr>
              <a:xfrm rot="5400000" flipH="1">
                <a:off x="339047" y="2587057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4" name="Google Shape;2124;p9"/>
              <p:cNvSpPr/>
              <p:nvPr/>
            </p:nvSpPr>
            <p:spPr>
              <a:xfrm rot="5400000" flipH="1">
                <a:off x="103575" y="3077893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9"/>
              <p:cNvSpPr/>
              <p:nvPr/>
            </p:nvSpPr>
            <p:spPr>
              <a:xfrm rot="5400000" flipH="1">
                <a:off x="45767" y="2877454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9"/>
              <p:cNvSpPr/>
              <p:nvPr/>
            </p:nvSpPr>
            <p:spPr>
              <a:xfrm rot="5400000" flipH="1">
                <a:off x="45814" y="3162823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9"/>
              <p:cNvSpPr/>
              <p:nvPr/>
            </p:nvSpPr>
            <p:spPr>
              <a:xfrm rot="5400000" flipH="1">
                <a:off x="-28077" y="3077891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9"/>
              <p:cNvSpPr/>
              <p:nvPr/>
            </p:nvSpPr>
            <p:spPr>
              <a:xfrm rot="5400000" flipH="1">
                <a:off x="136807" y="2682582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9"/>
              <p:cNvSpPr/>
              <p:nvPr/>
            </p:nvSpPr>
            <p:spPr>
              <a:xfrm rot="5400000" flipH="1">
                <a:off x="75763" y="2837359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9"/>
              <p:cNvSpPr/>
              <p:nvPr/>
            </p:nvSpPr>
            <p:spPr>
              <a:xfrm rot="5400000" flipH="1">
                <a:off x="-257990" y="2856577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9"/>
              <p:cNvSpPr/>
              <p:nvPr/>
            </p:nvSpPr>
            <p:spPr>
              <a:xfrm rot="5400000" flipH="1">
                <a:off x="118350" y="2949593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9"/>
              <p:cNvSpPr/>
              <p:nvPr/>
            </p:nvSpPr>
            <p:spPr>
              <a:xfrm rot="5400000" flipH="1">
                <a:off x="118373" y="2664247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3" name="Google Shape;2133;p9"/>
              <p:cNvSpPr/>
              <p:nvPr/>
            </p:nvSpPr>
            <p:spPr>
              <a:xfrm rot="5400000" flipH="1">
                <a:off x="118350" y="3234913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4" name="Google Shape;2134;p9"/>
              <p:cNvSpPr/>
              <p:nvPr/>
            </p:nvSpPr>
            <p:spPr>
              <a:xfrm rot="5400000" flipH="1">
                <a:off x="38066" y="2440988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5" name="Google Shape;2135;p9"/>
              <p:cNvSpPr/>
              <p:nvPr/>
            </p:nvSpPr>
            <p:spPr>
              <a:xfrm rot="5400000" flipH="1">
                <a:off x="38065" y="1717301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9"/>
              <p:cNvSpPr/>
              <p:nvPr/>
            </p:nvSpPr>
            <p:spPr>
              <a:xfrm rot="5400000" flipH="1">
                <a:off x="136783" y="2397157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7" name="Google Shape;2137;p9"/>
              <p:cNvSpPr/>
              <p:nvPr/>
            </p:nvSpPr>
            <p:spPr>
              <a:xfrm rot="5400000" flipH="1">
                <a:off x="169716" y="1717303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8" name="Google Shape;2138;p9"/>
              <p:cNvSpPr/>
              <p:nvPr/>
            </p:nvSpPr>
            <p:spPr>
              <a:xfrm rot="5400000" flipH="1">
                <a:off x="169718" y="2440989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9"/>
              <p:cNvSpPr/>
              <p:nvPr/>
            </p:nvSpPr>
            <p:spPr>
              <a:xfrm rot="5400000" flipH="1">
                <a:off x="-415247" y="2132124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0" name="Google Shape;2140;p9"/>
              <p:cNvSpPr/>
              <p:nvPr/>
            </p:nvSpPr>
            <p:spPr>
              <a:xfrm rot="5400000" flipH="1">
                <a:off x="136761" y="2111812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9"/>
              <p:cNvSpPr/>
              <p:nvPr/>
            </p:nvSpPr>
            <p:spPr>
              <a:xfrm rot="5400000" flipH="1">
                <a:off x="45838" y="1736016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2" name="Google Shape;2142;p9"/>
              <p:cNvSpPr/>
              <p:nvPr/>
            </p:nvSpPr>
            <p:spPr>
              <a:xfrm rot="5400000" flipH="1">
                <a:off x="345553" y="2159021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3" name="Google Shape;2143;p9"/>
              <p:cNvSpPr/>
              <p:nvPr/>
            </p:nvSpPr>
            <p:spPr>
              <a:xfrm rot="5400000" flipH="1">
                <a:off x="-28078" y="1936478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9"/>
              <p:cNvSpPr/>
              <p:nvPr/>
            </p:nvSpPr>
            <p:spPr>
              <a:xfrm rot="5400000" flipH="1">
                <a:off x="103573" y="1936479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9"/>
              <p:cNvSpPr/>
              <p:nvPr/>
            </p:nvSpPr>
            <p:spPr>
              <a:xfrm rot="5400000" flipH="1">
                <a:off x="56473" y="1974915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9"/>
              <p:cNvSpPr/>
              <p:nvPr/>
            </p:nvSpPr>
            <p:spPr>
              <a:xfrm rot="5400000" flipH="1">
                <a:off x="339047" y="1730965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9"/>
              <p:cNvSpPr/>
              <p:nvPr/>
            </p:nvSpPr>
            <p:spPr>
              <a:xfrm rot="5400000" flipH="1">
                <a:off x="103575" y="2221801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8" name="Google Shape;2148;p9"/>
              <p:cNvSpPr/>
              <p:nvPr/>
            </p:nvSpPr>
            <p:spPr>
              <a:xfrm rot="5400000" flipH="1">
                <a:off x="45767" y="2021362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9" name="Google Shape;2149;p9"/>
              <p:cNvSpPr/>
              <p:nvPr/>
            </p:nvSpPr>
            <p:spPr>
              <a:xfrm rot="5400000" flipH="1">
                <a:off x="45814" y="2306732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0" name="Google Shape;2150;p9"/>
              <p:cNvSpPr/>
              <p:nvPr/>
            </p:nvSpPr>
            <p:spPr>
              <a:xfrm rot="5400000" flipH="1">
                <a:off x="-28077" y="2221799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1" name="Google Shape;2151;p9"/>
              <p:cNvSpPr/>
              <p:nvPr/>
            </p:nvSpPr>
            <p:spPr>
              <a:xfrm rot="5400000" flipH="1">
                <a:off x="136807" y="1826490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2" name="Google Shape;2152;p9"/>
              <p:cNvSpPr/>
              <p:nvPr/>
            </p:nvSpPr>
            <p:spPr>
              <a:xfrm rot="5400000" flipH="1">
                <a:off x="75763" y="1981268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9"/>
              <p:cNvSpPr/>
              <p:nvPr/>
            </p:nvSpPr>
            <p:spPr>
              <a:xfrm rot="5400000" flipH="1">
                <a:off x="-257990" y="2000485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4" name="Google Shape;2154;p9"/>
              <p:cNvSpPr/>
              <p:nvPr/>
            </p:nvSpPr>
            <p:spPr>
              <a:xfrm rot="5400000" flipH="1">
                <a:off x="118350" y="2093501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5" name="Google Shape;2155;p9"/>
              <p:cNvSpPr/>
              <p:nvPr/>
            </p:nvSpPr>
            <p:spPr>
              <a:xfrm rot="5400000" flipH="1">
                <a:off x="118373" y="1808156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6" name="Google Shape;2156;p9"/>
              <p:cNvSpPr/>
              <p:nvPr/>
            </p:nvSpPr>
            <p:spPr>
              <a:xfrm rot="5400000" flipH="1">
                <a:off x="118350" y="2378821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9"/>
              <p:cNvSpPr/>
              <p:nvPr/>
            </p:nvSpPr>
            <p:spPr>
              <a:xfrm rot="5400000" flipH="1">
                <a:off x="38066" y="1584896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9"/>
              <p:cNvSpPr/>
              <p:nvPr/>
            </p:nvSpPr>
            <p:spPr>
              <a:xfrm rot="5400000" flipH="1">
                <a:off x="38065" y="861209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9"/>
              <p:cNvSpPr/>
              <p:nvPr/>
            </p:nvSpPr>
            <p:spPr>
              <a:xfrm rot="5400000" flipH="1">
                <a:off x="136783" y="1541066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9"/>
              <p:cNvSpPr/>
              <p:nvPr/>
            </p:nvSpPr>
            <p:spPr>
              <a:xfrm rot="5400000" flipH="1">
                <a:off x="169716" y="861211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9"/>
              <p:cNvSpPr/>
              <p:nvPr/>
            </p:nvSpPr>
            <p:spPr>
              <a:xfrm rot="5400000" flipH="1">
                <a:off x="169718" y="1584897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9"/>
              <p:cNvSpPr/>
              <p:nvPr/>
            </p:nvSpPr>
            <p:spPr>
              <a:xfrm rot="5400000" flipH="1">
                <a:off x="-415247" y="1276032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9"/>
              <p:cNvSpPr/>
              <p:nvPr/>
            </p:nvSpPr>
            <p:spPr>
              <a:xfrm rot="5400000" flipH="1">
                <a:off x="136761" y="1255720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9"/>
              <p:cNvSpPr/>
              <p:nvPr/>
            </p:nvSpPr>
            <p:spPr>
              <a:xfrm rot="5400000" flipH="1">
                <a:off x="45838" y="879924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5" name="Google Shape;2165;p9"/>
              <p:cNvSpPr/>
              <p:nvPr/>
            </p:nvSpPr>
            <p:spPr>
              <a:xfrm rot="5400000" flipH="1">
                <a:off x="345553" y="1302930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6" name="Google Shape;2166;p9"/>
              <p:cNvSpPr/>
              <p:nvPr/>
            </p:nvSpPr>
            <p:spPr>
              <a:xfrm rot="5400000" flipH="1">
                <a:off x="-28078" y="1080386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7" name="Google Shape;2167;p9"/>
              <p:cNvSpPr/>
              <p:nvPr/>
            </p:nvSpPr>
            <p:spPr>
              <a:xfrm rot="5400000" flipH="1">
                <a:off x="103573" y="1080388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8" name="Google Shape;2168;p9"/>
              <p:cNvSpPr/>
              <p:nvPr/>
            </p:nvSpPr>
            <p:spPr>
              <a:xfrm rot="5400000" flipH="1">
                <a:off x="56473" y="1118823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9" name="Google Shape;2169;p9"/>
              <p:cNvSpPr/>
              <p:nvPr/>
            </p:nvSpPr>
            <p:spPr>
              <a:xfrm rot="5400000" flipH="1">
                <a:off x="339047" y="874874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0" name="Google Shape;2170;p9"/>
              <p:cNvSpPr/>
              <p:nvPr/>
            </p:nvSpPr>
            <p:spPr>
              <a:xfrm rot="5400000" flipH="1">
                <a:off x="103575" y="1365709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1" name="Google Shape;2171;p9"/>
              <p:cNvSpPr/>
              <p:nvPr/>
            </p:nvSpPr>
            <p:spPr>
              <a:xfrm rot="5400000" flipH="1">
                <a:off x="45767" y="1165270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2" name="Google Shape;2172;p9"/>
              <p:cNvSpPr/>
              <p:nvPr/>
            </p:nvSpPr>
            <p:spPr>
              <a:xfrm rot="5400000" flipH="1">
                <a:off x="45814" y="1450640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3" name="Google Shape;2173;p9"/>
              <p:cNvSpPr/>
              <p:nvPr/>
            </p:nvSpPr>
            <p:spPr>
              <a:xfrm rot="5400000" flipH="1">
                <a:off x="-28077" y="1365708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4" name="Google Shape;2174;p9"/>
              <p:cNvSpPr/>
              <p:nvPr/>
            </p:nvSpPr>
            <p:spPr>
              <a:xfrm rot="5400000" flipH="1">
                <a:off x="136807" y="970398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5" name="Google Shape;2175;p9"/>
              <p:cNvSpPr/>
              <p:nvPr/>
            </p:nvSpPr>
            <p:spPr>
              <a:xfrm rot="5400000" flipH="1">
                <a:off x="75763" y="1125176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6" name="Google Shape;2176;p9"/>
              <p:cNvSpPr/>
              <p:nvPr/>
            </p:nvSpPr>
            <p:spPr>
              <a:xfrm rot="5400000" flipH="1">
                <a:off x="-257990" y="1144393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7" name="Google Shape;2177;p9"/>
              <p:cNvSpPr/>
              <p:nvPr/>
            </p:nvSpPr>
            <p:spPr>
              <a:xfrm rot="5400000" flipH="1">
                <a:off x="118350" y="1237409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8" name="Google Shape;2178;p9"/>
              <p:cNvSpPr/>
              <p:nvPr/>
            </p:nvSpPr>
            <p:spPr>
              <a:xfrm rot="5400000" flipH="1">
                <a:off x="118373" y="952064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9" name="Google Shape;2179;p9"/>
              <p:cNvSpPr/>
              <p:nvPr/>
            </p:nvSpPr>
            <p:spPr>
              <a:xfrm rot="5400000" flipH="1">
                <a:off x="118350" y="1522730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0" name="Google Shape;2180;p9"/>
              <p:cNvSpPr/>
              <p:nvPr/>
            </p:nvSpPr>
            <p:spPr>
              <a:xfrm rot="5400000" flipH="1">
                <a:off x="38066" y="728804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1" name="Google Shape;2181;p9"/>
              <p:cNvSpPr/>
              <p:nvPr/>
            </p:nvSpPr>
            <p:spPr>
              <a:xfrm rot="5400000" flipH="1">
                <a:off x="38065" y="5118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2" name="Google Shape;2182;p9"/>
              <p:cNvSpPr/>
              <p:nvPr/>
            </p:nvSpPr>
            <p:spPr>
              <a:xfrm rot="5400000" flipH="1">
                <a:off x="136783" y="684974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3" name="Google Shape;2183;p9"/>
              <p:cNvSpPr/>
              <p:nvPr/>
            </p:nvSpPr>
            <p:spPr>
              <a:xfrm rot="5400000" flipH="1">
                <a:off x="169716" y="5119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4" name="Google Shape;2184;p9"/>
              <p:cNvSpPr/>
              <p:nvPr/>
            </p:nvSpPr>
            <p:spPr>
              <a:xfrm rot="5400000" flipH="1">
                <a:off x="169718" y="728806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5" name="Google Shape;2185;p9"/>
              <p:cNvSpPr/>
              <p:nvPr/>
            </p:nvSpPr>
            <p:spPr>
              <a:xfrm rot="5400000" flipH="1">
                <a:off x="-415247" y="419941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6" name="Google Shape;2186;p9"/>
              <p:cNvSpPr/>
              <p:nvPr/>
            </p:nvSpPr>
            <p:spPr>
              <a:xfrm rot="5400000" flipH="1">
                <a:off x="136761" y="399628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7" name="Google Shape;2187;p9"/>
              <p:cNvSpPr/>
              <p:nvPr/>
            </p:nvSpPr>
            <p:spPr>
              <a:xfrm rot="5400000" flipH="1">
                <a:off x="45838" y="23833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8" name="Google Shape;2188;p9"/>
              <p:cNvSpPr/>
              <p:nvPr/>
            </p:nvSpPr>
            <p:spPr>
              <a:xfrm rot="5400000" flipH="1">
                <a:off x="345553" y="446838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9" name="Google Shape;2189;p9"/>
              <p:cNvSpPr/>
              <p:nvPr/>
            </p:nvSpPr>
            <p:spPr>
              <a:xfrm rot="5400000" flipH="1">
                <a:off x="-28078" y="224294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0" name="Google Shape;2190;p9"/>
              <p:cNvSpPr/>
              <p:nvPr/>
            </p:nvSpPr>
            <p:spPr>
              <a:xfrm rot="5400000" flipH="1">
                <a:off x="103573" y="224296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1" name="Google Shape;2191;p9"/>
              <p:cNvSpPr/>
              <p:nvPr/>
            </p:nvSpPr>
            <p:spPr>
              <a:xfrm rot="5400000" flipH="1">
                <a:off x="56473" y="262731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2" name="Google Shape;2192;p9"/>
              <p:cNvSpPr/>
              <p:nvPr/>
            </p:nvSpPr>
            <p:spPr>
              <a:xfrm rot="5400000" flipH="1">
                <a:off x="339047" y="18782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3" name="Google Shape;2193;p9"/>
              <p:cNvSpPr/>
              <p:nvPr/>
            </p:nvSpPr>
            <p:spPr>
              <a:xfrm rot="5400000" flipH="1">
                <a:off x="103575" y="509618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4" name="Google Shape;2194;p9"/>
              <p:cNvSpPr/>
              <p:nvPr/>
            </p:nvSpPr>
            <p:spPr>
              <a:xfrm rot="5400000" flipH="1">
                <a:off x="45767" y="309178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5" name="Google Shape;2195;p9"/>
              <p:cNvSpPr/>
              <p:nvPr/>
            </p:nvSpPr>
            <p:spPr>
              <a:xfrm rot="5400000" flipH="1">
                <a:off x="45814" y="594548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6" name="Google Shape;2196;p9"/>
              <p:cNvSpPr/>
              <p:nvPr/>
            </p:nvSpPr>
            <p:spPr>
              <a:xfrm rot="5400000" flipH="1">
                <a:off x="-28077" y="509616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7" name="Google Shape;2197;p9"/>
              <p:cNvSpPr/>
              <p:nvPr/>
            </p:nvSpPr>
            <p:spPr>
              <a:xfrm rot="5400000" flipH="1">
                <a:off x="136807" y="114307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8" name="Google Shape;2198;p9"/>
              <p:cNvSpPr/>
              <p:nvPr/>
            </p:nvSpPr>
            <p:spPr>
              <a:xfrm rot="5400000" flipH="1">
                <a:off x="75763" y="269084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9" name="Google Shape;2199;p9"/>
              <p:cNvSpPr/>
              <p:nvPr/>
            </p:nvSpPr>
            <p:spPr>
              <a:xfrm rot="5400000" flipH="1">
                <a:off x="-257990" y="288302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0" name="Google Shape;2200;p9"/>
              <p:cNvSpPr/>
              <p:nvPr/>
            </p:nvSpPr>
            <p:spPr>
              <a:xfrm rot="5400000" flipH="1">
                <a:off x="118350" y="381318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1" name="Google Shape;2201;p9"/>
              <p:cNvSpPr/>
              <p:nvPr/>
            </p:nvSpPr>
            <p:spPr>
              <a:xfrm rot="5400000" flipH="1">
                <a:off x="118373" y="95972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2" name="Google Shape;2202;p9"/>
              <p:cNvSpPr/>
              <p:nvPr/>
            </p:nvSpPr>
            <p:spPr>
              <a:xfrm rot="5400000" flipH="1">
                <a:off x="118350" y="666638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BLANK_1_1">
    <p:spTree>
      <p:nvGrpSpPr>
        <p:cNvPr id="1" name="Shape 3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5" name="Google Shape;3025;p14"/>
          <p:cNvSpPr/>
          <p:nvPr/>
        </p:nvSpPr>
        <p:spPr>
          <a:xfrm>
            <a:off x="25" y="-43425"/>
            <a:ext cx="9144000" cy="1269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6" name="Google Shape;3026;p14">
            <a:hlinkClick r:id="" action="ppaction://noaction"/>
          </p:cNvPr>
          <p:cNvSpPr txBox="1">
            <a:spLocks noGrp="1"/>
          </p:cNvSpPr>
          <p:nvPr>
            <p:ph type="ctrTitle"/>
          </p:nvPr>
        </p:nvSpPr>
        <p:spPr>
          <a:xfrm>
            <a:off x="713200" y="231375"/>
            <a:ext cx="7717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inzel"/>
              <a:buNone/>
              <a:defRPr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3027" name="Google Shape;3027;p14"/>
          <p:cNvSpPr/>
          <p:nvPr/>
        </p:nvSpPr>
        <p:spPr>
          <a:xfrm>
            <a:off x="13" y="43068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8" name="Google Shape;3028;p14">
            <a:hlinkClick r:id="rId2" action="ppaction://hlinksldjump"/>
          </p:cNvPr>
          <p:cNvSpPr txBox="1">
            <a:spLocks noGrp="1"/>
          </p:cNvSpPr>
          <p:nvPr>
            <p:ph type="ctrTitle" idx="2"/>
          </p:nvPr>
        </p:nvSpPr>
        <p:spPr>
          <a:xfrm>
            <a:off x="1376163" y="1628538"/>
            <a:ext cx="3178500" cy="41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hlink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3029" name="Google Shape;3029;p14"/>
          <p:cNvSpPr txBox="1">
            <a:spLocks noGrp="1"/>
          </p:cNvSpPr>
          <p:nvPr>
            <p:ph type="subTitle" idx="1"/>
          </p:nvPr>
        </p:nvSpPr>
        <p:spPr>
          <a:xfrm>
            <a:off x="1376159" y="1943763"/>
            <a:ext cx="26382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30" name="Google Shape;3030;p14">
            <a:hlinkClick r:id="rId2" action="ppaction://hlinksldjump"/>
          </p:cNvPr>
          <p:cNvSpPr txBox="1">
            <a:spLocks noGrp="1"/>
          </p:cNvSpPr>
          <p:nvPr>
            <p:ph type="title" idx="3" hasCustomPrompt="1"/>
          </p:nvPr>
        </p:nvSpPr>
        <p:spPr>
          <a:xfrm>
            <a:off x="606958" y="1782013"/>
            <a:ext cx="860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500">
                <a:solidFill>
                  <a:schemeClr val="hlink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031" name="Google Shape;3031;p14"/>
          <p:cNvSpPr txBox="1">
            <a:spLocks noGrp="1"/>
          </p:cNvSpPr>
          <p:nvPr>
            <p:ph type="subTitle" idx="4"/>
          </p:nvPr>
        </p:nvSpPr>
        <p:spPr>
          <a:xfrm>
            <a:off x="1376163" y="3393777"/>
            <a:ext cx="26427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32" name="Google Shape;3032;p14">
            <a:hlinkClick r:id="" action="ppaction://noaction"/>
          </p:cNvPr>
          <p:cNvSpPr txBox="1">
            <a:spLocks noGrp="1"/>
          </p:cNvSpPr>
          <p:nvPr>
            <p:ph type="title" idx="5" hasCustomPrompt="1"/>
          </p:nvPr>
        </p:nvSpPr>
        <p:spPr>
          <a:xfrm>
            <a:off x="605688" y="3229744"/>
            <a:ext cx="861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5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Fira Sans Extra Condensed Medium"/>
              <a:buNone/>
              <a:defRPr sz="4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033" name="Google Shape;3033;p14">
            <a:hlinkClick r:id="" action="ppaction://noaction"/>
          </p:cNvPr>
          <p:cNvSpPr txBox="1">
            <a:spLocks noGrp="1"/>
          </p:cNvSpPr>
          <p:nvPr>
            <p:ph type="ctrTitle" idx="6"/>
          </p:nvPr>
        </p:nvSpPr>
        <p:spPr>
          <a:xfrm>
            <a:off x="5356188" y="1628538"/>
            <a:ext cx="31821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hlink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3034" name="Google Shape;3034;p14"/>
          <p:cNvSpPr txBox="1">
            <a:spLocks noGrp="1"/>
          </p:cNvSpPr>
          <p:nvPr>
            <p:ph type="subTitle" idx="7"/>
          </p:nvPr>
        </p:nvSpPr>
        <p:spPr>
          <a:xfrm>
            <a:off x="5356187" y="1956313"/>
            <a:ext cx="24159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5" name="Google Shape;3035;p14">
            <a:hlinkClick r:id="" action="ppaction://noaction"/>
          </p:cNvPr>
          <p:cNvSpPr txBox="1">
            <a:spLocks noGrp="1"/>
          </p:cNvSpPr>
          <p:nvPr>
            <p:ph type="title" idx="8" hasCustomPrompt="1"/>
          </p:nvPr>
        </p:nvSpPr>
        <p:spPr>
          <a:xfrm>
            <a:off x="4558268" y="1782013"/>
            <a:ext cx="859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5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036" name="Google Shape;3036;p14">
            <a:hlinkClick r:id="" action="ppaction://noaction"/>
          </p:cNvPr>
          <p:cNvSpPr txBox="1">
            <a:spLocks noGrp="1"/>
          </p:cNvSpPr>
          <p:nvPr>
            <p:ph type="ctrTitle" idx="9"/>
          </p:nvPr>
        </p:nvSpPr>
        <p:spPr>
          <a:xfrm>
            <a:off x="5356188" y="3076263"/>
            <a:ext cx="31821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hlink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Cinzel"/>
              <a:buNone/>
              <a:defRPr sz="2000"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3037" name="Google Shape;3037;p14"/>
          <p:cNvSpPr txBox="1">
            <a:spLocks noGrp="1"/>
          </p:cNvSpPr>
          <p:nvPr>
            <p:ph type="subTitle" idx="13"/>
          </p:nvPr>
        </p:nvSpPr>
        <p:spPr>
          <a:xfrm>
            <a:off x="5356187" y="3393777"/>
            <a:ext cx="24159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8" name="Google Shape;3038;p14">
            <a:hlinkClick r:id="" action="ppaction://noaction"/>
          </p:cNvPr>
          <p:cNvSpPr txBox="1">
            <a:spLocks noGrp="1"/>
          </p:cNvSpPr>
          <p:nvPr>
            <p:ph type="title" idx="14" hasCustomPrompt="1"/>
          </p:nvPr>
        </p:nvSpPr>
        <p:spPr>
          <a:xfrm>
            <a:off x="4558268" y="3229744"/>
            <a:ext cx="859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5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039" name="Google Shape;3039;p14">
            <a:hlinkClick r:id="rId2" action="ppaction://hlinksldjump"/>
          </p:cNvPr>
          <p:cNvSpPr txBox="1">
            <a:spLocks noGrp="1"/>
          </p:cNvSpPr>
          <p:nvPr>
            <p:ph type="ctrTitle" idx="15"/>
          </p:nvPr>
        </p:nvSpPr>
        <p:spPr>
          <a:xfrm>
            <a:off x="1376163" y="3076563"/>
            <a:ext cx="3178500" cy="41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hlink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inzel"/>
              <a:buNone/>
              <a:defRPr sz="2000">
                <a:solidFill>
                  <a:schemeClr val="lt1"/>
                </a:solidFill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grpSp>
        <p:nvGrpSpPr>
          <p:cNvPr id="3040" name="Google Shape;3040;p14"/>
          <p:cNvGrpSpPr/>
          <p:nvPr/>
        </p:nvGrpSpPr>
        <p:grpSpPr>
          <a:xfrm>
            <a:off x="-4" y="4428200"/>
            <a:ext cx="9144278" cy="723600"/>
            <a:chOff x="-4" y="4428200"/>
            <a:chExt cx="9144278" cy="723600"/>
          </a:xfrm>
        </p:grpSpPr>
        <p:sp>
          <p:nvSpPr>
            <p:cNvPr id="3041" name="Google Shape;3041;p14"/>
            <p:cNvSpPr/>
            <p:nvPr/>
          </p:nvSpPr>
          <p:spPr>
            <a:xfrm>
              <a:off x="25" y="44282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42" name="Google Shape;3042;p14"/>
            <p:cNvGrpSpPr/>
            <p:nvPr/>
          </p:nvGrpSpPr>
          <p:grpSpPr>
            <a:xfrm>
              <a:off x="42" y="4558437"/>
              <a:ext cx="9144232" cy="170088"/>
              <a:chOff x="446475" y="2342375"/>
              <a:chExt cx="6243075" cy="116125"/>
            </a:xfrm>
          </p:grpSpPr>
          <p:sp>
            <p:nvSpPr>
              <p:cNvPr id="3043" name="Google Shape;3043;p14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4" name="Google Shape;3044;p14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5" name="Google Shape;3045;p14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6" name="Google Shape;3046;p14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7" name="Google Shape;3047;p14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8" name="Google Shape;3048;p14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9" name="Google Shape;3049;p14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0" name="Google Shape;3050;p14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1" name="Google Shape;3051;p14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2" name="Google Shape;3052;p14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3" name="Google Shape;3053;p14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4" name="Google Shape;3054;p14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5" name="Google Shape;3055;p14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14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7" name="Google Shape;3057;p14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8" name="Google Shape;3058;p14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9" name="Google Shape;3059;p14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0" name="Google Shape;3060;p14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1" name="Google Shape;3061;p14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2" name="Google Shape;3062;p14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3" name="Google Shape;3063;p14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4" name="Google Shape;3064;p14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5" name="Google Shape;3065;p14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6" name="Google Shape;3066;p14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7" name="Google Shape;3067;p14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068" name="Google Shape;3068;p14"/>
            <p:cNvCxnSpPr>
              <a:stCxn id="3041" idx="1"/>
            </p:cNvCxnSpPr>
            <p:nvPr/>
          </p:nvCxnSpPr>
          <p:spPr>
            <a:xfrm>
              <a:off x="25" y="4790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69" name="Google Shape;3069;p14"/>
            <p:cNvCxnSpPr/>
            <p:nvPr/>
          </p:nvCxnSpPr>
          <p:spPr>
            <a:xfrm>
              <a:off x="25" y="44969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070" name="Google Shape;3070;p14"/>
            <p:cNvGrpSpPr/>
            <p:nvPr/>
          </p:nvGrpSpPr>
          <p:grpSpPr>
            <a:xfrm>
              <a:off x="-4" y="4851451"/>
              <a:ext cx="9143944" cy="272600"/>
              <a:chOff x="447950" y="2701350"/>
              <a:chExt cx="6241600" cy="186075"/>
            </a:xfrm>
          </p:grpSpPr>
          <p:sp>
            <p:nvSpPr>
              <p:cNvPr id="3071" name="Google Shape;3071;p14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14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3" name="Google Shape;3073;p14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4" name="Google Shape;3074;p14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14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6" name="Google Shape;3076;p14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7" name="Google Shape;3077;p14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8" name="Google Shape;3078;p14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9" name="Google Shape;3079;p14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14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1" name="Google Shape;3081;p14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2" name="Google Shape;3082;p14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3" name="Google Shape;3083;p14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14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5" name="Google Shape;3085;p14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6" name="Google Shape;3086;p14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7" name="Google Shape;3087;p14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14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9" name="Google Shape;3089;p14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0" name="Google Shape;3090;p14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14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2" name="Google Shape;3092;p14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3" name="Google Shape;3093;p14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4" name="Google Shape;3094;p14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5" name="Google Shape;3095;p14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6" name="Google Shape;3096;p14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7" name="Google Shape;3097;p14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8" name="Google Shape;3098;p14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9" name="Google Shape;3099;p14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0" name="Google Shape;3100;p14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1" name="Google Shape;3101;p14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2" name="Google Shape;3102;p14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3" name="Google Shape;3103;p14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4" name="Google Shape;3104;p14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5" name="Google Shape;3105;p14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6" name="Google Shape;3106;p14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7" name="Google Shape;3107;p14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8" name="Google Shape;3108;p14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9" name="Google Shape;3109;p14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0" name="Google Shape;3110;p14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1" name="Google Shape;3111;p14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2" name="Google Shape;3112;p14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3" name="Google Shape;3113;p14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4" name="Google Shape;3114;p14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5" name="Google Shape;3115;p14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6" name="Google Shape;3116;p14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7" name="Google Shape;3117;p14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8" name="Google Shape;3118;p14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9" name="Google Shape;3119;p14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0" name="Google Shape;3120;p14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1" name="Google Shape;3121;p14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2" name="Google Shape;3122;p14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3" name="Google Shape;3123;p14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4" name="Google Shape;3124;p14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SECTION_TITLE_AND_DESCRIPTION_1">
    <p:spTree>
      <p:nvGrpSpPr>
        <p:cNvPr id="1" name="Shape 5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7" name="Google Shape;5917;p33"/>
          <p:cNvSpPr txBox="1">
            <a:spLocks noGrp="1"/>
          </p:cNvSpPr>
          <p:nvPr>
            <p:ph type="title"/>
          </p:nvPr>
        </p:nvSpPr>
        <p:spPr>
          <a:xfrm>
            <a:off x="2002450" y="2286900"/>
            <a:ext cx="5139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18" name="Google Shape;5918;p33"/>
          <p:cNvSpPr txBox="1">
            <a:spLocks noGrp="1"/>
          </p:cNvSpPr>
          <p:nvPr>
            <p:ph type="subTitle" idx="1"/>
          </p:nvPr>
        </p:nvSpPr>
        <p:spPr>
          <a:xfrm>
            <a:off x="2002450" y="3113743"/>
            <a:ext cx="5139000" cy="12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19" name="Google Shape;5919;p33"/>
          <p:cNvSpPr/>
          <p:nvPr/>
        </p:nvSpPr>
        <p:spPr>
          <a:xfrm rot="5400000">
            <a:off x="6143700" y="2155200"/>
            <a:ext cx="51555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0" name="Google Shape;5920;p33"/>
          <p:cNvSpPr/>
          <p:nvPr/>
        </p:nvSpPr>
        <p:spPr>
          <a:xfrm rot="5400000">
            <a:off x="-2155200" y="2155200"/>
            <a:ext cx="51555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21" name="Google Shape;5921;p33"/>
          <p:cNvGrpSpPr/>
          <p:nvPr/>
        </p:nvGrpSpPr>
        <p:grpSpPr>
          <a:xfrm>
            <a:off x="0" y="0"/>
            <a:ext cx="723600" cy="5162674"/>
            <a:chOff x="0" y="0"/>
            <a:chExt cx="723600" cy="5162674"/>
          </a:xfrm>
        </p:grpSpPr>
        <p:sp>
          <p:nvSpPr>
            <p:cNvPr id="5922" name="Google Shape;5922;p33"/>
            <p:cNvSpPr/>
            <p:nvPr/>
          </p:nvSpPr>
          <p:spPr>
            <a:xfrm rot="5400000">
              <a:off x="-2215950" y="2215996"/>
              <a:ext cx="51555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33"/>
            <p:cNvSpPr/>
            <p:nvPr/>
          </p:nvSpPr>
          <p:spPr>
            <a:xfrm rot="5400000">
              <a:off x="238904" y="197207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33"/>
            <p:cNvSpPr/>
            <p:nvPr/>
          </p:nvSpPr>
          <p:spPr>
            <a:xfrm rot="5400000">
              <a:off x="239107" y="855844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8" y="3037"/>
                  </a:lnTo>
                  <a:lnTo>
                    <a:pt x="9108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33"/>
            <p:cNvSpPr/>
            <p:nvPr/>
          </p:nvSpPr>
          <p:spPr>
            <a:xfrm rot="5400000">
              <a:off x="512482" y="547792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33"/>
            <p:cNvSpPr/>
            <p:nvPr/>
          </p:nvSpPr>
          <p:spPr>
            <a:xfrm rot="5400000">
              <a:off x="238921" y="1514463"/>
              <a:ext cx="551593" cy="157315"/>
            </a:xfrm>
            <a:custGeom>
              <a:avLst/>
              <a:gdLst/>
              <a:ahLst/>
              <a:cxnLst/>
              <a:rect l="l" t="t" r="r" b="b"/>
              <a:pathLst>
                <a:path w="16288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20" y="3037"/>
                  </a:lnTo>
                  <a:lnTo>
                    <a:pt x="9120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33"/>
            <p:cNvSpPr/>
            <p:nvPr/>
          </p:nvSpPr>
          <p:spPr>
            <a:xfrm rot="5400000">
              <a:off x="512482" y="120622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33"/>
            <p:cNvSpPr/>
            <p:nvPr/>
          </p:nvSpPr>
          <p:spPr>
            <a:xfrm rot="5400000">
              <a:off x="238904" y="2173286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9" y="1"/>
                  </a:lnTo>
                  <a:lnTo>
                    <a:pt x="16289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56" y="3037"/>
                  </a:lnTo>
                  <a:lnTo>
                    <a:pt x="1656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33"/>
            <p:cNvSpPr/>
            <p:nvPr/>
          </p:nvSpPr>
          <p:spPr>
            <a:xfrm rot="5400000">
              <a:off x="512482" y="186506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33"/>
            <p:cNvSpPr/>
            <p:nvPr/>
          </p:nvSpPr>
          <p:spPr>
            <a:xfrm rot="5400000">
              <a:off x="238904" y="2832125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8" y="3037"/>
                  </a:lnTo>
                  <a:lnTo>
                    <a:pt x="1668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33"/>
            <p:cNvSpPr/>
            <p:nvPr/>
          </p:nvSpPr>
          <p:spPr>
            <a:xfrm rot="5400000">
              <a:off x="512482" y="252390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33"/>
            <p:cNvSpPr/>
            <p:nvPr/>
          </p:nvSpPr>
          <p:spPr>
            <a:xfrm rot="5400000">
              <a:off x="239107" y="349076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800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3" name="Google Shape;5933;p33"/>
            <p:cNvSpPr/>
            <p:nvPr/>
          </p:nvSpPr>
          <p:spPr>
            <a:xfrm rot="5400000">
              <a:off x="512482" y="318274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4" name="Google Shape;5934;p33"/>
            <p:cNvSpPr/>
            <p:nvPr/>
          </p:nvSpPr>
          <p:spPr>
            <a:xfrm rot="5400000">
              <a:off x="239107" y="414960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21" y="1549"/>
                  </a:lnTo>
                  <a:lnTo>
                    <a:pt x="14621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53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33"/>
            <p:cNvSpPr/>
            <p:nvPr/>
          </p:nvSpPr>
          <p:spPr>
            <a:xfrm rot="5400000">
              <a:off x="512482" y="384158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33"/>
            <p:cNvSpPr/>
            <p:nvPr/>
          </p:nvSpPr>
          <p:spPr>
            <a:xfrm rot="5400000">
              <a:off x="239327" y="4808627"/>
              <a:ext cx="550780" cy="157315"/>
            </a:xfrm>
            <a:custGeom>
              <a:avLst/>
              <a:gdLst/>
              <a:ahLst/>
              <a:cxnLst/>
              <a:rect l="l" t="t" r="r" b="b"/>
              <a:pathLst>
                <a:path w="16264" h="4645" fill="none" extrusionOk="0">
                  <a:moveTo>
                    <a:pt x="10787" y="1549"/>
                  </a:moveTo>
                  <a:lnTo>
                    <a:pt x="14609" y="1549"/>
                  </a:lnTo>
                  <a:lnTo>
                    <a:pt x="14609" y="3037"/>
                  </a:lnTo>
                  <a:lnTo>
                    <a:pt x="9085" y="3037"/>
                  </a:lnTo>
                  <a:lnTo>
                    <a:pt x="9085" y="1"/>
                  </a:lnTo>
                  <a:lnTo>
                    <a:pt x="16264" y="1"/>
                  </a:lnTo>
                  <a:lnTo>
                    <a:pt x="16264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299" y="1"/>
                  </a:lnTo>
                  <a:lnTo>
                    <a:pt x="7299" y="3037"/>
                  </a:lnTo>
                  <a:lnTo>
                    <a:pt x="1643" y="3037"/>
                  </a:lnTo>
                  <a:lnTo>
                    <a:pt x="1643" y="1549"/>
                  </a:lnTo>
                  <a:lnTo>
                    <a:pt x="5441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33"/>
            <p:cNvSpPr/>
            <p:nvPr/>
          </p:nvSpPr>
          <p:spPr>
            <a:xfrm rot="5400000">
              <a:off x="512482" y="4499983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938" name="Google Shape;5938;p33"/>
            <p:cNvCxnSpPr>
              <a:stCxn id="5922" idx="1"/>
            </p:cNvCxnSpPr>
            <p:nvPr/>
          </p:nvCxnSpPr>
          <p:spPr>
            <a:xfrm>
              <a:off x="361800" y="46"/>
              <a:ext cx="0" cy="51555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39" name="Google Shape;5939;p33"/>
            <p:cNvCxnSpPr/>
            <p:nvPr/>
          </p:nvCxnSpPr>
          <p:spPr>
            <a:xfrm rot="5400000">
              <a:off x="-1922900" y="2577796"/>
              <a:ext cx="51555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940" name="Google Shape;5940;p33"/>
            <p:cNvSpPr/>
            <p:nvPr/>
          </p:nvSpPr>
          <p:spPr>
            <a:xfrm rot="5400000">
              <a:off x="141037" y="11511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33"/>
            <p:cNvSpPr/>
            <p:nvPr/>
          </p:nvSpPr>
          <p:spPr>
            <a:xfrm rot="5400000">
              <a:off x="85816" y="-50976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33"/>
            <p:cNvSpPr/>
            <p:nvPr/>
          </p:nvSpPr>
          <p:spPr>
            <a:xfrm rot="5400000">
              <a:off x="141233" y="447461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33"/>
            <p:cNvSpPr/>
            <p:nvPr/>
          </p:nvSpPr>
          <p:spPr>
            <a:xfrm rot="5400000">
              <a:off x="85816" y="28160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4" name="Google Shape;5944;p33"/>
            <p:cNvSpPr/>
            <p:nvPr/>
          </p:nvSpPr>
          <p:spPr>
            <a:xfrm rot="5400000">
              <a:off x="141037" y="77937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5" name="Google Shape;5945;p33"/>
            <p:cNvSpPr/>
            <p:nvPr/>
          </p:nvSpPr>
          <p:spPr>
            <a:xfrm rot="5400000">
              <a:off x="85816" y="61332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33"/>
            <p:cNvSpPr/>
            <p:nvPr/>
          </p:nvSpPr>
          <p:spPr>
            <a:xfrm rot="5400000">
              <a:off x="141037" y="111109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7" name="Google Shape;5947;p33"/>
            <p:cNvSpPr/>
            <p:nvPr/>
          </p:nvSpPr>
          <p:spPr>
            <a:xfrm rot="5400000">
              <a:off x="85834" y="945023"/>
              <a:ext cx="163523" cy="265510"/>
            </a:xfrm>
            <a:custGeom>
              <a:avLst/>
              <a:gdLst/>
              <a:ahLst/>
              <a:cxnLst/>
              <a:rect l="l" t="t" r="r" b="b"/>
              <a:pathLst>
                <a:path w="4584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8" name="Google Shape;5948;p33"/>
            <p:cNvSpPr/>
            <p:nvPr/>
          </p:nvSpPr>
          <p:spPr>
            <a:xfrm rot="5400000">
              <a:off x="141019" y="1443228"/>
              <a:ext cx="53152" cy="265510"/>
            </a:xfrm>
            <a:custGeom>
              <a:avLst/>
              <a:gdLst/>
              <a:ahLst/>
              <a:cxnLst/>
              <a:rect l="l" t="t" r="r" b="b"/>
              <a:pathLst>
                <a:path w="1490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33"/>
            <p:cNvSpPr/>
            <p:nvPr/>
          </p:nvSpPr>
          <p:spPr>
            <a:xfrm rot="5400000">
              <a:off x="85816" y="127758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84" y="1882"/>
                  </a:lnTo>
                  <a:lnTo>
                    <a:pt x="3084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33"/>
            <p:cNvSpPr/>
            <p:nvPr/>
          </p:nvSpPr>
          <p:spPr>
            <a:xfrm rot="5400000">
              <a:off x="141251" y="1775144"/>
              <a:ext cx="52688" cy="265510"/>
            </a:xfrm>
            <a:custGeom>
              <a:avLst/>
              <a:gdLst/>
              <a:ahLst/>
              <a:cxnLst/>
              <a:rect l="l" t="t" r="r" b="b"/>
              <a:pathLst>
                <a:path w="1477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33"/>
            <p:cNvSpPr/>
            <p:nvPr/>
          </p:nvSpPr>
          <p:spPr>
            <a:xfrm rot="5400000">
              <a:off x="85816" y="160930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33"/>
            <p:cNvSpPr/>
            <p:nvPr/>
          </p:nvSpPr>
          <p:spPr>
            <a:xfrm rot="5400000">
              <a:off x="141037" y="210707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3" name="Google Shape;5953;p33"/>
            <p:cNvSpPr/>
            <p:nvPr/>
          </p:nvSpPr>
          <p:spPr>
            <a:xfrm rot="5400000">
              <a:off x="85816" y="194102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4" name="Google Shape;5954;p33"/>
            <p:cNvSpPr/>
            <p:nvPr/>
          </p:nvSpPr>
          <p:spPr>
            <a:xfrm rot="5400000">
              <a:off x="141037" y="243879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33"/>
            <p:cNvSpPr/>
            <p:nvPr/>
          </p:nvSpPr>
          <p:spPr>
            <a:xfrm rot="5400000">
              <a:off x="85406" y="2273152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19" y="1882"/>
                  </a:lnTo>
                  <a:lnTo>
                    <a:pt x="3119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33"/>
            <p:cNvSpPr/>
            <p:nvPr/>
          </p:nvSpPr>
          <p:spPr>
            <a:xfrm rot="5400000">
              <a:off x="141233" y="2771143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33"/>
            <p:cNvSpPr/>
            <p:nvPr/>
          </p:nvSpPr>
          <p:spPr>
            <a:xfrm rot="5400000">
              <a:off x="85816" y="260528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33"/>
            <p:cNvSpPr/>
            <p:nvPr/>
          </p:nvSpPr>
          <p:spPr>
            <a:xfrm rot="5400000">
              <a:off x="141037" y="3103060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33"/>
            <p:cNvSpPr/>
            <p:nvPr/>
          </p:nvSpPr>
          <p:spPr>
            <a:xfrm rot="5400000">
              <a:off x="85816" y="293700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33"/>
            <p:cNvSpPr/>
            <p:nvPr/>
          </p:nvSpPr>
          <p:spPr>
            <a:xfrm rot="5400000">
              <a:off x="141037" y="343520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33"/>
            <p:cNvSpPr/>
            <p:nvPr/>
          </p:nvSpPr>
          <p:spPr>
            <a:xfrm rot="5400000">
              <a:off x="85406" y="3269133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33"/>
            <p:cNvSpPr/>
            <p:nvPr/>
          </p:nvSpPr>
          <p:spPr>
            <a:xfrm rot="5400000">
              <a:off x="141233" y="3767124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33"/>
            <p:cNvSpPr/>
            <p:nvPr/>
          </p:nvSpPr>
          <p:spPr>
            <a:xfrm rot="5400000">
              <a:off x="85816" y="360126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33"/>
            <p:cNvSpPr/>
            <p:nvPr/>
          </p:nvSpPr>
          <p:spPr>
            <a:xfrm rot="5400000">
              <a:off x="141037" y="4099041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5" name="Google Shape;5965;p33"/>
            <p:cNvSpPr/>
            <p:nvPr/>
          </p:nvSpPr>
          <p:spPr>
            <a:xfrm rot="5400000">
              <a:off x="85816" y="393298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33"/>
            <p:cNvSpPr/>
            <p:nvPr/>
          </p:nvSpPr>
          <p:spPr>
            <a:xfrm rot="5400000">
              <a:off x="141037" y="443118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33"/>
            <p:cNvSpPr/>
            <p:nvPr/>
          </p:nvSpPr>
          <p:spPr>
            <a:xfrm rot="5400000">
              <a:off x="85816" y="426470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33"/>
            <p:cNvSpPr/>
            <p:nvPr/>
          </p:nvSpPr>
          <p:spPr>
            <a:xfrm rot="5400000">
              <a:off x="141037" y="476290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33"/>
            <p:cNvSpPr/>
            <p:nvPr/>
          </p:nvSpPr>
          <p:spPr>
            <a:xfrm rot="5400000">
              <a:off x="85816" y="459724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7" y="1882"/>
                  </a:lnTo>
                  <a:lnTo>
                    <a:pt x="3097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33"/>
            <p:cNvSpPr/>
            <p:nvPr/>
          </p:nvSpPr>
          <p:spPr>
            <a:xfrm rot="5400000">
              <a:off x="85816" y="492896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71" name="Google Shape;5971;p33"/>
          <p:cNvGrpSpPr/>
          <p:nvPr/>
        </p:nvGrpSpPr>
        <p:grpSpPr>
          <a:xfrm flipH="1">
            <a:off x="8420400" y="0"/>
            <a:ext cx="723600" cy="5162674"/>
            <a:chOff x="0" y="0"/>
            <a:chExt cx="723600" cy="5162674"/>
          </a:xfrm>
        </p:grpSpPr>
        <p:sp>
          <p:nvSpPr>
            <p:cNvPr id="5972" name="Google Shape;5972;p33"/>
            <p:cNvSpPr/>
            <p:nvPr/>
          </p:nvSpPr>
          <p:spPr>
            <a:xfrm rot="5400000">
              <a:off x="-2215950" y="2215996"/>
              <a:ext cx="51555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33"/>
            <p:cNvSpPr/>
            <p:nvPr/>
          </p:nvSpPr>
          <p:spPr>
            <a:xfrm rot="5400000">
              <a:off x="238904" y="197207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33"/>
            <p:cNvSpPr/>
            <p:nvPr/>
          </p:nvSpPr>
          <p:spPr>
            <a:xfrm rot="5400000">
              <a:off x="239107" y="855844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8" y="3037"/>
                  </a:lnTo>
                  <a:lnTo>
                    <a:pt x="9108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33"/>
            <p:cNvSpPr/>
            <p:nvPr/>
          </p:nvSpPr>
          <p:spPr>
            <a:xfrm rot="5400000">
              <a:off x="512482" y="547792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33"/>
            <p:cNvSpPr/>
            <p:nvPr/>
          </p:nvSpPr>
          <p:spPr>
            <a:xfrm rot="5400000">
              <a:off x="238921" y="1514463"/>
              <a:ext cx="551593" cy="157315"/>
            </a:xfrm>
            <a:custGeom>
              <a:avLst/>
              <a:gdLst/>
              <a:ahLst/>
              <a:cxnLst/>
              <a:rect l="l" t="t" r="r" b="b"/>
              <a:pathLst>
                <a:path w="16288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20" y="3037"/>
                  </a:lnTo>
                  <a:lnTo>
                    <a:pt x="9120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33"/>
            <p:cNvSpPr/>
            <p:nvPr/>
          </p:nvSpPr>
          <p:spPr>
            <a:xfrm rot="5400000">
              <a:off x="512482" y="120622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33"/>
            <p:cNvSpPr/>
            <p:nvPr/>
          </p:nvSpPr>
          <p:spPr>
            <a:xfrm rot="5400000">
              <a:off x="238904" y="2173286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9" y="1"/>
                  </a:lnTo>
                  <a:lnTo>
                    <a:pt x="16289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56" y="3037"/>
                  </a:lnTo>
                  <a:lnTo>
                    <a:pt x="1656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33"/>
            <p:cNvSpPr/>
            <p:nvPr/>
          </p:nvSpPr>
          <p:spPr>
            <a:xfrm rot="5400000">
              <a:off x="512482" y="186506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33"/>
            <p:cNvSpPr/>
            <p:nvPr/>
          </p:nvSpPr>
          <p:spPr>
            <a:xfrm rot="5400000">
              <a:off x="238904" y="2832125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8" y="3037"/>
                  </a:lnTo>
                  <a:lnTo>
                    <a:pt x="1668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33"/>
            <p:cNvSpPr/>
            <p:nvPr/>
          </p:nvSpPr>
          <p:spPr>
            <a:xfrm rot="5400000">
              <a:off x="512482" y="252390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33"/>
            <p:cNvSpPr/>
            <p:nvPr/>
          </p:nvSpPr>
          <p:spPr>
            <a:xfrm rot="5400000">
              <a:off x="239107" y="349076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800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33"/>
            <p:cNvSpPr/>
            <p:nvPr/>
          </p:nvSpPr>
          <p:spPr>
            <a:xfrm rot="5400000">
              <a:off x="512482" y="318274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33"/>
            <p:cNvSpPr/>
            <p:nvPr/>
          </p:nvSpPr>
          <p:spPr>
            <a:xfrm rot="5400000">
              <a:off x="239107" y="414960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21" y="1549"/>
                  </a:lnTo>
                  <a:lnTo>
                    <a:pt x="14621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53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33"/>
            <p:cNvSpPr/>
            <p:nvPr/>
          </p:nvSpPr>
          <p:spPr>
            <a:xfrm rot="5400000">
              <a:off x="512482" y="384158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33"/>
            <p:cNvSpPr/>
            <p:nvPr/>
          </p:nvSpPr>
          <p:spPr>
            <a:xfrm rot="5400000">
              <a:off x="239327" y="4808627"/>
              <a:ext cx="550780" cy="157315"/>
            </a:xfrm>
            <a:custGeom>
              <a:avLst/>
              <a:gdLst/>
              <a:ahLst/>
              <a:cxnLst/>
              <a:rect l="l" t="t" r="r" b="b"/>
              <a:pathLst>
                <a:path w="16264" h="4645" fill="none" extrusionOk="0">
                  <a:moveTo>
                    <a:pt x="10787" y="1549"/>
                  </a:moveTo>
                  <a:lnTo>
                    <a:pt x="14609" y="1549"/>
                  </a:lnTo>
                  <a:lnTo>
                    <a:pt x="14609" y="3037"/>
                  </a:lnTo>
                  <a:lnTo>
                    <a:pt x="9085" y="3037"/>
                  </a:lnTo>
                  <a:lnTo>
                    <a:pt x="9085" y="1"/>
                  </a:lnTo>
                  <a:lnTo>
                    <a:pt x="16264" y="1"/>
                  </a:lnTo>
                  <a:lnTo>
                    <a:pt x="16264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299" y="1"/>
                  </a:lnTo>
                  <a:lnTo>
                    <a:pt x="7299" y="3037"/>
                  </a:lnTo>
                  <a:lnTo>
                    <a:pt x="1643" y="3037"/>
                  </a:lnTo>
                  <a:lnTo>
                    <a:pt x="1643" y="1549"/>
                  </a:lnTo>
                  <a:lnTo>
                    <a:pt x="5441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33"/>
            <p:cNvSpPr/>
            <p:nvPr/>
          </p:nvSpPr>
          <p:spPr>
            <a:xfrm rot="5400000">
              <a:off x="512482" y="4499983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988" name="Google Shape;5988;p33"/>
            <p:cNvCxnSpPr>
              <a:stCxn id="5972" idx="1"/>
            </p:cNvCxnSpPr>
            <p:nvPr/>
          </p:nvCxnSpPr>
          <p:spPr>
            <a:xfrm>
              <a:off x="361800" y="46"/>
              <a:ext cx="0" cy="51555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89" name="Google Shape;5989;p33"/>
            <p:cNvCxnSpPr/>
            <p:nvPr/>
          </p:nvCxnSpPr>
          <p:spPr>
            <a:xfrm rot="5400000">
              <a:off x="-1922900" y="2577796"/>
              <a:ext cx="51555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990" name="Google Shape;5990;p33"/>
            <p:cNvSpPr/>
            <p:nvPr/>
          </p:nvSpPr>
          <p:spPr>
            <a:xfrm rot="5400000">
              <a:off x="141037" y="11511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33"/>
            <p:cNvSpPr/>
            <p:nvPr/>
          </p:nvSpPr>
          <p:spPr>
            <a:xfrm rot="5400000">
              <a:off x="85816" y="-50976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33"/>
            <p:cNvSpPr/>
            <p:nvPr/>
          </p:nvSpPr>
          <p:spPr>
            <a:xfrm rot="5400000">
              <a:off x="141233" y="447461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33"/>
            <p:cNvSpPr/>
            <p:nvPr/>
          </p:nvSpPr>
          <p:spPr>
            <a:xfrm rot="5400000">
              <a:off x="85816" y="28160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33"/>
            <p:cNvSpPr/>
            <p:nvPr/>
          </p:nvSpPr>
          <p:spPr>
            <a:xfrm rot="5400000">
              <a:off x="141037" y="77937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33"/>
            <p:cNvSpPr/>
            <p:nvPr/>
          </p:nvSpPr>
          <p:spPr>
            <a:xfrm rot="5400000">
              <a:off x="85816" y="61332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33"/>
            <p:cNvSpPr/>
            <p:nvPr/>
          </p:nvSpPr>
          <p:spPr>
            <a:xfrm rot="5400000">
              <a:off x="141037" y="111109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33"/>
            <p:cNvSpPr/>
            <p:nvPr/>
          </p:nvSpPr>
          <p:spPr>
            <a:xfrm rot="5400000">
              <a:off x="85834" y="945023"/>
              <a:ext cx="163523" cy="265510"/>
            </a:xfrm>
            <a:custGeom>
              <a:avLst/>
              <a:gdLst/>
              <a:ahLst/>
              <a:cxnLst/>
              <a:rect l="l" t="t" r="r" b="b"/>
              <a:pathLst>
                <a:path w="4584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33"/>
            <p:cNvSpPr/>
            <p:nvPr/>
          </p:nvSpPr>
          <p:spPr>
            <a:xfrm rot="5400000">
              <a:off x="141019" y="1443228"/>
              <a:ext cx="53152" cy="265510"/>
            </a:xfrm>
            <a:custGeom>
              <a:avLst/>
              <a:gdLst/>
              <a:ahLst/>
              <a:cxnLst/>
              <a:rect l="l" t="t" r="r" b="b"/>
              <a:pathLst>
                <a:path w="1490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33"/>
            <p:cNvSpPr/>
            <p:nvPr/>
          </p:nvSpPr>
          <p:spPr>
            <a:xfrm rot="5400000">
              <a:off x="85816" y="127758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84" y="1882"/>
                  </a:lnTo>
                  <a:lnTo>
                    <a:pt x="3084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33"/>
            <p:cNvSpPr/>
            <p:nvPr/>
          </p:nvSpPr>
          <p:spPr>
            <a:xfrm rot="5400000">
              <a:off x="141251" y="1775144"/>
              <a:ext cx="52688" cy="265510"/>
            </a:xfrm>
            <a:custGeom>
              <a:avLst/>
              <a:gdLst/>
              <a:ahLst/>
              <a:cxnLst/>
              <a:rect l="l" t="t" r="r" b="b"/>
              <a:pathLst>
                <a:path w="1477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33"/>
            <p:cNvSpPr/>
            <p:nvPr/>
          </p:nvSpPr>
          <p:spPr>
            <a:xfrm rot="5400000">
              <a:off x="85816" y="160930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33"/>
            <p:cNvSpPr/>
            <p:nvPr/>
          </p:nvSpPr>
          <p:spPr>
            <a:xfrm rot="5400000">
              <a:off x="141037" y="210707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33"/>
            <p:cNvSpPr/>
            <p:nvPr/>
          </p:nvSpPr>
          <p:spPr>
            <a:xfrm rot="5400000">
              <a:off x="85816" y="194102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33"/>
            <p:cNvSpPr/>
            <p:nvPr/>
          </p:nvSpPr>
          <p:spPr>
            <a:xfrm rot="5400000">
              <a:off x="141037" y="243879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33"/>
            <p:cNvSpPr/>
            <p:nvPr/>
          </p:nvSpPr>
          <p:spPr>
            <a:xfrm rot="5400000">
              <a:off x="85406" y="2273152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19" y="1882"/>
                  </a:lnTo>
                  <a:lnTo>
                    <a:pt x="3119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33"/>
            <p:cNvSpPr/>
            <p:nvPr/>
          </p:nvSpPr>
          <p:spPr>
            <a:xfrm rot="5400000">
              <a:off x="141233" y="2771143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33"/>
            <p:cNvSpPr/>
            <p:nvPr/>
          </p:nvSpPr>
          <p:spPr>
            <a:xfrm rot="5400000">
              <a:off x="85816" y="260528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33"/>
            <p:cNvSpPr/>
            <p:nvPr/>
          </p:nvSpPr>
          <p:spPr>
            <a:xfrm rot="5400000">
              <a:off x="141037" y="3103060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33"/>
            <p:cNvSpPr/>
            <p:nvPr/>
          </p:nvSpPr>
          <p:spPr>
            <a:xfrm rot="5400000">
              <a:off x="85816" y="293700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33"/>
            <p:cNvSpPr/>
            <p:nvPr/>
          </p:nvSpPr>
          <p:spPr>
            <a:xfrm rot="5400000">
              <a:off x="141037" y="343520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33"/>
            <p:cNvSpPr/>
            <p:nvPr/>
          </p:nvSpPr>
          <p:spPr>
            <a:xfrm rot="5400000">
              <a:off x="85406" y="3269133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33"/>
            <p:cNvSpPr/>
            <p:nvPr/>
          </p:nvSpPr>
          <p:spPr>
            <a:xfrm rot="5400000">
              <a:off x="141233" y="3767124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33"/>
            <p:cNvSpPr/>
            <p:nvPr/>
          </p:nvSpPr>
          <p:spPr>
            <a:xfrm rot="5400000">
              <a:off x="85816" y="360126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33"/>
            <p:cNvSpPr/>
            <p:nvPr/>
          </p:nvSpPr>
          <p:spPr>
            <a:xfrm rot="5400000">
              <a:off x="141037" y="4099041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33"/>
            <p:cNvSpPr/>
            <p:nvPr/>
          </p:nvSpPr>
          <p:spPr>
            <a:xfrm rot="5400000">
              <a:off x="85816" y="393298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33"/>
            <p:cNvSpPr/>
            <p:nvPr/>
          </p:nvSpPr>
          <p:spPr>
            <a:xfrm rot="5400000">
              <a:off x="141037" y="443118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33"/>
            <p:cNvSpPr/>
            <p:nvPr/>
          </p:nvSpPr>
          <p:spPr>
            <a:xfrm rot="5400000">
              <a:off x="85816" y="426470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33"/>
            <p:cNvSpPr/>
            <p:nvPr/>
          </p:nvSpPr>
          <p:spPr>
            <a:xfrm rot="5400000">
              <a:off x="141037" y="476290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33"/>
            <p:cNvSpPr/>
            <p:nvPr/>
          </p:nvSpPr>
          <p:spPr>
            <a:xfrm rot="5400000">
              <a:off x="85816" y="459724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7" y="1882"/>
                  </a:lnTo>
                  <a:lnTo>
                    <a:pt x="3097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33"/>
            <p:cNvSpPr/>
            <p:nvPr/>
          </p:nvSpPr>
          <p:spPr>
            <a:xfrm rot="5400000">
              <a:off x="85816" y="492896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ONE_COLUMN_TEXT_2">
    <p:bg>
      <p:bgPr>
        <a:solidFill>
          <a:schemeClr val="dk1"/>
        </a:solidFill>
        <a:effectLst/>
      </p:bgPr>
    </p:bg>
    <p:spTree>
      <p:nvGrpSpPr>
        <p:cNvPr id="1" name="Shape 6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2" name="Google Shape;6022;p34"/>
          <p:cNvSpPr/>
          <p:nvPr/>
        </p:nvSpPr>
        <p:spPr>
          <a:xfrm flipH="1">
            <a:off x="135825" y="-10850"/>
            <a:ext cx="3505500" cy="517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3" name="Google Shape;6023;p34"/>
          <p:cNvSpPr/>
          <p:nvPr/>
        </p:nvSpPr>
        <p:spPr>
          <a:xfrm flipH="1">
            <a:off x="5575" y="-10850"/>
            <a:ext cx="3505500" cy="517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4" name="Google Shape;6024;p34"/>
          <p:cNvSpPr/>
          <p:nvPr/>
        </p:nvSpPr>
        <p:spPr>
          <a:xfrm>
            <a:off x="13" y="43068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25" name="Google Shape;6025;p34"/>
          <p:cNvGrpSpPr/>
          <p:nvPr/>
        </p:nvGrpSpPr>
        <p:grpSpPr>
          <a:xfrm>
            <a:off x="-4" y="4428200"/>
            <a:ext cx="9144278" cy="723600"/>
            <a:chOff x="-4" y="4428200"/>
            <a:chExt cx="9144278" cy="723600"/>
          </a:xfrm>
        </p:grpSpPr>
        <p:sp>
          <p:nvSpPr>
            <p:cNvPr id="6026" name="Google Shape;6026;p34"/>
            <p:cNvSpPr/>
            <p:nvPr/>
          </p:nvSpPr>
          <p:spPr>
            <a:xfrm>
              <a:off x="25" y="44282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27" name="Google Shape;6027;p34"/>
            <p:cNvGrpSpPr/>
            <p:nvPr/>
          </p:nvGrpSpPr>
          <p:grpSpPr>
            <a:xfrm>
              <a:off x="42" y="4558437"/>
              <a:ext cx="9144232" cy="170088"/>
              <a:chOff x="446475" y="2342375"/>
              <a:chExt cx="6243075" cy="116125"/>
            </a:xfrm>
          </p:grpSpPr>
          <p:sp>
            <p:nvSpPr>
              <p:cNvPr id="6028" name="Google Shape;6028;p34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9" name="Google Shape;6029;p34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0" name="Google Shape;6030;p34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1" name="Google Shape;6031;p34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2" name="Google Shape;6032;p34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3" name="Google Shape;6033;p34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4" name="Google Shape;6034;p34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5" name="Google Shape;6035;p34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6" name="Google Shape;6036;p34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7" name="Google Shape;6037;p34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8" name="Google Shape;6038;p34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9" name="Google Shape;6039;p34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0" name="Google Shape;6040;p34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1" name="Google Shape;6041;p34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2" name="Google Shape;6042;p34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3" name="Google Shape;6043;p34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4" name="Google Shape;6044;p34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5" name="Google Shape;6045;p34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6" name="Google Shape;6046;p34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7" name="Google Shape;6047;p34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8" name="Google Shape;6048;p34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9" name="Google Shape;6049;p34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0" name="Google Shape;6050;p34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1" name="Google Shape;6051;p34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2" name="Google Shape;6052;p34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6053" name="Google Shape;6053;p34"/>
            <p:cNvCxnSpPr>
              <a:stCxn id="6026" idx="1"/>
            </p:cNvCxnSpPr>
            <p:nvPr/>
          </p:nvCxnSpPr>
          <p:spPr>
            <a:xfrm>
              <a:off x="25" y="4790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4" name="Google Shape;6054;p34"/>
            <p:cNvCxnSpPr/>
            <p:nvPr/>
          </p:nvCxnSpPr>
          <p:spPr>
            <a:xfrm>
              <a:off x="25" y="44969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055" name="Google Shape;6055;p34"/>
            <p:cNvGrpSpPr/>
            <p:nvPr/>
          </p:nvGrpSpPr>
          <p:grpSpPr>
            <a:xfrm>
              <a:off x="-4" y="4851451"/>
              <a:ext cx="9143944" cy="272600"/>
              <a:chOff x="447950" y="2701350"/>
              <a:chExt cx="6241600" cy="186075"/>
            </a:xfrm>
          </p:grpSpPr>
          <p:sp>
            <p:nvSpPr>
              <p:cNvPr id="6056" name="Google Shape;6056;p34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7" name="Google Shape;6057;p34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8" name="Google Shape;6058;p34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9" name="Google Shape;6059;p34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0" name="Google Shape;6060;p34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1" name="Google Shape;6061;p34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2" name="Google Shape;6062;p34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3" name="Google Shape;6063;p34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4" name="Google Shape;6064;p34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5" name="Google Shape;6065;p34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6" name="Google Shape;6066;p34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7" name="Google Shape;6067;p34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8" name="Google Shape;6068;p34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9" name="Google Shape;6069;p34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0" name="Google Shape;6070;p34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1" name="Google Shape;6071;p34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2" name="Google Shape;6072;p34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3" name="Google Shape;6073;p34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4" name="Google Shape;6074;p34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5" name="Google Shape;6075;p34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6" name="Google Shape;6076;p34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7" name="Google Shape;6077;p34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8" name="Google Shape;6078;p34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9" name="Google Shape;6079;p34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0" name="Google Shape;6080;p34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1" name="Google Shape;6081;p34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2" name="Google Shape;6082;p34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3" name="Google Shape;6083;p34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4" name="Google Shape;6084;p34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5" name="Google Shape;6085;p34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6" name="Google Shape;6086;p34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7" name="Google Shape;6087;p34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8" name="Google Shape;6088;p34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9" name="Google Shape;6089;p34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0" name="Google Shape;6090;p34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1" name="Google Shape;6091;p34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2" name="Google Shape;6092;p34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3" name="Google Shape;6093;p34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4" name="Google Shape;6094;p34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5" name="Google Shape;6095;p34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6" name="Google Shape;6096;p34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7" name="Google Shape;6097;p34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8" name="Google Shape;6098;p34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9" name="Google Shape;6099;p34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0" name="Google Shape;6100;p34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1" name="Google Shape;6101;p34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2" name="Google Shape;6102;p34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3" name="Google Shape;6103;p34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4" name="Google Shape;6104;p34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5" name="Google Shape;6105;p34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6" name="Google Shape;6106;p34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7" name="Google Shape;6107;p34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8" name="Google Shape;6108;p34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9" name="Google Shape;6109;p34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110" name="Google Shape;6110;p34"/>
          <p:cNvSpPr txBox="1">
            <a:spLocks noGrp="1"/>
          </p:cNvSpPr>
          <p:nvPr>
            <p:ph type="title"/>
          </p:nvPr>
        </p:nvSpPr>
        <p:spPr>
          <a:xfrm>
            <a:off x="3995775" y="1099313"/>
            <a:ext cx="4109100" cy="81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11" name="Google Shape;6111;p34"/>
          <p:cNvSpPr txBox="1">
            <a:spLocks noGrp="1"/>
          </p:cNvSpPr>
          <p:nvPr>
            <p:ph type="subTitle" idx="1"/>
          </p:nvPr>
        </p:nvSpPr>
        <p:spPr>
          <a:xfrm>
            <a:off x="3995763" y="2148800"/>
            <a:ext cx="4109100" cy="14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12" name="Google Shape;6112;p34"/>
          <p:cNvSpPr/>
          <p:nvPr/>
        </p:nvSpPr>
        <p:spPr>
          <a:xfrm rot="10800000">
            <a:off x="0" y="-8426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13" name="Google Shape;6113;p34"/>
          <p:cNvGrpSpPr/>
          <p:nvPr/>
        </p:nvGrpSpPr>
        <p:grpSpPr>
          <a:xfrm>
            <a:off x="-4" y="-8300"/>
            <a:ext cx="9144278" cy="723600"/>
            <a:chOff x="-4" y="-8300"/>
            <a:chExt cx="9144278" cy="723600"/>
          </a:xfrm>
        </p:grpSpPr>
        <p:sp>
          <p:nvSpPr>
            <p:cNvPr id="6114" name="Google Shape;6114;p34"/>
            <p:cNvSpPr/>
            <p:nvPr/>
          </p:nvSpPr>
          <p:spPr>
            <a:xfrm rot="10800000">
              <a:off x="245" y="-83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15" name="Google Shape;6115;p34"/>
            <p:cNvGrpSpPr/>
            <p:nvPr/>
          </p:nvGrpSpPr>
          <p:grpSpPr>
            <a:xfrm rot="10800000">
              <a:off x="-4" y="414975"/>
              <a:ext cx="9144232" cy="170088"/>
              <a:chOff x="446475" y="2342375"/>
              <a:chExt cx="6243075" cy="116125"/>
            </a:xfrm>
          </p:grpSpPr>
          <p:sp>
            <p:nvSpPr>
              <p:cNvPr id="6116" name="Google Shape;6116;p34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7" name="Google Shape;6117;p34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8" name="Google Shape;6118;p34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9" name="Google Shape;6119;p34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0" name="Google Shape;6120;p34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1" name="Google Shape;6121;p34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2" name="Google Shape;6122;p34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3" name="Google Shape;6123;p34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4" name="Google Shape;6124;p34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5" name="Google Shape;6125;p34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6" name="Google Shape;6126;p34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7" name="Google Shape;6127;p34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8" name="Google Shape;6128;p34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9" name="Google Shape;6129;p34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0" name="Google Shape;6130;p34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1" name="Google Shape;6131;p34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2" name="Google Shape;6132;p34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3" name="Google Shape;6133;p34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4" name="Google Shape;6134;p34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5" name="Google Shape;6135;p34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6" name="Google Shape;6136;p34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7" name="Google Shape;6137;p34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8" name="Google Shape;6138;p34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9" name="Google Shape;6139;p34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0" name="Google Shape;6140;p34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6141" name="Google Shape;6141;p34"/>
            <p:cNvCxnSpPr/>
            <p:nvPr/>
          </p:nvCxnSpPr>
          <p:spPr>
            <a:xfrm>
              <a:off x="0" y="353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42" name="Google Shape;6142;p34"/>
            <p:cNvCxnSpPr/>
            <p:nvPr/>
          </p:nvCxnSpPr>
          <p:spPr>
            <a:xfrm rot="10800000">
              <a:off x="245" y="6465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143" name="Google Shape;6143;p34"/>
            <p:cNvGrpSpPr/>
            <p:nvPr/>
          </p:nvGrpSpPr>
          <p:grpSpPr>
            <a:xfrm rot="10800000">
              <a:off x="330" y="19449"/>
              <a:ext cx="9143944" cy="272600"/>
              <a:chOff x="447950" y="2701350"/>
              <a:chExt cx="6241600" cy="186075"/>
            </a:xfrm>
          </p:grpSpPr>
          <p:sp>
            <p:nvSpPr>
              <p:cNvPr id="6144" name="Google Shape;6144;p34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5" name="Google Shape;6145;p34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6" name="Google Shape;6146;p34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7" name="Google Shape;6147;p34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8" name="Google Shape;6148;p34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9" name="Google Shape;6149;p34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0" name="Google Shape;6150;p34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1" name="Google Shape;6151;p34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2" name="Google Shape;6152;p34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3" name="Google Shape;6153;p34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4" name="Google Shape;6154;p34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5" name="Google Shape;6155;p34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6" name="Google Shape;6156;p34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7" name="Google Shape;6157;p34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8" name="Google Shape;6158;p34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9" name="Google Shape;6159;p34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0" name="Google Shape;6160;p34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1" name="Google Shape;6161;p34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2" name="Google Shape;6162;p34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3" name="Google Shape;6163;p34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4" name="Google Shape;6164;p34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5" name="Google Shape;6165;p34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6" name="Google Shape;6166;p34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7" name="Google Shape;6167;p34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8" name="Google Shape;6168;p34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9" name="Google Shape;6169;p34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0" name="Google Shape;6170;p34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1" name="Google Shape;6171;p34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2" name="Google Shape;6172;p34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3" name="Google Shape;6173;p34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4" name="Google Shape;6174;p34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5" name="Google Shape;6175;p34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6" name="Google Shape;6176;p34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7" name="Google Shape;6177;p34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8" name="Google Shape;6178;p34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9" name="Google Shape;6179;p34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0" name="Google Shape;6180;p34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1" name="Google Shape;6181;p34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2" name="Google Shape;6182;p34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3" name="Google Shape;6183;p34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4" name="Google Shape;6184;p34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5" name="Google Shape;6185;p34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6" name="Google Shape;6186;p34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7" name="Google Shape;6187;p34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8" name="Google Shape;6188;p34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9" name="Google Shape;6189;p34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0" name="Google Shape;6190;p34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1" name="Google Shape;6191;p34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2" name="Google Shape;6192;p34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3" name="Google Shape;6193;p34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4" name="Google Shape;6194;p34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5" name="Google Shape;6195;p34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6" name="Google Shape;6196;p34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7" name="Google Shape;6197;p34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bg>
      <p:bgPr>
        <a:solidFill>
          <a:schemeClr val="lt1"/>
        </a:solidFill>
        <a:effectLst/>
      </p:bgPr>
    </p:bg>
    <p:spTree>
      <p:nvGrpSpPr>
        <p:cNvPr id="1" name="Shape 7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6" name="Google Shape;7216;p44"/>
          <p:cNvSpPr txBox="1">
            <a:spLocks noGrp="1"/>
          </p:cNvSpPr>
          <p:nvPr>
            <p:ph type="subTitle" idx="1"/>
          </p:nvPr>
        </p:nvSpPr>
        <p:spPr>
          <a:xfrm>
            <a:off x="5217100" y="1099325"/>
            <a:ext cx="2340900" cy="496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9pPr>
          </a:lstStyle>
          <a:p>
            <a:endParaRPr/>
          </a:p>
        </p:txBody>
      </p:sp>
      <p:sp>
        <p:nvSpPr>
          <p:cNvPr id="7217" name="Google Shape;7217;p44"/>
          <p:cNvSpPr txBox="1">
            <a:spLocks noGrp="1"/>
          </p:cNvSpPr>
          <p:nvPr>
            <p:ph type="subTitle" idx="2"/>
          </p:nvPr>
        </p:nvSpPr>
        <p:spPr>
          <a:xfrm>
            <a:off x="5217100" y="2583938"/>
            <a:ext cx="2340900" cy="496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inzel Medium"/>
              <a:buNone/>
              <a:defRPr sz="2000">
                <a:latin typeface="Cinzel Medium"/>
                <a:ea typeface="Cinzel Medium"/>
                <a:cs typeface="Cinzel Medium"/>
                <a:sym typeface="Cinzel Medium"/>
              </a:defRPr>
            </a:lvl9pPr>
          </a:lstStyle>
          <a:p>
            <a:endParaRPr/>
          </a:p>
        </p:txBody>
      </p:sp>
      <p:sp>
        <p:nvSpPr>
          <p:cNvPr id="7218" name="Google Shape;7218;p44"/>
          <p:cNvSpPr txBox="1">
            <a:spLocks noGrp="1"/>
          </p:cNvSpPr>
          <p:nvPr>
            <p:ph type="subTitle" idx="3"/>
          </p:nvPr>
        </p:nvSpPr>
        <p:spPr>
          <a:xfrm>
            <a:off x="5217100" y="1610147"/>
            <a:ext cx="2340900" cy="7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19" name="Google Shape;7219;p44"/>
          <p:cNvSpPr txBox="1">
            <a:spLocks noGrp="1"/>
          </p:cNvSpPr>
          <p:nvPr>
            <p:ph type="subTitle" idx="4"/>
          </p:nvPr>
        </p:nvSpPr>
        <p:spPr>
          <a:xfrm>
            <a:off x="5217100" y="3107313"/>
            <a:ext cx="2340900" cy="7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20" name="Google Shape;7220;p44"/>
          <p:cNvSpPr txBox="1">
            <a:spLocks noGrp="1"/>
          </p:cNvSpPr>
          <p:nvPr>
            <p:ph type="title"/>
          </p:nvPr>
        </p:nvSpPr>
        <p:spPr>
          <a:xfrm>
            <a:off x="713300" y="231375"/>
            <a:ext cx="7717500" cy="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21" name="Google Shape;7221;p44"/>
          <p:cNvSpPr/>
          <p:nvPr/>
        </p:nvSpPr>
        <p:spPr>
          <a:xfrm flipH="1">
            <a:off x="0" y="43068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22" name="Google Shape;7222;p44"/>
          <p:cNvGrpSpPr/>
          <p:nvPr/>
        </p:nvGrpSpPr>
        <p:grpSpPr>
          <a:xfrm>
            <a:off x="-4" y="4428200"/>
            <a:ext cx="9144278" cy="723600"/>
            <a:chOff x="-4" y="4428200"/>
            <a:chExt cx="9144278" cy="723600"/>
          </a:xfrm>
        </p:grpSpPr>
        <p:sp>
          <p:nvSpPr>
            <p:cNvPr id="7223" name="Google Shape;7223;p44"/>
            <p:cNvSpPr/>
            <p:nvPr/>
          </p:nvSpPr>
          <p:spPr>
            <a:xfrm>
              <a:off x="25" y="44282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24" name="Google Shape;7224;p44"/>
            <p:cNvGrpSpPr/>
            <p:nvPr/>
          </p:nvGrpSpPr>
          <p:grpSpPr>
            <a:xfrm>
              <a:off x="42" y="4558437"/>
              <a:ext cx="9144232" cy="170088"/>
              <a:chOff x="446475" y="2342375"/>
              <a:chExt cx="6243075" cy="116125"/>
            </a:xfrm>
          </p:grpSpPr>
          <p:sp>
            <p:nvSpPr>
              <p:cNvPr id="7225" name="Google Shape;7225;p44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6" name="Google Shape;7226;p44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7" name="Google Shape;7227;p44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8" name="Google Shape;7228;p44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9" name="Google Shape;7229;p44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0" name="Google Shape;7230;p44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1" name="Google Shape;7231;p44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2" name="Google Shape;7232;p44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3" name="Google Shape;7233;p44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4" name="Google Shape;7234;p44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5" name="Google Shape;7235;p44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6" name="Google Shape;7236;p44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7" name="Google Shape;7237;p44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8" name="Google Shape;7238;p44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9" name="Google Shape;7239;p44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0" name="Google Shape;7240;p44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1" name="Google Shape;7241;p44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2" name="Google Shape;7242;p44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3" name="Google Shape;7243;p44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4" name="Google Shape;7244;p44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5" name="Google Shape;7245;p44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6" name="Google Shape;7246;p44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7" name="Google Shape;7247;p44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8" name="Google Shape;7248;p44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9" name="Google Shape;7249;p44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7250" name="Google Shape;7250;p44"/>
            <p:cNvCxnSpPr>
              <a:stCxn id="7223" idx="1"/>
            </p:cNvCxnSpPr>
            <p:nvPr/>
          </p:nvCxnSpPr>
          <p:spPr>
            <a:xfrm>
              <a:off x="25" y="4790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51" name="Google Shape;7251;p44"/>
            <p:cNvCxnSpPr/>
            <p:nvPr/>
          </p:nvCxnSpPr>
          <p:spPr>
            <a:xfrm>
              <a:off x="25" y="44969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252" name="Google Shape;7252;p44"/>
            <p:cNvGrpSpPr/>
            <p:nvPr/>
          </p:nvGrpSpPr>
          <p:grpSpPr>
            <a:xfrm>
              <a:off x="-4" y="4851451"/>
              <a:ext cx="9143944" cy="272600"/>
              <a:chOff x="447950" y="2701350"/>
              <a:chExt cx="6241600" cy="186075"/>
            </a:xfrm>
          </p:grpSpPr>
          <p:sp>
            <p:nvSpPr>
              <p:cNvPr id="7253" name="Google Shape;7253;p44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4" name="Google Shape;7254;p44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5" name="Google Shape;7255;p44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6" name="Google Shape;7256;p44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7" name="Google Shape;7257;p44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8" name="Google Shape;7258;p44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9" name="Google Shape;7259;p44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0" name="Google Shape;7260;p44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1" name="Google Shape;7261;p44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2" name="Google Shape;7262;p44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3" name="Google Shape;7263;p44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4" name="Google Shape;7264;p44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5" name="Google Shape;7265;p44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6" name="Google Shape;7266;p44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7" name="Google Shape;7267;p44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8" name="Google Shape;7268;p44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9" name="Google Shape;7269;p44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0" name="Google Shape;7270;p44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1" name="Google Shape;7271;p44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2" name="Google Shape;7272;p44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3" name="Google Shape;7273;p44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4" name="Google Shape;7274;p44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5" name="Google Shape;7275;p44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6" name="Google Shape;7276;p44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7" name="Google Shape;7277;p44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8" name="Google Shape;7278;p44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9" name="Google Shape;7279;p44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0" name="Google Shape;7280;p44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1" name="Google Shape;7281;p44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2" name="Google Shape;7282;p44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3" name="Google Shape;7283;p44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4" name="Google Shape;7284;p44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5" name="Google Shape;7285;p44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6" name="Google Shape;7286;p44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7" name="Google Shape;7287;p44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8" name="Google Shape;7288;p44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9" name="Google Shape;7289;p44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0" name="Google Shape;7290;p44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1" name="Google Shape;7291;p44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2" name="Google Shape;7292;p44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3" name="Google Shape;7293;p44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4" name="Google Shape;7294;p44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5" name="Google Shape;7295;p44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6" name="Google Shape;7296;p44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7" name="Google Shape;7297;p44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8" name="Google Shape;7298;p44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9" name="Google Shape;7299;p44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0" name="Google Shape;7300;p44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1" name="Google Shape;7301;p44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2" name="Google Shape;7302;p44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3" name="Google Shape;7303;p44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4" name="Google Shape;7304;p44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5" name="Google Shape;7305;p44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6" name="Google Shape;7306;p44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6">
    <p:spTree>
      <p:nvGrpSpPr>
        <p:cNvPr id="1" name="Shape 9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94" name="Google Shape;9394;p54"/>
          <p:cNvGrpSpPr/>
          <p:nvPr/>
        </p:nvGrpSpPr>
        <p:grpSpPr>
          <a:xfrm>
            <a:off x="561" y="25881"/>
            <a:ext cx="9415933" cy="5112128"/>
            <a:chOff x="561" y="25881"/>
            <a:chExt cx="9415933" cy="5112128"/>
          </a:xfrm>
        </p:grpSpPr>
        <p:grpSp>
          <p:nvGrpSpPr>
            <p:cNvPr id="9395" name="Google Shape;9395;p54"/>
            <p:cNvGrpSpPr/>
            <p:nvPr/>
          </p:nvGrpSpPr>
          <p:grpSpPr>
            <a:xfrm rot="5400000" flipH="1">
              <a:off x="2224103" y="21634"/>
              <a:ext cx="696513" cy="5143596"/>
              <a:chOff x="8447481" y="2"/>
              <a:chExt cx="696513" cy="5143596"/>
            </a:xfrm>
          </p:grpSpPr>
          <p:grpSp>
            <p:nvGrpSpPr>
              <p:cNvPr id="9396" name="Google Shape;9396;p54"/>
              <p:cNvGrpSpPr/>
              <p:nvPr/>
            </p:nvGrpSpPr>
            <p:grpSpPr>
              <a:xfrm>
                <a:off x="84474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397" name="Google Shape;9397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98" name="Google Shape;9398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99" name="Google Shape;9399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0" name="Google Shape;9400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1" name="Google Shape;9401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2" name="Google Shape;9402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403" name="Google Shape;9403;p54"/>
              <p:cNvGrpSpPr/>
              <p:nvPr/>
            </p:nvGrpSpPr>
            <p:grpSpPr>
              <a:xfrm>
                <a:off x="88163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404" name="Google Shape;9404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5" name="Google Shape;9405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6" name="Google Shape;9406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7" name="Google Shape;9407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8" name="Google Shape;9408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09" name="Google Shape;9409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410" name="Google Shape;9410;p54"/>
            <p:cNvGrpSpPr/>
            <p:nvPr/>
          </p:nvGrpSpPr>
          <p:grpSpPr>
            <a:xfrm rot="5400000">
              <a:off x="2224103" y="751215"/>
              <a:ext cx="696513" cy="5143596"/>
              <a:chOff x="8447481" y="2"/>
              <a:chExt cx="696513" cy="5143596"/>
            </a:xfrm>
          </p:grpSpPr>
          <p:grpSp>
            <p:nvGrpSpPr>
              <p:cNvPr id="9411" name="Google Shape;9411;p54"/>
              <p:cNvGrpSpPr/>
              <p:nvPr/>
            </p:nvGrpSpPr>
            <p:grpSpPr>
              <a:xfrm>
                <a:off x="84474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412" name="Google Shape;9412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13" name="Google Shape;9413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14" name="Google Shape;9414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15" name="Google Shape;9415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16" name="Google Shape;9416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17" name="Google Shape;9417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418" name="Google Shape;9418;p54"/>
              <p:cNvGrpSpPr/>
              <p:nvPr/>
            </p:nvGrpSpPr>
            <p:grpSpPr>
              <a:xfrm>
                <a:off x="88163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419" name="Google Shape;9419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0" name="Google Shape;9420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1" name="Google Shape;9421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2" name="Google Shape;9422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3" name="Google Shape;9423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4" name="Google Shape;9424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425" name="Google Shape;9425;p54"/>
            <p:cNvGrpSpPr/>
            <p:nvPr/>
          </p:nvGrpSpPr>
          <p:grpSpPr>
            <a:xfrm rot="5400000" flipH="1">
              <a:off x="2224103" y="-1456541"/>
              <a:ext cx="696513" cy="5143596"/>
              <a:chOff x="8447481" y="2"/>
              <a:chExt cx="696513" cy="5143596"/>
            </a:xfrm>
          </p:grpSpPr>
          <p:grpSp>
            <p:nvGrpSpPr>
              <p:cNvPr id="9426" name="Google Shape;9426;p54"/>
              <p:cNvGrpSpPr/>
              <p:nvPr/>
            </p:nvGrpSpPr>
            <p:grpSpPr>
              <a:xfrm>
                <a:off x="84474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427" name="Google Shape;9427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8" name="Google Shape;9428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29" name="Google Shape;9429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0" name="Google Shape;9430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1" name="Google Shape;9431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2" name="Google Shape;9432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433" name="Google Shape;9433;p54"/>
              <p:cNvGrpSpPr/>
              <p:nvPr/>
            </p:nvGrpSpPr>
            <p:grpSpPr>
              <a:xfrm>
                <a:off x="88163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434" name="Google Shape;9434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5" name="Google Shape;9435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6" name="Google Shape;9436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7" name="Google Shape;9437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8" name="Google Shape;9438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39" name="Google Shape;9439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440" name="Google Shape;9440;p54"/>
            <p:cNvGrpSpPr/>
            <p:nvPr/>
          </p:nvGrpSpPr>
          <p:grpSpPr>
            <a:xfrm rot="5400000">
              <a:off x="2224103" y="-726960"/>
              <a:ext cx="696513" cy="5143596"/>
              <a:chOff x="8447481" y="2"/>
              <a:chExt cx="696513" cy="5143596"/>
            </a:xfrm>
          </p:grpSpPr>
          <p:grpSp>
            <p:nvGrpSpPr>
              <p:cNvPr id="9441" name="Google Shape;9441;p54"/>
              <p:cNvGrpSpPr/>
              <p:nvPr/>
            </p:nvGrpSpPr>
            <p:grpSpPr>
              <a:xfrm>
                <a:off x="84474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442" name="Google Shape;9442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43" name="Google Shape;9443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44" name="Google Shape;9444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45" name="Google Shape;9445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46" name="Google Shape;9446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47" name="Google Shape;9447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448" name="Google Shape;9448;p54"/>
              <p:cNvGrpSpPr/>
              <p:nvPr/>
            </p:nvGrpSpPr>
            <p:grpSpPr>
              <a:xfrm>
                <a:off x="8816381" y="2"/>
                <a:ext cx="327613" cy="5143596"/>
                <a:chOff x="782131" y="2"/>
                <a:chExt cx="327613" cy="5143596"/>
              </a:xfrm>
            </p:grpSpPr>
            <p:sp>
              <p:nvSpPr>
                <p:cNvPr id="9449" name="Google Shape;9449;p54"/>
                <p:cNvSpPr/>
                <p:nvPr/>
              </p:nvSpPr>
              <p:spPr>
                <a:xfrm rot="-5400000">
                  <a:off x="517201" y="455105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50" name="Google Shape;9450;p54"/>
                <p:cNvSpPr/>
                <p:nvPr/>
              </p:nvSpPr>
              <p:spPr>
                <a:xfrm rot="-5400000">
                  <a:off x="517201" y="369358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51" name="Google Shape;9451;p54"/>
                <p:cNvSpPr/>
                <p:nvPr/>
              </p:nvSpPr>
              <p:spPr>
                <a:xfrm rot="-5400000">
                  <a:off x="517201" y="28361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52" name="Google Shape;9452;p54"/>
                <p:cNvSpPr/>
                <p:nvPr/>
              </p:nvSpPr>
              <p:spPr>
                <a:xfrm rot="-5400000">
                  <a:off x="517201" y="19786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53" name="Google Shape;9453;p54"/>
                <p:cNvSpPr/>
                <p:nvPr/>
              </p:nvSpPr>
              <p:spPr>
                <a:xfrm rot="-5400000">
                  <a:off x="517201" y="1122406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54" name="Google Shape;9454;p54"/>
                <p:cNvSpPr/>
                <p:nvPr/>
              </p:nvSpPr>
              <p:spPr>
                <a:xfrm rot="-5400000">
                  <a:off x="517201" y="264931"/>
                  <a:ext cx="857471" cy="32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9455" name="Google Shape;9455;p54"/>
            <p:cNvSpPr/>
            <p:nvPr/>
          </p:nvSpPr>
          <p:spPr>
            <a:xfrm>
              <a:off x="561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6" name="Google Shape;9456;p54"/>
            <p:cNvSpPr/>
            <p:nvPr/>
          </p:nvSpPr>
          <p:spPr>
            <a:xfrm>
              <a:off x="858036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7" name="Google Shape;9457;p54"/>
            <p:cNvSpPr/>
            <p:nvPr/>
          </p:nvSpPr>
          <p:spPr>
            <a:xfrm>
              <a:off x="1715511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8" name="Google Shape;9458;p54"/>
            <p:cNvSpPr/>
            <p:nvPr/>
          </p:nvSpPr>
          <p:spPr>
            <a:xfrm>
              <a:off x="2572986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9" name="Google Shape;9459;p54"/>
            <p:cNvSpPr/>
            <p:nvPr/>
          </p:nvSpPr>
          <p:spPr>
            <a:xfrm>
              <a:off x="3429211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0" name="Google Shape;9460;p54"/>
            <p:cNvSpPr/>
            <p:nvPr/>
          </p:nvSpPr>
          <p:spPr>
            <a:xfrm>
              <a:off x="4286686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1" name="Google Shape;9461;p54"/>
            <p:cNvSpPr/>
            <p:nvPr/>
          </p:nvSpPr>
          <p:spPr>
            <a:xfrm>
              <a:off x="561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2" name="Google Shape;9462;p54"/>
            <p:cNvSpPr/>
            <p:nvPr/>
          </p:nvSpPr>
          <p:spPr>
            <a:xfrm>
              <a:off x="858036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3" name="Google Shape;9463;p54"/>
            <p:cNvSpPr/>
            <p:nvPr/>
          </p:nvSpPr>
          <p:spPr>
            <a:xfrm>
              <a:off x="1715511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4" name="Google Shape;9464;p54"/>
            <p:cNvSpPr/>
            <p:nvPr/>
          </p:nvSpPr>
          <p:spPr>
            <a:xfrm>
              <a:off x="2572986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5" name="Google Shape;9465;p54"/>
            <p:cNvSpPr/>
            <p:nvPr/>
          </p:nvSpPr>
          <p:spPr>
            <a:xfrm>
              <a:off x="3429211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6" name="Google Shape;9466;p54"/>
            <p:cNvSpPr/>
            <p:nvPr/>
          </p:nvSpPr>
          <p:spPr>
            <a:xfrm>
              <a:off x="4286686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67" name="Google Shape;9467;p54"/>
            <p:cNvGrpSpPr/>
            <p:nvPr/>
          </p:nvGrpSpPr>
          <p:grpSpPr>
            <a:xfrm rot="5400000" flipH="1">
              <a:off x="2408553" y="1672824"/>
              <a:ext cx="327613" cy="5143596"/>
              <a:chOff x="782131" y="2"/>
              <a:chExt cx="327613" cy="5143596"/>
            </a:xfrm>
          </p:grpSpPr>
          <p:sp>
            <p:nvSpPr>
              <p:cNvPr id="9468" name="Google Shape;9468;p54"/>
              <p:cNvSpPr/>
              <p:nvPr/>
            </p:nvSpPr>
            <p:spPr>
              <a:xfrm rot="-5400000">
                <a:off x="517201" y="455105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9" name="Google Shape;9469;p54"/>
              <p:cNvSpPr/>
              <p:nvPr/>
            </p:nvSpPr>
            <p:spPr>
              <a:xfrm rot="-5400000">
                <a:off x="517201" y="369358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0" name="Google Shape;9470;p54"/>
              <p:cNvSpPr/>
              <p:nvPr/>
            </p:nvSpPr>
            <p:spPr>
              <a:xfrm rot="-5400000">
                <a:off x="517201" y="28361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1" name="Google Shape;9471;p54"/>
              <p:cNvSpPr/>
              <p:nvPr/>
            </p:nvSpPr>
            <p:spPr>
              <a:xfrm rot="-5400000">
                <a:off x="517201" y="19786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2" name="Google Shape;9472;p54"/>
              <p:cNvSpPr/>
              <p:nvPr/>
            </p:nvSpPr>
            <p:spPr>
              <a:xfrm rot="-5400000">
                <a:off x="517201" y="11224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3" name="Google Shape;9473;p54"/>
              <p:cNvSpPr/>
              <p:nvPr/>
            </p:nvSpPr>
            <p:spPr>
              <a:xfrm rot="-5400000">
                <a:off x="517201" y="2649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74" name="Google Shape;9474;p54"/>
            <p:cNvGrpSpPr/>
            <p:nvPr/>
          </p:nvGrpSpPr>
          <p:grpSpPr>
            <a:xfrm rot="5400000" flipH="1">
              <a:off x="2408553" y="1303924"/>
              <a:ext cx="327613" cy="5143596"/>
              <a:chOff x="782131" y="2"/>
              <a:chExt cx="327613" cy="5143596"/>
            </a:xfrm>
          </p:grpSpPr>
          <p:sp>
            <p:nvSpPr>
              <p:cNvPr id="9475" name="Google Shape;9475;p54"/>
              <p:cNvSpPr/>
              <p:nvPr/>
            </p:nvSpPr>
            <p:spPr>
              <a:xfrm rot="-5400000">
                <a:off x="517201" y="455105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6" name="Google Shape;9476;p54"/>
              <p:cNvSpPr/>
              <p:nvPr/>
            </p:nvSpPr>
            <p:spPr>
              <a:xfrm rot="-5400000">
                <a:off x="517201" y="369358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7" name="Google Shape;9477;p54"/>
              <p:cNvSpPr/>
              <p:nvPr/>
            </p:nvSpPr>
            <p:spPr>
              <a:xfrm rot="-5400000">
                <a:off x="517201" y="28361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8" name="Google Shape;9478;p54"/>
              <p:cNvSpPr/>
              <p:nvPr/>
            </p:nvSpPr>
            <p:spPr>
              <a:xfrm rot="-5400000">
                <a:off x="517201" y="19786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9" name="Google Shape;9479;p54"/>
              <p:cNvSpPr/>
              <p:nvPr/>
            </p:nvSpPr>
            <p:spPr>
              <a:xfrm rot="-5400000">
                <a:off x="517201" y="11224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0" name="Google Shape;9480;p54"/>
              <p:cNvSpPr/>
              <p:nvPr/>
            </p:nvSpPr>
            <p:spPr>
              <a:xfrm rot="-5400000">
                <a:off x="517201" y="2649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81" name="Google Shape;9481;p54"/>
            <p:cNvGrpSpPr/>
            <p:nvPr/>
          </p:nvGrpSpPr>
          <p:grpSpPr>
            <a:xfrm rot="5400000">
              <a:off x="2408553" y="2033505"/>
              <a:ext cx="327613" cy="5143596"/>
              <a:chOff x="782131" y="2"/>
              <a:chExt cx="327613" cy="5143596"/>
            </a:xfrm>
          </p:grpSpPr>
          <p:sp>
            <p:nvSpPr>
              <p:cNvPr id="9482" name="Google Shape;9482;p54"/>
              <p:cNvSpPr/>
              <p:nvPr/>
            </p:nvSpPr>
            <p:spPr>
              <a:xfrm rot="-5400000">
                <a:off x="517201" y="455105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3" name="Google Shape;9483;p54"/>
              <p:cNvSpPr/>
              <p:nvPr/>
            </p:nvSpPr>
            <p:spPr>
              <a:xfrm rot="-5400000">
                <a:off x="517201" y="369358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4" name="Google Shape;9484;p54"/>
              <p:cNvSpPr/>
              <p:nvPr/>
            </p:nvSpPr>
            <p:spPr>
              <a:xfrm rot="-5400000">
                <a:off x="517201" y="28361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5" name="Google Shape;9485;p54"/>
              <p:cNvSpPr/>
              <p:nvPr/>
            </p:nvSpPr>
            <p:spPr>
              <a:xfrm rot="-5400000">
                <a:off x="517201" y="19786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6" name="Google Shape;9486;p54"/>
              <p:cNvSpPr/>
              <p:nvPr/>
            </p:nvSpPr>
            <p:spPr>
              <a:xfrm rot="-5400000">
                <a:off x="517201" y="11224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7" name="Google Shape;9487;p54"/>
              <p:cNvSpPr/>
              <p:nvPr/>
            </p:nvSpPr>
            <p:spPr>
              <a:xfrm rot="-5400000">
                <a:off x="517201" y="2649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88" name="Google Shape;9488;p54"/>
            <p:cNvGrpSpPr/>
            <p:nvPr/>
          </p:nvGrpSpPr>
          <p:grpSpPr>
            <a:xfrm rot="5400000">
              <a:off x="2408553" y="2402405"/>
              <a:ext cx="327613" cy="5143596"/>
              <a:chOff x="782131" y="2"/>
              <a:chExt cx="327613" cy="5143596"/>
            </a:xfrm>
          </p:grpSpPr>
          <p:sp>
            <p:nvSpPr>
              <p:cNvPr id="9489" name="Google Shape;9489;p54"/>
              <p:cNvSpPr/>
              <p:nvPr/>
            </p:nvSpPr>
            <p:spPr>
              <a:xfrm rot="-5400000">
                <a:off x="517201" y="455105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0" name="Google Shape;9490;p54"/>
              <p:cNvSpPr/>
              <p:nvPr/>
            </p:nvSpPr>
            <p:spPr>
              <a:xfrm rot="-5400000">
                <a:off x="517201" y="369358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1" name="Google Shape;9491;p54"/>
              <p:cNvSpPr/>
              <p:nvPr/>
            </p:nvSpPr>
            <p:spPr>
              <a:xfrm rot="-5400000">
                <a:off x="517201" y="28361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2" name="Google Shape;9492;p54"/>
              <p:cNvSpPr/>
              <p:nvPr/>
            </p:nvSpPr>
            <p:spPr>
              <a:xfrm rot="-5400000">
                <a:off x="517201" y="19786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3" name="Google Shape;9493;p54"/>
              <p:cNvSpPr/>
              <p:nvPr/>
            </p:nvSpPr>
            <p:spPr>
              <a:xfrm rot="-5400000">
                <a:off x="517201" y="1122406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4" name="Google Shape;9494;p54"/>
              <p:cNvSpPr/>
              <p:nvPr/>
            </p:nvSpPr>
            <p:spPr>
              <a:xfrm rot="-5400000">
                <a:off x="517201" y="264931"/>
                <a:ext cx="857471" cy="32761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495" name="Google Shape;9495;p54"/>
            <p:cNvSpPr/>
            <p:nvPr/>
          </p:nvSpPr>
          <p:spPr>
            <a:xfrm rot="10800000" flipH="1">
              <a:off x="5130373" y="26140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6" name="Google Shape;9496;p54"/>
            <p:cNvSpPr/>
            <p:nvPr/>
          </p:nvSpPr>
          <p:spPr>
            <a:xfrm rot="10800000" flipH="1">
              <a:off x="5987848" y="26140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7" name="Google Shape;9497;p54"/>
            <p:cNvSpPr/>
            <p:nvPr/>
          </p:nvSpPr>
          <p:spPr>
            <a:xfrm rot="10800000" flipH="1">
              <a:off x="6845323" y="26140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8" name="Google Shape;9498;p54"/>
            <p:cNvSpPr/>
            <p:nvPr/>
          </p:nvSpPr>
          <p:spPr>
            <a:xfrm rot="10800000" flipH="1">
              <a:off x="7702798" y="26140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9" name="Google Shape;9499;p54"/>
            <p:cNvSpPr/>
            <p:nvPr/>
          </p:nvSpPr>
          <p:spPr>
            <a:xfrm rot="10800000" flipH="1">
              <a:off x="8559023" y="26140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0" name="Google Shape;9500;p54"/>
            <p:cNvSpPr/>
            <p:nvPr/>
          </p:nvSpPr>
          <p:spPr>
            <a:xfrm rot="10800000" flipH="1">
              <a:off x="5130373" y="22451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1" name="Google Shape;9501;p54"/>
            <p:cNvSpPr/>
            <p:nvPr/>
          </p:nvSpPr>
          <p:spPr>
            <a:xfrm rot="10800000" flipH="1">
              <a:off x="5987848" y="22451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2" name="Google Shape;9502;p54"/>
            <p:cNvSpPr/>
            <p:nvPr/>
          </p:nvSpPr>
          <p:spPr>
            <a:xfrm rot="10800000" flipH="1">
              <a:off x="6845323" y="22451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3" name="Google Shape;9503;p54"/>
            <p:cNvSpPr/>
            <p:nvPr/>
          </p:nvSpPr>
          <p:spPr>
            <a:xfrm rot="10800000" flipH="1">
              <a:off x="7702798" y="22451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4" name="Google Shape;9504;p54"/>
            <p:cNvSpPr/>
            <p:nvPr/>
          </p:nvSpPr>
          <p:spPr>
            <a:xfrm rot="10800000" flipH="1">
              <a:off x="8559023" y="224517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5" name="Google Shape;9505;p54"/>
            <p:cNvSpPr/>
            <p:nvPr/>
          </p:nvSpPr>
          <p:spPr>
            <a:xfrm>
              <a:off x="5130373" y="29747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6" name="Google Shape;9506;p54"/>
            <p:cNvSpPr/>
            <p:nvPr/>
          </p:nvSpPr>
          <p:spPr>
            <a:xfrm>
              <a:off x="5987848" y="29747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7" name="Google Shape;9507;p54"/>
            <p:cNvSpPr/>
            <p:nvPr/>
          </p:nvSpPr>
          <p:spPr>
            <a:xfrm>
              <a:off x="6845323" y="29747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8" name="Google Shape;9508;p54"/>
            <p:cNvSpPr/>
            <p:nvPr/>
          </p:nvSpPr>
          <p:spPr>
            <a:xfrm>
              <a:off x="7702798" y="29747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9" name="Google Shape;9509;p54"/>
            <p:cNvSpPr/>
            <p:nvPr/>
          </p:nvSpPr>
          <p:spPr>
            <a:xfrm>
              <a:off x="8559023" y="29747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0" name="Google Shape;9510;p54"/>
            <p:cNvSpPr/>
            <p:nvPr/>
          </p:nvSpPr>
          <p:spPr>
            <a:xfrm>
              <a:off x="5130373" y="33436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1" name="Google Shape;9511;p54"/>
            <p:cNvSpPr/>
            <p:nvPr/>
          </p:nvSpPr>
          <p:spPr>
            <a:xfrm>
              <a:off x="5987848" y="33436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2" name="Google Shape;9512;p54"/>
            <p:cNvSpPr/>
            <p:nvPr/>
          </p:nvSpPr>
          <p:spPr>
            <a:xfrm>
              <a:off x="6845323" y="33436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3" name="Google Shape;9513;p54"/>
            <p:cNvSpPr/>
            <p:nvPr/>
          </p:nvSpPr>
          <p:spPr>
            <a:xfrm>
              <a:off x="7702798" y="33436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4" name="Google Shape;9514;p54"/>
            <p:cNvSpPr/>
            <p:nvPr/>
          </p:nvSpPr>
          <p:spPr>
            <a:xfrm>
              <a:off x="8559023" y="334365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5" name="Google Shape;9515;p54"/>
            <p:cNvSpPr/>
            <p:nvPr/>
          </p:nvSpPr>
          <p:spPr>
            <a:xfrm rot="10800000" flipH="1">
              <a:off x="5130373" y="11359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6" name="Google Shape;9516;p54"/>
            <p:cNvSpPr/>
            <p:nvPr/>
          </p:nvSpPr>
          <p:spPr>
            <a:xfrm rot="10800000" flipH="1">
              <a:off x="5987848" y="11359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7" name="Google Shape;9517;p54"/>
            <p:cNvSpPr/>
            <p:nvPr/>
          </p:nvSpPr>
          <p:spPr>
            <a:xfrm rot="10800000" flipH="1">
              <a:off x="6845323" y="11359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8" name="Google Shape;9518;p54"/>
            <p:cNvSpPr/>
            <p:nvPr/>
          </p:nvSpPr>
          <p:spPr>
            <a:xfrm rot="10800000" flipH="1">
              <a:off x="7702798" y="11359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9" name="Google Shape;9519;p54"/>
            <p:cNvSpPr/>
            <p:nvPr/>
          </p:nvSpPr>
          <p:spPr>
            <a:xfrm rot="10800000" flipH="1">
              <a:off x="8559023" y="11359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0" name="Google Shape;9520;p54"/>
            <p:cNvSpPr/>
            <p:nvPr/>
          </p:nvSpPr>
          <p:spPr>
            <a:xfrm rot="10800000" flipH="1">
              <a:off x="5130373" y="7670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1" name="Google Shape;9521;p54"/>
            <p:cNvSpPr/>
            <p:nvPr/>
          </p:nvSpPr>
          <p:spPr>
            <a:xfrm rot="10800000" flipH="1">
              <a:off x="5987848" y="7670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2" name="Google Shape;9522;p54"/>
            <p:cNvSpPr/>
            <p:nvPr/>
          </p:nvSpPr>
          <p:spPr>
            <a:xfrm rot="10800000" flipH="1">
              <a:off x="6845323" y="7670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3" name="Google Shape;9523;p54"/>
            <p:cNvSpPr/>
            <p:nvPr/>
          </p:nvSpPr>
          <p:spPr>
            <a:xfrm rot="10800000" flipH="1">
              <a:off x="7702798" y="7670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4" name="Google Shape;9524;p54"/>
            <p:cNvSpPr/>
            <p:nvPr/>
          </p:nvSpPr>
          <p:spPr>
            <a:xfrm rot="10800000" flipH="1">
              <a:off x="8559023" y="76700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5" name="Google Shape;9525;p54"/>
            <p:cNvSpPr/>
            <p:nvPr/>
          </p:nvSpPr>
          <p:spPr>
            <a:xfrm>
              <a:off x="5130373" y="14965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6" name="Google Shape;9526;p54"/>
            <p:cNvSpPr/>
            <p:nvPr/>
          </p:nvSpPr>
          <p:spPr>
            <a:xfrm>
              <a:off x="5987848" y="14965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7" name="Google Shape;9527;p54"/>
            <p:cNvSpPr/>
            <p:nvPr/>
          </p:nvSpPr>
          <p:spPr>
            <a:xfrm>
              <a:off x="6845323" y="14965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8" name="Google Shape;9528;p54"/>
            <p:cNvSpPr/>
            <p:nvPr/>
          </p:nvSpPr>
          <p:spPr>
            <a:xfrm>
              <a:off x="7702798" y="14965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9" name="Google Shape;9529;p54"/>
            <p:cNvSpPr/>
            <p:nvPr/>
          </p:nvSpPr>
          <p:spPr>
            <a:xfrm>
              <a:off x="8559023" y="14965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0" name="Google Shape;9530;p54"/>
            <p:cNvSpPr/>
            <p:nvPr/>
          </p:nvSpPr>
          <p:spPr>
            <a:xfrm>
              <a:off x="5130373" y="18654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1" name="Google Shape;9531;p54"/>
            <p:cNvSpPr/>
            <p:nvPr/>
          </p:nvSpPr>
          <p:spPr>
            <a:xfrm>
              <a:off x="5987848" y="18654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2" name="Google Shape;9532;p54"/>
            <p:cNvSpPr/>
            <p:nvPr/>
          </p:nvSpPr>
          <p:spPr>
            <a:xfrm>
              <a:off x="6845323" y="18654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3" name="Google Shape;9533;p54"/>
            <p:cNvSpPr/>
            <p:nvPr/>
          </p:nvSpPr>
          <p:spPr>
            <a:xfrm>
              <a:off x="7702798" y="18654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4" name="Google Shape;9534;p54"/>
            <p:cNvSpPr/>
            <p:nvPr/>
          </p:nvSpPr>
          <p:spPr>
            <a:xfrm>
              <a:off x="8559023" y="18654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5" name="Google Shape;9535;p54"/>
            <p:cNvSpPr/>
            <p:nvPr/>
          </p:nvSpPr>
          <p:spPr>
            <a:xfrm>
              <a:off x="5130373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6" name="Google Shape;9536;p54"/>
            <p:cNvSpPr/>
            <p:nvPr/>
          </p:nvSpPr>
          <p:spPr>
            <a:xfrm>
              <a:off x="5987848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7" name="Google Shape;9537;p54"/>
            <p:cNvSpPr/>
            <p:nvPr/>
          </p:nvSpPr>
          <p:spPr>
            <a:xfrm>
              <a:off x="6845323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8" name="Google Shape;9538;p54"/>
            <p:cNvSpPr/>
            <p:nvPr/>
          </p:nvSpPr>
          <p:spPr>
            <a:xfrm>
              <a:off x="7702798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9" name="Google Shape;9539;p54"/>
            <p:cNvSpPr/>
            <p:nvPr/>
          </p:nvSpPr>
          <p:spPr>
            <a:xfrm>
              <a:off x="8559023" y="258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0" name="Google Shape;9540;p54"/>
            <p:cNvSpPr/>
            <p:nvPr/>
          </p:nvSpPr>
          <p:spPr>
            <a:xfrm>
              <a:off x="5130373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1" name="Google Shape;9541;p54"/>
            <p:cNvSpPr/>
            <p:nvPr/>
          </p:nvSpPr>
          <p:spPr>
            <a:xfrm>
              <a:off x="5987848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2" name="Google Shape;9542;p54"/>
            <p:cNvSpPr/>
            <p:nvPr/>
          </p:nvSpPr>
          <p:spPr>
            <a:xfrm>
              <a:off x="6845323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3" name="Google Shape;9543;p54"/>
            <p:cNvSpPr/>
            <p:nvPr/>
          </p:nvSpPr>
          <p:spPr>
            <a:xfrm>
              <a:off x="7702798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4" name="Google Shape;9544;p54"/>
            <p:cNvSpPr/>
            <p:nvPr/>
          </p:nvSpPr>
          <p:spPr>
            <a:xfrm>
              <a:off x="8559023" y="394781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5" name="Google Shape;9545;p54"/>
            <p:cNvSpPr/>
            <p:nvPr/>
          </p:nvSpPr>
          <p:spPr>
            <a:xfrm rot="10800000" flipH="1">
              <a:off x="5130373" y="40808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6" name="Google Shape;9546;p54"/>
            <p:cNvSpPr/>
            <p:nvPr/>
          </p:nvSpPr>
          <p:spPr>
            <a:xfrm rot="10800000" flipH="1">
              <a:off x="5987848" y="40808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7" name="Google Shape;9547;p54"/>
            <p:cNvSpPr/>
            <p:nvPr/>
          </p:nvSpPr>
          <p:spPr>
            <a:xfrm rot="10800000" flipH="1">
              <a:off x="6845323" y="40808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8" name="Google Shape;9548;p54"/>
            <p:cNvSpPr/>
            <p:nvPr/>
          </p:nvSpPr>
          <p:spPr>
            <a:xfrm rot="10800000" flipH="1">
              <a:off x="7702798" y="40808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9" name="Google Shape;9549;p54"/>
            <p:cNvSpPr/>
            <p:nvPr/>
          </p:nvSpPr>
          <p:spPr>
            <a:xfrm rot="10800000" flipH="1">
              <a:off x="8559023" y="40808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0" name="Google Shape;9550;p54"/>
            <p:cNvSpPr/>
            <p:nvPr/>
          </p:nvSpPr>
          <p:spPr>
            <a:xfrm rot="10800000" flipH="1">
              <a:off x="5130373" y="37119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1" name="Google Shape;9551;p54"/>
            <p:cNvSpPr/>
            <p:nvPr/>
          </p:nvSpPr>
          <p:spPr>
            <a:xfrm rot="10800000" flipH="1">
              <a:off x="5987848" y="37119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2" name="Google Shape;9552;p54"/>
            <p:cNvSpPr/>
            <p:nvPr/>
          </p:nvSpPr>
          <p:spPr>
            <a:xfrm rot="10800000" flipH="1">
              <a:off x="6845323" y="37119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3" name="Google Shape;9553;p54"/>
            <p:cNvSpPr/>
            <p:nvPr/>
          </p:nvSpPr>
          <p:spPr>
            <a:xfrm rot="10800000" flipH="1">
              <a:off x="7702798" y="37119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4" name="Google Shape;9554;p54"/>
            <p:cNvSpPr/>
            <p:nvPr/>
          </p:nvSpPr>
          <p:spPr>
            <a:xfrm rot="10800000" flipH="1">
              <a:off x="8559023" y="371191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5" name="Google Shape;9555;p54"/>
            <p:cNvSpPr/>
            <p:nvPr/>
          </p:nvSpPr>
          <p:spPr>
            <a:xfrm>
              <a:off x="5130373" y="44414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6" name="Google Shape;9556;p54"/>
            <p:cNvSpPr/>
            <p:nvPr/>
          </p:nvSpPr>
          <p:spPr>
            <a:xfrm>
              <a:off x="5987848" y="44414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7" name="Google Shape;9557;p54"/>
            <p:cNvSpPr/>
            <p:nvPr/>
          </p:nvSpPr>
          <p:spPr>
            <a:xfrm>
              <a:off x="6845323" y="44414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8" name="Google Shape;9558;p54"/>
            <p:cNvSpPr/>
            <p:nvPr/>
          </p:nvSpPr>
          <p:spPr>
            <a:xfrm>
              <a:off x="7702798" y="44414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9" name="Google Shape;9559;p54"/>
            <p:cNvSpPr/>
            <p:nvPr/>
          </p:nvSpPr>
          <p:spPr>
            <a:xfrm>
              <a:off x="8559023" y="44414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0" name="Google Shape;9560;p54"/>
            <p:cNvSpPr/>
            <p:nvPr/>
          </p:nvSpPr>
          <p:spPr>
            <a:xfrm>
              <a:off x="5130373" y="48103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1" name="Google Shape;9561;p54"/>
            <p:cNvSpPr/>
            <p:nvPr/>
          </p:nvSpPr>
          <p:spPr>
            <a:xfrm>
              <a:off x="5987848" y="48103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2" name="Google Shape;9562;p54"/>
            <p:cNvSpPr/>
            <p:nvPr/>
          </p:nvSpPr>
          <p:spPr>
            <a:xfrm>
              <a:off x="6845323" y="48103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3" name="Google Shape;9563;p54"/>
            <p:cNvSpPr/>
            <p:nvPr/>
          </p:nvSpPr>
          <p:spPr>
            <a:xfrm>
              <a:off x="7702798" y="48103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4" name="Google Shape;9564;p54"/>
            <p:cNvSpPr/>
            <p:nvPr/>
          </p:nvSpPr>
          <p:spPr>
            <a:xfrm>
              <a:off x="8559023" y="4810396"/>
              <a:ext cx="857471" cy="327613"/>
            </a:xfrm>
            <a:custGeom>
              <a:avLst/>
              <a:gdLst/>
              <a:ahLst/>
              <a:cxnLst/>
              <a:rect l="l" t="t" r="r" b="b"/>
              <a:pathLst>
                <a:path w="267125" h="102700" extrusionOk="0">
                  <a:moveTo>
                    <a:pt x="0" y="0"/>
                  </a:moveTo>
                  <a:lnTo>
                    <a:pt x="0" y="102700"/>
                  </a:lnTo>
                  <a:lnTo>
                    <a:pt x="4060" y="102700"/>
                  </a:lnTo>
                  <a:lnTo>
                    <a:pt x="4060" y="4060"/>
                  </a:lnTo>
                  <a:lnTo>
                    <a:pt x="110970" y="4060"/>
                  </a:lnTo>
                  <a:lnTo>
                    <a:pt x="110970" y="73980"/>
                  </a:lnTo>
                  <a:lnTo>
                    <a:pt x="53380" y="73980"/>
                  </a:lnTo>
                  <a:lnTo>
                    <a:pt x="53380" y="53380"/>
                  </a:lnTo>
                  <a:lnTo>
                    <a:pt x="90370" y="53380"/>
                  </a:lnTo>
                  <a:lnTo>
                    <a:pt x="90370" y="24660"/>
                  </a:lnTo>
                  <a:lnTo>
                    <a:pt x="24660" y="24660"/>
                  </a:lnTo>
                  <a:lnTo>
                    <a:pt x="24660" y="102700"/>
                  </a:lnTo>
                  <a:lnTo>
                    <a:pt x="135600" y="102700"/>
                  </a:lnTo>
                  <a:lnTo>
                    <a:pt x="135600" y="98640"/>
                  </a:lnTo>
                  <a:lnTo>
                    <a:pt x="135600" y="4060"/>
                  </a:lnTo>
                  <a:lnTo>
                    <a:pt x="242494" y="4060"/>
                  </a:lnTo>
                  <a:lnTo>
                    <a:pt x="242494" y="73980"/>
                  </a:lnTo>
                  <a:lnTo>
                    <a:pt x="184904" y="73980"/>
                  </a:lnTo>
                  <a:lnTo>
                    <a:pt x="184904" y="53380"/>
                  </a:lnTo>
                  <a:lnTo>
                    <a:pt x="221894" y="53380"/>
                  </a:lnTo>
                  <a:lnTo>
                    <a:pt x="221894" y="24660"/>
                  </a:lnTo>
                  <a:lnTo>
                    <a:pt x="156185" y="24660"/>
                  </a:lnTo>
                  <a:lnTo>
                    <a:pt x="156185" y="102700"/>
                  </a:lnTo>
                  <a:lnTo>
                    <a:pt x="267124" y="102700"/>
                  </a:lnTo>
                  <a:lnTo>
                    <a:pt x="267124" y="98640"/>
                  </a:lnTo>
                  <a:lnTo>
                    <a:pt x="160260" y="98640"/>
                  </a:lnTo>
                  <a:lnTo>
                    <a:pt x="160260" y="28720"/>
                  </a:lnTo>
                  <a:lnTo>
                    <a:pt x="217835" y="28720"/>
                  </a:lnTo>
                  <a:lnTo>
                    <a:pt x="217835" y="49320"/>
                  </a:lnTo>
                  <a:lnTo>
                    <a:pt x="180845" y="49320"/>
                  </a:lnTo>
                  <a:lnTo>
                    <a:pt x="180845" y="78040"/>
                  </a:lnTo>
                  <a:lnTo>
                    <a:pt x="246554" y="78040"/>
                  </a:lnTo>
                  <a:lnTo>
                    <a:pt x="246554" y="0"/>
                  </a:lnTo>
                  <a:lnTo>
                    <a:pt x="131525" y="0"/>
                  </a:lnTo>
                  <a:lnTo>
                    <a:pt x="131525" y="98640"/>
                  </a:lnTo>
                  <a:lnTo>
                    <a:pt x="28720" y="98640"/>
                  </a:lnTo>
                  <a:lnTo>
                    <a:pt x="28720" y="28720"/>
                  </a:lnTo>
                  <a:lnTo>
                    <a:pt x="86310" y="28720"/>
                  </a:lnTo>
                  <a:lnTo>
                    <a:pt x="86310" y="49320"/>
                  </a:lnTo>
                  <a:lnTo>
                    <a:pt x="49320" y="49320"/>
                  </a:lnTo>
                  <a:lnTo>
                    <a:pt x="49320" y="78040"/>
                  </a:lnTo>
                  <a:lnTo>
                    <a:pt x="115030" y="78040"/>
                  </a:lnTo>
                  <a:lnTo>
                    <a:pt x="1150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65" name="Google Shape;9565;p54"/>
          <p:cNvSpPr/>
          <p:nvPr/>
        </p:nvSpPr>
        <p:spPr>
          <a:xfrm>
            <a:off x="13" y="43068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6" name="Google Shape;9566;p54"/>
          <p:cNvSpPr/>
          <p:nvPr/>
        </p:nvSpPr>
        <p:spPr>
          <a:xfrm>
            <a:off x="-125" y="-221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67" name="Google Shape;9567;p54"/>
          <p:cNvGrpSpPr/>
          <p:nvPr/>
        </p:nvGrpSpPr>
        <p:grpSpPr>
          <a:xfrm>
            <a:off x="-1264" y="4434079"/>
            <a:ext cx="9146417" cy="685621"/>
            <a:chOff x="-1264" y="4434079"/>
            <a:chExt cx="9146417" cy="685621"/>
          </a:xfrm>
        </p:grpSpPr>
        <p:grpSp>
          <p:nvGrpSpPr>
            <p:cNvPr id="9568" name="Google Shape;9568;p54"/>
            <p:cNvGrpSpPr/>
            <p:nvPr/>
          </p:nvGrpSpPr>
          <p:grpSpPr>
            <a:xfrm>
              <a:off x="-1264" y="4434079"/>
              <a:ext cx="9144179" cy="373358"/>
              <a:chOff x="-1264" y="4413917"/>
              <a:chExt cx="9144179" cy="373358"/>
            </a:xfrm>
          </p:grpSpPr>
          <p:sp>
            <p:nvSpPr>
              <p:cNvPr id="9569" name="Google Shape;9569;p54"/>
              <p:cNvSpPr/>
              <p:nvPr/>
            </p:nvSpPr>
            <p:spPr>
              <a:xfrm>
                <a:off x="-1175" y="4756675"/>
                <a:ext cx="9144000" cy="306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570" name="Google Shape;9570;p54"/>
              <p:cNvGrpSpPr/>
              <p:nvPr/>
            </p:nvGrpSpPr>
            <p:grpSpPr>
              <a:xfrm rot="10800000" flipH="1">
                <a:off x="-1264" y="4413917"/>
                <a:ext cx="9144179" cy="342755"/>
                <a:chOff x="973" y="4471542"/>
                <a:chExt cx="9144179" cy="342755"/>
              </a:xfrm>
            </p:grpSpPr>
            <p:sp>
              <p:nvSpPr>
                <p:cNvPr id="9571" name="Google Shape;9571;p54"/>
                <p:cNvSpPr/>
                <p:nvPr/>
              </p:nvSpPr>
              <p:spPr>
                <a:xfrm>
                  <a:off x="9034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2" name="Google Shape;9572;p54"/>
                <p:cNvSpPr/>
                <p:nvPr/>
              </p:nvSpPr>
              <p:spPr>
                <a:xfrm>
                  <a:off x="973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3" name="Google Shape;9573;p54"/>
                <p:cNvSpPr/>
                <p:nvPr/>
              </p:nvSpPr>
              <p:spPr>
                <a:xfrm>
                  <a:off x="49967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4" name="Google Shape;9574;p54"/>
                <p:cNvSpPr/>
                <p:nvPr/>
              </p:nvSpPr>
              <p:spPr>
                <a:xfrm>
                  <a:off x="973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5" name="Google Shape;9575;p54"/>
                <p:cNvSpPr/>
                <p:nvPr/>
              </p:nvSpPr>
              <p:spPr>
                <a:xfrm>
                  <a:off x="921617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6" name="Google Shape;9576;p54"/>
                <p:cNvSpPr/>
                <p:nvPr/>
              </p:nvSpPr>
              <p:spPr>
                <a:xfrm>
                  <a:off x="83224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7" name="Google Shape;9577;p54"/>
                <p:cNvSpPr/>
                <p:nvPr/>
              </p:nvSpPr>
              <p:spPr>
                <a:xfrm>
                  <a:off x="1330947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8" name="Google Shape;9578;p54"/>
                <p:cNvSpPr/>
                <p:nvPr/>
              </p:nvSpPr>
              <p:spPr>
                <a:xfrm>
                  <a:off x="83224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79" name="Google Shape;9579;p54"/>
                <p:cNvSpPr/>
                <p:nvPr/>
              </p:nvSpPr>
              <p:spPr>
                <a:xfrm>
                  <a:off x="175289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0" name="Google Shape;9580;p54"/>
                <p:cNvSpPr/>
                <p:nvPr/>
              </p:nvSpPr>
              <p:spPr>
                <a:xfrm>
                  <a:off x="166352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1" name="Google Shape;9581;p54"/>
                <p:cNvSpPr/>
                <p:nvPr/>
              </p:nvSpPr>
              <p:spPr>
                <a:xfrm>
                  <a:off x="216222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2" name="Google Shape;9582;p54"/>
                <p:cNvSpPr/>
                <p:nvPr/>
              </p:nvSpPr>
              <p:spPr>
                <a:xfrm>
                  <a:off x="166352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3" name="Google Shape;9583;p54"/>
                <p:cNvSpPr/>
                <p:nvPr/>
              </p:nvSpPr>
              <p:spPr>
                <a:xfrm>
                  <a:off x="258416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4" name="Google Shape;9584;p54"/>
                <p:cNvSpPr/>
                <p:nvPr/>
              </p:nvSpPr>
              <p:spPr>
                <a:xfrm>
                  <a:off x="249479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5" name="Google Shape;9585;p54"/>
                <p:cNvSpPr/>
                <p:nvPr/>
              </p:nvSpPr>
              <p:spPr>
                <a:xfrm>
                  <a:off x="299349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6" name="Google Shape;9586;p54"/>
                <p:cNvSpPr/>
                <p:nvPr/>
              </p:nvSpPr>
              <p:spPr>
                <a:xfrm>
                  <a:off x="249479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7" name="Google Shape;9587;p54"/>
                <p:cNvSpPr/>
                <p:nvPr/>
              </p:nvSpPr>
              <p:spPr>
                <a:xfrm>
                  <a:off x="3415443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8" name="Google Shape;9588;p54"/>
                <p:cNvSpPr/>
                <p:nvPr/>
              </p:nvSpPr>
              <p:spPr>
                <a:xfrm>
                  <a:off x="332607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89" name="Google Shape;9589;p54"/>
                <p:cNvSpPr/>
                <p:nvPr/>
              </p:nvSpPr>
              <p:spPr>
                <a:xfrm>
                  <a:off x="382477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0" name="Google Shape;9590;p54"/>
                <p:cNvSpPr/>
                <p:nvPr/>
              </p:nvSpPr>
              <p:spPr>
                <a:xfrm>
                  <a:off x="332607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1" name="Google Shape;9591;p54"/>
                <p:cNvSpPr/>
                <p:nvPr/>
              </p:nvSpPr>
              <p:spPr>
                <a:xfrm>
                  <a:off x="424671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2" name="Google Shape;9592;p54"/>
                <p:cNvSpPr/>
                <p:nvPr/>
              </p:nvSpPr>
              <p:spPr>
                <a:xfrm>
                  <a:off x="415735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3" name="Google Shape;9593;p54"/>
                <p:cNvSpPr/>
                <p:nvPr/>
              </p:nvSpPr>
              <p:spPr>
                <a:xfrm>
                  <a:off x="465604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4" name="Google Shape;9594;p54"/>
                <p:cNvSpPr/>
                <p:nvPr/>
              </p:nvSpPr>
              <p:spPr>
                <a:xfrm>
                  <a:off x="415735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5" name="Google Shape;9595;p54"/>
                <p:cNvSpPr/>
                <p:nvPr/>
              </p:nvSpPr>
              <p:spPr>
                <a:xfrm>
                  <a:off x="507799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6" name="Google Shape;9596;p54"/>
                <p:cNvSpPr/>
                <p:nvPr/>
              </p:nvSpPr>
              <p:spPr>
                <a:xfrm>
                  <a:off x="4988625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7" name="Google Shape;9597;p54"/>
                <p:cNvSpPr/>
                <p:nvPr/>
              </p:nvSpPr>
              <p:spPr>
                <a:xfrm>
                  <a:off x="548732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8" name="Google Shape;9598;p54"/>
                <p:cNvSpPr/>
                <p:nvPr/>
              </p:nvSpPr>
              <p:spPr>
                <a:xfrm>
                  <a:off x="4988625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9" name="Google Shape;9599;p54"/>
                <p:cNvSpPr/>
                <p:nvPr/>
              </p:nvSpPr>
              <p:spPr>
                <a:xfrm>
                  <a:off x="590926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0" name="Google Shape;9600;p54"/>
                <p:cNvSpPr/>
                <p:nvPr/>
              </p:nvSpPr>
              <p:spPr>
                <a:xfrm>
                  <a:off x="581990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1" name="Google Shape;9601;p54"/>
                <p:cNvSpPr/>
                <p:nvPr/>
              </p:nvSpPr>
              <p:spPr>
                <a:xfrm>
                  <a:off x="631859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2" name="Google Shape;9602;p54"/>
                <p:cNvSpPr/>
                <p:nvPr/>
              </p:nvSpPr>
              <p:spPr>
                <a:xfrm>
                  <a:off x="581990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3" name="Google Shape;9603;p54"/>
                <p:cNvSpPr/>
                <p:nvPr/>
              </p:nvSpPr>
              <p:spPr>
                <a:xfrm>
                  <a:off x="674054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4" name="Google Shape;9604;p54"/>
                <p:cNvSpPr/>
                <p:nvPr/>
              </p:nvSpPr>
              <p:spPr>
                <a:xfrm>
                  <a:off x="665117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5" name="Google Shape;9605;p54"/>
                <p:cNvSpPr/>
                <p:nvPr/>
              </p:nvSpPr>
              <p:spPr>
                <a:xfrm>
                  <a:off x="7149874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6" name="Google Shape;9606;p54"/>
                <p:cNvSpPr/>
                <p:nvPr/>
              </p:nvSpPr>
              <p:spPr>
                <a:xfrm>
                  <a:off x="665117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7" name="Google Shape;9607;p54"/>
                <p:cNvSpPr/>
                <p:nvPr/>
              </p:nvSpPr>
              <p:spPr>
                <a:xfrm>
                  <a:off x="757181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8" name="Google Shape;9608;p54"/>
                <p:cNvSpPr/>
                <p:nvPr/>
              </p:nvSpPr>
              <p:spPr>
                <a:xfrm>
                  <a:off x="7482451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9" name="Google Shape;9609;p54"/>
                <p:cNvSpPr/>
                <p:nvPr/>
              </p:nvSpPr>
              <p:spPr>
                <a:xfrm>
                  <a:off x="798114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0" name="Google Shape;9610;p54"/>
                <p:cNvSpPr/>
                <p:nvPr/>
              </p:nvSpPr>
              <p:spPr>
                <a:xfrm>
                  <a:off x="7482451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1" name="Google Shape;9611;p54"/>
                <p:cNvSpPr/>
                <p:nvPr/>
              </p:nvSpPr>
              <p:spPr>
                <a:xfrm>
                  <a:off x="8403095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2" name="Google Shape;9612;p54"/>
                <p:cNvSpPr/>
                <p:nvPr/>
              </p:nvSpPr>
              <p:spPr>
                <a:xfrm>
                  <a:off x="831372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3" name="Google Shape;9613;p54"/>
                <p:cNvSpPr/>
                <p:nvPr/>
              </p:nvSpPr>
              <p:spPr>
                <a:xfrm>
                  <a:off x="8812425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4" name="Google Shape;9614;p54"/>
                <p:cNvSpPr/>
                <p:nvPr/>
              </p:nvSpPr>
              <p:spPr>
                <a:xfrm>
                  <a:off x="831372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615" name="Google Shape;9615;p54"/>
            <p:cNvGrpSpPr/>
            <p:nvPr/>
          </p:nvGrpSpPr>
          <p:grpSpPr>
            <a:xfrm>
              <a:off x="973" y="4814279"/>
              <a:ext cx="9144179" cy="305421"/>
              <a:chOff x="973" y="4814279"/>
              <a:chExt cx="9144179" cy="305421"/>
            </a:xfrm>
          </p:grpSpPr>
          <p:sp>
            <p:nvSpPr>
              <p:cNvPr id="9616" name="Google Shape;9616;p54"/>
              <p:cNvSpPr/>
              <p:nvPr/>
            </p:nvSpPr>
            <p:spPr>
              <a:xfrm>
                <a:off x="973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7" name="Google Shape;9617;p54"/>
              <p:cNvSpPr/>
              <p:nvPr/>
            </p:nvSpPr>
            <p:spPr>
              <a:xfrm>
                <a:off x="703680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8" name="Google Shape;9618;p54"/>
              <p:cNvSpPr/>
              <p:nvPr/>
            </p:nvSpPr>
            <p:spPr>
              <a:xfrm>
                <a:off x="107186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9" name="Google Shape;9619;p54"/>
              <p:cNvSpPr/>
              <p:nvPr/>
            </p:nvSpPr>
            <p:spPr>
              <a:xfrm>
                <a:off x="703680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0" name="Google Shape;9620;p54"/>
              <p:cNvSpPr/>
              <p:nvPr/>
            </p:nvSpPr>
            <p:spPr>
              <a:xfrm>
                <a:off x="973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1" name="Google Shape;9621;p54"/>
              <p:cNvSpPr/>
              <p:nvPr/>
            </p:nvSpPr>
            <p:spPr>
              <a:xfrm>
                <a:off x="973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2" name="Google Shape;9622;p54"/>
              <p:cNvSpPr/>
              <p:nvPr/>
            </p:nvSpPr>
            <p:spPr>
              <a:xfrm>
                <a:off x="384238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3" name="Google Shape;9623;p54"/>
              <p:cNvSpPr/>
              <p:nvPr/>
            </p:nvSpPr>
            <p:spPr>
              <a:xfrm>
                <a:off x="573039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4" name="Google Shape;9624;p54"/>
              <p:cNvSpPr/>
              <p:nvPr/>
            </p:nvSpPr>
            <p:spPr>
              <a:xfrm>
                <a:off x="42663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5" name="Google Shape;9625;p54"/>
              <p:cNvSpPr/>
              <p:nvPr/>
            </p:nvSpPr>
            <p:spPr>
              <a:xfrm>
                <a:off x="42663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6" name="Google Shape;9626;p54"/>
              <p:cNvSpPr/>
              <p:nvPr/>
            </p:nvSpPr>
            <p:spPr>
              <a:xfrm>
                <a:off x="14958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7" name="Google Shape;9627;p54"/>
              <p:cNvSpPr/>
              <p:nvPr/>
            </p:nvSpPr>
            <p:spPr>
              <a:xfrm>
                <a:off x="29589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8" name="Google Shape;9628;p54"/>
              <p:cNvSpPr/>
              <p:nvPr/>
            </p:nvSpPr>
            <p:spPr>
              <a:xfrm>
                <a:off x="18844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9" name="Google Shape;9629;p54"/>
              <p:cNvSpPr/>
              <p:nvPr/>
            </p:nvSpPr>
            <p:spPr>
              <a:xfrm>
                <a:off x="14958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0" name="Google Shape;9630;p54"/>
              <p:cNvSpPr/>
              <p:nvPr/>
            </p:nvSpPr>
            <p:spPr>
              <a:xfrm>
                <a:off x="661334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1" name="Google Shape;9631;p54"/>
              <p:cNvSpPr/>
              <p:nvPr/>
            </p:nvSpPr>
            <p:spPr>
              <a:xfrm>
                <a:off x="973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2" name="Google Shape;9632;p54"/>
              <p:cNvSpPr/>
              <p:nvPr/>
            </p:nvSpPr>
            <p:spPr>
              <a:xfrm>
                <a:off x="366364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3" name="Google Shape;9633;p54"/>
              <p:cNvSpPr/>
              <p:nvPr/>
            </p:nvSpPr>
            <p:spPr>
              <a:xfrm>
                <a:off x="643460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4" name="Google Shape;9634;p54"/>
              <p:cNvSpPr/>
              <p:nvPr/>
            </p:nvSpPr>
            <p:spPr>
              <a:xfrm>
                <a:off x="893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5" name="Google Shape;9635;p54"/>
              <p:cNvSpPr/>
              <p:nvPr/>
            </p:nvSpPr>
            <p:spPr>
              <a:xfrm>
                <a:off x="83224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6" name="Google Shape;9636;p54"/>
              <p:cNvSpPr/>
              <p:nvPr/>
            </p:nvSpPr>
            <p:spPr>
              <a:xfrm>
                <a:off x="1534955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7" name="Google Shape;9637;p54"/>
              <p:cNvSpPr/>
              <p:nvPr/>
            </p:nvSpPr>
            <p:spPr>
              <a:xfrm>
                <a:off x="938461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8" name="Google Shape;9638;p54"/>
              <p:cNvSpPr/>
              <p:nvPr/>
            </p:nvSpPr>
            <p:spPr>
              <a:xfrm>
                <a:off x="1534955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9" name="Google Shape;9639;p54"/>
              <p:cNvSpPr/>
              <p:nvPr/>
            </p:nvSpPr>
            <p:spPr>
              <a:xfrm>
                <a:off x="83224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0" name="Google Shape;9640;p54"/>
              <p:cNvSpPr/>
              <p:nvPr/>
            </p:nvSpPr>
            <p:spPr>
              <a:xfrm>
                <a:off x="83224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1" name="Google Shape;9641;p54"/>
              <p:cNvSpPr/>
              <p:nvPr/>
            </p:nvSpPr>
            <p:spPr>
              <a:xfrm>
                <a:off x="121551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2" name="Google Shape;9642;p54"/>
              <p:cNvSpPr/>
              <p:nvPr/>
            </p:nvSpPr>
            <p:spPr>
              <a:xfrm>
                <a:off x="140431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3" name="Google Shape;9643;p54"/>
              <p:cNvSpPr/>
              <p:nvPr/>
            </p:nvSpPr>
            <p:spPr>
              <a:xfrm>
                <a:off x="1257906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4" name="Google Shape;9644;p54"/>
              <p:cNvSpPr/>
              <p:nvPr/>
            </p:nvSpPr>
            <p:spPr>
              <a:xfrm>
                <a:off x="1257906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5" name="Google Shape;9645;p54"/>
              <p:cNvSpPr/>
              <p:nvPr/>
            </p:nvSpPr>
            <p:spPr>
              <a:xfrm>
                <a:off x="980857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6" name="Google Shape;9646;p54"/>
              <p:cNvSpPr/>
              <p:nvPr/>
            </p:nvSpPr>
            <p:spPr>
              <a:xfrm>
                <a:off x="1127172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7" name="Google Shape;9647;p54"/>
              <p:cNvSpPr/>
              <p:nvPr/>
            </p:nvSpPr>
            <p:spPr>
              <a:xfrm>
                <a:off x="85012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8" name="Google Shape;9648;p54"/>
              <p:cNvSpPr/>
              <p:nvPr/>
            </p:nvSpPr>
            <p:spPr>
              <a:xfrm>
                <a:off x="980857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9" name="Google Shape;9649;p54"/>
              <p:cNvSpPr/>
              <p:nvPr/>
            </p:nvSpPr>
            <p:spPr>
              <a:xfrm>
                <a:off x="149261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0" name="Google Shape;9650;p54"/>
              <p:cNvSpPr/>
              <p:nvPr/>
            </p:nvSpPr>
            <p:spPr>
              <a:xfrm>
                <a:off x="83224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1" name="Google Shape;9651;p54"/>
              <p:cNvSpPr/>
              <p:nvPr/>
            </p:nvSpPr>
            <p:spPr>
              <a:xfrm>
                <a:off x="1197639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2" name="Google Shape;9652;p54"/>
              <p:cNvSpPr/>
              <p:nvPr/>
            </p:nvSpPr>
            <p:spPr>
              <a:xfrm>
                <a:off x="1474735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3" name="Google Shape;9653;p54"/>
              <p:cNvSpPr/>
              <p:nvPr/>
            </p:nvSpPr>
            <p:spPr>
              <a:xfrm>
                <a:off x="9205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4" name="Google Shape;9654;p54"/>
              <p:cNvSpPr/>
              <p:nvPr/>
            </p:nvSpPr>
            <p:spPr>
              <a:xfrm>
                <a:off x="166352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5" name="Google Shape;9655;p54"/>
              <p:cNvSpPr/>
              <p:nvPr/>
            </p:nvSpPr>
            <p:spPr>
              <a:xfrm>
                <a:off x="236623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6" name="Google Shape;9656;p54"/>
              <p:cNvSpPr/>
              <p:nvPr/>
            </p:nvSpPr>
            <p:spPr>
              <a:xfrm>
                <a:off x="176973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7" name="Google Shape;9657;p54"/>
              <p:cNvSpPr/>
              <p:nvPr/>
            </p:nvSpPr>
            <p:spPr>
              <a:xfrm>
                <a:off x="236623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8" name="Google Shape;9658;p54"/>
              <p:cNvSpPr/>
              <p:nvPr/>
            </p:nvSpPr>
            <p:spPr>
              <a:xfrm>
                <a:off x="166352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9" name="Google Shape;9659;p54"/>
              <p:cNvSpPr/>
              <p:nvPr/>
            </p:nvSpPr>
            <p:spPr>
              <a:xfrm>
                <a:off x="166352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0" name="Google Shape;9660;p54"/>
              <p:cNvSpPr/>
              <p:nvPr/>
            </p:nvSpPr>
            <p:spPr>
              <a:xfrm>
                <a:off x="2046789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1" name="Google Shape;9661;p54"/>
              <p:cNvSpPr/>
              <p:nvPr/>
            </p:nvSpPr>
            <p:spPr>
              <a:xfrm>
                <a:off x="223559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2" name="Google Shape;9662;p54"/>
              <p:cNvSpPr/>
              <p:nvPr/>
            </p:nvSpPr>
            <p:spPr>
              <a:xfrm>
                <a:off x="208918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3" name="Google Shape;9663;p54"/>
              <p:cNvSpPr/>
              <p:nvPr/>
            </p:nvSpPr>
            <p:spPr>
              <a:xfrm>
                <a:off x="208918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4" name="Google Shape;9664;p54"/>
              <p:cNvSpPr/>
              <p:nvPr/>
            </p:nvSpPr>
            <p:spPr>
              <a:xfrm>
                <a:off x="181213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5" name="Google Shape;9665;p54"/>
              <p:cNvSpPr/>
              <p:nvPr/>
            </p:nvSpPr>
            <p:spPr>
              <a:xfrm>
                <a:off x="195844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6" name="Google Shape;9666;p54"/>
              <p:cNvSpPr/>
              <p:nvPr/>
            </p:nvSpPr>
            <p:spPr>
              <a:xfrm>
                <a:off x="1681395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7" name="Google Shape;9667;p54"/>
              <p:cNvSpPr/>
              <p:nvPr/>
            </p:nvSpPr>
            <p:spPr>
              <a:xfrm>
                <a:off x="181213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8" name="Google Shape;9668;p54"/>
              <p:cNvSpPr/>
              <p:nvPr/>
            </p:nvSpPr>
            <p:spPr>
              <a:xfrm>
                <a:off x="232388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9" name="Google Shape;9669;p54"/>
              <p:cNvSpPr/>
              <p:nvPr/>
            </p:nvSpPr>
            <p:spPr>
              <a:xfrm>
                <a:off x="166352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0" name="Google Shape;9670;p54"/>
              <p:cNvSpPr/>
              <p:nvPr/>
            </p:nvSpPr>
            <p:spPr>
              <a:xfrm>
                <a:off x="20289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1" name="Google Shape;9671;p54"/>
              <p:cNvSpPr/>
              <p:nvPr/>
            </p:nvSpPr>
            <p:spPr>
              <a:xfrm>
                <a:off x="230601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2" name="Google Shape;9672;p54"/>
              <p:cNvSpPr/>
              <p:nvPr/>
            </p:nvSpPr>
            <p:spPr>
              <a:xfrm>
                <a:off x="17518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3" name="Google Shape;9673;p54"/>
              <p:cNvSpPr/>
              <p:nvPr/>
            </p:nvSpPr>
            <p:spPr>
              <a:xfrm>
                <a:off x="249479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4" name="Google Shape;9674;p54"/>
              <p:cNvSpPr/>
              <p:nvPr/>
            </p:nvSpPr>
            <p:spPr>
              <a:xfrm>
                <a:off x="3197506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5" name="Google Shape;9675;p54"/>
              <p:cNvSpPr/>
              <p:nvPr/>
            </p:nvSpPr>
            <p:spPr>
              <a:xfrm>
                <a:off x="2601012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6" name="Google Shape;9676;p54"/>
              <p:cNvSpPr/>
              <p:nvPr/>
            </p:nvSpPr>
            <p:spPr>
              <a:xfrm>
                <a:off x="3197506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7" name="Google Shape;9677;p54"/>
              <p:cNvSpPr/>
              <p:nvPr/>
            </p:nvSpPr>
            <p:spPr>
              <a:xfrm>
                <a:off x="249479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8" name="Google Shape;9678;p54"/>
              <p:cNvSpPr/>
              <p:nvPr/>
            </p:nvSpPr>
            <p:spPr>
              <a:xfrm>
                <a:off x="249479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9" name="Google Shape;9679;p54"/>
              <p:cNvSpPr/>
              <p:nvPr/>
            </p:nvSpPr>
            <p:spPr>
              <a:xfrm>
                <a:off x="287806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0" name="Google Shape;9680;p54"/>
              <p:cNvSpPr/>
              <p:nvPr/>
            </p:nvSpPr>
            <p:spPr>
              <a:xfrm>
                <a:off x="306686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1" name="Google Shape;9681;p54"/>
              <p:cNvSpPr/>
              <p:nvPr/>
            </p:nvSpPr>
            <p:spPr>
              <a:xfrm>
                <a:off x="292045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2" name="Google Shape;9682;p54"/>
              <p:cNvSpPr/>
              <p:nvPr/>
            </p:nvSpPr>
            <p:spPr>
              <a:xfrm>
                <a:off x="292045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3" name="Google Shape;9683;p54"/>
              <p:cNvSpPr/>
              <p:nvPr/>
            </p:nvSpPr>
            <p:spPr>
              <a:xfrm>
                <a:off x="264340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4" name="Google Shape;9684;p54"/>
              <p:cNvSpPr/>
              <p:nvPr/>
            </p:nvSpPr>
            <p:spPr>
              <a:xfrm>
                <a:off x="278972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5" name="Google Shape;9685;p54"/>
              <p:cNvSpPr/>
              <p:nvPr/>
            </p:nvSpPr>
            <p:spPr>
              <a:xfrm>
                <a:off x="251267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6" name="Google Shape;9686;p54"/>
              <p:cNvSpPr/>
              <p:nvPr/>
            </p:nvSpPr>
            <p:spPr>
              <a:xfrm>
                <a:off x="264340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7" name="Google Shape;9687;p54"/>
              <p:cNvSpPr/>
              <p:nvPr/>
            </p:nvSpPr>
            <p:spPr>
              <a:xfrm>
                <a:off x="315516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8" name="Google Shape;9688;p54"/>
              <p:cNvSpPr/>
              <p:nvPr/>
            </p:nvSpPr>
            <p:spPr>
              <a:xfrm>
                <a:off x="249479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9" name="Google Shape;9689;p54"/>
              <p:cNvSpPr/>
              <p:nvPr/>
            </p:nvSpPr>
            <p:spPr>
              <a:xfrm>
                <a:off x="28601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0" name="Google Shape;9690;p54"/>
              <p:cNvSpPr/>
              <p:nvPr/>
            </p:nvSpPr>
            <p:spPr>
              <a:xfrm>
                <a:off x="313728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1" name="Google Shape;9691;p54"/>
              <p:cNvSpPr/>
              <p:nvPr/>
            </p:nvSpPr>
            <p:spPr>
              <a:xfrm>
                <a:off x="25831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2" name="Google Shape;9692;p54"/>
              <p:cNvSpPr/>
              <p:nvPr/>
            </p:nvSpPr>
            <p:spPr>
              <a:xfrm>
                <a:off x="332607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3" name="Google Shape;9693;p54"/>
              <p:cNvSpPr/>
              <p:nvPr/>
            </p:nvSpPr>
            <p:spPr>
              <a:xfrm>
                <a:off x="402878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4" name="Google Shape;9694;p54"/>
              <p:cNvSpPr/>
              <p:nvPr/>
            </p:nvSpPr>
            <p:spPr>
              <a:xfrm>
                <a:off x="343228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5" name="Google Shape;9695;p54"/>
              <p:cNvSpPr/>
              <p:nvPr/>
            </p:nvSpPr>
            <p:spPr>
              <a:xfrm>
                <a:off x="402878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6" name="Google Shape;9696;p54"/>
              <p:cNvSpPr/>
              <p:nvPr/>
            </p:nvSpPr>
            <p:spPr>
              <a:xfrm>
                <a:off x="332607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7" name="Google Shape;9697;p54"/>
              <p:cNvSpPr/>
              <p:nvPr/>
            </p:nvSpPr>
            <p:spPr>
              <a:xfrm>
                <a:off x="332607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8" name="Google Shape;9698;p54"/>
              <p:cNvSpPr/>
              <p:nvPr/>
            </p:nvSpPr>
            <p:spPr>
              <a:xfrm>
                <a:off x="370934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9" name="Google Shape;9699;p54"/>
              <p:cNvSpPr/>
              <p:nvPr/>
            </p:nvSpPr>
            <p:spPr>
              <a:xfrm>
                <a:off x="389814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0" name="Google Shape;9700;p54"/>
              <p:cNvSpPr/>
              <p:nvPr/>
            </p:nvSpPr>
            <p:spPr>
              <a:xfrm>
                <a:off x="3751732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1" name="Google Shape;9701;p54"/>
              <p:cNvSpPr/>
              <p:nvPr/>
            </p:nvSpPr>
            <p:spPr>
              <a:xfrm>
                <a:off x="3751732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2" name="Google Shape;9702;p54"/>
              <p:cNvSpPr/>
              <p:nvPr/>
            </p:nvSpPr>
            <p:spPr>
              <a:xfrm>
                <a:off x="347468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3" name="Google Shape;9703;p54"/>
              <p:cNvSpPr/>
              <p:nvPr/>
            </p:nvSpPr>
            <p:spPr>
              <a:xfrm>
                <a:off x="3620998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4" name="Google Shape;9704;p54"/>
              <p:cNvSpPr/>
              <p:nvPr/>
            </p:nvSpPr>
            <p:spPr>
              <a:xfrm>
                <a:off x="334394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5" name="Google Shape;9705;p54"/>
              <p:cNvSpPr/>
              <p:nvPr/>
            </p:nvSpPr>
            <p:spPr>
              <a:xfrm>
                <a:off x="347468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6" name="Google Shape;9706;p54"/>
              <p:cNvSpPr/>
              <p:nvPr/>
            </p:nvSpPr>
            <p:spPr>
              <a:xfrm>
                <a:off x="398643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7" name="Google Shape;9707;p54"/>
              <p:cNvSpPr/>
              <p:nvPr/>
            </p:nvSpPr>
            <p:spPr>
              <a:xfrm>
                <a:off x="332607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8" name="Google Shape;9708;p54"/>
              <p:cNvSpPr/>
              <p:nvPr/>
            </p:nvSpPr>
            <p:spPr>
              <a:xfrm>
                <a:off x="369146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9" name="Google Shape;9709;p54"/>
              <p:cNvSpPr/>
              <p:nvPr/>
            </p:nvSpPr>
            <p:spPr>
              <a:xfrm>
                <a:off x="396856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0" name="Google Shape;9710;p54"/>
              <p:cNvSpPr/>
              <p:nvPr/>
            </p:nvSpPr>
            <p:spPr>
              <a:xfrm>
                <a:off x="34144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1" name="Google Shape;9711;p54"/>
              <p:cNvSpPr/>
              <p:nvPr/>
            </p:nvSpPr>
            <p:spPr>
              <a:xfrm>
                <a:off x="415735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2" name="Google Shape;9712;p54"/>
              <p:cNvSpPr/>
              <p:nvPr/>
            </p:nvSpPr>
            <p:spPr>
              <a:xfrm>
                <a:off x="486005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3" name="Google Shape;9713;p54"/>
              <p:cNvSpPr/>
              <p:nvPr/>
            </p:nvSpPr>
            <p:spPr>
              <a:xfrm>
                <a:off x="426356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4" name="Google Shape;9714;p54"/>
              <p:cNvSpPr/>
              <p:nvPr/>
            </p:nvSpPr>
            <p:spPr>
              <a:xfrm>
                <a:off x="486005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5" name="Google Shape;9715;p54"/>
              <p:cNvSpPr/>
              <p:nvPr/>
            </p:nvSpPr>
            <p:spPr>
              <a:xfrm>
                <a:off x="415735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6" name="Google Shape;9716;p54"/>
              <p:cNvSpPr/>
              <p:nvPr/>
            </p:nvSpPr>
            <p:spPr>
              <a:xfrm>
                <a:off x="415735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7" name="Google Shape;9717;p54"/>
              <p:cNvSpPr/>
              <p:nvPr/>
            </p:nvSpPr>
            <p:spPr>
              <a:xfrm>
                <a:off x="454061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8" name="Google Shape;9718;p54"/>
              <p:cNvSpPr/>
              <p:nvPr/>
            </p:nvSpPr>
            <p:spPr>
              <a:xfrm>
                <a:off x="472941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9" name="Google Shape;9719;p54"/>
              <p:cNvSpPr/>
              <p:nvPr/>
            </p:nvSpPr>
            <p:spPr>
              <a:xfrm>
                <a:off x="458300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0" name="Google Shape;9720;p54"/>
              <p:cNvSpPr/>
              <p:nvPr/>
            </p:nvSpPr>
            <p:spPr>
              <a:xfrm>
                <a:off x="458300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1" name="Google Shape;9721;p54"/>
              <p:cNvSpPr/>
              <p:nvPr/>
            </p:nvSpPr>
            <p:spPr>
              <a:xfrm>
                <a:off x="430595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2" name="Google Shape;9722;p54"/>
              <p:cNvSpPr/>
              <p:nvPr/>
            </p:nvSpPr>
            <p:spPr>
              <a:xfrm>
                <a:off x="445227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3" name="Google Shape;9723;p54"/>
              <p:cNvSpPr/>
              <p:nvPr/>
            </p:nvSpPr>
            <p:spPr>
              <a:xfrm>
                <a:off x="4175221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4" name="Google Shape;9724;p54"/>
              <p:cNvSpPr/>
              <p:nvPr/>
            </p:nvSpPr>
            <p:spPr>
              <a:xfrm>
                <a:off x="430595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5" name="Google Shape;9725;p54"/>
              <p:cNvSpPr/>
              <p:nvPr/>
            </p:nvSpPr>
            <p:spPr>
              <a:xfrm>
                <a:off x="481771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6" name="Google Shape;9726;p54"/>
              <p:cNvSpPr/>
              <p:nvPr/>
            </p:nvSpPr>
            <p:spPr>
              <a:xfrm>
                <a:off x="415735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7" name="Google Shape;9727;p54"/>
              <p:cNvSpPr/>
              <p:nvPr/>
            </p:nvSpPr>
            <p:spPr>
              <a:xfrm>
                <a:off x="45227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8" name="Google Shape;9728;p54"/>
              <p:cNvSpPr/>
              <p:nvPr/>
            </p:nvSpPr>
            <p:spPr>
              <a:xfrm>
                <a:off x="479983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9" name="Google Shape;9729;p54"/>
              <p:cNvSpPr/>
              <p:nvPr/>
            </p:nvSpPr>
            <p:spPr>
              <a:xfrm>
                <a:off x="42456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0" name="Google Shape;9730;p54"/>
              <p:cNvSpPr/>
              <p:nvPr/>
            </p:nvSpPr>
            <p:spPr>
              <a:xfrm>
                <a:off x="4988625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1" name="Google Shape;9731;p54"/>
              <p:cNvSpPr/>
              <p:nvPr/>
            </p:nvSpPr>
            <p:spPr>
              <a:xfrm>
                <a:off x="569133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2" name="Google Shape;9732;p54"/>
              <p:cNvSpPr/>
              <p:nvPr/>
            </p:nvSpPr>
            <p:spPr>
              <a:xfrm>
                <a:off x="509483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3" name="Google Shape;9733;p54"/>
              <p:cNvSpPr/>
              <p:nvPr/>
            </p:nvSpPr>
            <p:spPr>
              <a:xfrm>
                <a:off x="569133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4" name="Google Shape;9734;p54"/>
              <p:cNvSpPr/>
              <p:nvPr/>
            </p:nvSpPr>
            <p:spPr>
              <a:xfrm>
                <a:off x="4988625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5" name="Google Shape;9735;p54"/>
              <p:cNvSpPr/>
              <p:nvPr/>
            </p:nvSpPr>
            <p:spPr>
              <a:xfrm>
                <a:off x="4988625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6" name="Google Shape;9736;p54"/>
              <p:cNvSpPr/>
              <p:nvPr/>
            </p:nvSpPr>
            <p:spPr>
              <a:xfrm>
                <a:off x="537189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7" name="Google Shape;9737;p54"/>
              <p:cNvSpPr/>
              <p:nvPr/>
            </p:nvSpPr>
            <p:spPr>
              <a:xfrm>
                <a:off x="5560691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8" name="Google Shape;9738;p54"/>
              <p:cNvSpPr/>
              <p:nvPr/>
            </p:nvSpPr>
            <p:spPr>
              <a:xfrm>
                <a:off x="541428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9" name="Google Shape;9739;p54"/>
              <p:cNvSpPr/>
              <p:nvPr/>
            </p:nvSpPr>
            <p:spPr>
              <a:xfrm>
                <a:off x="541428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0" name="Google Shape;9740;p54"/>
              <p:cNvSpPr/>
              <p:nvPr/>
            </p:nvSpPr>
            <p:spPr>
              <a:xfrm>
                <a:off x="513723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1" name="Google Shape;9741;p54"/>
              <p:cNvSpPr/>
              <p:nvPr/>
            </p:nvSpPr>
            <p:spPr>
              <a:xfrm>
                <a:off x="528354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2" name="Google Shape;9742;p54"/>
              <p:cNvSpPr/>
              <p:nvPr/>
            </p:nvSpPr>
            <p:spPr>
              <a:xfrm>
                <a:off x="500649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3" name="Google Shape;9743;p54"/>
              <p:cNvSpPr/>
              <p:nvPr/>
            </p:nvSpPr>
            <p:spPr>
              <a:xfrm>
                <a:off x="513723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4" name="Google Shape;9744;p54"/>
              <p:cNvSpPr/>
              <p:nvPr/>
            </p:nvSpPr>
            <p:spPr>
              <a:xfrm>
                <a:off x="5648986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5" name="Google Shape;9745;p54"/>
              <p:cNvSpPr/>
              <p:nvPr/>
            </p:nvSpPr>
            <p:spPr>
              <a:xfrm>
                <a:off x="4988625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6" name="Google Shape;9746;p54"/>
              <p:cNvSpPr/>
              <p:nvPr/>
            </p:nvSpPr>
            <p:spPr>
              <a:xfrm>
                <a:off x="53540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7" name="Google Shape;9747;p54"/>
              <p:cNvSpPr/>
              <p:nvPr/>
            </p:nvSpPr>
            <p:spPr>
              <a:xfrm>
                <a:off x="563111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8" name="Google Shape;9748;p54"/>
              <p:cNvSpPr/>
              <p:nvPr/>
            </p:nvSpPr>
            <p:spPr>
              <a:xfrm>
                <a:off x="507696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9" name="Google Shape;9749;p54"/>
              <p:cNvSpPr/>
              <p:nvPr/>
            </p:nvSpPr>
            <p:spPr>
              <a:xfrm>
                <a:off x="581990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0" name="Google Shape;9750;p54"/>
              <p:cNvSpPr/>
              <p:nvPr/>
            </p:nvSpPr>
            <p:spPr>
              <a:xfrm>
                <a:off x="652260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1" name="Google Shape;9751;p54"/>
              <p:cNvSpPr/>
              <p:nvPr/>
            </p:nvSpPr>
            <p:spPr>
              <a:xfrm>
                <a:off x="592611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2" name="Google Shape;9752;p54"/>
              <p:cNvSpPr/>
              <p:nvPr/>
            </p:nvSpPr>
            <p:spPr>
              <a:xfrm>
                <a:off x="652260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3" name="Google Shape;9753;p54"/>
              <p:cNvSpPr/>
              <p:nvPr/>
            </p:nvSpPr>
            <p:spPr>
              <a:xfrm>
                <a:off x="581990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4" name="Google Shape;9754;p54"/>
              <p:cNvSpPr/>
              <p:nvPr/>
            </p:nvSpPr>
            <p:spPr>
              <a:xfrm>
                <a:off x="581990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5" name="Google Shape;9755;p54"/>
              <p:cNvSpPr/>
              <p:nvPr/>
            </p:nvSpPr>
            <p:spPr>
              <a:xfrm>
                <a:off x="620316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6" name="Google Shape;9756;p54"/>
              <p:cNvSpPr/>
              <p:nvPr/>
            </p:nvSpPr>
            <p:spPr>
              <a:xfrm>
                <a:off x="639196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7" name="Google Shape;9757;p54"/>
              <p:cNvSpPr/>
              <p:nvPr/>
            </p:nvSpPr>
            <p:spPr>
              <a:xfrm>
                <a:off x="6245558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8" name="Google Shape;9758;p54"/>
              <p:cNvSpPr/>
              <p:nvPr/>
            </p:nvSpPr>
            <p:spPr>
              <a:xfrm>
                <a:off x="6245558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9" name="Google Shape;9759;p54"/>
              <p:cNvSpPr/>
              <p:nvPr/>
            </p:nvSpPr>
            <p:spPr>
              <a:xfrm>
                <a:off x="596850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0" name="Google Shape;9760;p54"/>
              <p:cNvSpPr/>
              <p:nvPr/>
            </p:nvSpPr>
            <p:spPr>
              <a:xfrm>
                <a:off x="611482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1" name="Google Shape;9761;p54"/>
              <p:cNvSpPr/>
              <p:nvPr/>
            </p:nvSpPr>
            <p:spPr>
              <a:xfrm>
                <a:off x="583777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2" name="Google Shape;9762;p54"/>
              <p:cNvSpPr/>
              <p:nvPr/>
            </p:nvSpPr>
            <p:spPr>
              <a:xfrm>
                <a:off x="596850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3" name="Google Shape;9763;p54"/>
              <p:cNvSpPr/>
              <p:nvPr/>
            </p:nvSpPr>
            <p:spPr>
              <a:xfrm>
                <a:off x="648026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4" name="Google Shape;9764;p54"/>
              <p:cNvSpPr/>
              <p:nvPr/>
            </p:nvSpPr>
            <p:spPr>
              <a:xfrm>
                <a:off x="581990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5" name="Google Shape;9765;p54"/>
              <p:cNvSpPr/>
              <p:nvPr/>
            </p:nvSpPr>
            <p:spPr>
              <a:xfrm>
                <a:off x="61852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6" name="Google Shape;9766;p54"/>
              <p:cNvSpPr/>
              <p:nvPr/>
            </p:nvSpPr>
            <p:spPr>
              <a:xfrm>
                <a:off x="6462387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7" name="Google Shape;9767;p54"/>
              <p:cNvSpPr/>
              <p:nvPr/>
            </p:nvSpPr>
            <p:spPr>
              <a:xfrm>
                <a:off x="59082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8" name="Google Shape;9768;p54"/>
              <p:cNvSpPr/>
              <p:nvPr/>
            </p:nvSpPr>
            <p:spPr>
              <a:xfrm>
                <a:off x="665117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9" name="Google Shape;9769;p54"/>
              <p:cNvSpPr/>
              <p:nvPr/>
            </p:nvSpPr>
            <p:spPr>
              <a:xfrm>
                <a:off x="735388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0" name="Google Shape;9770;p54"/>
              <p:cNvSpPr/>
              <p:nvPr/>
            </p:nvSpPr>
            <p:spPr>
              <a:xfrm>
                <a:off x="675738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1" name="Google Shape;9771;p54"/>
              <p:cNvSpPr/>
              <p:nvPr/>
            </p:nvSpPr>
            <p:spPr>
              <a:xfrm>
                <a:off x="735388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2" name="Google Shape;9772;p54"/>
              <p:cNvSpPr/>
              <p:nvPr/>
            </p:nvSpPr>
            <p:spPr>
              <a:xfrm>
                <a:off x="665117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3" name="Google Shape;9773;p54"/>
              <p:cNvSpPr/>
              <p:nvPr/>
            </p:nvSpPr>
            <p:spPr>
              <a:xfrm>
                <a:off x="665117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4" name="Google Shape;9774;p54"/>
              <p:cNvSpPr/>
              <p:nvPr/>
            </p:nvSpPr>
            <p:spPr>
              <a:xfrm>
                <a:off x="703444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5" name="Google Shape;9775;p54"/>
              <p:cNvSpPr/>
              <p:nvPr/>
            </p:nvSpPr>
            <p:spPr>
              <a:xfrm>
                <a:off x="722324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6" name="Google Shape;9776;p54"/>
              <p:cNvSpPr/>
              <p:nvPr/>
            </p:nvSpPr>
            <p:spPr>
              <a:xfrm>
                <a:off x="707683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7" name="Google Shape;9777;p54"/>
              <p:cNvSpPr/>
              <p:nvPr/>
            </p:nvSpPr>
            <p:spPr>
              <a:xfrm>
                <a:off x="707683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8" name="Google Shape;9778;p54"/>
              <p:cNvSpPr/>
              <p:nvPr/>
            </p:nvSpPr>
            <p:spPr>
              <a:xfrm>
                <a:off x="6799784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9" name="Google Shape;9779;p54"/>
              <p:cNvSpPr/>
              <p:nvPr/>
            </p:nvSpPr>
            <p:spPr>
              <a:xfrm>
                <a:off x="694609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0" name="Google Shape;9780;p54"/>
              <p:cNvSpPr/>
              <p:nvPr/>
            </p:nvSpPr>
            <p:spPr>
              <a:xfrm>
                <a:off x="666904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1" name="Google Shape;9781;p54"/>
              <p:cNvSpPr/>
              <p:nvPr/>
            </p:nvSpPr>
            <p:spPr>
              <a:xfrm>
                <a:off x="6799784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2" name="Google Shape;9782;p54"/>
              <p:cNvSpPr/>
              <p:nvPr/>
            </p:nvSpPr>
            <p:spPr>
              <a:xfrm>
                <a:off x="731153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3" name="Google Shape;9783;p54"/>
              <p:cNvSpPr/>
              <p:nvPr/>
            </p:nvSpPr>
            <p:spPr>
              <a:xfrm>
                <a:off x="665117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4" name="Google Shape;9784;p54"/>
              <p:cNvSpPr/>
              <p:nvPr/>
            </p:nvSpPr>
            <p:spPr>
              <a:xfrm>
                <a:off x="70165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5" name="Google Shape;9785;p54"/>
              <p:cNvSpPr/>
              <p:nvPr/>
            </p:nvSpPr>
            <p:spPr>
              <a:xfrm>
                <a:off x="729366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6" name="Google Shape;9786;p54"/>
              <p:cNvSpPr/>
              <p:nvPr/>
            </p:nvSpPr>
            <p:spPr>
              <a:xfrm>
                <a:off x="67395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7" name="Google Shape;9787;p54"/>
              <p:cNvSpPr/>
              <p:nvPr/>
            </p:nvSpPr>
            <p:spPr>
              <a:xfrm>
                <a:off x="7482451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8" name="Google Shape;9788;p54"/>
              <p:cNvSpPr/>
              <p:nvPr/>
            </p:nvSpPr>
            <p:spPr>
              <a:xfrm>
                <a:off x="8185158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9" name="Google Shape;9789;p54"/>
              <p:cNvSpPr/>
              <p:nvPr/>
            </p:nvSpPr>
            <p:spPr>
              <a:xfrm>
                <a:off x="7588664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0" name="Google Shape;9790;p54"/>
              <p:cNvSpPr/>
              <p:nvPr/>
            </p:nvSpPr>
            <p:spPr>
              <a:xfrm>
                <a:off x="8185158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1" name="Google Shape;9791;p54"/>
              <p:cNvSpPr/>
              <p:nvPr/>
            </p:nvSpPr>
            <p:spPr>
              <a:xfrm>
                <a:off x="7482451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2" name="Google Shape;9792;p54"/>
              <p:cNvSpPr/>
              <p:nvPr/>
            </p:nvSpPr>
            <p:spPr>
              <a:xfrm>
                <a:off x="7482451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3" name="Google Shape;9793;p54"/>
              <p:cNvSpPr/>
              <p:nvPr/>
            </p:nvSpPr>
            <p:spPr>
              <a:xfrm>
                <a:off x="7865716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4" name="Google Shape;9794;p54"/>
              <p:cNvSpPr/>
              <p:nvPr/>
            </p:nvSpPr>
            <p:spPr>
              <a:xfrm>
                <a:off x="8054517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5" name="Google Shape;9795;p54"/>
              <p:cNvSpPr/>
              <p:nvPr/>
            </p:nvSpPr>
            <p:spPr>
              <a:xfrm>
                <a:off x="7908109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6" name="Google Shape;9796;p54"/>
              <p:cNvSpPr/>
              <p:nvPr/>
            </p:nvSpPr>
            <p:spPr>
              <a:xfrm>
                <a:off x="7908109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7" name="Google Shape;9797;p54"/>
              <p:cNvSpPr/>
              <p:nvPr/>
            </p:nvSpPr>
            <p:spPr>
              <a:xfrm>
                <a:off x="763105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8" name="Google Shape;9798;p54"/>
              <p:cNvSpPr/>
              <p:nvPr/>
            </p:nvSpPr>
            <p:spPr>
              <a:xfrm>
                <a:off x="777737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9" name="Google Shape;9799;p54"/>
              <p:cNvSpPr/>
              <p:nvPr/>
            </p:nvSpPr>
            <p:spPr>
              <a:xfrm>
                <a:off x="750032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0" name="Google Shape;9800;p54"/>
              <p:cNvSpPr/>
              <p:nvPr/>
            </p:nvSpPr>
            <p:spPr>
              <a:xfrm>
                <a:off x="763105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1" name="Google Shape;9801;p54"/>
              <p:cNvSpPr/>
              <p:nvPr/>
            </p:nvSpPr>
            <p:spPr>
              <a:xfrm>
                <a:off x="8142812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2" name="Google Shape;9802;p54"/>
              <p:cNvSpPr/>
              <p:nvPr/>
            </p:nvSpPr>
            <p:spPr>
              <a:xfrm>
                <a:off x="7482451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3" name="Google Shape;9803;p54"/>
              <p:cNvSpPr/>
              <p:nvPr/>
            </p:nvSpPr>
            <p:spPr>
              <a:xfrm>
                <a:off x="78478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4" name="Google Shape;9804;p54"/>
              <p:cNvSpPr/>
              <p:nvPr/>
            </p:nvSpPr>
            <p:spPr>
              <a:xfrm>
                <a:off x="8124938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5" name="Google Shape;9805;p54"/>
              <p:cNvSpPr/>
              <p:nvPr/>
            </p:nvSpPr>
            <p:spPr>
              <a:xfrm>
                <a:off x="7570793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6" name="Google Shape;9806;p54"/>
              <p:cNvSpPr/>
              <p:nvPr/>
            </p:nvSpPr>
            <p:spPr>
              <a:xfrm>
                <a:off x="831372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7" name="Google Shape;9807;p54"/>
              <p:cNvSpPr/>
              <p:nvPr/>
            </p:nvSpPr>
            <p:spPr>
              <a:xfrm>
                <a:off x="9016433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8" name="Google Shape;9808;p54"/>
              <p:cNvSpPr/>
              <p:nvPr/>
            </p:nvSpPr>
            <p:spPr>
              <a:xfrm>
                <a:off x="8419939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9" name="Google Shape;9809;p54"/>
              <p:cNvSpPr/>
              <p:nvPr/>
            </p:nvSpPr>
            <p:spPr>
              <a:xfrm>
                <a:off x="9016433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0" name="Google Shape;9810;p54"/>
              <p:cNvSpPr/>
              <p:nvPr/>
            </p:nvSpPr>
            <p:spPr>
              <a:xfrm>
                <a:off x="831372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1" name="Google Shape;9811;p54"/>
              <p:cNvSpPr/>
              <p:nvPr/>
            </p:nvSpPr>
            <p:spPr>
              <a:xfrm>
                <a:off x="831372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2" name="Google Shape;9812;p54"/>
              <p:cNvSpPr/>
              <p:nvPr/>
            </p:nvSpPr>
            <p:spPr>
              <a:xfrm>
                <a:off x="869699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3" name="Google Shape;9813;p54"/>
              <p:cNvSpPr/>
              <p:nvPr/>
            </p:nvSpPr>
            <p:spPr>
              <a:xfrm>
                <a:off x="888579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4" name="Google Shape;9814;p54"/>
              <p:cNvSpPr/>
              <p:nvPr/>
            </p:nvSpPr>
            <p:spPr>
              <a:xfrm>
                <a:off x="8739384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5" name="Google Shape;9815;p54"/>
              <p:cNvSpPr/>
              <p:nvPr/>
            </p:nvSpPr>
            <p:spPr>
              <a:xfrm>
                <a:off x="8739384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6" name="Google Shape;9816;p54"/>
              <p:cNvSpPr/>
              <p:nvPr/>
            </p:nvSpPr>
            <p:spPr>
              <a:xfrm>
                <a:off x="8462335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7" name="Google Shape;9817;p54"/>
              <p:cNvSpPr/>
              <p:nvPr/>
            </p:nvSpPr>
            <p:spPr>
              <a:xfrm>
                <a:off x="8608650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8" name="Google Shape;9818;p54"/>
              <p:cNvSpPr/>
              <p:nvPr/>
            </p:nvSpPr>
            <p:spPr>
              <a:xfrm>
                <a:off x="833159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9" name="Google Shape;9819;p54"/>
              <p:cNvSpPr/>
              <p:nvPr/>
            </p:nvSpPr>
            <p:spPr>
              <a:xfrm>
                <a:off x="8462335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0" name="Google Shape;9820;p54"/>
              <p:cNvSpPr/>
              <p:nvPr/>
            </p:nvSpPr>
            <p:spPr>
              <a:xfrm>
                <a:off x="897408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1" name="Google Shape;9821;p54"/>
              <p:cNvSpPr/>
              <p:nvPr/>
            </p:nvSpPr>
            <p:spPr>
              <a:xfrm>
                <a:off x="831372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2" name="Google Shape;9822;p54"/>
              <p:cNvSpPr/>
              <p:nvPr/>
            </p:nvSpPr>
            <p:spPr>
              <a:xfrm>
                <a:off x="86791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3" name="Google Shape;9823;p54"/>
              <p:cNvSpPr/>
              <p:nvPr/>
            </p:nvSpPr>
            <p:spPr>
              <a:xfrm>
                <a:off x="8956213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4" name="Google Shape;9824;p54"/>
              <p:cNvSpPr/>
              <p:nvPr/>
            </p:nvSpPr>
            <p:spPr>
              <a:xfrm>
                <a:off x="8402068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825" name="Google Shape;9825;p54"/>
          <p:cNvGrpSpPr/>
          <p:nvPr/>
        </p:nvGrpSpPr>
        <p:grpSpPr>
          <a:xfrm rot="10800000" flipH="1">
            <a:off x="-1202" y="-12"/>
            <a:ext cx="9146417" cy="685621"/>
            <a:chOff x="-1264" y="4434079"/>
            <a:chExt cx="9146417" cy="685621"/>
          </a:xfrm>
        </p:grpSpPr>
        <p:grpSp>
          <p:nvGrpSpPr>
            <p:cNvPr id="9826" name="Google Shape;9826;p54"/>
            <p:cNvGrpSpPr/>
            <p:nvPr/>
          </p:nvGrpSpPr>
          <p:grpSpPr>
            <a:xfrm>
              <a:off x="-1264" y="4434079"/>
              <a:ext cx="9144179" cy="373358"/>
              <a:chOff x="-1264" y="4413917"/>
              <a:chExt cx="9144179" cy="373358"/>
            </a:xfrm>
          </p:grpSpPr>
          <p:sp>
            <p:nvSpPr>
              <p:cNvPr id="9827" name="Google Shape;9827;p54"/>
              <p:cNvSpPr/>
              <p:nvPr/>
            </p:nvSpPr>
            <p:spPr>
              <a:xfrm>
                <a:off x="-1175" y="4756675"/>
                <a:ext cx="9144000" cy="306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828" name="Google Shape;9828;p54"/>
              <p:cNvGrpSpPr/>
              <p:nvPr/>
            </p:nvGrpSpPr>
            <p:grpSpPr>
              <a:xfrm rot="10800000" flipH="1">
                <a:off x="-1264" y="4413917"/>
                <a:ext cx="9144179" cy="342755"/>
                <a:chOff x="973" y="4471542"/>
                <a:chExt cx="9144179" cy="342755"/>
              </a:xfrm>
            </p:grpSpPr>
            <p:sp>
              <p:nvSpPr>
                <p:cNvPr id="9829" name="Google Shape;9829;p54"/>
                <p:cNvSpPr/>
                <p:nvPr/>
              </p:nvSpPr>
              <p:spPr>
                <a:xfrm>
                  <a:off x="9034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0" name="Google Shape;9830;p54"/>
                <p:cNvSpPr/>
                <p:nvPr/>
              </p:nvSpPr>
              <p:spPr>
                <a:xfrm>
                  <a:off x="973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1" name="Google Shape;9831;p54"/>
                <p:cNvSpPr/>
                <p:nvPr/>
              </p:nvSpPr>
              <p:spPr>
                <a:xfrm>
                  <a:off x="49967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2" name="Google Shape;9832;p54"/>
                <p:cNvSpPr/>
                <p:nvPr/>
              </p:nvSpPr>
              <p:spPr>
                <a:xfrm>
                  <a:off x="973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3" name="Google Shape;9833;p54"/>
                <p:cNvSpPr/>
                <p:nvPr/>
              </p:nvSpPr>
              <p:spPr>
                <a:xfrm>
                  <a:off x="921617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4" name="Google Shape;9834;p54"/>
                <p:cNvSpPr/>
                <p:nvPr/>
              </p:nvSpPr>
              <p:spPr>
                <a:xfrm>
                  <a:off x="83224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5" name="Google Shape;9835;p54"/>
                <p:cNvSpPr/>
                <p:nvPr/>
              </p:nvSpPr>
              <p:spPr>
                <a:xfrm>
                  <a:off x="1330947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6" name="Google Shape;9836;p54"/>
                <p:cNvSpPr/>
                <p:nvPr/>
              </p:nvSpPr>
              <p:spPr>
                <a:xfrm>
                  <a:off x="83224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7" name="Google Shape;9837;p54"/>
                <p:cNvSpPr/>
                <p:nvPr/>
              </p:nvSpPr>
              <p:spPr>
                <a:xfrm>
                  <a:off x="1752892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8" name="Google Shape;9838;p54"/>
                <p:cNvSpPr/>
                <p:nvPr/>
              </p:nvSpPr>
              <p:spPr>
                <a:xfrm>
                  <a:off x="166352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39" name="Google Shape;9839;p54"/>
                <p:cNvSpPr/>
                <p:nvPr/>
              </p:nvSpPr>
              <p:spPr>
                <a:xfrm>
                  <a:off x="2162222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0" name="Google Shape;9840;p54"/>
                <p:cNvSpPr/>
                <p:nvPr/>
              </p:nvSpPr>
              <p:spPr>
                <a:xfrm>
                  <a:off x="166352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1" name="Google Shape;9841;p54"/>
                <p:cNvSpPr/>
                <p:nvPr/>
              </p:nvSpPr>
              <p:spPr>
                <a:xfrm>
                  <a:off x="258416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2" name="Google Shape;9842;p54"/>
                <p:cNvSpPr/>
                <p:nvPr/>
              </p:nvSpPr>
              <p:spPr>
                <a:xfrm>
                  <a:off x="2494799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3" name="Google Shape;9843;p54"/>
                <p:cNvSpPr/>
                <p:nvPr/>
              </p:nvSpPr>
              <p:spPr>
                <a:xfrm>
                  <a:off x="299349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4" name="Google Shape;9844;p54"/>
                <p:cNvSpPr/>
                <p:nvPr/>
              </p:nvSpPr>
              <p:spPr>
                <a:xfrm>
                  <a:off x="2494799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5" name="Google Shape;9845;p54"/>
                <p:cNvSpPr/>
                <p:nvPr/>
              </p:nvSpPr>
              <p:spPr>
                <a:xfrm>
                  <a:off x="3415443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6" name="Google Shape;9846;p54"/>
                <p:cNvSpPr/>
                <p:nvPr/>
              </p:nvSpPr>
              <p:spPr>
                <a:xfrm>
                  <a:off x="3326074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7" name="Google Shape;9847;p54"/>
                <p:cNvSpPr/>
                <p:nvPr/>
              </p:nvSpPr>
              <p:spPr>
                <a:xfrm>
                  <a:off x="382477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8" name="Google Shape;9848;p54"/>
                <p:cNvSpPr/>
                <p:nvPr/>
              </p:nvSpPr>
              <p:spPr>
                <a:xfrm>
                  <a:off x="3326074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49" name="Google Shape;9849;p54"/>
                <p:cNvSpPr/>
                <p:nvPr/>
              </p:nvSpPr>
              <p:spPr>
                <a:xfrm>
                  <a:off x="4246718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0" name="Google Shape;9850;p54"/>
                <p:cNvSpPr/>
                <p:nvPr/>
              </p:nvSpPr>
              <p:spPr>
                <a:xfrm>
                  <a:off x="415735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1" name="Google Shape;9851;p54"/>
                <p:cNvSpPr/>
                <p:nvPr/>
              </p:nvSpPr>
              <p:spPr>
                <a:xfrm>
                  <a:off x="4656048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2" name="Google Shape;9852;p54"/>
                <p:cNvSpPr/>
                <p:nvPr/>
              </p:nvSpPr>
              <p:spPr>
                <a:xfrm>
                  <a:off x="415735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3" name="Google Shape;9853;p54"/>
                <p:cNvSpPr/>
                <p:nvPr/>
              </p:nvSpPr>
              <p:spPr>
                <a:xfrm>
                  <a:off x="507799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4" name="Google Shape;9854;p54"/>
                <p:cNvSpPr/>
                <p:nvPr/>
              </p:nvSpPr>
              <p:spPr>
                <a:xfrm>
                  <a:off x="4988625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5" name="Google Shape;9855;p54"/>
                <p:cNvSpPr/>
                <p:nvPr/>
              </p:nvSpPr>
              <p:spPr>
                <a:xfrm>
                  <a:off x="5487323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6" name="Google Shape;9856;p54"/>
                <p:cNvSpPr/>
                <p:nvPr/>
              </p:nvSpPr>
              <p:spPr>
                <a:xfrm>
                  <a:off x="4988625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7" name="Google Shape;9857;p54"/>
                <p:cNvSpPr/>
                <p:nvPr/>
              </p:nvSpPr>
              <p:spPr>
                <a:xfrm>
                  <a:off x="590926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8" name="Google Shape;9858;p54"/>
                <p:cNvSpPr/>
                <p:nvPr/>
              </p:nvSpPr>
              <p:spPr>
                <a:xfrm>
                  <a:off x="5819900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59" name="Google Shape;9859;p54"/>
                <p:cNvSpPr/>
                <p:nvPr/>
              </p:nvSpPr>
              <p:spPr>
                <a:xfrm>
                  <a:off x="631859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0" name="Google Shape;9860;p54"/>
                <p:cNvSpPr/>
                <p:nvPr/>
              </p:nvSpPr>
              <p:spPr>
                <a:xfrm>
                  <a:off x="5819900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1" name="Google Shape;9861;p54"/>
                <p:cNvSpPr/>
                <p:nvPr/>
              </p:nvSpPr>
              <p:spPr>
                <a:xfrm>
                  <a:off x="6740544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2" name="Google Shape;9862;p54"/>
                <p:cNvSpPr/>
                <p:nvPr/>
              </p:nvSpPr>
              <p:spPr>
                <a:xfrm>
                  <a:off x="665117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3" name="Google Shape;9863;p54"/>
                <p:cNvSpPr/>
                <p:nvPr/>
              </p:nvSpPr>
              <p:spPr>
                <a:xfrm>
                  <a:off x="7149874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4" name="Google Shape;9864;p54"/>
                <p:cNvSpPr/>
                <p:nvPr/>
              </p:nvSpPr>
              <p:spPr>
                <a:xfrm>
                  <a:off x="665117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5" name="Google Shape;9865;p54"/>
                <p:cNvSpPr/>
                <p:nvPr/>
              </p:nvSpPr>
              <p:spPr>
                <a:xfrm>
                  <a:off x="7571819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6" name="Google Shape;9866;p54"/>
                <p:cNvSpPr/>
                <p:nvPr/>
              </p:nvSpPr>
              <p:spPr>
                <a:xfrm>
                  <a:off x="7482451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7" name="Google Shape;9867;p54"/>
                <p:cNvSpPr/>
                <p:nvPr/>
              </p:nvSpPr>
              <p:spPr>
                <a:xfrm>
                  <a:off x="7981149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8" name="Google Shape;9868;p54"/>
                <p:cNvSpPr/>
                <p:nvPr/>
              </p:nvSpPr>
              <p:spPr>
                <a:xfrm>
                  <a:off x="7482451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69" name="Google Shape;9869;p54"/>
                <p:cNvSpPr/>
                <p:nvPr/>
              </p:nvSpPr>
              <p:spPr>
                <a:xfrm>
                  <a:off x="8403095" y="4471542"/>
                  <a:ext cx="319984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06" h="98641" extrusionOk="0">
                      <a:moveTo>
                        <a:pt x="86311" y="0"/>
                      </a:moveTo>
                      <a:lnTo>
                        <a:pt x="86311" y="78040"/>
                      </a:lnTo>
                      <a:lnTo>
                        <a:pt x="20601" y="78040"/>
                      </a:lnTo>
                      <a:lnTo>
                        <a:pt x="20601" y="49320"/>
                      </a:lnTo>
                      <a:lnTo>
                        <a:pt x="57591" y="49320"/>
                      </a:lnTo>
                      <a:lnTo>
                        <a:pt x="57591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2806" y="98640"/>
                      </a:lnTo>
                      <a:lnTo>
                        <a:pt x="10280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70" name="Google Shape;9870;p54"/>
                <p:cNvSpPr/>
                <p:nvPr/>
              </p:nvSpPr>
              <p:spPr>
                <a:xfrm>
                  <a:off x="8313726" y="4484104"/>
                  <a:ext cx="831427" cy="330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6686" extrusionOk="0">
                      <a:moveTo>
                        <a:pt x="4060" y="1"/>
                      </a:moveTo>
                      <a:lnTo>
                        <a:pt x="4060" y="98641"/>
                      </a:lnTo>
                      <a:lnTo>
                        <a:pt x="0" y="98641"/>
                      </a:lnTo>
                      <a:lnTo>
                        <a:pt x="0" y="106686"/>
                      </a:lnTo>
                      <a:lnTo>
                        <a:pt x="267124" y="106686"/>
                      </a:lnTo>
                      <a:lnTo>
                        <a:pt x="267124" y="98641"/>
                      </a:lnTo>
                      <a:lnTo>
                        <a:pt x="156185" y="98641"/>
                      </a:lnTo>
                      <a:lnTo>
                        <a:pt x="156185" y="20601"/>
                      </a:lnTo>
                      <a:lnTo>
                        <a:pt x="221894" y="20601"/>
                      </a:lnTo>
                      <a:lnTo>
                        <a:pt x="221894" y="49321"/>
                      </a:lnTo>
                      <a:lnTo>
                        <a:pt x="184904" y="49321"/>
                      </a:lnTo>
                      <a:lnTo>
                        <a:pt x="184904" y="69921"/>
                      </a:lnTo>
                      <a:lnTo>
                        <a:pt x="242494" y="69921"/>
                      </a:lnTo>
                      <a:lnTo>
                        <a:pt x="242494" y="1"/>
                      </a:lnTo>
                      <a:lnTo>
                        <a:pt x="135600" y="1"/>
                      </a:lnTo>
                      <a:lnTo>
                        <a:pt x="135600" y="94581"/>
                      </a:lnTo>
                      <a:lnTo>
                        <a:pt x="135600" y="98641"/>
                      </a:lnTo>
                      <a:lnTo>
                        <a:pt x="24660" y="98641"/>
                      </a:lnTo>
                      <a:lnTo>
                        <a:pt x="24660" y="20601"/>
                      </a:lnTo>
                      <a:lnTo>
                        <a:pt x="90370" y="20601"/>
                      </a:lnTo>
                      <a:lnTo>
                        <a:pt x="90370" y="49321"/>
                      </a:lnTo>
                      <a:lnTo>
                        <a:pt x="53380" y="49321"/>
                      </a:lnTo>
                      <a:lnTo>
                        <a:pt x="53380" y="69921"/>
                      </a:lnTo>
                      <a:lnTo>
                        <a:pt x="110970" y="69921"/>
                      </a:lnTo>
                      <a:lnTo>
                        <a:pt x="110970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71" name="Google Shape;9871;p54"/>
                <p:cNvSpPr/>
                <p:nvPr/>
              </p:nvSpPr>
              <p:spPr>
                <a:xfrm>
                  <a:off x="8812425" y="4471542"/>
                  <a:ext cx="332620" cy="305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66" h="98641" extrusionOk="0">
                      <a:moveTo>
                        <a:pt x="86295" y="0"/>
                      </a:moveTo>
                      <a:lnTo>
                        <a:pt x="86295" y="78040"/>
                      </a:lnTo>
                      <a:lnTo>
                        <a:pt x="20586" y="78040"/>
                      </a:lnTo>
                      <a:lnTo>
                        <a:pt x="20586" y="49320"/>
                      </a:lnTo>
                      <a:lnTo>
                        <a:pt x="57576" y="49320"/>
                      </a:lnTo>
                      <a:lnTo>
                        <a:pt x="57576" y="28720"/>
                      </a:lnTo>
                      <a:lnTo>
                        <a:pt x="1" y="28720"/>
                      </a:lnTo>
                      <a:lnTo>
                        <a:pt x="1" y="98640"/>
                      </a:lnTo>
                      <a:lnTo>
                        <a:pt x="106865" y="98640"/>
                      </a:lnTo>
                      <a:lnTo>
                        <a:pt x="106865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72" name="Google Shape;9872;p54"/>
                <p:cNvSpPr/>
                <p:nvPr/>
              </p:nvSpPr>
              <p:spPr>
                <a:xfrm>
                  <a:off x="8313726" y="4471542"/>
                  <a:ext cx="831427" cy="317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125" h="102700" extrusionOk="0">
                      <a:moveTo>
                        <a:pt x="0" y="0"/>
                      </a:moveTo>
                      <a:lnTo>
                        <a:pt x="0" y="102700"/>
                      </a:lnTo>
                      <a:lnTo>
                        <a:pt x="4060" y="102700"/>
                      </a:lnTo>
                      <a:lnTo>
                        <a:pt x="4060" y="4060"/>
                      </a:lnTo>
                      <a:lnTo>
                        <a:pt x="110970" y="4060"/>
                      </a:lnTo>
                      <a:lnTo>
                        <a:pt x="110970" y="73980"/>
                      </a:lnTo>
                      <a:lnTo>
                        <a:pt x="53380" y="73980"/>
                      </a:lnTo>
                      <a:lnTo>
                        <a:pt x="53380" y="53380"/>
                      </a:lnTo>
                      <a:lnTo>
                        <a:pt x="90370" y="53380"/>
                      </a:lnTo>
                      <a:lnTo>
                        <a:pt x="90370" y="24660"/>
                      </a:lnTo>
                      <a:lnTo>
                        <a:pt x="24660" y="24660"/>
                      </a:lnTo>
                      <a:lnTo>
                        <a:pt x="24660" y="102700"/>
                      </a:lnTo>
                      <a:lnTo>
                        <a:pt x="135600" y="102700"/>
                      </a:lnTo>
                      <a:lnTo>
                        <a:pt x="135600" y="98640"/>
                      </a:lnTo>
                      <a:lnTo>
                        <a:pt x="135600" y="4060"/>
                      </a:lnTo>
                      <a:lnTo>
                        <a:pt x="242494" y="4060"/>
                      </a:lnTo>
                      <a:lnTo>
                        <a:pt x="242494" y="73980"/>
                      </a:lnTo>
                      <a:lnTo>
                        <a:pt x="184904" y="73980"/>
                      </a:lnTo>
                      <a:lnTo>
                        <a:pt x="184904" y="53380"/>
                      </a:lnTo>
                      <a:lnTo>
                        <a:pt x="221894" y="53380"/>
                      </a:lnTo>
                      <a:lnTo>
                        <a:pt x="221894" y="24660"/>
                      </a:lnTo>
                      <a:lnTo>
                        <a:pt x="156185" y="24660"/>
                      </a:lnTo>
                      <a:lnTo>
                        <a:pt x="156185" y="102700"/>
                      </a:lnTo>
                      <a:lnTo>
                        <a:pt x="267124" y="102700"/>
                      </a:lnTo>
                      <a:lnTo>
                        <a:pt x="267124" y="98640"/>
                      </a:lnTo>
                      <a:lnTo>
                        <a:pt x="160260" y="98640"/>
                      </a:lnTo>
                      <a:lnTo>
                        <a:pt x="160260" y="28720"/>
                      </a:lnTo>
                      <a:lnTo>
                        <a:pt x="217835" y="28720"/>
                      </a:lnTo>
                      <a:lnTo>
                        <a:pt x="217835" y="49320"/>
                      </a:lnTo>
                      <a:lnTo>
                        <a:pt x="180845" y="49320"/>
                      </a:lnTo>
                      <a:lnTo>
                        <a:pt x="180845" y="78040"/>
                      </a:lnTo>
                      <a:lnTo>
                        <a:pt x="246554" y="78040"/>
                      </a:lnTo>
                      <a:lnTo>
                        <a:pt x="246554" y="0"/>
                      </a:lnTo>
                      <a:lnTo>
                        <a:pt x="131525" y="0"/>
                      </a:lnTo>
                      <a:lnTo>
                        <a:pt x="131525" y="98640"/>
                      </a:lnTo>
                      <a:lnTo>
                        <a:pt x="28720" y="98640"/>
                      </a:lnTo>
                      <a:lnTo>
                        <a:pt x="28720" y="28720"/>
                      </a:lnTo>
                      <a:lnTo>
                        <a:pt x="86310" y="28720"/>
                      </a:lnTo>
                      <a:lnTo>
                        <a:pt x="86310" y="49320"/>
                      </a:lnTo>
                      <a:lnTo>
                        <a:pt x="49320" y="49320"/>
                      </a:lnTo>
                      <a:lnTo>
                        <a:pt x="49320" y="78040"/>
                      </a:lnTo>
                      <a:lnTo>
                        <a:pt x="115030" y="78040"/>
                      </a:lnTo>
                      <a:lnTo>
                        <a:pt x="11503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873" name="Google Shape;9873;p54"/>
            <p:cNvGrpSpPr/>
            <p:nvPr/>
          </p:nvGrpSpPr>
          <p:grpSpPr>
            <a:xfrm>
              <a:off x="973" y="4814279"/>
              <a:ext cx="9144179" cy="305421"/>
              <a:chOff x="973" y="4814279"/>
              <a:chExt cx="9144179" cy="305421"/>
            </a:xfrm>
          </p:grpSpPr>
          <p:sp>
            <p:nvSpPr>
              <p:cNvPr id="9874" name="Google Shape;9874;p54"/>
              <p:cNvSpPr/>
              <p:nvPr/>
            </p:nvSpPr>
            <p:spPr>
              <a:xfrm>
                <a:off x="973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5" name="Google Shape;9875;p54"/>
              <p:cNvSpPr/>
              <p:nvPr/>
            </p:nvSpPr>
            <p:spPr>
              <a:xfrm>
                <a:off x="703680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6" name="Google Shape;9876;p54"/>
              <p:cNvSpPr/>
              <p:nvPr/>
            </p:nvSpPr>
            <p:spPr>
              <a:xfrm>
                <a:off x="107186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7" name="Google Shape;9877;p54"/>
              <p:cNvSpPr/>
              <p:nvPr/>
            </p:nvSpPr>
            <p:spPr>
              <a:xfrm>
                <a:off x="703680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8" name="Google Shape;9878;p54"/>
              <p:cNvSpPr/>
              <p:nvPr/>
            </p:nvSpPr>
            <p:spPr>
              <a:xfrm>
                <a:off x="973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9" name="Google Shape;9879;p54"/>
              <p:cNvSpPr/>
              <p:nvPr/>
            </p:nvSpPr>
            <p:spPr>
              <a:xfrm>
                <a:off x="973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0" name="Google Shape;9880;p54"/>
              <p:cNvSpPr/>
              <p:nvPr/>
            </p:nvSpPr>
            <p:spPr>
              <a:xfrm>
                <a:off x="384238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1" name="Google Shape;9881;p54"/>
              <p:cNvSpPr/>
              <p:nvPr/>
            </p:nvSpPr>
            <p:spPr>
              <a:xfrm>
                <a:off x="573039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2" name="Google Shape;9882;p54"/>
              <p:cNvSpPr/>
              <p:nvPr/>
            </p:nvSpPr>
            <p:spPr>
              <a:xfrm>
                <a:off x="42663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3" name="Google Shape;9883;p54"/>
              <p:cNvSpPr/>
              <p:nvPr/>
            </p:nvSpPr>
            <p:spPr>
              <a:xfrm>
                <a:off x="42663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4" name="Google Shape;9884;p54"/>
              <p:cNvSpPr/>
              <p:nvPr/>
            </p:nvSpPr>
            <p:spPr>
              <a:xfrm>
                <a:off x="14958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5" name="Google Shape;9885;p54"/>
              <p:cNvSpPr/>
              <p:nvPr/>
            </p:nvSpPr>
            <p:spPr>
              <a:xfrm>
                <a:off x="29589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6" name="Google Shape;9886;p54"/>
              <p:cNvSpPr/>
              <p:nvPr/>
            </p:nvSpPr>
            <p:spPr>
              <a:xfrm>
                <a:off x="18844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7" name="Google Shape;9887;p54"/>
              <p:cNvSpPr/>
              <p:nvPr/>
            </p:nvSpPr>
            <p:spPr>
              <a:xfrm>
                <a:off x="14958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8" name="Google Shape;9888;p54"/>
              <p:cNvSpPr/>
              <p:nvPr/>
            </p:nvSpPr>
            <p:spPr>
              <a:xfrm>
                <a:off x="661334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9" name="Google Shape;9889;p54"/>
              <p:cNvSpPr/>
              <p:nvPr/>
            </p:nvSpPr>
            <p:spPr>
              <a:xfrm>
                <a:off x="973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0" name="Google Shape;9890;p54"/>
              <p:cNvSpPr/>
              <p:nvPr/>
            </p:nvSpPr>
            <p:spPr>
              <a:xfrm>
                <a:off x="366364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1" name="Google Shape;9891;p54"/>
              <p:cNvSpPr/>
              <p:nvPr/>
            </p:nvSpPr>
            <p:spPr>
              <a:xfrm>
                <a:off x="643460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2" name="Google Shape;9892;p54"/>
              <p:cNvSpPr/>
              <p:nvPr/>
            </p:nvSpPr>
            <p:spPr>
              <a:xfrm>
                <a:off x="893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3" name="Google Shape;9893;p54"/>
              <p:cNvSpPr/>
              <p:nvPr/>
            </p:nvSpPr>
            <p:spPr>
              <a:xfrm>
                <a:off x="83224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4" name="Google Shape;9894;p54"/>
              <p:cNvSpPr/>
              <p:nvPr/>
            </p:nvSpPr>
            <p:spPr>
              <a:xfrm>
                <a:off x="1534955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5" name="Google Shape;9895;p54"/>
              <p:cNvSpPr/>
              <p:nvPr/>
            </p:nvSpPr>
            <p:spPr>
              <a:xfrm>
                <a:off x="938461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6" name="Google Shape;9896;p54"/>
              <p:cNvSpPr/>
              <p:nvPr/>
            </p:nvSpPr>
            <p:spPr>
              <a:xfrm>
                <a:off x="1534955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7" name="Google Shape;9897;p54"/>
              <p:cNvSpPr/>
              <p:nvPr/>
            </p:nvSpPr>
            <p:spPr>
              <a:xfrm>
                <a:off x="83224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8" name="Google Shape;9898;p54"/>
              <p:cNvSpPr/>
              <p:nvPr/>
            </p:nvSpPr>
            <p:spPr>
              <a:xfrm>
                <a:off x="83224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9" name="Google Shape;9899;p54"/>
              <p:cNvSpPr/>
              <p:nvPr/>
            </p:nvSpPr>
            <p:spPr>
              <a:xfrm>
                <a:off x="121551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0" name="Google Shape;9900;p54"/>
              <p:cNvSpPr/>
              <p:nvPr/>
            </p:nvSpPr>
            <p:spPr>
              <a:xfrm>
                <a:off x="140431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1" name="Google Shape;9901;p54"/>
              <p:cNvSpPr/>
              <p:nvPr/>
            </p:nvSpPr>
            <p:spPr>
              <a:xfrm>
                <a:off x="1257906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2" name="Google Shape;9902;p54"/>
              <p:cNvSpPr/>
              <p:nvPr/>
            </p:nvSpPr>
            <p:spPr>
              <a:xfrm>
                <a:off x="1257906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3" name="Google Shape;9903;p54"/>
              <p:cNvSpPr/>
              <p:nvPr/>
            </p:nvSpPr>
            <p:spPr>
              <a:xfrm>
                <a:off x="980857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4" name="Google Shape;9904;p54"/>
              <p:cNvSpPr/>
              <p:nvPr/>
            </p:nvSpPr>
            <p:spPr>
              <a:xfrm>
                <a:off x="1127172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5" name="Google Shape;9905;p54"/>
              <p:cNvSpPr/>
              <p:nvPr/>
            </p:nvSpPr>
            <p:spPr>
              <a:xfrm>
                <a:off x="85012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6" name="Google Shape;9906;p54"/>
              <p:cNvSpPr/>
              <p:nvPr/>
            </p:nvSpPr>
            <p:spPr>
              <a:xfrm>
                <a:off x="980857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7" name="Google Shape;9907;p54"/>
              <p:cNvSpPr/>
              <p:nvPr/>
            </p:nvSpPr>
            <p:spPr>
              <a:xfrm>
                <a:off x="149261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8" name="Google Shape;9908;p54"/>
              <p:cNvSpPr/>
              <p:nvPr/>
            </p:nvSpPr>
            <p:spPr>
              <a:xfrm>
                <a:off x="83224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9" name="Google Shape;9909;p54"/>
              <p:cNvSpPr/>
              <p:nvPr/>
            </p:nvSpPr>
            <p:spPr>
              <a:xfrm>
                <a:off x="1197639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0" name="Google Shape;9910;p54"/>
              <p:cNvSpPr/>
              <p:nvPr/>
            </p:nvSpPr>
            <p:spPr>
              <a:xfrm>
                <a:off x="1474735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1" name="Google Shape;9911;p54"/>
              <p:cNvSpPr/>
              <p:nvPr/>
            </p:nvSpPr>
            <p:spPr>
              <a:xfrm>
                <a:off x="9205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2" name="Google Shape;9912;p54"/>
              <p:cNvSpPr/>
              <p:nvPr/>
            </p:nvSpPr>
            <p:spPr>
              <a:xfrm>
                <a:off x="166352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3" name="Google Shape;9913;p54"/>
              <p:cNvSpPr/>
              <p:nvPr/>
            </p:nvSpPr>
            <p:spPr>
              <a:xfrm>
                <a:off x="236623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4" name="Google Shape;9914;p54"/>
              <p:cNvSpPr/>
              <p:nvPr/>
            </p:nvSpPr>
            <p:spPr>
              <a:xfrm>
                <a:off x="176973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5" name="Google Shape;9915;p54"/>
              <p:cNvSpPr/>
              <p:nvPr/>
            </p:nvSpPr>
            <p:spPr>
              <a:xfrm>
                <a:off x="236623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6" name="Google Shape;9916;p54"/>
              <p:cNvSpPr/>
              <p:nvPr/>
            </p:nvSpPr>
            <p:spPr>
              <a:xfrm>
                <a:off x="166352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7" name="Google Shape;9917;p54"/>
              <p:cNvSpPr/>
              <p:nvPr/>
            </p:nvSpPr>
            <p:spPr>
              <a:xfrm>
                <a:off x="166352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8" name="Google Shape;9918;p54"/>
              <p:cNvSpPr/>
              <p:nvPr/>
            </p:nvSpPr>
            <p:spPr>
              <a:xfrm>
                <a:off x="2046789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9" name="Google Shape;9919;p54"/>
              <p:cNvSpPr/>
              <p:nvPr/>
            </p:nvSpPr>
            <p:spPr>
              <a:xfrm>
                <a:off x="223559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0" name="Google Shape;9920;p54"/>
              <p:cNvSpPr/>
              <p:nvPr/>
            </p:nvSpPr>
            <p:spPr>
              <a:xfrm>
                <a:off x="2089181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1" name="Google Shape;9921;p54"/>
              <p:cNvSpPr/>
              <p:nvPr/>
            </p:nvSpPr>
            <p:spPr>
              <a:xfrm>
                <a:off x="2089181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2" name="Google Shape;9922;p54"/>
              <p:cNvSpPr/>
              <p:nvPr/>
            </p:nvSpPr>
            <p:spPr>
              <a:xfrm>
                <a:off x="1812132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3" name="Google Shape;9923;p54"/>
              <p:cNvSpPr/>
              <p:nvPr/>
            </p:nvSpPr>
            <p:spPr>
              <a:xfrm>
                <a:off x="1958447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4" name="Google Shape;9924;p54"/>
              <p:cNvSpPr/>
              <p:nvPr/>
            </p:nvSpPr>
            <p:spPr>
              <a:xfrm>
                <a:off x="1681395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5" name="Google Shape;9925;p54"/>
              <p:cNvSpPr/>
              <p:nvPr/>
            </p:nvSpPr>
            <p:spPr>
              <a:xfrm>
                <a:off x="1812132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6" name="Google Shape;9926;p54"/>
              <p:cNvSpPr/>
              <p:nvPr/>
            </p:nvSpPr>
            <p:spPr>
              <a:xfrm>
                <a:off x="232388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7" name="Google Shape;9927;p54"/>
              <p:cNvSpPr/>
              <p:nvPr/>
            </p:nvSpPr>
            <p:spPr>
              <a:xfrm>
                <a:off x="166352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8" name="Google Shape;9928;p54"/>
              <p:cNvSpPr/>
              <p:nvPr/>
            </p:nvSpPr>
            <p:spPr>
              <a:xfrm>
                <a:off x="202891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9" name="Google Shape;9929;p54"/>
              <p:cNvSpPr/>
              <p:nvPr/>
            </p:nvSpPr>
            <p:spPr>
              <a:xfrm>
                <a:off x="230601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0" name="Google Shape;9930;p54"/>
              <p:cNvSpPr/>
              <p:nvPr/>
            </p:nvSpPr>
            <p:spPr>
              <a:xfrm>
                <a:off x="17518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1" name="Google Shape;9931;p54"/>
              <p:cNvSpPr/>
              <p:nvPr/>
            </p:nvSpPr>
            <p:spPr>
              <a:xfrm>
                <a:off x="2494799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2" name="Google Shape;9932;p54"/>
              <p:cNvSpPr/>
              <p:nvPr/>
            </p:nvSpPr>
            <p:spPr>
              <a:xfrm>
                <a:off x="3197506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3" name="Google Shape;9933;p54"/>
              <p:cNvSpPr/>
              <p:nvPr/>
            </p:nvSpPr>
            <p:spPr>
              <a:xfrm>
                <a:off x="2601012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4" name="Google Shape;9934;p54"/>
              <p:cNvSpPr/>
              <p:nvPr/>
            </p:nvSpPr>
            <p:spPr>
              <a:xfrm>
                <a:off x="3197506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5" name="Google Shape;9935;p54"/>
              <p:cNvSpPr/>
              <p:nvPr/>
            </p:nvSpPr>
            <p:spPr>
              <a:xfrm>
                <a:off x="2494799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6" name="Google Shape;9936;p54"/>
              <p:cNvSpPr/>
              <p:nvPr/>
            </p:nvSpPr>
            <p:spPr>
              <a:xfrm>
                <a:off x="2494799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7" name="Google Shape;9937;p54"/>
              <p:cNvSpPr/>
              <p:nvPr/>
            </p:nvSpPr>
            <p:spPr>
              <a:xfrm>
                <a:off x="2878064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8" name="Google Shape;9938;p54"/>
              <p:cNvSpPr/>
              <p:nvPr/>
            </p:nvSpPr>
            <p:spPr>
              <a:xfrm>
                <a:off x="3066865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9" name="Google Shape;9939;p54"/>
              <p:cNvSpPr/>
              <p:nvPr/>
            </p:nvSpPr>
            <p:spPr>
              <a:xfrm>
                <a:off x="292045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0" name="Google Shape;9940;p54"/>
              <p:cNvSpPr/>
              <p:nvPr/>
            </p:nvSpPr>
            <p:spPr>
              <a:xfrm>
                <a:off x="292045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1" name="Google Shape;9941;p54"/>
              <p:cNvSpPr/>
              <p:nvPr/>
            </p:nvSpPr>
            <p:spPr>
              <a:xfrm>
                <a:off x="264340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2" name="Google Shape;9942;p54"/>
              <p:cNvSpPr/>
              <p:nvPr/>
            </p:nvSpPr>
            <p:spPr>
              <a:xfrm>
                <a:off x="278972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3" name="Google Shape;9943;p54"/>
              <p:cNvSpPr/>
              <p:nvPr/>
            </p:nvSpPr>
            <p:spPr>
              <a:xfrm>
                <a:off x="2512670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4" name="Google Shape;9944;p54"/>
              <p:cNvSpPr/>
              <p:nvPr/>
            </p:nvSpPr>
            <p:spPr>
              <a:xfrm>
                <a:off x="264340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5" name="Google Shape;9945;p54"/>
              <p:cNvSpPr/>
              <p:nvPr/>
            </p:nvSpPr>
            <p:spPr>
              <a:xfrm>
                <a:off x="3155160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6" name="Google Shape;9946;p54"/>
              <p:cNvSpPr/>
              <p:nvPr/>
            </p:nvSpPr>
            <p:spPr>
              <a:xfrm>
                <a:off x="2494799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7" name="Google Shape;9947;p54"/>
              <p:cNvSpPr/>
              <p:nvPr/>
            </p:nvSpPr>
            <p:spPr>
              <a:xfrm>
                <a:off x="2860190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8" name="Google Shape;9948;p54"/>
              <p:cNvSpPr/>
              <p:nvPr/>
            </p:nvSpPr>
            <p:spPr>
              <a:xfrm>
                <a:off x="313728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9" name="Google Shape;9949;p54"/>
              <p:cNvSpPr/>
              <p:nvPr/>
            </p:nvSpPr>
            <p:spPr>
              <a:xfrm>
                <a:off x="25831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0" name="Google Shape;9950;p54"/>
              <p:cNvSpPr/>
              <p:nvPr/>
            </p:nvSpPr>
            <p:spPr>
              <a:xfrm>
                <a:off x="3326074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1" name="Google Shape;9951;p54"/>
              <p:cNvSpPr/>
              <p:nvPr/>
            </p:nvSpPr>
            <p:spPr>
              <a:xfrm>
                <a:off x="4028781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2" name="Google Shape;9952;p54"/>
              <p:cNvSpPr/>
              <p:nvPr/>
            </p:nvSpPr>
            <p:spPr>
              <a:xfrm>
                <a:off x="3432287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3" name="Google Shape;9953;p54"/>
              <p:cNvSpPr/>
              <p:nvPr/>
            </p:nvSpPr>
            <p:spPr>
              <a:xfrm>
                <a:off x="4028781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4" name="Google Shape;9954;p54"/>
              <p:cNvSpPr/>
              <p:nvPr/>
            </p:nvSpPr>
            <p:spPr>
              <a:xfrm>
                <a:off x="3326074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5" name="Google Shape;9955;p54"/>
              <p:cNvSpPr/>
              <p:nvPr/>
            </p:nvSpPr>
            <p:spPr>
              <a:xfrm>
                <a:off x="3326074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6" name="Google Shape;9956;p54"/>
              <p:cNvSpPr/>
              <p:nvPr/>
            </p:nvSpPr>
            <p:spPr>
              <a:xfrm>
                <a:off x="370934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7" name="Google Shape;9957;p54"/>
              <p:cNvSpPr/>
              <p:nvPr/>
            </p:nvSpPr>
            <p:spPr>
              <a:xfrm>
                <a:off x="3898140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8" name="Google Shape;9958;p54"/>
              <p:cNvSpPr/>
              <p:nvPr/>
            </p:nvSpPr>
            <p:spPr>
              <a:xfrm>
                <a:off x="3751732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9" name="Google Shape;9959;p54"/>
              <p:cNvSpPr/>
              <p:nvPr/>
            </p:nvSpPr>
            <p:spPr>
              <a:xfrm>
                <a:off x="3751732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0" name="Google Shape;9960;p54"/>
              <p:cNvSpPr/>
              <p:nvPr/>
            </p:nvSpPr>
            <p:spPr>
              <a:xfrm>
                <a:off x="347468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1" name="Google Shape;9961;p54"/>
              <p:cNvSpPr/>
              <p:nvPr/>
            </p:nvSpPr>
            <p:spPr>
              <a:xfrm>
                <a:off x="3620998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2" name="Google Shape;9962;p54"/>
              <p:cNvSpPr/>
              <p:nvPr/>
            </p:nvSpPr>
            <p:spPr>
              <a:xfrm>
                <a:off x="334394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3" name="Google Shape;9963;p54"/>
              <p:cNvSpPr/>
              <p:nvPr/>
            </p:nvSpPr>
            <p:spPr>
              <a:xfrm>
                <a:off x="347468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4" name="Google Shape;9964;p54"/>
              <p:cNvSpPr/>
              <p:nvPr/>
            </p:nvSpPr>
            <p:spPr>
              <a:xfrm>
                <a:off x="3986435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5" name="Google Shape;9965;p54"/>
              <p:cNvSpPr/>
              <p:nvPr/>
            </p:nvSpPr>
            <p:spPr>
              <a:xfrm>
                <a:off x="3326074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6" name="Google Shape;9966;p54"/>
              <p:cNvSpPr/>
              <p:nvPr/>
            </p:nvSpPr>
            <p:spPr>
              <a:xfrm>
                <a:off x="3691465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7" name="Google Shape;9967;p54"/>
              <p:cNvSpPr/>
              <p:nvPr/>
            </p:nvSpPr>
            <p:spPr>
              <a:xfrm>
                <a:off x="3968561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8" name="Google Shape;9968;p54"/>
              <p:cNvSpPr/>
              <p:nvPr/>
            </p:nvSpPr>
            <p:spPr>
              <a:xfrm>
                <a:off x="34144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9" name="Google Shape;9969;p54"/>
              <p:cNvSpPr/>
              <p:nvPr/>
            </p:nvSpPr>
            <p:spPr>
              <a:xfrm>
                <a:off x="415735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0" name="Google Shape;9970;p54"/>
              <p:cNvSpPr/>
              <p:nvPr/>
            </p:nvSpPr>
            <p:spPr>
              <a:xfrm>
                <a:off x="486005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1" name="Google Shape;9971;p54"/>
              <p:cNvSpPr/>
              <p:nvPr/>
            </p:nvSpPr>
            <p:spPr>
              <a:xfrm>
                <a:off x="426356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2" name="Google Shape;9972;p54"/>
              <p:cNvSpPr/>
              <p:nvPr/>
            </p:nvSpPr>
            <p:spPr>
              <a:xfrm>
                <a:off x="486005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3" name="Google Shape;9973;p54"/>
              <p:cNvSpPr/>
              <p:nvPr/>
            </p:nvSpPr>
            <p:spPr>
              <a:xfrm>
                <a:off x="415735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4" name="Google Shape;9974;p54"/>
              <p:cNvSpPr/>
              <p:nvPr/>
            </p:nvSpPr>
            <p:spPr>
              <a:xfrm>
                <a:off x="415735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5" name="Google Shape;9975;p54"/>
              <p:cNvSpPr/>
              <p:nvPr/>
            </p:nvSpPr>
            <p:spPr>
              <a:xfrm>
                <a:off x="454061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6" name="Google Shape;9976;p54"/>
              <p:cNvSpPr/>
              <p:nvPr/>
            </p:nvSpPr>
            <p:spPr>
              <a:xfrm>
                <a:off x="472941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7" name="Google Shape;9977;p54"/>
              <p:cNvSpPr/>
              <p:nvPr/>
            </p:nvSpPr>
            <p:spPr>
              <a:xfrm>
                <a:off x="4583007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8" name="Google Shape;9978;p54"/>
              <p:cNvSpPr/>
              <p:nvPr/>
            </p:nvSpPr>
            <p:spPr>
              <a:xfrm>
                <a:off x="4583007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9" name="Google Shape;9979;p54"/>
              <p:cNvSpPr/>
              <p:nvPr/>
            </p:nvSpPr>
            <p:spPr>
              <a:xfrm>
                <a:off x="4305958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0" name="Google Shape;9980;p54"/>
              <p:cNvSpPr/>
              <p:nvPr/>
            </p:nvSpPr>
            <p:spPr>
              <a:xfrm>
                <a:off x="4452273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1" name="Google Shape;9981;p54"/>
              <p:cNvSpPr/>
              <p:nvPr/>
            </p:nvSpPr>
            <p:spPr>
              <a:xfrm>
                <a:off x="4175221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2" name="Google Shape;9982;p54"/>
              <p:cNvSpPr/>
              <p:nvPr/>
            </p:nvSpPr>
            <p:spPr>
              <a:xfrm>
                <a:off x="4305958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3" name="Google Shape;9983;p54"/>
              <p:cNvSpPr/>
              <p:nvPr/>
            </p:nvSpPr>
            <p:spPr>
              <a:xfrm>
                <a:off x="481771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4" name="Google Shape;9984;p54"/>
              <p:cNvSpPr/>
              <p:nvPr/>
            </p:nvSpPr>
            <p:spPr>
              <a:xfrm>
                <a:off x="415735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5" name="Google Shape;9985;p54"/>
              <p:cNvSpPr/>
              <p:nvPr/>
            </p:nvSpPr>
            <p:spPr>
              <a:xfrm>
                <a:off x="452274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6" name="Google Shape;9986;p54"/>
              <p:cNvSpPr/>
              <p:nvPr/>
            </p:nvSpPr>
            <p:spPr>
              <a:xfrm>
                <a:off x="4799836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7" name="Google Shape;9987;p54"/>
              <p:cNvSpPr/>
              <p:nvPr/>
            </p:nvSpPr>
            <p:spPr>
              <a:xfrm>
                <a:off x="42456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8" name="Google Shape;9988;p54"/>
              <p:cNvSpPr/>
              <p:nvPr/>
            </p:nvSpPr>
            <p:spPr>
              <a:xfrm>
                <a:off x="4988625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9" name="Google Shape;9989;p54"/>
              <p:cNvSpPr/>
              <p:nvPr/>
            </p:nvSpPr>
            <p:spPr>
              <a:xfrm>
                <a:off x="569133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0" name="Google Shape;9990;p54"/>
              <p:cNvSpPr/>
              <p:nvPr/>
            </p:nvSpPr>
            <p:spPr>
              <a:xfrm>
                <a:off x="509483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1" name="Google Shape;9991;p54"/>
              <p:cNvSpPr/>
              <p:nvPr/>
            </p:nvSpPr>
            <p:spPr>
              <a:xfrm>
                <a:off x="569133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2" name="Google Shape;9992;p54"/>
              <p:cNvSpPr/>
              <p:nvPr/>
            </p:nvSpPr>
            <p:spPr>
              <a:xfrm>
                <a:off x="4988625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3" name="Google Shape;9993;p54"/>
              <p:cNvSpPr/>
              <p:nvPr/>
            </p:nvSpPr>
            <p:spPr>
              <a:xfrm>
                <a:off x="4988625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4" name="Google Shape;9994;p54"/>
              <p:cNvSpPr/>
              <p:nvPr/>
            </p:nvSpPr>
            <p:spPr>
              <a:xfrm>
                <a:off x="5371890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5" name="Google Shape;9995;p54"/>
              <p:cNvSpPr/>
              <p:nvPr/>
            </p:nvSpPr>
            <p:spPr>
              <a:xfrm>
                <a:off x="5560691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6" name="Google Shape;9996;p54"/>
              <p:cNvSpPr/>
              <p:nvPr/>
            </p:nvSpPr>
            <p:spPr>
              <a:xfrm>
                <a:off x="541428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7" name="Google Shape;9997;p54"/>
              <p:cNvSpPr/>
              <p:nvPr/>
            </p:nvSpPr>
            <p:spPr>
              <a:xfrm>
                <a:off x="541428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8" name="Google Shape;9998;p54"/>
              <p:cNvSpPr/>
              <p:nvPr/>
            </p:nvSpPr>
            <p:spPr>
              <a:xfrm>
                <a:off x="5137233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9" name="Google Shape;9999;p54"/>
              <p:cNvSpPr/>
              <p:nvPr/>
            </p:nvSpPr>
            <p:spPr>
              <a:xfrm>
                <a:off x="528354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0" name="Google Shape;10000;p54"/>
              <p:cNvSpPr/>
              <p:nvPr/>
            </p:nvSpPr>
            <p:spPr>
              <a:xfrm>
                <a:off x="5006496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1" name="Google Shape;10001;p54"/>
              <p:cNvSpPr/>
              <p:nvPr/>
            </p:nvSpPr>
            <p:spPr>
              <a:xfrm>
                <a:off x="5137233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2" name="Google Shape;10002;p54"/>
              <p:cNvSpPr/>
              <p:nvPr/>
            </p:nvSpPr>
            <p:spPr>
              <a:xfrm>
                <a:off x="5648986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3" name="Google Shape;10003;p54"/>
              <p:cNvSpPr/>
              <p:nvPr/>
            </p:nvSpPr>
            <p:spPr>
              <a:xfrm>
                <a:off x="4988625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4" name="Google Shape;10004;p54"/>
              <p:cNvSpPr/>
              <p:nvPr/>
            </p:nvSpPr>
            <p:spPr>
              <a:xfrm>
                <a:off x="535401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5" name="Google Shape;10005;p54"/>
              <p:cNvSpPr/>
              <p:nvPr/>
            </p:nvSpPr>
            <p:spPr>
              <a:xfrm>
                <a:off x="563111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6" name="Google Shape;10006;p54"/>
              <p:cNvSpPr/>
              <p:nvPr/>
            </p:nvSpPr>
            <p:spPr>
              <a:xfrm>
                <a:off x="507696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7" name="Google Shape;10007;p54"/>
              <p:cNvSpPr/>
              <p:nvPr/>
            </p:nvSpPr>
            <p:spPr>
              <a:xfrm>
                <a:off x="5819900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8" name="Google Shape;10008;p54"/>
              <p:cNvSpPr/>
              <p:nvPr/>
            </p:nvSpPr>
            <p:spPr>
              <a:xfrm>
                <a:off x="6522607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9" name="Google Shape;10009;p54"/>
              <p:cNvSpPr/>
              <p:nvPr/>
            </p:nvSpPr>
            <p:spPr>
              <a:xfrm>
                <a:off x="5926113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0" name="Google Shape;10010;p54"/>
              <p:cNvSpPr/>
              <p:nvPr/>
            </p:nvSpPr>
            <p:spPr>
              <a:xfrm>
                <a:off x="6522607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1" name="Google Shape;10011;p54"/>
              <p:cNvSpPr/>
              <p:nvPr/>
            </p:nvSpPr>
            <p:spPr>
              <a:xfrm>
                <a:off x="5819900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2" name="Google Shape;10012;p54"/>
              <p:cNvSpPr/>
              <p:nvPr/>
            </p:nvSpPr>
            <p:spPr>
              <a:xfrm>
                <a:off x="5819900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3" name="Google Shape;10013;p54"/>
              <p:cNvSpPr/>
              <p:nvPr/>
            </p:nvSpPr>
            <p:spPr>
              <a:xfrm>
                <a:off x="6203165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4" name="Google Shape;10014;p54"/>
              <p:cNvSpPr/>
              <p:nvPr/>
            </p:nvSpPr>
            <p:spPr>
              <a:xfrm>
                <a:off x="6391966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5" name="Google Shape;10015;p54"/>
              <p:cNvSpPr/>
              <p:nvPr/>
            </p:nvSpPr>
            <p:spPr>
              <a:xfrm>
                <a:off x="6245558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6" name="Google Shape;10016;p54"/>
              <p:cNvSpPr/>
              <p:nvPr/>
            </p:nvSpPr>
            <p:spPr>
              <a:xfrm>
                <a:off x="6245558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7" name="Google Shape;10017;p54"/>
              <p:cNvSpPr/>
              <p:nvPr/>
            </p:nvSpPr>
            <p:spPr>
              <a:xfrm>
                <a:off x="596850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8" name="Google Shape;10018;p54"/>
              <p:cNvSpPr/>
              <p:nvPr/>
            </p:nvSpPr>
            <p:spPr>
              <a:xfrm>
                <a:off x="611482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9" name="Google Shape;10019;p54"/>
              <p:cNvSpPr/>
              <p:nvPr/>
            </p:nvSpPr>
            <p:spPr>
              <a:xfrm>
                <a:off x="583777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0" name="Google Shape;10020;p54"/>
              <p:cNvSpPr/>
              <p:nvPr/>
            </p:nvSpPr>
            <p:spPr>
              <a:xfrm>
                <a:off x="596850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1" name="Google Shape;10021;p54"/>
              <p:cNvSpPr/>
              <p:nvPr/>
            </p:nvSpPr>
            <p:spPr>
              <a:xfrm>
                <a:off x="6480261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2" name="Google Shape;10022;p54"/>
              <p:cNvSpPr/>
              <p:nvPr/>
            </p:nvSpPr>
            <p:spPr>
              <a:xfrm>
                <a:off x="5819900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3" name="Google Shape;10023;p54"/>
              <p:cNvSpPr/>
              <p:nvPr/>
            </p:nvSpPr>
            <p:spPr>
              <a:xfrm>
                <a:off x="6185291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4" name="Google Shape;10024;p54"/>
              <p:cNvSpPr/>
              <p:nvPr/>
            </p:nvSpPr>
            <p:spPr>
              <a:xfrm>
                <a:off x="6462387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5" name="Google Shape;10025;p54"/>
              <p:cNvSpPr/>
              <p:nvPr/>
            </p:nvSpPr>
            <p:spPr>
              <a:xfrm>
                <a:off x="59082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6" name="Google Shape;10026;p54"/>
              <p:cNvSpPr/>
              <p:nvPr/>
            </p:nvSpPr>
            <p:spPr>
              <a:xfrm>
                <a:off x="665117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7" name="Google Shape;10027;p54"/>
              <p:cNvSpPr/>
              <p:nvPr/>
            </p:nvSpPr>
            <p:spPr>
              <a:xfrm>
                <a:off x="7353882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8" name="Google Shape;10028;p54"/>
              <p:cNvSpPr/>
              <p:nvPr/>
            </p:nvSpPr>
            <p:spPr>
              <a:xfrm>
                <a:off x="6757388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9" name="Google Shape;10029;p54"/>
              <p:cNvSpPr/>
              <p:nvPr/>
            </p:nvSpPr>
            <p:spPr>
              <a:xfrm>
                <a:off x="7353882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0" name="Google Shape;10030;p54"/>
              <p:cNvSpPr/>
              <p:nvPr/>
            </p:nvSpPr>
            <p:spPr>
              <a:xfrm>
                <a:off x="665117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1" name="Google Shape;10031;p54"/>
              <p:cNvSpPr/>
              <p:nvPr/>
            </p:nvSpPr>
            <p:spPr>
              <a:xfrm>
                <a:off x="665117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2" name="Google Shape;10032;p54"/>
              <p:cNvSpPr/>
              <p:nvPr/>
            </p:nvSpPr>
            <p:spPr>
              <a:xfrm>
                <a:off x="703444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3" name="Google Shape;10033;p54"/>
              <p:cNvSpPr/>
              <p:nvPr/>
            </p:nvSpPr>
            <p:spPr>
              <a:xfrm>
                <a:off x="722324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4" name="Google Shape;10034;p54"/>
              <p:cNvSpPr/>
              <p:nvPr/>
            </p:nvSpPr>
            <p:spPr>
              <a:xfrm>
                <a:off x="7076833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5" name="Google Shape;10035;p54"/>
              <p:cNvSpPr/>
              <p:nvPr/>
            </p:nvSpPr>
            <p:spPr>
              <a:xfrm>
                <a:off x="7076833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6" name="Google Shape;10036;p54"/>
              <p:cNvSpPr/>
              <p:nvPr/>
            </p:nvSpPr>
            <p:spPr>
              <a:xfrm>
                <a:off x="6799784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7" name="Google Shape;10037;p54"/>
              <p:cNvSpPr/>
              <p:nvPr/>
            </p:nvSpPr>
            <p:spPr>
              <a:xfrm>
                <a:off x="6946099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8" name="Google Shape;10038;p54"/>
              <p:cNvSpPr/>
              <p:nvPr/>
            </p:nvSpPr>
            <p:spPr>
              <a:xfrm>
                <a:off x="666904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9" name="Google Shape;10039;p54"/>
              <p:cNvSpPr/>
              <p:nvPr/>
            </p:nvSpPr>
            <p:spPr>
              <a:xfrm>
                <a:off x="6799784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0" name="Google Shape;10040;p54"/>
              <p:cNvSpPr/>
              <p:nvPr/>
            </p:nvSpPr>
            <p:spPr>
              <a:xfrm>
                <a:off x="731153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1" name="Google Shape;10041;p54"/>
              <p:cNvSpPr/>
              <p:nvPr/>
            </p:nvSpPr>
            <p:spPr>
              <a:xfrm>
                <a:off x="665117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2" name="Google Shape;10042;p54"/>
              <p:cNvSpPr/>
              <p:nvPr/>
            </p:nvSpPr>
            <p:spPr>
              <a:xfrm>
                <a:off x="7016566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3" name="Google Shape;10043;p54"/>
              <p:cNvSpPr/>
              <p:nvPr/>
            </p:nvSpPr>
            <p:spPr>
              <a:xfrm>
                <a:off x="7293662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4" name="Google Shape;10044;p54"/>
              <p:cNvSpPr/>
              <p:nvPr/>
            </p:nvSpPr>
            <p:spPr>
              <a:xfrm>
                <a:off x="67395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5" name="Google Shape;10045;p54"/>
              <p:cNvSpPr/>
              <p:nvPr/>
            </p:nvSpPr>
            <p:spPr>
              <a:xfrm>
                <a:off x="7482451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6" name="Google Shape;10046;p54"/>
              <p:cNvSpPr/>
              <p:nvPr/>
            </p:nvSpPr>
            <p:spPr>
              <a:xfrm>
                <a:off x="8185158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7" name="Google Shape;10047;p54"/>
              <p:cNvSpPr/>
              <p:nvPr/>
            </p:nvSpPr>
            <p:spPr>
              <a:xfrm>
                <a:off x="7588664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8" name="Google Shape;10048;p54"/>
              <p:cNvSpPr/>
              <p:nvPr/>
            </p:nvSpPr>
            <p:spPr>
              <a:xfrm>
                <a:off x="8185158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9" name="Google Shape;10049;p54"/>
              <p:cNvSpPr/>
              <p:nvPr/>
            </p:nvSpPr>
            <p:spPr>
              <a:xfrm>
                <a:off x="7482451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0" name="Google Shape;10050;p54"/>
              <p:cNvSpPr/>
              <p:nvPr/>
            </p:nvSpPr>
            <p:spPr>
              <a:xfrm>
                <a:off x="7482451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1" name="Google Shape;10051;p54"/>
              <p:cNvSpPr/>
              <p:nvPr/>
            </p:nvSpPr>
            <p:spPr>
              <a:xfrm>
                <a:off x="7865716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2" name="Google Shape;10052;p54"/>
              <p:cNvSpPr/>
              <p:nvPr/>
            </p:nvSpPr>
            <p:spPr>
              <a:xfrm>
                <a:off x="8054517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3" name="Google Shape;10053;p54"/>
              <p:cNvSpPr/>
              <p:nvPr/>
            </p:nvSpPr>
            <p:spPr>
              <a:xfrm>
                <a:off x="7908109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4" name="Google Shape;10054;p54"/>
              <p:cNvSpPr/>
              <p:nvPr/>
            </p:nvSpPr>
            <p:spPr>
              <a:xfrm>
                <a:off x="7908109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5" name="Google Shape;10055;p54"/>
              <p:cNvSpPr/>
              <p:nvPr/>
            </p:nvSpPr>
            <p:spPr>
              <a:xfrm>
                <a:off x="7631059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6" name="Google Shape;10056;p54"/>
              <p:cNvSpPr/>
              <p:nvPr/>
            </p:nvSpPr>
            <p:spPr>
              <a:xfrm>
                <a:off x="7777374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7" name="Google Shape;10057;p54"/>
              <p:cNvSpPr/>
              <p:nvPr/>
            </p:nvSpPr>
            <p:spPr>
              <a:xfrm>
                <a:off x="7500322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8" name="Google Shape;10058;p54"/>
              <p:cNvSpPr/>
              <p:nvPr/>
            </p:nvSpPr>
            <p:spPr>
              <a:xfrm>
                <a:off x="7631059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9" name="Google Shape;10059;p54"/>
              <p:cNvSpPr/>
              <p:nvPr/>
            </p:nvSpPr>
            <p:spPr>
              <a:xfrm>
                <a:off x="8142812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0" name="Google Shape;10060;p54"/>
              <p:cNvSpPr/>
              <p:nvPr/>
            </p:nvSpPr>
            <p:spPr>
              <a:xfrm>
                <a:off x="7482451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1" name="Google Shape;10061;p54"/>
              <p:cNvSpPr/>
              <p:nvPr/>
            </p:nvSpPr>
            <p:spPr>
              <a:xfrm>
                <a:off x="7847842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2" name="Google Shape;10062;p54"/>
              <p:cNvSpPr/>
              <p:nvPr/>
            </p:nvSpPr>
            <p:spPr>
              <a:xfrm>
                <a:off x="8124938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3" name="Google Shape;10063;p54"/>
              <p:cNvSpPr/>
              <p:nvPr/>
            </p:nvSpPr>
            <p:spPr>
              <a:xfrm>
                <a:off x="7570793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4" name="Google Shape;10064;p54"/>
              <p:cNvSpPr/>
              <p:nvPr/>
            </p:nvSpPr>
            <p:spPr>
              <a:xfrm>
                <a:off x="8313726" y="4954538"/>
                <a:ext cx="128565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5" name="Google Shape;10065;p54"/>
              <p:cNvSpPr/>
              <p:nvPr/>
            </p:nvSpPr>
            <p:spPr>
              <a:xfrm>
                <a:off x="9016433" y="4954538"/>
                <a:ext cx="128568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6" name="Google Shape;10066;p54"/>
              <p:cNvSpPr/>
              <p:nvPr/>
            </p:nvSpPr>
            <p:spPr>
              <a:xfrm>
                <a:off x="8419939" y="4922336"/>
                <a:ext cx="64731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7" name="Google Shape;10067;p54"/>
              <p:cNvSpPr/>
              <p:nvPr/>
            </p:nvSpPr>
            <p:spPr>
              <a:xfrm>
                <a:off x="9016433" y="4826705"/>
                <a:ext cx="128568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8" name="Google Shape;10068;p54"/>
              <p:cNvSpPr/>
              <p:nvPr/>
            </p:nvSpPr>
            <p:spPr>
              <a:xfrm>
                <a:off x="8313726" y="4826705"/>
                <a:ext cx="128565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9" name="Google Shape;10069;p54"/>
              <p:cNvSpPr/>
              <p:nvPr/>
            </p:nvSpPr>
            <p:spPr>
              <a:xfrm>
                <a:off x="8313726" y="5094801"/>
                <a:ext cx="831427" cy="24899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0" name="Google Shape;10070;p54"/>
              <p:cNvSpPr/>
              <p:nvPr/>
            </p:nvSpPr>
            <p:spPr>
              <a:xfrm>
                <a:off x="8696991" y="4922336"/>
                <a:ext cx="64728" cy="64413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1" name="Google Shape;10071;p54"/>
              <p:cNvSpPr/>
              <p:nvPr/>
            </p:nvSpPr>
            <p:spPr>
              <a:xfrm>
                <a:off x="8885792" y="4834523"/>
                <a:ext cx="241312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2" name="Google Shape;10072;p54"/>
              <p:cNvSpPr/>
              <p:nvPr/>
            </p:nvSpPr>
            <p:spPr>
              <a:xfrm>
                <a:off x="8739384" y="4954538"/>
                <a:ext cx="257036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3" name="Google Shape;10073;p54"/>
              <p:cNvSpPr/>
              <p:nvPr/>
            </p:nvSpPr>
            <p:spPr>
              <a:xfrm>
                <a:off x="8739384" y="4826705"/>
                <a:ext cx="257036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4" name="Google Shape;10074;p54"/>
              <p:cNvSpPr/>
              <p:nvPr/>
            </p:nvSpPr>
            <p:spPr>
              <a:xfrm>
                <a:off x="8462335" y="4826705"/>
                <a:ext cx="257033" cy="127842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5" name="Google Shape;10075;p54"/>
              <p:cNvSpPr/>
              <p:nvPr/>
            </p:nvSpPr>
            <p:spPr>
              <a:xfrm>
                <a:off x="8608650" y="4834523"/>
                <a:ext cx="24144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6" name="Google Shape;10076;p54"/>
              <p:cNvSpPr/>
              <p:nvPr/>
            </p:nvSpPr>
            <p:spPr>
              <a:xfrm>
                <a:off x="8331597" y="4834523"/>
                <a:ext cx="241359" cy="240048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7" name="Google Shape;10077;p54"/>
              <p:cNvSpPr/>
              <p:nvPr/>
            </p:nvSpPr>
            <p:spPr>
              <a:xfrm>
                <a:off x="8462335" y="4954538"/>
                <a:ext cx="257033" cy="127845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8" name="Google Shape;10078;p54"/>
              <p:cNvSpPr/>
              <p:nvPr/>
            </p:nvSpPr>
            <p:spPr>
              <a:xfrm>
                <a:off x="8974087" y="4922336"/>
                <a:ext cx="64684" cy="64367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9" name="Google Shape;10079;p54"/>
              <p:cNvSpPr/>
              <p:nvPr/>
            </p:nvSpPr>
            <p:spPr>
              <a:xfrm>
                <a:off x="8313726" y="4814279"/>
                <a:ext cx="831427" cy="280537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0" name="Google Shape;10080;p54"/>
              <p:cNvSpPr/>
              <p:nvPr/>
            </p:nvSpPr>
            <p:spPr>
              <a:xfrm>
                <a:off x="8679117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1" name="Google Shape;10081;p54"/>
              <p:cNvSpPr/>
              <p:nvPr/>
            </p:nvSpPr>
            <p:spPr>
              <a:xfrm>
                <a:off x="8956213" y="4904560"/>
                <a:ext cx="100440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2" name="Google Shape;10082;p54"/>
              <p:cNvSpPr/>
              <p:nvPr/>
            </p:nvSpPr>
            <p:spPr>
              <a:xfrm>
                <a:off x="8402068" y="4904560"/>
                <a:ext cx="100484" cy="99968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1">
    <p:spTree>
      <p:nvGrpSpPr>
        <p:cNvPr id="1" name="Shape 10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4" name="Google Shape;10084;p55"/>
          <p:cNvGrpSpPr/>
          <p:nvPr/>
        </p:nvGrpSpPr>
        <p:grpSpPr>
          <a:xfrm>
            <a:off x="0" y="-50"/>
            <a:ext cx="725500" cy="5143600"/>
            <a:chOff x="0" y="0"/>
            <a:chExt cx="725500" cy="5143600"/>
          </a:xfrm>
        </p:grpSpPr>
        <p:sp>
          <p:nvSpPr>
            <p:cNvPr id="10085" name="Google Shape;10085;p55"/>
            <p:cNvSpPr/>
            <p:nvPr/>
          </p:nvSpPr>
          <p:spPr>
            <a:xfrm rot="-5400000">
              <a:off x="-2207450" y="2210650"/>
              <a:ext cx="5143500" cy="722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086" name="Google Shape;10086;p55"/>
            <p:cNvGrpSpPr/>
            <p:nvPr/>
          </p:nvGrpSpPr>
          <p:grpSpPr>
            <a:xfrm>
              <a:off x="0" y="0"/>
              <a:ext cx="668044" cy="5143272"/>
              <a:chOff x="-1" y="4694"/>
              <a:chExt cx="667510" cy="5136594"/>
            </a:xfrm>
          </p:grpSpPr>
          <p:sp>
            <p:nvSpPr>
              <p:cNvPr id="10087" name="Google Shape;10087;p55"/>
              <p:cNvSpPr/>
              <p:nvPr/>
            </p:nvSpPr>
            <p:spPr>
              <a:xfrm rot="5400000" flipH="1">
                <a:off x="38066" y="5009263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8" name="Google Shape;10088;p55"/>
              <p:cNvSpPr/>
              <p:nvPr/>
            </p:nvSpPr>
            <p:spPr>
              <a:xfrm rot="5400000" flipH="1">
                <a:off x="38065" y="4285576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9" name="Google Shape;10089;p55"/>
              <p:cNvSpPr/>
              <p:nvPr/>
            </p:nvSpPr>
            <p:spPr>
              <a:xfrm rot="5400000" flipH="1">
                <a:off x="136783" y="4965432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0" name="Google Shape;10090;p55"/>
              <p:cNvSpPr/>
              <p:nvPr/>
            </p:nvSpPr>
            <p:spPr>
              <a:xfrm rot="5400000" flipH="1">
                <a:off x="169716" y="4285578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1" name="Google Shape;10091;p55"/>
              <p:cNvSpPr/>
              <p:nvPr/>
            </p:nvSpPr>
            <p:spPr>
              <a:xfrm rot="5400000" flipH="1">
                <a:off x="169718" y="5009264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2" name="Google Shape;10092;p55"/>
              <p:cNvSpPr/>
              <p:nvPr/>
            </p:nvSpPr>
            <p:spPr>
              <a:xfrm rot="5400000" flipH="1">
                <a:off x="-415247" y="4700399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3" name="Google Shape;10093;p55"/>
              <p:cNvSpPr/>
              <p:nvPr/>
            </p:nvSpPr>
            <p:spPr>
              <a:xfrm rot="5400000" flipH="1">
                <a:off x="136761" y="4680087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4" name="Google Shape;10094;p55"/>
              <p:cNvSpPr/>
              <p:nvPr/>
            </p:nvSpPr>
            <p:spPr>
              <a:xfrm rot="5400000" flipH="1">
                <a:off x="45838" y="4304291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5" name="Google Shape;10095;p55"/>
              <p:cNvSpPr/>
              <p:nvPr/>
            </p:nvSpPr>
            <p:spPr>
              <a:xfrm rot="5400000" flipH="1">
                <a:off x="345553" y="4727296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6" name="Google Shape;10096;p55"/>
              <p:cNvSpPr/>
              <p:nvPr/>
            </p:nvSpPr>
            <p:spPr>
              <a:xfrm rot="5400000" flipH="1">
                <a:off x="-28078" y="4504753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7" name="Google Shape;10097;p55"/>
              <p:cNvSpPr/>
              <p:nvPr/>
            </p:nvSpPr>
            <p:spPr>
              <a:xfrm rot="5400000" flipH="1">
                <a:off x="103573" y="4504755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8" name="Google Shape;10098;p55"/>
              <p:cNvSpPr/>
              <p:nvPr/>
            </p:nvSpPr>
            <p:spPr>
              <a:xfrm rot="5400000" flipH="1">
                <a:off x="56473" y="4543190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9" name="Google Shape;10099;p55"/>
              <p:cNvSpPr/>
              <p:nvPr/>
            </p:nvSpPr>
            <p:spPr>
              <a:xfrm rot="5400000" flipH="1">
                <a:off x="339047" y="4299240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0" name="Google Shape;10100;p55"/>
              <p:cNvSpPr/>
              <p:nvPr/>
            </p:nvSpPr>
            <p:spPr>
              <a:xfrm rot="5400000" flipH="1">
                <a:off x="103575" y="4790076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1" name="Google Shape;10101;p55"/>
              <p:cNvSpPr/>
              <p:nvPr/>
            </p:nvSpPr>
            <p:spPr>
              <a:xfrm rot="5400000" flipH="1">
                <a:off x="45767" y="4589637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2" name="Google Shape;10102;p55"/>
              <p:cNvSpPr/>
              <p:nvPr/>
            </p:nvSpPr>
            <p:spPr>
              <a:xfrm rot="5400000" flipH="1">
                <a:off x="45814" y="4875007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3" name="Google Shape;10103;p55"/>
              <p:cNvSpPr/>
              <p:nvPr/>
            </p:nvSpPr>
            <p:spPr>
              <a:xfrm rot="5400000" flipH="1">
                <a:off x="-28077" y="4790075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4" name="Google Shape;10104;p55"/>
              <p:cNvSpPr/>
              <p:nvPr/>
            </p:nvSpPr>
            <p:spPr>
              <a:xfrm rot="5400000" flipH="1">
                <a:off x="136807" y="4394765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5" name="Google Shape;10105;p55"/>
              <p:cNvSpPr/>
              <p:nvPr/>
            </p:nvSpPr>
            <p:spPr>
              <a:xfrm rot="5400000" flipH="1">
                <a:off x="75763" y="4549543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6" name="Google Shape;10106;p55"/>
              <p:cNvSpPr/>
              <p:nvPr/>
            </p:nvSpPr>
            <p:spPr>
              <a:xfrm rot="5400000" flipH="1">
                <a:off x="-257990" y="4568760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7" name="Google Shape;10107;p55"/>
              <p:cNvSpPr/>
              <p:nvPr/>
            </p:nvSpPr>
            <p:spPr>
              <a:xfrm rot="5400000" flipH="1">
                <a:off x="118350" y="4661776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8" name="Google Shape;10108;p55"/>
              <p:cNvSpPr/>
              <p:nvPr/>
            </p:nvSpPr>
            <p:spPr>
              <a:xfrm rot="5400000" flipH="1">
                <a:off x="118373" y="4376431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9" name="Google Shape;10109;p55"/>
              <p:cNvSpPr/>
              <p:nvPr/>
            </p:nvSpPr>
            <p:spPr>
              <a:xfrm rot="5400000" flipH="1">
                <a:off x="118350" y="4947096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0" name="Google Shape;10110;p55"/>
              <p:cNvSpPr/>
              <p:nvPr/>
            </p:nvSpPr>
            <p:spPr>
              <a:xfrm rot="5400000" flipH="1">
                <a:off x="38066" y="4153171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1" name="Google Shape;10111;p55"/>
              <p:cNvSpPr/>
              <p:nvPr/>
            </p:nvSpPr>
            <p:spPr>
              <a:xfrm rot="5400000" flipH="1">
                <a:off x="38065" y="3429484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2" name="Google Shape;10112;p55"/>
              <p:cNvSpPr/>
              <p:nvPr/>
            </p:nvSpPr>
            <p:spPr>
              <a:xfrm rot="5400000" flipH="1">
                <a:off x="136783" y="4109341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3" name="Google Shape;10113;p55"/>
              <p:cNvSpPr/>
              <p:nvPr/>
            </p:nvSpPr>
            <p:spPr>
              <a:xfrm rot="5400000" flipH="1">
                <a:off x="169716" y="3429486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4" name="Google Shape;10114;p55"/>
              <p:cNvSpPr/>
              <p:nvPr/>
            </p:nvSpPr>
            <p:spPr>
              <a:xfrm rot="5400000" flipH="1">
                <a:off x="169718" y="4153173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5" name="Google Shape;10115;p55"/>
              <p:cNvSpPr/>
              <p:nvPr/>
            </p:nvSpPr>
            <p:spPr>
              <a:xfrm rot="5400000" flipH="1">
                <a:off x="-415247" y="3844307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6" name="Google Shape;10116;p55"/>
              <p:cNvSpPr/>
              <p:nvPr/>
            </p:nvSpPr>
            <p:spPr>
              <a:xfrm rot="5400000" flipH="1">
                <a:off x="136761" y="3823995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7" name="Google Shape;10117;p55"/>
              <p:cNvSpPr/>
              <p:nvPr/>
            </p:nvSpPr>
            <p:spPr>
              <a:xfrm rot="5400000" flipH="1">
                <a:off x="45838" y="3448200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8" name="Google Shape;10118;p55"/>
              <p:cNvSpPr/>
              <p:nvPr/>
            </p:nvSpPr>
            <p:spPr>
              <a:xfrm rot="5400000" flipH="1">
                <a:off x="345553" y="3871205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9" name="Google Shape;10119;p55"/>
              <p:cNvSpPr/>
              <p:nvPr/>
            </p:nvSpPr>
            <p:spPr>
              <a:xfrm rot="5400000" flipH="1">
                <a:off x="-28078" y="3648661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0" name="Google Shape;10120;p55"/>
              <p:cNvSpPr/>
              <p:nvPr/>
            </p:nvSpPr>
            <p:spPr>
              <a:xfrm rot="5400000" flipH="1">
                <a:off x="103573" y="3648663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1" name="Google Shape;10121;p55"/>
              <p:cNvSpPr/>
              <p:nvPr/>
            </p:nvSpPr>
            <p:spPr>
              <a:xfrm rot="5400000" flipH="1">
                <a:off x="56473" y="3687098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2" name="Google Shape;10122;p55"/>
              <p:cNvSpPr/>
              <p:nvPr/>
            </p:nvSpPr>
            <p:spPr>
              <a:xfrm rot="5400000" flipH="1">
                <a:off x="339047" y="3443149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3" name="Google Shape;10123;p55"/>
              <p:cNvSpPr/>
              <p:nvPr/>
            </p:nvSpPr>
            <p:spPr>
              <a:xfrm rot="5400000" flipH="1">
                <a:off x="103575" y="3933984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4" name="Google Shape;10124;p55"/>
              <p:cNvSpPr/>
              <p:nvPr/>
            </p:nvSpPr>
            <p:spPr>
              <a:xfrm rot="5400000" flipH="1">
                <a:off x="45767" y="3733545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5" name="Google Shape;10125;p55"/>
              <p:cNvSpPr/>
              <p:nvPr/>
            </p:nvSpPr>
            <p:spPr>
              <a:xfrm rot="5400000" flipH="1">
                <a:off x="45814" y="4018915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6" name="Google Shape;10126;p55"/>
              <p:cNvSpPr/>
              <p:nvPr/>
            </p:nvSpPr>
            <p:spPr>
              <a:xfrm rot="5400000" flipH="1">
                <a:off x="-28077" y="3933983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7" name="Google Shape;10127;p55"/>
              <p:cNvSpPr/>
              <p:nvPr/>
            </p:nvSpPr>
            <p:spPr>
              <a:xfrm rot="5400000" flipH="1">
                <a:off x="136807" y="3538673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8" name="Google Shape;10128;p55"/>
              <p:cNvSpPr/>
              <p:nvPr/>
            </p:nvSpPr>
            <p:spPr>
              <a:xfrm rot="5400000" flipH="1">
                <a:off x="75763" y="3693451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9" name="Google Shape;10129;p55"/>
              <p:cNvSpPr/>
              <p:nvPr/>
            </p:nvSpPr>
            <p:spPr>
              <a:xfrm rot="5400000" flipH="1">
                <a:off x="-257990" y="3712668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0" name="Google Shape;10130;p55"/>
              <p:cNvSpPr/>
              <p:nvPr/>
            </p:nvSpPr>
            <p:spPr>
              <a:xfrm rot="5400000" flipH="1">
                <a:off x="118350" y="3805685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1" name="Google Shape;10131;p55"/>
              <p:cNvSpPr/>
              <p:nvPr/>
            </p:nvSpPr>
            <p:spPr>
              <a:xfrm rot="5400000" flipH="1">
                <a:off x="118373" y="3520339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2" name="Google Shape;10132;p55"/>
              <p:cNvSpPr/>
              <p:nvPr/>
            </p:nvSpPr>
            <p:spPr>
              <a:xfrm rot="5400000" flipH="1">
                <a:off x="118350" y="4091005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3" name="Google Shape;10133;p55"/>
              <p:cNvSpPr/>
              <p:nvPr/>
            </p:nvSpPr>
            <p:spPr>
              <a:xfrm rot="5400000" flipH="1">
                <a:off x="38066" y="3297079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4" name="Google Shape;10134;p55"/>
              <p:cNvSpPr/>
              <p:nvPr/>
            </p:nvSpPr>
            <p:spPr>
              <a:xfrm rot="5400000" flipH="1">
                <a:off x="38065" y="2573393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5" name="Google Shape;10135;p55"/>
              <p:cNvSpPr/>
              <p:nvPr/>
            </p:nvSpPr>
            <p:spPr>
              <a:xfrm rot="5400000" flipH="1">
                <a:off x="136783" y="3253249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6" name="Google Shape;10136;p55"/>
              <p:cNvSpPr/>
              <p:nvPr/>
            </p:nvSpPr>
            <p:spPr>
              <a:xfrm rot="5400000" flipH="1">
                <a:off x="169716" y="2573394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7" name="Google Shape;10137;p55"/>
              <p:cNvSpPr/>
              <p:nvPr/>
            </p:nvSpPr>
            <p:spPr>
              <a:xfrm rot="5400000" flipH="1">
                <a:off x="169718" y="3297081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8" name="Google Shape;10138;p55"/>
              <p:cNvSpPr/>
              <p:nvPr/>
            </p:nvSpPr>
            <p:spPr>
              <a:xfrm rot="5400000" flipH="1">
                <a:off x="-415247" y="2988216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9" name="Google Shape;10139;p55"/>
              <p:cNvSpPr/>
              <p:nvPr/>
            </p:nvSpPr>
            <p:spPr>
              <a:xfrm rot="5400000" flipH="1">
                <a:off x="136761" y="2967903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0" name="Google Shape;10140;p55"/>
              <p:cNvSpPr/>
              <p:nvPr/>
            </p:nvSpPr>
            <p:spPr>
              <a:xfrm rot="5400000" flipH="1">
                <a:off x="45838" y="2592108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1" name="Google Shape;10141;p55"/>
              <p:cNvSpPr/>
              <p:nvPr/>
            </p:nvSpPr>
            <p:spPr>
              <a:xfrm rot="5400000" flipH="1">
                <a:off x="345553" y="3015113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2" name="Google Shape;10142;p55"/>
              <p:cNvSpPr/>
              <p:nvPr/>
            </p:nvSpPr>
            <p:spPr>
              <a:xfrm rot="5400000" flipH="1">
                <a:off x="-28078" y="2792570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3" name="Google Shape;10143;p55"/>
              <p:cNvSpPr/>
              <p:nvPr/>
            </p:nvSpPr>
            <p:spPr>
              <a:xfrm rot="5400000" flipH="1">
                <a:off x="103573" y="2792571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4" name="Google Shape;10144;p55"/>
              <p:cNvSpPr/>
              <p:nvPr/>
            </p:nvSpPr>
            <p:spPr>
              <a:xfrm rot="5400000" flipH="1">
                <a:off x="56473" y="2831007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5" name="Google Shape;10145;p55"/>
              <p:cNvSpPr/>
              <p:nvPr/>
            </p:nvSpPr>
            <p:spPr>
              <a:xfrm rot="5400000" flipH="1">
                <a:off x="339047" y="2587057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6" name="Google Shape;10146;p55"/>
              <p:cNvSpPr/>
              <p:nvPr/>
            </p:nvSpPr>
            <p:spPr>
              <a:xfrm rot="5400000" flipH="1">
                <a:off x="103575" y="3077893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7" name="Google Shape;10147;p55"/>
              <p:cNvSpPr/>
              <p:nvPr/>
            </p:nvSpPr>
            <p:spPr>
              <a:xfrm rot="5400000" flipH="1">
                <a:off x="45767" y="2877454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8" name="Google Shape;10148;p55"/>
              <p:cNvSpPr/>
              <p:nvPr/>
            </p:nvSpPr>
            <p:spPr>
              <a:xfrm rot="5400000" flipH="1">
                <a:off x="45814" y="3162823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9" name="Google Shape;10149;p55"/>
              <p:cNvSpPr/>
              <p:nvPr/>
            </p:nvSpPr>
            <p:spPr>
              <a:xfrm rot="5400000" flipH="1">
                <a:off x="-28077" y="3077891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0" name="Google Shape;10150;p55"/>
              <p:cNvSpPr/>
              <p:nvPr/>
            </p:nvSpPr>
            <p:spPr>
              <a:xfrm rot="5400000" flipH="1">
                <a:off x="136807" y="2682582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1" name="Google Shape;10151;p55"/>
              <p:cNvSpPr/>
              <p:nvPr/>
            </p:nvSpPr>
            <p:spPr>
              <a:xfrm rot="5400000" flipH="1">
                <a:off x="75763" y="2837359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2" name="Google Shape;10152;p55"/>
              <p:cNvSpPr/>
              <p:nvPr/>
            </p:nvSpPr>
            <p:spPr>
              <a:xfrm rot="5400000" flipH="1">
                <a:off x="-257990" y="2856577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3" name="Google Shape;10153;p55"/>
              <p:cNvSpPr/>
              <p:nvPr/>
            </p:nvSpPr>
            <p:spPr>
              <a:xfrm rot="5400000" flipH="1">
                <a:off x="118350" y="2949593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4" name="Google Shape;10154;p55"/>
              <p:cNvSpPr/>
              <p:nvPr/>
            </p:nvSpPr>
            <p:spPr>
              <a:xfrm rot="5400000" flipH="1">
                <a:off x="118373" y="2664247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5" name="Google Shape;10155;p55"/>
              <p:cNvSpPr/>
              <p:nvPr/>
            </p:nvSpPr>
            <p:spPr>
              <a:xfrm rot="5400000" flipH="1">
                <a:off x="118350" y="3234913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6" name="Google Shape;10156;p55"/>
              <p:cNvSpPr/>
              <p:nvPr/>
            </p:nvSpPr>
            <p:spPr>
              <a:xfrm rot="5400000" flipH="1">
                <a:off x="38066" y="2440988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7" name="Google Shape;10157;p55"/>
              <p:cNvSpPr/>
              <p:nvPr/>
            </p:nvSpPr>
            <p:spPr>
              <a:xfrm rot="5400000" flipH="1">
                <a:off x="38065" y="1717301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8" name="Google Shape;10158;p55"/>
              <p:cNvSpPr/>
              <p:nvPr/>
            </p:nvSpPr>
            <p:spPr>
              <a:xfrm rot="5400000" flipH="1">
                <a:off x="136783" y="2397157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9" name="Google Shape;10159;p55"/>
              <p:cNvSpPr/>
              <p:nvPr/>
            </p:nvSpPr>
            <p:spPr>
              <a:xfrm rot="5400000" flipH="1">
                <a:off x="169716" y="1717303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0" name="Google Shape;10160;p55"/>
              <p:cNvSpPr/>
              <p:nvPr/>
            </p:nvSpPr>
            <p:spPr>
              <a:xfrm rot="5400000" flipH="1">
                <a:off x="169718" y="2440989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1" name="Google Shape;10161;p55"/>
              <p:cNvSpPr/>
              <p:nvPr/>
            </p:nvSpPr>
            <p:spPr>
              <a:xfrm rot="5400000" flipH="1">
                <a:off x="-415247" y="2132124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2" name="Google Shape;10162;p55"/>
              <p:cNvSpPr/>
              <p:nvPr/>
            </p:nvSpPr>
            <p:spPr>
              <a:xfrm rot="5400000" flipH="1">
                <a:off x="136761" y="2111812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3" name="Google Shape;10163;p55"/>
              <p:cNvSpPr/>
              <p:nvPr/>
            </p:nvSpPr>
            <p:spPr>
              <a:xfrm rot="5400000" flipH="1">
                <a:off x="45838" y="1736016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4" name="Google Shape;10164;p55"/>
              <p:cNvSpPr/>
              <p:nvPr/>
            </p:nvSpPr>
            <p:spPr>
              <a:xfrm rot="5400000" flipH="1">
                <a:off x="345553" y="2159021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5" name="Google Shape;10165;p55"/>
              <p:cNvSpPr/>
              <p:nvPr/>
            </p:nvSpPr>
            <p:spPr>
              <a:xfrm rot="5400000" flipH="1">
                <a:off x="-28078" y="1936478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6" name="Google Shape;10166;p55"/>
              <p:cNvSpPr/>
              <p:nvPr/>
            </p:nvSpPr>
            <p:spPr>
              <a:xfrm rot="5400000" flipH="1">
                <a:off x="103573" y="1936479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7" name="Google Shape;10167;p55"/>
              <p:cNvSpPr/>
              <p:nvPr/>
            </p:nvSpPr>
            <p:spPr>
              <a:xfrm rot="5400000" flipH="1">
                <a:off x="56473" y="1974915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8" name="Google Shape;10168;p55"/>
              <p:cNvSpPr/>
              <p:nvPr/>
            </p:nvSpPr>
            <p:spPr>
              <a:xfrm rot="5400000" flipH="1">
                <a:off x="339047" y="1730965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9" name="Google Shape;10169;p55"/>
              <p:cNvSpPr/>
              <p:nvPr/>
            </p:nvSpPr>
            <p:spPr>
              <a:xfrm rot="5400000" flipH="1">
                <a:off x="103575" y="2221801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0" name="Google Shape;10170;p55"/>
              <p:cNvSpPr/>
              <p:nvPr/>
            </p:nvSpPr>
            <p:spPr>
              <a:xfrm rot="5400000" flipH="1">
                <a:off x="45767" y="2021362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1" name="Google Shape;10171;p55"/>
              <p:cNvSpPr/>
              <p:nvPr/>
            </p:nvSpPr>
            <p:spPr>
              <a:xfrm rot="5400000" flipH="1">
                <a:off x="45814" y="2306732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2" name="Google Shape;10172;p55"/>
              <p:cNvSpPr/>
              <p:nvPr/>
            </p:nvSpPr>
            <p:spPr>
              <a:xfrm rot="5400000" flipH="1">
                <a:off x="-28077" y="2221799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3" name="Google Shape;10173;p55"/>
              <p:cNvSpPr/>
              <p:nvPr/>
            </p:nvSpPr>
            <p:spPr>
              <a:xfrm rot="5400000" flipH="1">
                <a:off x="136807" y="1826490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4" name="Google Shape;10174;p55"/>
              <p:cNvSpPr/>
              <p:nvPr/>
            </p:nvSpPr>
            <p:spPr>
              <a:xfrm rot="5400000" flipH="1">
                <a:off x="75763" y="1981268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5" name="Google Shape;10175;p55"/>
              <p:cNvSpPr/>
              <p:nvPr/>
            </p:nvSpPr>
            <p:spPr>
              <a:xfrm rot="5400000" flipH="1">
                <a:off x="-257990" y="2000485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6" name="Google Shape;10176;p55"/>
              <p:cNvSpPr/>
              <p:nvPr/>
            </p:nvSpPr>
            <p:spPr>
              <a:xfrm rot="5400000" flipH="1">
                <a:off x="118350" y="2093501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7" name="Google Shape;10177;p55"/>
              <p:cNvSpPr/>
              <p:nvPr/>
            </p:nvSpPr>
            <p:spPr>
              <a:xfrm rot="5400000" flipH="1">
                <a:off x="118373" y="1808156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8" name="Google Shape;10178;p55"/>
              <p:cNvSpPr/>
              <p:nvPr/>
            </p:nvSpPr>
            <p:spPr>
              <a:xfrm rot="5400000" flipH="1">
                <a:off x="118350" y="2378821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9" name="Google Shape;10179;p55"/>
              <p:cNvSpPr/>
              <p:nvPr/>
            </p:nvSpPr>
            <p:spPr>
              <a:xfrm rot="5400000" flipH="1">
                <a:off x="38066" y="1584896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0" name="Google Shape;10180;p55"/>
              <p:cNvSpPr/>
              <p:nvPr/>
            </p:nvSpPr>
            <p:spPr>
              <a:xfrm rot="5400000" flipH="1">
                <a:off x="38065" y="861209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1" name="Google Shape;10181;p55"/>
              <p:cNvSpPr/>
              <p:nvPr/>
            </p:nvSpPr>
            <p:spPr>
              <a:xfrm rot="5400000" flipH="1">
                <a:off x="136783" y="1541066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2" name="Google Shape;10182;p55"/>
              <p:cNvSpPr/>
              <p:nvPr/>
            </p:nvSpPr>
            <p:spPr>
              <a:xfrm rot="5400000" flipH="1">
                <a:off x="169716" y="861211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3" name="Google Shape;10183;p55"/>
              <p:cNvSpPr/>
              <p:nvPr/>
            </p:nvSpPr>
            <p:spPr>
              <a:xfrm rot="5400000" flipH="1">
                <a:off x="169718" y="1584897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4" name="Google Shape;10184;p55"/>
              <p:cNvSpPr/>
              <p:nvPr/>
            </p:nvSpPr>
            <p:spPr>
              <a:xfrm rot="5400000" flipH="1">
                <a:off x="-415247" y="1276032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5" name="Google Shape;10185;p55"/>
              <p:cNvSpPr/>
              <p:nvPr/>
            </p:nvSpPr>
            <p:spPr>
              <a:xfrm rot="5400000" flipH="1">
                <a:off x="136761" y="1255720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6" name="Google Shape;10186;p55"/>
              <p:cNvSpPr/>
              <p:nvPr/>
            </p:nvSpPr>
            <p:spPr>
              <a:xfrm rot="5400000" flipH="1">
                <a:off x="45838" y="879924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7" name="Google Shape;10187;p55"/>
              <p:cNvSpPr/>
              <p:nvPr/>
            </p:nvSpPr>
            <p:spPr>
              <a:xfrm rot="5400000" flipH="1">
                <a:off x="345553" y="1302930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8" name="Google Shape;10188;p55"/>
              <p:cNvSpPr/>
              <p:nvPr/>
            </p:nvSpPr>
            <p:spPr>
              <a:xfrm rot="5400000" flipH="1">
                <a:off x="-28078" y="1080386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9" name="Google Shape;10189;p55"/>
              <p:cNvSpPr/>
              <p:nvPr/>
            </p:nvSpPr>
            <p:spPr>
              <a:xfrm rot="5400000" flipH="1">
                <a:off x="103573" y="1080388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0" name="Google Shape;10190;p55"/>
              <p:cNvSpPr/>
              <p:nvPr/>
            </p:nvSpPr>
            <p:spPr>
              <a:xfrm rot="5400000" flipH="1">
                <a:off x="56473" y="1118823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1" name="Google Shape;10191;p55"/>
              <p:cNvSpPr/>
              <p:nvPr/>
            </p:nvSpPr>
            <p:spPr>
              <a:xfrm rot="5400000" flipH="1">
                <a:off x="339047" y="874874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2" name="Google Shape;10192;p55"/>
              <p:cNvSpPr/>
              <p:nvPr/>
            </p:nvSpPr>
            <p:spPr>
              <a:xfrm rot="5400000" flipH="1">
                <a:off x="103575" y="1365709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3" name="Google Shape;10193;p55"/>
              <p:cNvSpPr/>
              <p:nvPr/>
            </p:nvSpPr>
            <p:spPr>
              <a:xfrm rot="5400000" flipH="1">
                <a:off x="45767" y="1165270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4" name="Google Shape;10194;p55"/>
              <p:cNvSpPr/>
              <p:nvPr/>
            </p:nvSpPr>
            <p:spPr>
              <a:xfrm rot="5400000" flipH="1">
                <a:off x="45814" y="1450640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5" name="Google Shape;10195;p55"/>
              <p:cNvSpPr/>
              <p:nvPr/>
            </p:nvSpPr>
            <p:spPr>
              <a:xfrm rot="5400000" flipH="1">
                <a:off x="-28077" y="1365708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6" name="Google Shape;10196;p55"/>
              <p:cNvSpPr/>
              <p:nvPr/>
            </p:nvSpPr>
            <p:spPr>
              <a:xfrm rot="5400000" flipH="1">
                <a:off x="136807" y="970398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7" name="Google Shape;10197;p55"/>
              <p:cNvSpPr/>
              <p:nvPr/>
            </p:nvSpPr>
            <p:spPr>
              <a:xfrm rot="5400000" flipH="1">
                <a:off x="75763" y="1125176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8" name="Google Shape;10198;p55"/>
              <p:cNvSpPr/>
              <p:nvPr/>
            </p:nvSpPr>
            <p:spPr>
              <a:xfrm rot="5400000" flipH="1">
                <a:off x="-257990" y="1144393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9" name="Google Shape;10199;p55"/>
              <p:cNvSpPr/>
              <p:nvPr/>
            </p:nvSpPr>
            <p:spPr>
              <a:xfrm rot="5400000" flipH="1">
                <a:off x="118350" y="1237409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0" name="Google Shape;10200;p55"/>
              <p:cNvSpPr/>
              <p:nvPr/>
            </p:nvSpPr>
            <p:spPr>
              <a:xfrm rot="5400000" flipH="1">
                <a:off x="118373" y="952064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1" name="Google Shape;10201;p55"/>
              <p:cNvSpPr/>
              <p:nvPr/>
            </p:nvSpPr>
            <p:spPr>
              <a:xfrm rot="5400000" flipH="1">
                <a:off x="118350" y="1522730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2" name="Google Shape;10202;p55"/>
              <p:cNvSpPr/>
              <p:nvPr/>
            </p:nvSpPr>
            <p:spPr>
              <a:xfrm rot="5400000" flipH="1">
                <a:off x="38066" y="728804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3" name="Google Shape;10203;p55"/>
              <p:cNvSpPr/>
              <p:nvPr/>
            </p:nvSpPr>
            <p:spPr>
              <a:xfrm rot="5400000" flipH="1">
                <a:off x="38065" y="5118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4" name="Google Shape;10204;p55"/>
              <p:cNvSpPr/>
              <p:nvPr/>
            </p:nvSpPr>
            <p:spPr>
              <a:xfrm rot="5400000" flipH="1">
                <a:off x="136783" y="684974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5" name="Google Shape;10205;p55"/>
              <p:cNvSpPr/>
              <p:nvPr/>
            </p:nvSpPr>
            <p:spPr>
              <a:xfrm rot="5400000" flipH="1">
                <a:off x="169716" y="5119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6" name="Google Shape;10206;p55"/>
              <p:cNvSpPr/>
              <p:nvPr/>
            </p:nvSpPr>
            <p:spPr>
              <a:xfrm rot="5400000" flipH="1">
                <a:off x="169718" y="728806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7" name="Google Shape;10207;p55"/>
              <p:cNvSpPr/>
              <p:nvPr/>
            </p:nvSpPr>
            <p:spPr>
              <a:xfrm rot="5400000" flipH="1">
                <a:off x="-415247" y="419941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8" name="Google Shape;10208;p55"/>
              <p:cNvSpPr/>
              <p:nvPr/>
            </p:nvSpPr>
            <p:spPr>
              <a:xfrm rot="5400000" flipH="1">
                <a:off x="136761" y="399628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9" name="Google Shape;10209;p55"/>
              <p:cNvSpPr/>
              <p:nvPr/>
            </p:nvSpPr>
            <p:spPr>
              <a:xfrm rot="5400000" flipH="1">
                <a:off x="45838" y="23833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0" name="Google Shape;10210;p55"/>
              <p:cNvSpPr/>
              <p:nvPr/>
            </p:nvSpPr>
            <p:spPr>
              <a:xfrm rot="5400000" flipH="1">
                <a:off x="345553" y="446838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1" name="Google Shape;10211;p55"/>
              <p:cNvSpPr/>
              <p:nvPr/>
            </p:nvSpPr>
            <p:spPr>
              <a:xfrm rot="5400000" flipH="1">
                <a:off x="-28078" y="224294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2" name="Google Shape;10212;p55"/>
              <p:cNvSpPr/>
              <p:nvPr/>
            </p:nvSpPr>
            <p:spPr>
              <a:xfrm rot="5400000" flipH="1">
                <a:off x="103573" y="224296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3" name="Google Shape;10213;p55"/>
              <p:cNvSpPr/>
              <p:nvPr/>
            </p:nvSpPr>
            <p:spPr>
              <a:xfrm rot="5400000" flipH="1">
                <a:off x="56473" y="262731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4" name="Google Shape;10214;p55"/>
              <p:cNvSpPr/>
              <p:nvPr/>
            </p:nvSpPr>
            <p:spPr>
              <a:xfrm rot="5400000" flipH="1">
                <a:off x="339047" y="18782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5" name="Google Shape;10215;p55"/>
              <p:cNvSpPr/>
              <p:nvPr/>
            </p:nvSpPr>
            <p:spPr>
              <a:xfrm rot="5400000" flipH="1">
                <a:off x="103575" y="509618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6" name="Google Shape;10216;p55"/>
              <p:cNvSpPr/>
              <p:nvPr/>
            </p:nvSpPr>
            <p:spPr>
              <a:xfrm rot="5400000" flipH="1">
                <a:off x="45767" y="309178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7" name="Google Shape;10217;p55"/>
              <p:cNvSpPr/>
              <p:nvPr/>
            </p:nvSpPr>
            <p:spPr>
              <a:xfrm rot="5400000" flipH="1">
                <a:off x="45814" y="594548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8" name="Google Shape;10218;p55"/>
              <p:cNvSpPr/>
              <p:nvPr/>
            </p:nvSpPr>
            <p:spPr>
              <a:xfrm rot="5400000" flipH="1">
                <a:off x="-28077" y="509616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9" name="Google Shape;10219;p55"/>
              <p:cNvSpPr/>
              <p:nvPr/>
            </p:nvSpPr>
            <p:spPr>
              <a:xfrm rot="5400000" flipH="1">
                <a:off x="136807" y="114307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0" name="Google Shape;10220;p55"/>
              <p:cNvSpPr/>
              <p:nvPr/>
            </p:nvSpPr>
            <p:spPr>
              <a:xfrm rot="5400000" flipH="1">
                <a:off x="75763" y="269084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1" name="Google Shape;10221;p55"/>
              <p:cNvSpPr/>
              <p:nvPr/>
            </p:nvSpPr>
            <p:spPr>
              <a:xfrm rot="5400000" flipH="1">
                <a:off x="-257990" y="288302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2" name="Google Shape;10222;p55"/>
              <p:cNvSpPr/>
              <p:nvPr/>
            </p:nvSpPr>
            <p:spPr>
              <a:xfrm rot="5400000" flipH="1">
                <a:off x="118350" y="381318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3" name="Google Shape;10223;p55"/>
              <p:cNvSpPr/>
              <p:nvPr/>
            </p:nvSpPr>
            <p:spPr>
              <a:xfrm rot="5400000" flipH="1">
                <a:off x="118373" y="95972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4" name="Google Shape;10224;p55"/>
              <p:cNvSpPr/>
              <p:nvPr/>
            </p:nvSpPr>
            <p:spPr>
              <a:xfrm rot="5400000" flipH="1">
                <a:off x="118350" y="666638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225" name="Google Shape;10225;p55"/>
          <p:cNvGrpSpPr/>
          <p:nvPr/>
        </p:nvGrpSpPr>
        <p:grpSpPr>
          <a:xfrm flipH="1">
            <a:off x="8430775" y="-2325"/>
            <a:ext cx="725500" cy="5143600"/>
            <a:chOff x="0" y="0"/>
            <a:chExt cx="725500" cy="5143600"/>
          </a:xfrm>
        </p:grpSpPr>
        <p:sp>
          <p:nvSpPr>
            <p:cNvPr id="10226" name="Google Shape;10226;p55"/>
            <p:cNvSpPr/>
            <p:nvPr/>
          </p:nvSpPr>
          <p:spPr>
            <a:xfrm rot="-5400000">
              <a:off x="-2207450" y="2210650"/>
              <a:ext cx="5143500" cy="722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27" name="Google Shape;10227;p55"/>
            <p:cNvGrpSpPr/>
            <p:nvPr/>
          </p:nvGrpSpPr>
          <p:grpSpPr>
            <a:xfrm>
              <a:off x="0" y="0"/>
              <a:ext cx="668044" cy="5143272"/>
              <a:chOff x="-1" y="4694"/>
              <a:chExt cx="667510" cy="5136594"/>
            </a:xfrm>
          </p:grpSpPr>
          <p:sp>
            <p:nvSpPr>
              <p:cNvPr id="10228" name="Google Shape;10228;p55"/>
              <p:cNvSpPr/>
              <p:nvPr/>
            </p:nvSpPr>
            <p:spPr>
              <a:xfrm rot="5400000" flipH="1">
                <a:off x="38066" y="5009263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9" name="Google Shape;10229;p55"/>
              <p:cNvSpPr/>
              <p:nvPr/>
            </p:nvSpPr>
            <p:spPr>
              <a:xfrm rot="5400000" flipH="1">
                <a:off x="38065" y="4285576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0" name="Google Shape;10230;p55"/>
              <p:cNvSpPr/>
              <p:nvPr/>
            </p:nvSpPr>
            <p:spPr>
              <a:xfrm rot="5400000" flipH="1">
                <a:off x="136783" y="4965432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1" name="Google Shape;10231;p55"/>
              <p:cNvSpPr/>
              <p:nvPr/>
            </p:nvSpPr>
            <p:spPr>
              <a:xfrm rot="5400000" flipH="1">
                <a:off x="169716" y="4285578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2" name="Google Shape;10232;p55"/>
              <p:cNvSpPr/>
              <p:nvPr/>
            </p:nvSpPr>
            <p:spPr>
              <a:xfrm rot="5400000" flipH="1">
                <a:off x="169718" y="5009264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3" name="Google Shape;10233;p55"/>
              <p:cNvSpPr/>
              <p:nvPr/>
            </p:nvSpPr>
            <p:spPr>
              <a:xfrm rot="5400000" flipH="1">
                <a:off x="-415247" y="4700399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4" name="Google Shape;10234;p55"/>
              <p:cNvSpPr/>
              <p:nvPr/>
            </p:nvSpPr>
            <p:spPr>
              <a:xfrm rot="5400000" flipH="1">
                <a:off x="136761" y="4680087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5" name="Google Shape;10235;p55"/>
              <p:cNvSpPr/>
              <p:nvPr/>
            </p:nvSpPr>
            <p:spPr>
              <a:xfrm rot="5400000" flipH="1">
                <a:off x="45838" y="4304291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6" name="Google Shape;10236;p55"/>
              <p:cNvSpPr/>
              <p:nvPr/>
            </p:nvSpPr>
            <p:spPr>
              <a:xfrm rot="5400000" flipH="1">
                <a:off x="345553" y="4727296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7" name="Google Shape;10237;p55"/>
              <p:cNvSpPr/>
              <p:nvPr/>
            </p:nvSpPr>
            <p:spPr>
              <a:xfrm rot="5400000" flipH="1">
                <a:off x="-28078" y="4504753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8" name="Google Shape;10238;p55"/>
              <p:cNvSpPr/>
              <p:nvPr/>
            </p:nvSpPr>
            <p:spPr>
              <a:xfrm rot="5400000" flipH="1">
                <a:off x="103573" y="4504755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9" name="Google Shape;10239;p55"/>
              <p:cNvSpPr/>
              <p:nvPr/>
            </p:nvSpPr>
            <p:spPr>
              <a:xfrm rot="5400000" flipH="1">
                <a:off x="56473" y="4543190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0" name="Google Shape;10240;p55"/>
              <p:cNvSpPr/>
              <p:nvPr/>
            </p:nvSpPr>
            <p:spPr>
              <a:xfrm rot="5400000" flipH="1">
                <a:off x="339047" y="4299240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1" name="Google Shape;10241;p55"/>
              <p:cNvSpPr/>
              <p:nvPr/>
            </p:nvSpPr>
            <p:spPr>
              <a:xfrm rot="5400000" flipH="1">
                <a:off x="103575" y="4790076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2" name="Google Shape;10242;p55"/>
              <p:cNvSpPr/>
              <p:nvPr/>
            </p:nvSpPr>
            <p:spPr>
              <a:xfrm rot="5400000" flipH="1">
                <a:off x="45767" y="4589637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3" name="Google Shape;10243;p55"/>
              <p:cNvSpPr/>
              <p:nvPr/>
            </p:nvSpPr>
            <p:spPr>
              <a:xfrm rot="5400000" flipH="1">
                <a:off x="45814" y="4875007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4" name="Google Shape;10244;p55"/>
              <p:cNvSpPr/>
              <p:nvPr/>
            </p:nvSpPr>
            <p:spPr>
              <a:xfrm rot="5400000" flipH="1">
                <a:off x="-28077" y="4790075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5" name="Google Shape;10245;p55"/>
              <p:cNvSpPr/>
              <p:nvPr/>
            </p:nvSpPr>
            <p:spPr>
              <a:xfrm rot="5400000" flipH="1">
                <a:off x="136807" y="4394765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6" name="Google Shape;10246;p55"/>
              <p:cNvSpPr/>
              <p:nvPr/>
            </p:nvSpPr>
            <p:spPr>
              <a:xfrm rot="5400000" flipH="1">
                <a:off x="75763" y="4549543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7" name="Google Shape;10247;p55"/>
              <p:cNvSpPr/>
              <p:nvPr/>
            </p:nvSpPr>
            <p:spPr>
              <a:xfrm rot="5400000" flipH="1">
                <a:off x="-257990" y="4568760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8" name="Google Shape;10248;p55"/>
              <p:cNvSpPr/>
              <p:nvPr/>
            </p:nvSpPr>
            <p:spPr>
              <a:xfrm rot="5400000" flipH="1">
                <a:off x="118350" y="4661776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9" name="Google Shape;10249;p55"/>
              <p:cNvSpPr/>
              <p:nvPr/>
            </p:nvSpPr>
            <p:spPr>
              <a:xfrm rot="5400000" flipH="1">
                <a:off x="118373" y="4376431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0" name="Google Shape;10250;p55"/>
              <p:cNvSpPr/>
              <p:nvPr/>
            </p:nvSpPr>
            <p:spPr>
              <a:xfrm rot="5400000" flipH="1">
                <a:off x="118350" y="4947096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1" name="Google Shape;10251;p55"/>
              <p:cNvSpPr/>
              <p:nvPr/>
            </p:nvSpPr>
            <p:spPr>
              <a:xfrm rot="5400000" flipH="1">
                <a:off x="38066" y="4153171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2" name="Google Shape;10252;p55"/>
              <p:cNvSpPr/>
              <p:nvPr/>
            </p:nvSpPr>
            <p:spPr>
              <a:xfrm rot="5400000" flipH="1">
                <a:off x="38065" y="3429484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3" name="Google Shape;10253;p55"/>
              <p:cNvSpPr/>
              <p:nvPr/>
            </p:nvSpPr>
            <p:spPr>
              <a:xfrm rot="5400000" flipH="1">
                <a:off x="136783" y="4109341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4" name="Google Shape;10254;p55"/>
              <p:cNvSpPr/>
              <p:nvPr/>
            </p:nvSpPr>
            <p:spPr>
              <a:xfrm rot="5400000" flipH="1">
                <a:off x="169716" y="3429486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5" name="Google Shape;10255;p55"/>
              <p:cNvSpPr/>
              <p:nvPr/>
            </p:nvSpPr>
            <p:spPr>
              <a:xfrm rot="5400000" flipH="1">
                <a:off x="169718" y="4153173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6" name="Google Shape;10256;p55"/>
              <p:cNvSpPr/>
              <p:nvPr/>
            </p:nvSpPr>
            <p:spPr>
              <a:xfrm rot="5400000" flipH="1">
                <a:off x="-415247" y="3844307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7" name="Google Shape;10257;p55"/>
              <p:cNvSpPr/>
              <p:nvPr/>
            </p:nvSpPr>
            <p:spPr>
              <a:xfrm rot="5400000" flipH="1">
                <a:off x="136761" y="3823995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8" name="Google Shape;10258;p55"/>
              <p:cNvSpPr/>
              <p:nvPr/>
            </p:nvSpPr>
            <p:spPr>
              <a:xfrm rot="5400000" flipH="1">
                <a:off x="45838" y="3448200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9" name="Google Shape;10259;p55"/>
              <p:cNvSpPr/>
              <p:nvPr/>
            </p:nvSpPr>
            <p:spPr>
              <a:xfrm rot="5400000" flipH="1">
                <a:off x="345553" y="3871205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0" name="Google Shape;10260;p55"/>
              <p:cNvSpPr/>
              <p:nvPr/>
            </p:nvSpPr>
            <p:spPr>
              <a:xfrm rot="5400000" flipH="1">
                <a:off x="-28078" y="3648661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1" name="Google Shape;10261;p55"/>
              <p:cNvSpPr/>
              <p:nvPr/>
            </p:nvSpPr>
            <p:spPr>
              <a:xfrm rot="5400000" flipH="1">
                <a:off x="103573" y="3648663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2" name="Google Shape;10262;p55"/>
              <p:cNvSpPr/>
              <p:nvPr/>
            </p:nvSpPr>
            <p:spPr>
              <a:xfrm rot="5400000" flipH="1">
                <a:off x="56473" y="3687098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3" name="Google Shape;10263;p55"/>
              <p:cNvSpPr/>
              <p:nvPr/>
            </p:nvSpPr>
            <p:spPr>
              <a:xfrm rot="5400000" flipH="1">
                <a:off x="339047" y="3443149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4" name="Google Shape;10264;p55"/>
              <p:cNvSpPr/>
              <p:nvPr/>
            </p:nvSpPr>
            <p:spPr>
              <a:xfrm rot="5400000" flipH="1">
                <a:off x="103575" y="3933984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5" name="Google Shape;10265;p55"/>
              <p:cNvSpPr/>
              <p:nvPr/>
            </p:nvSpPr>
            <p:spPr>
              <a:xfrm rot="5400000" flipH="1">
                <a:off x="45767" y="3733545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6" name="Google Shape;10266;p55"/>
              <p:cNvSpPr/>
              <p:nvPr/>
            </p:nvSpPr>
            <p:spPr>
              <a:xfrm rot="5400000" flipH="1">
                <a:off x="45814" y="4018915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7" name="Google Shape;10267;p55"/>
              <p:cNvSpPr/>
              <p:nvPr/>
            </p:nvSpPr>
            <p:spPr>
              <a:xfrm rot="5400000" flipH="1">
                <a:off x="-28077" y="3933983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8" name="Google Shape;10268;p55"/>
              <p:cNvSpPr/>
              <p:nvPr/>
            </p:nvSpPr>
            <p:spPr>
              <a:xfrm rot="5400000" flipH="1">
                <a:off x="136807" y="3538673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9" name="Google Shape;10269;p55"/>
              <p:cNvSpPr/>
              <p:nvPr/>
            </p:nvSpPr>
            <p:spPr>
              <a:xfrm rot="5400000" flipH="1">
                <a:off x="75763" y="3693451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0" name="Google Shape;10270;p55"/>
              <p:cNvSpPr/>
              <p:nvPr/>
            </p:nvSpPr>
            <p:spPr>
              <a:xfrm rot="5400000" flipH="1">
                <a:off x="-257990" y="3712668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1" name="Google Shape;10271;p55"/>
              <p:cNvSpPr/>
              <p:nvPr/>
            </p:nvSpPr>
            <p:spPr>
              <a:xfrm rot="5400000" flipH="1">
                <a:off x="118350" y="3805685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2" name="Google Shape;10272;p55"/>
              <p:cNvSpPr/>
              <p:nvPr/>
            </p:nvSpPr>
            <p:spPr>
              <a:xfrm rot="5400000" flipH="1">
                <a:off x="118373" y="3520339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3" name="Google Shape;10273;p55"/>
              <p:cNvSpPr/>
              <p:nvPr/>
            </p:nvSpPr>
            <p:spPr>
              <a:xfrm rot="5400000" flipH="1">
                <a:off x="118350" y="4091005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4" name="Google Shape;10274;p55"/>
              <p:cNvSpPr/>
              <p:nvPr/>
            </p:nvSpPr>
            <p:spPr>
              <a:xfrm rot="5400000" flipH="1">
                <a:off x="38066" y="3297079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5" name="Google Shape;10275;p55"/>
              <p:cNvSpPr/>
              <p:nvPr/>
            </p:nvSpPr>
            <p:spPr>
              <a:xfrm rot="5400000" flipH="1">
                <a:off x="38065" y="2573393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6" name="Google Shape;10276;p55"/>
              <p:cNvSpPr/>
              <p:nvPr/>
            </p:nvSpPr>
            <p:spPr>
              <a:xfrm rot="5400000" flipH="1">
                <a:off x="136783" y="3253249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7" name="Google Shape;10277;p55"/>
              <p:cNvSpPr/>
              <p:nvPr/>
            </p:nvSpPr>
            <p:spPr>
              <a:xfrm rot="5400000" flipH="1">
                <a:off x="169716" y="2573394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8" name="Google Shape;10278;p55"/>
              <p:cNvSpPr/>
              <p:nvPr/>
            </p:nvSpPr>
            <p:spPr>
              <a:xfrm rot="5400000" flipH="1">
                <a:off x="169718" y="3297081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9" name="Google Shape;10279;p55"/>
              <p:cNvSpPr/>
              <p:nvPr/>
            </p:nvSpPr>
            <p:spPr>
              <a:xfrm rot="5400000" flipH="1">
                <a:off x="-415247" y="2988216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0" name="Google Shape;10280;p55"/>
              <p:cNvSpPr/>
              <p:nvPr/>
            </p:nvSpPr>
            <p:spPr>
              <a:xfrm rot="5400000" flipH="1">
                <a:off x="136761" y="2967903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1" name="Google Shape;10281;p55"/>
              <p:cNvSpPr/>
              <p:nvPr/>
            </p:nvSpPr>
            <p:spPr>
              <a:xfrm rot="5400000" flipH="1">
                <a:off x="45838" y="2592108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2" name="Google Shape;10282;p55"/>
              <p:cNvSpPr/>
              <p:nvPr/>
            </p:nvSpPr>
            <p:spPr>
              <a:xfrm rot="5400000" flipH="1">
                <a:off x="345553" y="3015113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3" name="Google Shape;10283;p55"/>
              <p:cNvSpPr/>
              <p:nvPr/>
            </p:nvSpPr>
            <p:spPr>
              <a:xfrm rot="5400000" flipH="1">
                <a:off x="-28078" y="2792570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4" name="Google Shape;10284;p55"/>
              <p:cNvSpPr/>
              <p:nvPr/>
            </p:nvSpPr>
            <p:spPr>
              <a:xfrm rot="5400000" flipH="1">
                <a:off x="103573" y="2792571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5" name="Google Shape;10285;p55"/>
              <p:cNvSpPr/>
              <p:nvPr/>
            </p:nvSpPr>
            <p:spPr>
              <a:xfrm rot="5400000" flipH="1">
                <a:off x="56473" y="2831007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6" name="Google Shape;10286;p55"/>
              <p:cNvSpPr/>
              <p:nvPr/>
            </p:nvSpPr>
            <p:spPr>
              <a:xfrm rot="5400000" flipH="1">
                <a:off x="339047" y="2587057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7" name="Google Shape;10287;p55"/>
              <p:cNvSpPr/>
              <p:nvPr/>
            </p:nvSpPr>
            <p:spPr>
              <a:xfrm rot="5400000" flipH="1">
                <a:off x="103575" y="3077893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8" name="Google Shape;10288;p55"/>
              <p:cNvSpPr/>
              <p:nvPr/>
            </p:nvSpPr>
            <p:spPr>
              <a:xfrm rot="5400000" flipH="1">
                <a:off x="45767" y="2877454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9" name="Google Shape;10289;p55"/>
              <p:cNvSpPr/>
              <p:nvPr/>
            </p:nvSpPr>
            <p:spPr>
              <a:xfrm rot="5400000" flipH="1">
                <a:off x="45814" y="3162823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0" name="Google Shape;10290;p55"/>
              <p:cNvSpPr/>
              <p:nvPr/>
            </p:nvSpPr>
            <p:spPr>
              <a:xfrm rot="5400000" flipH="1">
                <a:off x="-28077" y="3077891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1" name="Google Shape;10291;p55"/>
              <p:cNvSpPr/>
              <p:nvPr/>
            </p:nvSpPr>
            <p:spPr>
              <a:xfrm rot="5400000" flipH="1">
                <a:off x="136807" y="2682582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2" name="Google Shape;10292;p55"/>
              <p:cNvSpPr/>
              <p:nvPr/>
            </p:nvSpPr>
            <p:spPr>
              <a:xfrm rot="5400000" flipH="1">
                <a:off x="75763" y="2837359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3" name="Google Shape;10293;p55"/>
              <p:cNvSpPr/>
              <p:nvPr/>
            </p:nvSpPr>
            <p:spPr>
              <a:xfrm rot="5400000" flipH="1">
                <a:off x="-257990" y="2856577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4" name="Google Shape;10294;p55"/>
              <p:cNvSpPr/>
              <p:nvPr/>
            </p:nvSpPr>
            <p:spPr>
              <a:xfrm rot="5400000" flipH="1">
                <a:off x="118350" y="2949593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5" name="Google Shape;10295;p55"/>
              <p:cNvSpPr/>
              <p:nvPr/>
            </p:nvSpPr>
            <p:spPr>
              <a:xfrm rot="5400000" flipH="1">
                <a:off x="118373" y="2664247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6" name="Google Shape;10296;p55"/>
              <p:cNvSpPr/>
              <p:nvPr/>
            </p:nvSpPr>
            <p:spPr>
              <a:xfrm rot="5400000" flipH="1">
                <a:off x="118350" y="3234913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7" name="Google Shape;10297;p55"/>
              <p:cNvSpPr/>
              <p:nvPr/>
            </p:nvSpPr>
            <p:spPr>
              <a:xfrm rot="5400000" flipH="1">
                <a:off x="38066" y="2440988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8" name="Google Shape;10298;p55"/>
              <p:cNvSpPr/>
              <p:nvPr/>
            </p:nvSpPr>
            <p:spPr>
              <a:xfrm rot="5400000" flipH="1">
                <a:off x="38065" y="1717301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9" name="Google Shape;10299;p55"/>
              <p:cNvSpPr/>
              <p:nvPr/>
            </p:nvSpPr>
            <p:spPr>
              <a:xfrm rot="5400000" flipH="1">
                <a:off x="136783" y="2397157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0" name="Google Shape;10300;p55"/>
              <p:cNvSpPr/>
              <p:nvPr/>
            </p:nvSpPr>
            <p:spPr>
              <a:xfrm rot="5400000" flipH="1">
                <a:off x="169716" y="1717303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1" name="Google Shape;10301;p55"/>
              <p:cNvSpPr/>
              <p:nvPr/>
            </p:nvSpPr>
            <p:spPr>
              <a:xfrm rot="5400000" flipH="1">
                <a:off x="169718" y="2440989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2" name="Google Shape;10302;p55"/>
              <p:cNvSpPr/>
              <p:nvPr/>
            </p:nvSpPr>
            <p:spPr>
              <a:xfrm rot="5400000" flipH="1">
                <a:off x="-415247" y="2132124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3" name="Google Shape;10303;p55"/>
              <p:cNvSpPr/>
              <p:nvPr/>
            </p:nvSpPr>
            <p:spPr>
              <a:xfrm rot="5400000" flipH="1">
                <a:off x="136761" y="2111812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4" name="Google Shape;10304;p55"/>
              <p:cNvSpPr/>
              <p:nvPr/>
            </p:nvSpPr>
            <p:spPr>
              <a:xfrm rot="5400000" flipH="1">
                <a:off x="45838" y="1736016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5" name="Google Shape;10305;p55"/>
              <p:cNvSpPr/>
              <p:nvPr/>
            </p:nvSpPr>
            <p:spPr>
              <a:xfrm rot="5400000" flipH="1">
                <a:off x="345553" y="2159021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6" name="Google Shape;10306;p55"/>
              <p:cNvSpPr/>
              <p:nvPr/>
            </p:nvSpPr>
            <p:spPr>
              <a:xfrm rot="5400000" flipH="1">
                <a:off x="-28078" y="1936478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7" name="Google Shape;10307;p55"/>
              <p:cNvSpPr/>
              <p:nvPr/>
            </p:nvSpPr>
            <p:spPr>
              <a:xfrm rot="5400000" flipH="1">
                <a:off x="103573" y="1936479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8" name="Google Shape;10308;p55"/>
              <p:cNvSpPr/>
              <p:nvPr/>
            </p:nvSpPr>
            <p:spPr>
              <a:xfrm rot="5400000" flipH="1">
                <a:off x="56473" y="1974915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9" name="Google Shape;10309;p55"/>
              <p:cNvSpPr/>
              <p:nvPr/>
            </p:nvSpPr>
            <p:spPr>
              <a:xfrm rot="5400000" flipH="1">
                <a:off x="339047" y="1730965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0" name="Google Shape;10310;p55"/>
              <p:cNvSpPr/>
              <p:nvPr/>
            </p:nvSpPr>
            <p:spPr>
              <a:xfrm rot="5400000" flipH="1">
                <a:off x="103575" y="2221801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1" name="Google Shape;10311;p55"/>
              <p:cNvSpPr/>
              <p:nvPr/>
            </p:nvSpPr>
            <p:spPr>
              <a:xfrm rot="5400000" flipH="1">
                <a:off x="45767" y="2021362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2" name="Google Shape;10312;p55"/>
              <p:cNvSpPr/>
              <p:nvPr/>
            </p:nvSpPr>
            <p:spPr>
              <a:xfrm rot="5400000" flipH="1">
                <a:off x="45814" y="2306732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3" name="Google Shape;10313;p55"/>
              <p:cNvSpPr/>
              <p:nvPr/>
            </p:nvSpPr>
            <p:spPr>
              <a:xfrm rot="5400000" flipH="1">
                <a:off x="-28077" y="2221799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4" name="Google Shape;10314;p55"/>
              <p:cNvSpPr/>
              <p:nvPr/>
            </p:nvSpPr>
            <p:spPr>
              <a:xfrm rot="5400000" flipH="1">
                <a:off x="136807" y="1826490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5" name="Google Shape;10315;p55"/>
              <p:cNvSpPr/>
              <p:nvPr/>
            </p:nvSpPr>
            <p:spPr>
              <a:xfrm rot="5400000" flipH="1">
                <a:off x="75763" y="1981268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6" name="Google Shape;10316;p55"/>
              <p:cNvSpPr/>
              <p:nvPr/>
            </p:nvSpPr>
            <p:spPr>
              <a:xfrm rot="5400000" flipH="1">
                <a:off x="-257990" y="2000485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7" name="Google Shape;10317;p55"/>
              <p:cNvSpPr/>
              <p:nvPr/>
            </p:nvSpPr>
            <p:spPr>
              <a:xfrm rot="5400000" flipH="1">
                <a:off x="118350" y="2093501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8" name="Google Shape;10318;p55"/>
              <p:cNvSpPr/>
              <p:nvPr/>
            </p:nvSpPr>
            <p:spPr>
              <a:xfrm rot="5400000" flipH="1">
                <a:off x="118373" y="1808156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9" name="Google Shape;10319;p55"/>
              <p:cNvSpPr/>
              <p:nvPr/>
            </p:nvSpPr>
            <p:spPr>
              <a:xfrm rot="5400000" flipH="1">
                <a:off x="118350" y="2378821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0" name="Google Shape;10320;p55"/>
              <p:cNvSpPr/>
              <p:nvPr/>
            </p:nvSpPr>
            <p:spPr>
              <a:xfrm rot="5400000" flipH="1">
                <a:off x="38066" y="1584896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1" name="Google Shape;10321;p55"/>
              <p:cNvSpPr/>
              <p:nvPr/>
            </p:nvSpPr>
            <p:spPr>
              <a:xfrm rot="5400000" flipH="1">
                <a:off x="38065" y="861209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2" name="Google Shape;10322;p55"/>
              <p:cNvSpPr/>
              <p:nvPr/>
            </p:nvSpPr>
            <p:spPr>
              <a:xfrm rot="5400000" flipH="1">
                <a:off x="136783" y="1541066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3" name="Google Shape;10323;p55"/>
              <p:cNvSpPr/>
              <p:nvPr/>
            </p:nvSpPr>
            <p:spPr>
              <a:xfrm rot="5400000" flipH="1">
                <a:off x="169716" y="861211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4" name="Google Shape;10324;p55"/>
              <p:cNvSpPr/>
              <p:nvPr/>
            </p:nvSpPr>
            <p:spPr>
              <a:xfrm rot="5400000" flipH="1">
                <a:off x="169718" y="1584897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5" name="Google Shape;10325;p55"/>
              <p:cNvSpPr/>
              <p:nvPr/>
            </p:nvSpPr>
            <p:spPr>
              <a:xfrm rot="5400000" flipH="1">
                <a:off x="-415247" y="1276032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6" name="Google Shape;10326;p55"/>
              <p:cNvSpPr/>
              <p:nvPr/>
            </p:nvSpPr>
            <p:spPr>
              <a:xfrm rot="5400000" flipH="1">
                <a:off x="136761" y="1255720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7" name="Google Shape;10327;p55"/>
              <p:cNvSpPr/>
              <p:nvPr/>
            </p:nvSpPr>
            <p:spPr>
              <a:xfrm rot="5400000" flipH="1">
                <a:off x="45838" y="879924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8" name="Google Shape;10328;p55"/>
              <p:cNvSpPr/>
              <p:nvPr/>
            </p:nvSpPr>
            <p:spPr>
              <a:xfrm rot="5400000" flipH="1">
                <a:off x="345553" y="1302930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9" name="Google Shape;10329;p55"/>
              <p:cNvSpPr/>
              <p:nvPr/>
            </p:nvSpPr>
            <p:spPr>
              <a:xfrm rot="5400000" flipH="1">
                <a:off x="-28078" y="1080386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0" name="Google Shape;10330;p55"/>
              <p:cNvSpPr/>
              <p:nvPr/>
            </p:nvSpPr>
            <p:spPr>
              <a:xfrm rot="5400000" flipH="1">
                <a:off x="103573" y="1080388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1" name="Google Shape;10331;p55"/>
              <p:cNvSpPr/>
              <p:nvPr/>
            </p:nvSpPr>
            <p:spPr>
              <a:xfrm rot="5400000" flipH="1">
                <a:off x="56473" y="1118823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2" name="Google Shape;10332;p55"/>
              <p:cNvSpPr/>
              <p:nvPr/>
            </p:nvSpPr>
            <p:spPr>
              <a:xfrm rot="5400000" flipH="1">
                <a:off x="339047" y="874874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3" name="Google Shape;10333;p55"/>
              <p:cNvSpPr/>
              <p:nvPr/>
            </p:nvSpPr>
            <p:spPr>
              <a:xfrm rot="5400000" flipH="1">
                <a:off x="103575" y="1365709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4" name="Google Shape;10334;p55"/>
              <p:cNvSpPr/>
              <p:nvPr/>
            </p:nvSpPr>
            <p:spPr>
              <a:xfrm rot="5400000" flipH="1">
                <a:off x="45767" y="1165270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5" name="Google Shape;10335;p55"/>
              <p:cNvSpPr/>
              <p:nvPr/>
            </p:nvSpPr>
            <p:spPr>
              <a:xfrm rot="5400000" flipH="1">
                <a:off x="45814" y="1450640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6" name="Google Shape;10336;p55"/>
              <p:cNvSpPr/>
              <p:nvPr/>
            </p:nvSpPr>
            <p:spPr>
              <a:xfrm rot="5400000" flipH="1">
                <a:off x="-28077" y="1365708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7" name="Google Shape;10337;p55"/>
              <p:cNvSpPr/>
              <p:nvPr/>
            </p:nvSpPr>
            <p:spPr>
              <a:xfrm rot="5400000" flipH="1">
                <a:off x="136807" y="970398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8" name="Google Shape;10338;p55"/>
              <p:cNvSpPr/>
              <p:nvPr/>
            </p:nvSpPr>
            <p:spPr>
              <a:xfrm rot="5400000" flipH="1">
                <a:off x="75763" y="1125176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9" name="Google Shape;10339;p55"/>
              <p:cNvSpPr/>
              <p:nvPr/>
            </p:nvSpPr>
            <p:spPr>
              <a:xfrm rot="5400000" flipH="1">
                <a:off x="-257990" y="1144393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0" name="Google Shape;10340;p55"/>
              <p:cNvSpPr/>
              <p:nvPr/>
            </p:nvSpPr>
            <p:spPr>
              <a:xfrm rot="5400000" flipH="1">
                <a:off x="118350" y="1237409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1" name="Google Shape;10341;p55"/>
              <p:cNvSpPr/>
              <p:nvPr/>
            </p:nvSpPr>
            <p:spPr>
              <a:xfrm rot="5400000" flipH="1">
                <a:off x="118373" y="952064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2" name="Google Shape;10342;p55"/>
              <p:cNvSpPr/>
              <p:nvPr/>
            </p:nvSpPr>
            <p:spPr>
              <a:xfrm rot="5400000" flipH="1">
                <a:off x="118350" y="1522730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3" name="Google Shape;10343;p55"/>
              <p:cNvSpPr/>
              <p:nvPr/>
            </p:nvSpPr>
            <p:spPr>
              <a:xfrm rot="5400000" flipH="1">
                <a:off x="38066" y="728804"/>
                <a:ext cx="132386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7" extrusionOk="0">
                    <a:moveTo>
                      <a:pt x="0" y="1"/>
                    </a:moveTo>
                    <a:lnTo>
                      <a:pt x="0" y="41306"/>
                    </a:lnTo>
                    <a:lnTo>
                      <a:pt x="41305" y="4130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4" name="Google Shape;10344;p55"/>
              <p:cNvSpPr/>
              <p:nvPr/>
            </p:nvSpPr>
            <p:spPr>
              <a:xfrm rot="5400000" flipH="1">
                <a:off x="38065" y="5118"/>
                <a:ext cx="132389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41306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5" name="Google Shape;10345;p55"/>
              <p:cNvSpPr/>
              <p:nvPr/>
            </p:nvSpPr>
            <p:spPr>
              <a:xfrm rot="5400000" flipH="1">
                <a:off x="136783" y="684974"/>
                <a:ext cx="66654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97" h="20797" extrusionOk="0">
                    <a:moveTo>
                      <a:pt x="10406" y="1"/>
                    </a:moveTo>
                    <a:lnTo>
                      <a:pt x="1" y="10406"/>
                    </a:lnTo>
                    <a:lnTo>
                      <a:pt x="10406" y="20796"/>
                    </a:lnTo>
                    <a:lnTo>
                      <a:pt x="20797" y="10406"/>
                    </a:lnTo>
                    <a:lnTo>
                      <a:pt x="104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6" name="Google Shape;10346;p55"/>
              <p:cNvSpPr/>
              <p:nvPr/>
            </p:nvSpPr>
            <p:spPr>
              <a:xfrm rot="5400000" flipH="1">
                <a:off x="169716" y="5119"/>
                <a:ext cx="132389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7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413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7" name="Google Shape;10347;p55"/>
              <p:cNvSpPr/>
              <p:nvPr/>
            </p:nvSpPr>
            <p:spPr>
              <a:xfrm rot="5400000" flipH="1">
                <a:off x="169718" y="728806"/>
                <a:ext cx="132386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41306" h="41306" extrusionOk="0">
                    <a:moveTo>
                      <a:pt x="0" y="0"/>
                    </a:moveTo>
                    <a:lnTo>
                      <a:pt x="0" y="41306"/>
                    </a:lnTo>
                    <a:lnTo>
                      <a:pt x="413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8" name="Google Shape;10348;p55"/>
              <p:cNvSpPr/>
              <p:nvPr/>
            </p:nvSpPr>
            <p:spPr>
              <a:xfrm rot="5400000" flipH="1">
                <a:off x="-415247" y="419941"/>
                <a:ext cx="856136" cy="25643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8045" extrusionOk="0">
                    <a:moveTo>
                      <a:pt x="0" y="0"/>
                    </a:moveTo>
                    <a:lnTo>
                      <a:pt x="0" y="8045"/>
                    </a:lnTo>
                    <a:lnTo>
                      <a:pt x="267124" y="8045"/>
                    </a:lnTo>
                    <a:lnTo>
                      <a:pt x="2671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9" name="Google Shape;10349;p55"/>
              <p:cNvSpPr/>
              <p:nvPr/>
            </p:nvSpPr>
            <p:spPr>
              <a:xfrm rot="5400000" flipH="1">
                <a:off x="136761" y="399628"/>
                <a:ext cx="66651" cy="66338"/>
              </a:xfrm>
              <a:custGeom>
                <a:avLst/>
                <a:gdLst/>
                <a:ahLst/>
                <a:cxnLst/>
                <a:rect l="l" t="t" r="r" b="b"/>
                <a:pathLst>
                  <a:path w="20796" h="20812" extrusionOk="0">
                    <a:moveTo>
                      <a:pt x="10391" y="1"/>
                    </a:moveTo>
                    <a:lnTo>
                      <a:pt x="0" y="10406"/>
                    </a:lnTo>
                    <a:lnTo>
                      <a:pt x="10391" y="20811"/>
                    </a:lnTo>
                    <a:lnTo>
                      <a:pt x="20796" y="10406"/>
                    </a:lnTo>
                    <a:lnTo>
                      <a:pt x="1039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0" name="Google Shape;10350;p55"/>
              <p:cNvSpPr/>
              <p:nvPr/>
            </p:nvSpPr>
            <p:spPr>
              <a:xfrm rot="5400000" flipH="1">
                <a:off x="45838" y="23833"/>
                <a:ext cx="248484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30" h="77560" extrusionOk="0">
                    <a:moveTo>
                      <a:pt x="38750" y="22631"/>
                    </a:moveTo>
                    <a:lnTo>
                      <a:pt x="54899" y="38780"/>
                    </a:lnTo>
                    <a:lnTo>
                      <a:pt x="38750" y="54929"/>
                    </a:lnTo>
                    <a:lnTo>
                      <a:pt x="22631" y="38780"/>
                    </a:lnTo>
                    <a:lnTo>
                      <a:pt x="38750" y="22631"/>
                    </a:lnTo>
                    <a:close/>
                    <a:moveTo>
                      <a:pt x="38750" y="0"/>
                    </a:moveTo>
                    <a:lnTo>
                      <a:pt x="1" y="38780"/>
                    </a:lnTo>
                    <a:lnTo>
                      <a:pt x="38750" y="77559"/>
                    </a:lnTo>
                    <a:lnTo>
                      <a:pt x="77529" y="38780"/>
                    </a:lnTo>
                    <a:lnTo>
                      <a:pt x="3875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1" name="Google Shape;10351;p55"/>
              <p:cNvSpPr/>
              <p:nvPr/>
            </p:nvSpPr>
            <p:spPr>
              <a:xfrm rot="5400000" flipH="1">
                <a:off x="345553" y="446838"/>
                <a:ext cx="329493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98641" extrusionOk="0">
                    <a:moveTo>
                      <a:pt x="86311" y="0"/>
                    </a:moveTo>
                    <a:lnTo>
                      <a:pt x="86311" y="78040"/>
                    </a:lnTo>
                    <a:lnTo>
                      <a:pt x="20601" y="78040"/>
                    </a:lnTo>
                    <a:lnTo>
                      <a:pt x="20601" y="49320"/>
                    </a:lnTo>
                    <a:lnTo>
                      <a:pt x="57591" y="49320"/>
                    </a:lnTo>
                    <a:lnTo>
                      <a:pt x="57591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2806" y="98640"/>
                    </a:lnTo>
                    <a:lnTo>
                      <a:pt x="1028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2" name="Google Shape;10352;p55"/>
              <p:cNvSpPr/>
              <p:nvPr/>
            </p:nvSpPr>
            <p:spPr>
              <a:xfrm rot="5400000" flipH="1">
                <a:off x="-28078" y="224294"/>
                <a:ext cx="264675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7" extrusionOk="0">
                    <a:moveTo>
                      <a:pt x="41306" y="1"/>
                    </a:moveTo>
                    <a:lnTo>
                      <a:pt x="1" y="41306"/>
                    </a:lnTo>
                    <a:lnTo>
                      <a:pt x="82581" y="41306"/>
                    </a:lnTo>
                    <a:lnTo>
                      <a:pt x="413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3" name="Google Shape;10353;p55"/>
              <p:cNvSpPr/>
              <p:nvPr/>
            </p:nvSpPr>
            <p:spPr>
              <a:xfrm rot="5400000" flipH="1">
                <a:off x="103573" y="224296"/>
                <a:ext cx="264675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2" h="41306" extrusionOk="0">
                    <a:moveTo>
                      <a:pt x="1" y="0"/>
                    </a:moveTo>
                    <a:lnTo>
                      <a:pt x="41306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4" name="Google Shape;10354;p55"/>
              <p:cNvSpPr/>
              <p:nvPr/>
            </p:nvSpPr>
            <p:spPr>
              <a:xfrm rot="5400000" flipH="1">
                <a:off x="56473" y="262731"/>
                <a:ext cx="856136" cy="340062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6686" extrusionOk="0">
                    <a:moveTo>
                      <a:pt x="4060" y="1"/>
                    </a:moveTo>
                    <a:lnTo>
                      <a:pt x="4060" y="98641"/>
                    </a:lnTo>
                    <a:lnTo>
                      <a:pt x="0" y="98641"/>
                    </a:lnTo>
                    <a:lnTo>
                      <a:pt x="0" y="106686"/>
                    </a:lnTo>
                    <a:lnTo>
                      <a:pt x="267124" y="106686"/>
                    </a:lnTo>
                    <a:lnTo>
                      <a:pt x="267124" y="98641"/>
                    </a:lnTo>
                    <a:lnTo>
                      <a:pt x="156185" y="98641"/>
                    </a:lnTo>
                    <a:lnTo>
                      <a:pt x="156185" y="20601"/>
                    </a:lnTo>
                    <a:lnTo>
                      <a:pt x="221894" y="20601"/>
                    </a:lnTo>
                    <a:lnTo>
                      <a:pt x="221894" y="49321"/>
                    </a:lnTo>
                    <a:lnTo>
                      <a:pt x="184904" y="49321"/>
                    </a:lnTo>
                    <a:lnTo>
                      <a:pt x="184904" y="69921"/>
                    </a:lnTo>
                    <a:lnTo>
                      <a:pt x="242494" y="69921"/>
                    </a:lnTo>
                    <a:lnTo>
                      <a:pt x="242494" y="1"/>
                    </a:lnTo>
                    <a:lnTo>
                      <a:pt x="135600" y="1"/>
                    </a:lnTo>
                    <a:lnTo>
                      <a:pt x="135600" y="94581"/>
                    </a:lnTo>
                    <a:lnTo>
                      <a:pt x="135600" y="98641"/>
                    </a:lnTo>
                    <a:lnTo>
                      <a:pt x="24660" y="98641"/>
                    </a:lnTo>
                    <a:lnTo>
                      <a:pt x="24660" y="20601"/>
                    </a:lnTo>
                    <a:lnTo>
                      <a:pt x="90370" y="20601"/>
                    </a:lnTo>
                    <a:lnTo>
                      <a:pt x="90370" y="49321"/>
                    </a:lnTo>
                    <a:lnTo>
                      <a:pt x="53380" y="49321"/>
                    </a:lnTo>
                    <a:lnTo>
                      <a:pt x="53380" y="69921"/>
                    </a:lnTo>
                    <a:lnTo>
                      <a:pt x="110970" y="69921"/>
                    </a:lnTo>
                    <a:lnTo>
                      <a:pt x="1109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5" name="Google Shape;10355;p55"/>
              <p:cNvSpPr/>
              <p:nvPr/>
            </p:nvSpPr>
            <p:spPr>
              <a:xfrm rot="5400000" flipH="1">
                <a:off x="339047" y="18782"/>
                <a:ext cx="342506" cy="314418"/>
              </a:xfrm>
              <a:custGeom>
                <a:avLst/>
                <a:gdLst/>
                <a:ahLst/>
                <a:cxnLst/>
                <a:rect l="l" t="t" r="r" b="b"/>
                <a:pathLst>
                  <a:path w="106866" h="98641" extrusionOk="0">
                    <a:moveTo>
                      <a:pt x="86295" y="0"/>
                    </a:moveTo>
                    <a:lnTo>
                      <a:pt x="86295" y="78040"/>
                    </a:lnTo>
                    <a:lnTo>
                      <a:pt x="20586" y="78040"/>
                    </a:lnTo>
                    <a:lnTo>
                      <a:pt x="20586" y="49320"/>
                    </a:lnTo>
                    <a:lnTo>
                      <a:pt x="57576" y="49320"/>
                    </a:lnTo>
                    <a:lnTo>
                      <a:pt x="57576" y="28720"/>
                    </a:lnTo>
                    <a:lnTo>
                      <a:pt x="1" y="28720"/>
                    </a:lnTo>
                    <a:lnTo>
                      <a:pt x="1" y="98640"/>
                    </a:lnTo>
                    <a:lnTo>
                      <a:pt x="106865" y="98640"/>
                    </a:lnTo>
                    <a:lnTo>
                      <a:pt x="106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6" name="Google Shape;10356;p55"/>
              <p:cNvSpPr/>
              <p:nvPr/>
            </p:nvSpPr>
            <p:spPr>
              <a:xfrm rot="5400000" flipH="1">
                <a:off x="103575" y="509618"/>
                <a:ext cx="264672" cy="131663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6" extrusionOk="0">
                    <a:moveTo>
                      <a:pt x="0" y="0"/>
                    </a:moveTo>
                    <a:lnTo>
                      <a:pt x="41275" y="41306"/>
                    </a:lnTo>
                    <a:lnTo>
                      <a:pt x="825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7" name="Google Shape;10357;p55"/>
              <p:cNvSpPr/>
              <p:nvPr/>
            </p:nvSpPr>
            <p:spPr>
              <a:xfrm rot="5400000" flipH="1">
                <a:off x="45767" y="309178"/>
                <a:ext cx="248625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74" h="77560" extrusionOk="0">
                    <a:moveTo>
                      <a:pt x="38780" y="22631"/>
                    </a:moveTo>
                    <a:lnTo>
                      <a:pt x="54929" y="38780"/>
                    </a:lnTo>
                    <a:lnTo>
                      <a:pt x="38780" y="54929"/>
                    </a:lnTo>
                    <a:lnTo>
                      <a:pt x="22645" y="38780"/>
                    </a:lnTo>
                    <a:lnTo>
                      <a:pt x="38780" y="22631"/>
                    </a:lnTo>
                    <a:close/>
                    <a:moveTo>
                      <a:pt x="38780" y="0"/>
                    </a:moveTo>
                    <a:lnTo>
                      <a:pt x="0" y="38780"/>
                    </a:lnTo>
                    <a:lnTo>
                      <a:pt x="38780" y="77559"/>
                    </a:lnTo>
                    <a:lnTo>
                      <a:pt x="77574" y="38780"/>
                    </a:lnTo>
                    <a:lnTo>
                      <a:pt x="3878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8" name="Google Shape;10358;p55"/>
              <p:cNvSpPr/>
              <p:nvPr/>
            </p:nvSpPr>
            <p:spPr>
              <a:xfrm rot="5400000" flipH="1">
                <a:off x="45814" y="594548"/>
                <a:ext cx="248532" cy="247223"/>
              </a:xfrm>
              <a:custGeom>
                <a:avLst/>
                <a:gdLst/>
                <a:ahLst/>
                <a:cxnLst/>
                <a:rect l="l" t="t" r="r" b="b"/>
                <a:pathLst>
                  <a:path w="77545" h="77560" extrusionOk="0">
                    <a:moveTo>
                      <a:pt x="38795" y="22631"/>
                    </a:moveTo>
                    <a:lnTo>
                      <a:pt x="54929" y="38780"/>
                    </a:lnTo>
                    <a:lnTo>
                      <a:pt x="38795" y="54929"/>
                    </a:lnTo>
                    <a:lnTo>
                      <a:pt x="22646" y="38780"/>
                    </a:lnTo>
                    <a:lnTo>
                      <a:pt x="38795" y="22631"/>
                    </a:lnTo>
                    <a:close/>
                    <a:moveTo>
                      <a:pt x="38795" y="0"/>
                    </a:moveTo>
                    <a:lnTo>
                      <a:pt x="1" y="38780"/>
                    </a:lnTo>
                    <a:lnTo>
                      <a:pt x="38795" y="77559"/>
                    </a:lnTo>
                    <a:lnTo>
                      <a:pt x="77544" y="38780"/>
                    </a:lnTo>
                    <a:lnTo>
                      <a:pt x="387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9" name="Google Shape;10359;p55"/>
              <p:cNvSpPr/>
              <p:nvPr/>
            </p:nvSpPr>
            <p:spPr>
              <a:xfrm rot="5400000" flipH="1">
                <a:off x="-28077" y="509616"/>
                <a:ext cx="264672" cy="131666"/>
              </a:xfrm>
              <a:custGeom>
                <a:avLst/>
                <a:gdLst/>
                <a:ahLst/>
                <a:cxnLst/>
                <a:rect l="l" t="t" r="r" b="b"/>
                <a:pathLst>
                  <a:path w="82581" h="41307" extrusionOk="0">
                    <a:moveTo>
                      <a:pt x="41275" y="1"/>
                    </a:moveTo>
                    <a:lnTo>
                      <a:pt x="0" y="41306"/>
                    </a:lnTo>
                    <a:lnTo>
                      <a:pt x="82581" y="41306"/>
                    </a:lnTo>
                    <a:lnTo>
                      <a:pt x="4127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0" name="Google Shape;10360;p55"/>
              <p:cNvSpPr/>
              <p:nvPr/>
            </p:nvSpPr>
            <p:spPr>
              <a:xfrm rot="5400000" flipH="1">
                <a:off x="136807" y="114307"/>
                <a:ext cx="66606" cy="66290"/>
              </a:xfrm>
              <a:custGeom>
                <a:avLst/>
                <a:gdLst/>
                <a:ahLst/>
                <a:cxnLst/>
                <a:rect l="l" t="t" r="r" b="b"/>
                <a:pathLst>
                  <a:path w="20782" h="20797" extrusionOk="0">
                    <a:moveTo>
                      <a:pt x="10376" y="1"/>
                    </a:moveTo>
                    <a:lnTo>
                      <a:pt x="1" y="10406"/>
                    </a:lnTo>
                    <a:lnTo>
                      <a:pt x="10376" y="20796"/>
                    </a:lnTo>
                    <a:lnTo>
                      <a:pt x="20781" y="10406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1" name="Google Shape;10361;p55"/>
              <p:cNvSpPr/>
              <p:nvPr/>
            </p:nvSpPr>
            <p:spPr>
              <a:xfrm rot="5400000" flipH="1">
                <a:off x="75763" y="269084"/>
                <a:ext cx="856136" cy="327356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102700" extrusionOk="0">
                    <a:moveTo>
                      <a:pt x="0" y="0"/>
                    </a:moveTo>
                    <a:lnTo>
                      <a:pt x="0" y="102700"/>
                    </a:lnTo>
                    <a:lnTo>
                      <a:pt x="4060" y="102700"/>
                    </a:lnTo>
                    <a:lnTo>
                      <a:pt x="4060" y="4060"/>
                    </a:lnTo>
                    <a:lnTo>
                      <a:pt x="110970" y="4060"/>
                    </a:lnTo>
                    <a:lnTo>
                      <a:pt x="110970" y="73980"/>
                    </a:lnTo>
                    <a:lnTo>
                      <a:pt x="53380" y="73980"/>
                    </a:lnTo>
                    <a:lnTo>
                      <a:pt x="53380" y="53380"/>
                    </a:lnTo>
                    <a:lnTo>
                      <a:pt x="90370" y="53380"/>
                    </a:lnTo>
                    <a:lnTo>
                      <a:pt x="90370" y="24660"/>
                    </a:lnTo>
                    <a:lnTo>
                      <a:pt x="24660" y="24660"/>
                    </a:lnTo>
                    <a:lnTo>
                      <a:pt x="24660" y="102700"/>
                    </a:lnTo>
                    <a:lnTo>
                      <a:pt x="135600" y="102700"/>
                    </a:lnTo>
                    <a:lnTo>
                      <a:pt x="135600" y="98640"/>
                    </a:lnTo>
                    <a:lnTo>
                      <a:pt x="135600" y="4060"/>
                    </a:lnTo>
                    <a:lnTo>
                      <a:pt x="242494" y="4060"/>
                    </a:lnTo>
                    <a:lnTo>
                      <a:pt x="242494" y="73980"/>
                    </a:lnTo>
                    <a:lnTo>
                      <a:pt x="184904" y="73980"/>
                    </a:lnTo>
                    <a:lnTo>
                      <a:pt x="184904" y="53380"/>
                    </a:lnTo>
                    <a:lnTo>
                      <a:pt x="221894" y="53380"/>
                    </a:lnTo>
                    <a:lnTo>
                      <a:pt x="221894" y="24660"/>
                    </a:lnTo>
                    <a:lnTo>
                      <a:pt x="156185" y="24660"/>
                    </a:lnTo>
                    <a:lnTo>
                      <a:pt x="156185" y="102700"/>
                    </a:lnTo>
                    <a:lnTo>
                      <a:pt x="267124" y="102700"/>
                    </a:lnTo>
                    <a:lnTo>
                      <a:pt x="267124" y="98640"/>
                    </a:lnTo>
                    <a:lnTo>
                      <a:pt x="160260" y="98640"/>
                    </a:lnTo>
                    <a:lnTo>
                      <a:pt x="160260" y="28720"/>
                    </a:lnTo>
                    <a:lnTo>
                      <a:pt x="217835" y="28720"/>
                    </a:lnTo>
                    <a:lnTo>
                      <a:pt x="217835" y="49320"/>
                    </a:lnTo>
                    <a:lnTo>
                      <a:pt x="180845" y="49320"/>
                    </a:lnTo>
                    <a:lnTo>
                      <a:pt x="180845" y="78040"/>
                    </a:lnTo>
                    <a:lnTo>
                      <a:pt x="246554" y="78040"/>
                    </a:lnTo>
                    <a:lnTo>
                      <a:pt x="246554" y="0"/>
                    </a:lnTo>
                    <a:lnTo>
                      <a:pt x="131525" y="0"/>
                    </a:lnTo>
                    <a:lnTo>
                      <a:pt x="131525" y="98640"/>
                    </a:lnTo>
                    <a:lnTo>
                      <a:pt x="28720" y="98640"/>
                    </a:lnTo>
                    <a:lnTo>
                      <a:pt x="28720" y="28720"/>
                    </a:lnTo>
                    <a:lnTo>
                      <a:pt x="86310" y="28720"/>
                    </a:lnTo>
                    <a:lnTo>
                      <a:pt x="86310" y="49320"/>
                    </a:lnTo>
                    <a:lnTo>
                      <a:pt x="49320" y="49320"/>
                    </a:lnTo>
                    <a:lnTo>
                      <a:pt x="49320" y="78040"/>
                    </a:lnTo>
                    <a:lnTo>
                      <a:pt x="115030" y="78040"/>
                    </a:lnTo>
                    <a:lnTo>
                      <a:pt x="11503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2" name="Google Shape;10362;p55"/>
              <p:cNvSpPr/>
              <p:nvPr/>
            </p:nvSpPr>
            <p:spPr>
              <a:xfrm rot="5400000" flipH="1">
                <a:off x="-257990" y="288302"/>
                <a:ext cx="856136" cy="288921"/>
              </a:xfrm>
              <a:custGeom>
                <a:avLst/>
                <a:gdLst/>
                <a:ahLst/>
                <a:cxnLst/>
                <a:rect l="l" t="t" r="r" b="b"/>
                <a:pathLst>
                  <a:path w="267125" h="90642" extrusionOk="0">
                    <a:moveTo>
                      <a:pt x="44538" y="6541"/>
                    </a:moveTo>
                    <a:lnTo>
                      <a:pt x="83287" y="45321"/>
                    </a:lnTo>
                    <a:lnTo>
                      <a:pt x="44538" y="84100"/>
                    </a:lnTo>
                    <a:lnTo>
                      <a:pt x="5744" y="45321"/>
                    </a:lnTo>
                    <a:lnTo>
                      <a:pt x="44538" y="6541"/>
                    </a:lnTo>
                    <a:close/>
                    <a:moveTo>
                      <a:pt x="133555" y="6541"/>
                    </a:moveTo>
                    <a:lnTo>
                      <a:pt x="172349" y="45321"/>
                    </a:lnTo>
                    <a:lnTo>
                      <a:pt x="133555" y="84100"/>
                    </a:lnTo>
                    <a:lnTo>
                      <a:pt x="94775" y="45321"/>
                    </a:lnTo>
                    <a:lnTo>
                      <a:pt x="133555" y="6541"/>
                    </a:lnTo>
                    <a:close/>
                    <a:moveTo>
                      <a:pt x="222586" y="6541"/>
                    </a:moveTo>
                    <a:lnTo>
                      <a:pt x="261365" y="45321"/>
                    </a:lnTo>
                    <a:lnTo>
                      <a:pt x="222586" y="84100"/>
                    </a:lnTo>
                    <a:lnTo>
                      <a:pt x="183837" y="45321"/>
                    </a:lnTo>
                    <a:lnTo>
                      <a:pt x="222586" y="6541"/>
                    </a:lnTo>
                    <a:close/>
                    <a:moveTo>
                      <a:pt x="130337" y="4015"/>
                    </a:moveTo>
                    <a:lnTo>
                      <a:pt x="89031" y="45321"/>
                    </a:lnTo>
                    <a:lnTo>
                      <a:pt x="130337" y="86626"/>
                    </a:lnTo>
                    <a:lnTo>
                      <a:pt x="47756" y="86626"/>
                    </a:lnTo>
                    <a:lnTo>
                      <a:pt x="89031" y="45321"/>
                    </a:lnTo>
                    <a:lnTo>
                      <a:pt x="47756" y="4015"/>
                    </a:lnTo>
                    <a:close/>
                    <a:moveTo>
                      <a:pt x="219353" y="4015"/>
                    </a:moveTo>
                    <a:lnTo>
                      <a:pt x="178093" y="45321"/>
                    </a:lnTo>
                    <a:lnTo>
                      <a:pt x="219353" y="86626"/>
                    </a:lnTo>
                    <a:lnTo>
                      <a:pt x="136788" y="86626"/>
                    </a:lnTo>
                    <a:lnTo>
                      <a:pt x="178093" y="45321"/>
                    </a:lnTo>
                    <a:lnTo>
                      <a:pt x="136788" y="4015"/>
                    </a:lnTo>
                    <a:close/>
                    <a:moveTo>
                      <a:pt x="0" y="1"/>
                    </a:moveTo>
                    <a:lnTo>
                      <a:pt x="0" y="4015"/>
                    </a:lnTo>
                    <a:lnTo>
                      <a:pt x="41305" y="4015"/>
                    </a:lnTo>
                    <a:lnTo>
                      <a:pt x="0" y="45321"/>
                    </a:lnTo>
                    <a:lnTo>
                      <a:pt x="41305" y="86626"/>
                    </a:lnTo>
                    <a:lnTo>
                      <a:pt x="0" y="86626"/>
                    </a:lnTo>
                    <a:lnTo>
                      <a:pt x="0" y="90641"/>
                    </a:lnTo>
                    <a:lnTo>
                      <a:pt x="267124" y="90641"/>
                    </a:lnTo>
                    <a:lnTo>
                      <a:pt x="267124" y="86626"/>
                    </a:lnTo>
                    <a:lnTo>
                      <a:pt x="225819" y="86626"/>
                    </a:lnTo>
                    <a:lnTo>
                      <a:pt x="267124" y="45321"/>
                    </a:lnTo>
                    <a:lnTo>
                      <a:pt x="225819" y="4015"/>
                    </a:lnTo>
                    <a:lnTo>
                      <a:pt x="267124" y="4015"/>
                    </a:lnTo>
                    <a:lnTo>
                      <a:pt x="26712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3" name="Google Shape;10363;p55"/>
              <p:cNvSpPr/>
              <p:nvPr/>
            </p:nvSpPr>
            <p:spPr>
              <a:xfrm rot="5400000" flipH="1">
                <a:off x="118350" y="381318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35" y="5745"/>
                    </a:moveTo>
                    <a:lnTo>
                      <a:pt x="26540" y="16150"/>
                    </a:lnTo>
                    <a:lnTo>
                      <a:pt x="16135" y="26555"/>
                    </a:lnTo>
                    <a:lnTo>
                      <a:pt x="5744" y="16150"/>
                    </a:lnTo>
                    <a:lnTo>
                      <a:pt x="16135" y="5745"/>
                    </a:lnTo>
                    <a:close/>
                    <a:moveTo>
                      <a:pt x="16135" y="1"/>
                    </a:moveTo>
                    <a:lnTo>
                      <a:pt x="0" y="16150"/>
                    </a:lnTo>
                    <a:lnTo>
                      <a:pt x="16135" y="32299"/>
                    </a:lnTo>
                    <a:lnTo>
                      <a:pt x="32284" y="16150"/>
                    </a:lnTo>
                    <a:lnTo>
                      <a:pt x="1613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4" name="Google Shape;10364;p55"/>
              <p:cNvSpPr/>
              <p:nvPr/>
            </p:nvSpPr>
            <p:spPr>
              <a:xfrm rot="5400000" flipH="1">
                <a:off x="118373" y="95972"/>
                <a:ext cx="103425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70" h="32300" extrusionOk="0">
                    <a:moveTo>
                      <a:pt x="16120" y="5760"/>
                    </a:moveTo>
                    <a:lnTo>
                      <a:pt x="26525" y="16150"/>
                    </a:lnTo>
                    <a:lnTo>
                      <a:pt x="16120" y="26540"/>
                    </a:lnTo>
                    <a:lnTo>
                      <a:pt x="5745" y="16150"/>
                    </a:lnTo>
                    <a:lnTo>
                      <a:pt x="16120" y="5760"/>
                    </a:lnTo>
                    <a:close/>
                    <a:moveTo>
                      <a:pt x="16120" y="1"/>
                    </a:moveTo>
                    <a:lnTo>
                      <a:pt x="1" y="16150"/>
                    </a:lnTo>
                    <a:lnTo>
                      <a:pt x="16120" y="32299"/>
                    </a:lnTo>
                    <a:lnTo>
                      <a:pt x="32269" y="16150"/>
                    </a:lnTo>
                    <a:lnTo>
                      <a:pt x="161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5" name="Google Shape;10365;p55"/>
              <p:cNvSpPr/>
              <p:nvPr/>
            </p:nvSpPr>
            <p:spPr>
              <a:xfrm rot="5400000" flipH="1">
                <a:off x="118350" y="666638"/>
                <a:ext cx="103470" cy="102956"/>
              </a:xfrm>
              <a:custGeom>
                <a:avLst/>
                <a:gdLst/>
                <a:ahLst/>
                <a:cxnLst/>
                <a:rect l="l" t="t" r="r" b="b"/>
                <a:pathLst>
                  <a:path w="32284" h="32300" extrusionOk="0">
                    <a:moveTo>
                      <a:pt x="16149" y="5745"/>
                    </a:moveTo>
                    <a:lnTo>
                      <a:pt x="26540" y="16150"/>
                    </a:lnTo>
                    <a:lnTo>
                      <a:pt x="16149" y="26555"/>
                    </a:lnTo>
                    <a:lnTo>
                      <a:pt x="5744" y="16150"/>
                    </a:lnTo>
                    <a:lnTo>
                      <a:pt x="16149" y="5745"/>
                    </a:lnTo>
                    <a:close/>
                    <a:moveTo>
                      <a:pt x="16149" y="1"/>
                    </a:moveTo>
                    <a:lnTo>
                      <a:pt x="0" y="16150"/>
                    </a:lnTo>
                    <a:lnTo>
                      <a:pt x="16149" y="32299"/>
                    </a:lnTo>
                    <a:lnTo>
                      <a:pt x="32283" y="16150"/>
                    </a:lnTo>
                    <a:lnTo>
                      <a:pt x="1614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5_1_1">
    <p:spTree>
      <p:nvGrpSpPr>
        <p:cNvPr id="1" name="Shape 10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7" name="Google Shape;10367;p56"/>
          <p:cNvSpPr/>
          <p:nvPr/>
        </p:nvSpPr>
        <p:spPr>
          <a:xfrm rot="10800000" flipH="1">
            <a:off x="13" y="-8426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8" name="Google Shape;10368;p56"/>
          <p:cNvSpPr/>
          <p:nvPr/>
        </p:nvSpPr>
        <p:spPr>
          <a:xfrm flipH="1">
            <a:off x="0" y="4306825"/>
            <a:ext cx="91440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69" name="Google Shape;10369;p56"/>
          <p:cNvGrpSpPr/>
          <p:nvPr/>
        </p:nvGrpSpPr>
        <p:grpSpPr>
          <a:xfrm>
            <a:off x="-4" y="-8300"/>
            <a:ext cx="9144278" cy="723600"/>
            <a:chOff x="-4" y="-8300"/>
            <a:chExt cx="9144278" cy="723600"/>
          </a:xfrm>
        </p:grpSpPr>
        <p:sp>
          <p:nvSpPr>
            <p:cNvPr id="10370" name="Google Shape;10370;p56"/>
            <p:cNvSpPr/>
            <p:nvPr/>
          </p:nvSpPr>
          <p:spPr>
            <a:xfrm rot="10800000">
              <a:off x="245" y="-83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371" name="Google Shape;10371;p56"/>
            <p:cNvGrpSpPr/>
            <p:nvPr/>
          </p:nvGrpSpPr>
          <p:grpSpPr>
            <a:xfrm rot="10800000">
              <a:off x="-4" y="414975"/>
              <a:ext cx="9144232" cy="170088"/>
              <a:chOff x="446475" y="2342375"/>
              <a:chExt cx="6243075" cy="116125"/>
            </a:xfrm>
          </p:grpSpPr>
          <p:sp>
            <p:nvSpPr>
              <p:cNvPr id="10372" name="Google Shape;10372;p56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3" name="Google Shape;10373;p56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4" name="Google Shape;10374;p56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5" name="Google Shape;10375;p56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6" name="Google Shape;10376;p56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7" name="Google Shape;10377;p56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8" name="Google Shape;10378;p56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9" name="Google Shape;10379;p56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0" name="Google Shape;10380;p56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1" name="Google Shape;10381;p56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2" name="Google Shape;10382;p56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3" name="Google Shape;10383;p56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4" name="Google Shape;10384;p56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5" name="Google Shape;10385;p56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6" name="Google Shape;10386;p56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7" name="Google Shape;10387;p56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8" name="Google Shape;10388;p56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9" name="Google Shape;10389;p56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0" name="Google Shape;10390;p56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1" name="Google Shape;10391;p56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2" name="Google Shape;10392;p56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3" name="Google Shape;10393;p56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4" name="Google Shape;10394;p56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5" name="Google Shape;10395;p56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6" name="Google Shape;10396;p56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0397" name="Google Shape;10397;p56"/>
            <p:cNvCxnSpPr/>
            <p:nvPr/>
          </p:nvCxnSpPr>
          <p:spPr>
            <a:xfrm>
              <a:off x="0" y="353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98" name="Google Shape;10398;p56"/>
            <p:cNvCxnSpPr/>
            <p:nvPr/>
          </p:nvCxnSpPr>
          <p:spPr>
            <a:xfrm rot="10800000">
              <a:off x="245" y="6465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399" name="Google Shape;10399;p56"/>
            <p:cNvGrpSpPr/>
            <p:nvPr/>
          </p:nvGrpSpPr>
          <p:grpSpPr>
            <a:xfrm rot="10800000">
              <a:off x="330" y="19449"/>
              <a:ext cx="9143944" cy="272600"/>
              <a:chOff x="447950" y="2701350"/>
              <a:chExt cx="6241600" cy="186075"/>
            </a:xfrm>
          </p:grpSpPr>
          <p:sp>
            <p:nvSpPr>
              <p:cNvPr id="10400" name="Google Shape;10400;p56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1" name="Google Shape;10401;p56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2" name="Google Shape;10402;p56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3" name="Google Shape;10403;p56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4" name="Google Shape;10404;p56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5" name="Google Shape;10405;p56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6" name="Google Shape;10406;p56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7" name="Google Shape;10407;p56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8" name="Google Shape;10408;p56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9" name="Google Shape;10409;p56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0" name="Google Shape;10410;p56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1" name="Google Shape;10411;p56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2" name="Google Shape;10412;p56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3" name="Google Shape;10413;p56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4" name="Google Shape;10414;p56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5" name="Google Shape;10415;p56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6" name="Google Shape;10416;p56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7" name="Google Shape;10417;p56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8" name="Google Shape;10418;p56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9" name="Google Shape;10419;p56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0" name="Google Shape;10420;p56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1" name="Google Shape;10421;p56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2" name="Google Shape;10422;p56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3" name="Google Shape;10423;p56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4" name="Google Shape;10424;p56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5" name="Google Shape;10425;p56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6" name="Google Shape;10426;p56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7" name="Google Shape;10427;p56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8" name="Google Shape;10428;p56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9" name="Google Shape;10429;p56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0" name="Google Shape;10430;p56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1" name="Google Shape;10431;p56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2" name="Google Shape;10432;p56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3" name="Google Shape;10433;p56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4" name="Google Shape;10434;p56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5" name="Google Shape;10435;p56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6" name="Google Shape;10436;p56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7" name="Google Shape;10437;p56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8" name="Google Shape;10438;p56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9" name="Google Shape;10439;p56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0" name="Google Shape;10440;p56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1" name="Google Shape;10441;p56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2" name="Google Shape;10442;p56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3" name="Google Shape;10443;p56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4" name="Google Shape;10444;p56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5" name="Google Shape;10445;p56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6" name="Google Shape;10446;p56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7" name="Google Shape;10447;p56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8" name="Google Shape;10448;p56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9" name="Google Shape;10449;p56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0" name="Google Shape;10450;p56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1" name="Google Shape;10451;p56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2" name="Google Shape;10452;p56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3" name="Google Shape;10453;p56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454" name="Google Shape;10454;p56"/>
          <p:cNvGrpSpPr/>
          <p:nvPr/>
        </p:nvGrpSpPr>
        <p:grpSpPr>
          <a:xfrm>
            <a:off x="-4" y="4428200"/>
            <a:ext cx="9144278" cy="723600"/>
            <a:chOff x="-4" y="4428200"/>
            <a:chExt cx="9144278" cy="723600"/>
          </a:xfrm>
        </p:grpSpPr>
        <p:sp>
          <p:nvSpPr>
            <p:cNvPr id="10455" name="Google Shape;10455;p56"/>
            <p:cNvSpPr/>
            <p:nvPr/>
          </p:nvSpPr>
          <p:spPr>
            <a:xfrm>
              <a:off x="25" y="44282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56" name="Google Shape;10456;p56"/>
            <p:cNvGrpSpPr/>
            <p:nvPr/>
          </p:nvGrpSpPr>
          <p:grpSpPr>
            <a:xfrm>
              <a:off x="42" y="4558437"/>
              <a:ext cx="9144232" cy="170088"/>
              <a:chOff x="446475" y="2342375"/>
              <a:chExt cx="6243075" cy="116125"/>
            </a:xfrm>
          </p:grpSpPr>
          <p:sp>
            <p:nvSpPr>
              <p:cNvPr id="10457" name="Google Shape;10457;p56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8" name="Google Shape;10458;p56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9" name="Google Shape;10459;p56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0" name="Google Shape;10460;p56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1" name="Google Shape;10461;p56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2" name="Google Shape;10462;p56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3" name="Google Shape;10463;p56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4" name="Google Shape;10464;p56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5" name="Google Shape;10465;p56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6" name="Google Shape;10466;p56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7" name="Google Shape;10467;p56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8" name="Google Shape;10468;p56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9" name="Google Shape;10469;p56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0" name="Google Shape;10470;p56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1" name="Google Shape;10471;p56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2" name="Google Shape;10472;p56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3" name="Google Shape;10473;p56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4" name="Google Shape;10474;p56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5" name="Google Shape;10475;p56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6" name="Google Shape;10476;p56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7" name="Google Shape;10477;p56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8" name="Google Shape;10478;p56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9" name="Google Shape;10479;p56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0" name="Google Shape;10480;p56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1" name="Google Shape;10481;p56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0482" name="Google Shape;10482;p56"/>
            <p:cNvCxnSpPr>
              <a:stCxn id="10455" idx="1"/>
            </p:cNvCxnSpPr>
            <p:nvPr/>
          </p:nvCxnSpPr>
          <p:spPr>
            <a:xfrm>
              <a:off x="25" y="4790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3" name="Google Shape;10483;p56"/>
            <p:cNvCxnSpPr/>
            <p:nvPr/>
          </p:nvCxnSpPr>
          <p:spPr>
            <a:xfrm>
              <a:off x="25" y="44969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484" name="Google Shape;10484;p56"/>
            <p:cNvGrpSpPr/>
            <p:nvPr/>
          </p:nvGrpSpPr>
          <p:grpSpPr>
            <a:xfrm>
              <a:off x="-4" y="4851451"/>
              <a:ext cx="9143944" cy="272600"/>
              <a:chOff x="447950" y="2701350"/>
              <a:chExt cx="6241600" cy="186075"/>
            </a:xfrm>
          </p:grpSpPr>
          <p:sp>
            <p:nvSpPr>
              <p:cNvPr id="10485" name="Google Shape;10485;p56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6" name="Google Shape;10486;p56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7" name="Google Shape;10487;p56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8" name="Google Shape;10488;p56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9" name="Google Shape;10489;p56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0" name="Google Shape;10490;p56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1" name="Google Shape;10491;p56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2" name="Google Shape;10492;p56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3" name="Google Shape;10493;p56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4" name="Google Shape;10494;p56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5" name="Google Shape;10495;p56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6" name="Google Shape;10496;p56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7" name="Google Shape;10497;p56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8" name="Google Shape;10498;p56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9" name="Google Shape;10499;p56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0" name="Google Shape;10500;p56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1" name="Google Shape;10501;p56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2" name="Google Shape;10502;p56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3" name="Google Shape;10503;p56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4" name="Google Shape;10504;p56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5" name="Google Shape;10505;p56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6" name="Google Shape;10506;p56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7" name="Google Shape;10507;p56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8" name="Google Shape;10508;p56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9" name="Google Shape;10509;p56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0" name="Google Shape;10510;p56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1" name="Google Shape;10511;p56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2" name="Google Shape;10512;p56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3" name="Google Shape;10513;p56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4" name="Google Shape;10514;p56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5" name="Google Shape;10515;p56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6" name="Google Shape;10516;p56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7" name="Google Shape;10517;p56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8" name="Google Shape;10518;p56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9" name="Google Shape;10519;p56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0" name="Google Shape;10520;p56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1" name="Google Shape;10521;p56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2" name="Google Shape;10522;p56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3" name="Google Shape;10523;p56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4" name="Google Shape;10524;p56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5" name="Google Shape;10525;p56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6" name="Google Shape;10526;p56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7" name="Google Shape;10527;p56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8" name="Google Shape;10528;p56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9" name="Google Shape;10529;p56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0" name="Google Shape;10530;p56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1" name="Google Shape;10531;p56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2" name="Google Shape;10532;p56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3" name="Google Shape;10533;p56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4" name="Google Shape;10534;p56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5" name="Google Shape;10535;p56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6" name="Google Shape;10536;p56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7" name="Google Shape;10537;p56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8" name="Google Shape;10538;p56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5_1_1_1">
    <p:spTree>
      <p:nvGrpSpPr>
        <p:cNvPr id="1" name="Shape 10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" name="Google Shape;10540;p57"/>
          <p:cNvSpPr/>
          <p:nvPr/>
        </p:nvSpPr>
        <p:spPr>
          <a:xfrm rot="5400000">
            <a:off x="-2155200" y="2155200"/>
            <a:ext cx="51555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1" name="Google Shape;10541;p57"/>
          <p:cNvSpPr/>
          <p:nvPr/>
        </p:nvSpPr>
        <p:spPr>
          <a:xfrm rot="5400000">
            <a:off x="6143700" y="2155200"/>
            <a:ext cx="5155500" cy="84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42" name="Google Shape;10542;p57"/>
          <p:cNvGrpSpPr/>
          <p:nvPr/>
        </p:nvGrpSpPr>
        <p:grpSpPr>
          <a:xfrm flipH="1">
            <a:off x="8420400" y="0"/>
            <a:ext cx="723600" cy="5162674"/>
            <a:chOff x="0" y="0"/>
            <a:chExt cx="723600" cy="5162674"/>
          </a:xfrm>
        </p:grpSpPr>
        <p:sp>
          <p:nvSpPr>
            <p:cNvPr id="10543" name="Google Shape;10543;p57"/>
            <p:cNvSpPr/>
            <p:nvPr/>
          </p:nvSpPr>
          <p:spPr>
            <a:xfrm rot="5400000">
              <a:off x="-2215950" y="2215996"/>
              <a:ext cx="51555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4" name="Google Shape;10544;p57"/>
            <p:cNvSpPr/>
            <p:nvPr/>
          </p:nvSpPr>
          <p:spPr>
            <a:xfrm rot="5400000">
              <a:off x="238904" y="197207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5" name="Google Shape;10545;p57"/>
            <p:cNvSpPr/>
            <p:nvPr/>
          </p:nvSpPr>
          <p:spPr>
            <a:xfrm rot="5400000">
              <a:off x="239107" y="855844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8" y="3037"/>
                  </a:lnTo>
                  <a:lnTo>
                    <a:pt x="9108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6" name="Google Shape;10546;p57"/>
            <p:cNvSpPr/>
            <p:nvPr/>
          </p:nvSpPr>
          <p:spPr>
            <a:xfrm rot="5400000">
              <a:off x="512482" y="547792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7" name="Google Shape;10547;p57"/>
            <p:cNvSpPr/>
            <p:nvPr/>
          </p:nvSpPr>
          <p:spPr>
            <a:xfrm rot="5400000">
              <a:off x="238921" y="1514463"/>
              <a:ext cx="551593" cy="157315"/>
            </a:xfrm>
            <a:custGeom>
              <a:avLst/>
              <a:gdLst/>
              <a:ahLst/>
              <a:cxnLst/>
              <a:rect l="l" t="t" r="r" b="b"/>
              <a:pathLst>
                <a:path w="16288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20" y="3037"/>
                  </a:lnTo>
                  <a:lnTo>
                    <a:pt x="9120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8" name="Google Shape;10548;p57"/>
            <p:cNvSpPr/>
            <p:nvPr/>
          </p:nvSpPr>
          <p:spPr>
            <a:xfrm rot="5400000">
              <a:off x="512482" y="120622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9" name="Google Shape;10549;p57"/>
            <p:cNvSpPr/>
            <p:nvPr/>
          </p:nvSpPr>
          <p:spPr>
            <a:xfrm rot="5400000">
              <a:off x="238904" y="2173286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9" y="1"/>
                  </a:lnTo>
                  <a:lnTo>
                    <a:pt x="16289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56" y="3037"/>
                  </a:lnTo>
                  <a:lnTo>
                    <a:pt x="1656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0" name="Google Shape;10550;p57"/>
            <p:cNvSpPr/>
            <p:nvPr/>
          </p:nvSpPr>
          <p:spPr>
            <a:xfrm rot="5400000">
              <a:off x="512482" y="186506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1" name="Google Shape;10551;p57"/>
            <p:cNvSpPr/>
            <p:nvPr/>
          </p:nvSpPr>
          <p:spPr>
            <a:xfrm rot="5400000">
              <a:off x="238904" y="2832125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8" y="3037"/>
                  </a:lnTo>
                  <a:lnTo>
                    <a:pt x="1668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2" name="Google Shape;10552;p57"/>
            <p:cNvSpPr/>
            <p:nvPr/>
          </p:nvSpPr>
          <p:spPr>
            <a:xfrm rot="5400000">
              <a:off x="512482" y="252390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3" name="Google Shape;10553;p57"/>
            <p:cNvSpPr/>
            <p:nvPr/>
          </p:nvSpPr>
          <p:spPr>
            <a:xfrm rot="5400000">
              <a:off x="239107" y="349076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800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4" name="Google Shape;10554;p57"/>
            <p:cNvSpPr/>
            <p:nvPr/>
          </p:nvSpPr>
          <p:spPr>
            <a:xfrm rot="5400000">
              <a:off x="512482" y="318274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5" name="Google Shape;10555;p57"/>
            <p:cNvSpPr/>
            <p:nvPr/>
          </p:nvSpPr>
          <p:spPr>
            <a:xfrm rot="5400000">
              <a:off x="239107" y="414960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21" y="1549"/>
                  </a:lnTo>
                  <a:lnTo>
                    <a:pt x="14621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53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6" name="Google Shape;10556;p57"/>
            <p:cNvSpPr/>
            <p:nvPr/>
          </p:nvSpPr>
          <p:spPr>
            <a:xfrm rot="5400000">
              <a:off x="512482" y="384158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7" name="Google Shape;10557;p57"/>
            <p:cNvSpPr/>
            <p:nvPr/>
          </p:nvSpPr>
          <p:spPr>
            <a:xfrm rot="5400000">
              <a:off x="239327" y="4808627"/>
              <a:ext cx="550780" cy="157315"/>
            </a:xfrm>
            <a:custGeom>
              <a:avLst/>
              <a:gdLst/>
              <a:ahLst/>
              <a:cxnLst/>
              <a:rect l="l" t="t" r="r" b="b"/>
              <a:pathLst>
                <a:path w="16264" h="4645" fill="none" extrusionOk="0">
                  <a:moveTo>
                    <a:pt x="10787" y="1549"/>
                  </a:moveTo>
                  <a:lnTo>
                    <a:pt x="14609" y="1549"/>
                  </a:lnTo>
                  <a:lnTo>
                    <a:pt x="14609" y="3037"/>
                  </a:lnTo>
                  <a:lnTo>
                    <a:pt x="9085" y="3037"/>
                  </a:lnTo>
                  <a:lnTo>
                    <a:pt x="9085" y="1"/>
                  </a:lnTo>
                  <a:lnTo>
                    <a:pt x="16264" y="1"/>
                  </a:lnTo>
                  <a:lnTo>
                    <a:pt x="16264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299" y="1"/>
                  </a:lnTo>
                  <a:lnTo>
                    <a:pt x="7299" y="3037"/>
                  </a:lnTo>
                  <a:lnTo>
                    <a:pt x="1643" y="3037"/>
                  </a:lnTo>
                  <a:lnTo>
                    <a:pt x="1643" y="1549"/>
                  </a:lnTo>
                  <a:lnTo>
                    <a:pt x="5441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8" name="Google Shape;10558;p57"/>
            <p:cNvSpPr/>
            <p:nvPr/>
          </p:nvSpPr>
          <p:spPr>
            <a:xfrm rot="5400000">
              <a:off x="512482" y="4499983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559" name="Google Shape;10559;p57"/>
            <p:cNvCxnSpPr>
              <a:stCxn id="10543" idx="1"/>
            </p:cNvCxnSpPr>
            <p:nvPr/>
          </p:nvCxnSpPr>
          <p:spPr>
            <a:xfrm>
              <a:off x="361800" y="46"/>
              <a:ext cx="0" cy="51555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0" name="Google Shape;10560;p57"/>
            <p:cNvCxnSpPr/>
            <p:nvPr/>
          </p:nvCxnSpPr>
          <p:spPr>
            <a:xfrm rot="5400000">
              <a:off x="-1922900" y="2577796"/>
              <a:ext cx="51555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61" name="Google Shape;10561;p57"/>
            <p:cNvSpPr/>
            <p:nvPr/>
          </p:nvSpPr>
          <p:spPr>
            <a:xfrm rot="5400000">
              <a:off x="141037" y="11511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2" name="Google Shape;10562;p57"/>
            <p:cNvSpPr/>
            <p:nvPr/>
          </p:nvSpPr>
          <p:spPr>
            <a:xfrm rot="5400000">
              <a:off x="85816" y="-50976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3" name="Google Shape;10563;p57"/>
            <p:cNvSpPr/>
            <p:nvPr/>
          </p:nvSpPr>
          <p:spPr>
            <a:xfrm rot="5400000">
              <a:off x="141233" y="447461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4" name="Google Shape;10564;p57"/>
            <p:cNvSpPr/>
            <p:nvPr/>
          </p:nvSpPr>
          <p:spPr>
            <a:xfrm rot="5400000">
              <a:off x="85816" y="28160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5" name="Google Shape;10565;p57"/>
            <p:cNvSpPr/>
            <p:nvPr/>
          </p:nvSpPr>
          <p:spPr>
            <a:xfrm rot="5400000">
              <a:off x="141037" y="77937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6" name="Google Shape;10566;p57"/>
            <p:cNvSpPr/>
            <p:nvPr/>
          </p:nvSpPr>
          <p:spPr>
            <a:xfrm rot="5400000">
              <a:off x="85816" y="61332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7" name="Google Shape;10567;p57"/>
            <p:cNvSpPr/>
            <p:nvPr/>
          </p:nvSpPr>
          <p:spPr>
            <a:xfrm rot="5400000">
              <a:off x="141037" y="111109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8" name="Google Shape;10568;p57"/>
            <p:cNvSpPr/>
            <p:nvPr/>
          </p:nvSpPr>
          <p:spPr>
            <a:xfrm rot="5400000">
              <a:off x="85834" y="945023"/>
              <a:ext cx="163523" cy="265510"/>
            </a:xfrm>
            <a:custGeom>
              <a:avLst/>
              <a:gdLst/>
              <a:ahLst/>
              <a:cxnLst/>
              <a:rect l="l" t="t" r="r" b="b"/>
              <a:pathLst>
                <a:path w="4584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9" name="Google Shape;10569;p57"/>
            <p:cNvSpPr/>
            <p:nvPr/>
          </p:nvSpPr>
          <p:spPr>
            <a:xfrm rot="5400000">
              <a:off x="141019" y="1443228"/>
              <a:ext cx="53152" cy="265510"/>
            </a:xfrm>
            <a:custGeom>
              <a:avLst/>
              <a:gdLst/>
              <a:ahLst/>
              <a:cxnLst/>
              <a:rect l="l" t="t" r="r" b="b"/>
              <a:pathLst>
                <a:path w="1490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0" name="Google Shape;10570;p57"/>
            <p:cNvSpPr/>
            <p:nvPr/>
          </p:nvSpPr>
          <p:spPr>
            <a:xfrm rot="5400000">
              <a:off x="85816" y="127758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84" y="1882"/>
                  </a:lnTo>
                  <a:lnTo>
                    <a:pt x="3084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1" name="Google Shape;10571;p57"/>
            <p:cNvSpPr/>
            <p:nvPr/>
          </p:nvSpPr>
          <p:spPr>
            <a:xfrm rot="5400000">
              <a:off x="141251" y="1775144"/>
              <a:ext cx="52688" cy="265510"/>
            </a:xfrm>
            <a:custGeom>
              <a:avLst/>
              <a:gdLst/>
              <a:ahLst/>
              <a:cxnLst/>
              <a:rect l="l" t="t" r="r" b="b"/>
              <a:pathLst>
                <a:path w="1477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2" name="Google Shape;10572;p57"/>
            <p:cNvSpPr/>
            <p:nvPr/>
          </p:nvSpPr>
          <p:spPr>
            <a:xfrm rot="5400000">
              <a:off x="85816" y="160930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3" name="Google Shape;10573;p57"/>
            <p:cNvSpPr/>
            <p:nvPr/>
          </p:nvSpPr>
          <p:spPr>
            <a:xfrm rot="5400000">
              <a:off x="141037" y="210707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4" name="Google Shape;10574;p57"/>
            <p:cNvSpPr/>
            <p:nvPr/>
          </p:nvSpPr>
          <p:spPr>
            <a:xfrm rot="5400000">
              <a:off x="85816" y="194102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5" name="Google Shape;10575;p57"/>
            <p:cNvSpPr/>
            <p:nvPr/>
          </p:nvSpPr>
          <p:spPr>
            <a:xfrm rot="5400000">
              <a:off x="141037" y="243879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6" name="Google Shape;10576;p57"/>
            <p:cNvSpPr/>
            <p:nvPr/>
          </p:nvSpPr>
          <p:spPr>
            <a:xfrm rot="5400000">
              <a:off x="85406" y="2273152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19" y="1882"/>
                  </a:lnTo>
                  <a:lnTo>
                    <a:pt x="3119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7" name="Google Shape;10577;p57"/>
            <p:cNvSpPr/>
            <p:nvPr/>
          </p:nvSpPr>
          <p:spPr>
            <a:xfrm rot="5400000">
              <a:off x="141233" y="2771143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8" name="Google Shape;10578;p57"/>
            <p:cNvSpPr/>
            <p:nvPr/>
          </p:nvSpPr>
          <p:spPr>
            <a:xfrm rot="5400000">
              <a:off x="85816" y="260528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9" name="Google Shape;10579;p57"/>
            <p:cNvSpPr/>
            <p:nvPr/>
          </p:nvSpPr>
          <p:spPr>
            <a:xfrm rot="5400000">
              <a:off x="141037" y="3103060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0" name="Google Shape;10580;p57"/>
            <p:cNvSpPr/>
            <p:nvPr/>
          </p:nvSpPr>
          <p:spPr>
            <a:xfrm rot="5400000">
              <a:off x="85816" y="293700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1" name="Google Shape;10581;p57"/>
            <p:cNvSpPr/>
            <p:nvPr/>
          </p:nvSpPr>
          <p:spPr>
            <a:xfrm rot="5400000">
              <a:off x="141037" y="343520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2" name="Google Shape;10582;p57"/>
            <p:cNvSpPr/>
            <p:nvPr/>
          </p:nvSpPr>
          <p:spPr>
            <a:xfrm rot="5400000">
              <a:off x="85406" y="3269133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3" name="Google Shape;10583;p57"/>
            <p:cNvSpPr/>
            <p:nvPr/>
          </p:nvSpPr>
          <p:spPr>
            <a:xfrm rot="5400000">
              <a:off x="141233" y="3767124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4" name="Google Shape;10584;p57"/>
            <p:cNvSpPr/>
            <p:nvPr/>
          </p:nvSpPr>
          <p:spPr>
            <a:xfrm rot="5400000">
              <a:off x="85816" y="360126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5" name="Google Shape;10585;p57"/>
            <p:cNvSpPr/>
            <p:nvPr/>
          </p:nvSpPr>
          <p:spPr>
            <a:xfrm rot="5400000">
              <a:off x="141037" y="4099041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6" name="Google Shape;10586;p57"/>
            <p:cNvSpPr/>
            <p:nvPr/>
          </p:nvSpPr>
          <p:spPr>
            <a:xfrm rot="5400000">
              <a:off x="85816" y="393298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7" name="Google Shape;10587;p57"/>
            <p:cNvSpPr/>
            <p:nvPr/>
          </p:nvSpPr>
          <p:spPr>
            <a:xfrm rot="5400000">
              <a:off x="141037" y="443118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8" name="Google Shape;10588;p57"/>
            <p:cNvSpPr/>
            <p:nvPr/>
          </p:nvSpPr>
          <p:spPr>
            <a:xfrm rot="5400000">
              <a:off x="85816" y="426470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9" name="Google Shape;10589;p57"/>
            <p:cNvSpPr/>
            <p:nvPr/>
          </p:nvSpPr>
          <p:spPr>
            <a:xfrm rot="5400000">
              <a:off x="141037" y="476290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0" name="Google Shape;10590;p57"/>
            <p:cNvSpPr/>
            <p:nvPr/>
          </p:nvSpPr>
          <p:spPr>
            <a:xfrm rot="5400000">
              <a:off x="85816" y="459724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7" y="1882"/>
                  </a:lnTo>
                  <a:lnTo>
                    <a:pt x="3097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1" name="Google Shape;10591;p57"/>
            <p:cNvSpPr/>
            <p:nvPr/>
          </p:nvSpPr>
          <p:spPr>
            <a:xfrm rot="5400000">
              <a:off x="85816" y="492896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92" name="Google Shape;10592;p57"/>
          <p:cNvGrpSpPr/>
          <p:nvPr/>
        </p:nvGrpSpPr>
        <p:grpSpPr>
          <a:xfrm>
            <a:off x="0" y="0"/>
            <a:ext cx="723600" cy="5162674"/>
            <a:chOff x="0" y="0"/>
            <a:chExt cx="723600" cy="5162674"/>
          </a:xfrm>
        </p:grpSpPr>
        <p:sp>
          <p:nvSpPr>
            <p:cNvPr id="10593" name="Google Shape;10593;p57"/>
            <p:cNvSpPr/>
            <p:nvPr/>
          </p:nvSpPr>
          <p:spPr>
            <a:xfrm rot="5400000">
              <a:off x="-2215950" y="2215996"/>
              <a:ext cx="51555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4" name="Google Shape;10594;p57"/>
            <p:cNvSpPr/>
            <p:nvPr/>
          </p:nvSpPr>
          <p:spPr>
            <a:xfrm rot="5400000">
              <a:off x="238904" y="197207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5" name="Google Shape;10595;p57"/>
            <p:cNvSpPr/>
            <p:nvPr/>
          </p:nvSpPr>
          <p:spPr>
            <a:xfrm rot="5400000">
              <a:off x="239107" y="855844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8" y="3037"/>
                  </a:lnTo>
                  <a:lnTo>
                    <a:pt x="9108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6" name="Google Shape;10596;p57"/>
            <p:cNvSpPr/>
            <p:nvPr/>
          </p:nvSpPr>
          <p:spPr>
            <a:xfrm rot="5400000">
              <a:off x="512482" y="547792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7" name="Google Shape;10597;p57"/>
            <p:cNvSpPr/>
            <p:nvPr/>
          </p:nvSpPr>
          <p:spPr>
            <a:xfrm rot="5400000">
              <a:off x="238921" y="1514463"/>
              <a:ext cx="551593" cy="157315"/>
            </a:xfrm>
            <a:custGeom>
              <a:avLst/>
              <a:gdLst/>
              <a:ahLst/>
              <a:cxnLst/>
              <a:rect l="l" t="t" r="r" b="b"/>
              <a:pathLst>
                <a:path w="16288" h="4645" fill="none" extrusionOk="0">
                  <a:moveTo>
                    <a:pt x="10811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20" y="3037"/>
                  </a:lnTo>
                  <a:lnTo>
                    <a:pt x="9120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11" y="1"/>
                  </a:lnTo>
                  <a:lnTo>
                    <a:pt x="7311" y="3037"/>
                  </a:lnTo>
                  <a:lnTo>
                    <a:pt x="1655" y="3037"/>
                  </a:lnTo>
                  <a:lnTo>
                    <a:pt x="1655" y="1549"/>
                  </a:lnTo>
                  <a:lnTo>
                    <a:pt x="5465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8" name="Google Shape;10598;p57"/>
            <p:cNvSpPr/>
            <p:nvPr/>
          </p:nvSpPr>
          <p:spPr>
            <a:xfrm rot="5400000">
              <a:off x="512482" y="120622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9" name="Google Shape;10599;p57"/>
            <p:cNvSpPr/>
            <p:nvPr/>
          </p:nvSpPr>
          <p:spPr>
            <a:xfrm rot="5400000">
              <a:off x="238904" y="2173286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9" y="1"/>
                  </a:lnTo>
                  <a:lnTo>
                    <a:pt x="16289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56" y="3037"/>
                  </a:lnTo>
                  <a:lnTo>
                    <a:pt x="1656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0" name="Google Shape;10600;p57"/>
            <p:cNvSpPr/>
            <p:nvPr/>
          </p:nvSpPr>
          <p:spPr>
            <a:xfrm rot="5400000">
              <a:off x="512482" y="1865065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1" name="Google Shape;10601;p57"/>
            <p:cNvSpPr/>
            <p:nvPr/>
          </p:nvSpPr>
          <p:spPr>
            <a:xfrm rot="5400000">
              <a:off x="238904" y="2832125"/>
              <a:ext cx="551627" cy="157315"/>
            </a:xfrm>
            <a:custGeom>
              <a:avLst/>
              <a:gdLst/>
              <a:ahLst/>
              <a:cxnLst/>
              <a:rect l="l" t="t" r="r" b="b"/>
              <a:pathLst>
                <a:path w="16289" h="4645" fill="none" extrusionOk="0">
                  <a:moveTo>
                    <a:pt x="10812" y="1549"/>
                  </a:moveTo>
                  <a:lnTo>
                    <a:pt x="14634" y="1549"/>
                  </a:lnTo>
                  <a:lnTo>
                    <a:pt x="14634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88" y="1"/>
                  </a:lnTo>
                  <a:lnTo>
                    <a:pt x="16288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8" y="3037"/>
                  </a:lnTo>
                  <a:lnTo>
                    <a:pt x="1668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2" name="Google Shape;10602;p57"/>
            <p:cNvSpPr/>
            <p:nvPr/>
          </p:nvSpPr>
          <p:spPr>
            <a:xfrm rot="5400000">
              <a:off x="512482" y="252390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3" name="Google Shape;10603;p57"/>
            <p:cNvSpPr/>
            <p:nvPr/>
          </p:nvSpPr>
          <p:spPr>
            <a:xfrm rot="5400000">
              <a:off x="239107" y="349076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800" y="1549"/>
                  </a:moveTo>
                  <a:lnTo>
                    <a:pt x="14633" y="1549"/>
                  </a:lnTo>
                  <a:lnTo>
                    <a:pt x="14633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1" y="4644"/>
                  </a:lnTo>
                  <a:lnTo>
                    <a:pt x="1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66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4" name="Google Shape;10604;p57"/>
            <p:cNvSpPr/>
            <p:nvPr/>
          </p:nvSpPr>
          <p:spPr>
            <a:xfrm rot="5400000">
              <a:off x="512482" y="318274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5" name="Google Shape;10605;p57"/>
            <p:cNvSpPr/>
            <p:nvPr/>
          </p:nvSpPr>
          <p:spPr>
            <a:xfrm rot="5400000">
              <a:off x="239107" y="4149601"/>
              <a:ext cx="551221" cy="157315"/>
            </a:xfrm>
            <a:custGeom>
              <a:avLst/>
              <a:gdLst/>
              <a:ahLst/>
              <a:cxnLst/>
              <a:rect l="l" t="t" r="r" b="b"/>
              <a:pathLst>
                <a:path w="16277" h="4645" fill="none" extrusionOk="0">
                  <a:moveTo>
                    <a:pt x="10799" y="1549"/>
                  </a:moveTo>
                  <a:lnTo>
                    <a:pt x="14621" y="1549"/>
                  </a:lnTo>
                  <a:lnTo>
                    <a:pt x="14621" y="3037"/>
                  </a:lnTo>
                  <a:lnTo>
                    <a:pt x="9109" y="3037"/>
                  </a:lnTo>
                  <a:lnTo>
                    <a:pt x="9109" y="1"/>
                  </a:lnTo>
                  <a:lnTo>
                    <a:pt x="16276" y="1"/>
                  </a:lnTo>
                  <a:lnTo>
                    <a:pt x="16276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323" y="1"/>
                  </a:lnTo>
                  <a:lnTo>
                    <a:pt x="7323" y="3037"/>
                  </a:lnTo>
                  <a:lnTo>
                    <a:pt x="1667" y="3037"/>
                  </a:lnTo>
                  <a:lnTo>
                    <a:pt x="1667" y="1549"/>
                  </a:lnTo>
                  <a:lnTo>
                    <a:pt x="5453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6" name="Google Shape;10606;p57"/>
            <p:cNvSpPr/>
            <p:nvPr/>
          </p:nvSpPr>
          <p:spPr>
            <a:xfrm rot="5400000">
              <a:off x="512482" y="3841584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0" y="0"/>
                  </a:moveTo>
                  <a:lnTo>
                    <a:pt x="0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7" name="Google Shape;10607;p57"/>
            <p:cNvSpPr/>
            <p:nvPr/>
          </p:nvSpPr>
          <p:spPr>
            <a:xfrm rot="5400000">
              <a:off x="239327" y="4808627"/>
              <a:ext cx="550780" cy="157315"/>
            </a:xfrm>
            <a:custGeom>
              <a:avLst/>
              <a:gdLst/>
              <a:ahLst/>
              <a:cxnLst/>
              <a:rect l="l" t="t" r="r" b="b"/>
              <a:pathLst>
                <a:path w="16264" h="4645" fill="none" extrusionOk="0">
                  <a:moveTo>
                    <a:pt x="10787" y="1549"/>
                  </a:moveTo>
                  <a:lnTo>
                    <a:pt x="14609" y="1549"/>
                  </a:lnTo>
                  <a:lnTo>
                    <a:pt x="14609" y="3037"/>
                  </a:lnTo>
                  <a:lnTo>
                    <a:pt x="9085" y="3037"/>
                  </a:lnTo>
                  <a:lnTo>
                    <a:pt x="9085" y="1"/>
                  </a:lnTo>
                  <a:lnTo>
                    <a:pt x="16264" y="1"/>
                  </a:lnTo>
                  <a:lnTo>
                    <a:pt x="16264" y="4644"/>
                  </a:lnTo>
                  <a:lnTo>
                    <a:pt x="0" y="4644"/>
                  </a:lnTo>
                  <a:lnTo>
                    <a:pt x="0" y="1"/>
                  </a:lnTo>
                  <a:lnTo>
                    <a:pt x="7299" y="1"/>
                  </a:lnTo>
                  <a:lnTo>
                    <a:pt x="7299" y="3037"/>
                  </a:lnTo>
                  <a:lnTo>
                    <a:pt x="1643" y="3037"/>
                  </a:lnTo>
                  <a:lnTo>
                    <a:pt x="1643" y="1549"/>
                  </a:lnTo>
                  <a:lnTo>
                    <a:pt x="5441" y="1549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8" name="Google Shape;10608;p57"/>
            <p:cNvSpPr/>
            <p:nvPr/>
          </p:nvSpPr>
          <p:spPr>
            <a:xfrm rot="5400000">
              <a:off x="512482" y="4499983"/>
              <a:ext cx="34" cy="121381"/>
            </a:xfrm>
            <a:custGeom>
              <a:avLst/>
              <a:gdLst/>
              <a:ahLst/>
              <a:cxnLst/>
              <a:rect l="l" t="t" r="r" b="b"/>
              <a:pathLst>
                <a:path w="1" h="3584" fill="none" extrusionOk="0">
                  <a:moveTo>
                    <a:pt x="1" y="0"/>
                  </a:moveTo>
                  <a:lnTo>
                    <a:pt x="1" y="3584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609" name="Google Shape;10609;p57"/>
            <p:cNvCxnSpPr>
              <a:stCxn id="10593" idx="1"/>
            </p:cNvCxnSpPr>
            <p:nvPr/>
          </p:nvCxnSpPr>
          <p:spPr>
            <a:xfrm>
              <a:off x="361800" y="46"/>
              <a:ext cx="0" cy="51555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0" name="Google Shape;10610;p57"/>
            <p:cNvCxnSpPr/>
            <p:nvPr/>
          </p:nvCxnSpPr>
          <p:spPr>
            <a:xfrm rot="5400000">
              <a:off x="-1922900" y="2577796"/>
              <a:ext cx="51555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611" name="Google Shape;10611;p57"/>
            <p:cNvSpPr/>
            <p:nvPr/>
          </p:nvSpPr>
          <p:spPr>
            <a:xfrm rot="5400000">
              <a:off x="141037" y="11511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2" name="Google Shape;10612;p57"/>
            <p:cNvSpPr/>
            <p:nvPr/>
          </p:nvSpPr>
          <p:spPr>
            <a:xfrm rot="5400000">
              <a:off x="85816" y="-50976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3" name="Google Shape;10613;p57"/>
            <p:cNvSpPr/>
            <p:nvPr/>
          </p:nvSpPr>
          <p:spPr>
            <a:xfrm rot="5400000">
              <a:off x="141233" y="447461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4" name="Google Shape;10614;p57"/>
            <p:cNvSpPr/>
            <p:nvPr/>
          </p:nvSpPr>
          <p:spPr>
            <a:xfrm rot="5400000">
              <a:off x="85816" y="28160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5" name="Google Shape;10615;p57"/>
            <p:cNvSpPr/>
            <p:nvPr/>
          </p:nvSpPr>
          <p:spPr>
            <a:xfrm rot="5400000">
              <a:off x="141037" y="779377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6" name="Google Shape;10616;p57"/>
            <p:cNvSpPr/>
            <p:nvPr/>
          </p:nvSpPr>
          <p:spPr>
            <a:xfrm rot="5400000">
              <a:off x="85816" y="613321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7" name="Google Shape;10617;p57"/>
            <p:cNvSpPr/>
            <p:nvPr/>
          </p:nvSpPr>
          <p:spPr>
            <a:xfrm rot="5400000">
              <a:off x="141037" y="111109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8" name="Google Shape;10618;p57"/>
            <p:cNvSpPr/>
            <p:nvPr/>
          </p:nvSpPr>
          <p:spPr>
            <a:xfrm rot="5400000">
              <a:off x="85834" y="945023"/>
              <a:ext cx="163523" cy="265510"/>
            </a:xfrm>
            <a:custGeom>
              <a:avLst/>
              <a:gdLst/>
              <a:ahLst/>
              <a:cxnLst/>
              <a:rect l="l" t="t" r="r" b="b"/>
              <a:pathLst>
                <a:path w="4584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9" name="Google Shape;10619;p57"/>
            <p:cNvSpPr/>
            <p:nvPr/>
          </p:nvSpPr>
          <p:spPr>
            <a:xfrm rot="5400000">
              <a:off x="141019" y="1443228"/>
              <a:ext cx="53152" cy="265510"/>
            </a:xfrm>
            <a:custGeom>
              <a:avLst/>
              <a:gdLst/>
              <a:ahLst/>
              <a:cxnLst/>
              <a:rect l="l" t="t" r="r" b="b"/>
              <a:pathLst>
                <a:path w="1490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0" name="Google Shape;10620;p57"/>
            <p:cNvSpPr/>
            <p:nvPr/>
          </p:nvSpPr>
          <p:spPr>
            <a:xfrm rot="5400000">
              <a:off x="85816" y="127758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65" y="7442"/>
                  </a:lnTo>
                  <a:lnTo>
                    <a:pt x="1465" y="1882"/>
                  </a:lnTo>
                  <a:lnTo>
                    <a:pt x="3084" y="1882"/>
                  </a:lnTo>
                  <a:lnTo>
                    <a:pt x="3084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1" name="Google Shape;10621;p57"/>
            <p:cNvSpPr/>
            <p:nvPr/>
          </p:nvSpPr>
          <p:spPr>
            <a:xfrm rot="5400000">
              <a:off x="141251" y="1775144"/>
              <a:ext cx="52688" cy="265510"/>
            </a:xfrm>
            <a:custGeom>
              <a:avLst/>
              <a:gdLst/>
              <a:ahLst/>
              <a:cxnLst/>
              <a:rect l="l" t="t" r="r" b="b"/>
              <a:pathLst>
                <a:path w="1477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2" name="Google Shape;10622;p57"/>
            <p:cNvSpPr/>
            <p:nvPr/>
          </p:nvSpPr>
          <p:spPr>
            <a:xfrm rot="5400000">
              <a:off x="85816" y="160930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3" name="Google Shape;10623;p57"/>
            <p:cNvSpPr/>
            <p:nvPr/>
          </p:nvSpPr>
          <p:spPr>
            <a:xfrm rot="5400000">
              <a:off x="141037" y="210707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4" name="Google Shape;10624;p57"/>
            <p:cNvSpPr/>
            <p:nvPr/>
          </p:nvSpPr>
          <p:spPr>
            <a:xfrm rot="5400000">
              <a:off x="85816" y="1941022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5" name="Google Shape;10625;p57"/>
            <p:cNvSpPr/>
            <p:nvPr/>
          </p:nvSpPr>
          <p:spPr>
            <a:xfrm rot="5400000">
              <a:off x="141037" y="243879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6" name="Google Shape;10626;p57"/>
            <p:cNvSpPr/>
            <p:nvPr/>
          </p:nvSpPr>
          <p:spPr>
            <a:xfrm rot="5400000">
              <a:off x="85406" y="2273152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19" y="1882"/>
                  </a:lnTo>
                  <a:lnTo>
                    <a:pt x="3119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7" name="Google Shape;10627;p57"/>
            <p:cNvSpPr/>
            <p:nvPr/>
          </p:nvSpPr>
          <p:spPr>
            <a:xfrm rot="5400000">
              <a:off x="141233" y="2771143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8" name="Google Shape;10628;p57"/>
            <p:cNvSpPr/>
            <p:nvPr/>
          </p:nvSpPr>
          <p:spPr>
            <a:xfrm rot="5400000">
              <a:off x="85816" y="260528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9" name="Google Shape;10629;p57"/>
            <p:cNvSpPr/>
            <p:nvPr/>
          </p:nvSpPr>
          <p:spPr>
            <a:xfrm rot="5400000">
              <a:off x="141037" y="3103060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0" name="Google Shape;10630;p57"/>
            <p:cNvSpPr/>
            <p:nvPr/>
          </p:nvSpPr>
          <p:spPr>
            <a:xfrm rot="5400000">
              <a:off x="85816" y="2937003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08" y="1882"/>
                  </a:lnTo>
                  <a:lnTo>
                    <a:pt x="3108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1" name="Google Shape;10631;p57"/>
            <p:cNvSpPr/>
            <p:nvPr/>
          </p:nvSpPr>
          <p:spPr>
            <a:xfrm rot="5400000">
              <a:off x="141037" y="3435208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2" name="Google Shape;10632;p57"/>
            <p:cNvSpPr/>
            <p:nvPr/>
          </p:nvSpPr>
          <p:spPr>
            <a:xfrm rot="5400000">
              <a:off x="85406" y="3269133"/>
              <a:ext cx="164379" cy="265510"/>
            </a:xfrm>
            <a:custGeom>
              <a:avLst/>
              <a:gdLst/>
              <a:ahLst/>
              <a:cxnLst/>
              <a:rect l="l" t="t" r="r" b="b"/>
              <a:pathLst>
                <a:path w="4608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608" y="1"/>
                  </a:lnTo>
                  <a:lnTo>
                    <a:pt x="4608" y="7442"/>
                  </a:lnTo>
                  <a:lnTo>
                    <a:pt x="1488" y="7442"/>
                  </a:lnTo>
                  <a:lnTo>
                    <a:pt x="1488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3" name="Google Shape;10633;p57"/>
            <p:cNvSpPr/>
            <p:nvPr/>
          </p:nvSpPr>
          <p:spPr>
            <a:xfrm rot="5400000">
              <a:off x="141233" y="3767124"/>
              <a:ext cx="52724" cy="265510"/>
            </a:xfrm>
            <a:custGeom>
              <a:avLst/>
              <a:gdLst/>
              <a:ahLst/>
              <a:cxnLst/>
              <a:rect l="l" t="t" r="r" b="b"/>
              <a:pathLst>
                <a:path w="1478" h="7443" fill="none" extrusionOk="0">
                  <a:moveTo>
                    <a:pt x="1477" y="4025"/>
                  </a:moveTo>
                  <a:lnTo>
                    <a:pt x="1477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4" name="Google Shape;10634;p57"/>
            <p:cNvSpPr/>
            <p:nvPr/>
          </p:nvSpPr>
          <p:spPr>
            <a:xfrm rot="5400000">
              <a:off x="85816" y="360126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5" name="Google Shape;10635;p57"/>
            <p:cNvSpPr/>
            <p:nvPr/>
          </p:nvSpPr>
          <p:spPr>
            <a:xfrm rot="5400000">
              <a:off x="141037" y="4099041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1" y="1"/>
                  </a:lnTo>
                  <a:lnTo>
                    <a:pt x="1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6" name="Google Shape;10636;p57"/>
            <p:cNvSpPr/>
            <p:nvPr/>
          </p:nvSpPr>
          <p:spPr>
            <a:xfrm rot="5400000">
              <a:off x="85816" y="393298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7" name="Google Shape;10637;p57"/>
            <p:cNvSpPr/>
            <p:nvPr/>
          </p:nvSpPr>
          <p:spPr>
            <a:xfrm rot="5400000">
              <a:off x="141037" y="443118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9" y="4025"/>
                  </a:moveTo>
                  <a:lnTo>
                    <a:pt x="1489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8" name="Google Shape;10638;p57"/>
            <p:cNvSpPr/>
            <p:nvPr/>
          </p:nvSpPr>
          <p:spPr>
            <a:xfrm rot="5400000">
              <a:off x="85816" y="4264704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0" y="7442"/>
                  </a:moveTo>
                  <a:lnTo>
                    <a:pt x="0" y="1"/>
                  </a:lnTo>
                  <a:lnTo>
                    <a:pt x="4584" y="1"/>
                  </a:lnTo>
                  <a:lnTo>
                    <a:pt x="4584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120" y="1882"/>
                  </a:lnTo>
                  <a:lnTo>
                    <a:pt x="3120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9" name="Google Shape;10639;p57"/>
            <p:cNvSpPr/>
            <p:nvPr/>
          </p:nvSpPr>
          <p:spPr>
            <a:xfrm rot="5400000">
              <a:off x="141037" y="4762909"/>
              <a:ext cx="53116" cy="265510"/>
            </a:xfrm>
            <a:custGeom>
              <a:avLst/>
              <a:gdLst/>
              <a:ahLst/>
              <a:cxnLst/>
              <a:rect l="l" t="t" r="r" b="b"/>
              <a:pathLst>
                <a:path w="1489" h="7443" fill="none" extrusionOk="0">
                  <a:moveTo>
                    <a:pt x="1488" y="4025"/>
                  </a:moveTo>
                  <a:lnTo>
                    <a:pt x="1488" y="1"/>
                  </a:lnTo>
                  <a:lnTo>
                    <a:pt x="0" y="1"/>
                  </a:lnTo>
                  <a:lnTo>
                    <a:pt x="0" y="7442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0" name="Google Shape;10640;p57"/>
            <p:cNvSpPr/>
            <p:nvPr/>
          </p:nvSpPr>
          <p:spPr>
            <a:xfrm rot="5400000">
              <a:off x="85816" y="459724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77" y="7442"/>
                  </a:lnTo>
                  <a:lnTo>
                    <a:pt x="1477" y="1882"/>
                  </a:lnTo>
                  <a:lnTo>
                    <a:pt x="3097" y="1882"/>
                  </a:lnTo>
                  <a:lnTo>
                    <a:pt x="3097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1" name="Google Shape;10641;p57"/>
            <p:cNvSpPr/>
            <p:nvPr/>
          </p:nvSpPr>
          <p:spPr>
            <a:xfrm rot="5400000">
              <a:off x="85816" y="4928965"/>
              <a:ext cx="163558" cy="265510"/>
            </a:xfrm>
            <a:custGeom>
              <a:avLst/>
              <a:gdLst/>
              <a:ahLst/>
              <a:cxnLst/>
              <a:rect l="l" t="t" r="r" b="b"/>
              <a:pathLst>
                <a:path w="4585" h="7443" fill="none" extrusionOk="0">
                  <a:moveTo>
                    <a:pt x="1" y="7442"/>
                  </a:moveTo>
                  <a:lnTo>
                    <a:pt x="1" y="1"/>
                  </a:lnTo>
                  <a:lnTo>
                    <a:pt x="4585" y="1"/>
                  </a:lnTo>
                  <a:lnTo>
                    <a:pt x="4585" y="7442"/>
                  </a:lnTo>
                  <a:lnTo>
                    <a:pt x="1489" y="7442"/>
                  </a:lnTo>
                  <a:lnTo>
                    <a:pt x="1489" y="1882"/>
                  </a:lnTo>
                  <a:lnTo>
                    <a:pt x="3096" y="1882"/>
                  </a:lnTo>
                  <a:lnTo>
                    <a:pt x="3096" y="6180"/>
                  </a:lnTo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5_1_1_1_1">
    <p:bg>
      <p:bgPr>
        <a:solidFill>
          <a:schemeClr val="dk1"/>
        </a:solidFill>
        <a:effectLst/>
      </p:bgPr>
    </p:bg>
    <p:spTree>
      <p:nvGrpSpPr>
        <p:cNvPr id="1" name="Shape 10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3" name="Google Shape;10643;p58"/>
          <p:cNvSpPr/>
          <p:nvPr/>
        </p:nvSpPr>
        <p:spPr>
          <a:xfrm rot="10800000" flipH="1">
            <a:off x="13" y="-8426"/>
            <a:ext cx="9144000" cy="84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44" name="Google Shape;10644;p58"/>
          <p:cNvGrpSpPr/>
          <p:nvPr/>
        </p:nvGrpSpPr>
        <p:grpSpPr>
          <a:xfrm>
            <a:off x="-4" y="-8300"/>
            <a:ext cx="9144278" cy="723600"/>
            <a:chOff x="-4" y="-8300"/>
            <a:chExt cx="9144278" cy="723600"/>
          </a:xfrm>
        </p:grpSpPr>
        <p:sp>
          <p:nvSpPr>
            <p:cNvPr id="10645" name="Google Shape;10645;p58"/>
            <p:cNvSpPr/>
            <p:nvPr/>
          </p:nvSpPr>
          <p:spPr>
            <a:xfrm rot="10800000">
              <a:off x="245" y="-83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46" name="Google Shape;10646;p58"/>
            <p:cNvGrpSpPr/>
            <p:nvPr/>
          </p:nvGrpSpPr>
          <p:grpSpPr>
            <a:xfrm rot="10800000">
              <a:off x="-4" y="414975"/>
              <a:ext cx="9144232" cy="170088"/>
              <a:chOff x="446475" y="2342375"/>
              <a:chExt cx="6243075" cy="116125"/>
            </a:xfrm>
          </p:grpSpPr>
          <p:sp>
            <p:nvSpPr>
              <p:cNvPr id="10647" name="Google Shape;10647;p58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8" name="Google Shape;10648;p58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9" name="Google Shape;10649;p58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0" name="Google Shape;10650;p58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1" name="Google Shape;10651;p58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2" name="Google Shape;10652;p58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3" name="Google Shape;10653;p58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4" name="Google Shape;10654;p58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5" name="Google Shape;10655;p58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6" name="Google Shape;10656;p58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7" name="Google Shape;10657;p58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8" name="Google Shape;10658;p58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9" name="Google Shape;10659;p58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0" name="Google Shape;10660;p58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1" name="Google Shape;10661;p58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2" name="Google Shape;10662;p58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3" name="Google Shape;10663;p58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4" name="Google Shape;10664;p58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5" name="Google Shape;10665;p58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6" name="Google Shape;10666;p58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7" name="Google Shape;10667;p58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8" name="Google Shape;10668;p58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9" name="Google Shape;10669;p58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0" name="Google Shape;10670;p58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1" name="Google Shape;10671;p58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0672" name="Google Shape;10672;p58"/>
            <p:cNvCxnSpPr/>
            <p:nvPr/>
          </p:nvCxnSpPr>
          <p:spPr>
            <a:xfrm>
              <a:off x="0" y="353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3" name="Google Shape;10673;p58"/>
            <p:cNvCxnSpPr/>
            <p:nvPr/>
          </p:nvCxnSpPr>
          <p:spPr>
            <a:xfrm rot="10800000">
              <a:off x="245" y="6465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74" name="Google Shape;10674;p58"/>
            <p:cNvGrpSpPr/>
            <p:nvPr/>
          </p:nvGrpSpPr>
          <p:grpSpPr>
            <a:xfrm rot="10800000">
              <a:off x="330" y="19449"/>
              <a:ext cx="9143944" cy="272600"/>
              <a:chOff x="447950" y="2701350"/>
              <a:chExt cx="6241600" cy="186075"/>
            </a:xfrm>
          </p:grpSpPr>
          <p:sp>
            <p:nvSpPr>
              <p:cNvPr id="10675" name="Google Shape;10675;p58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6" name="Google Shape;10676;p58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7" name="Google Shape;10677;p58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8" name="Google Shape;10678;p58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9" name="Google Shape;10679;p58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0" name="Google Shape;10680;p58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1" name="Google Shape;10681;p58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2" name="Google Shape;10682;p58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3" name="Google Shape;10683;p58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4" name="Google Shape;10684;p58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5" name="Google Shape;10685;p58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6" name="Google Shape;10686;p58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7" name="Google Shape;10687;p58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8" name="Google Shape;10688;p58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9" name="Google Shape;10689;p58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0" name="Google Shape;10690;p58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1" name="Google Shape;10691;p58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2" name="Google Shape;10692;p58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3" name="Google Shape;10693;p58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4" name="Google Shape;10694;p58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5" name="Google Shape;10695;p58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6" name="Google Shape;10696;p58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7" name="Google Shape;10697;p58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8" name="Google Shape;10698;p58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9" name="Google Shape;10699;p58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0" name="Google Shape;10700;p58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1" name="Google Shape;10701;p58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2" name="Google Shape;10702;p58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3" name="Google Shape;10703;p58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4" name="Google Shape;10704;p58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5" name="Google Shape;10705;p58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6" name="Google Shape;10706;p58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7" name="Google Shape;10707;p58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8" name="Google Shape;10708;p58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9" name="Google Shape;10709;p58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0" name="Google Shape;10710;p58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1" name="Google Shape;10711;p58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2" name="Google Shape;10712;p58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3" name="Google Shape;10713;p58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4" name="Google Shape;10714;p58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5" name="Google Shape;10715;p58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6" name="Google Shape;10716;p58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7" name="Google Shape;10717;p58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8" name="Google Shape;10718;p58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9" name="Google Shape;10719;p58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0" name="Google Shape;10720;p58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1" name="Google Shape;10721;p58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2" name="Google Shape;10722;p58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3" name="Google Shape;10723;p58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4" name="Google Shape;10724;p58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5" name="Google Shape;10725;p58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6" name="Google Shape;10726;p58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7" name="Google Shape;10727;p58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8" name="Google Shape;10728;p58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6">
  <p:cSld name="CUSTOM_5_1_1_1_1_1">
    <p:bg>
      <p:bgPr>
        <a:solidFill>
          <a:schemeClr val="dk1"/>
        </a:solidFill>
        <a:effectLst/>
      </p:bgPr>
    </p:bg>
    <p:spTree>
      <p:nvGrpSpPr>
        <p:cNvPr id="1" name="Shape 10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0" name="Google Shape;10730;p59"/>
          <p:cNvSpPr/>
          <p:nvPr/>
        </p:nvSpPr>
        <p:spPr>
          <a:xfrm flipH="1">
            <a:off x="0" y="4306825"/>
            <a:ext cx="9144000" cy="84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31" name="Google Shape;10731;p59"/>
          <p:cNvGrpSpPr/>
          <p:nvPr/>
        </p:nvGrpSpPr>
        <p:grpSpPr>
          <a:xfrm>
            <a:off x="-4" y="4428200"/>
            <a:ext cx="9144278" cy="723600"/>
            <a:chOff x="-4" y="4428200"/>
            <a:chExt cx="9144278" cy="723600"/>
          </a:xfrm>
        </p:grpSpPr>
        <p:sp>
          <p:nvSpPr>
            <p:cNvPr id="10732" name="Google Shape;10732;p59"/>
            <p:cNvSpPr/>
            <p:nvPr/>
          </p:nvSpPr>
          <p:spPr>
            <a:xfrm>
              <a:off x="25" y="4428200"/>
              <a:ext cx="9144000" cy="723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33" name="Google Shape;10733;p59"/>
            <p:cNvGrpSpPr/>
            <p:nvPr/>
          </p:nvGrpSpPr>
          <p:grpSpPr>
            <a:xfrm>
              <a:off x="42" y="4558437"/>
              <a:ext cx="9144232" cy="170088"/>
              <a:chOff x="446475" y="2342375"/>
              <a:chExt cx="6243075" cy="116125"/>
            </a:xfrm>
          </p:grpSpPr>
          <p:sp>
            <p:nvSpPr>
              <p:cNvPr id="10734" name="Google Shape;10734;p59"/>
              <p:cNvSpPr/>
              <p:nvPr/>
            </p:nvSpPr>
            <p:spPr>
              <a:xfrm>
                <a:off x="4464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5" name="Google Shape;10735;p59"/>
              <p:cNvSpPr/>
              <p:nvPr/>
            </p:nvSpPr>
            <p:spPr>
              <a:xfrm>
                <a:off x="9328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8" y="3037"/>
                    </a:lnTo>
                    <a:lnTo>
                      <a:pt x="9108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6" name="Google Shape;10736;p59"/>
              <p:cNvSpPr/>
              <p:nvPr/>
            </p:nvSpPr>
            <p:spPr>
              <a:xfrm>
                <a:off x="895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7" name="Google Shape;10737;p59"/>
              <p:cNvSpPr/>
              <p:nvPr/>
            </p:nvSpPr>
            <p:spPr>
              <a:xfrm>
                <a:off x="1418925" y="2342375"/>
                <a:ext cx="4072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8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20" y="3037"/>
                    </a:lnTo>
                    <a:lnTo>
                      <a:pt x="9120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65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8" name="Google Shape;10738;p59"/>
              <p:cNvSpPr/>
              <p:nvPr/>
            </p:nvSpPr>
            <p:spPr>
              <a:xfrm>
                <a:off x="13817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9" name="Google Shape;10739;p59"/>
              <p:cNvSpPr/>
              <p:nvPr/>
            </p:nvSpPr>
            <p:spPr>
              <a:xfrm>
                <a:off x="190527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0" name="Google Shape;10740;p59"/>
              <p:cNvSpPr/>
              <p:nvPr/>
            </p:nvSpPr>
            <p:spPr>
              <a:xfrm>
                <a:off x="18680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1" name="Google Shape;10741;p59"/>
              <p:cNvSpPr/>
              <p:nvPr/>
            </p:nvSpPr>
            <p:spPr>
              <a:xfrm>
                <a:off x="239165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2" y="1549"/>
                    </a:moveTo>
                    <a:lnTo>
                      <a:pt x="14634" y="1549"/>
                    </a:lnTo>
                    <a:lnTo>
                      <a:pt x="14634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8" y="3037"/>
                    </a:lnTo>
                    <a:lnTo>
                      <a:pt x="1668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2" name="Google Shape;10742;p59"/>
              <p:cNvSpPr/>
              <p:nvPr/>
            </p:nvSpPr>
            <p:spPr>
              <a:xfrm>
                <a:off x="23544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3" name="Google Shape;10743;p59"/>
              <p:cNvSpPr/>
              <p:nvPr/>
            </p:nvSpPr>
            <p:spPr>
              <a:xfrm>
                <a:off x="28780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66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4" name="Google Shape;10744;p59"/>
              <p:cNvSpPr/>
              <p:nvPr/>
            </p:nvSpPr>
            <p:spPr>
              <a:xfrm>
                <a:off x="28408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5" name="Google Shape;10745;p59"/>
              <p:cNvSpPr/>
              <p:nvPr/>
            </p:nvSpPr>
            <p:spPr>
              <a:xfrm>
                <a:off x="336440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21" y="1549"/>
                    </a:lnTo>
                    <a:lnTo>
                      <a:pt x="14621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23" y="1"/>
                    </a:lnTo>
                    <a:lnTo>
                      <a:pt x="7323" y="3037"/>
                    </a:lnTo>
                    <a:lnTo>
                      <a:pt x="1667" y="3037"/>
                    </a:lnTo>
                    <a:lnTo>
                      <a:pt x="1667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6" name="Google Shape;10746;p59"/>
              <p:cNvSpPr/>
              <p:nvPr/>
            </p:nvSpPr>
            <p:spPr>
              <a:xfrm>
                <a:off x="33272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7" name="Google Shape;10747;p59"/>
              <p:cNvSpPr/>
              <p:nvPr/>
            </p:nvSpPr>
            <p:spPr>
              <a:xfrm>
                <a:off x="3851075" y="2342375"/>
                <a:ext cx="40660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64" h="4645" fill="none" extrusionOk="0">
                    <a:moveTo>
                      <a:pt x="10787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085" y="3037"/>
                    </a:lnTo>
                    <a:lnTo>
                      <a:pt x="9085" y="1"/>
                    </a:lnTo>
                    <a:lnTo>
                      <a:pt x="16264" y="1"/>
                    </a:lnTo>
                    <a:lnTo>
                      <a:pt x="16264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1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8" name="Google Shape;10748;p59"/>
              <p:cNvSpPr/>
              <p:nvPr/>
            </p:nvSpPr>
            <p:spPr>
              <a:xfrm>
                <a:off x="38132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9" name="Google Shape;10749;p59"/>
              <p:cNvSpPr/>
              <p:nvPr/>
            </p:nvSpPr>
            <p:spPr>
              <a:xfrm>
                <a:off x="433712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77" y="1"/>
                    </a:lnTo>
                    <a:lnTo>
                      <a:pt x="16277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0" name="Google Shape;10750;p59"/>
              <p:cNvSpPr/>
              <p:nvPr/>
            </p:nvSpPr>
            <p:spPr>
              <a:xfrm>
                <a:off x="42996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1" name="Google Shape;10751;p59"/>
              <p:cNvSpPr/>
              <p:nvPr/>
            </p:nvSpPr>
            <p:spPr>
              <a:xfrm>
                <a:off x="4823500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788" y="1549"/>
                    </a:moveTo>
                    <a:lnTo>
                      <a:pt x="14622" y="1549"/>
                    </a:lnTo>
                    <a:lnTo>
                      <a:pt x="14622" y="3037"/>
                    </a:lnTo>
                    <a:lnTo>
                      <a:pt x="9097" y="3037"/>
                    </a:lnTo>
                    <a:lnTo>
                      <a:pt x="9097" y="1"/>
                    </a:lnTo>
                    <a:lnTo>
                      <a:pt x="16289" y="1"/>
                    </a:lnTo>
                    <a:lnTo>
                      <a:pt x="16289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54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2" name="Google Shape;10752;p59"/>
              <p:cNvSpPr/>
              <p:nvPr/>
            </p:nvSpPr>
            <p:spPr>
              <a:xfrm>
                <a:off x="478630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1" y="0"/>
                    </a:moveTo>
                    <a:lnTo>
                      <a:pt x="1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3" name="Google Shape;10753;p59"/>
              <p:cNvSpPr/>
              <p:nvPr/>
            </p:nvSpPr>
            <p:spPr>
              <a:xfrm>
                <a:off x="5309875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800" y="1549"/>
                    </a:moveTo>
                    <a:lnTo>
                      <a:pt x="14610" y="1549"/>
                    </a:lnTo>
                    <a:lnTo>
                      <a:pt x="14610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1" y="4644"/>
                    </a:lnTo>
                    <a:lnTo>
                      <a:pt x="1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6" y="3037"/>
                    </a:lnTo>
                    <a:lnTo>
                      <a:pt x="1656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4" name="Google Shape;10754;p59"/>
              <p:cNvSpPr/>
              <p:nvPr/>
            </p:nvSpPr>
            <p:spPr>
              <a:xfrm>
                <a:off x="527267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5" name="Google Shape;10755;p59"/>
              <p:cNvSpPr/>
              <p:nvPr/>
            </p:nvSpPr>
            <p:spPr>
              <a:xfrm>
                <a:off x="5796250" y="2342375"/>
                <a:ext cx="4069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4645" fill="none" extrusionOk="0">
                    <a:moveTo>
                      <a:pt x="10799" y="1549"/>
                    </a:moveTo>
                    <a:lnTo>
                      <a:pt x="14609" y="1549"/>
                    </a:lnTo>
                    <a:lnTo>
                      <a:pt x="14609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76" y="1"/>
                    </a:lnTo>
                    <a:lnTo>
                      <a:pt x="16276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299" y="1"/>
                    </a:lnTo>
                    <a:lnTo>
                      <a:pt x="7299" y="3037"/>
                    </a:lnTo>
                    <a:lnTo>
                      <a:pt x="1643" y="3037"/>
                    </a:lnTo>
                    <a:lnTo>
                      <a:pt x="1643" y="1549"/>
                    </a:lnTo>
                    <a:lnTo>
                      <a:pt x="5442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6" name="Google Shape;10756;p59"/>
              <p:cNvSpPr/>
              <p:nvPr/>
            </p:nvSpPr>
            <p:spPr>
              <a:xfrm>
                <a:off x="5759050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7" name="Google Shape;10757;p59"/>
              <p:cNvSpPr/>
              <p:nvPr/>
            </p:nvSpPr>
            <p:spPr>
              <a:xfrm>
                <a:off x="6282325" y="2342375"/>
                <a:ext cx="407225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16289" h="4645" fill="none" extrusionOk="0">
                    <a:moveTo>
                      <a:pt x="10811" y="1549"/>
                    </a:moveTo>
                    <a:lnTo>
                      <a:pt x="14633" y="1549"/>
                    </a:lnTo>
                    <a:lnTo>
                      <a:pt x="14633" y="3037"/>
                    </a:lnTo>
                    <a:lnTo>
                      <a:pt x="9109" y="3037"/>
                    </a:lnTo>
                    <a:lnTo>
                      <a:pt x="9109" y="1"/>
                    </a:lnTo>
                    <a:lnTo>
                      <a:pt x="16288" y="1"/>
                    </a:lnTo>
                    <a:lnTo>
                      <a:pt x="16288" y="4644"/>
                    </a:lnTo>
                    <a:lnTo>
                      <a:pt x="0" y="4644"/>
                    </a:lnTo>
                    <a:lnTo>
                      <a:pt x="0" y="1"/>
                    </a:lnTo>
                    <a:lnTo>
                      <a:pt x="7311" y="1"/>
                    </a:lnTo>
                    <a:lnTo>
                      <a:pt x="7311" y="3037"/>
                    </a:lnTo>
                    <a:lnTo>
                      <a:pt x="1655" y="3037"/>
                    </a:lnTo>
                    <a:lnTo>
                      <a:pt x="1655" y="1549"/>
                    </a:lnTo>
                    <a:lnTo>
                      <a:pt x="5453" y="1549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8" name="Google Shape;10758;p59"/>
              <p:cNvSpPr/>
              <p:nvPr/>
            </p:nvSpPr>
            <p:spPr>
              <a:xfrm>
                <a:off x="6245125" y="2357275"/>
                <a:ext cx="25" cy="89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3584" fill="none" extrusionOk="0">
                    <a:moveTo>
                      <a:pt x="0" y="0"/>
                    </a:moveTo>
                    <a:lnTo>
                      <a:pt x="0" y="3584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0759" name="Google Shape;10759;p59"/>
            <p:cNvCxnSpPr>
              <a:stCxn id="10732" idx="1"/>
            </p:cNvCxnSpPr>
            <p:nvPr/>
          </p:nvCxnSpPr>
          <p:spPr>
            <a:xfrm>
              <a:off x="25" y="4790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60" name="Google Shape;10760;p59"/>
            <p:cNvCxnSpPr/>
            <p:nvPr/>
          </p:nvCxnSpPr>
          <p:spPr>
            <a:xfrm>
              <a:off x="25" y="449695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761" name="Google Shape;10761;p59"/>
            <p:cNvGrpSpPr/>
            <p:nvPr/>
          </p:nvGrpSpPr>
          <p:grpSpPr>
            <a:xfrm>
              <a:off x="-4" y="4851451"/>
              <a:ext cx="9143944" cy="272600"/>
              <a:chOff x="447950" y="2701350"/>
              <a:chExt cx="6241600" cy="186075"/>
            </a:xfrm>
          </p:grpSpPr>
          <p:sp>
            <p:nvSpPr>
              <p:cNvPr id="10762" name="Google Shape;10762;p59"/>
              <p:cNvSpPr/>
              <p:nvPr/>
            </p:nvSpPr>
            <p:spPr>
              <a:xfrm>
                <a:off x="603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3" name="Google Shape;10763;p59"/>
              <p:cNvSpPr/>
              <p:nvPr/>
            </p:nvSpPr>
            <p:spPr>
              <a:xfrm>
                <a:off x="4479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4" name="Google Shape;10764;p59"/>
              <p:cNvSpPr/>
              <p:nvPr/>
            </p:nvSpPr>
            <p:spPr>
              <a:xfrm>
                <a:off x="83610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5" name="Google Shape;10765;p59"/>
              <p:cNvSpPr/>
              <p:nvPr/>
            </p:nvSpPr>
            <p:spPr>
              <a:xfrm>
                <a:off x="681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6" name="Google Shape;10766;p59"/>
              <p:cNvSpPr/>
              <p:nvPr/>
            </p:nvSpPr>
            <p:spPr>
              <a:xfrm>
                <a:off x="10685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7" name="Google Shape;10767;p59"/>
              <p:cNvSpPr/>
              <p:nvPr/>
            </p:nvSpPr>
            <p:spPr>
              <a:xfrm>
                <a:off x="913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8" name="Google Shape;10768;p59"/>
              <p:cNvSpPr/>
              <p:nvPr/>
            </p:nvSpPr>
            <p:spPr>
              <a:xfrm>
                <a:off x="1301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9" name="Google Shape;10769;p59"/>
              <p:cNvSpPr/>
              <p:nvPr/>
            </p:nvSpPr>
            <p:spPr>
              <a:xfrm>
                <a:off x="1145975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0" name="Google Shape;10770;p59"/>
              <p:cNvSpPr/>
              <p:nvPr/>
            </p:nvSpPr>
            <p:spPr>
              <a:xfrm>
                <a:off x="15338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1" name="Google Shape;10771;p59"/>
              <p:cNvSpPr/>
              <p:nvPr/>
            </p:nvSpPr>
            <p:spPr>
              <a:xfrm>
                <a:off x="13790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65" y="7442"/>
                    </a:lnTo>
                    <a:lnTo>
                      <a:pt x="1465" y="1882"/>
                    </a:lnTo>
                    <a:lnTo>
                      <a:pt x="3084" y="1882"/>
                    </a:lnTo>
                    <a:lnTo>
                      <a:pt x="3084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2" name="Google Shape;10772;p59"/>
              <p:cNvSpPr/>
              <p:nvPr/>
            </p:nvSpPr>
            <p:spPr>
              <a:xfrm>
                <a:off x="17665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3" name="Google Shape;10773;p59"/>
              <p:cNvSpPr/>
              <p:nvPr/>
            </p:nvSpPr>
            <p:spPr>
              <a:xfrm>
                <a:off x="1611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4" name="Google Shape;10774;p59"/>
              <p:cNvSpPr/>
              <p:nvPr/>
            </p:nvSpPr>
            <p:spPr>
              <a:xfrm>
                <a:off x="1999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5" name="Google Shape;10775;p59"/>
              <p:cNvSpPr/>
              <p:nvPr/>
            </p:nvSpPr>
            <p:spPr>
              <a:xfrm>
                <a:off x="1843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6" name="Google Shape;10776;p59"/>
              <p:cNvSpPr/>
              <p:nvPr/>
            </p:nvSpPr>
            <p:spPr>
              <a:xfrm>
                <a:off x="2231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7" name="Google Shape;10777;p59"/>
              <p:cNvSpPr/>
              <p:nvPr/>
            </p:nvSpPr>
            <p:spPr>
              <a:xfrm>
                <a:off x="2076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19" y="1882"/>
                    </a:lnTo>
                    <a:lnTo>
                      <a:pt x="3119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8" name="Google Shape;10778;p59"/>
              <p:cNvSpPr/>
              <p:nvPr/>
            </p:nvSpPr>
            <p:spPr>
              <a:xfrm>
                <a:off x="2464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9" name="Google Shape;10779;p59"/>
              <p:cNvSpPr/>
              <p:nvPr/>
            </p:nvSpPr>
            <p:spPr>
              <a:xfrm>
                <a:off x="2309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0" name="Google Shape;10780;p59"/>
              <p:cNvSpPr/>
              <p:nvPr/>
            </p:nvSpPr>
            <p:spPr>
              <a:xfrm>
                <a:off x="2697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1" name="Google Shape;10781;p59"/>
              <p:cNvSpPr/>
              <p:nvPr/>
            </p:nvSpPr>
            <p:spPr>
              <a:xfrm>
                <a:off x="2541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2" name="Google Shape;10782;p59"/>
              <p:cNvSpPr/>
              <p:nvPr/>
            </p:nvSpPr>
            <p:spPr>
              <a:xfrm>
                <a:off x="2929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3" name="Google Shape;10783;p59"/>
              <p:cNvSpPr/>
              <p:nvPr/>
            </p:nvSpPr>
            <p:spPr>
              <a:xfrm>
                <a:off x="2774450" y="2701350"/>
                <a:ext cx="1152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608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608" y="1"/>
                    </a:lnTo>
                    <a:lnTo>
                      <a:pt x="4608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4" name="Google Shape;10784;p59"/>
              <p:cNvSpPr/>
              <p:nvPr/>
            </p:nvSpPr>
            <p:spPr>
              <a:xfrm>
                <a:off x="3162575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5" name="Google Shape;10785;p59"/>
              <p:cNvSpPr/>
              <p:nvPr/>
            </p:nvSpPr>
            <p:spPr>
              <a:xfrm>
                <a:off x="3007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6" name="Google Shape;10786;p59"/>
              <p:cNvSpPr/>
              <p:nvPr/>
            </p:nvSpPr>
            <p:spPr>
              <a:xfrm>
                <a:off x="339505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7" name="Google Shape;10787;p59"/>
              <p:cNvSpPr/>
              <p:nvPr/>
            </p:nvSpPr>
            <p:spPr>
              <a:xfrm>
                <a:off x="3239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8" name="Google Shape;10788;p59"/>
              <p:cNvSpPr/>
              <p:nvPr/>
            </p:nvSpPr>
            <p:spPr>
              <a:xfrm>
                <a:off x="3627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9" name="Google Shape;10789;p59"/>
              <p:cNvSpPr/>
              <p:nvPr/>
            </p:nvSpPr>
            <p:spPr>
              <a:xfrm>
                <a:off x="3472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0" name="Google Shape;10790;p59"/>
              <p:cNvSpPr/>
              <p:nvPr/>
            </p:nvSpPr>
            <p:spPr>
              <a:xfrm>
                <a:off x="3860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8" y="4025"/>
                    </a:moveTo>
                    <a:lnTo>
                      <a:pt x="1488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1" name="Google Shape;10791;p59"/>
              <p:cNvSpPr/>
              <p:nvPr/>
            </p:nvSpPr>
            <p:spPr>
              <a:xfrm>
                <a:off x="37055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2" name="Google Shape;10792;p59"/>
              <p:cNvSpPr/>
              <p:nvPr/>
            </p:nvSpPr>
            <p:spPr>
              <a:xfrm>
                <a:off x="4093050" y="2701350"/>
                <a:ext cx="369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3" name="Google Shape;10793;p59"/>
              <p:cNvSpPr/>
              <p:nvPr/>
            </p:nvSpPr>
            <p:spPr>
              <a:xfrm>
                <a:off x="3937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4" name="Google Shape;10794;p59"/>
              <p:cNvSpPr/>
              <p:nvPr/>
            </p:nvSpPr>
            <p:spPr>
              <a:xfrm>
                <a:off x="43255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5" name="Google Shape;10795;p59"/>
              <p:cNvSpPr/>
              <p:nvPr/>
            </p:nvSpPr>
            <p:spPr>
              <a:xfrm>
                <a:off x="4170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6" name="Google Shape;10796;p59"/>
              <p:cNvSpPr/>
              <p:nvPr/>
            </p:nvSpPr>
            <p:spPr>
              <a:xfrm>
                <a:off x="4558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7" name="Google Shape;10797;p59"/>
              <p:cNvSpPr/>
              <p:nvPr/>
            </p:nvSpPr>
            <p:spPr>
              <a:xfrm>
                <a:off x="4403225" y="2701350"/>
                <a:ext cx="1149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6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8" y="7442"/>
                    </a:lnTo>
                    <a:lnTo>
                      <a:pt x="1488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8" name="Google Shape;10798;p59"/>
              <p:cNvSpPr/>
              <p:nvPr/>
            </p:nvSpPr>
            <p:spPr>
              <a:xfrm>
                <a:off x="4791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6" y="4025"/>
                    </a:moveTo>
                    <a:lnTo>
                      <a:pt x="1476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9" name="Google Shape;10799;p59"/>
              <p:cNvSpPr/>
              <p:nvPr/>
            </p:nvSpPr>
            <p:spPr>
              <a:xfrm>
                <a:off x="463597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0" name="Google Shape;10800;p59"/>
              <p:cNvSpPr/>
              <p:nvPr/>
            </p:nvSpPr>
            <p:spPr>
              <a:xfrm>
                <a:off x="502382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1" name="Google Shape;10801;p59"/>
              <p:cNvSpPr/>
              <p:nvPr/>
            </p:nvSpPr>
            <p:spPr>
              <a:xfrm>
                <a:off x="4868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20" y="1882"/>
                    </a:lnTo>
                    <a:lnTo>
                      <a:pt x="3120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2" name="Google Shape;10802;p59"/>
              <p:cNvSpPr/>
              <p:nvPr/>
            </p:nvSpPr>
            <p:spPr>
              <a:xfrm>
                <a:off x="5256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3" name="Google Shape;10803;p59"/>
              <p:cNvSpPr/>
              <p:nvPr/>
            </p:nvSpPr>
            <p:spPr>
              <a:xfrm>
                <a:off x="5101225" y="2701350"/>
                <a:ext cx="114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96" y="1"/>
                    </a:lnTo>
                    <a:lnTo>
                      <a:pt x="4596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4" name="Google Shape;10804;p59"/>
              <p:cNvSpPr/>
              <p:nvPr/>
            </p:nvSpPr>
            <p:spPr>
              <a:xfrm>
                <a:off x="5489075" y="2701350"/>
                <a:ext cx="369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7443" fill="none" extrusionOk="0">
                    <a:moveTo>
                      <a:pt x="1477" y="4025"/>
                    </a:moveTo>
                    <a:lnTo>
                      <a:pt x="1477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5" name="Google Shape;10805;p59"/>
              <p:cNvSpPr/>
              <p:nvPr/>
            </p:nvSpPr>
            <p:spPr>
              <a:xfrm>
                <a:off x="5334000" y="2701350"/>
                <a:ext cx="11460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6" y="7442"/>
                    </a:lnTo>
                    <a:lnTo>
                      <a:pt x="1476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6" name="Google Shape;10806;p59"/>
              <p:cNvSpPr/>
              <p:nvPr/>
            </p:nvSpPr>
            <p:spPr>
              <a:xfrm>
                <a:off x="5721825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7" name="Google Shape;10807;p59"/>
              <p:cNvSpPr/>
              <p:nvPr/>
            </p:nvSpPr>
            <p:spPr>
              <a:xfrm>
                <a:off x="5566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8" name="Google Shape;10808;p59"/>
              <p:cNvSpPr/>
              <p:nvPr/>
            </p:nvSpPr>
            <p:spPr>
              <a:xfrm>
                <a:off x="5954300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9" name="Google Shape;10809;p59"/>
              <p:cNvSpPr/>
              <p:nvPr/>
            </p:nvSpPr>
            <p:spPr>
              <a:xfrm>
                <a:off x="5799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0" name="Google Shape;10810;p59"/>
              <p:cNvSpPr/>
              <p:nvPr/>
            </p:nvSpPr>
            <p:spPr>
              <a:xfrm>
                <a:off x="6186775" y="2701350"/>
                <a:ext cx="372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1" name="Google Shape;10811;p59"/>
              <p:cNvSpPr/>
              <p:nvPr/>
            </p:nvSpPr>
            <p:spPr>
              <a:xfrm>
                <a:off x="603200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0" y="7442"/>
                    </a:moveTo>
                    <a:lnTo>
                      <a:pt x="0" y="1"/>
                    </a:lnTo>
                    <a:lnTo>
                      <a:pt x="4584" y="1"/>
                    </a:lnTo>
                    <a:lnTo>
                      <a:pt x="4584" y="7442"/>
                    </a:lnTo>
                    <a:lnTo>
                      <a:pt x="1477" y="7442"/>
                    </a:lnTo>
                    <a:lnTo>
                      <a:pt x="1477" y="1882"/>
                    </a:lnTo>
                    <a:lnTo>
                      <a:pt x="3096" y="1882"/>
                    </a:lnTo>
                    <a:lnTo>
                      <a:pt x="3096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2" name="Google Shape;10812;p59"/>
              <p:cNvSpPr/>
              <p:nvPr/>
            </p:nvSpPr>
            <p:spPr>
              <a:xfrm>
                <a:off x="6419850" y="2701350"/>
                <a:ext cx="36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7443" fill="none" extrusionOk="0">
                    <a:moveTo>
                      <a:pt x="1464" y="4025"/>
                    </a:moveTo>
                    <a:lnTo>
                      <a:pt x="1464" y="1"/>
                    </a:lnTo>
                    <a:lnTo>
                      <a:pt x="0" y="1"/>
                    </a:lnTo>
                    <a:lnTo>
                      <a:pt x="0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3" name="Google Shape;10813;p59"/>
              <p:cNvSpPr/>
              <p:nvPr/>
            </p:nvSpPr>
            <p:spPr>
              <a:xfrm>
                <a:off x="6264450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097" y="1882"/>
                    </a:lnTo>
                    <a:lnTo>
                      <a:pt x="3097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4" name="Google Shape;10814;p59"/>
              <p:cNvSpPr/>
              <p:nvPr/>
            </p:nvSpPr>
            <p:spPr>
              <a:xfrm>
                <a:off x="6652300" y="2701350"/>
                <a:ext cx="37250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7443" fill="none" extrusionOk="0">
                    <a:moveTo>
                      <a:pt x="1489" y="4025"/>
                    </a:moveTo>
                    <a:lnTo>
                      <a:pt x="1489" y="1"/>
                    </a:lnTo>
                    <a:lnTo>
                      <a:pt x="1" y="1"/>
                    </a:lnTo>
                    <a:lnTo>
                      <a:pt x="1" y="7442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5" name="Google Shape;10815;p59"/>
              <p:cNvSpPr/>
              <p:nvPr/>
            </p:nvSpPr>
            <p:spPr>
              <a:xfrm>
                <a:off x="6497225" y="2701350"/>
                <a:ext cx="114625" cy="186075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7443" fill="none" extrusionOk="0">
                    <a:moveTo>
                      <a:pt x="1" y="7442"/>
                    </a:moveTo>
                    <a:lnTo>
                      <a:pt x="1" y="1"/>
                    </a:lnTo>
                    <a:lnTo>
                      <a:pt x="4585" y="1"/>
                    </a:lnTo>
                    <a:lnTo>
                      <a:pt x="4585" y="7442"/>
                    </a:lnTo>
                    <a:lnTo>
                      <a:pt x="1489" y="7442"/>
                    </a:lnTo>
                    <a:lnTo>
                      <a:pt x="1489" y="1882"/>
                    </a:lnTo>
                    <a:lnTo>
                      <a:pt x="3108" y="1882"/>
                    </a:lnTo>
                    <a:lnTo>
                      <a:pt x="3108" y="6180"/>
                    </a:lnTo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36509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Medium"/>
              <a:buNone/>
              <a:defRPr sz="2800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4E55EE-4AFA-6BBF-A278-BD9D13B478D8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11191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hu-HU" sz="1000">
                <a:solidFill>
                  <a:srgbClr val="747474">
                    <a:alpha val="50000"/>
                  </a:srgbClr>
                </a:solidFill>
                <a:latin typeface="Delivery" panose="020F0503020204020204" pitchFamily="34" charset="0"/>
                <a:ea typeface="Delivery" panose="020F0503020204020204" pitchFamily="34" charset="0"/>
                <a:cs typeface="Delivery" panose="020F0503020204020204" pitchFamily="34" charset="0"/>
              </a:rPr>
              <a:t>FOR INTERNAL USE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60" r:id="rId4"/>
    <p:sldLayoutId id="2147483679" r:id="rId5"/>
    <p:sldLayoutId id="2147483680" r:id="rId6"/>
    <p:sldLayoutId id="2147483690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ademia.edu/6179287/Dionyso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mek.oszk.hu/06200/06221" TargetMode="External"/><Relationship Id="rId5" Type="http://schemas.openxmlformats.org/officeDocument/2006/relationships/hyperlink" Target="https://www.britannica.com/topic/Orphic-religion" TargetMode="External"/><Relationship Id="rId4" Type="http://schemas.openxmlformats.org/officeDocument/2006/relationships/hyperlink" Target="https://okorportal.hu/wp-content/uploads/2019/12/2018_2_egyed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0" name="Google Shape;10830;p65"/>
          <p:cNvSpPr txBox="1">
            <a:spLocks noGrp="1"/>
          </p:cNvSpPr>
          <p:nvPr>
            <p:ph type="ctrTitle"/>
          </p:nvPr>
        </p:nvSpPr>
        <p:spPr>
          <a:xfrm>
            <a:off x="1261650" y="1525250"/>
            <a:ext cx="6620700" cy="165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Dionüszosz </a:t>
            </a:r>
            <a:br>
              <a:rPr lang="hu-HU" dirty="0"/>
            </a:br>
            <a:r>
              <a:rPr lang="hu-HU" dirty="0"/>
              <a:t>mint idegen isten</a:t>
            </a:r>
            <a:endParaRPr dirty="0"/>
          </a:p>
        </p:txBody>
      </p:sp>
      <p:sp>
        <p:nvSpPr>
          <p:cNvPr id="10831" name="Google Shape;10831;p65"/>
          <p:cNvSpPr txBox="1">
            <a:spLocks noGrp="1"/>
          </p:cNvSpPr>
          <p:nvPr>
            <p:ph type="subTitle" idx="1"/>
          </p:nvPr>
        </p:nvSpPr>
        <p:spPr>
          <a:xfrm>
            <a:off x="2096025" y="3138925"/>
            <a:ext cx="5335500" cy="4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E</a:t>
            </a:r>
            <a:r>
              <a:rPr lang="hu-HU" dirty="0">
                <a:latin typeface="Barlow"/>
                <a:ea typeface="Barlow"/>
                <a:cs typeface="Barlow"/>
                <a:sym typeface="Barlow"/>
              </a:rPr>
              <a:t>redet, átalakulás és vallástörténeti jelentőség</a:t>
            </a:r>
          </a:p>
        </p:txBody>
      </p:sp>
      <p:sp>
        <p:nvSpPr>
          <p:cNvPr id="2" name="Google Shape;10830;p65">
            <a:extLst>
              <a:ext uri="{FF2B5EF4-FFF2-40B4-BE49-F238E27FC236}">
                <a16:creationId xmlns:a16="http://schemas.microsoft.com/office/drawing/2014/main" id="{9216D1B4-84B7-8BC7-A5FD-5DEC3D51C8E7}"/>
              </a:ext>
            </a:extLst>
          </p:cNvPr>
          <p:cNvSpPr txBox="1">
            <a:spLocks/>
          </p:cNvSpPr>
          <p:nvPr/>
        </p:nvSpPr>
        <p:spPr>
          <a:xfrm>
            <a:off x="1193961" y="4014438"/>
            <a:ext cx="6756077" cy="34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inzel Medium"/>
              <a:buNone/>
              <a:defRPr sz="48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inzel Medium"/>
              <a:buNone/>
              <a:defRPr sz="5200" b="0" i="0" u="none" strike="noStrike" cap="none">
                <a:solidFill>
                  <a:schemeClr val="dk1"/>
                </a:solidFill>
                <a:latin typeface="Cinzel Medium"/>
                <a:ea typeface="Cinzel Medium"/>
                <a:cs typeface="Cinzel Medium"/>
                <a:sym typeface="Cinzel Medium"/>
              </a:defRPr>
            </a:lvl9pPr>
          </a:lstStyle>
          <a:p>
            <a:r>
              <a:rPr lang="hu-HU" sz="1000" spc="600" dirty="0"/>
              <a:t>Zsurkán Rebeka – 2026.03.06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F342DAA-7FE3-DF5A-50EE-FD0BC0B48C0D}"/>
              </a:ext>
            </a:extLst>
          </p:cNvPr>
          <p:cNvSpPr txBox="1"/>
          <p:nvPr/>
        </p:nvSpPr>
        <p:spPr>
          <a:xfrm>
            <a:off x="1371445" y="803227"/>
            <a:ext cx="6401112" cy="6078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1200" i="1" dirty="0">
                <a:latin typeface="Barlow" pitchFamily="2" charset="0"/>
              </a:rPr>
              <a:t>Nicola </a:t>
            </a:r>
            <a:r>
              <a:rPr lang="hu-HU" sz="1200" i="1" dirty="0" err="1">
                <a:latin typeface="Barlow" pitchFamily="2" charset="0"/>
              </a:rPr>
              <a:t>Mureddu</a:t>
            </a:r>
            <a:r>
              <a:rPr lang="hu-HU" sz="1200" i="1" dirty="0">
                <a:latin typeface="Barlow" pitchFamily="2" charset="0"/>
              </a:rPr>
              <a:t>: A </a:t>
            </a:r>
            <a:r>
              <a:rPr lang="hu-HU" sz="1200" i="1" dirty="0" err="1">
                <a:latin typeface="Barlow" pitchFamily="2" charset="0"/>
              </a:rPr>
              <a:t>Dark</a:t>
            </a:r>
            <a:r>
              <a:rPr lang="hu-HU" sz="1200" i="1" dirty="0">
                <a:latin typeface="Barlow" pitchFamily="2" charset="0"/>
              </a:rPr>
              <a:t> </a:t>
            </a:r>
            <a:r>
              <a:rPr lang="hu-HU" sz="1200" i="1" dirty="0" err="1">
                <a:latin typeface="Barlow" pitchFamily="2" charset="0"/>
              </a:rPr>
              <a:t>Dionysus</a:t>
            </a:r>
            <a:r>
              <a:rPr lang="hu-HU" sz="1200" i="1" dirty="0">
                <a:latin typeface="Barlow" pitchFamily="2" charset="0"/>
              </a:rPr>
              <a:t>: </a:t>
            </a:r>
          </a:p>
          <a:p>
            <a:pPr algn="ctr">
              <a:lnSpc>
                <a:spcPct val="150000"/>
              </a:lnSpc>
            </a:pPr>
            <a:r>
              <a:rPr lang="hu-HU" sz="1200" i="1" dirty="0">
                <a:latin typeface="Barlow" pitchFamily="2" charset="0"/>
              </a:rPr>
              <a:t>The </a:t>
            </a:r>
            <a:r>
              <a:rPr lang="hu-HU" sz="1200" i="1" dirty="0" err="1">
                <a:latin typeface="Barlow" pitchFamily="2" charset="0"/>
              </a:rPr>
              <a:t>transformation</a:t>
            </a:r>
            <a:r>
              <a:rPr lang="hu-HU" sz="1200" i="1" dirty="0">
                <a:latin typeface="Barlow" pitchFamily="2" charset="0"/>
              </a:rPr>
              <a:t> of a </a:t>
            </a:r>
            <a:r>
              <a:rPr lang="hu-HU" sz="1200" i="1" dirty="0" err="1">
                <a:latin typeface="Barlow" pitchFamily="2" charset="0"/>
              </a:rPr>
              <a:t>Greek</a:t>
            </a:r>
            <a:r>
              <a:rPr lang="hu-HU" sz="1200" i="1" dirty="0">
                <a:latin typeface="Barlow" pitchFamily="2" charset="0"/>
              </a:rPr>
              <a:t> god </a:t>
            </a:r>
            <a:r>
              <a:rPr lang="hu-HU" sz="1200" i="1" dirty="0" err="1">
                <a:latin typeface="Barlow" pitchFamily="2" charset="0"/>
              </a:rPr>
              <a:t>between</a:t>
            </a:r>
            <a:r>
              <a:rPr lang="hu-HU" sz="1200" i="1" dirty="0">
                <a:latin typeface="Barlow" pitchFamily="2" charset="0"/>
              </a:rPr>
              <a:t> </a:t>
            </a:r>
            <a:r>
              <a:rPr lang="hu-HU" sz="1200" i="1" dirty="0" err="1">
                <a:latin typeface="Barlow" pitchFamily="2" charset="0"/>
              </a:rPr>
              <a:t>the</a:t>
            </a:r>
            <a:r>
              <a:rPr lang="hu-HU" sz="1200" i="1" dirty="0">
                <a:latin typeface="Barlow" pitchFamily="2" charset="0"/>
              </a:rPr>
              <a:t> </a:t>
            </a:r>
            <a:r>
              <a:rPr lang="hu-HU" sz="1200" i="1" dirty="0" err="1">
                <a:latin typeface="Barlow" pitchFamily="2" charset="0"/>
              </a:rPr>
              <a:t>Bronze</a:t>
            </a:r>
            <a:r>
              <a:rPr lang="hu-HU" sz="1200" i="1" dirty="0">
                <a:latin typeface="Barlow" pitchFamily="2" charset="0"/>
              </a:rPr>
              <a:t> and </a:t>
            </a:r>
            <a:r>
              <a:rPr lang="hu-HU" sz="1200" i="1" dirty="0" err="1">
                <a:latin typeface="Barlow" pitchFamily="2" charset="0"/>
              </a:rPr>
              <a:t>Iron</a:t>
            </a:r>
            <a:r>
              <a:rPr lang="hu-HU" sz="1200" i="1" dirty="0">
                <a:latin typeface="Barlow" pitchFamily="2" charset="0"/>
              </a:rPr>
              <a:t> </a:t>
            </a:r>
            <a:r>
              <a:rPr lang="hu-HU" sz="1200" i="1" dirty="0" err="1">
                <a:latin typeface="Barlow" pitchFamily="2" charset="0"/>
              </a:rPr>
              <a:t>Age</a:t>
            </a:r>
            <a:r>
              <a:rPr lang="hu-HU" sz="1200" i="1" dirty="0">
                <a:latin typeface="Barlow" pitchFamily="2" charset="0"/>
              </a:rPr>
              <a:t> </a:t>
            </a:r>
            <a:r>
              <a:rPr lang="hu-HU" sz="1200" dirty="0">
                <a:latin typeface="Barlow" pitchFamily="2" charset="0"/>
              </a:rPr>
              <a:t>című </a:t>
            </a:r>
            <a:r>
              <a:rPr lang="hu-HU" sz="1200" dirty="0" err="1">
                <a:latin typeface="Barlow" pitchFamily="2" charset="0"/>
              </a:rPr>
              <a:t>talnulmánya</a:t>
            </a:r>
            <a:r>
              <a:rPr lang="hu-HU" sz="1200" dirty="0">
                <a:latin typeface="Barlow" pitchFamily="2" charset="0"/>
              </a:rPr>
              <a:t> alapján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8" name="Google Shape;10868;p68"/>
          <p:cNvSpPr txBox="1">
            <a:spLocks noGrp="1"/>
          </p:cNvSpPr>
          <p:nvPr>
            <p:ph type="ctrTitle"/>
          </p:nvPr>
        </p:nvSpPr>
        <p:spPr>
          <a:xfrm>
            <a:off x="713200" y="231375"/>
            <a:ext cx="7717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hu-HU" b="1" dirty="0"/>
              <a:t>Dionüszosz: görög vagy idegen isten? </a:t>
            </a:r>
            <a:endParaRPr lang="hu-HU" b="1" dirty="0">
              <a:effectLst/>
            </a:endParaRPr>
          </a:p>
        </p:txBody>
      </p:sp>
      <p:sp>
        <p:nvSpPr>
          <p:cNvPr id="10871" name="Google Shape;10871;p68">
            <a:hlinkClick r:id="rId3" action="ppaction://hlinksldjump"/>
          </p:cNvPr>
          <p:cNvSpPr txBox="1">
            <a:spLocks noGrp="1"/>
          </p:cNvSpPr>
          <p:nvPr>
            <p:ph type="ctrTitle" idx="2"/>
          </p:nvPr>
        </p:nvSpPr>
        <p:spPr>
          <a:xfrm>
            <a:off x="605712" y="1464650"/>
            <a:ext cx="3627017" cy="3277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pl-PL" dirty="0">
                <a:uFill>
                  <a:noFill/>
                </a:uFill>
              </a:rPr>
              <a:t>Hésziodosz (Kr. e. 7. sz.)</a:t>
            </a:r>
            <a:endParaRPr dirty="0"/>
          </a:p>
        </p:txBody>
      </p:sp>
      <p:sp>
        <p:nvSpPr>
          <p:cNvPr id="10872" name="Google Shape;10872;p68"/>
          <p:cNvSpPr txBox="1">
            <a:spLocks noGrp="1"/>
          </p:cNvSpPr>
          <p:nvPr>
            <p:ph type="subTitle" idx="1"/>
          </p:nvPr>
        </p:nvSpPr>
        <p:spPr>
          <a:xfrm>
            <a:off x="869661" y="3507193"/>
            <a:ext cx="347188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hu-HU" sz="1200" b="1" dirty="0"/>
              <a:t>– Zeusz fia</a:t>
            </a:r>
            <a:br>
              <a:rPr lang="hu-HU" sz="1200" b="1" dirty="0"/>
            </a:br>
            <a:r>
              <a:rPr lang="hu-HU" sz="1200" b="1" dirty="0"/>
              <a:t>– olümposzi isten</a:t>
            </a:r>
            <a:br>
              <a:rPr lang="hu-HU" sz="1200" b="1" dirty="0"/>
            </a:br>
            <a:r>
              <a:rPr lang="hu-HU" sz="1200" b="1" dirty="0"/>
              <a:t>– a görög pantheon része</a:t>
            </a:r>
            <a:endParaRPr sz="1200" b="1" dirty="0"/>
          </a:p>
        </p:txBody>
      </p:sp>
      <p:sp>
        <p:nvSpPr>
          <p:cNvPr id="10874" name="Google Shape;10874;p68">
            <a:hlinkClick r:id="" action="ppaction://noaction"/>
          </p:cNvPr>
          <p:cNvSpPr txBox="1">
            <a:spLocks noGrp="1"/>
          </p:cNvSpPr>
          <p:nvPr>
            <p:ph type="ctrTitle" idx="6"/>
          </p:nvPr>
        </p:nvSpPr>
        <p:spPr>
          <a:xfrm>
            <a:off x="5014217" y="1464649"/>
            <a:ext cx="3683734" cy="3277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pl-PL" dirty="0"/>
              <a:t>HÉrodotosz (Kr. e. 5. sz.)</a:t>
            </a:r>
            <a:endParaRPr dirty="0"/>
          </a:p>
        </p:txBody>
      </p:sp>
      <p:sp>
        <p:nvSpPr>
          <p:cNvPr id="10875" name="Google Shape;10875;p68"/>
          <p:cNvSpPr txBox="1">
            <a:spLocks noGrp="1"/>
          </p:cNvSpPr>
          <p:nvPr>
            <p:ph type="subTitle" idx="7"/>
          </p:nvPr>
        </p:nvSpPr>
        <p:spPr>
          <a:xfrm>
            <a:off x="4690831" y="3416438"/>
            <a:ext cx="4211559" cy="18822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/>
            <a:r>
              <a:rPr lang="hu-HU" sz="1200" b="1" dirty="0"/>
              <a:t>– Melampusz tanította meg a görögöknek Dionüszosz nevét és kultuszát</a:t>
            </a:r>
            <a:br>
              <a:rPr lang="hu-HU" sz="1200" b="1" dirty="0"/>
            </a:br>
            <a:r>
              <a:rPr lang="hu-HU" sz="1200" b="1" dirty="0"/>
              <a:t>–tisztelete nem volt eredetileg része a görög vallásnak</a:t>
            </a:r>
            <a:br>
              <a:rPr lang="hu-HU" sz="1200" b="1" dirty="0"/>
            </a:br>
            <a:r>
              <a:rPr lang="hu-HU" sz="1200" b="1" dirty="0"/>
              <a:t>– kultusza külső hatás révén került be a görög világba</a:t>
            </a:r>
            <a:endParaRPr sz="1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A34CF1-3DCE-58C3-CE37-F2B9EBDFD607}"/>
              </a:ext>
            </a:extLst>
          </p:cNvPr>
          <p:cNvSpPr txBox="1"/>
          <p:nvPr/>
        </p:nvSpPr>
        <p:spPr>
          <a:xfrm>
            <a:off x="4690831" y="1842971"/>
            <a:ext cx="404975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lang="hu-HU" i="1" dirty="0">
                <a:latin typeface="Barlow"/>
                <a:sym typeface="Barlow"/>
              </a:rPr>
              <a:t>„</a:t>
            </a:r>
            <a:r>
              <a:rPr kumimoji="0" lang="hu-HU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For Melampus was the one who taught the Greeks the name of Dionysus…” </a:t>
            </a:r>
            <a:r>
              <a:rPr kumimoji="0" lang="hu-H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(„Melampusz volt az, aki megtanította a görögöknek Dionüszosz nevét…”)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Herodotus: Histories. Chapter 49, section 1.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Fordította: A. D. Godley. Cambridge. Harvard University Press. 1920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E7D9FF-A080-DAD8-C856-3D0BA994D808}"/>
              </a:ext>
            </a:extLst>
          </p:cNvPr>
          <p:cNvSpPr txBox="1"/>
          <p:nvPr/>
        </p:nvSpPr>
        <p:spPr>
          <a:xfrm>
            <a:off x="117059" y="1842971"/>
            <a:ext cx="439546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kumimoji="0" lang="hu-HU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„940. Kadmosz lánya, a szép Szemelé, szerelembe vegyülve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kumimoji="0" lang="hu-HU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941. Zeusszal, szülte Diónüszosz istent, dús örömosztót,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kumimoji="0" lang="hu-HU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942. istent ő, a halandó, s most mindkettejök isten.”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Hésziodosz: Istenek születése (Theogónia)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arlow"/>
              <a:buNone/>
              <a:tabLst/>
              <a:defRPr/>
            </a:pPr>
            <a:r>
              <a: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sym typeface="Barlow"/>
              </a:rPr>
              <a:t>Fordította: Trencsényi-Waldapfel Imre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/>
          <p:cNvSpPr txBox="1">
            <a:spLocks noGrp="1"/>
          </p:cNvSpPr>
          <p:nvPr>
            <p:ph type="title"/>
          </p:nvPr>
        </p:nvSpPr>
        <p:spPr>
          <a:xfrm>
            <a:off x="1296954" y="-202547"/>
            <a:ext cx="7761916" cy="9316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hu-HU" b="1" dirty="0"/>
              <a:t>A kutatási kérdés</a:t>
            </a:r>
            <a:endParaRPr dirty="0"/>
          </a:p>
        </p:txBody>
      </p:sp>
      <p:sp>
        <p:nvSpPr>
          <p:cNvPr id="10886" name="Google Shape;10886;p69"/>
          <p:cNvSpPr txBox="1">
            <a:spLocks noGrp="1"/>
          </p:cNvSpPr>
          <p:nvPr>
            <p:ph type="subTitle" idx="1"/>
          </p:nvPr>
        </p:nvSpPr>
        <p:spPr>
          <a:xfrm>
            <a:off x="1254512" y="2184910"/>
            <a:ext cx="3923400" cy="12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hu-HU" sz="1600" dirty="0"/>
              <a:t>– idegen eredet feltételezése</a:t>
            </a:r>
            <a:br>
              <a:rPr lang="hu-HU" sz="1600" dirty="0"/>
            </a:br>
            <a:r>
              <a:rPr lang="hu-HU" sz="1600" dirty="0"/>
              <a:t>– kapcsolat Trákiával és Kis-Ázsiával</a:t>
            </a:r>
            <a:br>
              <a:rPr lang="hu-HU" sz="1600" dirty="0"/>
            </a:br>
            <a:r>
              <a:rPr lang="hu-HU" sz="1600" dirty="0"/>
              <a:t>– vándorló istenként ábrázolták</a:t>
            </a:r>
            <a:br>
              <a:rPr lang="hu-HU" sz="1600" dirty="0"/>
            </a:br>
            <a:r>
              <a:rPr lang="hu-HU" sz="1600" dirty="0"/>
              <a:t>– eltér a hagyományos görög istenektől</a:t>
            </a:r>
            <a:endParaRPr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678DFC-FAB7-62C3-AF21-D48166BCA900}"/>
              </a:ext>
            </a:extLst>
          </p:cNvPr>
          <p:cNvSpPr txBox="1"/>
          <p:nvPr/>
        </p:nvSpPr>
        <p:spPr>
          <a:xfrm>
            <a:off x="1254512" y="1318073"/>
            <a:ext cx="29680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Miért tekintették Dionüszoszt idegen istennek?</a:t>
            </a:r>
            <a:endParaRPr lang="hu-H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C836C6-ABD2-2B51-17BC-7CF7F1C7E79B}"/>
              </a:ext>
            </a:extLst>
          </p:cNvPr>
          <p:cNvSpPr/>
          <p:nvPr/>
        </p:nvSpPr>
        <p:spPr>
          <a:xfrm>
            <a:off x="871291" y="59474"/>
            <a:ext cx="301445" cy="2230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A51A9963-7063-9ABE-B1F9-0EC562E53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922" y="862360"/>
            <a:ext cx="2539544" cy="3655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34045514-B497-A92B-C1BF-AB29CEF53D15}"/>
              </a:ext>
            </a:extLst>
          </p:cNvPr>
          <p:cNvSpPr txBox="1"/>
          <p:nvPr/>
        </p:nvSpPr>
        <p:spPr>
          <a:xfrm>
            <a:off x="6166840" y="4599161"/>
            <a:ext cx="2021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>
                <a:latin typeface="Barlow" pitchFamily="2" charset="0"/>
              </a:rPr>
              <a:t>Dionüszosz</a:t>
            </a:r>
          </a:p>
          <a:p>
            <a:pPr algn="ctr"/>
            <a:r>
              <a:rPr lang="hu-HU" sz="800" spc="300" dirty="0" err="1">
                <a:latin typeface="Barlow" pitchFamily="2" charset="0"/>
              </a:rPr>
              <a:t>Palazzo</a:t>
            </a:r>
            <a:r>
              <a:rPr lang="hu-HU" sz="800" spc="300" dirty="0">
                <a:latin typeface="Barlow" pitchFamily="2" charset="0"/>
              </a:rPr>
              <a:t> </a:t>
            </a:r>
            <a:r>
              <a:rPr lang="hu-HU" sz="800" spc="300" dirty="0" err="1">
                <a:latin typeface="Barlow" pitchFamily="2" charset="0"/>
              </a:rPr>
              <a:t>Altemps</a:t>
            </a:r>
            <a:r>
              <a:rPr lang="hu-HU" sz="800" spc="300" dirty="0">
                <a:latin typeface="Barlow" pitchFamily="2" charset="0"/>
              </a:rPr>
              <a:t>, Róma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4D01A831-140A-FF0C-473B-4BFD50AB9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7369C264-06D7-88AA-7587-3333227F87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1378" y="579864"/>
            <a:ext cx="7761916" cy="64913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hu-HU" b="1" dirty="0"/>
              <a:t>Dionüszosz szerepe a klasszikus görög vallásban</a:t>
            </a:r>
            <a:endParaRPr lang="hu-HU" b="1" dirty="0">
              <a:effectLst/>
            </a:endParaRPr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5C3CDD1B-A7E6-9FCD-7C6D-A686EE98936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22554" y="2192344"/>
            <a:ext cx="3026365" cy="1845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>
              <a:lnSpc>
                <a:spcPct val="150000"/>
              </a:lnSpc>
            </a:pPr>
            <a:r>
              <a:rPr lang="hu-HU" sz="1600" dirty="0"/>
              <a:t>– bor istene</a:t>
            </a:r>
            <a:br>
              <a:rPr lang="hu-HU" sz="1600" dirty="0"/>
            </a:br>
            <a:r>
              <a:rPr lang="hu-HU" sz="1600" dirty="0"/>
              <a:t>– eksztázis és mámor</a:t>
            </a:r>
            <a:br>
              <a:rPr lang="hu-HU" sz="1600" dirty="0"/>
            </a:br>
            <a:r>
              <a:rPr lang="hu-HU" sz="1600" dirty="0"/>
              <a:t>– tudatállapot megváltoztatása</a:t>
            </a:r>
            <a:br>
              <a:rPr lang="hu-HU" sz="1600" dirty="0"/>
            </a:br>
            <a:r>
              <a:rPr lang="hu-HU" sz="1600" dirty="0"/>
              <a:t>– határátlépés és átalakulás</a:t>
            </a:r>
            <a:endParaRPr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0DC7CE-EEC4-E086-81B6-9D7C3EE4B29C}"/>
              </a:ext>
            </a:extLst>
          </p:cNvPr>
          <p:cNvSpPr txBox="1"/>
          <p:nvPr/>
        </p:nvSpPr>
        <p:spPr>
          <a:xfrm>
            <a:off x="1122554" y="1455605"/>
            <a:ext cx="25610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A klasszikus Dionüszosz</a:t>
            </a:r>
            <a:endParaRPr lang="hu-H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6F57B8-4F17-3CDB-8FE3-E15464074CAC}"/>
              </a:ext>
            </a:extLst>
          </p:cNvPr>
          <p:cNvSpPr/>
          <p:nvPr/>
        </p:nvSpPr>
        <p:spPr>
          <a:xfrm>
            <a:off x="840059" y="104077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24AD283A-24AE-3C54-3656-6CAD76075404}"/>
              </a:ext>
            </a:extLst>
          </p:cNvPr>
          <p:cNvSpPr txBox="1"/>
          <p:nvPr/>
        </p:nvSpPr>
        <p:spPr>
          <a:xfrm>
            <a:off x="5937546" y="4579301"/>
            <a:ext cx="2608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>
                <a:latin typeface="Barlow" pitchFamily="2" charset="0"/>
              </a:rPr>
              <a:t>Dionüszosz kinyújtott kupával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Kr.e. 6. század vége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94B3997B-2ACB-3D38-4C68-FAE484A31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942" y="1228999"/>
            <a:ext cx="2719616" cy="3186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850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4B847D38-9B05-2E4A-B7A7-96A0E8140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CB821A86-2046-BD87-D633-9194FBC583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2084" y="81776"/>
            <a:ext cx="7761916" cy="74341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hu-HU" b="1" dirty="0"/>
              <a:t>Dionüszosz születése</a:t>
            </a:r>
            <a:endParaRPr dirty="0"/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B91DCFA3-268D-2737-2183-56214617037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43277" y="2091165"/>
            <a:ext cx="3923400" cy="1228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hu-HU" sz="1600" dirty="0"/>
              <a:t>– Zeusz és </a:t>
            </a:r>
            <a:r>
              <a:rPr lang="hu-HU" sz="1600" dirty="0" err="1"/>
              <a:t>Szemelé</a:t>
            </a:r>
            <a:r>
              <a:rPr lang="hu-HU" sz="1600" dirty="0"/>
              <a:t> fia</a:t>
            </a:r>
          </a:p>
          <a:p>
            <a:pPr marL="0" lvl="0" indent="0" algn="l">
              <a:lnSpc>
                <a:spcPct val="150000"/>
              </a:lnSpc>
            </a:pPr>
            <a:r>
              <a:rPr lang="hu-HU" sz="1600" dirty="0"/>
              <a:t>- Perszephoné és Zeusz fia</a:t>
            </a:r>
            <a:br>
              <a:rPr lang="hu-HU" sz="1600" dirty="0"/>
            </a:br>
            <a:r>
              <a:rPr lang="hu-HU" sz="1600" dirty="0"/>
              <a:t>– halál és újjászületés motívuma</a:t>
            </a:r>
            <a:br>
              <a:rPr lang="hu-HU" sz="1600" dirty="0"/>
            </a:br>
            <a:r>
              <a:rPr lang="hu-HU" sz="1600" dirty="0"/>
              <a:t>– különleges születéstörténet</a:t>
            </a:r>
            <a:br>
              <a:rPr lang="hu-HU" sz="1600" dirty="0"/>
            </a:br>
            <a:r>
              <a:rPr lang="hu-HU" sz="1600" dirty="0"/>
              <a:t>– kapcsolat az átalakulás gondolatával</a:t>
            </a:r>
            <a:endParaRPr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6A4D0-E8FE-EBFE-8A60-B3B5C0441AC2}"/>
              </a:ext>
            </a:extLst>
          </p:cNvPr>
          <p:cNvSpPr txBox="1"/>
          <p:nvPr/>
        </p:nvSpPr>
        <p:spPr>
          <a:xfrm>
            <a:off x="1382084" y="1264179"/>
            <a:ext cx="46649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„kétszer született” isten</a:t>
            </a:r>
            <a:endParaRPr lang="hu-H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110639-9D73-B6A6-983F-DC1FD927CA14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C4FFD1-4265-6F0E-2144-96178837BBA5}"/>
              </a:ext>
            </a:extLst>
          </p:cNvPr>
          <p:cNvSpPr txBox="1"/>
          <p:nvPr/>
        </p:nvSpPr>
        <p:spPr>
          <a:xfrm>
            <a:off x="5676325" y="4599161"/>
            <a:ext cx="30027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>
                <a:latin typeface="Barlow" pitchFamily="2" charset="0"/>
              </a:rPr>
              <a:t>Hermész és a csecsemő Dionüszosz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Olimpiai Régészeti Múzeum</a:t>
            </a:r>
          </a:p>
        </p:txBody>
      </p:sp>
      <p:pic>
        <p:nvPicPr>
          <p:cNvPr id="5122" name="Picture 2" descr="Hermes and the Infant Dionysus - Wikipedia">
            <a:extLst>
              <a:ext uri="{FF2B5EF4-FFF2-40B4-BE49-F238E27FC236}">
                <a16:creationId xmlns:a16="http://schemas.microsoft.com/office/drawing/2014/main" id="{9607C0A3-6B93-92C8-B763-4E00D46F6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308" y="919792"/>
            <a:ext cx="2015057" cy="3571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>
            <a:extLst>
              <a:ext uri="{FF2B5EF4-FFF2-40B4-BE49-F238E27FC236}">
                <a16:creationId xmlns:a16="http://schemas.microsoft.com/office/drawing/2014/main" id="{A7354534-F542-0099-0AA0-D46861A525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84500" y="374650"/>
            <a:ext cx="31750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6DB35F3-9950-2780-EBC4-F770412D8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047" y="1264179"/>
            <a:ext cx="1944920" cy="2691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3625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792BAA15-C971-7D28-35B2-50ACD18F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07988B9D-BC7C-E503-FC4B-E17C4B0D0F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990" y="324737"/>
            <a:ext cx="7761916" cy="9316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hu-HU" b="1" dirty="0"/>
              <a:t>Dionüszosz kultuszának különlegessége</a:t>
            </a:r>
            <a:endParaRPr dirty="0"/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C2A830DE-DD9A-934A-1C3D-BAA14E298B3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54067" y="2318724"/>
            <a:ext cx="3923400" cy="12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hu-HU" sz="1600" dirty="0"/>
              <a:t>– extatikus vallási élmény</a:t>
            </a:r>
            <a:br>
              <a:rPr lang="hu-HU" sz="1600" dirty="0"/>
            </a:br>
            <a:r>
              <a:rPr lang="hu-HU" sz="1600" dirty="0"/>
              <a:t>– érzelmi és irracionális elemek</a:t>
            </a:r>
            <a:br>
              <a:rPr lang="hu-HU" sz="1600" dirty="0"/>
            </a:br>
            <a:r>
              <a:rPr lang="hu-HU" sz="1600" dirty="0"/>
              <a:t>– eltérés a hagyományos kultuszoktól</a:t>
            </a:r>
            <a:br>
              <a:rPr lang="hu-HU" sz="1600" dirty="0"/>
            </a:br>
            <a:r>
              <a:rPr lang="hu-HU" sz="1600" dirty="0"/>
              <a:t>– közvetlen kapcsolat az istenivel</a:t>
            </a:r>
            <a:endParaRPr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78A02-DCBA-5526-5E86-A1F6558A1B34}"/>
              </a:ext>
            </a:extLst>
          </p:cNvPr>
          <p:cNvSpPr txBox="1"/>
          <p:nvPr/>
        </p:nvSpPr>
        <p:spPr>
          <a:xfrm>
            <a:off x="1414347" y="1559683"/>
            <a:ext cx="45980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dionüszoszi kultusz jellemzői</a:t>
            </a:r>
            <a:endParaRPr lang="hu-H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DDEF1D-A557-A9A3-7B19-07D5CC04FDEC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5C51D69-85D1-7B88-4470-89FE47F77828}"/>
              </a:ext>
            </a:extLst>
          </p:cNvPr>
          <p:cNvSpPr txBox="1"/>
          <p:nvPr/>
        </p:nvSpPr>
        <p:spPr>
          <a:xfrm>
            <a:off x="4877467" y="4374810"/>
            <a:ext cx="3296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>
                <a:latin typeface="Barlow" pitchFamily="2" charset="0"/>
              </a:rPr>
              <a:t>Dionüszosz és kíséretének ábrázolása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attikai vörösalakos vázán,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Kr. e. 5. század</a:t>
            </a:r>
          </a:p>
          <a:p>
            <a:pPr algn="ctr"/>
            <a:endParaRPr lang="hu-HU" sz="800" spc="300" dirty="0">
              <a:latin typeface="Barlow" pitchFamily="2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D8559AA-4143-6B3F-95BD-4D2989867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75740"/>
            <a:ext cx="4152900" cy="2679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2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ACA9C181-8A36-5C95-27DA-941EC001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A17CE6A6-E0AC-9050-1F2C-41096F096A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6371" y="126380"/>
            <a:ext cx="7761916" cy="65420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hu-HU" b="1" dirty="0"/>
              <a:t>Az idegenség okai</a:t>
            </a:r>
            <a:endParaRPr dirty="0"/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8A44F08C-4BB9-8AFC-21E3-6EBF33E45D2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74087" y="2109528"/>
            <a:ext cx="3923400" cy="17923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hu-HU" sz="1600" dirty="0"/>
              <a:t>– eltért a görög vallás normáitól</a:t>
            </a:r>
            <a:br>
              <a:rPr lang="hu-HU" sz="1600" dirty="0"/>
            </a:br>
            <a:r>
              <a:rPr lang="hu-HU" sz="1600" dirty="0"/>
              <a:t>– idegen területekkel hozták kapcsolatba</a:t>
            </a:r>
            <a:br>
              <a:rPr lang="hu-HU" sz="1600" dirty="0"/>
            </a:br>
            <a:r>
              <a:rPr lang="hu-HU" sz="1600" dirty="0"/>
              <a:t>– nem kötődött egyetlen központhoz</a:t>
            </a:r>
            <a:br>
              <a:rPr lang="hu-HU" sz="1600" dirty="0"/>
            </a:br>
            <a:r>
              <a:rPr lang="hu-HU" sz="1600" dirty="0"/>
              <a:t>– különálló vallási jelleg</a:t>
            </a:r>
            <a:endParaRPr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34830D-A633-7677-B96A-EEB9BFD1A54A}"/>
              </a:ext>
            </a:extLst>
          </p:cNvPr>
          <p:cNvSpPr txBox="1"/>
          <p:nvPr/>
        </p:nvSpPr>
        <p:spPr>
          <a:xfrm>
            <a:off x="1438507" y="1395765"/>
            <a:ext cx="46017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Miért tűnt idegennek?</a:t>
            </a:r>
            <a:endParaRPr lang="hu-H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0F880E-D1C9-E046-C86E-7DF79F85ABEA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DEAE496-3C35-05E9-E240-72303DED8573}"/>
              </a:ext>
            </a:extLst>
          </p:cNvPr>
          <p:cNvSpPr txBox="1"/>
          <p:nvPr/>
        </p:nvSpPr>
        <p:spPr>
          <a:xfrm>
            <a:off x="5496514" y="4166125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>
                <a:latin typeface="Barlow" pitchFamily="2" charset="0"/>
              </a:rPr>
              <a:t>Dionüszosz szentélye,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Délosz szigete, Kr. e. 2. század</a:t>
            </a:r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40DFA7BC-8519-6DDD-17A3-60963B9C0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87" y="1241613"/>
            <a:ext cx="4155540" cy="277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274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6C75831F-72D1-DEEB-AB79-0969F4F26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7F8D6C32-6DD8-E028-078C-BC88CD3526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8937" y="631901"/>
            <a:ext cx="7761916" cy="65420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hu-HU" b="1" dirty="0"/>
              <a:t>Régészeti bizonyíték: Lineáris B és Pülosz</a:t>
            </a:r>
            <a:endParaRPr lang="hu-HU" b="1" dirty="0">
              <a:effectLst/>
            </a:endParaRPr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6D5638F0-7C78-410B-9A06-258CE53564C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54067" y="2318723"/>
            <a:ext cx="3923400" cy="17923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hu-HU" sz="1600" dirty="0"/>
              <a:t>– Lineáris B táblák</a:t>
            </a:r>
            <a:br>
              <a:rPr lang="hu-HU" sz="1600" dirty="0"/>
            </a:br>
            <a:r>
              <a:rPr lang="hu-HU" sz="1600" dirty="0"/>
              <a:t>– Dionüszosz neve: </a:t>
            </a:r>
            <a:r>
              <a:rPr lang="hu-HU" sz="1600" i="1" dirty="0"/>
              <a:t>Di-wo-ni-so-jo</a:t>
            </a:r>
            <a:br>
              <a:rPr lang="hu-HU" sz="1600" dirty="0"/>
            </a:br>
            <a:r>
              <a:rPr lang="hu-HU" sz="1600" dirty="0"/>
              <a:t>– mükénéi kori jelenlét</a:t>
            </a:r>
            <a:br>
              <a:rPr lang="hu-HU" sz="1600" dirty="0"/>
            </a:br>
            <a:r>
              <a:rPr lang="hu-HU" sz="1600" dirty="0"/>
              <a:t>– bizonyíték ősi eredetre</a:t>
            </a:r>
            <a:endParaRPr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3C140-7B70-8E18-E07B-11021F5A967C}"/>
              </a:ext>
            </a:extLst>
          </p:cNvPr>
          <p:cNvSpPr txBox="1"/>
          <p:nvPr/>
        </p:nvSpPr>
        <p:spPr>
          <a:xfrm>
            <a:off x="1408770" y="1559316"/>
            <a:ext cx="46017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Dionüszosz a bronzkorban</a:t>
            </a:r>
            <a:endParaRPr lang="hu-H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C9A7A0-42B7-8545-4849-BBE575DABC7A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4B3C9DE-575D-E97C-BB16-41FAA4EE183C}"/>
              </a:ext>
            </a:extLst>
          </p:cNvPr>
          <p:cNvSpPr txBox="1"/>
          <p:nvPr/>
        </p:nvSpPr>
        <p:spPr>
          <a:xfrm>
            <a:off x="5263610" y="4643992"/>
            <a:ext cx="3459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 err="1">
                <a:latin typeface="Barlow" pitchFamily="2" charset="0"/>
              </a:rPr>
              <a:t>Linear</a:t>
            </a:r>
            <a:r>
              <a:rPr lang="hu-HU" sz="800" spc="300" dirty="0">
                <a:latin typeface="Barlow" pitchFamily="2" charset="0"/>
              </a:rPr>
              <a:t> </a:t>
            </a:r>
            <a:r>
              <a:rPr lang="hu-HU" sz="800" spc="300" dirty="0" err="1">
                <a:latin typeface="Barlow" pitchFamily="2" charset="0"/>
              </a:rPr>
              <a:t>B</a:t>
            </a:r>
            <a:r>
              <a:rPr lang="hu-HU" sz="800" spc="300" dirty="0">
                <a:latin typeface="Barlow" pitchFamily="2" charset="0"/>
              </a:rPr>
              <a:t> agyagtábla Dionüszosz nevével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(di-</a:t>
            </a:r>
            <a:r>
              <a:rPr lang="hu-HU" sz="800" spc="300" dirty="0" err="1">
                <a:latin typeface="Barlow" pitchFamily="2" charset="0"/>
              </a:rPr>
              <a:t>wo</a:t>
            </a:r>
            <a:r>
              <a:rPr lang="hu-HU" sz="800" spc="300" dirty="0">
                <a:latin typeface="Barlow" pitchFamily="2" charset="0"/>
              </a:rPr>
              <a:t>-ni-</a:t>
            </a:r>
            <a:r>
              <a:rPr lang="hu-HU" sz="800" spc="300" dirty="0" err="1">
                <a:latin typeface="Barlow" pitchFamily="2" charset="0"/>
              </a:rPr>
              <a:t>so</a:t>
            </a:r>
            <a:r>
              <a:rPr lang="hu-HU" sz="800" spc="300" dirty="0">
                <a:latin typeface="Barlow" pitchFamily="2" charset="0"/>
              </a:rPr>
              <a:t>-</a:t>
            </a:r>
            <a:r>
              <a:rPr lang="hu-HU" sz="800" spc="300" dirty="0" err="1">
                <a:latin typeface="Barlow" pitchFamily="2" charset="0"/>
              </a:rPr>
              <a:t>jo</a:t>
            </a:r>
            <a:r>
              <a:rPr lang="hu-HU" sz="800" spc="300" dirty="0">
                <a:latin typeface="Barlow" pitchFamily="2" charset="0"/>
              </a:rPr>
              <a:t>)</a:t>
            </a:r>
          </a:p>
          <a:p>
            <a:pPr algn="ctr"/>
            <a:r>
              <a:rPr lang="hu-HU" sz="800" spc="300" dirty="0" err="1">
                <a:latin typeface="Barlow" pitchFamily="2" charset="0"/>
              </a:rPr>
              <a:t>Pülosz</a:t>
            </a:r>
            <a:r>
              <a:rPr lang="hu-HU" sz="800" spc="300" dirty="0">
                <a:latin typeface="Barlow" pitchFamily="2" charset="0"/>
              </a:rPr>
              <a:t>, Kr. e. kb. 1200</a:t>
            </a:r>
          </a:p>
          <a:p>
            <a:pPr algn="ctr"/>
            <a:endParaRPr lang="hu-HU" sz="800" spc="300" dirty="0">
              <a:latin typeface="Barlow" pitchFamily="2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8FCE127-F232-81E8-E1CE-749F1D29C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623" y="1235191"/>
            <a:ext cx="2983575" cy="3276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051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6531AADA-9A0F-4B09-9029-3950825DD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814972E3-D577-63DE-AB67-9ED4E2D6D8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990" y="324737"/>
            <a:ext cx="7761916" cy="9316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hu-HU" b="1" dirty="0"/>
              <a:t>Dionüszosz mint alvilági istenség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53EA31-4C19-F1B3-B315-CE0276D5939E}"/>
              </a:ext>
            </a:extLst>
          </p:cNvPr>
          <p:cNvSpPr txBox="1"/>
          <p:nvPr/>
        </p:nvSpPr>
        <p:spPr>
          <a:xfrm>
            <a:off x="1481254" y="1633658"/>
            <a:ext cx="45980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Az „orphikus” Dionüszosz</a:t>
            </a:r>
            <a:endParaRPr lang="hu-H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86854B-25BE-5C7A-3DD4-9951A9DEFE7A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0846813-9857-EBE4-500B-CA5F0BE32F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954088" y="2388518"/>
            <a:ext cx="5017720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>
              <a:lnSpc>
                <a:spcPct val="150000"/>
              </a:lnSpc>
            </a:pPr>
            <a:r>
              <a:rPr lang="hu-HU" altLang="hu-HU" sz="1600" dirty="0"/>
              <a:t>– </a:t>
            </a:r>
            <a:r>
              <a:rPr lang="hu-HU" altLang="hu-HU" sz="1600" dirty="0" err="1"/>
              <a:t>orphikus</a:t>
            </a:r>
            <a:r>
              <a:rPr lang="hu-HU" altLang="hu-HU" sz="1600" dirty="0"/>
              <a:t> aranylemezek: beavatottak sírjaiban</a:t>
            </a:r>
            <a:br>
              <a:rPr lang="hu-HU" altLang="hu-HU" sz="1600" dirty="0"/>
            </a:br>
            <a:r>
              <a:rPr lang="hu-HU" altLang="hu-HU" sz="1600" dirty="0"/>
              <a:t>– Dionüszosz (</a:t>
            </a:r>
            <a:r>
              <a:rPr lang="hu-HU" altLang="hu-HU" sz="1600" dirty="0" err="1"/>
              <a:t>Bakchos</a:t>
            </a:r>
            <a:r>
              <a:rPr lang="hu-HU" altLang="hu-HU" sz="1600" dirty="0"/>
              <a:t>) beavatási istenség</a:t>
            </a:r>
            <a:br>
              <a:rPr lang="hu-HU" altLang="hu-HU" sz="1600" dirty="0"/>
            </a:br>
            <a:r>
              <a:rPr lang="hu-HU" altLang="hu-HU" sz="1600" dirty="0"/>
              <a:t>– kultusza élet és halál közötti átmenethez kapcsolódik</a:t>
            </a:r>
            <a:br>
              <a:rPr lang="hu-HU" altLang="hu-HU" sz="1600" dirty="0"/>
            </a:br>
            <a:r>
              <a:rPr lang="hu-HU" altLang="hu-HU" sz="1600" dirty="0"/>
              <a:t>– túlvilági szereppel rendelkező ősi istenség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42703D0-44F8-4BD5-A521-DEA77AA4EC67}"/>
              </a:ext>
            </a:extLst>
          </p:cNvPr>
          <p:cNvSpPr txBox="1"/>
          <p:nvPr/>
        </p:nvSpPr>
        <p:spPr>
          <a:xfrm>
            <a:off x="5875468" y="4526375"/>
            <a:ext cx="2973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 err="1">
                <a:latin typeface="Barlow" pitchFamily="2" charset="0"/>
              </a:rPr>
              <a:t>Derveni</a:t>
            </a:r>
            <a:r>
              <a:rPr lang="hu-HU" sz="800" spc="300" dirty="0">
                <a:latin typeface="Barlow" pitchFamily="2" charset="0"/>
              </a:rPr>
              <a:t>-kráter, Kr. e. kb. 330–320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Bronz temetkezési edény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Dionüszosz ábrázolásával</a:t>
            </a:r>
          </a:p>
          <a:p>
            <a:pPr algn="ctr"/>
            <a:r>
              <a:rPr lang="hu-HU" sz="800" spc="300" dirty="0" err="1">
                <a:latin typeface="Barlow" pitchFamily="2" charset="0"/>
              </a:rPr>
              <a:t>Thesszaloniki</a:t>
            </a:r>
            <a:r>
              <a:rPr lang="hu-HU" sz="800" spc="300" dirty="0">
                <a:latin typeface="Barlow" pitchFamily="2" charset="0"/>
              </a:rPr>
              <a:t> Régészeti Múzeum</a:t>
            </a:r>
          </a:p>
          <a:p>
            <a:pPr algn="ctr"/>
            <a:endParaRPr lang="hu-HU" sz="800" spc="300" dirty="0">
              <a:latin typeface="Barlow" pitchFamily="2" charset="0"/>
            </a:endParaRPr>
          </a:p>
        </p:txBody>
      </p:sp>
      <p:pic>
        <p:nvPicPr>
          <p:cNvPr id="2053" name="Picture 5" descr="undefined">
            <a:extLst>
              <a:ext uri="{FF2B5EF4-FFF2-40B4-BE49-F238E27FC236}">
                <a16:creationId xmlns:a16="http://schemas.microsoft.com/office/drawing/2014/main" id="{48653E08-B3A6-CD7A-DF88-8BABED93D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8" y="1355274"/>
            <a:ext cx="2061038" cy="3098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477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336604DB-9213-354D-0152-4462D750C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ADC03D49-FEF0-D12D-645E-027C94CC1C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990" y="324737"/>
            <a:ext cx="7761916" cy="9316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hu-HU" b="1" dirty="0"/>
              <a:t>Dionüszosz és az emberiség, túlvilág</a:t>
            </a:r>
            <a:endParaRPr lang="hu-HU" b="1" dirty="0">
              <a:effectLst/>
            </a:endParaRPr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C8F7FE24-4EE4-7589-840D-9EAA804F0D5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54067" y="2318724"/>
            <a:ext cx="3923400" cy="17551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hu-HU" sz="1600" dirty="0"/>
              <a:t>– emberiség Dionüszoszból és titánokból</a:t>
            </a:r>
            <a:br>
              <a:rPr lang="hu-HU" sz="1600" dirty="0"/>
            </a:br>
            <a:r>
              <a:rPr lang="hu-HU" sz="1600" dirty="0"/>
              <a:t>– kettős emberi természet</a:t>
            </a:r>
            <a:br>
              <a:rPr lang="hu-HU" sz="1600" dirty="0"/>
            </a:br>
            <a:r>
              <a:rPr lang="hu-HU" sz="1600" dirty="0"/>
              <a:t>– kapcsolat a halál utáni élettel</a:t>
            </a:r>
            <a:br>
              <a:rPr lang="hu-HU" sz="1600" dirty="0"/>
            </a:br>
            <a:r>
              <a:rPr lang="hu-HU" sz="1600" dirty="0"/>
              <a:t>– túlvilági jelentőség</a:t>
            </a:r>
            <a:endParaRPr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62A561-045F-BC8E-7E47-F15BB2A547AD}"/>
              </a:ext>
            </a:extLst>
          </p:cNvPr>
          <p:cNvSpPr txBox="1"/>
          <p:nvPr/>
        </p:nvSpPr>
        <p:spPr>
          <a:xfrm>
            <a:off x="1291378" y="1793476"/>
            <a:ext cx="45980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Vallási és eszkatológiai szerep</a:t>
            </a:r>
            <a:endParaRPr lang="hu-H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8B5BC0-AF36-9577-EFFF-578A004E2F6D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1204A52-A35F-FC87-90D5-3BA94AF11C53}"/>
              </a:ext>
            </a:extLst>
          </p:cNvPr>
          <p:cNvSpPr txBox="1"/>
          <p:nvPr/>
        </p:nvSpPr>
        <p:spPr>
          <a:xfrm>
            <a:off x="5265494" y="4594058"/>
            <a:ext cx="3238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 err="1">
                <a:latin typeface="Barlow" pitchFamily="2" charset="0"/>
              </a:rPr>
              <a:t>Orphikus</a:t>
            </a:r>
            <a:r>
              <a:rPr lang="hu-HU" sz="800" spc="300" dirty="0">
                <a:latin typeface="Barlow" pitchFamily="2" charset="0"/>
              </a:rPr>
              <a:t> aranylemez, Kr. e. 4. század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Beavatott személy sírjából,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túlvilági útmutatással</a:t>
            </a:r>
          </a:p>
        </p:txBody>
      </p:sp>
      <p:pic>
        <p:nvPicPr>
          <p:cNvPr id="9218" name="Picture 2" descr="&lt;em&gt;Lamella Orphica&lt;/em&gt;, a gold foil tablet dating from the 4th century BC. ">
            <a:extLst>
              <a:ext uri="{FF2B5EF4-FFF2-40B4-BE49-F238E27FC236}">
                <a16:creationId xmlns:a16="http://schemas.microsoft.com/office/drawing/2014/main" id="{4D52952E-4F97-B01C-20FD-BB6870CAC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456" y="1581108"/>
            <a:ext cx="4254464" cy="2800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62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DAB73A4B-13D6-D3D4-05F7-A51A2A654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7F043033-2338-6D19-AAE6-597BFAFBA6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43054" y="89210"/>
            <a:ext cx="7761916" cy="6616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hu-HU" b="1" dirty="0"/>
              <a:t>Dionüszosz átalakulása</a:t>
            </a:r>
            <a:endParaRPr lang="hu-HU" b="1" dirty="0">
              <a:effectLst/>
            </a:endParaRPr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64028B0D-BE89-4D23-2C0D-2D3973BFFE2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54067" y="2318724"/>
            <a:ext cx="3923400" cy="17551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hu-HU" sz="1600" dirty="0"/>
              <a:t>– eredeti alvilági szerep</a:t>
            </a:r>
          </a:p>
          <a:p>
            <a:pPr algn="l">
              <a:lnSpc>
                <a:spcPct val="150000"/>
              </a:lnSpc>
            </a:pPr>
            <a:r>
              <a:rPr lang="hu-HU" sz="1600" dirty="0"/>
              <a:t>– későbbi bor-isten szerep</a:t>
            </a:r>
          </a:p>
          <a:p>
            <a:pPr algn="l">
              <a:lnSpc>
                <a:spcPct val="150000"/>
              </a:lnSpc>
            </a:pPr>
            <a:r>
              <a:rPr lang="hu-HU" sz="1600" dirty="0"/>
              <a:t>– vallási fejlődés eredménye</a:t>
            </a:r>
          </a:p>
          <a:p>
            <a:pPr algn="l">
              <a:lnSpc>
                <a:spcPct val="150000"/>
              </a:lnSpc>
            </a:pPr>
            <a:r>
              <a:rPr lang="hu-HU" sz="1600" dirty="0"/>
              <a:t>– eredeti funkció háttérbe szorulása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8F0223-39B7-02C6-FBB4-1960957882C6}"/>
              </a:ext>
            </a:extLst>
          </p:cNvPr>
          <p:cNvSpPr txBox="1"/>
          <p:nvPr/>
        </p:nvSpPr>
        <p:spPr>
          <a:xfrm>
            <a:off x="1585332" y="1633658"/>
            <a:ext cx="45980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Az isten szerepének változása</a:t>
            </a:r>
            <a:endParaRPr lang="hu-H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21FF40-CD86-F570-2892-C73C974B0490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76FD595-AD46-7B42-9072-2877EDBED93F}"/>
              </a:ext>
            </a:extLst>
          </p:cNvPr>
          <p:cNvSpPr txBox="1"/>
          <p:nvPr/>
        </p:nvSpPr>
        <p:spPr>
          <a:xfrm>
            <a:off x="5631548" y="4281629"/>
            <a:ext cx="2468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800" spc="300" dirty="0" err="1">
                <a:latin typeface="Barlow" pitchFamily="2" charset="0"/>
              </a:rPr>
              <a:t>Dionüszos</a:t>
            </a:r>
            <a:r>
              <a:rPr lang="hu-HU" sz="800" spc="300" dirty="0">
                <a:latin typeface="Barlow" pitchFamily="2" charset="0"/>
              </a:rPr>
              <a:t>-mozaik,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Dionüszosz villája </a:t>
            </a:r>
            <a:r>
              <a:rPr lang="hu-HU" sz="800" spc="300" dirty="0" err="1">
                <a:latin typeface="Barlow" pitchFamily="2" charset="0"/>
              </a:rPr>
              <a:t>Dionban</a:t>
            </a:r>
            <a:r>
              <a:rPr lang="hu-HU" sz="800" spc="300" dirty="0">
                <a:latin typeface="Barlow" pitchFamily="2" charset="0"/>
              </a:rPr>
              <a:t>, </a:t>
            </a:r>
          </a:p>
          <a:p>
            <a:pPr algn="ctr"/>
            <a:r>
              <a:rPr lang="hu-HU" sz="800" spc="300" dirty="0">
                <a:latin typeface="Barlow" pitchFamily="2" charset="0"/>
              </a:rPr>
              <a:t>Kr.u. 2. század</a:t>
            </a:r>
          </a:p>
        </p:txBody>
      </p:sp>
      <p:pic>
        <p:nvPicPr>
          <p:cNvPr id="7" name="Picture 4" descr="undefined">
            <a:extLst>
              <a:ext uri="{FF2B5EF4-FFF2-40B4-BE49-F238E27FC236}">
                <a16:creationId xmlns:a16="http://schemas.microsoft.com/office/drawing/2014/main" id="{497F9A51-2D5F-77D9-5D05-329281E18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44" y="969819"/>
            <a:ext cx="4140707" cy="3104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03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4">
          <a:extLst>
            <a:ext uri="{FF2B5EF4-FFF2-40B4-BE49-F238E27FC236}">
              <a16:creationId xmlns:a16="http://schemas.microsoft.com/office/drawing/2014/main" id="{CFD9E0C0-05AF-4FAB-406D-837379BC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" name="Google Shape;10885;p69">
            <a:extLst>
              <a:ext uri="{FF2B5EF4-FFF2-40B4-BE49-F238E27FC236}">
                <a16:creationId xmlns:a16="http://schemas.microsoft.com/office/drawing/2014/main" id="{CC4D1EE3-FCC9-1F4D-9619-5DD687F046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2332" y="81776"/>
            <a:ext cx="7761916" cy="6616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hu-HU" b="1" dirty="0"/>
              <a:t>Konklúzió</a:t>
            </a:r>
            <a:endParaRPr lang="hu-HU" b="1" dirty="0">
              <a:effectLst/>
            </a:endParaRPr>
          </a:p>
        </p:txBody>
      </p:sp>
      <p:sp>
        <p:nvSpPr>
          <p:cNvPr id="10886" name="Google Shape;10886;p69">
            <a:extLst>
              <a:ext uri="{FF2B5EF4-FFF2-40B4-BE49-F238E27FC236}">
                <a16:creationId xmlns:a16="http://schemas.microsoft.com/office/drawing/2014/main" id="{36DD4B4D-B66C-8A4C-D7DF-EFE79BED0A2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9224" y="1764508"/>
            <a:ext cx="4140707" cy="19876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hu-HU" sz="1600" dirty="0"/>
              <a:t>– nem idegen eredetű istenség</a:t>
            </a:r>
          </a:p>
          <a:p>
            <a:pPr algn="l">
              <a:lnSpc>
                <a:spcPct val="150000"/>
              </a:lnSpc>
            </a:pPr>
            <a:r>
              <a:rPr lang="hu-HU" sz="1600" dirty="0"/>
              <a:t>– már a bronzkorban jelen volt</a:t>
            </a:r>
          </a:p>
          <a:p>
            <a:pPr algn="l">
              <a:lnSpc>
                <a:spcPct val="150000"/>
              </a:lnSpc>
            </a:pPr>
            <a:r>
              <a:rPr lang="hu-HU" sz="1600" dirty="0"/>
              <a:t>– szerepe jelentősen átalakult</a:t>
            </a:r>
          </a:p>
          <a:p>
            <a:pPr algn="l">
              <a:lnSpc>
                <a:spcPct val="150000"/>
              </a:lnSpc>
            </a:pPr>
            <a:r>
              <a:rPr lang="hu-HU" sz="1600" dirty="0"/>
              <a:t>– idegensége vallási átalakulás eredménye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4D0007-39FC-021C-EB9D-753762908975}"/>
              </a:ext>
            </a:extLst>
          </p:cNvPr>
          <p:cNvSpPr txBox="1"/>
          <p:nvPr/>
        </p:nvSpPr>
        <p:spPr>
          <a:xfrm>
            <a:off x="1076869" y="917762"/>
            <a:ext cx="3296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Dionüszosz idegenségének magyarázata</a:t>
            </a:r>
            <a:endParaRPr lang="hu-H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6085D-FDEA-5BC5-7242-A7453C442628}"/>
              </a:ext>
            </a:extLst>
          </p:cNvPr>
          <p:cNvSpPr txBox="1"/>
          <p:nvPr/>
        </p:nvSpPr>
        <p:spPr>
          <a:xfrm>
            <a:off x="513578" y="3719568"/>
            <a:ext cx="4572000" cy="114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17500">
              <a:lnSpc>
                <a:spcPct val="150000"/>
              </a:lnSpc>
              <a:buClr>
                <a:schemeClr val="dk1"/>
              </a:buClr>
              <a:buSzPts val="1400"/>
              <a:buFont typeface="Barlow"/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indent="-317500" algn="ctr">
              <a:buClr>
                <a:schemeClr val="dk1"/>
              </a:buClr>
              <a:buSzPts val="1400"/>
              <a:buFont typeface="Barlow"/>
              <a:buNone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algn="ctr"/>
            <a:r>
              <a:rPr lang="hu-HU" sz="1400" b="1" u="sng" dirty="0"/>
              <a:t>Végkövetkeztetés:</a:t>
            </a:r>
          </a:p>
          <a:p>
            <a:pPr algn="ctr"/>
            <a:r>
              <a:rPr lang="hu-HU" sz="1400" dirty="0"/>
              <a:t>Dionüszosz ősi görög istenség volt, akinek eredeti szerepe az idők során megváltozott.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49FD6-B894-8557-A07A-BF6A90C07395}"/>
              </a:ext>
            </a:extLst>
          </p:cNvPr>
          <p:cNvSpPr/>
          <p:nvPr/>
        </p:nvSpPr>
        <p:spPr>
          <a:xfrm>
            <a:off x="862361" y="74341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272" name="Picture 8" descr="undefined">
            <a:extLst>
              <a:ext uri="{FF2B5EF4-FFF2-40B4-BE49-F238E27FC236}">
                <a16:creationId xmlns:a16="http://schemas.microsoft.com/office/drawing/2014/main" id="{5826165C-4AB1-5980-FB53-635265B74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734" y="854388"/>
            <a:ext cx="3296688" cy="3583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7754A5F-4E3D-0D7E-1D7C-DB9DA49C9DB5}"/>
              </a:ext>
            </a:extLst>
          </p:cNvPr>
          <p:cNvSpPr txBox="1"/>
          <p:nvPr/>
        </p:nvSpPr>
        <p:spPr>
          <a:xfrm>
            <a:off x="5144224" y="4548478"/>
            <a:ext cx="367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800" spc="300">
                <a:latin typeface="Barlow" pitchFamily="2" charset="0"/>
              </a:defRPr>
            </a:lvl1pPr>
          </a:lstStyle>
          <a:p>
            <a:r>
              <a:rPr lang="hu-HU" dirty="0"/>
              <a:t>Dionüszosz falfestményen, </a:t>
            </a:r>
          </a:p>
          <a:p>
            <a:r>
              <a:rPr lang="hu-HU" dirty="0"/>
              <a:t>Pompeji, Kr. u. 1. század</a:t>
            </a:r>
          </a:p>
          <a:p>
            <a:r>
              <a:rPr lang="hu-HU" dirty="0"/>
              <a:t>ma: Nápolyi Nemzeti Régészeti Múzeum</a:t>
            </a:r>
          </a:p>
        </p:txBody>
      </p:sp>
    </p:spTree>
    <p:extLst>
      <p:ext uri="{BB962C8B-B14F-4D97-AF65-F5344CB8AC3E}">
        <p14:creationId xmlns:p14="http://schemas.microsoft.com/office/powerpoint/2010/main" val="624243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0" name="Google Shape;11010;p77"/>
          <p:cNvSpPr txBox="1">
            <a:spLocks noGrp="1"/>
          </p:cNvSpPr>
          <p:nvPr>
            <p:ph type="title"/>
          </p:nvPr>
        </p:nvSpPr>
        <p:spPr>
          <a:xfrm>
            <a:off x="713300" y="231375"/>
            <a:ext cx="7717500" cy="64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Köszönöm a figyelmet!</a:t>
            </a:r>
            <a:endParaRPr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4D2C4B-7393-7D36-A619-811103375156}"/>
              </a:ext>
            </a:extLst>
          </p:cNvPr>
          <p:cNvSpPr/>
          <p:nvPr/>
        </p:nvSpPr>
        <p:spPr>
          <a:xfrm>
            <a:off x="72177" y="83348"/>
            <a:ext cx="2128332" cy="2960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2290" name="Picture 2" descr="Dionüszosz a bor, a mámor és a lakoma görög istene">
            <a:extLst>
              <a:ext uri="{FF2B5EF4-FFF2-40B4-BE49-F238E27FC236}">
                <a16:creationId xmlns:a16="http://schemas.microsoft.com/office/drawing/2014/main" id="{59CAFB8B-D81E-AF9B-36BD-C85751FD2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702" y="1027102"/>
            <a:ext cx="4760595" cy="2927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6" name="Google Shape;10896;p70"/>
          <p:cNvSpPr txBox="1">
            <a:spLocks noGrp="1"/>
          </p:cNvSpPr>
          <p:nvPr>
            <p:ph type="title"/>
          </p:nvPr>
        </p:nvSpPr>
        <p:spPr>
          <a:xfrm>
            <a:off x="1317175" y="0"/>
            <a:ext cx="6509649" cy="7130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Felhasznált irodalom</a:t>
            </a:r>
            <a:endParaRPr dirty="0"/>
          </a:p>
        </p:txBody>
      </p:sp>
      <p:sp>
        <p:nvSpPr>
          <p:cNvPr id="10897" name="Google Shape;10897;p70"/>
          <p:cNvSpPr txBox="1">
            <a:spLocks noGrp="1"/>
          </p:cNvSpPr>
          <p:nvPr>
            <p:ph type="subTitle" idx="1"/>
          </p:nvPr>
        </p:nvSpPr>
        <p:spPr>
          <a:xfrm>
            <a:off x="842723" y="713027"/>
            <a:ext cx="6844184" cy="4508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Ulrich van </a:t>
            </a:r>
            <a:r>
              <a:rPr lang="hu-HU" sz="1100" dirty="0" err="1"/>
              <a:t>Loyen</a:t>
            </a:r>
            <a:r>
              <a:rPr lang="hu-HU" sz="1100" dirty="0"/>
              <a:t>: </a:t>
            </a:r>
            <a:r>
              <a:rPr lang="hu-HU" sz="1100" dirty="0" err="1"/>
              <a:t>Dionysus</a:t>
            </a:r>
            <a:r>
              <a:rPr lang="hu-HU" sz="1100" dirty="0"/>
              <a:t> - </a:t>
            </a:r>
            <a:r>
              <a:rPr lang="hu-HU" sz="1100" dirty="0">
                <a:hlinkClick r:id="rId3"/>
              </a:rPr>
              <a:t>https://www.academia.edu/6179287/Dionysos</a:t>
            </a:r>
            <a:r>
              <a:rPr lang="hu-HU" sz="1100" dirty="0"/>
              <a:t> 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 err="1"/>
              <a:t>Massimo</a:t>
            </a:r>
            <a:r>
              <a:rPr lang="hu-HU" sz="1100" dirty="0"/>
              <a:t> </a:t>
            </a:r>
            <a:r>
              <a:rPr lang="hu-HU" sz="1100" dirty="0" err="1"/>
              <a:t>Fongaro</a:t>
            </a:r>
            <a:r>
              <a:rPr lang="hu-HU" sz="1100" dirty="0"/>
              <a:t>: </a:t>
            </a:r>
            <a:r>
              <a:rPr lang="hu-HU" sz="1100" dirty="0" err="1"/>
              <a:t>Divine</a:t>
            </a:r>
            <a:r>
              <a:rPr lang="hu-HU" sz="1100" dirty="0"/>
              <a:t> </a:t>
            </a:r>
            <a:r>
              <a:rPr lang="hu-HU" sz="1100" dirty="0" err="1"/>
              <a:t>Metamorphosis</a:t>
            </a:r>
            <a:r>
              <a:rPr lang="hu-HU" sz="1100" dirty="0"/>
              <a:t> of God </a:t>
            </a:r>
            <a:r>
              <a:rPr lang="hu-HU" sz="1100" dirty="0" err="1"/>
              <a:t>Dionysus</a:t>
            </a:r>
            <a:endParaRPr lang="hu-HU" sz="1100" dirty="0"/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b="1" dirty="0"/>
              <a:t>Nicola </a:t>
            </a:r>
            <a:r>
              <a:rPr lang="hu-HU" sz="1100" b="1" dirty="0" err="1"/>
              <a:t>Mureddu</a:t>
            </a:r>
            <a:r>
              <a:rPr lang="hu-HU" sz="1100" b="1" dirty="0"/>
              <a:t>: A </a:t>
            </a:r>
            <a:r>
              <a:rPr lang="hu-HU" sz="1100" b="1" dirty="0" err="1"/>
              <a:t>Dark</a:t>
            </a:r>
            <a:r>
              <a:rPr lang="hu-HU" sz="1100" b="1" dirty="0"/>
              <a:t> </a:t>
            </a:r>
            <a:r>
              <a:rPr lang="hu-HU" sz="1100" b="1" dirty="0" err="1"/>
              <a:t>Dionysus</a:t>
            </a:r>
            <a:r>
              <a:rPr lang="hu-HU" sz="1100" b="1" dirty="0"/>
              <a:t>: The </a:t>
            </a:r>
            <a:r>
              <a:rPr lang="hu-HU" sz="1100" b="1" dirty="0" err="1"/>
              <a:t>transformation</a:t>
            </a:r>
            <a:r>
              <a:rPr lang="hu-HU" sz="1100" b="1" dirty="0"/>
              <a:t> of a </a:t>
            </a:r>
            <a:r>
              <a:rPr lang="hu-HU" sz="1100" b="1" dirty="0" err="1"/>
              <a:t>Greek</a:t>
            </a:r>
            <a:r>
              <a:rPr lang="hu-HU" sz="1100" b="1" dirty="0"/>
              <a:t> god </a:t>
            </a:r>
            <a:r>
              <a:rPr lang="hu-HU" sz="1100" b="1" dirty="0" err="1"/>
              <a:t>between</a:t>
            </a:r>
            <a:r>
              <a:rPr lang="hu-HU" sz="1100" b="1" dirty="0"/>
              <a:t> </a:t>
            </a:r>
            <a:r>
              <a:rPr lang="hu-HU" sz="1100" b="1" dirty="0" err="1"/>
              <a:t>the</a:t>
            </a:r>
            <a:r>
              <a:rPr lang="hu-HU" sz="1100" b="1" dirty="0"/>
              <a:t> </a:t>
            </a:r>
            <a:r>
              <a:rPr lang="hu-HU" sz="1100" b="1" dirty="0" err="1"/>
              <a:t>Bronze</a:t>
            </a:r>
            <a:r>
              <a:rPr lang="hu-HU" sz="1100" b="1" dirty="0"/>
              <a:t> and </a:t>
            </a:r>
            <a:r>
              <a:rPr lang="hu-HU" sz="1100" b="1" dirty="0" err="1"/>
              <a:t>Iron</a:t>
            </a:r>
            <a:r>
              <a:rPr lang="hu-HU" sz="1100" b="1" dirty="0"/>
              <a:t> </a:t>
            </a:r>
            <a:r>
              <a:rPr lang="hu-HU" sz="1100" b="1" dirty="0" err="1"/>
              <a:t>Age</a:t>
            </a:r>
            <a:r>
              <a:rPr lang="hu-HU" sz="1100" b="1" dirty="0"/>
              <a:t> 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Katie </a:t>
            </a:r>
            <a:r>
              <a:rPr lang="hu-HU" sz="1100" dirty="0" err="1"/>
              <a:t>O’Day</a:t>
            </a:r>
            <a:r>
              <a:rPr lang="hu-HU" sz="1100" dirty="0"/>
              <a:t>: The </a:t>
            </a:r>
            <a:r>
              <a:rPr lang="hu-HU" sz="1100" dirty="0" err="1"/>
              <a:t>Purpose</a:t>
            </a:r>
            <a:r>
              <a:rPr lang="hu-HU" sz="1100" dirty="0"/>
              <a:t> of </a:t>
            </a:r>
            <a:r>
              <a:rPr lang="hu-HU" sz="1100" dirty="0" err="1"/>
              <a:t>the</a:t>
            </a:r>
            <a:r>
              <a:rPr lang="hu-HU" sz="1100" dirty="0"/>
              <a:t> </a:t>
            </a:r>
            <a:r>
              <a:rPr lang="hu-HU" sz="1100" dirty="0" err="1"/>
              <a:t>Cult</a:t>
            </a:r>
            <a:r>
              <a:rPr lang="hu-HU" sz="1100" dirty="0"/>
              <a:t> of </a:t>
            </a:r>
            <a:r>
              <a:rPr lang="hu-HU" sz="1100" dirty="0" err="1"/>
              <a:t>Dionysus</a:t>
            </a:r>
            <a:r>
              <a:rPr lang="hu-HU" sz="1100" dirty="0"/>
              <a:t> in </a:t>
            </a:r>
            <a:r>
              <a:rPr lang="hu-HU" sz="1100" dirty="0" err="1"/>
              <a:t>Ancient</a:t>
            </a:r>
            <a:r>
              <a:rPr lang="hu-HU" sz="1100" dirty="0"/>
              <a:t> </a:t>
            </a:r>
            <a:r>
              <a:rPr lang="hu-HU" sz="1100" dirty="0" err="1"/>
              <a:t>Greece</a:t>
            </a:r>
            <a:endParaRPr lang="hu-HU" sz="1100" dirty="0"/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 err="1"/>
              <a:t>Renate</a:t>
            </a:r>
            <a:r>
              <a:rPr lang="hu-HU" sz="1100" dirty="0"/>
              <a:t> </a:t>
            </a:r>
            <a:r>
              <a:rPr lang="hu-HU" sz="1100" dirty="0" err="1"/>
              <a:t>Schlesier</a:t>
            </a:r>
            <a:r>
              <a:rPr lang="hu-HU" sz="1100" dirty="0"/>
              <a:t> (szerk.): A </a:t>
            </a:r>
            <a:r>
              <a:rPr lang="hu-HU" sz="1100" dirty="0" err="1"/>
              <a:t>Different</a:t>
            </a:r>
            <a:r>
              <a:rPr lang="hu-HU" sz="1100" dirty="0"/>
              <a:t> God? </a:t>
            </a:r>
            <a:r>
              <a:rPr lang="hu-HU" sz="1100" dirty="0" err="1"/>
              <a:t>Dionysos</a:t>
            </a:r>
            <a:r>
              <a:rPr lang="hu-HU" sz="1100" dirty="0"/>
              <a:t> and </a:t>
            </a:r>
            <a:r>
              <a:rPr lang="hu-HU" sz="1100" dirty="0" err="1"/>
              <a:t>Ancient</a:t>
            </a:r>
            <a:r>
              <a:rPr lang="hu-HU" sz="1100" dirty="0"/>
              <a:t> </a:t>
            </a:r>
            <a:r>
              <a:rPr lang="hu-HU" sz="1100" dirty="0" err="1"/>
              <a:t>Polytheism</a:t>
            </a:r>
            <a:endParaRPr lang="hu-HU" sz="1100" dirty="0"/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William Allan: </a:t>
            </a:r>
            <a:r>
              <a:rPr lang="hu-HU" sz="1100" dirty="0" err="1"/>
              <a:t>Religious</a:t>
            </a:r>
            <a:r>
              <a:rPr lang="hu-HU" sz="1100" dirty="0"/>
              <a:t> </a:t>
            </a:r>
            <a:r>
              <a:rPr lang="hu-HU" sz="1100" dirty="0" err="1"/>
              <a:t>Syncretism</a:t>
            </a:r>
            <a:r>
              <a:rPr lang="hu-HU" sz="1100" dirty="0"/>
              <a:t>: The New </a:t>
            </a:r>
            <a:r>
              <a:rPr lang="hu-HU" sz="1100" dirty="0" err="1"/>
              <a:t>Gods</a:t>
            </a:r>
            <a:r>
              <a:rPr lang="hu-HU" sz="1100" dirty="0"/>
              <a:t> of </a:t>
            </a:r>
            <a:r>
              <a:rPr lang="hu-HU" sz="1100" dirty="0" err="1"/>
              <a:t>Greek</a:t>
            </a:r>
            <a:r>
              <a:rPr lang="hu-HU" sz="1100" dirty="0"/>
              <a:t> </a:t>
            </a:r>
            <a:r>
              <a:rPr lang="hu-HU" sz="1100" dirty="0" err="1"/>
              <a:t>Tragedy</a:t>
            </a:r>
            <a:endParaRPr lang="hu-HU" sz="1100" dirty="0"/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Friedrich Nietzsche and Claudia Crawford: The </a:t>
            </a:r>
            <a:r>
              <a:rPr lang="hu-HU" sz="1100" dirty="0" err="1"/>
              <a:t>Dionysian</a:t>
            </a:r>
            <a:r>
              <a:rPr lang="hu-HU" sz="1100" dirty="0"/>
              <a:t> </a:t>
            </a:r>
            <a:r>
              <a:rPr lang="hu-HU" sz="1100" dirty="0" err="1"/>
              <a:t>Worldview</a:t>
            </a:r>
            <a:endParaRPr lang="hu-HU" sz="1100" dirty="0"/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B. C. Dietrich: </a:t>
            </a:r>
            <a:r>
              <a:rPr lang="hu-HU" sz="1100" dirty="0" err="1"/>
              <a:t>Dionysus</a:t>
            </a:r>
            <a:r>
              <a:rPr lang="hu-HU" sz="1100" dirty="0"/>
              <a:t> </a:t>
            </a:r>
            <a:r>
              <a:rPr lang="hu-HU" sz="1100" dirty="0" err="1"/>
              <a:t>Liknites</a:t>
            </a:r>
            <a:r>
              <a:rPr lang="hu-HU" sz="1100" dirty="0"/>
              <a:t> 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Michael </a:t>
            </a:r>
            <a:r>
              <a:rPr lang="hu-HU" sz="1100" dirty="0" err="1"/>
              <a:t>Tierney</a:t>
            </a:r>
            <a:r>
              <a:rPr lang="hu-HU" sz="1100" dirty="0"/>
              <a:t>: </a:t>
            </a:r>
            <a:r>
              <a:rPr lang="hu-HU" sz="1100" dirty="0" err="1"/>
              <a:t>Dionysus</a:t>
            </a:r>
            <a:r>
              <a:rPr lang="hu-HU" sz="1100" dirty="0"/>
              <a:t>, </a:t>
            </a:r>
            <a:r>
              <a:rPr lang="hu-HU" sz="1100" dirty="0" err="1"/>
              <a:t>the</a:t>
            </a:r>
            <a:r>
              <a:rPr lang="hu-HU" sz="1100" dirty="0"/>
              <a:t> </a:t>
            </a:r>
            <a:r>
              <a:rPr lang="hu-HU" sz="1100" dirty="0" err="1"/>
              <a:t>Dithyramb</a:t>
            </a:r>
            <a:r>
              <a:rPr lang="hu-HU" sz="1100" dirty="0"/>
              <a:t>, and </a:t>
            </a:r>
            <a:r>
              <a:rPr lang="hu-HU" sz="1100" dirty="0" err="1"/>
              <a:t>the</a:t>
            </a:r>
            <a:r>
              <a:rPr lang="hu-HU" sz="1100" dirty="0"/>
              <a:t> </a:t>
            </a:r>
            <a:r>
              <a:rPr lang="hu-HU" sz="1100" dirty="0" err="1"/>
              <a:t>Origin</a:t>
            </a:r>
            <a:r>
              <a:rPr lang="hu-HU" sz="1100" dirty="0"/>
              <a:t> of </a:t>
            </a:r>
            <a:r>
              <a:rPr lang="hu-HU" sz="1100" dirty="0" err="1"/>
              <a:t>Tragedy</a:t>
            </a:r>
            <a:r>
              <a:rPr lang="hu-HU" sz="1100" dirty="0"/>
              <a:t> 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 William </a:t>
            </a:r>
            <a:r>
              <a:rPr lang="hu-HU" sz="1100" dirty="0" err="1"/>
              <a:t>J</a:t>
            </a:r>
            <a:r>
              <a:rPr lang="hu-HU" sz="1100" dirty="0"/>
              <a:t>. </a:t>
            </a:r>
            <a:r>
              <a:rPr lang="hu-HU" sz="1100" dirty="0" err="1"/>
              <a:t>Slater</a:t>
            </a:r>
            <a:r>
              <a:rPr lang="hu-HU" sz="1100" dirty="0"/>
              <a:t>: Life </a:t>
            </a:r>
            <a:r>
              <a:rPr lang="hu-HU" sz="1100" dirty="0" err="1"/>
              <a:t>As</a:t>
            </a:r>
            <a:r>
              <a:rPr lang="hu-HU" sz="1100" dirty="0"/>
              <a:t> a </a:t>
            </a:r>
            <a:r>
              <a:rPr lang="hu-HU" sz="1100" dirty="0" err="1"/>
              <a:t>Party</a:t>
            </a:r>
            <a:r>
              <a:rPr lang="hu-HU" sz="1100" dirty="0"/>
              <a:t>: A </a:t>
            </a:r>
            <a:r>
              <a:rPr lang="hu-HU" sz="1100" dirty="0" err="1"/>
              <a:t>Pindaric</a:t>
            </a:r>
            <a:r>
              <a:rPr lang="hu-HU" sz="1100" dirty="0"/>
              <a:t> </a:t>
            </a:r>
            <a:r>
              <a:rPr lang="hu-HU" sz="1100" dirty="0" err="1"/>
              <a:t>Look</a:t>
            </a:r>
            <a:r>
              <a:rPr lang="hu-HU" sz="1100" dirty="0"/>
              <a:t> </a:t>
            </a:r>
            <a:r>
              <a:rPr lang="hu-HU" sz="1100" dirty="0" err="1"/>
              <a:t>At</a:t>
            </a:r>
            <a:r>
              <a:rPr lang="hu-HU" sz="1100" dirty="0"/>
              <a:t> </a:t>
            </a:r>
            <a:r>
              <a:rPr lang="hu-HU" sz="1100" dirty="0" err="1"/>
              <a:t>Dionysus</a:t>
            </a:r>
            <a:r>
              <a:rPr lang="hu-HU" sz="1100" dirty="0"/>
              <a:t> in </a:t>
            </a:r>
            <a:r>
              <a:rPr lang="hu-HU" sz="1100" dirty="0" err="1"/>
              <a:t>the</a:t>
            </a:r>
            <a:r>
              <a:rPr lang="hu-HU" sz="1100" dirty="0"/>
              <a:t> </a:t>
            </a:r>
            <a:r>
              <a:rPr lang="hu-HU" sz="1100" dirty="0" err="1"/>
              <a:t>Underworld</a:t>
            </a:r>
            <a:endParaRPr lang="hu-HU" sz="1100" dirty="0"/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Albert </a:t>
            </a:r>
            <a:r>
              <a:rPr lang="hu-HU" sz="1100" dirty="0" err="1"/>
              <a:t>Henrichs</a:t>
            </a:r>
            <a:r>
              <a:rPr lang="hu-HU" sz="1100" dirty="0"/>
              <a:t>: </a:t>
            </a:r>
            <a:r>
              <a:rPr lang="hu-HU" sz="1100" dirty="0" err="1"/>
              <a:t>Loss</a:t>
            </a:r>
            <a:r>
              <a:rPr lang="hu-HU" sz="1100" dirty="0"/>
              <a:t> of </a:t>
            </a:r>
            <a:r>
              <a:rPr lang="hu-HU" sz="1100" dirty="0" err="1"/>
              <a:t>Self</a:t>
            </a:r>
            <a:r>
              <a:rPr lang="hu-HU" sz="1100" dirty="0"/>
              <a:t>, </a:t>
            </a:r>
            <a:r>
              <a:rPr lang="hu-HU" sz="1100" dirty="0" err="1"/>
              <a:t>Suffering</a:t>
            </a:r>
            <a:r>
              <a:rPr lang="hu-HU" sz="1100" dirty="0"/>
              <a:t>, </a:t>
            </a:r>
            <a:r>
              <a:rPr lang="hu-HU" sz="1100" dirty="0" err="1"/>
              <a:t>Violence</a:t>
            </a:r>
            <a:r>
              <a:rPr lang="hu-HU" sz="1100" dirty="0"/>
              <a:t>: The Modern </a:t>
            </a:r>
            <a:r>
              <a:rPr lang="hu-HU" sz="1100" dirty="0" err="1"/>
              <a:t>View</a:t>
            </a:r>
            <a:r>
              <a:rPr lang="hu-HU" sz="1100" dirty="0"/>
              <a:t> of </a:t>
            </a:r>
            <a:r>
              <a:rPr lang="hu-HU" sz="1100" dirty="0" err="1"/>
              <a:t>Dionysus</a:t>
            </a:r>
            <a:r>
              <a:rPr lang="hu-HU" sz="1100" dirty="0"/>
              <a:t> </a:t>
            </a:r>
            <a:r>
              <a:rPr lang="hu-HU" sz="1100" dirty="0" err="1"/>
              <a:t>from</a:t>
            </a:r>
            <a:r>
              <a:rPr lang="hu-HU" sz="1100" dirty="0"/>
              <a:t> Nietzsche </a:t>
            </a:r>
            <a:r>
              <a:rPr lang="hu-HU" sz="1100" dirty="0" err="1"/>
              <a:t>to</a:t>
            </a:r>
            <a:r>
              <a:rPr lang="hu-HU" sz="1100" dirty="0"/>
              <a:t> </a:t>
            </a:r>
            <a:r>
              <a:rPr lang="hu-HU" sz="1100" dirty="0" err="1"/>
              <a:t>Girard</a:t>
            </a:r>
            <a:r>
              <a:rPr lang="hu-HU" sz="1100" dirty="0"/>
              <a:t> </a:t>
            </a:r>
          </a:p>
          <a:p>
            <a:pPr marL="171450" lvl="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Egyed Attila: Rituális tapasztalat az </a:t>
            </a:r>
            <a:r>
              <a:rPr lang="hu-HU" sz="1100" dirty="0" err="1"/>
              <a:t>orphikus</a:t>
            </a:r>
            <a:r>
              <a:rPr lang="hu-HU" sz="1100" dirty="0"/>
              <a:t> aranylemezekben. Dimenziók és folyamatok - </a:t>
            </a:r>
            <a:r>
              <a:rPr lang="hu-HU" sz="1100" dirty="0">
                <a:hlinkClick r:id="rId4"/>
              </a:rPr>
              <a:t>https://okorportal.hu/wp-content/uploads/2019/12/2018_2_egyed.pdf</a:t>
            </a:r>
            <a:endParaRPr lang="hu-HU" sz="1100" dirty="0"/>
          </a:p>
          <a:p>
            <a:pPr marL="171450" lvl="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>
                <a:hlinkClick r:id="rId5"/>
              </a:rPr>
              <a:t>https://www.britannica.com/topic/Orphic-religion</a:t>
            </a:r>
            <a:endParaRPr lang="hu-HU" sz="1100" dirty="0"/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/>
              <a:t>Hésziodosz: Istenek születése (</a:t>
            </a:r>
            <a:r>
              <a:rPr lang="hu-HU" sz="1100" dirty="0" err="1"/>
              <a:t>Theogónia</a:t>
            </a:r>
            <a:r>
              <a:rPr lang="hu-HU" sz="1100" dirty="0"/>
              <a:t>) - </a:t>
            </a:r>
            <a:r>
              <a:rPr lang="hu-HU" sz="1100" dirty="0">
                <a:hlinkClick r:id="rId6"/>
              </a:rPr>
              <a:t>http://mek.oszk.hu/06200/06221</a:t>
            </a:r>
            <a:r>
              <a:rPr lang="hu-HU" sz="1100" dirty="0"/>
              <a:t> 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100" dirty="0" err="1"/>
              <a:t>Herodotus</a:t>
            </a:r>
            <a:r>
              <a:rPr lang="hu-HU" sz="1100" dirty="0"/>
              <a:t>: </a:t>
            </a:r>
            <a:r>
              <a:rPr lang="hu-HU" sz="1100" dirty="0" err="1"/>
              <a:t>Histories</a:t>
            </a:r>
            <a:r>
              <a:rPr lang="hu-HU" sz="1100" dirty="0"/>
              <a:t>. </a:t>
            </a:r>
            <a:r>
              <a:rPr lang="hu-HU" sz="1100" dirty="0" err="1"/>
              <a:t>Chapter</a:t>
            </a:r>
            <a:r>
              <a:rPr lang="hu-HU" sz="1100" dirty="0"/>
              <a:t> 49, </a:t>
            </a:r>
            <a:r>
              <a:rPr lang="hu-HU" sz="1100" dirty="0" err="1"/>
              <a:t>section</a:t>
            </a:r>
            <a:r>
              <a:rPr lang="hu-HU" sz="1100" dirty="0"/>
              <a:t> 1. - https://</a:t>
            </a:r>
            <a:r>
              <a:rPr lang="hu-HU" sz="1100" dirty="0" err="1"/>
              <a:t>shorturl.at</a:t>
            </a:r>
            <a:r>
              <a:rPr lang="hu-HU" sz="1100" dirty="0"/>
              <a:t>/</a:t>
            </a:r>
            <a:r>
              <a:rPr lang="hu-HU" sz="1100" dirty="0" err="1"/>
              <a:t>UHChF</a:t>
            </a:r>
            <a:endParaRPr sz="11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AB26E9-AB3F-4B88-B4CD-73096650EEC6}"/>
              </a:ext>
            </a:extLst>
          </p:cNvPr>
          <p:cNvSpPr/>
          <p:nvPr/>
        </p:nvSpPr>
        <p:spPr>
          <a:xfrm>
            <a:off x="842723" y="44604"/>
            <a:ext cx="429017" cy="2334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eek Style Project Proposal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FFFF"/>
      </a:accent1>
      <a:accent2>
        <a:srgbClr val="21212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36915f3-2f02-4945-8997-f2963298db46}" enabled="1" method="Privileged" siteId="{cd99fef8-1cd3-4a2a-9bdf-15531181d65e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884</Words>
  <Application>Microsoft Macintosh PowerPoint</Application>
  <PresentationFormat>Diavetítés a képernyőre (16:9 oldalarány)</PresentationFormat>
  <Paragraphs>101</Paragraphs>
  <Slides>14</Slides>
  <Notes>14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2" baseType="lpstr">
      <vt:lpstr>Arial</vt:lpstr>
      <vt:lpstr>Cinzel Medium</vt:lpstr>
      <vt:lpstr>Cinzel</vt:lpstr>
      <vt:lpstr>Barlow Semi Condensed</vt:lpstr>
      <vt:lpstr>Fira Sans Extra Condensed Medium</vt:lpstr>
      <vt:lpstr>Delivery</vt:lpstr>
      <vt:lpstr>Barlow</vt:lpstr>
      <vt:lpstr>Greek Style Project Proposal XL by Slidesgo</vt:lpstr>
      <vt:lpstr>Dionüszosz  mint idegen isten</vt:lpstr>
      <vt:lpstr>Dionüszosz: görög vagy idegen isten? </vt:lpstr>
      <vt:lpstr>A kutatási kérdés</vt:lpstr>
      <vt:lpstr>Dionüszosz szerepe a klasszikus görög vallásban</vt:lpstr>
      <vt:lpstr>Dionüszosz születése</vt:lpstr>
      <vt:lpstr>Dionüszosz kultuszának különlegessége</vt:lpstr>
      <vt:lpstr>Az idegenség okai</vt:lpstr>
      <vt:lpstr>Régészeti bizonyíték: Lineáris B és Pülosz</vt:lpstr>
      <vt:lpstr>Dionüszosz mint alvilági istenség</vt:lpstr>
      <vt:lpstr>Dionüszosz és az emberiség, túlvilág</vt:lpstr>
      <vt:lpstr>Dionüszosz átalakulása</vt:lpstr>
      <vt:lpstr>Konklúzió</vt:lpstr>
      <vt:lpstr>Köszönöm a figyelmet!</vt:lpstr>
      <vt:lpstr>Felhasznált irodalom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Rebeka Zsurkan</cp:lastModifiedBy>
  <cp:revision>10</cp:revision>
  <dcterms:modified xsi:type="dcterms:W3CDTF">2026-02-23T16:13:45Z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Greek Style Project Proposal XL by Slidesgo:3</vt:lpwstr>
  </property>
  <property fmtid="{D5CDD505-2E9C-101B-9397-08002B2CF9AE}" pid="3" name="ClassificationContentMarkingHeaderText">
    <vt:lpwstr>FOR INTERNAL USE</vt:lpwstr>
  </property>
</Properties>
</file>