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3" r:id="rId11"/>
    <p:sldId id="265" r:id="rId12"/>
    <p:sldId id="266" r:id="rId13"/>
    <p:sldId id="267" r:id="rId14"/>
    <p:sldId id="268" r:id="rId15"/>
    <p:sldId id="274" r:id="rId16"/>
    <p:sldId id="270" r:id="rId17"/>
    <p:sldId id="277" r:id="rId18"/>
    <p:sldId id="271" r:id="rId19"/>
    <p:sldId id="272" r:id="rId20"/>
    <p:sldId id="278" r:id="rId21"/>
  </p:sldIdLst>
  <p:sldSz cx="9144000" cy="6858000" type="screen4x3"/>
  <p:notesSz cx="6794500" cy="9931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en.wikipedia.org/wiki/File:Asclepius-Rotunda_of_Altes_Museum.jp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hu.wikipedia.org/w/index.php?title=Naupaktosz&amp;action=edit&amp;redlink=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0" y="0"/>
            <a:ext cx="4472088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2600" y="643255"/>
            <a:ext cx="3465195" cy="3438525"/>
          </a:xfrm>
        </p:spPr>
        <p:txBody>
          <a:bodyPr>
            <a:normAutofit fontScale="90000"/>
          </a:bodyPr>
          <a:lstStyle/>
          <a:p>
            <a:pPr algn="l">
              <a:lnSpc>
                <a:spcPct val="90000"/>
              </a:lnSpc>
            </a:pPr>
            <a:r>
              <a:rPr lang="hu-HU" sz="1800" b="1" dirty="0"/>
              <a:t/>
            </a:r>
            <a:br>
              <a:rPr lang="hu-HU" sz="1800" b="1" dirty="0"/>
            </a:br>
            <a:r>
              <a:rPr lang="hu-HU" sz="1800" b="1" dirty="0"/>
              <a:t/>
            </a:r>
            <a:br>
              <a:rPr lang="hu-HU" sz="1800" b="1" dirty="0"/>
            </a:br>
            <a:r>
              <a:rPr lang="hu-HU" sz="1800" b="1" dirty="0"/>
              <a:t/>
            </a:r>
            <a:br>
              <a:rPr lang="hu-HU" sz="1800" b="1" dirty="0"/>
            </a:br>
            <a:r>
              <a:rPr lang="hu-HU" sz="1800" b="1" dirty="0"/>
              <a:t/>
            </a:r>
            <a:br>
              <a:rPr lang="hu-HU" sz="1800" b="1" dirty="0"/>
            </a:br>
            <a:r>
              <a:rPr lang="hu-HU" sz="1800" b="1" dirty="0"/>
              <a:t/>
            </a:r>
            <a:br>
              <a:rPr lang="hu-HU" sz="1800" b="1" dirty="0"/>
            </a:br>
            <a:r>
              <a:rPr lang="hu-HU" sz="1800" b="1" dirty="0"/>
              <a:t/>
            </a:r>
            <a:br>
              <a:rPr lang="hu-HU" sz="1800" b="1" dirty="0"/>
            </a:br>
            <a:r>
              <a:rPr lang="hu-HU" sz="3100" b="1" dirty="0"/>
              <a:t>Aszklépiosz</a:t>
            </a:r>
            <a:r>
              <a:rPr lang="hu-HU" sz="3100" dirty="0"/>
              <a:t> az orvostudomány atyjának, istenének </a:t>
            </a:r>
            <a:r>
              <a:rPr lang="hu-HU" sz="3100" b="1" dirty="0"/>
              <a:t>élete és kultusza</a:t>
            </a:r>
            <a:br>
              <a:rPr lang="hu-HU" sz="3100" b="1" dirty="0"/>
            </a:br>
            <a:r>
              <a:rPr lang="hu-HU" sz="3100" b="1" dirty="0"/>
              <a:t/>
            </a:r>
            <a:br>
              <a:rPr lang="hu-HU" sz="3100" b="1" dirty="0"/>
            </a:br>
            <a:r>
              <a:rPr lang="hu-HU" sz="1800" b="1" dirty="0"/>
              <a:t/>
            </a:r>
            <a:br>
              <a:rPr lang="hu-HU" sz="1800" b="1" dirty="0"/>
            </a:br>
            <a:r>
              <a:rPr lang="hu-HU" sz="1800" b="1" dirty="0"/>
              <a:t/>
            </a:r>
            <a:br>
              <a:rPr lang="hu-HU" sz="1800" b="1" dirty="0"/>
            </a:br>
            <a:r>
              <a:rPr lang="hu-HU" sz="1800" b="1" dirty="0"/>
              <a:t/>
            </a:r>
            <a:br>
              <a:rPr lang="hu-HU" sz="1800" b="1" dirty="0"/>
            </a:br>
            <a:r>
              <a:rPr lang="hu-HU" sz="1800" b="1" dirty="0"/>
              <a:t/>
            </a:r>
            <a:br>
              <a:rPr lang="hu-HU" sz="1800" b="1" dirty="0"/>
            </a:br>
            <a:endParaRPr lang="hu-HU" sz="1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2600" y="5277684"/>
            <a:ext cx="3465438" cy="775494"/>
          </a:xfrm>
        </p:spPr>
        <p:txBody>
          <a:bodyPr>
            <a:noAutofit/>
          </a:bodyPr>
          <a:lstStyle/>
          <a:p>
            <a:pPr algn="l"/>
            <a:r>
              <a:rPr lang="hu-HU" sz="1700" b="1" dirty="0">
                <a:sym typeface="+mn-ea"/>
              </a:rPr>
              <a:t>Dr. Szmolen Dénes</a:t>
            </a:r>
            <a:br>
              <a:rPr lang="hu-HU" sz="1700" b="1" dirty="0">
                <a:sym typeface="+mn-ea"/>
              </a:rPr>
            </a:br>
            <a:r>
              <a:rPr lang="hu-HU" sz="1700" b="1" dirty="0">
                <a:sym typeface="+mn-ea"/>
              </a:rPr>
              <a:t>PPKE BTK TÖRTÉNELEM BA Levelező I. évfolyam</a:t>
            </a:r>
            <a:br>
              <a:rPr lang="hu-HU" sz="1700" b="1" dirty="0">
                <a:sym typeface="+mn-ea"/>
              </a:rPr>
            </a:br>
            <a:r>
              <a:rPr lang="hu-HU" sz="1700" b="1" dirty="0">
                <a:sym typeface="+mn-ea"/>
              </a:rPr>
              <a:t>Ókortörténeti forráselemzés előadás</a:t>
            </a:r>
          </a:p>
        </p:txBody>
      </p:sp>
      <p:pic>
        <p:nvPicPr>
          <p:cNvPr id="6" name="Kép 5" descr="Miről ismertük meg az orvosokat régen és ma? – Egy kis orvosi jelképta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54689" y="2191886"/>
            <a:ext cx="3706710" cy="24742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0" y="0"/>
            <a:ext cx="4472088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43467"/>
            <a:ext cx="2916395" cy="1800526"/>
          </a:xfrm>
        </p:spPr>
        <p:txBody>
          <a:bodyPr>
            <a:normAutofit/>
          </a:bodyPr>
          <a:lstStyle/>
          <a:p>
            <a:r>
              <a:t>Bevezetés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937657"/>
            <a:ext cx="3214007" cy="423930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sz="1800" dirty="0"/>
              <a:t>Az előadás célja bemutatni </a:t>
            </a:r>
            <a:r>
              <a:rPr lang="hu-HU" sz="1800" b="1" dirty="0"/>
              <a:t>Aszklépiosz</a:t>
            </a:r>
            <a:r>
              <a:rPr lang="hu-HU" sz="1800" dirty="0"/>
              <a:t> életét,</a:t>
            </a:r>
          </a:p>
          <a:p>
            <a:pPr>
              <a:lnSpc>
                <a:spcPct val="90000"/>
              </a:lnSpc>
            </a:pPr>
            <a:r>
              <a:rPr lang="hu-HU" sz="1800" dirty="0"/>
              <a:t> </a:t>
            </a:r>
            <a:r>
              <a:rPr lang="hu-HU" sz="1800" b="1" dirty="0"/>
              <a:t>Aszklépiosz </a:t>
            </a:r>
            <a:r>
              <a:rPr lang="hu-HU" sz="1800" dirty="0"/>
              <a:t>kultuszának eredetét,  korai kialakulását és fejlődését, valamint </a:t>
            </a:r>
          </a:p>
          <a:p>
            <a:pPr>
              <a:lnSpc>
                <a:spcPct val="90000"/>
              </a:lnSpc>
            </a:pPr>
            <a:r>
              <a:rPr lang="hu-HU" sz="1800" dirty="0"/>
              <a:t>bemutatni az ókori orvoslás és vallás összefonódását, kapcsolatát az ókori Görögországban, amelyben</a:t>
            </a:r>
          </a:p>
          <a:p>
            <a:pPr>
              <a:lnSpc>
                <a:spcPct val="90000"/>
              </a:lnSpc>
            </a:pPr>
            <a:r>
              <a:rPr lang="hu-HU" sz="1800" dirty="0"/>
              <a:t>Aszklépiosznak szerepének jelentőségét, amely mind a görög mitológiában és a gyógyításban, mind az ókori  görög poliszok világában kiemelkedő volt.</a:t>
            </a:r>
          </a:p>
          <a:p>
            <a:pPr>
              <a:lnSpc>
                <a:spcPct val="90000"/>
              </a:lnSpc>
            </a:pPr>
            <a:endParaRPr lang="hu-HU" sz="1600" dirty="0"/>
          </a:p>
          <a:p>
            <a:pPr>
              <a:lnSpc>
                <a:spcPct val="90000"/>
              </a:lnSpc>
            </a:pPr>
            <a:endParaRPr lang="hu-HU" sz="1600" dirty="0"/>
          </a:p>
          <a:p>
            <a:pPr>
              <a:lnSpc>
                <a:spcPct val="90000"/>
              </a:lnSpc>
            </a:pPr>
            <a:endParaRPr lang="hu-HU" sz="1600" dirty="0"/>
          </a:p>
        </p:txBody>
      </p:sp>
      <p:pic>
        <p:nvPicPr>
          <p:cNvPr id="4" name="Kép 3" descr="Aszklépiosz – Wikipédi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00739" y="862984"/>
            <a:ext cx="3560660" cy="51603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1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326075" y="-1"/>
            <a:ext cx="7817925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4617" y="365125"/>
            <a:ext cx="4370732" cy="1433433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hu-HU" sz="3100" err="1"/>
              <a:t>Aszklépiosz</a:t>
            </a:r>
            <a:r>
              <a:rPr lang="hu-HU" sz="3100"/>
              <a:t> származása és szerepe a </a:t>
            </a:r>
            <a:r>
              <a:rPr lang="hu-HU" sz="3100" err="1"/>
              <a:t>görög</a:t>
            </a:r>
            <a:r>
              <a:rPr lang="hu-HU" sz="3100"/>
              <a:t> </a:t>
            </a:r>
            <a:r>
              <a:rPr lang="hu-HU" sz="3100" err="1"/>
              <a:t>vallásban</a:t>
            </a:r>
            <a:r>
              <a:rPr lang="hu-HU" sz="3100"/>
              <a:t> I.</a:t>
            </a:r>
          </a:p>
        </p:txBody>
      </p:sp>
      <p:pic>
        <p:nvPicPr>
          <p:cNvPr id="4" name="Kép 3" descr="Apollón a görög mitológia egyik központi istene. Zeusz és Létó fia,  Artemisz ikertestvére. Az olümposzi istenek közé tartozott, szerepe jól  körülhatárolható, de több területet fogott össze. Apollón az isteni rend és  mérték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1088" y="2782956"/>
            <a:ext cx="2295172" cy="3449030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801" y="1905001"/>
            <a:ext cx="5162550" cy="4271962"/>
          </a:xfrm>
        </p:spPr>
        <p:txBody>
          <a:bodyPr anchor="t"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hu-HU" sz="1800" b="1" dirty="0"/>
              <a:t>Aszklépiosz/</a:t>
            </a:r>
            <a:r>
              <a:rPr lang="hu-HU" sz="1800" b="1" dirty="0" err="1"/>
              <a:t>Asclepios</a:t>
            </a:r>
            <a:r>
              <a:rPr lang="hu-HU" sz="1800" b="1" dirty="0"/>
              <a:t>/Aesculapius</a:t>
            </a:r>
            <a:r>
              <a:rPr lang="hu-HU" sz="1800" dirty="0"/>
              <a:t> kettős természete, eredetileg halandó hős volt (Hérosz) félistennek tekintették, </a:t>
            </a:r>
          </a:p>
          <a:p>
            <a:pPr>
              <a:lnSpc>
                <a:spcPct val="90000"/>
              </a:lnSpc>
            </a:pPr>
            <a:r>
              <a:rPr lang="hu-HU" sz="1800" dirty="0"/>
              <a:t>Aszklépiosz apja </a:t>
            </a:r>
            <a:r>
              <a:rPr lang="hu-HU" sz="1800" b="1" dirty="0"/>
              <a:t>Apollo</a:t>
            </a:r>
            <a:r>
              <a:rPr lang="hu-HU" sz="1800" dirty="0"/>
              <a:t>, aki a fény, a művészetek és a gyógyítás istene volt,</a:t>
            </a:r>
          </a:p>
          <a:p>
            <a:pPr>
              <a:lnSpc>
                <a:spcPct val="90000"/>
              </a:lnSpc>
            </a:pPr>
            <a:r>
              <a:rPr lang="hu-HU" sz="1800" dirty="0"/>
              <a:t>Anyja </a:t>
            </a:r>
            <a:r>
              <a:rPr lang="hu-HU" sz="1800" b="1" dirty="0" err="1"/>
              <a:t>Korónisz</a:t>
            </a:r>
            <a:r>
              <a:rPr lang="hu-HU" sz="1800" b="1" dirty="0"/>
              <a:t>/</a:t>
            </a:r>
            <a:r>
              <a:rPr lang="hu-HU" sz="1800" b="1" dirty="0" err="1"/>
              <a:t>Khoronis</a:t>
            </a:r>
            <a:r>
              <a:rPr lang="hu-HU" sz="1800" dirty="0"/>
              <a:t> halandó királylány volt, aki </a:t>
            </a:r>
            <a:r>
              <a:rPr lang="hu-HU" sz="1800" dirty="0" err="1"/>
              <a:t>lapitha</a:t>
            </a:r>
            <a:r>
              <a:rPr lang="hu-HU" sz="1800" dirty="0"/>
              <a:t> királylány, </a:t>
            </a:r>
            <a:r>
              <a:rPr lang="hu-HU" sz="1800" dirty="0" err="1"/>
              <a:t>Phlegüasz</a:t>
            </a:r>
            <a:r>
              <a:rPr lang="hu-HU" sz="1800" dirty="0"/>
              <a:t> leánya, így Aszklépiosz félistenből vált istenséggé, ami gyakori jelenség a görög mitológiában,  </a:t>
            </a:r>
          </a:p>
          <a:p>
            <a:pPr>
              <a:lnSpc>
                <a:spcPct val="90000"/>
              </a:lnSpc>
            </a:pPr>
            <a:r>
              <a:rPr lang="hu-HU" sz="1800" dirty="0"/>
              <a:t>A mítosz szerint </a:t>
            </a:r>
            <a:r>
              <a:rPr lang="hu-HU" sz="1800" b="1" dirty="0"/>
              <a:t>Apollo </a:t>
            </a:r>
            <a:r>
              <a:rPr lang="hu-HU" sz="1800" dirty="0"/>
              <a:t>kedvese volt, és gyermeket is fogant tőle, de hűtlen lett Apollónhoz, mert az isten távollétében szeretője lett ifjú rokonának, </a:t>
            </a:r>
            <a:r>
              <a:rPr lang="hu-HU" sz="1800" dirty="0" err="1"/>
              <a:t>Iszkhüsznek</a:t>
            </a:r>
            <a:r>
              <a:rPr lang="hu-HU" sz="1800" dirty="0"/>
              <a:t> ,</a:t>
            </a:r>
          </a:p>
          <a:p>
            <a:pPr>
              <a:lnSpc>
                <a:spcPct val="90000"/>
              </a:lnSpc>
            </a:pPr>
            <a:r>
              <a:rPr lang="hu-HU" sz="1800" dirty="0" err="1"/>
              <a:t>Koróniszt</a:t>
            </a:r>
            <a:r>
              <a:rPr lang="hu-HU" sz="1800" dirty="0"/>
              <a:t>, ezért </a:t>
            </a:r>
            <a:r>
              <a:rPr lang="hu-HU" sz="1800" b="1" dirty="0"/>
              <a:t>Apollo </a:t>
            </a:r>
            <a:r>
              <a:rPr lang="hu-HU" sz="1800" dirty="0"/>
              <a:t>testvére Artemisz megölte, azonban Apollón megmentette a még meg nem született gyermeket, kivágta a </a:t>
            </a:r>
            <a:r>
              <a:rPr lang="hu-HU" sz="1800" dirty="0" smtClean="0"/>
              <a:t>halott </a:t>
            </a:r>
            <a:r>
              <a:rPr lang="hu-HU" sz="1800" dirty="0"/>
              <a:t>nő testéből.</a:t>
            </a:r>
          </a:p>
          <a:p>
            <a:pPr>
              <a:lnSpc>
                <a:spcPct val="90000"/>
              </a:lnSpc>
            </a:pPr>
            <a:endParaRPr lang="hu-HU" sz="1800" dirty="0"/>
          </a:p>
          <a:p>
            <a:pPr>
              <a:lnSpc>
                <a:spcPct val="90000"/>
              </a:lnSpc>
            </a:pPr>
            <a:endParaRPr lang="hu-HU" sz="1400" dirty="0"/>
          </a:p>
          <a:p>
            <a:pPr>
              <a:lnSpc>
                <a:spcPct val="90000"/>
              </a:lnSpc>
            </a:pPr>
            <a:endParaRPr lang="hu-HU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6941221 w 12192000"/>
              <a:gd name="connsiteY0" fmla="*/ 2015186 h 6858000"/>
              <a:gd name="connsiteX1" fmla="*/ 6907857 w 12192000"/>
              <a:gd name="connsiteY1" fmla="*/ 2033351 h 6858000"/>
              <a:gd name="connsiteX2" fmla="*/ 7093700 w 12192000"/>
              <a:gd name="connsiteY2" fmla="*/ 2101457 h 6858000"/>
              <a:gd name="connsiteX3" fmla="*/ 6803079 w 12192000"/>
              <a:gd name="connsiteY3" fmla="*/ 2065612 h 6858000"/>
              <a:gd name="connsiteX4" fmla="*/ 6798115 w 12192000"/>
              <a:gd name="connsiteY4" fmla="*/ 2088772 h 6858000"/>
              <a:gd name="connsiteX5" fmla="*/ 7128167 w 12192000"/>
              <a:gd name="connsiteY5" fmla="*/ 2176455 h 6858000"/>
              <a:gd name="connsiteX6" fmla="*/ 7098663 w 12192000"/>
              <a:gd name="connsiteY6" fmla="*/ 2189968 h 6858000"/>
              <a:gd name="connsiteX7" fmla="*/ 6923298 w 12192000"/>
              <a:gd name="connsiteY7" fmla="*/ 2156052 h 6858000"/>
              <a:gd name="connsiteX8" fmla="*/ 6888004 w 12192000"/>
              <a:gd name="connsiteY8" fmla="*/ 2164875 h 6858000"/>
              <a:gd name="connsiteX9" fmla="*/ 6905375 w 12192000"/>
              <a:gd name="connsiteY9" fmla="*/ 2205958 h 6858000"/>
              <a:gd name="connsiteX10" fmla="*/ 6981477 w 12192000"/>
              <a:gd name="connsiteY10" fmla="*/ 2221951 h 6858000"/>
              <a:gd name="connsiteX11" fmla="*/ 7100043 w 12192000"/>
              <a:gd name="connsiteY11" fmla="*/ 2318459 h 6858000"/>
              <a:gd name="connsiteX12" fmla="*/ 6920540 w 12192000"/>
              <a:gd name="connsiteY12" fmla="*/ 2306877 h 6858000"/>
              <a:gd name="connsiteX13" fmla="*/ 6888831 w 12192000"/>
              <a:gd name="connsiteY13" fmla="*/ 2330314 h 6858000"/>
              <a:gd name="connsiteX14" fmla="*/ 6876698 w 12192000"/>
              <a:gd name="connsiteY14" fmla="*/ 2360645 h 6858000"/>
              <a:gd name="connsiteX15" fmla="*/ 6807214 w 12192000"/>
              <a:gd name="connsiteY15" fmla="*/ 2385736 h 6858000"/>
              <a:gd name="connsiteX16" fmla="*/ 6916405 w 12192000"/>
              <a:gd name="connsiteY16" fmla="*/ 2413862 h 6858000"/>
              <a:gd name="connsiteX17" fmla="*/ 6799770 w 12192000"/>
              <a:gd name="connsiteY17" fmla="*/ 2413862 h 6858000"/>
              <a:gd name="connsiteX18" fmla="*/ 6665762 w 12192000"/>
              <a:gd name="connsiteY18" fmla="*/ 2394561 h 6858000"/>
              <a:gd name="connsiteX19" fmla="*/ 6522933 w 12192000"/>
              <a:gd name="connsiteY19" fmla="*/ 2400626 h 6858000"/>
              <a:gd name="connsiteX20" fmla="*/ 6237275 w 12192000"/>
              <a:gd name="connsiteY20" fmla="*/ 2365057 h 6858000"/>
              <a:gd name="connsiteX21" fmla="*/ 6101338 w 12192000"/>
              <a:gd name="connsiteY21" fmla="*/ 2367538 h 6858000"/>
              <a:gd name="connsiteX22" fmla="*/ 6857121 w 12192000"/>
              <a:gd name="connsiteY22" fmla="*/ 2606875 h 6858000"/>
              <a:gd name="connsiteX23" fmla="*/ 6818519 w 12192000"/>
              <a:gd name="connsiteY23" fmla="*/ 2659539 h 6858000"/>
              <a:gd name="connsiteX24" fmla="*/ 6976790 w 12192000"/>
              <a:gd name="connsiteY24" fmla="*/ 2716892 h 6858000"/>
              <a:gd name="connsiteX25" fmla="*/ 7015669 w 12192000"/>
              <a:gd name="connsiteY25" fmla="*/ 2773693 h 6858000"/>
              <a:gd name="connsiteX26" fmla="*/ 6966864 w 12192000"/>
              <a:gd name="connsiteY26" fmla="*/ 2768730 h 6858000"/>
              <a:gd name="connsiteX27" fmla="*/ 6924953 w 12192000"/>
              <a:gd name="connsiteY27" fmla="*/ 2779483 h 6858000"/>
              <a:gd name="connsiteX28" fmla="*/ 6942323 w 12192000"/>
              <a:gd name="connsiteY28" fmla="*/ 2851726 h 6858000"/>
              <a:gd name="connsiteX29" fmla="*/ 7165943 w 12192000"/>
              <a:gd name="connsiteY29" fmla="*/ 2944924 h 6858000"/>
              <a:gd name="connsiteX30" fmla="*/ 7186071 w 12192000"/>
              <a:gd name="connsiteY30" fmla="*/ 2975254 h 6858000"/>
              <a:gd name="connsiteX31" fmla="*/ 7159325 w 12192000"/>
              <a:gd name="connsiteY31" fmla="*/ 2996762 h 6858000"/>
              <a:gd name="connsiteX32" fmla="*/ 7087082 w 12192000"/>
              <a:gd name="connsiteY32" fmla="*/ 3007790 h 6858000"/>
              <a:gd name="connsiteX33" fmla="*/ 7188276 w 12192000"/>
              <a:gd name="connsiteY33" fmla="*/ 3111191 h 6858000"/>
              <a:gd name="connsiteX34" fmla="*/ 7225225 w 12192000"/>
              <a:gd name="connsiteY34" fmla="*/ 3139866 h 6858000"/>
              <a:gd name="connsiteX35" fmla="*/ 7288368 w 12192000"/>
              <a:gd name="connsiteY35" fmla="*/ 3184260 h 6858000"/>
              <a:gd name="connsiteX36" fmla="*/ 7289471 w 12192000"/>
              <a:gd name="connsiteY36" fmla="*/ 3197771 h 6858000"/>
              <a:gd name="connsiteX37" fmla="*/ 7203442 w 12192000"/>
              <a:gd name="connsiteY37" fmla="*/ 3245472 h 6858000"/>
              <a:gd name="connsiteX38" fmla="*/ 7048205 w 12192000"/>
              <a:gd name="connsiteY38" fmla="*/ 3232512 h 6858000"/>
              <a:gd name="connsiteX39" fmla="*/ 7277614 w 12192000"/>
              <a:gd name="connsiteY39" fmla="*/ 3303652 h 6858000"/>
              <a:gd name="connsiteX40" fmla="*/ 6535066 w 12192000"/>
              <a:gd name="connsiteY40" fmla="*/ 3134077 h 6858000"/>
              <a:gd name="connsiteX41" fmla="*/ 6582492 w 12192000"/>
              <a:gd name="connsiteY41" fmla="*/ 3178469 h 6858000"/>
              <a:gd name="connsiteX42" fmla="*/ 6842233 w 12192000"/>
              <a:gd name="connsiteY42" fmla="*/ 3295379 h 6858000"/>
              <a:gd name="connsiteX43" fmla="*/ 6915853 w 12192000"/>
              <a:gd name="connsiteY43" fmla="*/ 3368725 h 6858000"/>
              <a:gd name="connsiteX44" fmla="*/ 6993058 w 12192000"/>
              <a:gd name="connsiteY44" fmla="*/ 3409257 h 6858000"/>
              <a:gd name="connsiteX45" fmla="*/ 7101421 w 12192000"/>
              <a:gd name="connsiteY45" fmla="*/ 3408430 h 6858000"/>
              <a:gd name="connsiteX46" fmla="*/ 7178350 w 12192000"/>
              <a:gd name="connsiteY46" fmla="*/ 3470746 h 6858000"/>
              <a:gd name="connsiteX47" fmla="*/ 7098112 w 12192000"/>
              <a:gd name="connsiteY47" fmla="*/ 3483982 h 6858000"/>
              <a:gd name="connsiteX48" fmla="*/ 7004088 w 12192000"/>
              <a:gd name="connsiteY48" fmla="*/ 3473780 h 6858000"/>
              <a:gd name="connsiteX49" fmla="*/ 6801147 w 12192000"/>
              <a:gd name="connsiteY49" fmla="*/ 3477087 h 6858000"/>
              <a:gd name="connsiteX50" fmla="*/ 6684788 w 12192000"/>
              <a:gd name="connsiteY50" fmla="*/ 3489220 h 6858000"/>
              <a:gd name="connsiteX51" fmla="*/ 6417328 w 12192000"/>
              <a:gd name="connsiteY51" fmla="*/ 3468539 h 6858000"/>
              <a:gd name="connsiteX52" fmla="*/ 6433045 w 12192000"/>
              <a:gd name="connsiteY52" fmla="*/ 3521481 h 6858000"/>
              <a:gd name="connsiteX53" fmla="*/ 6423117 w 12192000"/>
              <a:gd name="connsiteY53" fmla="*/ 3567527 h 6858000"/>
              <a:gd name="connsiteX54" fmla="*/ 6419258 w 12192000"/>
              <a:gd name="connsiteY54" fmla="*/ 3667620 h 6858000"/>
              <a:gd name="connsiteX55" fmla="*/ 6421740 w 12192000"/>
              <a:gd name="connsiteY55" fmla="*/ 3683888 h 6858000"/>
              <a:gd name="connsiteX56" fmla="*/ 6361906 w 12192000"/>
              <a:gd name="connsiteY56" fmla="*/ 3694366 h 6858000"/>
              <a:gd name="connsiteX57" fmla="*/ 6718429 w 12192000"/>
              <a:gd name="connsiteY57" fmla="*/ 3902544 h 6858000"/>
              <a:gd name="connsiteX58" fmla="*/ 6480195 w 12192000"/>
              <a:gd name="connsiteY58" fmla="*/ 3849603 h 6858000"/>
              <a:gd name="connsiteX59" fmla="*/ 6447934 w 12192000"/>
              <a:gd name="connsiteY59" fmla="*/ 3937011 h 6858000"/>
              <a:gd name="connsiteX60" fmla="*/ 6559882 w 12192000"/>
              <a:gd name="connsiteY60" fmla="*/ 4014767 h 6858000"/>
              <a:gd name="connsiteX61" fmla="*/ 6601241 w 12192000"/>
              <a:gd name="connsiteY61" fmla="*/ 4168626 h 6858000"/>
              <a:gd name="connsiteX62" fmla="*/ 6581113 w 12192000"/>
              <a:gd name="connsiteY62" fmla="*/ 4309250 h 6858000"/>
              <a:gd name="connsiteX63" fmla="*/ 6533136 w 12192000"/>
              <a:gd name="connsiteY63" fmla="*/ 4353918 h 6858000"/>
              <a:gd name="connsiteX64" fmla="*/ 6463651 w 12192000"/>
              <a:gd name="connsiteY64" fmla="*/ 4434156 h 6858000"/>
              <a:gd name="connsiteX65" fmla="*/ 6420637 w 12192000"/>
              <a:gd name="connsiteY65" fmla="*/ 4483787 h 6858000"/>
              <a:gd name="connsiteX66" fmla="*/ 6271190 w 12192000"/>
              <a:gd name="connsiteY66" fmla="*/ 4464487 h 6858000"/>
              <a:gd name="connsiteX67" fmla="*/ 6470545 w 12192000"/>
              <a:gd name="connsiteY67" fmla="*/ 4590498 h 6858000"/>
              <a:gd name="connsiteX68" fmla="*/ 6308965 w 12192000"/>
              <a:gd name="connsiteY68" fmla="*/ 4574780 h 6858000"/>
              <a:gd name="connsiteX69" fmla="*/ 6256301 w 12192000"/>
              <a:gd name="connsiteY69" fmla="*/ 4583603 h 6858000"/>
              <a:gd name="connsiteX70" fmla="*/ 6286354 w 12192000"/>
              <a:gd name="connsiteY70" fmla="*/ 4624412 h 6858000"/>
              <a:gd name="connsiteX71" fmla="*/ 6404920 w 12192000"/>
              <a:gd name="connsiteY71" fmla="*/ 4693621 h 6858000"/>
              <a:gd name="connsiteX72" fmla="*/ 6649220 w 12192000"/>
              <a:gd name="connsiteY72" fmla="*/ 4881120 h 6858000"/>
              <a:gd name="connsiteX73" fmla="*/ 6412640 w 12192000"/>
              <a:gd name="connsiteY73" fmla="*/ 4795092 h 6858000"/>
              <a:gd name="connsiteX74" fmla="*/ 6661902 w 12192000"/>
              <a:gd name="connsiteY74" fmla="*/ 4987828 h 6858000"/>
              <a:gd name="connsiteX75" fmla="*/ 6717325 w 12192000"/>
              <a:gd name="connsiteY75" fmla="*/ 5051798 h 6858000"/>
              <a:gd name="connsiteX76" fmla="*/ 6829272 w 12192000"/>
              <a:gd name="connsiteY76" fmla="*/ 5210619 h 6858000"/>
              <a:gd name="connsiteX77" fmla="*/ 6823757 w 12192000"/>
              <a:gd name="connsiteY77" fmla="*/ 5228542 h 6858000"/>
              <a:gd name="connsiteX78" fmla="*/ 6694439 w 12192000"/>
              <a:gd name="connsiteY78" fmla="*/ 5202899 h 6858000"/>
              <a:gd name="connsiteX79" fmla="*/ 6862085 w 12192000"/>
              <a:gd name="connsiteY79" fmla="*/ 5336355 h 6858000"/>
              <a:gd name="connsiteX80" fmla="*/ 7035246 w 12192000"/>
              <a:gd name="connsiteY80" fmla="*/ 5438926 h 6858000"/>
              <a:gd name="connsiteX81" fmla="*/ 6912268 w 12192000"/>
              <a:gd name="connsiteY81" fmla="*/ 5423210 h 6858000"/>
              <a:gd name="connsiteX82" fmla="*/ 6743244 w 12192000"/>
              <a:gd name="connsiteY82" fmla="*/ 5364479 h 6858000"/>
              <a:gd name="connsiteX83" fmla="*/ 6684513 w 12192000"/>
              <a:gd name="connsiteY83" fmla="*/ 5386538 h 6858000"/>
              <a:gd name="connsiteX84" fmla="*/ 6844713 w 12192000"/>
              <a:gd name="connsiteY84" fmla="*/ 5483595 h 6858000"/>
              <a:gd name="connsiteX85" fmla="*/ 6936533 w 12192000"/>
              <a:gd name="connsiteY85" fmla="*/ 5528541 h 6858000"/>
              <a:gd name="connsiteX86" fmla="*/ 6973204 w 12192000"/>
              <a:gd name="connsiteY86" fmla="*/ 5563007 h 6858000"/>
              <a:gd name="connsiteX87" fmla="*/ 7077983 w 12192000"/>
              <a:gd name="connsiteY87" fmla="*/ 5685983 h 6858000"/>
              <a:gd name="connsiteX88" fmla="*/ 7385702 w 12192000"/>
              <a:gd name="connsiteY88" fmla="*/ 5820265 h 6858000"/>
              <a:gd name="connsiteX89" fmla="*/ 7673565 w 12192000"/>
              <a:gd name="connsiteY89" fmla="*/ 5987085 h 6858000"/>
              <a:gd name="connsiteX90" fmla="*/ 7898289 w 12192000"/>
              <a:gd name="connsiteY90" fmla="*/ 6091035 h 6858000"/>
              <a:gd name="connsiteX91" fmla="*/ 8466299 w 12192000"/>
              <a:gd name="connsiteY91" fmla="*/ 6224765 h 6858000"/>
              <a:gd name="connsiteX92" fmla="*/ 10620599 w 12192000"/>
              <a:gd name="connsiteY92" fmla="*/ 5317605 h 6858000"/>
              <a:gd name="connsiteX93" fmla="*/ 10647894 w 12192000"/>
              <a:gd name="connsiteY93" fmla="*/ 5290581 h 6858000"/>
              <a:gd name="connsiteX94" fmla="*/ 10752398 w 12192000"/>
              <a:gd name="connsiteY94" fmla="*/ 5188838 h 6858000"/>
              <a:gd name="connsiteX95" fmla="*/ 10841186 w 12192000"/>
              <a:gd name="connsiteY95" fmla="*/ 5097293 h 6858000"/>
              <a:gd name="connsiteX96" fmla="*/ 10794861 w 12192000"/>
              <a:gd name="connsiteY96" fmla="*/ 5066412 h 6858000"/>
              <a:gd name="connsiteX97" fmla="*/ 10857454 w 12192000"/>
              <a:gd name="connsiteY97" fmla="*/ 4979004 h 6858000"/>
              <a:gd name="connsiteX98" fmla="*/ 11056532 w 12192000"/>
              <a:gd name="connsiteY98" fmla="*/ 4709613 h 6858000"/>
              <a:gd name="connsiteX99" fmla="*/ 11143939 w 12192000"/>
              <a:gd name="connsiteY99" fmla="*/ 4650332 h 6858000"/>
              <a:gd name="connsiteX100" fmla="*/ 11250372 w 12192000"/>
              <a:gd name="connsiteY100" fmla="*/ 4501160 h 6858000"/>
              <a:gd name="connsiteX101" fmla="*/ 11265538 w 12192000"/>
              <a:gd name="connsiteY101" fmla="*/ 4466694 h 6858000"/>
              <a:gd name="connsiteX102" fmla="*/ 11243755 w 12192000"/>
              <a:gd name="connsiteY102" fmla="*/ 4422850 h 6858000"/>
              <a:gd name="connsiteX103" fmla="*/ 11227486 w 12192000"/>
              <a:gd name="connsiteY103" fmla="*/ 4378734 h 6858000"/>
              <a:gd name="connsiteX104" fmla="*/ 11248718 w 12192000"/>
              <a:gd name="connsiteY104" fmla="*/ 4365774 h 6858000"/>
              <a:gd name="connsiteX105" fmla="*/ 11385204 w 12192000"/>
              <a:gd name="connsiteY105" fmla="*/ 4343440 h 6858000"/>
              <a:gd name="connsiteX106" fmla="*/ 11306070 w 12192000"/>
              <a:gd name="connsiteY106" fmla="*/ 4259618 h 6858000"/>
              <a:gd name="connsiteX107" fmla="*/ 11166550 w 12192000"/>
              <a:gd name="connsiteY107" fmla="*/ 4134711 h 6858000"/>
              <a:gd name="connsiteX108" fmla="*/ 11103130 w 12192000"/>
              <a:gd name="connsiteY108" fmla="*/ 4045924 h 6858000"/>
              <a:gd name="connsiteX109" fmla="*/ 11095686 w 12192000"/>
              <a:gd name="connsiteY109" fmla="*/ 3966514 h 6858000"/>
              <a:gd name="connsiteX110" fmla="*/ 10971054 w 12192000"/>
              <a:gd name="connsiteY110" fmla="*/ 3919640 h 6858000"/>
              <a:gd name="connsiteX111" fmla="*/ 11088241 w 12192000"/>
              <a:gd name="connsiteY111" fmla="*/ 3751718 h 6858000"/>
              <a:gd name="connsiteX112" fmla="*/ 11100098 w 12192000"/>
              <a:gd name="connsiteY112" fmla="*/ 3716977 h 6858000"/>
              <a:gd name="connsiteX113" fmla="*/ 11029786 w 12192000"/>
              <a:gd name="connsiteY113" fmla="*/ 3592621 h 6858000"/>
              <a:gd name="connsiteX114" fmla="*/ 11018206 w 12192000"/>
              <a:gd name="connsiteY114" fmla="*/ 3572767 h 6858000"/>
              <a:gd name="connsiteX115" fmla="*/ 10992287 w 12192000"/>
              <a:gd name="connsiteY115" fmla="*/ 3533061 h 6858000"/>
              <a:gd name="connsiteX116" fmla="*/ 10917838 w 12192000"/>
              <a:gd name="connsiteY116" fmla="*/ 3523410 h 6858000"/>
              <a:gd name="connsiteX117" fmla="*/ 10956441 w 12192000"/>
              <a:gd name="connsiteY117" fmla="*/ 3495287 h 6858000"/>
              <a:gd name="connsiteX118" fmla="*/ 11031442 w 12192000"/>
              <a:gd name="connsiteY118" fmla="*/ 3400159 h 6858000"/>
              <a:gd name="connsiteX119" fmla="*/ 10981533 w 12192000"/>
              <a:gd name="connsiteY119" fmla="*/ 3309166 h 6858000"/>
              <a:gd name="connsiteX120" fmla="*/ 10978225 w 12192000"/>
              <a:gd name="connsiteY120" fmla="*/ 3258982 h 6858000"/>
              <a:gd name="connsiteX121" fmla="*/ 11062322 w 12192000"/>
              <a:gd name="connsiteY121" fmla="*/ 3194737 h 6858000"/>
              <a:gd name="connsiteX122" fmla="*/ 11125742 w 12192000"/>
              <a:gd name="connsiteY122" fmla="*/ 3169370 h 6858000"/>
              <a:gd name="connsiteX123" fmla="*/ 11154968 w 12192000"/>
              <a:gd name="connsiteY123" fmla="*/ 3132974 h 6858000"/>
              <a:gd name="connsiteX124" fmla="*/ 11120502 w 12192000"/>
              <a:gd name="connsiteY124" fmla="*/ 3102642 h 6858000"/>
              <a:gd name="connsiteX125" fmla="*/ 10967470 w 12192000"/>
              <a:gd name="connsiteY125" fmla="*/ 3030401 h 6858000"/>
              <a:gd name="connsiteX126" fmla="*/ 11049914 w 12192000"/>
              <a:gd name="connsiteY126" fmla="*/ 2970015 h 6858000"/>
              <a:gd name="connsiteX127" fmla="*/ 10618944 w 12192000"/>
              <a:gd name="connsiteY127" fmla="*/ 2685183 h 6858000"/>
              <a:gd name="connsiteX128" fmla="*/ 10566830 w 12192000"/>
              <a:gd name="connsiteY128" fmla="*/ 2641617 h 6858000"/>
              <a:gd name="connsiteX129" fmla="*/ 10290271 w 12192000"/>
              <a:gd name="connsiteY129" fmla="*/ 2536011 h 6858000"/>
              <a:gd name="connsiteX130" fmla="*/ 10005715 w 12192000"/>
              <a:gd name="connsiteY130" fmla="*/ 2461288 h 6858000"/>
              <a:gd name="connsiteX131" fmla="*/ 10203414 w 12192000"/>
              <a:gd name="connsiteY131" fmla="*/ 2303568 h 6858000"/>
              <a:gd name="connsiteX132" fmla="*/ 9901487 w 12192000"/>
              <a:gd name="connsiteY132" fmla="*/ 2266895 h 6858000"/>
              <a:gd name="connsiteX133" fmla="*/ 9871984 w 12192000"/>
              <a:gd name="connsiteY133" fmla="*/ 2267999 h 6858000"/>
              <a:gd name="connsiteX134" fmla="*/ 9279158 w 12192000"/>
              <a:gd name="connsiteY134" fmla="*/ 2243734 h 6858000"/>
              <a:gd name="connsiteX135" fmla="*/ 8429350 w 12192000"/>
              <a:gd name="connsiteY135" fmla="*/ 2163219 h 6858000"/>
              <a:gd name="connsiteX136" fmla="*/ 7725955 w 12192000"/>
              <a:gd name="connsiteY136" fmla="*/ 2114967 h 6858000"/>
              <a:gd name="connsiteX137" fmla="*/ 6977065 w 12192000"/>
              <a:gd name="connsiteY137" fmla="*/ 2021218 h 6858000"/>
              <a:gd name="connsiteX138" fmla="*/ 6941221 w 12192000"/>
              <a:gd name="connsiteY138" fmla="*/ 201518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6941221" y="2015186"/>
                </a:moveTo>
                <a:cubicBezTo>
                  <a:pt x="6929158" y="2014876"/>
                  <a:pt x="6917508" y="2018599"/>
                  <a:pt x="6907857" y="2033351"/>
                </a:cubicBezTo>
                <a:cubicBezTo>
                  <a:pt x="6959143" y="2072228"/>
                  <a:pt x="7024491" y="2057614"/>
                  <a:pt x="7093700" y="2101457"/>
                </a:cubicBezTo>
                <a:cubicBezTo>
                  <a:pt x="6981202" y="2087669"/>
                  <a:pt x="6892139" y="2076639"/>
                  <a:pt x="6803079" y="2065612"/>
                </a:cubicBezTo>
                <a:cubicBezTo>
                  <a:pt x="6801424" y="2073332"/>
                  <a:pt x="6799770" y="2081052"/>
                  <a:pt x="6798115" y="2088772"/>
                </a:cubicBezTo>
                <a:cubicBezTo>
                  <a:pt x="6911993" y="2105040"/>
                  <a:pt x="7017322" y="2146951"/>
                  <a:pt x="7128167" y="2176455"/>
                </a:cubicBezTo>
                <a:cubicBezTo>
                  <a:pt x="7117964" y="2194655"/>
                  <a:pt x="7107764" y="2191070"/>
                  <a:pt x="7098663" y="2189968"/>
                </a:cubicBezTo>
                <a:cubicBezTo>
                  <a:pt x="7039381" y="2182798"/>
                  <a:pt x="6980099" y="2175629"/>
                  <a:pt x="6923298" y="2156052"/>
                </a:cubicBezTo>
                <a:cubicBezTo>
                  <a:pt x="6910614" y="2151639"/>
                  <a:pt x="6895172" y="2151639"/>
                  <a:pt x="6888004" y="2164875"/>
                </a:cubicBezTo>
                <a:cubicBezTo>
                  <a:pt x="6877801" y="2183625"/>
                  <a:pt x="6892414" y="2195758"/>
                  <a:pt x="6905375" y="2205958"/>
                </a:cubicBezTo>
                <a:cubicBezTo>
                  <a:pt x="6927985" y="2223606"/>
                  <a:pt x="6955282" y="2218643"/>
                  <a:pt x="6981477" y="2221951"/>
                </a:cubicBezTo>
                <a:cubicBezTo>
                  <a:pt x="7051237" y="2230499"/>
                  <a:pt x="7084601" y="2257245"/>
                  <a:pt x="7100043" y="2318459"/>
                </a:cubicBezTo>
                <a:cubicBezTo>
                  <a:pt x="7038829" y="2293642"/>
                  <a:pt x="6979822" y="2324249"/>
                  <a:pt x="6920540" y="2306877"/>
                </a:cubicBezTo>
                <a:cubicBezTo>
                  <a:pt x="6905099" y="2302466"/>
                  <a:pt x="6880559" y="2309083"/>
                  <a:pt x="6888831" y="2330314"/>
                </a:cubicBezTo>
                <a:cubicBezTo>
                  <a:pt x="6896552" y="2350168"/>
                  <a:pt x="6922195" y="2364505"/>
                  <a:pt x="6876698" y="2360645"/>
                </a:cubicBezTo>
                <a:cubicBezTo>
                  <a:pt x="6844163" y="2357887"/>
                  <a:pt x="6780468" y="2380223"/>
                  <a:pt x="6807214" y="2385736"/>
                </a:cubicBezTo>
                <a:cubicBezTo>
                  <a:pt x="6840853" y="2392631"/>
                  <a:pt x="6873666" y="2402557"/>
                  <a:pt x="6916405" y="2413862"/>
                </a:cubicBezTo>
                <a:cubicBezTo>
                  <a:pt x="6869254" y="2432335"/>
                  <a:pt x="6835338" y="2428475"/>
                  <a:pt x="6799770" y="2413862"/>
                </a:cubicBezTo>
                <a:cubicBezTo>
                  <a:pt x="6756756" y="2396214"/>
                  <a:pt x="6700781" y="2374708"/>
                  <a:pt x="6665762" y="2394561"/>
                </a:cubicBezTo>
                <a:cubicBezTo>
                  <a:pt x="6613373" y="2424340"/>
                  <a:pt x="6569807" y="2405589"/>
                  <a:pt x="6522933" y="2400626"/>
                </a:cubicBezTo>
                <a:cubicBezTo>
                  <a:pt x="6427531" y="2390424"/>
                  <a:pt x="6332953" y="2373328"/>
                  <a:pt x="6237275" y="2365057"/>
                </a:cubicBezTo>
                <a:cubicBezTo>
                  <a:pt x="6198948" y="2361748"/>
                  <a:pt x="6157588" y="2346032"/>
                  <a:pt x="6101338" y="2367538"/>
                </a:cubicBezTo>
                <a:cubicBezTo>
                  <a:pt x="6356116" y="2477556"/>
                  <a:pt x="6629642" y="2470664"/>
                  <a:pt x="6857121" y="2606875"/>
                </a:cubicBezTo>
                <a:cubicBezTo>
                  <a:pt x="6847471" y="2619834"/>
                  <a:pt x="6798391" y="2656782"/>
                  <a:pt x="6818519" y="2659539"/>
                </a:cubicBezTo>
                <a:cubicBezTo>
                  <a:pt x="6875044" y="2667537"/>
                  <a:pt x="6925227" y="2694558"/>
                  <a:pt x="6976790" y="2716892"/>
                </a:cubicBezTo>
                <a:cubicBezTo>
                  <a:pt x="6999125" y="2726543"/>
                  <a:pt x="7026146" y="2739227"/>
                  <a:pt x="7015669" y="2773693"/>
                </a:cubicBezTo>
                <a:cubicBezTo>
                  <a:pt x="6996642" y="2783343"/>
                  <a:pt x="6982580" y="2769833"/>
                  <a:pt x="6966864" y="2768730"/>
                </a:cubicBezTo>
                <a:cubicBezTo>
                  <a:pt x="6950871" y="2767628"/>
                  <a:pt x="6915025" y="2774796"/>
                  <a:pt x="6924953" y="2779483"/>
                </a:cubicBezTo>
                <a:cubicBezTo>
                  <a:pt x="6970172" y="2800715"/>
                  <a:pt x="6888831" y="2851726"/>
                  <a:pt x="6942323" y="2851726"/>
                </a:cubicBezTo>
                <a:cubicBezTo>
                  <a:pt x="7031937" y="2852001"/>
                  <a:pt x="7079638" y="2942441"/>
                  <a:pt x="7165943" y="2944924"/>
                </a:cubicBezTo>
                <a:cubicBezTo>
                  <a:pt x="7179728" y="2945198"/>
                  <a:pt x="7186346" y="2961191"/>
                  <a:pt x="7186071" y="2975254"/>
                </a:cubicBezTo>
                <a:cubicBezTo>
                  <a:pt x="7186071" y="2992074"/>
                  <a:pt x="7173387" y="2995107"/>
                  <a:pt x="7159325" y="2996762"/>
                </a:cubicBezTo>
                <a:cubicBezTo>
                  <a:pt x="7137817" y="2999242"/>
                  <a:pt x="7115483" y="2975254"/>
                  <a:pt x="7087082" y="3007790"/>
                </a:cubicBezTo>
                <a:cubicBezTo>
                  <a:pt x="7138094" y="3026815"/>
                  <a:pt x="7189103" y="3045842"/>
                  <a:pt x="7188276" y="3111191"/>
                </a:cubicBezTo>
                <a:cubicBezTo>
                  <a:pt x="7188001" y="3128836"/>
                  <a:pt x="7209232" y="3135454"/>
                  <a:pt x="7225225" y="3139866"/>
                </a:cubicBezTo>
                <a:cubicBezTo>
                  <a:pt x="7251696" y="3147036"/>
                  <a:pt x="7274028" y="3159720"/>
                  <a:pt x="7288368" y="3184260"/>
                </a:cubicBezTo>
                <a:cubicBezTo>
                  <a:pt x="7288092" y="3188948"/>
                  <a:pt x="7287816" y="3193910"/>
                  <a:pt x="7289471" y="3197771"/>
                </a:cubicBezTo>
                <a:cubicBezTo>
                  <a:pt x="7284784" y="3257053"/>
                  <a:pt x="7246181" y="3255398"/>
                  <a:pt x="7203442" y="3245472"/>
                </a:cubicBezTo>
                <a:cubicBezTo>
                  <a:pt x="7152432" y="3233340"/>
                  <a:pt x="7101973" y="3211281"/>
                  <a:pt x="7048205" y="3232512"/>
                </a:cubicBezTo>
                <a:cubicBezTo>
                  <a:pt x="7124032" y="3260913"/>
                  <a:pt x="7206475" y="3263118"/>
                  <a:pt x="7277614" y="3303652"/>
                </a:cubicBezTo>
                <a:cubicBezTo>
                  <a:pt x="7017322" y="3311097"/>
                  <a:pt x="6787361" y="3183155"/>
                  <a:pt x="6535066" y="3134077"/>
                </a:cubicBezTo>
                <a:cubicBezTo>
                  <a:pt x="6543614" y="3166887"/>
                  <a:pt x="6564017" y="3173505"/>
                  <a:pt x="6582492" y="3178469"/>
                </a:cubicBezTo>
                <a:cubicBezTo>
                  <a:pt x="6675690" y="3203286"/>
                  <a:pt x="6757305" y="3252642"/>
                  <a:pt x="6842233" y="3295379"/>
                </a:cubicBezTo>
                <a:cubicBezTo>
                  <a:pt x="6877249" y="3313026"/>
                  <a:pt x="6902618" y="3330674"/>
                  <a:pt x="6915853" y="3368725"/>
                </a:cubicBezTo>
                <a:cubicBezTo>
                  <a:pt x="6927710" y="3403192"/>
                  <a:pt x="6950596" y="3419185"/>
                  <a:pt x="6993058" y="3409257"/>
                </a:cubicBezTo>
                <a:cubicBezTo>
                  <a:pt x="7027524" y="3400985"/>
                  <a:pt x="7065299" y="3405397"/>
                  <a:pt x="7101421" y="3408430"/>
                </a:cubicBezTo>
                <a:cubicBezTo>
                  <a:pt x="7143057" y="3411739"/>
                  <a:pt x="7189655" y="3450618"/>
                  <a:pt x="7178350" y="3470746"/>
                </a:cubicBezTo>
                <a:cubicBezTo>
                  <a:pt x="7159050" y="3504937"/>
                  <a:pt x="7126789" y="3487842"/>
                  <a:pt x="7098112" y="3483982"/>
                </a:cubicBezTo>
                <a:cubicBezTo>
                  <a:pt x="7065575" y="3479295"/>
                  <a:pt x="7005191" y="3469643"/>
                  <a:pt x="7004088" y="3473780"/>
                </a:cubicBezTo>
                <a:cubicBezTo>
                  <a:pt x="6982854" y="3559532"/>
                  <a:pt x="6833408" y="3484809"/>
                  <a:pt x="6801147" y="3477087"/>
                </a:cubicBezTo>
                <a:cubicBezTo>
                  <a:pt x="6760891" y="3467437"/>
                  <a:pt x="6723115" y="3485085"/>
                  <a:pt x="6684788" y="3489220"/>
                </a:cubicBezTo>
                <a:cubicBezTo>
                  <a:pt x="6650597" y="3493080"/>
                  <a:pt x="6457309" y="3504937"/>
                  <a:pt x="6417328" y="3468539"/>
                </a:cubicBezTo>
                <a:cubicBezTo>
                  <a:pt x="6411813" y="3496940"/>
                  <a:pt x="6423393" y="3508521"/>
                  <a:pt x="6433045" y="3521481"/>
                </a:cubicBezTo>
                <a:cubicBezTo>
                  <a:pt x="6446556" y="3539954"/>
                  <a:pt x="6448762" y="3552914"/>
                  <a:pt x="6423117" y="3567527"/>
                </a:cubicBezTo>
                <a:cubicBezTo>
                  <a:pt x="6350049" y="3609441"/>
                  <a:pt x="6351153" y="3610818"/>
                  <a:pt x="6419258" y="3667620"/>
                </a:cubicBezTo>
                <a:cubicBezTo>
                  <a:pt x="6422568" y="3670100"/>
                  <a:pt x="6421188" y="3678373"/>
                  <a:pt x="6421740" y="3683888"/>
                </a:cubicBezTo>
                <a:cubicBezTo>
                  <a:pt x="6403817" y="3692711"/>
                  <a:pt x="6382861" y="3670652"/>
                  <a:pt x="6361906" y="3694366"/>
                </a:cubicBezTo>
                <a:cubicBezTo>
                  <a:pt x="6453173" y="3798591"/>
                  <a:pt x="6592418" y="3824234"/>
                  <a:pt x="6718429" y="3902544"/>
                </a:cubicBezTo>
                <a:cubicBezTo>
                  <a:pt x="6616407" y="3928462"/>
                  <a:pt x="6555194" y="3838022"/>
                  <a:pt x="6480195" y="3849603"/>
                </a:cubicBezTo>
                <a:cubicBezTo>
                  <a:pt x="6442696" y="3878004"/>
                  <a:pt x="6554091" y="3923499"/>
                  <a:pt x="6447934" y="3937011"/>
                </a:cubicBezTo>
                <a:cubicBezTo>
                  <a:pt x="6493983" y="3961826"/>
                  <a:pt x="6528173" y="3986089"/>
                  <a:pt x="6559882" y="4014767"/>
                </a:cubicBezTo>
                <a:cubicBezTo>
                  <a:pt x="6616407" y="4066053"/>
                  <a:pt x="6627437" y="4099693"/>
                  <a:pt x="6601241" y="4168626"/>
                </a:cubicBezTo>
                <a:cubicBezTo>
                  <a:pt x="6584145" y="4213846"/>
                  <a:pt x="6559054" y="4255483"/>
                  <a:pt x="6581113" y="4309250"/>
                </a:cubicBezTo>
                <a:cubicBezTo>
                  <a:pt x="6596553" y="4346198"/>
                  <a:pt x="6590487" y="4370461"/>
                  <a:pt x="6533136" y="4353918"/>
                </a:cubicBezTo>
                <a:cubicBezTo>
                  <a:pt x="6471372" y="4336270"/>
                  <a:pt x="6448211" y="4369358"/>
                  <a:pt x="6463651" y="4434156"/>
                </a:cubicBezTo>
                <a:cubicBezTo>
                  <a:pt x="6473577" y="4475792"/>
                  <a:pt x="6463099" y="4488475"/>
                  <a:pt x="6420637" y="4483787"/>
                </a:cubicBezTo>
                <a:cubicBezTo>
                  <a:pt x="6373762" y="4478549"/>
                  <a:pt x="6329093" y="4451251"/>
                  <a:pt x="6271190" y="4464487"/>
                </a:cubicBezTo>
                <a:cubicBezTo>
                  <a:pt x="6317512" y="4540039"/>
                  <a:pt x="6416501" y="4518531"/>
                  <a:pt x="6470545" y="4590498"/>
                </a:cubicBezTo>
                <a:cubicBezTo>
                  <a:pt x="6406023" y="4590772"/>
                  <a:pt x="6356666" y="4590498"/>
                  <a:pt x="6308965" y="4574780"/>
                </a:cubicBezTo>
                <a:cubicBezTo>
                  <a:pt x="6289111" y="4568437"/>
                  <a:pt x="6267328" y="4561822"/>
                  <a:pt x="6256301" y="4583603"/>
                </a:cubicBezTo>
                <a:cubicBezTo>
                  <a:pt x="6243340" y="4609798"/>
                  <a:pt x="6270086" y="4619724"/>
                  <a:pt x="6286354" y="4624412"/>
                </a:cubicBezTo>
                <a:cubicBezTo>
                  <a:pt x="6332128" y="4637647"/>
                  <a:pt x="6367144" y="4669081"/>
                  <a:pt x="6404920" y="4693621"/>
                </a:cubicBezTo>
                <a:cubicBezTo>
                  <a:pt x="6487915" y="4747390"/>
                  <a:pt x="6578908" y="4792334"/>
                  <a:pt x="6649220" y="4881120"/>
                </a:cubicBezTo>
                <a:cubicBezTo>
                  <a:pt x="6560709" y="4858509"/>
                  <a:pt x="6494809" y="4805845"/>
                  <a:pt x="6412640" y="4795092"/>
                </a:cubicBezTo>
                <a:cubicBezTo>
                  <a:pt x="6483779" y="4875881"/>
                  <a:pt x="6575322" y="4929098"/>
                  <a:pt x="6661902" y="4987828"/>
                </a:cubicBezTo>
                <a:cubicBezTo>
                  <a:pt x="6686719" y="5004373"/>
                  <a:pt x="6711811" y="5015678"/>
                  <a:pt x="6717325" y="5051798"/>
                </a:cubicBezTo>
                <a:cubicBezTo>
                  <a:pt x="6728079" y="5121834"/>
                  <a:pt x="6760340" y="5179738"/>
                  <a:pt x="6829272" y="5210619"/>
                </a:cubicBezTo>
                <a:cubicBezTo>
                  <a:pt x="6829824" y="5210897"/>
                  <a:pt x="6825965" y="5221375"/>
                  <a:pt x="6823757" y="5228542"/>
                </a:cubicBezTo>
                <a:cubicBezTo>
                  <a:pt x="6781571" y="5230749"/>
                  <a:pt x="6748207" y="5189388"/>
                  <a:pt x="6694439" y="5202899"/>
                </a:cubicBezTo>
                <a:cubicBezTo>
                  <a:pt x="6746002" y="5259148"/>
                  <a:pt x="6789016" y="5309609"/>
                  <a:pt x="6862085" y="5336355"/>
                </a:cubicBezTo>
                <a:cubicBezTo>
                  <a:pt x="6920540" y="5357586"/>
                  <a:pt x="6992783" y="5369994"/>
                  <a:pt x="7035246" y="5438926"/>
                </a:cubicBezTo>
                <a:cubicBezTo>
                  <a:pt x="6985889" y="5452439"/>
                  <a:pt x="6949216" y="5435343"/>
                  <a:pt x="6912268" y="5423210"/>
                </a:cubicBezTo>
                <a:cubicBezTo>
                  <a:pt x="6855743" y="5404461"/>
                  <a:pt x="6799770" y="5383230"/>
                  <a:pt x="6743244" y="5364479"/>
                </a:cubicBezTo>
                <a:cubicBezTo>
                  <a:pt x="6721737" y="5357310"/>
                  <a:pt x="6698299" y="5352346"/>
                  <a:pt x="6684513" y="5386538"/>
                </a:cubicBezTo>
                <a:cubicBezTo>
                  <a:pt x="6756480" y="5393708"/>
                  <a:pt x="6799494" y="5440031"/>
                  <a:pt x="6844713" y="5483595"/>
                </a:cubicBezTo>
                <a:cubicBezTo>
                  <a:pt x="6870082" y="5508135"/>
                  <a:pt x="6890762" y="5540948"/>
                  <a:pt x="6936533" y="5528541"/>
                </a:cubicBezTo>
                <a:cubicBezTo>
                  <a:pt x="6960522" y="5521923"/>
                  <a:pt x="6975687" y="5540396"/>
                  <a:pt x="6973204" y="5563007"/>
                </a:cubicBezTo>
                <a:cubicBezTo>
                  <a:pt x="6964106" y="5642695"/>
                  <a:pt x="7020080" y="5670543"/>
                  <a:pt x="7077983" y="5685983"/>
                </a:cubicBezTo>
                <a:cubicBezTo>
                  <a:pt x="7187726" y="5714935"/>
                  <a:pt x="7278993" y="5783041"/>
                  <a:pt x="7385702" y="5820265"/>
                </a:cubicBezTo>
                <a:cubicBezTo>
                  <a:pt x="7489378" y="5856387"/>
                  <a:pt x="7569615" y="5942139"/>
                  <a:pt x="7673565" y="5987085"/>
                </a:cubicBezTo>
                <a:cubicBezTo>
                  <a:pt x="7748843" y="6019621"/>
                  <a:pt x="7820807" y="6061533"/>
                  <a:pt x="7898289" y="6091035"/>
                </a:cubicBezTo>
                <a:cubicBezTo>
                  <a:pt x="8081651" y="6160795"/>
                  <a:pt x="8268598" y="6216770"/>
                  <a:pt x="8466299" y="6224765"/>
                </a:cubicBezTo>
                <a:cubicBezTo>
                  <a:pt x="8629532" y="6231107"/>
                  <a:pt x="10045419" y="6225043"/>
                  <a:pt x="10620599" y="5317605"/>
                </a:cubicBezTo>
                <a:cubicBezTo>
                  <a:pt x="10631626" y="5313192"/>
                  <a:pt x="10644035" y="5301612"/>
                  <a:pt x="10647894" y="5290581"/>
                </a:cubicBezTo>
                <a:cubicBezTo>
                  <a:pt x="10666370" y="5239020"/>
                  <a:pt x="10711590" y="5216686"/>
                  <a:pt x="10752398" y="5188838"/>
                </a:cubicBezTo>
                <a:cubicBezTo>
                  <a:pt x="10788244" y="5164297"/>
                  <a:pt x="10826296" y="5138654"/>
                  <a:pt x="10841186" y="5097293"/>
                </a:cubicBezTo>
                <a:cubicBezTo>
                  <a:pt x="10860762" y="5042147"/>
                  <a:pt x="10805064" y="5087367"/>
                  <a:pt x="10794861" y="5066412"/>
                </a:cubicBezTo>
                <a:cubicBezTo>
                  <a:pt x="10816092" y="5037737"/>
                  <a:pt x="10848906" y="5011540"/>
                  <a:pt x="10857454" y="4979004"/>
                </a:cubicBezTo>
                <a:cubicBezTo>
                  <a:pt x="10888610" y="4861543"/>
                  <a:pt x="10955890" y="4776065"/>
                  <a:pt x="11056532" y="4709613"/>
                </a:cubicBezTo>
                <a:cubicBezTo>
                  <a:pt x="11085484" y="4690588"/>
                  <a:pt x="11104509" y="4655845"/>
                  <a:pt x="11143939" y="4650332"/>
                </a:cubicBezTo>
                <a:cubicBezTo>
                  <a:pt x="11231622" y="4638199"/>
                  <a:pt x="11204048" y="4543346"/>
                  <a:pt x="11250372" y="4501160"/>
                </a:cubicBezTo>
                <a:cubicBezTo>
                  <a:pt x="11259196" y="4493162"/>
                  <a:pt x="11267190" y="4477447"/>
                  <a:pt x="11265538" y="4466694"/>
                </a:cubicBezTo>
                <a:cubicBezTo>
                  <a:pt x="11263056" y="4451251"/>
                  <a:pt x="11252578" y="4436638"/>
                  <a:pt x="11243755" y="4422850"/>
                </a:cubicBezTo>
                <a:cubicBezTo>
                  <a:pt x="11234654" y="4409065"/>
                  <a:pt x="11220870" y="4396932"/>
                  <a:pt x="11227486" y="4378734"/>
                </a:cubicBezTo>
                <a:cubicBezTo>
                  <a:pt x="11230242" y="4371289"/>
                  <a:pt x="11228314" y="4345371"/>
                  <a:pt x="11248718" y="4365774"/>
                </a:cubicBezTo>
                <a:cubicBezTo>
                  <a:pt x="11304692" y="4421748"/>
                  <a:pt x="11337228" y="4368809"/>
                  <a:pt x="11385204" y="4343440"/>
                </a:cubicBezTo>
                <a:cubicBezTo>
                  <a:pt x="11346603" y="4317245"/>
                  <a:pt x="11311861" y="4298772"/>
                  <a:pt x="11306070" y="4259618"/>
                </a:cubicBezTo>
                <a:cubicBezTo>
                  <a:pt x="11294214" y="4178828"/>
                  <a:pt x="11243480" y="4141880"/>
                  <a:pt x="11166550" y="4134711"/>
                </a:cubicBezTo>
                <a:cubicBezTo>
                  <a:pt x="11194949" y="4056679"/>
                  <a:pt x="11194949" y="4056679"/>
                  <a:pt x="11103130" y="4045924"/>
                </a:cubicBezTo>
                <a:cubicBezTo>
                  <a:pt x="11138425" y="3996293"/>
                  <a:pt x="11138425" y="3983609"/>
                  <a:pt x="11095686" y="3966514"/>
                </a:cubicBezTo>
                <a:cubicBezTo>
                  <a:pt x="11054602" y="3950245"/>
                  <a:pt x="11009106" y="3944730"/>
                  <a:pt x="10971054" y="3919640"/>
                </a:cubicBezTo>
                <a:cubicBezTo>
                  <a:pt x="11006073" y="3856221"/>
                  <a:pt x="11015998" y="3782600"/>
                  <a:pt x="11088241" y="3751718"/>
                </a:cubicBezTo>
                <a:cubicBezTo>
                  <a:pt x="11099546" y="3747030"/>
                  <a:pt x="11107266" y="3728004"/>
                  <a:pt x="11100098" y="3716977"/>
                </a:cubicBezTo>
                <a:cubicBezTo>
                  <a:pt x="11073904" y="3676995"/>
                  <a:pt x="11111404" y="3601168"/>
                  <a:pt x="11029786" y="3592621"/>
                </a:cubicBezTo>
                <a:cubicBezTo>
                  <a:pt x="11019583" y="3591793"/>
                  <a:pt x="11010208" y="3583520"/>
                  <a:pt x="11018206" y="3572767"/>
                </a:cubicBezTo>
                <a:cubicBezTo>
                  <a:pt x="11045779" y="3535268"/>
                  <a:pt x="11012415" y="3537749"/>
                  <a:pt x="10992287" y="3533061"/>
                </a:cubicBezTo>
                <a:cubicBezTo>
                  <a:pt x="10968022" y="3527271"/>
                  <a:pt x="10940448" y="3543816"/>
                  <a:pt x="10917838" y="3523410"/>
                </a:cubicBezTo>
                <a:cubicBezTo>
                  <a:pt x="10923078" y="3501903"/>
                  <a:pt x="10942654" y="3502179"/>
                  <a:pt x="10956441" y="3495287"/>
                </a:cubicBezTo>
                <a:cubicBezTo>
                  <a:pt x="10996698" y="3475433"/>
                  <a:pt x="11029511" y="3451721"/>
                  <a:pt x="11031442" y="3400159"/>
                </a:cubicBezTo>
                <a:cubicBezTo>
                  <a:pt x="11032818" y="3358523"/>
                  <a:pt x="11037230" y="3321850"/>
                  <a:pt x="10981533" y="3309166"/>
                </a:cubicBezTo>
                <a:cubicBezTo>
                  <a:pt x="10958372" y="3303927"/>
                  <a:pt x="10964990" y="3273873"/>
                  <a:pt x="10978225" y="3258982"/>
                </a:cubicBezTo>
                <a:cubicBezTo>
                  <a:pt x="11001938" y="3232512"/>
                  <a:pt x="11021514" y="3197219"/>
                  <a:pt x="11062322" y="3194737"/>
                </a:cubicBezTo>
                <a:cubicBezTo>
                  <a:pt x="11087138" y="3193084"/>
                  <a:pt x="11106164" y="3182053"/>
                  <a:pt x="11125742" y="3169370"/>
                </a:cubicBezTo>
                <a:cubicBezTo>
                  <a:pt x="11139802" y="3160269"/>
                  <a:pt x="11156622" y="3152550"/>
                  <a:pt x="11154968" y="3132974"/>
                </a:cubicBezTo>
                <a:cubicBezTo>
                  <a:pt x="11153315" y="3114223"/>
                  <a:pt x="11137046" y="3106503"/>
                  <a:pt x="11120502" y="3102642"/>
                </a:cubicBezTo>
                <a:cubicBezTo>
                  <a:pt x="11065355" y="3090235"/>
                  <a:pt x="11013518" y="3072037"/>
                  <a:pt x="10967470" y="3030401"/>
                </a:cubicBezTo>
                <a:cubicBezTo>
                  <a:pt x="10998076" y="3008342"/>
                  <a:pt x="11027304" y="2992350"/>
                  <a:pt x="11049914" y="2970015"/>
                </a:cubicBezTo>
                <a:cubicBezTo>
                  <a:pt x="11104509" y="2915972"/>
                  <a:pt x="10642106" y="2745845"/>
                  <a:pt x="10618944" y="2685183"/>
                </a:cubicBezTo>
                <a:cubicBezTo>
                  <a:pt x="10611775" y="2666432"/>
                  <a:pt x="10587235" y="2647132"/>
                  <a:pt x="10566830" y="2641617"/>
                </a:cubicBezTo>
                <a:cubicBezTo>
                  <a:pt x="10471151" y="2615699"/>
                  <a:pt x="10388156" y="2557518"/>
                  <a:pt x="10290271" y="2536011"/>
                </a:cubicBezTo>
                <a:cubicBezTo>
                  <a:pt x="10197900" y="2515607"/>
                  <a:pt x="10106908" y="2488309"/>
                  <a:pt x="10005715" y="2461288"/>
                </a:cubicBezTo>
                <a:cubicBezTo>
                  <a:pt x="10067754" y="2393457"/>
                  <a:pt x="10177772" y="2401454"/>
                  <a:pt x="10203414" y="2303568"/>
                </a:cubicBezTo>
                <a:cubicBezTo>
                  <a:pt x="10103324" y="2278201"/>
                  <a:pt x="9997996" y="2307154"/>
                  <a:pt x="9901487" y="2266895"/>
                </a:cubicBezTo>
                <a:cubicBezTo>
                  <a:pt x="9893216" y="2263312"/>
                  <a:pt x="9881910" y="2266895"/>
                  <a:pt x="9871984" y="2267999"/>
                </a:cubicBezTo>
                <a:cubicBezTo>
                  <a:pt x="9673181" y="2289506"/>
                  <a:pt x="9475204" y="2270758"/>
                  <a:pt x="9279158" y="2243734"/>
                </a:cubicBezTo>
                <a:cubicBezTo>
                  <a:pt x="8996808" y="2205133"/>
                  <a:pt x="8713354" y="2180592"/>
                  <a:pt x="8429350" y="2163219"/>
                </a:cubicBezTo>
                <a:cubicBezTo>
                  <a:pt x="8194701" y="2148882"/>
                  <a:pt x="7959502" y="2142541"/>
                  <a:pt x="7725955" y="2114967"/>
                </a:cubicBezTo>
                <a:cubicBezTo>
                  <a:pt x="7476142" y="2085464"/>
                  <a:pt x="7226605" y="2052100"/>
                  <a:pt x="6977065" y="2021218"/>
                </a:cubicBezTo>
                <a:cubicBezTo>
                  <a:pt x="6965761" y="2019839"/>
                  <a:pt x="6953283" y="2015496"/>
                  <a:pt x="6941221" y="201518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dirty="0"/>
              <a:t>Aszklépiosz származása és szerepe a görög vallásban II.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371" y="2264229"/>
            <a:ext cx="5332282" cy="4463142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hu-HU" sz="1600" dirty="0"/>
              <a:t>Apollón miután megmenti a gyermeket, a bölcs gyógyító kentaurra bízza, ezért </a:t>
            </a:r>
            <a:r>
              <a:rPr lang="hu-HU" sz="1600" b="1" dirty="0" err="1"/>
              <a:t>Kheiron</a:t>
            </a:r>
            <a:r>
              <a:rPr lang="hu-HU" sz="1600" b="1" dirty="0"/>
              <a:t>/</a:t>
            </a:r>
            <a:r>
              <a:rPr lang="hu-HU" sz="1600" b="1" dirty="0" err="1"/>
              <a:t>Chirón</a:t>
            </a:r>
            <a:r>
              <a:rPr lang="hu-HU" sz="1600" dirty="0"/>
              <a:t> nevelte fel és megtanította a gyógyítás művészetére,</a:t>
            </a:r>
          </a:p>
          <a:p>
            <a:pPr>
              <a:lnSpc>
                <a:spcPct val="90000"/>
              </a:lnSpc>
            </a:pPr>
            <a:endParaRPr lang="hu-HU" sz="1600" dirty="0"/>
          </a:p>
          <a:p>
            <a:pPr>
              <a:lnSpc>
                <a:spcPct val="90000"/>
              </a:lnSpc>
            </a:pPr>
            <a:r>
              <a:rPr lang="hu-HU" sz="1600" dirty="0"/>
              <a:t>A mítoszok szerint Aszklépiosz híres orvos lett és rendkívüli gyógyító képességekkel rendelkezett, nemcsak a betegségeket tudta meggyógyítani, hanem egyes történetek szerint még a halottakat is képes volt feltámasztani, </a:t>
            </a:r>
          </a:p>
          <a:p>
            <a:pPr>
              <a:lnSpc>
                <a:spcPct val="90000"/>
              </a:lnSpc>
            </a:pPr>
            <a:r>
              <a:rPr lang="hu-HU" sz="1600" dirty="0"/>
              <a:t>Aszklépiosz a mítoszok szerint a Gorgó (Medúza) vérével támasztotta fel a halottakat, amelyet Athéné istennő ajándékozott neki,</a:t>
            </a:r>
          </a:p>
          <a:p>
            <a:pPr>
              <a:lnSpc>
                <a:spcPct val="90000"/>
              </a:lnSpc>
            </a:pPr>
            <a:r>
              <a:rPr lang="hu-HU" sz="1600" dirty="0"/>
              <a:t>Ez azonban már az istenek rendjét fenyegette, ezért a halál istenének, </a:t>
            </a:r>
            <a:r>
              <a:rPr lang="hu-HU" sz="1600" dirty="0" err="1"/>
              <a:t>Hádésznek</a:t>
            </a:r>
            <a:r>
              <a:rPr lang="hu-HU" sz="1600" dirty="0"/>
              <a:t> a panaszára, aki sérelmezte, hogy birodalma elnéptelenedik a gyógyító tevékenysége miatt, amiért feltámasztotta a halottakat Zeusz halálos villámmal sújtotta őt. </a:t>
            </a:r>
          </a:p>
          <a:p>
            <a:pPr>
              <a:lnSpc>
                <a:spcPct val="90000"/>
              </a:lnSpc>
            </a:pPr>
            <a:endParaRPr lang="hu-HU" sz="1600" dirty="0"/>
          </a:p>
          <a:p>
            <a:pPr marL="0" indent="0">
              <a:lnSpc>
                <a:spcPct val="90000"/>
              </a:lnSpc>
              <a:buNone/>
            </a:pPr>
            <a:r>
              <a:rPr lang="hu-HU" sz="1600" dirty="0"/>
              <a:t> </a:t>
            </a:r>
          </a:p>
        </p:txBody>
      </p:sp>
      <p:pic>
        <p:nvPicPr>
          <p:cNvPr id="4" name="Kép 3" descr="C:\Users\HP\AppData\Local\Microsoft\Windows\INetCache\Content.MSO\7FCD5A63.tmp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82653" y="3101919"/>
            <a:ext cx="2081463" cy="20814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326075" y="-1"/>
            <a:ext cx="7817925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4617" y="365125"/>
            <a:ext cx="4370732" cy="1433433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hu-HU" sz="3100"/>
              <a:t>Aszklépiosz szerepe a görög vallásban, </a:t>
            </a:r>
            <a:r>
              <a:rPr lang="hu-HU" sz="3100" b="1"/>
              <a:t>Istenné válása</a:t>
            </a:r>
            <a:endParaRPr lang="hu-HU" sz="3100"/>
          </a:p>
        </p:txBody>
      </p:sp>
      <p:pic>
        <p:nvPicPr>
          <p:cNvPr id="5" name="Kép 4" descr="https://upload.wikimedia.org/wikipedia/commons/thumb/e/ee/Asclepius-Rotunda_of_Altes_Museum.jpg/250px-Asclepius-Rotunda_of_Altes_Museum.jpg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4378" y="2782956"/>
            <a:ext cx="1448592" cy="3449030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4617" y="2055813"/>
            <a:ext cx="4370733" cy="4121149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hu-HU" sz="1800" dirty="0"/>
              <a:t>Halála után Aszklépiosz tisztelete nem tűnt el, sőt az emberek  egyre inkább istenként kezdték tisztelni,</a:t>
            </a:r>
          </a:p>
          <a:p>
            <a:pPr>
              <a:lnSpc>
                <a:spcPct val="90000"/>
              </a:lnSpc>
            </a:pPr>
            <a:r>
              <a:rPr lang="hu-HU" sz="1800" dirty="0"/>
              <a:t> halálát követően Apollón kérésére (hogy fiát ne hagyja a sötétségben), illetve a hihetetlen gyógyító ereje miatti elismerésként emelkedett az istenek sorába. </a:t>
            </a:r>
          </a:p>
          <a:p>
            <a:pPr>
              <a:lnSpc>
                <a:spcPct val="90000"/>
              </a:lnSpc>
            </a:pPr>
            <a:r>
              <a:rPr lang="hu-HU" sz="1800" dirty="0"/>
              <a:t>Isteni származása, valamint  gyógyító tevékenysége által ő lett a gyógyítás istene a görög mitológiában,</a:t>
            </a:r>
          </a:p>
          <a:p>
            <a:pPr>
              <a:lnSpc>
                <a:spcPct val="90000"/>
              </a:lnSpc>
            </a:pPr>
            <a:r>
              <a:rPr lang="hu-HU" sz="1800" dirty="0"/>
              <a:t> Kultusza a Kr. e. 5. század végétől vált különösen jelentőssé a görög poliszokban (pl. az </a:t>
            </a:r>
            <a:r>
              <a:rPr lang="hu-HU" sz="1800" dirty="0" err="1"/>
              <a:t>argoliszi</a:t>
            </a:r>
            <a:r>
              <a:rPr lang="hu-HU" sz="1800" dirty="0"/>
              <a:t> </a:t>
            </a:r>
            <a:r>
              <a:rPr lang="hu-HU" sz="1800" dirty="0" err="1"/>
              <a:t>epidauroszi</a:t>
            </a:r>
            <a:r>
              <a:rPr lang="hu-HU" sz="1800" dirty="0"/>
              <a:t> szentélyben és Athénban is).</a:t>
            </a:r>
          </a:p>
          <a:p>
            <a:pPr>
              <a:lnSpc>
                <a:spcPct val="90000"/>
              </a:lnSpc>
            </a:pPr>
            <a:endParaRPr lang="hu-HU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6561161" cy="6857999"/>
          </a:xfrm>
          <a:custGeom>
            <a:avLst/>
            <a:gdLst>
              <a:gd name="connsiteX0" fmla="*/ 0 w 9024730"/>
              <a:gd name="connsiteY0" fmla="*/ 0 h 6857999"/>
              <a:gd name="connsiteX1" fmla="*/ 9024730 w 9024730"/>
              <a:gd name="connsiteY1" fmla="*/ 0 h 6857999"/>
              <a:gd name="connsiteX2" fmla="*/ 9024730 w 9024730"/>
              <a:gd name="connsiteY2" fmla="*/ 2 h 6857999"/>
              <a:gd name="connsiteX3" fmla="*/ 8447016 w 9024730"/>
              <a:gd name="connsiteY3" fmla="*/ 2 h 6857999"/>
              <a:gd name="connsiteX4" fmla="*/ 8441214 w 9024730"/>
              <a:gd name="connsiteY4" fmla="*/ 14562 h 6857999"/>
              <a:gd name="connsiteX5" fmla="*/ 8445389 w 9024730"/>
              <a:gd name="connsiteY5" fmla="*/ 59077 h 6857999"/>
              <a:gd name="connsiteX6" fmla="*/ 8437086 w 9024730"/>
              <a:gd name="connsiteY6" fmla="*/ 107668 h 6857999"/>
              <a:gd name="connsiteX7" fmla="*/ 8458599 w 9024730"/>
              <a:gd name="connsiteY7" fmla="*/ 246136 h 6857999"/>
              <a:gd name="connsiteX8" fmla="*/ 8433237 w 9024730"/>
              <a:gd name="connsiteY8" fmla="*/ 372908 h 6857999"/>
              <a:gd name="connsiteX9" fmla="*/ 8430194 w 9024730"/>
              <a:gd name="connsiteY9" fmla="*/ 450607 h 6857999"/>
              <a:gd name="connsiteX10" fmla="*/ 8443315 w 9024730"/>
              <a:gd name="connsiteY10" fmla="*/ 812800 h 6857999"/>
              <a:gd name="connsiteX11" fmla="*/ 8453042 w 9024730"/>
              <a:gd name="connsiteY11" fmla="*/ 912727 h 6857999"/>
              <a:gd name="connsiteX12" fmla="*/ 8451649 w 9024730"/>
              <a:gd name="connsiteY12" fmla="*/ 989950 h 6857999"/>
              <a:gd name="connsiteX13" fmla="*/ 8455592 w 9024730"/>
              <a:gd name="connsiteY13" fmla="*/ 1141745 h 6857999"/>
              <a:gd name="connsiteX14" fmla="*/ 8470203 w 9024730"/>
              <a:gd name="connsiteY14" fmla="*/ 1265454 h 6857999"/>
              <a:gd name="connsiteX15" fmla="*/ 8499638 w 9024730"/>
              <a:gd name="connsiteY15" fmla="*/ 1385480 h 6857999"/>
              <a:gd name="connsiteX16" fmla="*/ 8518660 w 9024730"/>
              <a:gd name="connsiteY16" fmla="*/ 1458060 h 6857999"/>
              <a:gd name="connsiteX17" fmla="*/ 8539125 w 9024730"/>
              <a:gd name="connsiteY17" fmla="*/ 1513175 h 6857999"/>
              <a:gd name="connsiteX18" fmla="*/ 8570281 w 9024730"/>
              <a:gd name="connsiteY18" fmla="*/ 1570809 h 6857999"/>
              <a:gd name="connsiteX19" fmla="*/ 8605212 w 9024730"/>
              <a:gd name="connsiteY19" fmla="*/ 1638391 h 6857999"/>
              <a:gd name="connsiteX20" fmla="*/ 8626457 w 9024730"/>
              <a:gd name="connsiteY20" fmla="*/ 1742490 h 6857999"/>
              <a:gd name="connsiteX21" fmla="*/ 8654861 w 9024730"/>
              <a:gd name="connsiteY21" fmla="*/ 1818229 h 6857999"/>
              <a:gd name="connsiteX22" fmla="*/ 8648005 w 9024730"/>
              <a:gd name="connsiteY22" fmla="*/ 1862723 h 6857999"/>
              <a:gd name="connsiteX23" fmla="*/ 8654469 w 9024730"/>
              <a:gd name="connsiteY23" fmla="*/ 1917476 h 6857999"/>
              <a:gd name="connsiteX24" fmla="*/ 8649702 w 9024730"/>
              <a:gd name="connsiteY24" fmla="*/ 1972204 h 6857999"/>
              <a:gd name="connsiteX25" fmla="*/ 8656357 w 9024730"/>
              <a:gd name="connsiteY25" fmla="*/ 2054291 h 6857999"/>
              <a:gd name="connsiteX26" fmla="*/ 8648660 w 9024730"/>
              <a:gd name="connsiteY26" fmla="*/ 2227417 h 6857999"/>
              <a:gd name="connsiteX27" fmla="*/ 8607609 w 9024730"/>
              <a:gd name="connsiteY27" fmla="*/ 2510933 h 6857999"/>
              <a:gd name="connsiteX28" fmla="*/ 8608432 w 9024730"/>
              <a:gd name="connsiteY28" fmla="*/ 2741866 h 6857999"/>
              <a:gd name="connsiteX29" fmla="*/ 8619112 w 9024730"/>
              <a:gd name="connsiteY29" fmla="*/ 2864935 h 6857999"/>
              <a:gd name="connsiteX30" fmla="*/ 8627742 w 9024730"/>
              <a:gd name="connsiteY30" fmla="*/ 2950807 h 6857999"/>
              <a:gd name="connsiteX31" fmla="*/ 8611822 w 9024730"/>
              <a:gd name="connsiteY31" fmla="*/ 2978246 h 6857999"/>
              <a:gd name="connsiteX32" fmla="*/ 8608239 w 9024730"/>
              <a:gd name="connsiteY32" fmla="*/ 2995916 h 6857999"/>
              <a:gd name="connsiteX33" fmla="*/ 8598647 w 9024730"/>
              <a:gd name="connsiteY33" fmla="*/ 2998648 h 6857999"/>
              <a:gd name="connsiteX34" fmla="*/ 8587108 w 9024730"/>
              <a:gd name="connsiteY34" fmla="*/ 3023630 h 6857999"/>
              <a:gd name="connsiteX35" fmla="*/ 8577885 w 9024730"/>
              <a:gd name="connsiteY35" fmla="*/ 3096975 h 6857999"/>
              <a:gd name="connsiteX36" fmla="*/ 8557492 w 9024730"/>
              <a:gd name="connsiteY36" fmla="*/ 3216657 h 6857999"/>
              <a:gd name="connsiteX37" fmla="*/ 8560894 w 9024730"/>
              <a:gd name="connsiteY37" fmla="*/ 3310980 h 6857999"/>
              <a:gd name="connsiteX38" fmla="*/ 8547852 w 9024730"/>
              <a:gd name="connsiteY38" fmla="*/ 3344725 h 6857999"/>
              <a:gd name="connsiteX39" fmla="*/ 8535427 w 9024730"/>
              <a:gd name="connsiteY39" fmla="*/ 3393250 h 6857999"/>
              <a:gd name="connsiteX40" fmla="*/ 8520092 w 9024730"/>
              <a:gd name="connsiteY40" fmla="*/ 3514536 h 6857999"/>
              <a:gd name="connsiteX41" fmla="*/ 8497231 w 9024730"/>
              <a:gd name="connsiteY41" fmla="*/ 3686149 h 6857999"/>
              <a:gd name="connsiteX42" fmla="*/ 8489799 w 9024730"/>
              <a:gd name="connsiteY42" fmla="*/ 3692208 h 6857999"/>
              <a:gd name="connsiteX43" fmla="*/ 8475804 w 9024730"/>
              <a:gd name="connsiteY43" fmla="*/ 3776022 h 6857999"/>
              <a:gd name="connsiteX44" fmla="*/ 8471279 w 9024730"/>
              <a:gd name="connsiteY44" fmla="*/ 3977138 h 6857999"/>
              <a:gd name="connsiteX45" fmla="*/ 8408913 w 9024730"/>
              <a:gd name="connsiteY45" fmla="*/ 4222149 h 6857999"/>
              <a:gd name="connsiteX46" fmla="*/ 8402112 w 9024730"/>
              <a:gd name="connsiteY46" fmla="*/ 4364683 h 6857999"/>
              <a:gd name="connsiteX47" fmla="*/ 8393355 w 9024730"/>
              <a:gd name="connsiteY47" fmla="*/ 4462471 h 6857999"/>
              <a:gd name="connsiteX48" fmla="*/ 8376166 w 9024730"/>
              <a:gd name="connsiteY48" fmla="*/ 4574052 h 6857999"/>
              <a:gd name="connsiteX49" fmla="*/ 8341678 w 9024730"/>
              <a:gd name="connsiteY49" fmla="*/ 4667756 h 6857999"/>
              <a:gd name="connsiteX50" fmla="*/ 8273661 w 9024730"/>
              <a:gd name="connsiteY50" fmla="*/ 4799019 h 6857999"/>
              <a:gd name="connsiteX51" fmla="*/ 8256132 w 9024730"/>
              <a:gd name="connsiteY51" fmla="*/ 4849614 h 6857999"/>
              <a:gd name="connsiteX52" fmla="*/ 8226804 w 9024730"/>
              <a:gd name="connsiteY52" fmla="*/ 4919971 h 6857999"/>
              <a:gd name="connsiteX53" fmla="*/ 8171825 w 9024730"/>
              <a:gd name="connsiteY53" fmla="*/ 5010766 h 6857999"/>
              <a:gd name="connsiteX54" fmla="*/ 8143172 w 9024730"/>
              <a:gd name="connsiteY54" fmla="*/ 5088190 h 6857999"/>
              <a:gd name="connsiteX55" fmla="*/ 8126363 w 9024730"/>
              <a:gd name="connsiteY55" fmla="*/ 5143922 h 6857999"/>
              <a:gd name="connsiteX56" fmla="*/ 8103782 w 9024730"/>
              <a:gd name="connsiteY56" fmla="*/ 5284346 h 6857999"/>
              <a:gd name="connsiteX57" fmla="*/ 8084361 w 9024730"/>
              <a:gd name="connsiteY57" fmla="*/ 5390948 h 6857999"/>
              <a:gd name="connsiteX58" fmla="*/ 8062552 w 9024730"/>
              <a:gd name="connsiteY58" fmla="*/ 5470854 h 6857999"/>
              <a:gd name="connsiteX59" fmla="*/ 8057342 w 9024730"/>
              <a:gd name="connsiteY59" fmla="*/ 5529643 h 6857999"/>
              <a:gd name="connsiteX60" fmla="*/ 8044923 w 9024730"/>
              <a:gd name="connsiteY60" fmla="*/ 5597292 h 6857999"/>
              <a:gd name="connsiteX61" fmla="*/ 8035233 w 9024730"/>
              <a:gd name="connsiteY61" fmla="*/ 5608899 h 6857999"/>
              <a:gd name="connsiteX62" fmla="*/ 8018178 w 9024730"/>
              <a:gd name="connsiteY62" fmla="*/ 5684911 h 6857999"/>
              <a:gd name="connsiteX63" fmla="*/ 8018018 w 9024730"/>
              <a:gd name="connsiteY63" fmla="*/ 5755776 h 6857999"/>
              <a:gd name="connsiteX64" fmla="*/ 8008640 w 9024730"/>
              <a:gd name="connsiteY64" fmla="*/ 5889599 h 6857999"/>
              <a:gd name="connsiteX65" fmla="*/ 8013542 w 9024730"/>
              <a:gd name="connsiteY65" fmla="*/ 5989744 h 6857999"/>
              <a:gd name="connsiteX66" fmla="*/ 7980757 w 9024730"/>
              <a:gd name="connsiteY66" fmla="*/ 6084926 h 6857999"/>
              <a:gd name="connsiteX67" fmla="*/ 7975907 w 9024730"/>
              <a:gd name="connsiteY67" fmla="*/ 6346549 h 6857999"/>
              <a:gd name="connsiteX68" fmla="*/ 7974221 w 9024730"/>
              <a:gd name="connsiteY68" fmla="*/ 6527527 h 6857999"/>
              <a:gd name="connsiteX69" fmla="*/ 7979135 w 9024730"/>
              <a:gd name="connsiteY69" fmla="*/ 6627129 h 6857999"/>
              <a:gd name="connsiteX70" fmla="*/ 7979404 w 9024730"/>
              <a:gd name="connsiteY70" fmla="*/ 6694819 h 6857999"/>
              <a:gd name="connsiteX71" fmla="*/ 8009526 w 9024730"/>
              <a:gd name="connsiteY71" fmla="*/ 6765445 h 6857999"/>
              <a:gd name="connsiteX72" fmla="*/ 8018211 w 9024730"/>
              <a:gd name="connsiteY72" fmla="*/ 6844697 h 6857999"/>
              <a:gd name="connsiteX73" fmla="*/ 8019608 w 9024730"/>
              <a:gd name="connsiteY73" fmla="*/ 6857999 h 6857999"/>
              <a:gd name="connsiteX74" fmla="*/ 0 w 9024730"/>
              <a:gd name="connsiteY7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9024730" h="6857999">
                <a:moveTo>
                  <a:pt x="0" y="0"/>
                </a:moveTo>
                <a:lnTo>
                  <a:pt x="9024730" y="0"/>
                </a:lnTo>
                <a:lnTo>
                  <a:pt x="9024730" y="2"/>
                </a:lnTo>
                <a:lnTo>
                  <a:pt x="8447016" y="2"/>
                </a:lnTo>
                <a:lnTo>
                  <a:pt x="8441214" y="14562"/>
                </a:lnTo>
                <a:lnTo>
                  <a:pt x="8445389" y="59077"/>
                </a:lnTo>
                <a:cubicBezTo>
                  <a:pt x="8445971" y="76949"/>
                  <a:pt x="8436504" y="89796"/>
                  <a:pt x="8437086" y="107668"/>
                </a:cubicBezTo>
                <a:cubicBezTo>
                  <a:pt x="8417947" y="138162"/>
                  <a:pt x="8459241" y="201929"/>
                  <a:pt x="8458599" y="246136"/>
                </a:cubicBezTo>
                <a:cubicBezTo>
                  <a:pt x="8457958" y="290343"/>
                  <a:pt x="8471649" y="364179"/>
                  <a:pt x="8433237" y="372908"/>
                </a:cubicBezTo>
                <a:cubicBezTo>
                  <a:pt x="8426916" y="431308"/>
                  <a:pt x="8438389" y="357606"/>
                  <a:pt x="8430194" y="450607"/>
                </a:cubicBezTo>
                <a:cubicBezTo>
                  <a:pt x="8466727" y="551950"/>
                  <a:pt x="8430182" y="787036"/>
                  <a:pt x="8443315" y="812800"/>
                </a:cubicBezTo>
                <a:cubicBezTo>
                  <a:pt x="8478999" y="860799"/>
                  <a:pt x="8435788" y="854953"/>
                  <a:pt x="8453042" y="912727"/>
                </a:cubicBezTo>
                <a:cubicBezTo>
                  <a:pt x="8462900" y="945986"/>
                  <a:pt x="8451223" y="951781"/>
                  <a:pt x="8451649" y="989950"/>
                </a:cubicBezTo>
                <a:cubicBezTo>
                  <a:pt x="8452074" y="1028120"/>
                  <a:pt x="8452500" y="1095828"/>
                  <a:pt x="8455592" y="1141745"/>
                </a:cubicBezTo>
                <a:cubicBezTo>
                  <a:pt x="8458684" y="1187662"/>
                  <a:pt x="8470047" y="1234783"/>
                  <a:pt x="8470203" y="1265454"/>
                </a:cubicBezTo>
                <a:cubicBezTo>
                  <a:pt x="8458947" y="1304052"/>
                  <a:pt x="8496012" y="1370755"/>
                  <a:pt x="8499638" y="1385480"/>
                </a:cubicBezTo>
                <a:cubicBezTo>
                  <a:pt x="8514485" y="1422714"/>
                  <a:pt x="8525070" y="1428103"/>
                  <a:pt x="8518660" y="1458060"/>
                </a:cubicBezTo>
                <a:cubicBezTo>
                  <a:pt x="8518783" y="1468057"/>
                  <a:pt x="8539003" y="1503177"/>
                  <a:pt x="8539125" y="1513175"/>
                </a:cubicBezTo>
                <a:lnTo>
                  <a:pt x="8570281" y="1570809"/>
                </a:lnTo>
                <a:cubicBezTo>
                  <a:pt x="8597636" y="1617136"/>
                  <a:pt x="8594573" y="1601443"/>
                  <a:pt x="8605212" y="1638391"/>
                </a:cubicBezTo>
                <a:cubicBezTo>
                  <a:pt x="8629645" y="1719640"/>
                  <a:pt x="8613884" y="1715203"/>
                  <a:pt x="8626457" y="1742490"/>
                </a:cubicBezTo>
                <a:lnTo>
                  <a:pt x="8654861" y="1818229"/>
                </a:lnTo>
                <a:cubicBezTo>
                  <a:pt x="8657202" y="1824059"/>
                  <a:pt x="8651899" y="1851211"/>
                  <a:pt x="8648005" y="1862723"/>
                </a:cubicBezTo>
                <a:lnTo>
                  <a:pt x="8654469" y="1917476"/>
                </a:lnTo>
                <a:lnTo>
                  <a:pt x="8649702" y="1972204"/>
                </a:lnTo>
                <a:cubicBezTo>
                  <a:pt x="8652251" y="1979569"/>
                  <a:pt x="8651461" y="2048203"/>
                  <a:pt x="8656357" y="2054291"/>
                </a:cubicBezTo>
                <a:cubicBezTo>
                  <a:pt x="8672645" y="2141657"/>
                  <a:pt x="8632397" y="2189849"/>
                  <a:pt x="8648660" y="2227417"/>
                </a:cubicBezTo>
                <a:cubicBezTo>
                  <a:pt x="8639941" y="2317591"/>
                  <a:pt x="8613796" y="2407644"/>
                  <a:pt x="8607609" y="2510933"/>
                </a:cubicBezTo>
                <a:cubicBezTo>
                  <a:pt x="8633490" y="2597916"/>
                  <a:pt x="8602674" y="2649734"/>
                  <a:pt x="8608432" y="2741866"/>
                </a:cubicBezTo>
                <a:cubicBezTo>
                  <a:pt x="8630300" y="2779815"/>
                  <a:pt x="8631929" y="2817058"/>
                  <a:pt x="8619112" y="2864935"/>
                </a:cubicBezTo>
                <a:cubicBezTo>
                  <a:pt x="8655820" y="2860552"/>
                  <a:pt x="8588374" y="2937673"/>
                  <a:pt x="8627742" y="2950807"/>
                </a:cubicBezTo>
                <a:lnTo>
                  <a:pt x="8611822" y="2978246"/>
                </a:lnTo>
                <a:lnTo>
                  <a:pt x="8608239" y="2995916"/>
                </a:lnTo>
                <a:lnTo>
                  <a:pt x="8598647" y="2998648"/>
                </a:lnTo>
                <a:lnTo>
                  <a:pt x="8587108" y="3023630"/>
                </a:lnTo>
                <a:cubicBezTo>
                  <a:pt x="8584111" y="3033333"/>
                  <a:pt x="8577413" y="3084375"/>
                  <a:pt x="8577885" y="3096975"/>
                </a:cubicBezTo>
                <a:cubicBezTo>
                  <a:pt x="8594321" y="3142205"/>
                  <a:pt x="8535131" y="3160433"/>
                  <a:pt x="8557492" y="3216657"/>
                </a:cubicBezTo>
                <a:cubicBezTo>
                  <a:pt x="8562518" y="3237178"/>
                  <a:pt x="8573573" y="3299737"/>
                  <a:pt x="8560894" y="3310980"/>
                </a:cubicBezTo>
                <a:cubicBezTo>
                  <a:pt x="8557601" y="3323902"/>
                  <a:pt x="8561083" y="3339340"/>
                  <a:pt x="8547852" y="3344725"/>
                </a:cubicBezTo>
                <a:cubicBezTo>
                  <a:pt x="8531788" y="3353908"/>
                  <a:pt x="8553430" y="3400659"/>
                  <a:pt x="8535427" y="3393250"/>
                </a:cubicBezTo>
                <a:cubicBezTo>
                  <a:pt x="8550195" y="3426421"/>
                  <a:pt x="8529553" y="3487753"/>
                  <a:pt x="8520092" y="3514536"/>
                </a:cubicBezTo>
                <a:cubicBezTo>
                  <a:pt x="8513726" y="3563353"/>
                  <a:pt x="8500070" y="3650327"/>
                  <a:pt x="8497231" y="3686149"/>
                </a:cubicBezTo>
                <a:cubicBezTo>
                  <a:pt x="8494574" y="3687657"/>
                  <a:pt x="8493370" y="3677229"/>
                  <a:pt x="8489799" y="3692208"/>
                </a:cubicBezTo>
                <a:cubicBezTo>
                  <a:pt x="8486228" y="3707187"/>
                  <a:pt x="8465938" y="3757479"/>
                  <a:pt x="8475804" y="3776022"/>
                </a:cubicBezTo>
                <a:cubicBezTo>
                  <a:pt x="8441061" y="3875691"/>
                  <a:pt x="8487451" y="3939839"/>
                  <a:pt x="8471279" y="3977138"/>
                </a:cubicBezTo>
                <a:cubicBezTo>
                  <a:pt x="8465599" y="4067300"/>
                  <a:pt x="8419685" y="4164564"/>
                  <a:pt x="8408913" y="4222149"/>
                </a:cubicBezTo>
                <a:cubicBezTo>
                  <a:pt x="8403583" y="4287917"/>
                  <a:pt x="8398240" y="4339232"/>
                  <a:pt x="8402112" y="4364683"/>
                </a:cubicBezTo>
                <a:lnTo>
                  <a:pt x="8393355" y="4462471"/>
                </a:lnTo>
                <a:cubicBezTo>
                  <a:pt x="8396004" y="4503329"/>
                  <a:pt x="8376320" y="4548111"/>
                  <a:pt x="8376166" y="4574052"/>
                </a:cubicBezTo>
                <a:cubicBezTo>
                  <a:pt x="8369380" y="4670665"/>
                  <a:pt x="8352302" y="4649921"/>
                  <a:pt x="8341678" y="4667756"/>
                </a:cubicBezTo>
                <a:cubicBezTo>
                  <a:pt x="8320864" y="4705850"/>
                  <a:pt x="8290794" y="4758928"/>
                  <a:pt x="8273661" y="4799019"/>
                </a:cubicBezTo>
                <a:cubicBezTo>
                  <a:pt x="8254323" y="4834076"/>
                  <a:pt x="8262378" y="4811645"/>
                  <a:pt x="8256132" y="4849614"/>
                </a:cubicBezTo>
                <a:cubicBezTo>
                  <a:pt x="8239320" y="4853334"/>
                  <a:pt x="8207060" y="4883089"/>
                  <a:pt x="8226804" y="4919971"/>
                </a:cubicBezTo>
                <a:lnTo>
                  <a:pt x="8171825" y="5010766"/>
                </a:lnTo>
                <a:cubicBezTo>
                  <a:pt x="8150097" y="4983259"/>
                  <a:pt x="8165842" y="5107656"/>
                  <a:pt x="8143172" y="5088190"/>
                </a:cubicBezTo>
                <a:cubicBezTo>
                  <a:pt x="8128060" y="5102008"/>
                  <a:pt x="8138350" y="5118851"/>
                  <a:pt x="8126363" y="5143922"/>
                </a:cubicBezTo>
                <a:cubicBezTo>
                  <a:pt x="8116335" y="5192745"/>
                  <a:pt x="8111851" y="5226225"/>
                  <a:pt x="8103782" y="5284346"/>
                </a:cubicBezTo>
                <a:cubicBezTo>
                  <a:pt x="8101016" y="5338386"/>
                  <a:pt x="8095811" y="5337325"/>
                  <a:pt x="8084361" y="5390948"/>
                </a:cubicBezTo>
                <a:cubicBezTo>
                  <a:pt x="8082912" y="5429655"/>
                  <a:pt x="8063705" y="5449508"/>
                  <a:pt x="8062552" y="5470854"/>
                </a:cubicBezTo>
                <a:cubicBezTo>
                  <a:pt x="8086776" y="5526328"/>
                  <a:pt x="8037513" y="5496377"/>
                  <a:pt x="8057342" y="5529643"/>
                </a:cubicBezTo>
                <a:cubicBezTo>
                  <a:pt x="8050653" y="5550879"/>
                  <a:pt x="8055939" y="5587444"/>
                  <a:pt x="8044923" y="5597292"/>
                </a:cubicBezTo>
                <a:lnTo>
                  <a:pt x="8035233" y="5608899"/>
                </a:lnTo>
                <a:cubicBezTo>
                  <a:pt x="8030775" y="5623501"/>
                  <a:pt x="8021047" y="5660431"/>
                  <a:pt x="8018178" y="5684911"/>
                </a:cubicBezTo>
                <a:cubicBezTo>
                  <a:pt x="8005590" y="5692608"/>
                  <a:pt x="8011744" y="5734344"/>
                  <a:pt x="8018018" y="5755776"/>
                </a:cubicBezTo>
                <a:cubicBezTo>
                  <a:pt x="8019409" y="5792777"/>
                  <a:pt x="7989082" y="5848613"/>
                  <a:pt x="8008640" y="5889599"/>
                </a:cubicBezTo>
                <a:cubicBezTo>
                  <a:pt x="8011480" y="5932097"/>
                  <a:pt x="8009486" y="5940901"/>
                  <a:pt x="8013542" y="5989744"/>
                </a:cubicBezTo>
                <a:cubicBezTo>
                  <a:pt x="8022089" y="6020787"/>
                  <a:pt x="7982918" y="6024963"/>
                  <a:pt x="7980757" y="6084926"/>
                </a:cubicBezTo>
                <a:cubicBezTo>
                  <a:pt x="7974117" y="6134231"/>
                  <a:pt x="7999371" y="6240432"/>
                  <a:pt x="7975907" y="6346549"/>
                </a:cubicBezTo>
                <a:cubicBezTo>
                  <a:pt x="7987225" y="6409741"/>
                  <a:pt x="7980509" y="6468689"/>
                  <a:pt x="7974221" y="6527527"/>
                </a:cubicBezTo>
                <a:cubicBezTo>
                  <a:pt x="7955361" y="6585667"/>
                  <a:pt x="7987786" y="6579284"/>
                  <a:pt x="7979135" y="6627129"/>
                </a:cubicBezTo>
                <a:cubicBezTo>
                  <a:pt x="7983057" y="6635153"/>
                  <a:pt x="7984986" y="6697665"/>
                  <a:pt x="7979404" y="6694819"/>
                </a:cubicBezTo>
                <a:cubicBezTo>
                  <a:pt x="7981755" y="6716947"/>
                  <a:pt x="8003903" y="6732844"/>
                  <a:pt x="8009526" y="6765445"/>
                </a:cubicBezTo>
                <a:cubicBezTo>
                  <a:pt x="8011113" y="6776325"/>
                  <a:pt x="8014662" y="6810511"/>
                  <a:pt x="8018211" y="6844697"/>
                </a:cubicBezTo>
                <a:lnTo>
                  <a:pt x="8019608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775" y="609599"/>
            <a:ext cx="5127695" cy="132288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/>
              <a:t>A gyógyítás szimbóluma I.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2775" y="2194101"/>
            <a:ext cx="4825354" cy="390858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endParaRPr lang="hu-HU" sz="1400" dirty="0"/>
          </a:p>
          <a:p>
            <a:pPr>
              <a:lnSpc>
                <a:spcPct val="90000"/>
              </a:lnSpc>
            </a:pPr>
            <a:r>
              <a:rPr lang="hu-HU" sz="1800" dirty="0"/>
              <a:t>Az </a:t>
            </a:r>
            <a:r>
              <a:rPr lang="hu-HU" sz="1800" b="1" dirty="0"/>
              <a:t>Aszklépiosz-bot</a:t>
            </a:r>
          </a:p>
          <a:p>
            <a:pPr>
              <a:lnSpc>
                <a:spcPct val="90000"/>
              </a:lnSpc>
            </a:pPr>
            <a:r>
              <a:rPr lang="hu-HU" sz="1800" dirty="0"/>
              <a:t> a gyógyítás jelképe,</a:t>
            </a:r>
          </a:p>
          <a:p>
            <a:pPr>
              <a:lnSpc>
                <a:spcPct val="90000"/>
              </a:lnSpc>
            </a:pPr>
            <a:r>
              <a:rPr lang="hu-HU" sz="1800" dirty="0" err="1"/>
              <a:t>Aszklepiosz</a:t>
            </a:r>
            <a:r>
              <a:rPr lang="hu-HU" sz="1800" dirty="0"/>
              <a:t> botjára tekeredő </a:t>
            </a:r>
          </a:p>
          <a:p>
            <a:pPr>
              <a:lnSpc>
                <a:spcPct val="90000"/>
              </a:lnSpc>
            </a:pPr>
            <a:r>
              <a:rPr lang="hu-HU" sz="1800" dirty="0"/>
              <a:t>kígyó a megújulás (vedlés) és </a:t>
            </a:r>
          </a:p>
          <a:p>
            <a:pPr>
              <a:lnSpc>
                <a:spcPct val="90000"/>
              </a:lnSpc>
            </a:pPr>
            <a:r>
              <a:rPr lang="hu-HU" sz="1800" dirty="0"/>
              <a:t>az életerő jelképe volt. </a:t>
            </a:r>
          </a:p>
          <a:p>
            <a:pPr>
              <a:lnSpc>
                <a:spcPct val="90000"/>
              </a:lnSpc>
            </a:pPr>
            <a:endParaRPr lang="hu-HU" sz="1800" dirty="0"/>
          </a:p>
          <a:p>
            <a:pPr>
              <a:lnSpc>
                <a:spcPct val="90000"/>
              </a:lnSpc>
            </a:pPr>
            <a:endParaRPr lang="hu-HU" sz="1800" dirty="0"/>
          </a:p>
          <a:p>
            <a:pPr>
              <a:lnSpc>
                <a:spcPct val="90000"/>
              </a:lnSpc>
            </a:pPr>
            <a:r>
              <a:rPr lang="hu-HU" sz="1800" dirty="0"/>
              <a:t>Kettős természet (méreg és gyógyszer), ahogy az orvosság is lehet méreg (görögül </a:t>
            </a:r>
            <a:r>
              <a:rPr lang="hu-HU" sz="1800" i="1" dirty="0" err="1"/>
              <a:t>pharmakon</a:t>
            </a:r>
            <a:r>
              <a:rPr lang="hu-HU" sz="1800" dirty="0"/>
              <a:t>) a dózistól függően, úgy a kígyó is hordozza a halált és az életet adó erőt.</a:t>
            </a:r>
          </a:p>
          <a:p>
            <a:pPr>
              <a:lnSpc>
                <a:spcPct val="90000"/>
              </a:lnSpc>
            </a:pPr>
            <a:r>
              <a:rPr lang="hu-HU" sz="1800" dirty="0"/>
              <a:t> A botjára tekeredő kígyó a gyógyítás, a megújulás és a bölcsesség univerzális szimbólumává vált, amely ma is számos orvosi és gyógyszerészeti szervezet jelképe.</a:t>
            </a:r>
          </a:p>
          <a:p>
            <a:pPr>
              <a:lnSpc>
                <a:spcPct val="90000"/>
              </a:lnSpc>
            </a:pPr>
            <a:endParaRPr lang="hu-HU" sz="1400" dirty="0"/>
          </a:p>
        </p:txBody>
      </p:sp>
      <p:pic>
        <p:nvPicPr>
          <p:cNvPr id="5" name="Kép 4" descr="Kígyók a boton I. - Dr. House szeminárium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56080" y="3590658"/>
            <a:ext cx="985109" cy="25120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326075" y="-1"/>
            <a:ext cx="7817925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4617" y="365125"/>
            <a:ext cx="4370732" cy="15113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hu-HU" sz="3400"/>
              <a:t>A gyógyítás szimbóluma II. </a:t>
            </a:r>
            <a:br>
              <a:rPr lang="hu-HU" sz="3400"/>
            </a:br>
            <a:endParaRPr lang="hu-HU" sz="3400"/>
          </a:p>
        </p:txBody>
      </p:sp>
      <p:pic>
        <p:nvPicPr>
          <p:cNvPr id="7" name="Kép 6" descr="C:\Users\HP\AppData\Local\Microsoft\Windows\INetCache\Content.MSO\E8FCA584.tmp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0496" y="455507"/>
            <a:ext cx="2587542" cy="2474750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7583" y="2241550"/>
            <a:ext cx="5297767" cy="3935412"/>
          </a:xfrm>
        </p:spPr>
        <p:txBody>
          <a:bodyPr anchor="t">
            <a:normAutofit fontScale="82500" lnSpcReduction="10000"/>
          </a:bodyPr>
          <a:lstStyle/>
          <a:p>
            <a:pPr>
              <a:lnSpc>
                <a:spcPct val="90000"/>
              </a:lnSpc>
            </a:pPr>
            <a:r>
              <a:rPr lang="hu-HU" sz="1800" dirty="0"/>
              <a:t>Az Aszklépiosz-botot gyakran összetévesztik Hermész kétkígyós </a:t>
            </a:r>
            <a:r>
              <a:rPr lang="hu-HU" sz="1800" dirty="0" err="1"/>
              <a:t>kaduceusával</a:t>
            </a:r>
            <a:r>
              <a:rPr lang="hu-HU" sz="1800" dirty="0"/>
              <a:t>, de az orvosi jelkép eredetileg mindig csak egy kígyót ábrázolt,</a:t>
            </a:r>
          </a:p>
          <a:p>
            <a:pPr lvl="0">
              <a:lnSpc>
                <a:spcPct val="90000"/>
              </a:lnSpc>
            </a:pPr>
            <a:r>
              <a:rPr lang="hu-HU" sz="1800" b="1" dirty="0"/>
              <a:t>Aszklépiosz-bot: </a:t>
            </a:r>
            <a:r>
              <a:rPr lang="hu-HU" sz="1800" dirty="0"/>
              <a:t>Egyetlen, természetes (bütykös) faág, amelyre egyetlen kígyó tekeredik fel. Nincsenek rajta szárnyak,</a:t>
            </a:r>
          </a:p>
          <a:p>
            <a:pPr lvl="0">
              <a:lnSpc>
                <a:spcPct val="90000"/>
              </a:lnSpc>
            </a:pPr>
            <a:r>
              <a:rPr lang="hu-HU" sz="1800" b="1" dirty="0"/>
              <a:t>Hermész-</a:t>
            </a:r>
            <a:r>
              <a:rPr lang="hu-HU" sz="1800" b="1" dirty="0" err="1"/>
              <a:t>kaduceusz</a:t>
            </a:r>
            <a:r>
              <a:rPr lang="hu-HU" sz="1800" b="1" dirty="0"/>
              <a:t> (</a:t>
            </a:r>
            <a:r>
              <a:rPr lang="hu-HU" sz="1800" b="1" dirty="0" err="1"/>
              <a:t>kerykeion</a:t>
            </a:r>
            <a:r>
              <a:rPr lang="hu-HU" sz="1800" b="1" dirty="0"/>
              <a:t>):</a:t>
            </a:r>
            <a:r>
              <a:rPr lang="hu-HU" sz="1800" dirty="0"/>
              <a:t> Egy egyenes pálca, amelyre két kígyó tekeredik fel szimmetrikusan, egymással szembenézve. A bot tetején általában egy pár szárny található,</a:t>
            </a:r>
          </a:p>
          <a:p>
            <a:pPr lvl="0">
              <a:lnSpc>
                <a:spcPct val="90000"/>
              </a:lnSpc>
            </a:pPr>
            <a:r>
              <a:rPr lang="hu-HU" sz="1800" b="1" dirty="0"/>
              <a:t>Aszklépiosz-bot = Gyógyítás:</a:t>
            </a:r>
            <a:r>
              <a:rPr lang="hu-HU" sz="1800" dirty="0"/>
              <a:t> A betegség feletti győzelmet, a regenerációt és az orvosi gondoskodást jelképezi. A bot a támasz, a kígyó az életerő,</a:t>
            </a:r>
          </a:p>
          <a:p>
            <a:pPr>
              <a:lnSpc>
                <a:spcPct val="90000"/>
              </a:lnSpc>
            </a:pPr>
            <a:r>
              <a:rPr lang="hu-HU" sz="1800" b="1" dirty="0"/>
              <a:t>Hermész-</a:t>
            </a:r>
            <a:r>
              <a:rPr lang="hu-HU" sz="1800" b="1" dirty="0" err="1"/>
              <a:t>kaduceusz</a:t>
            </a:r>
            <a:r>
              <a:rPr lang="hu-HU" sz="1800" b="1" dirty="0"/>
              <a:t> = Kereskedelem és </a:t>
            </a:r>
            <a:r>
              <a:rPr lang="hu-HU" sz="1800" b="1" dirty="0" err="1"/>
              <a:t>hírvivés</a:t>
            </a:r>
            <a:r>
              <a:rPr lang="hu-HU" sz="1800" dirty="0"/>
              <a:t>: Hermész a hírnökök, a kereskedők, az utazók (és a tolvajok) istene. A bot a béke és a diplomácia eszköze volt: ha egy hírnök ezt vitte, sérthetetlennek számított. A két kígyó az ellentétek (pl. viszály és béke) feloldását és az egyensúlyt szimbolizálja.</a:t>
            </a:r>
          </a:p>
          <a:p>
            <a:pPr marL="0" indent="0">
              <a:lnSpc>
                <a:spcPct val="90000"/>
              </a:lnSpc>
              <a:buNone/>
            </a:pPr>
            <a:endParaRPr lang="hu-HU" sz="1400" dirty="0"/>
          </a:p>
        </p:txBody>
      </p:sp>
      <p:sp>
        <p:nvSpPr>
          <p:cNvPr id="4" name="AutoShape 2" descr="Caduceus – Wikipé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hu-HU"/>
          </a:p>
        </p:txBody>
      </p:sp>
      <p:sp>
        <p:nvSpPr>
          <p:cNvPr id="5" name="AutoShape 4" descr="Index - Kultúr - A világ számos cége hibásan használja a közismert  szimbólumo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hu-HU"/>
          </a:p>
        </p:txBody>
      </p:sp>
      <p:pic>
        <p:nvPicPr>
          <p:cNvPr id="8" name="Kép 5" descr="Caduceus – Wikipédia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1471" y="3429296"/>
            <a:ext cx="2170932" cy="25877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4"/>
            <a:ext cx="9144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777" y="548640"/>
            <a:ext cx="7157553" cy="118872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sz="3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 kultuszának eredete </a:t>
            </a:r>
            <a:br>
              <a:rPr lang="hu-HU" sz="37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hu-HU" sz="3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8490" y="2431765"/>
            <a:ext cx="6207019" cy="3320031"/>
          </a:xfrm>
        </p:spPr>
        <p:txBody>
          <a:bodyPr anchor="ctr">
            <a:normAutofit/>
          </a:bodyPr>
          <a:lstStyle/>
          <a:p>
            <a:r>
              <a:rPr lang="hu-H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Valószínűleg </a:t>
            </a:r>
            <a:r>
              <a:rPr lang="hu-HU" sz="1800">
                <a:sym typeface="+mn-ea"/>
              </a:rPr>
              <a:t>Epidaurusban </a:t>
            </a:r>
            <a:r>
              <a:rPr lang="hu-H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egy korábbi helyi  gyógyító istenség (</a:t>
            </a:r>
            <a:r>
              <a:rPr lang="hu-HU" sz="1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Maleatas</a:t>
            </a:r>
            <a:r>
              <a:rPr lang="hu-H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 és Apollón összeolvadásából fejlődött ki Aszklépiosz kultusza, </a:t>
            </a:r>
          </a:p>
          <a:p>
            <a:r>
              <a:rPr lang="hu-H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aki már az orvoslást mint mesterséget (</a:t>
            </a:r>
            <a:r>
              <a:rPr lang="hu-HU" sz="18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techné</a:t>
            </a:r>
            <a:r>
              <a:rPr lang="hu-H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 képviselte, szemben Apollón tisztán rituális és jósló jellegű tisztításával.</a:t>
            </a:r>
          </a:p>
          <a:p>
            <a:r>
              <a:rPr lang="hu-H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Apollón az elvontabb, a </a:t>
            </a:r>
            <a:r>
              <a:rPr lang="hu-HU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vallási tisztaságot</a:t>
            </a:r>
            <a:r>
              <a:rPr lang="hu-H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 és a járványoktól való mentességet garantálta,</a:t>
            </a:r>
          </a:p>
          <a:p>
            <a:r>
              <a:rPr lang="hu-HU" sz="1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Aszklepiosz</a:t>
            </a:r>
            <a:r>
              <a:rPr lang="hu-H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pedig a gyakorlatias </a:t>
            </a:r>
            <a:r>
              <a:rPr lang="hu-HU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személyes testi gyógyulást</a:t>
            </a:r>
            <a:r>
              <a:rPr lang="hu-H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 hozta el az egyénnek, az isteni apa és fiú szoros családi kapcsolatával.</a:t>
            </a:r>
          </a:p>
          <a:p>
            <a:endParaRPr lang="hu-HU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hu-HU" sz="1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Freeform: Shap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668439" y="5970896"/>
            <a:ext cx="7475562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0976177 w 12192000"/>
              <a:gd name="connsiteY3" fmla="*/ 6858000 h 6858000"/>
              <a:gd name="connsiteX4" fmla="*/ 10997120 w 12192000"/>
              <a:gd name="connsiteY4" fmla="*/ 6851980 h 6858000"/>
              <a:gd name="connsiteX5" fmla="*/ 12094512 w 12192000"/>
              <a:gd name="connsiteY5" fmla="*/ 6315404 h 6858000"/>
              <a:gd name="connsiteX6" fmla="*/ 12191999 w 12192000"/>
              <a:gd name="connsiteY6" fmla="*/ 6239611 h 6858000"/>
              <a:gd name="connsiteX7" fmla="*/ 12191999 w 12192000"/>
              <a:gd name="connsiteY7" fmla="*/ 1104399 h 6858000"/>
              <a:gd name="connsiteX8" fmla="*/ 11979198 w 12192000"/>
              <a:gd name="connsiteY8" fmla="*/ 1051011 h 6858000"/>
              <a:gd name="connsiteX9" fmla="*/ 11742378 w 12192000"/>
              <a:gd name="connsiteY9" fmla="*/ 986227 h 6858000"/>
              <a:gd name="connsiteX10" fmla="*/ 12063968 w 12192000"/>
              <a:gd name="connsiteY10" fmla="*/ 729780 h 6858000"/>
              <a:gd name="connsiteX11" fmla="*/ 11572835 w 12192000"/>
              <a:gd name="connsiteY11" fmla="*/ 670151 h 6858000"/>
              <a:gd name="connsiteX12" fmla="*/ 11524844 w 12192000"/>
              <a:gd name="connsiteY12" fmla="*/ 671946 h 6858000"/>
              <a:gd name="connsiteX13" fmla="*/ 10560518 w 12192000"/>
              <a:gd name="connsiteY13" fmla="*/ 632492 h 6858000"/>
              <a:gd name="connsiteX14" fmla="*/ 9178169 w 12192000"/>
              <a:gd name="connsiteY14" fmla="*/ 501577 h 6858000"/>
              <a:gd name="connsiteX15" fmla="*/ 8033984 w 12192000"/>
              <a:gd name="connsiteY15" fmla="*/ 423121 h 6858000"/>
              <a:gd name="connsiteX16" fmla="*/ 6815795 w 12192000"/>
              <a:gd name="connsiteY16" fmla="*/ 270688 h 6858000"/>
              <a:gd name="connsiteX17" fmla="*/ 6757489 w 12192000"/>
              <a:gd name="connsiteY17" fmla="*/ 260880 h 6858000"/>
              <a:gd name="connsiteX18" fmla="*/ 6703217 w 12192000"/>
              <a:gd name="connsiteY18" fmla="*/ 290416 h 6858000"/>
              <a:gd name="connsiteX19" fmla="*/ 7005521 w 12192000"/>
              <a:gd name="connsiteY19" fmla="*/ 401154 h 6858000"/>
              <a:gd name="connsiteX20" fmla="*/ 6532779 w 12192000"/>
              <a:gd name="connsiteY20" fmla="*/ 342871 h 6858000"/>
              <a:gd name="connsiteX21" fmla="*/ 6524704 w 12192000"/>
              <a:gd name="connsiteY21" fmla="*/ 380529 h 6858000"/>
              <a:gd name="connsiteX22" fmla="*/ 7061587 w 12192000"/>
              <a:gd name="connsiteY22" fmla="*/ 523098 h 6858000"/>
              <a:gd name="connsiteX23" fmla="*/ 7013594 w 12192000"/>
              <a:gd name="connsiteY23" fmla="*/ 545070 h 6858000"/>
              <a:gd name="connsiteX24" fmla="*/ 6728335 w 12192000"/>
              <a:gd name="connsiteY24" fmla="*/ 489924 h 6858000"/>
              <a:gd name="connsiteX25" fmla="*/ 6670923 w 12192000"/>
              <a:gd name="connsiteY25" fmla="*/ 504270 h 6858000"/>
              <a:gd name="connsiteX26" fmla="*/ 6699180 w 12192000"/>
              <a:gd name="connsiteY26" fmla="*/ 571069 h 6858000"/>
              <a:gd name="connsiteX27" fmla="*/ 6822972 w 12192000"/>
              <a:gd name="connsiteY27" fmla="*/ 597073 h 6858000"/>
              <a:gd name="connsiteX28" fmla="*/ 7015839 w 12192000"/>
              <a:gd name="connsiteY28" fmla="*/ 753992 h 6858000"/>
              <a:gd name="connsiteX29" fmla="*/ 6723848 w 12192000"/>
              <a:gd name="connsiteY29" fmla="*/ 735160 h 6858000"/>
              <a:gd name="connsiteX30" fmla="*/ 6672268 w 12192000"/>
              <a:gd name="connsiteY30" fmla="*/ 773268 h 6858000"/>
              <a:gd name="connsiteX31" fmla="*/ 6652532 w 12192000"/>
              <a:gd name="connsiteY31" fmla="*/ 822585 h 6858000"/>
              <a:gd name="connsiteX32" fmla="*/ 6539505 w 12192000"/>
              <a:gd name="connsiteY32" fmla="*/ 863382 h 6858000"/>
              <a:gd name="connsiteX33" fmla="*/ 6717122 w 12192000"/>
              <a:gd name="connsiteY33" fmla="*/ 909114 h 6858000"/>
              <a:gd name="connsiteX34" fmla="*/ 6527397 w 12192000"/>
              <a:gd name="connsiteY34" fmla="*/ 909114 h 6858000"/>
              <a:gd name="connsiteX35" fmla="*/ 6309411 w 12192000"/>
              <a:gd name="connsiteY35" fmla="*/ 877731 h 6858000"/>
              <a:gd name="connsiteX36" fmla="*/ 6077077 w 12192000"/>
              <a:gd name="connsiteY36" fmla="*/ 887593 h 6858000"/>
              <a:gd name="connsiteX37" fmla="*/ 6076642 w 12192000"/>
              <a:gd name="connsiteY37" fmla="*/ 887537 h 6858000"/>
              <a:gd name="connsiteX38" fmla="*/ 6032390 w 12192000"/>
              <a:gd name="connsiteY38" fmla="*/ 898600 h 6858000"/>
              <a:gd name="connsiteX39" fmla="*/ 6008536 w 12192000"/>
              <a:gd name="connsiteY39" fmla="*/ 914503 h 6858000"/>
              <a:gd name="connsiteX40" fmla="*/ 5944926 w 12192000"/>
              <a:gd name="connsiteY40" fmla="*/ 922454 h 6858000"/>
              <a:gd name="connsiteX41" fmla="*/ 5929023 w 12192000"/>
              <a:gd name="connsiteY41" fmla="*/ 954259 h 6858000"/>
              <a:gd name="connsiteX42" fmla="*/ 5938641 w 12192000"/>
              <a:gd name="connsiteY42" fmla="*/ 983356 h 6858000"/>
              <a:gd name="connsiteX43" fmla="*/ 5941380 w 12192000"/>
              <a:gd name="connsiteY43" fmla="*/ 994243 h 6858000"/>
              <a:gd name="connsiteX44" fmla="*/ 6022639 w 12192000"/>
              <a:gd name="connsiteY44" fmla="*/ 1012399 h 6858000"/>
              <a:gd name="connsiteX45" fmla="*/ 6620687 w 12192000"/>
              <a:gd name="connsiteY45" fmla="*/ 1222947 h 6858000"/>
              <a:gd name="connsiteX46" fmla="*/ 6557895 w 12192000"/>
              <a:gd name="connsiteY46" fmla="*/ 1308577 h 6858000"/>
              <a:gd name="connsiteX47" fmla="*/ 6815348 w 12192000"/>
              <a:gd name="connsiteY47" fmla="*/ 1401831 h 6858000"/>
              <a:gd name="connsiteX48" fmla="*/ 6878591 w 12192000"/>
              <a:gd name="connsiteY48" fmla="*/ 1494187 h 6858000"/>
              <a:gd name="connsiteX49" fmla="*/ 6799202 w 12192000"/>
              <a:gd name="connsiteY49" fmla="*/ 1486118 h 6858000"/>
              <a:gd name="connsiteX50" fmla="*/ 6731027 w 12192000"/>
              <a:gd name="connsiteY50" fmla="*/ 1503602 h 6858000"/>
              <a:gd name="connsiteX51" fmla="*/ 6759282 w 12192000"/>
              <a:gd name="connsiteY51" fmla="*/ 1621067 h 6858000"/>
              <a:gd name="connsiteX52" fmla="*/ 7123035 w 12192000"/>
              <a:gd name="connsiteY52" fmla="*/ 1772603 h 6858000"/>
              <a:gd name="connsiteX53" fmla="*/ 7155777 w 12192000"/>
              <a:gd name="connsiteY53" fmla="*/ 1821919 h 6858000"/>
              <a:gd name="connsiteX54" fmla="*/ 7112270 w 12192000"/>
              <a:gd name="connsiteY54" fmla="*/ 1856890 h 6858000"/>
              <a:gd name="connsiteX55" fmla="*/ 6994755 w 12192000"/>
              <a:gd name="connsiteY55" fmla="*/ 1874821 h 6858000"/>
              <a:gd name="connsiteX56" fmla="*/ 7159364 w 12192000"/>
              <a:gd name="connsiteY56" fmla="*/ 2042948 h 6858000"/>
              <a:gd name="connsiteX57" fmla="*/ 7219467 w 12192000"/>
              <a:gd name="connsiteY57" fmla="*/ 2089573 h 6858000"/>
              <a:gd name="connsiteX58" fmla="*/ 7322179 w 12192000"/>
              <a:gd name="connsiteY58" fmla="*/ 2161756 h 6858000"/>
              <a:gd name="connsiteX59" fmla="*/ 7323974 w 12192000"/>
              <a:gd name="connsiteY59" fmla="*/ 2183724 h 6858000"/>
              <a:gd name="connsiteX60" fmla="*/ 7184034 w 12192000"/>
              <a:gd name="connsiteY60" fmla="*/ 2261285 h 6858000"/>
              <a:gd name="connsiteX61" fmla="*/ 6931516 w 12192000"/>
              <a:gd name="connsiteY61" fmla="*/ 2240212 h 6858000"/>
              <a:gd name="connsiteX62" fmla="*/ 7304686 w 12192000"/>
              <a:gd name="connsiteY62" fmla="*/ 2355883 h 6858000"/>
              <a:gd name="connsiteX63" fmla="*/ 6096813 w 12192000"/>
              <a:gd name="connsiteY63" fmla="*/ 2080160 h 6858000"/>
              <a:gd name="connsiteX64" fmla="*/ 6173959 w 12192000"/>
              <a:gd name="connsiteY64" fmla="*/ 2152340 h 6858000"/>
              <a:gd name="connsiteX65" fmla="*/ 6596469 w 12192000"/>
              <a:gd name="connsiteY65" fmla="*/ 2342432 h 6858000"/>
              <a:gd name="connsiteX66" fmla="*/ 6716224 w 12192000"/>
              <a:gd name="connsiteY66" fmla="*/ 2461690 h 6858000"/>
              <a:gd name="connsiteX67" fmla="*/ 6841810 w 12192000"/>
              <a:gd name="connsiteY67" fmla="*/ 2527594 h 6858000"/>
              <a:gd name="connsiteX68" fmla="*/ 7018080 w 12192000"/>
              <a:gd name="connsiteY68" fmla="*/ 2526249 h 6858000"/>
              <a:gd name="connsiteX69" fmla="*/ 7143217 w 12192000"/>
              <a:gd name="connsiteY69" fmla="*/ 2627573 h 6858000"/>
              <a:gd name="connsiteX70" fmla="*/ 7012697 w 12192000"/>
              <a:gd name="connsiteY70" fmla="*/ 2649094 h 6858000"/>
              <a:gd name="connsiteX71" fmla="*/ 6859752 w 12192000"/>
              <a:gd name="connsiteY71" fmla="*/ 2632505 h 6858000"/>
              <a:gd name="connsiteX72" fmla="*/ 6529636 w 12192000"/>
              <a:gd name="connsiteY72" fmla="*/ 2637883 h 6858000"/>
              <a:gd name="connsiteX73" fmla="*/ 6340360 w 12192000"/>
              <a:gd name="connsiteY73" fmla="*/ 2657610 h 6858000"/>
              <a:gd name="connsiteX74" fmla="*/ 5905294 w 12192000"/>
              <a:gd name="connsiteY74" fmla="*/ 2623984 h 6858000"/>
              <a:gd name="connsiteX75" fmla="*/ 5930860 w 12192000"/>
              <a:gd name="connsiteY75" fmla="*/ 2710066 h 6858000"/>
              <a:gd name="connsiteX76" fmla="*/ 5914710 w 12192000"/>
              <a:gd name="connsiteY76" fmla="*/ 2784935 h 6858000"/>
              <a:gd name="connsiteX77" fmla="*/ 5908433 w 12192000"/>
              <a:gd name="connsiteY77" fmla="*/ 2947683 h 6858000"/>
              <a:gd name="connsiteX78" fmla="*/ 5912470 w 12192000"/>
              <a:gd name="connsiteY78" fmla="*/ 2974134 h 6858000"/>
              <a:gd name="connsiteX79" fmla="*/ 5815141 w 12192000"/>
              <a:gd name="connsiteY79" fmla="*/ 2991171 h 6858000"/>
              <a:gd name="connsiteX80" fmla="*/ 6395082 w 12192000"/>
              <a:gd name="connsiteY80" fmla="*/ 3329661 h 6858000"/>
              <a:gd name="connsiteX81" fmla="*/ 6007557 w 12192000"/>
              <a:gd name="connsiteY81" fmla="*/ 3243581 h 6858000"/>
              <a:gd name="connsiteX82" fmla="*/ 5955079 w 12192000"/>
              <a:gd name="connsiteY82" fmla="*/ 3385704 h 6858000"/>
              <a:gd name="connsiteX83" fmla="*/ 6137180 w 12192000"/>
              <a:gd name="connsiteY83" fmla="*/ 3512133 h 6858000"/>
              <a:gd name="connsiteX84" fmla="*/ 6204457 w 12192000"/>
              <a:gd name="connsiteY84" fmla="*/ 3762302 h 6858000"/>
              <a:gd name="connsiteX85" fmla="*/ 6171716 w 12192000"/>
              <a:gd name="connsiteY85" fmla="*/ 3990952 h 6858000"/>
              <a:gd name="connsiteX86" fmla="*/ 6093674 w 12192000"/>
              <a:gd name="connsiteY86" fmla="*/ 4063580 h 6858000"/>
              <a:gd name="connsiteX87" fmla="*/ 5980645 w 12192000"/>
              <a:gd name="connsiteY87" fmla="*/ 4194045 h 6858000"/>
              <a:gd name="connsiteX88" fmla="*/ 5910676 w 12192000"/>
              <a:gd name="connsiteY88" fmla="*/ 4274743 h 6858000"/>
              <a:gd name="connsiteX89" fmla="*/ 5667577 w 12192000"/>
              <a:gd name="connsiteY89" fmla="*/ 4243362 h 6858000"/>
              <a:gd name="connsiteX90" fmla="*/ 5991859 w 12192000"/>
              <a:gd name="connsiteY90" fmla="*/ 4448252 h 6858000"/>
              <a:gd name="connsiteX91" fmla="*/ 5729024 w 12192000"/>
              <a:gd name="connsiteY91" fmla="*/ 4422695 h 6858000"/>
              <a:gd name="connsiteX92" fmla="*/ 5643357 w 12192000"/>
              <a:gd name="connsiteY92" fmla="*/ 4437041 h 6858000"/>
              <a:gd name="connsiteX93" fmla="*/ 5692243 w 12192000"/>
              <a:gd name="connsiteY93" fmla="*/ 4503395 h 6858000"/>
              <a:gd name="connsiteX94" fmla="*/ 5885111 w 12192000"/>
              <a:gd name="connsiteY94" fmla="*/ 4615926 h 6858000"/>
              <a:gd name="connsiteX95" fmla="*/ 6282503 w 12192000"/>
              <a:gd name="connsiteY95" fmla="*/ 4920793 h 6858000"/>
              <a:gd name="connsiteX96" fmla="*/ 5897668 w 12192000"/>
              <a:gd name="connsiteY96" fmla="*/ 4780915 h 6858000"/>
              <a:gd name="connsiteX97" fmla="*/ 6303132 w 12192000"/>
              <a:gd name="connsiteY97" fmla="*/ 5094297 h 6858000"/>
              <a:gd name="connsiteX98" fmla="*/ 6393287 w 12192000"/>
              <a:gd name="connsiteY98" fmla="*/ 5198310 h 6858000"/>
              <a:gd name="connsiteX99" fmla="*/ 6575386 w 12192000"/>
              <a:gd name="connsiteY99" fmla="*/ 5456548 h 6858000"/>
              <a:gd name="connsiteX100" fmla="*/ 6566415 w 12192000"/>
              <a:gd name="connsiteY100" fmla="*/ 5485690 h 6858000"/>
              <a:gd name="connsiteX101" fmla="*/ 6356059 w 12192000"/>
              <a:gd name="connsiteY101" fmla="*/ 5443995 h 6858000"/>
              <a:gd name="connsiteX102" fmla="*/ 6628762 w 12192000"/>
              <a:gd name="connsiteY102" fmla="*/ 5660990 h 6858000"/>
              <a:gd name="connsiteX103" fmla="*/ 6910436 w 12192000"/>
              <a:gd name="connsiteY103" fmla="*/ 5827767 h 6858000"/>
              <a:gd name="connsiteX104" fmla="*/ 6710393 w 12192000"/>
              <a:gd name="connsiteY104" fmla="*/ 5802214 h 6858000"/>
              <a:gd name="connsiteX105" fmla="*/ 6435448 w 12192000"/>
              <a:gd name="connsiteY105" fmla="*/ 5706719 h 6858000"/>
              <a:gd name="connsiteX106" fmla="*/ 6339913 w 12192000"/>
              <a:gd name="connsiteY106" fmla="*/ 5742586 h 6858000"/>
              <a:gd name="connsiteX107" fmla="*/ 6600503 w 12192000"/>
              <a:gd name="connsiteY107" fmla="*/ 5900398 h 6858000"/>
              <a:gd name="connsiteX108" fmla="*/ 6749863 w 12192000"/>
              <a:gd name="connsiteY108" fmla="*/ 5973478 h 6858000"/>
              <a:gd name="connsiteX109" fmla="*/ 6809515 w 12192000"/>
              <a:gd name="connsiteY109" fmla="*/ 6029519 h 6858000"/>
              <a:gd name="connsiteX110" fmla="*/ 6979954 w 12192000"/>
              <a:gd name="connsiteY110" fmla="*/ 6229474 h 6858000"/>
              <a:gd name="connsiteX111" fmla="*/ 7480509 w 12192000"/>
              <a:gd name="connsiteY111" fmla="*/ 6447812 h 6858000"/>
              <a:gd name="connsiteX112" fmla="*/ 7948764 w 12192000"/>
              <a:gd name="connsiteY112" fmla="*/ 6719056 h 6858000"/>
              <a:gd name="connsiteX113" fmla="*/ 8221244 w 12192000"/>
              <a:gd name="connsiteY113" fmla="*/ 6848868 h 6858000"/>
              <a:gd name="connsiteX114" fmla="*/ 8242921 w 12192000"/>
              <a:gd name="connsiteY114" fmla="*/ 6858000 h 6858000"/>
              <a:gd name="connsiteX115" fmla="*/ 0 w 12192000"/>
              <a:gd name="connsiteY1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0976177" y="6858000"/>
                </a:lnTo>
                <a:lnTo>
                  <a:pt x="10997120" y="6851980"/>
                </a:lnTo>
                <a:cubicBezTo>
                  <a:pt x="11372760" y="6734361"/>
                  <a:pt x="11757137" y="6563389"/>
                  <a:pt x="12094512" y="6315404"/>
                </a:cubicBezTo>
                <a:lnTo>
                  <a:pt x="12191999" y="6239611"/>
                </a:lnTo>
                <a:lnTo>
                  <a:pt x="12191999" y="1104399"/>
                </a:lnTo>
                <a:lnTo>
                  <a:pt x="11979198" y="1051011"/>
                </a:lnTo>
                <a:cubicBezTo>
                  <a:pt x="11902836" y="1030275"/>
                  <a:pt x="11824681" y="1008195"/>
                  <a:pt x="11742378" y="986227"/>
                </a:cubicBezTo>
                <a:cubicBezTo>
                  <a:pt x="11843295" y="875936"/>
                  <a:pt x="12022257" y="888939"/>
                  <a:pt x="12063968" y="729780"/>
                </a:cubicBezTo>
                <a:cubicBezTo>
                  <a:pt x="11901155" y="688534"/>
                  <a:pt x="11729822" y="735611"/>
                  <a:pt x="11572835" y="670151"/>
                </a:cubicBezTo>
                <a:cubicBezTo>
                  <a:pt x="11559381" y="664325"/>
                  <a:pt x="11540990" y="670151"/>
                  <a:pt x="11524844" y="671946"/>
                </a:cubicBezTo>
                <a:cubicBezTo>
                  <a:pt x="11201459" y="706916"/>
                  <a:pt x="10879418" y="676432"/>
                  <a:pt x="10560518" y="632492"/>
                </a:cubicBezTo>
                <a:cubicBezTo>
                  <a:pt x="10101230" y="569728"/>
                  <a:pt x="9640146" y="529825"/>
                  <a:pt x="9178169" y="501577"/>
                </a:cubicBezTo>
                <a:cubicBezTo>
                  <a:pt x="8796475" y="478266"/>
                  <a:pt x="8413886" y="467955"/>
                  <a:pt x="8033984" y="423121"/>
                </a:cubicBezTo>
                <a:cubicBezTo>
                  <a:pt x="7627624" y="375150"/>
                  <a:pt x="7221712" y="320901"/>
                  <a:pt x="6815795" y="270688"/>
                </a:cubicBezTo>
                <a:cubicBezTo>
                  <a:pt x="6797407" y="268446"/>
                  <a:pt x="6777110" y="261384"/>
                  <a:pt x="6757489" y="260880"/>
                </a:cubicBezTo>
                <a:cubicBezTo>
                  <a:pt x="6737867" y="260376"/>
                  <a:pt x="6718916" y="266430"/>
                  <a:pt x="6703217" y="290416"/>
                </a:cubicBezTo>
                <a:cubicBezTo>
                  <a:pt x="6786642" y="353629"/>
                  <a:pt x="6892941" y="329867"/>
                  <a:pt x="7005521" y="401154"/>
                </a:cubicBezTo>
                <a:cubicBezTo>
                  <a:pt x="6822525" y="378735"/>
                  <a:pt x="6677649" y="360801"/>
                  <a:pt x="6532779" y="342871"/>
                </a:cubicBezTo>
                <a:cubicBezTo>
                  <a:pt x="6530087" y="355424"/>
                  <a:pt x="6527397" y="367976"/>
                  <a:pt x="6524704" y="380529"/>
                </a:cubicBezTo>
                <a:cubicBezTo>
                  <a:pt x="6709945" y="406980"/>
                  <a:pt x="6881280" y="475126"/>
                  <a:pt x="7061587" y="523098"/>
                </a:cubicBezTo>
                <a:cubicBezTo>
                  <a:pt x="7044990" y="552691"/>
                  <a:pt x="7028398" y="546862"/>
                  <a:pt x="7013594" y="545070"/>
                </a:cubicBezTo>
                <a:cubicBezTo>
                  <a:pt x="6917162" y="533412"/>
                  <a:pt x="6820730" y="521755"/>
                  <a:pt x="6728335" y="489924"/>
                </a:cubicBezTo>
                <a:cubicBezTo>
                  <a:pt x="6707702" y="482748"/>
                  <a:pt x="6682583" y="482748"/>
                  <a:pt x="6670923" y="504270"/>
                </a:cubicBezTo>
                <a:cubicBezTo>
                  <a:pt x="6654326" y="534757"/>
                  <a:pt x="6678097" y="554484"/>
                  <a:pt x="6699180" y="571069"/>
                </a:cubicBezTo>
                <a:cubicBezTo>
                  <a:pt x="6735959" y="599764"/>
                  <a:pt x="6780362" y="591695"/>
                  <a:pt x="6822972" y="597073"/>
                </a:cubicBezTo>
                <a:cubicBezTo>
                  <a:pt x="6936448" y="610972"/>
                  <a:pt x="6990720" y="654460"/>
                  <a:pt x="7015839" y="753992"/>
                </a:cubicBezTo>
                <a:cubicBezTo>
                  <a:pt x="6916264" y="713640"/>
                  <a:pt x="6820280" y="763407"/>
                  <a:pt x="6723848" y="735160"/>
                </a:cubicBezTo>
                <a:cubicBezTo>
                  <a:pt x="6698731" y="727988"/>
                  <a:pt x="6658813" y="738747"/>
                  <a:pt x="6672268" y="773268"/>
                </a:cubicBezTo>
                <a:cubicBezTo>
                  <a:pt x="6684828" y="805550"/>
                  <a:pt x="6726540" y="828861"/>
                  <a:pt x="6652532" y="822585"/>
                </a:cubicBezTo>
                <a:cubicBezTo>
                  <a:pt x="6599609" y="818101"/>
                  <a:pt x="6495999" y="854418"/>
                  <a:pt x="6539505" y="863382"/>
                </a:cubicBezTo>
                <a:cubicBezTo>
                  <a:pt x="6594225" y="874593"/>
                  <a:pt x="6647600" y="890733"/>
                  <a:pt x="6717122" y="909114"/>
                </a:cubicBezTo>
                <a:cubicBezTo>
                  <a:pt x="6640423" y="939151"/>
                  <a:pt x="6585254" y="932874"/>
                  <a:pt x="6527397" y="909114"/>
                </a:cubicBezTo>
                <a:cubicBezTo>
                  <a:pt x="6457427" y="880419"/>
                  <a:pt x="6366375" y="845451"/>
                  <a:pt x="6309411" y="877731"/>
                </a:cubicBezTo>
                <a:cubicBezTo>
                  <a:pt x="6224192" y="926151"/>
                  <a:pt x="6153325" y="895663"/>
                  <a:pt x="6077077" y="887593"/>
                </a:cubicBezTo>
                <a:lnTo>
                  <a:pt x="6076642" y="887537"/>
                </a:lnTo>
                <a:lnTo>
                  <a:pt x="6032390" y="898600"/>
                </a:lnTo>
                <a:cubicBezTo>
                  <a:pt x="6023409" y="901866"/>
                  <a:pt x="6017756" y="911989"/>
                  <a:pt x="6008536" y="914503"/>
                </a:cubicBezTo>
                <a:cubicBezTo>
                  <a:pt x="5987921" y="920125"/>
                  <a:pt x="5964038" y="912898"/>
                  <a:pt x="5944926" y="922454"/>
                </a:cubicBezTo>
                <a:cubicBezTo>
                  <a:pt x="5934324" y="927755"/>
                  <a:pt x="5934324" y="943657"/>
                  <a:pt x="5929023" y="954259"/>
                </a:cubicBezTo>
                <a:cubicBezTo>
                  <a:pt x="5933305" y="967105"/>
                  <a:pt x="5936344" y="975942"/>
                  <a:pt x="5938641" y="983356"/>
                </a:cubicBezTo>
                <a:lnTo>
                  <a:pt x="5941380" y="994243"/>
                </a:lnTo>
                <a:lnTo>
                  <a:pt x="6022639" y="1012399"/>
                </a:lnTo>
                <a:cubicBezTo>
                  <a:pt x="6231931" y="1059643"/>
                  <a:pt x="6435672" y="1112210"/>
                  <a:pt x="6620687" y="1222947"/>
                </a:cubicBezTo>
                <a:cubicBezTo>
                  <a:pt x="6604990" y="1244018"/>
                  <a:pt x="6525153" y="1304094"/>
                  <a:pt x="6557895" y="1308577"/>
                </a:cubicBezTo>
                <a:cubicBezTo>
                  <a:pt x="6649842" y="1321581"/>
                  <a:pt x="6731472" y="1365517"/>
                  <a:pt x="6815348" y="1401831"/>
                </a:cubicBezTo>
                <a:cubicBezTo>
                  <a:pt x="6851679" y="1417523"/>
                  <a:pt x="6895633" y="1438147"/>
                  <a:pt x="6878591" y="1494187"/>
                </a:cubicBezTo>
                <a:cubicBezTo>
                  <a:pt x="6847640" y="1509878"/>
                  <a:pt x="6824766" y="1487911"/>
                  <a:pt x="6799202" y="1486118"/>
                </a:cubicBezTo>
                <a:cubicBezTo>
                  <a:pt x="6773186" y="1484326"/>
                  <a:pt x="6714877" y="1495981"/>
                  <a:pt x="6731027" y="1503602"/>
                </a:cubicBezTo>
                <a:cubicBezTo>
                  <a:pt x="6804583" y="1538124"/>
                  <a:pt x="6672268" y="1621067"/>
                  <a:pt x="6759282" y="1621067"/>
                </a:cubicBezTo>
                <a:cubicBezTo>
                  <a:pt x="6905053" y="1621514"/>
                  <a:pt x="6982647" y="1768566"/>
                  <a:pt x="7123035" y="1772603"/>
                </a:cubicBezTo>
                <a:cubicBezTo>
                  <a:pt x="7145459" y="1773049"/>
                  <a:pt x="7156224" y="1799053"/>
                  <a:pt x="7155777" y="1821919"/>
                </a:cubicBezTo>
                <a:cubicBezTo>
                  <a:pt x="7155777" y="1849268"/>
                  <a:pt x="7135144" y="1854199"/>
                  <a:pt x="7112270" y="1856890"/>
                </a:cubicBezTo>
                <a:cubicBezTo>
                  <a:pt x="7077284" y="1860923"/>
                  <a:pt x="7040954" y="1821919"/>
                  <a:pt x="6994755" y="1874821"/>
                </a:cubicBezTo>
                <a:cubicBezTo>
                  <a:pt x="7077735" y="1905755"/>
                  <a:pt x="7160709" y="1936693"/>
                  <a:pt x="7159364" y="2042948"/>
                </a:cubicBezTo>
                <a:cubicBezTo>
                  <a:pt x="7158916" y="2071638"/>
                  <a:pt x="7193452" y="2082399"/>
                  <a:pt x="7219467" y="2089573"/>
                </a:cubicBezTo>
                <a:cubicBezTo>
                  <a:pt x="7262526" y="2101231"/>
                  <a:pt x="7298853" y="2121854"/>
                  <a:pt x="7322179" y="2161756"/>
                </a:cubicBezTo>
                <a:cubicBezTo>
                  <a:pt x="7321730" y="2169378"/>
                  <a:pt x="7321281" y="2177446"/>
                  <a:pt x="7323974" y="2183724"/>
                </a:cubicBezTo>
                <a:cubicBezTo>
                  <a:pt x="7316349" y="2280115"/>
                  <a:pt x="7253555" y="2277424"/>
                  <a:pt x="7184034" y="2261285"/>
                </a:cubicBezTo>
                <a:cubicBezTo>
                  <a:pt x="7101058" y="2241558"/>
                  <a:pt x="7018978" y="2205691"/>
                  <a:pt x="6931516" y="2240212"/>
                </a:cubicBezTo>
                <a:cubicBezTo>
                  <a:pt x="7054861" y="2286391"/>
                  <a:pt x="7188967" y="2289976"/>
                  <a:pt x="7304686" y="2355883"/>
                </a:cubicBezTo>
                <a:cubicBezTo>
                  <a:pt x="6881280" y="2367989"/>
                  <a:pt x="6507211" y="2159959"/>
                  <a:pt x="6096813" y="2080160"/>
                </a:cubicBezTo>
                <a:cubicBezTo>
                  <a:pt x="6110718" y="2133508"/>
                  <a:pt x="6143907" y="2144268"/>
                  <a:pt x="6173959" y="2152340"/>
                </a:cubicBezTo>
                <a:cubicBezTo>
                  <a:pt x="6325561" y="2192691"/>
                  <a:pt x="6458320" y="2272943"/>
                  <a:pt x="6596469" y="2342432"/>
                </a:cubicBezTo>
                <a:cubicBezTo>
                  <a:pt x="6653429" y="2371125"/>
                  <a:pt x="6694695" y="2399820"/>
                  <a:pt x="6716224" y="2461690"/>
                </a:cubicBezTo>
                <a:cubicBezTo>
                  <a:pt x="6735511" y="2517732"/>
                  <a:pt x="6772739" y="2543736"/>
                  <a:pt x="6841810" y="2527594"/>
                </a:cubicBezTo>
                <a:cubicBezTo>
                  <a:pt x="6897875" y="2514144"/>
                  <a:pt x="6959322" y="2521317"/>
                  <a:pt x="7018080" y="2526249"/>
                </a:cubicBezTo>
                <a:cubicBezTo>
                  <a:pt x="7085808" y="2531629"/>
                  <a:pt x="7161607" y="2594845"/>
                  <a:pt x="7143217" y="2627573"/>
                </a:cubicBezTo>
                <a:cubicBezTo>
                  <a:pt x="7111823" y="2683166"/>
                  <a:pt x="7059345" y="2655370"/>
                  <a:pt x="7012697" y="2649094"/>
                </a:cubicBezTo>
                <a:cubicBezTo>
                  <a:pt x="6959771" y="2641473"/>
                  <a:pt x="6861547" y="2625779"/>
                  <a:pt x="6859752" y="2632505"/>
                </a:cubicBezTo>
                <a:cubicBezTo>
                  <a:pt x="6825212" y="2771936"/>
                  <a:pt x="6582114" y="2650439"/>
                  <a:pt x="6529636" y="2637883"/>
                </a:cubicBezTo>
                <a:cubicBezTo>
                  <a:pt x="6464154" y="2622192"/>
                  <a:pt x="6402705" y="2650887"/>
                  <a:pt x="6340360" y="2657610"/>
                </a:cubicBezTo>
                <a:cubicBezTo>
                  <a:pt x="6284743" y="2663887"/>
                  <a:pt x="5970330" y="2683166"/>
                  <a:pt x="5905294" y="2623984"/>
                </a:cubicBezTo>
                <a:cubicBezTo>
                  <a:pt x="5896322" y="2670163"/>
                  <a:pt x="5915159" y="2688993"/>
                  <a:pt x="5930860" y="2710066"/>
                </a:cubicBezTo>
                <a:cubicBezTo>
                  <a:pt x="5952838" y="2740102"/>
                  <a:pt x="5956426" y="2761175"/>
                  <a:pt x="5914710" y="2784935"/>
                </a:cubicBezTo>
                <a:cubicBezTo>
                  <a:pt x="5795853" y="2853086"/>
                  <a:pt x="5797649" y="2855325"/>
                  <a:pt x="5908433" y="2947683"/>
                </a:cubicBezTo>
                <a:cubicBezTo>
                  <a:pt x="5913818" y="2951715"/>
                  <a:pt x="5911572" y="2965167"/>
                  <a:pt x="5912470" y="2974134"/>
                </a:cubicBezTo>
                <a:cubicBezTo>
                  <a:pt x="5883316" y="2988480"/>
                  <a:pt x="5849228" y="2952613"/>
                  <a:pt x="5815141" y="2991171"/>
                </a:cubicBezTo>
                <a:cubicBezTo>
                  <a:pt x="5963601" y="3160638"/>
                  <a:pt x="6190105" y="3202332"/>
                  <a:pt x="6395082" y="3329661"/>
                </a:cubicBezTo>
                <a:cubicBezTo>
                  <a:pt x="6229127" y="3371803"/>
                  <a:pt x="6129555" y="3224751"/>
                  <a:pt x="6007557" y="3243581"/>
                </a:cubicBezTo>
                <a:cubicBezTo>
                  <a:pt x="5946560" y="3289760"/>
                  <a:pt x="6127760" y="3363734"/>
                  <a:pt x="5955079" y="3385704"/>
                </a:cubicBezTo>
                <a:cubicBezTo>
                  <a:pt x="6029985" y="3426052"/>
                  <a:pt x="6085601" y="3465503"/>
                  <a:pt x="6137180" y="3512133"/>
                </a:cubicBezTo>
                <a:cubicBezTo>
                  <a:pt x="6229127" y="3595522"/>
                  <a:pt x="6247069" y="3650219"/>
                  <a:pt x="6204457" y="3762302"/>
                </a:cubicBezTo>
                <a:cubicBezTo>
                  <a:pt x="6176648" y="3835828"/>
                  <a:pt x="6135833" y="3903528"/>
                  <a:pt x="6171716" y="3990952"/>
                </a:cubicBezTo>
                <a:cubicBezTo>
                  <a:pt x="6196832" y="4051028"/>
                  <a:pt x="6186964" y="4090479"/>
                  <a:pt x="6093674" y="4063580"/>
                </a:cubicBezTo>
                <a:cubicBezTo>
                  <a:pt x="5993205" y="4034885"/>
                  <a:pt x="5955530" y="4088685"/>
                  <a:pt x="5980645" y="4194045"/>
                </a:cubicBezTo>
                <a:cubicBezTo>
                  <a:pt x="5996791" y="4261744"/>
                  <a:pt x="5979747" y="4282366"/>
                  <a:pt x="5910676" y="4274743"/>
                </a:cubicBezTo>
                <a:cubicBezTo>
                  <a:pt x="5834426" y="4266226"/>
                  <a:pt x="5761765" y="4221841"/>
                  <a:pt x="5667577" y="4243362"/>
                </a:cubicBezTo>
                <a:cubicBezTo>
                  <a:pt x="5742928" y="4366207"/>
                  <a:pt x="5903948" y="4331236"/>
                  <a:pt x="5991859" y="4448252"/>
                </a:cubicBezTo>
                <a:cubicBezTo>
                  <a:pt x="5886904" y="4448697"/>
                  <a:pt x="5806617" y="4448252"/>
                  <a:pt x="5729024" y="4422695"/>
                </a:cubicBezTo>
                <a:cubicBezTo>
                  <a:pt x="5696728" y="4412381"/>
                  <a:pt x="5661295" y="4401625"/>
                  <a:pt x="5643357" y="4437041"/>
                </a:cubicBezTo>
                <a:cubicBezTo>
                  <a:pt x="5622274" y="4479633"/>
                  <a:pt x="5665781" y="4495772"/>
                  <a:pt x="5692243" y="4503395"/>
                </a:cubicBezTo>
                <a:cubicBezTo>
                  <a:pt x="5766702" y="4524914"/>
                  <a:pt x="5823661" y="4576025"/>
                  <a:pt x="5885111" y="4615926"/>
                </a:cubicBezTo>
                <a:cubicBezTo>
                  <a:pt x="6020115" y="4703353"/>
                  <a:pt x="6168129" y="4776430"/>
                  <a:pt x="6282503" y="4920793"/>
                </a:cubicBezTo>
                <a:cubicBezTo>
                  <a:pt x="6138526" y="4884029"/>
                  <a:pt x="6031329" y="4798399"/>
                  <a:pt x="5897668" y="4780915"/>
                </a:cubicBezTo>
                <a:cubicBezTo>
                  <a:pt x="6013387" y="4912275"/>
                  <a:pt x="6162296" y="4998804"/>
                  <a:pt x="6303132" y="5094297"/>
                </a:cubicBezTo>
                <a:cubicBezTo>
                  <a:pt x="6343501" y="5121199"/>
                  <a:pt x="6384317" y="5139580"/>
                  <a:pt x="6393287" y="5198310"/>
                </a:cubicBezTo>
                <a:cubicBezTo>
                  <a:pt x="6410780" y="5312186"/>
                  <a:pt x="6463257" y="5406336"/>
                  <a:pt x="6575386" y="5456548"/>
                </a:cubicBezTo>
                <a:cubicBezTo>
                  <a:pt x="6576284" y="5457000"/>
                  <a:pt x="6570007" y="5474037"/>
                  <a:pt x="6566415" y="5485690"/>
                </a:cubicBezTo>
                <a:cubicBezTo>
                  <a:pt x="6497793" y="5489279"/>
                  <a:pt x="6443521" y="5422027"/>
                  <a:pt x="6356059" y="5443995"/>
                </a:cubicBezTo>
                <a:cubicBezTo>
                  <a:pt x="6439934" y="5535454"/>
                  <a:pt x="6509903" y="5617502"/>
                  <a:pt x="6628762" y="5660990"/>
                </a:cubicBezTo>
                <a:cubicBezTo>
                  <a:pt x="6723848" y="5695511"/>
                  <a:pt x="6841363" y="5715686"/>
                  <a:pt x="6910436" y="5827767"/>
                </a:cubicBezTo>
                <a:cubicBezTo>
                  <a:pt x="6830149" y="5849739"/>
                  <a:pt x="6770494" y="5821942"/>
                  <a:pt x="6710393" y="5802214"/>
                </a:cubicBezTo>
                <a:cubicBezTo>
                  <a:pt x="6618446" y="5771728"/>
                  <a:pt x="6527397" y="5737208"/>
                  <a:pt x="6435448" y="5706719"/>
                </a:cubicBezTo>
                <a:cubicBezTo>
                  <a:pt x="6400463" y="5695062"/>
                  <a:pt x="6362338" y="5686991"/>
                  <a:pt x="6339913" y="5742586"/>
                </a:cubicBezTo>
                <a:cubicBezTo>
                  <a:pt x="6456978" y="5754244"/>
                  <a:pt x="6526948" y="5829564"/>
                  <a:pt x="6600503" y="5900398"/>
                </a:cubicBezTo>
                <a:cubicBezTo>
                  <a:pt x="6641770" y="5940299"/>
                  <a:pt x="6675410" y="5993652"/>
                  <a:pt x="6749863" y="5973478"/>
                </a:cubicBezTo>
                <a:cubicBezTo>
                  <a:pt x="6788885" y="5962718"/>
                  <a:pt x="6813554" y="5992754"/>
                  <a:pt x="6809515" y="6029519"/>
                </a:cubicBezTo>
                <a:cubicBezTo>
                  <a:pt x="6794715" y="6159089"/>
                  <a:pt x="6885766" y="6204369"/>
                  <a:pt x="6979954" y="6229474"/>
                </a:cubicBezTo>
                <a:cubicBezTo>
                  <a:pt x="7158469" y="6276549"/>
                  <a:pt x="7306929" y="6387287"/>
                  <a:pt x="7480509" y="6447812"/>
                </a:cubicBezTo>
                <a:cubicBezTo>
                  <a:pt x="7649154" y="6506545"/>
                  <a:pt x="7779672" y="6645975"/>
                  <a:pt x="7948764" y="6719056"/>
                </a:cubicBezTo>
                <a:cubicBezTo>
                  <a:pt x="8040603" y="6758733"/>
                  <a:pt x="8129409" y="6806985"/>
                  <a:pt x="8221244" y="6848868"/>
                </a:cubicBezTo>
                <a:lnTo>
                  <a:pt x="824292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3943350" cy="172052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sz="3700"/>
              <a:t>A kultusz központjai I.</a:t>
            </a:r>
            <a:br>
              <a:rPr lang="hu-HU" sz="3700"/>
            </a:br>
            <a:r>
              <a:rPr lang="hu-HU" sz="3700"/>
              <a:t>az </a:t>
            </a:r>
            <a:r>
              <a:rPr lang="hu-HU" sz="3700" err="1"/>
              <a:t>Aszklépionok</a:t>
            </a:r>
            <a:endParaRPr lang="hu-HU" sz="37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003" y="2085649"/>
            <a:ext cx="5037701" cy="4091313"/>
          </a:xfrm>
        </p:spPr>
        <p:txBody>
          <a:bodyPr>
            <a:normAutofit/>
          </a:bodyPr>
          <a:lstStyle/>
          <a:p>
            <a:r>
              <a:rPr lang="hu-HU" sz="1800" dirty="0"/>
              <a:t> az ókori görög-római világ gyógyító szentélyei voltak, amelyeket Aszklépiosz, a gyógyítás istene tiszteletére </a:t>
            </a:r>
            <a:r>
              <a:rPr lang="hu-HU" sz="1800" dirty="0" smtClean="0"/>
              <a:t>emeltek,</a:t>
            </a:r>
            <a:endParaRPr lang="hu-HU" sz="1800" dirty="0"/>
          </a:p>
          <a:p>
            <a:r>
              <a:rPr lang="hu-HU" sz="1800" dirty="0"/>
              <a:t>Ezek a helyek a vallásos hit, a korai gyógyítás és orvoslás központjai voltak, ahol a betegek testi-lelki gyógyulást kerestek,</a:t>
            </a:r>
          </a:p>
          <a:p>
            <a:r>
              <a:rPr lang="hu-HU" sz="1800" dirty="0"/>
              <a:t>Templom, </a:t>
            </a:r>
            <a:r>
              <a:rPr lang="hu-HU" sz="1800" dirty="0" err="1"/>
              <a:t>abaton</a:t>
            </a:r>
            <a:r>
              <a:rPr lang="hu-HU" sz="1800" dirty="0"/>
              <a:t>, egyben színház és </a:t>
            </a:r>
            <a:r>
              <a:rPr lang="hu-HU" sz="1800" dirty="0" err="1"/>
              <a:t>sztadion</a:t>
            </a:r>
            <a:r>
              <a:rPr lang="hu-HU" sz="1800" dirty="0"/>
              <a:t>,</a:t>
            </a:r>
          </a:p>
          <a:p>
            <a:r>
              <a:rPr lang="hu-HU" sz="1800" dirty="0"/>
              <a:t>Az </a:t>
            </a:r>
            <a:r>
              <a:rPr lang="hu-HU" sz="1800" dirty="0" err="1"/>
              <a:t>Aszklépieionokat</a:t>
            </a:r>
            <a:r>
              <a:rPr lang="hu-HU" sz="1800" dirty="0"/>
              <a:t> szándékosan </a:t>
            </a:r>
            <a:r>
              <a:rPr lang="hu-HU" sz="1800" b="1" dirty="0"/>
              <a:t>festői környezetbe</a:t>
            </a:r>
            <a:r>
              <a:rPr lang="hu-HU" sz="1800" dirty="0"/>
              <a:t>, források mellé, tiszta levegőjű hegyoldalakba/barlangokba  építették, mert felismertek egy fontos alapelvet: a környezet és a lelki nyugalom kulcsfontosságú a testi felépüléshez</a:t>
            </a:r>
          </a:p>
          <a:p>
            <a:endParaRPr lang="hu-HU" sz="1800" dirty="0"/>
          </a:p>
          <a:p>
            <a:endParaRPr lang="hu-HU" sz="1600" dirty="0"/>
          </a:p>
        </p:txBody>
      </p:sp>
      <p:pic>
        <p:nvPicPr>
          <p:cNvPr id="6" name="Picture 3" descr="greek_temp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0991" y="1626912"/>
            <a:ext cx="2656131" cy="1660081"/>
          </a:xfrm>
          <a:prstGeom prst="rect">
            <a:avLst/>
          </a:prstGeom>
        </p:spPr>
      </p:pic>
      <p:pic>
        <p:nvPicPr>
          <p:cNvPr id="5" name="Kép 4" descr="Epidaurosz: Aszklépiosz temploma és színház fakultatív audióval |  GetYourGuid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0991" y="4402632"/>
            <a:ext cx="2656132" cy="13944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0976177 w 12192000"/>
              <a:gd name="connsiteY3" fmla="*/ 6858000 h 6858000"/>
              <a:gd name="connsiteX4" fmla="*/ 10997120 w 12192000"/>
              <a:gd name="connsiteY4" fmla="*/ 6851980 h 6858000"/>
              <a:gd name="connsiteX5" fmla="*/ 12094512 w 12192000"/>
              <a:gd name="connsiteY5" fmla="*/ 6315404 h 6858000"/>
              <a:gd name="connsiteX6" fmla="*/ 12191999 w 12192000"/>
              <a:gd name="connsiteY6" fmla="*/ 6239611 h 6858000"/>
              <a:gd name="connsiteX7" fmla="*/ 12191999 w 12192000"/>
              <a:gd name="connsiteY7" fmla="*/ 1104399 h 6858000"/>
              <a:gd name="connsiteX8" fmla="*/ 11979198 w 12192000"/>
              <a:gd name="connsiteY8" fmla="*/ 1051011 h 6858000"/>
              <a:gd name="connsiteX9" fmla="*/ 11742378 w 12192000"/>
              <a:gd name="connsiteY9" fmla="*/ 986227 h 6858000"/>
              <a:gd name="connsiteX10" fmla="*/ 12063968 w 12192000"/>
              <a:gd name="connsiteY10" fmla="*/ 729780 h 6858000"/>
              <a:gd name="connsiteX11" fmla="*/ 11572835 w 12192000"/>
              <a:gd name="connsiteY11" fmla="*/ 670151 h 6858000"/>
              <a:gd name="connsiteX12" fmla="*/ 11524844 w 12192000"/>
              <a:gd name="connsiteY12" fmla="*/ 671946 h 6858000"/>
              <a:gd name="connsiteX13" fmla="*/ 10560518 w 12192000"/>
              <a:gd name="connsiteY13" fmla="*/ 632492 h 6858000"/>
              <a:gd name="connsiteX14" fmla="*/ 9178169 w 12192000"/>
              <a:gd name="connsiteY14" fmla="*/ 501577 h 6858000"/>
              <a:gd name="connsiteX15" fmla="*/ 8033984 w 12192000"/>
              <a:gd name="connsiteY15" fmla="*/ 423121 h 6858000"/>
              <a:gd name="connsiteX16" fmla="*/ 6815795 w 12192000"/>
              <a:gd name="connsiteY16" fmla="*/ 270688 h 6858000"/>
              <a:gd name="connsiteX17" fmla="*/ 6757489 w 12192000"/>
              <a:gd name="connsiteY17" fmla="*/ 260880 h 6858000"/>
              <a:gd name="connsiteX18" fmla="*/ 6703217 w 12192000"/>
              <a:gd name="connsiteY18" fmla="*/ 290416 h 6858000"/>
              <a:gd name="connsiteX19" fmla="*/ 7005521 w 12192000"/>
              <a:gd name="connsiteY19" fmla="*/ 401154 h 6858000"/>
              <a:gd name="connsiteX20" fmla="*/ 6532779 w 12192000"/>
              <a:gd name="connsiteY20" fmla="*/ 342871 h 6858000"/>
              <a:gd name="connsiteX21" fmla="*/ 6524704 w 12192000"/>
              <a:gd name="connsiteY21" fmla="*/ 380529 h 6858000"/>
              <a:gd name="connsiteX22" fmla="*/ 7061587 w 12192000"/>
              <a:gd name="connsiteY22" fmla="*/ 523098 h 6858000"/>
              <a:gd name="connsiteX23" fmla="*/ 7013594 w 12192000"/>
              <a:gd name="connsiteY23" fmla="*/ 545070 h 6858000"/>
              <a:gd name="connsiteX24" fmla="*/ 6728335 w 12192000"/>
              <a:gd name="connsiteY24" fmla="*/ 489924 h 6858000"/>
              <a:gd name="connsiteX25" fmla="*/ 6670923 w 12192000"/>
              <a:gd name="connsiteY25" fmla="*/ 504270 h 6858000"/>
              <a:gd name="connsiteX26" fmla="*/ 6699180 w 12192000"/>
              <a:gd name="connsiteY26" fmla="*/ 571069 h 6858000"/>
              <a:gd name="connsiteX27" fmla="*/ 6822972 w 12192000"/>
              <a:gd name="connsiteY27" fmla="*/ 597073 h 6858000"/>
              <a:gd name="connsiteX28" fmla="*/ 7015839 w 12192000"/>
              <a:gd name="connsiteY28" fmla="*/ 753992 h 6858000"/>
              <a:gd name="connsiteX29" fmla="*/ 6723848 w 12192000"/>
              <a:gd name="connsiteY29" fmla="*/ 735160 h 6858000"/>
              <a:gd name="connsiteX30" fmla="*/ 6672268 w 12192000"/>
              <a:gd name="connsiteY30" fmla="*/ 773268 h 6858000"/>
              <a:gd name="connsiteX31" fmla="*/ 6652532 w 12192000"/>
              <a:gd name="connsiteY31" fmla="*/ 822585 h 6858000"/>
              <a:gd name="connsiteX32" fmla="*/ 6539505 w 12192000"/>
              <a:gd name="connsiteY32" fmla="*/ 863382 h 6858000"/>
              <a:gd name="connsiteX33" fmla="*/ 6717122 w 12192000"/>
              <a:gd name="connsiteY33" fmla="*/ 909114 h 6858000"/>
              <a:gd name="connsiteX34" fmla="*/ 6527397 w 12192000"/>
              <a:gd name="connsiteY34" fmla="*/ 909114 h 6858000"/>
              <a:gd name="connsiteX35" fmla="*/ 6309411 w 12192000"/>
              <a:gd name="connsiteY35" fmla="*/ 877731 h 6858000"/>
              <a:gd name="connsiteX36" fmla="*/ 6077077 w 12192000"/>
              <a:gd name="connsiteY36" fmla="*/ 887593 h 6858000"/>
              <a:gd name="connsiteX37" fmla="*/ 6076642 w 12192000"/>
              <a:gd name="connsiteY37" fmla="*/ 887537 h 6858000"/>
              <a:gd name="connsiteX38" fmla="*/ 6032390 w 12192000"/>
              <a:gd name="connsiteY38" fmla="*/ 898600 h 6858000"/>
              <a:gd name="connsiteX39" fmla="*/ 6008536 w 12192000"/>
              <a:gd name="connsiteY39" fmla="*/ 914503 h 6858000"/>
              <a:gd name="connsiteX40" fmla="*/ 5944926 w 12192000"/>
              <a:gd name="connsiteY40" fmla="*/ 922454 h 6858000"/>
              <a:gd name="connsiteX41" fmla="*/ 5929023 w 12192000"/>
              <a:gd name="connsiteY41" fmla="*/ 954259 h 6858000"/>
              <a:gd name="connsiteX42" fmla="*/ 5938641 w 12192000"/>
              <a:gd name="connsiteY42" fmla="*/ 983356 h 6858000"/>
              <a:gd name="connsiteX43" fmla="*/ 5941380 w 12192000"/>
              <a:gd name="connsiteY43" fmla="*/ 994243 h 6858000"/>
              <a:gd name="connsiteX44" fmla="*/ 6022639 w 12192000"/>
              <a:gd name="connsiteY44" fmla="*/ 1012399 h 6858000"/>
              <a:gd name="connsiteX45" fmla="*/ 6620687 w 12192000"/>
              <a:gd name="connsiteY45" fmla="*/ 1222947 h 6858000"/>
              <a:gd name="connsiteX46" fmla="*/ 6557895 w 12192000"/>
              <a:gd name="connsiteY46" fmla="*/ 1308577 h 6858000"/>
              <a:gd name="connsiteX47" fmla="*/ 6815348 w 12192000"/>
              <a:gd name="connsiteY47" fmla="*/ 1401831 h 6858000"/>
              <a:gd name="connsiteX48" fmla="*/ 6878591 w 12192000"/>
              <a:gd name="connsiteY48" fmla="*/ 1494187 h 6858000"/>
              <a:gd name="connsiteX49" fmla="*/ 6799202 w 12192000"/>
              <a:gd name="connsiteY49" fmla="*/ 1486118 h 6858000"/>
              <a:gd name="connsiteX50" fmla="*/ 6731027 w 12192000"/>
              <a:gd name="connsiteY50" fmla="*/ 1503602 h 6858000"/>
              <a:gd name="connsiteX51" fmla="*/ 6759282 w 12192000"/>
              <a:gd name="connsiteY51" fmla="*/ 1621067 h 6858000"/>
              <a:gd name="connsiteX52" fmla="*/ 7123035 w 12192000"/>
              <a:gd name="connsiteY52" fmla="*/ 1772603 h 6858000"/>
              <a:gd name="connsiteX53" fmla="*/ 7155777 w 12192000"/>
              <a:gd name="connsiteY53" fmla="*/ 1821919 h 6858000"/>
              <a:gd name="connsiteX54" fmla="*/ 7112270 w 12192000"/>
              <a:gd name="connsiteY54" fmla="*/ 1856890 h 6858000"/>
              <a:gd name="connsiteX55" fmla="*/ 6994755 w 12192000"/>
              <a:gd name="connsiteY55" fmla="*/ 1874821 h 6858000"/>
              <a:gd name="connsiteX56" fmla="*/ 7159364 w 12192000"/>
              <a:gd name="connsiteY56" fmla="*/ 2042948 h 6858000"/>
              <a:gd name="connsiteX57" fmla="*/ 7219467 w 12192000"/>
              <a:gd name="connsiteY57" fmla="*/ 2089573 h 6858000"/>
              <a:gd name="connsiteX58" fmla="*/ 7322179 w 12192000"/>
              <a:gd name="connsiteY58" fmla="*/ 2161756 h 6858000"/>
              <a:gd name="connsiteX59" fmla="*/ 7323974 w 12192000"/>
              <a:gd name="connsiteY59" fmla="*/ 2183724 h 6858000"/>
              <a:gd name="connsiteX60" fmla="*/ 7184034 w 12192000"/>
              <a:gd name="connsiteY60" fmla="*/ 2261285 h 6858000"/>
              <a:gd name="connsiteX61" fmla="*/ 6931516 w 12192000"/>
              <a:gd name="connsiteY61" fmla="*/ 2240212 h 6858000"/>
              <a:gd name="connsiteX62" fmla="*/ 7304686 w 12192000"/>
              <a:gd name="connsiteY62" fmla="*/ 2355883 h 6858000"/>
              <a:gd name="connsiteX63" fmla="*/ 6096813 w 12192000"/>
              <a:gd name="connsiteY63" fmla="*/ 2080160 h 6858000"/>
              <a:gd name="connsiteX64" fmla="*/ 6173959 w 12192000"/>
              <a:gd name="connsiteY64" fmla="*/ 2152340 h 6858000"/>
              <a:gd name="connsiteX65" fmla="*/ 6596469 w 12192000"/>
              <a:gd name="connsiteY65" fmla="*/ 2342432 h 6858000"/>
              <a:gd name="connsiteX66" fmla="*/ 6716224 w 12192000"/>
              <a:gd name="connsiteY66" fmla="*/ 2461690 h 6858000"/>
              <a:gd name="connsiteX67" fmla="*/ 6841810 w 12192000"/>
              <a:gd name="connsiteY67" fmla="*/ 2527594 h 6858000"/>
              <a:gd name="connsiteX68" fmla="*/ 7018080 w 12192000"/>
              <a:gd name="connsiteY68" fmla="*/ 2526249 h 6858000"/>
              <a:gd name="connsiteX69" fmla="*/ 7143217 w 12192000"/>
              <a:gd name="connsiteY69" fmla="*/ 2627573 h 6858000"/>
              <a:gd name="connsiteX70" fmla="*/ 7012697 w 12192000"/>
              <a:gd name="connsiteY70" fmla="*/ 2649094 h 6858000"/>
              <a:gd name="connsiteX71" fmla="*/ 6859752 w 12192000"/>
              <a:gd name="connsiteY71" fmla="*/ 2632505 h 6858000"/>
              <a:gd name="connsiteX72" fmla="*/ 6529636 w 12192000"/>
              <a:gd name="connsiteY72" fmla="*/ 2637883 h 6858000"/>
              <a:gd name="connsiteX73" fmla="*/ 6340360 w 12192000"/>
              <a:gd name="connsiteY73" fmla="*/ 2657610 h 6858000"/>
              <a:gd name="connsiteX74" fmla="*/ 5905294 w 12192000"/>
              <a:gd name="connsiteY74" fmla="*/ 2623984 h 6858000"/>
              <a:gd name="connsiteX75" fmla="*/ 5930860 w 12192000"/>
              <a:gd name="connsiteY75" fmla="*/ 2710066 h 6858000"/>
              <a:gd name="connsiteX76" fmla="*/ 5914710 w 12192000"/>
              <a:gd name="connsiteY76" fmla="*/ 2784935 h 6858000"/>
              <a:gd name="connsiteX77" fmla="*/ 5908433 w 12192000"/>
              <a:gd name="connsiteY77" fmla="*/ 2947683 h 6858000"/>
              <a:gd name="connsiteX78" fmla="*/ 5912470 w 12192000"/>
              <a:gd name="connsiteY78" fmla="*/ 2974134 h 6858000"/>
              <a:gd name="connsiteX79" fmla="*/ 5815141 w 12192000"/>
              <a:gd name="connsiteY79" fmla="*/ 2991171 h 6858000"/>
              <a:gd name="connsiteX80" fmla="*/ 6395082 w 12192000"/>
              <a:gd name="connsiteY80" fmla="*/ 3329661 h 6858000"/>
              <a:gd name="connsiteX81" fmla="*/ 6007557 w 12192000"/>
              <a:gd name="connsiteY81" fmla="*/ 3243581 h 6858000"/>
              <a:gd name="connsiteX82" fmla="*/ 5955079 w 12192000"/>
              <a:gd name="connsiteY82" fmla="*/ 3385704 h 6858000"/>
              <a:gd name="connsiteX83" fmla="*/ 6137180 w 12192000"/>
              <a:gd name="connsiteY83" fmla="*/ 3512133 h 6858000"/>
              <a:gd name="connsiteX84" fmla="*/ 6204457 w 12192000"/>
              <a:gd name="connsiteY84" fmla="*/ 3762302 h 6858000"/>
              <a:gd name="connsiteX85" fmla="*/ 6171716 w 12192000"/>
              <a:gd name="connsiteY85" fmla="*/ 3990952 h 6858000"/>
              <a:gd name="connsiteX86" fmla="*/ 6093674 w 12192000"/>
              <a:gd name="connsiteY86" fmla="*/ 4063580 h 6858000"/>
              <a:gd name="connsiteX87" fmla="*/ 5980645 w 12192000"/>
              <a:gd name="connsiteY87" fmla="*/ 4194045 h 6858000"/>
              <a:gd name="connsiteX88" fmla="*/ 5910676 w 12192000"/>
              <a:gd name="connsiteY88" fmla="*/ 4274743 h 6858000"/>
              <a:gd name="connsiteX89" fmla="*/ 5667577 w 12192000"/>
              <a:gd name="connsiteY89" fmla="*/ 4243362 h 6858000"/>
              <a:gd name="connsiteX90" fmla="*/ 5991859 w 12192000"/>
              <a:gd name="connsiteY90" fmla="*/ 4448252 h 6858000"/>
              <a:gd name="connsiteX91" fmla="*/ 5729024 w 12192000"/>
              <a:gd name="connsiteY91" fmla="*/ 4422695 h 6858000"/>
              <a:gd name="connsiteX92" fmla="*/ 5643357 w 12192000"/>
              <a:gd name="connsiteY92" fmla="*/ 4437041 h 6858000"/>
              <a:gd name="connsiteX93" fmla="*/ 5692243 w 12192000"/>
              <a:gd name="connsiteY93" fmla="*/ 4503395 h 6858000"/>
              <a:gd name="connsiteX94" fmla="*/ 5885111 w 12192000"/>
              <a:gd name="connsiteY94" fmla="*/ 4615926 h 6858000"/>
              <a:gd name="connsiteX95" fmla="*/ 6282503 w 12192000"/>
              <a:gd name="connsiteY95" fmla="*/ 4920793 h 6858000"/>
              <a:gd name="connsiteX96" fmla="*/ 5897668 w 12192000"/>
              <a:gd name="connsiteY96" fmla="*/ 4780915 h 6858000"/>
              <a:gd name="connsiteX97" fmla="*/ 6303132 w 12192000"/>
              <a:gd name="connsiteY97" fmla="*/ 5094297 h 6858000"/>
              <a:gd name="connsiteX98" fmla="*/ 6393287 w 12192000"/>
              <a:gd name="connsiteY98" fmla="*/ 5198310 h 6858000"/>
              <a:gd name="connsiteX99" fmla="*/ 6575386 w 12192000"/>
              <a:gd name="connsiteY99" fmla="*/ 5456548 h 6858000"/>
              <a:gd name="connsiteX100" fmla="*/ 6566415 w 12192000"/>
              <a:gd name="connsiteY100" fmla="*/ 5485690 h 6858000"/>
              <a:gd name="connsiteX101" fmla="*/ 6356059 w 12192000"/>
              <a:gd name="connsiteY101" fmla="*/ 5443995 h 6858000"/>
              <a:gd name="connsiteX102" fmla="*/ 6628762 w 12192000"/>
              <a:gd name="connsiteY102" fmla="*/ 5660990 h 6858000"/>
              <a:gd name="connsiteX103" fmla="*/ 6910436 w 12192000"/>
              <a:gd name="connsiteY103" fmla="*/ 5827767 h 6858000"/>
              <a:gd name="connsiteX104" fmla="*/ 6710393 w 12192000"/>
              <a:gd name="connsiteY104" fmla="*/ 5802214 h 6858000"/>
              <a:gd name="connsiteX105" fmla="*/ 6435448 w 12192000"/>
              <a:gd name="connsiteY105" fmla="*/ 5706719 h 6858000"/>
              <a:gd name="connsiteX106" fmla="*/ 6339913 w 12192000"/>
              <a:gd name="connsiteY106" fmla="*/ 5742586 h 6858000"/>
              <a:gd name="connsiteX107" fmla="*/ 6600503 w 12192000"/>
              <a:gd name="connsiteY107" fmla="*/ 5900398 h 6858000"/>
              <a:gd name="connsiteX108" fmla="*/ 6749863 w 12192000"/>
              <a:gd name="connsiteY108" fmla="*/ 5973478 h 6858000"/>
              <a:gd name="connsiteX109" fmla="*/ 6809515 w 12192000"/>
              <a:gd name="connsiteY109" fmla="*/ 6029519 h 6858000"/>
              <a:gd name="connsiteX110" fmla="*/ 6979954 w 12192000"/>
              <a:gd name="connsiteY110" fmla="*/ 6229474 h 6858000"/>
              <a:gd name="connsiteX111" fmla="*/ 7480509 w 12192000"/>
              <a:gd name="connsiteY111" fmla="*/ 6447812 h 6858000"/>
              <a:gd name="connsiteX112" fmla="*/ 7948764 w 12192000"/>
              <a:gd name="connsiteY112" fmla="*/ 6719056 h 6858000"/>
              <a:gd name="connsiteX113" fmla="*/ 8221244 w 12192000"/>
              <a:gd name="connsiteY113" fmla="*/ 6848868 h 6858000"/>
              <a:gd name="connsiteX114" fmla="*/ 8242921 w 12192000"/>
              <a:gd name="connsiteY114" fmla="*/ 6858000 h 6858000"/>
              <a:gd name="connsiteX115" fmla="*/ 0 w 12192000"/>
              <a:gd name="connsiteY1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0976177" y="6858000"/>
                </a:lnTo>
                <a:lnTo>
                  <a:pt x="10997120" y="6851980"/>
                </a:lnTo>
                <a:cubicBezTo>
                  <a:pt x="11372760" y="6734361"/>
                  <a:pt x="11757137" y="6563389"/>
                  <a:pt x="12094512" y="6315404"/>
                </a:cubicBezTo>
                <a:lnTo>
                  <a:pt x="12191999" y="6239611"/>
                </a:lnTo>
                <a:lnTo>
                  <a:pt x="12191999" y="1104399"/>
                </a:lnTo>
                <a:lnTo>
                  <a:pt x="11979198" y="1051011"/>
                </a:lnTo>
                <a:cubicBezTo>
                  <a:pt x="11902836" y="1030275"/>
                  <a:pt x="11824681" y="1008195"/>
                  <a:pt x="11742378" y="986227"/>
                </a:cubicBezTo>
                <a:cubicBezTo>
                  <a:pt x="11843295" y="875936"/>
                  <a:pt x="12022257" y="888939"/>
                  <a:pt x="12063968" y="729780"/>
                </a:cubicBezTo>
                <a:cubicBezTo>
                  <a:pt x="11901155" y="688534"/>
                  <a:pt x="11729822" y="735611"/>
                  <a:pt x="11572835" y="670151"/>
                </a:cubicBezTo>
                <a:cubicBezTo>
                  <a:pt x="11559381" y="664325"/>
                  <a:pt x="11540990" y="670151"/>
                  <a:pt x="11524844" y="671946"/>
                </a:cubicBezTo>
                <a:cubicBezTo>
                  <a:pt x="11201459" y="706916"/>
                  <a:pt x="10879418" y="676432"/>
                  <a:pt x="10560518" y="632492"/>
                </a:cubicBezTo>
                <a:cubicBezTo>
                  <a:pt x="10101230" y="569728"/>
                  <a:pt x="9640146" y="529825"/>
                  <a:pt x="9178169" y="501577"/>
                </a:cubicBezTo>
                <a:cubicBezTo>
                  <a:pt x="8796475" y="478266"/>
                  <a:pt x="8413886" y="467955"/>
                  <a:pt x="8033984" y="423121"/>
                </a:cubicBezTo>
                <a:cubicBezTo>
                  <a:pt x="7627624" y="375150"/>
                  <a:pt x="7221712" y="320901"/>
                  <a:pt x="6815795" y="270688"/>
                </a:cubicBezTo>
                <a:cubicBezTo>
                  <a:pt x="6797407" y="268446"/>
                  <a:pt x="6777110" y="261384"/>
                  <a:pt x="6757489" y="260880"/>
                </a:cubicBezTo>
                <a:cubicBezTo>
                  <a:pt x="6737867" y="260376"/>
                  <a:pt x="6718916" y="266430"/>
                  <a:pt x="6703217" y="290416"/>
                </a:cubicBezTo>
                <a:cubicBezTo>
                  <a:pt x="6786642" y="353629"/>
                  <a:pt x="6892941" y="329867"/>
                  <a:pt x="7005521" y="401154"/>
                </a:cubicBezTo>
                <a:cubicBezTo>
                  <a:pt x="6822525" y="378735"/>
                  <a:pt x="6677649" y="360801"/>
                  <a:pt x="6532779" y="342871"/>
                </a:cubicBezTo>
                <a:cubicBezTo>
                  <a:pt x="6530087" y="355424"/>
                  <a:pt x="6527397" y="367976"/>
                  <a:pt x="6524704" y="380529"/>
                </a:cubicBezTo>
                <a:cubicBezTo>
                  <a:pt x="6709945" y="406980"/>
                  <a:pt x="6881280" y="475126"/>
                  <a:pt x="7061587" y="523098"/>
                </a:cubicBezTo>
                <a:cubicBezTo>
                  <a:pt x="7044990" y="552691"/>
                  <a:pt x="7028398" y="546862"/>
                  <a:pt x="7013594" y="545070"/>
                </a:cubicBezTo>
                <a:cubicBezTo>
                  <a:pt x="6917162" y="533412"/>
                  <a:pt x="6820730" y="521755"/>
                  <a:pt x="6728335" y="489924"/>
                </a:cubicBezTo>
                <a:cubicBezTo>
                  <a:pt x="6707702" y="482748"/>
                  <a:pt x="6682583" y="482748"/>
                  <a:pt x="6670923" y="504270"/>
                </a:cubicBezTo>
                <a:cubicBezTo>
                  <a:pt x="6654326" y="534757"/>
                  <a:pt x="6678097" y="554484"/>
                  <a:pt x="6699180" y="571069"/>
                </a:cubicBezTo>
                <a:cubicBezTo>
                  <a:pt x="6735959" y="599764"/>
                  <a:pt x="6780362" y="591695"/>
                  <a:pt x="6822972" y="597073"/>
                </a:cubicBezTo>
                <a:cubicBezTo>
                  <a:pt x="6936448" y="610972"/>
                  <a:pt x="6990720" y="654460"/>
                  <a:pt x="7015839" y="753992"/>
                </a:cubicBezTo>
                <a:cubicBezTo>
                  <a:pt x="6916264" y="713640"/>
                  <a:pt x="6820280" y="763407"/>
                  <a:pt x="6723848" y="735160"/>
                </a:cubicBezTo>
                <a:cubicBezTo>
                  <a:pt x="6698731" y="727988"/>
                  <a:pt x="6658813" y="738747"/>
                  <a:pt x="6672268" y="773268"/>
                </a:cubicBezTo>
                <a:cubicBezTo>
                  <a:pt x="6684828" y="805550"/>
                  <a:pt x="6726540" y="828861"/>
                  <a:pt x="6652532" y="822585"/>
                </a:cubicBezTo>
                <a:cubicBezTo>
                  <a:pt x="6599609" y="818101"/>
                  <a:pt x="6495999" y="854418"/>
                  <a:pt x="6539505" y="863382"/>
                </a:cubicBezTo>
                <a:cubicBezTo>
                  <a:pt x="6594225" y="874593"/>
                  <a:pt x="6647600" y="890733"/>
                  <a:pt x="6717122" y="909114"/>
                </a:cubicBezTo>
                <a:cubicBezTo>
                  <a:pt x="6640423" y="939151"/>
                  <a:pt x="6585254" y="932874"/>
                  <a:pt x="6527397" y="909114"/>
                </a:cubicBezTo>
                <a:cubicBezTo>
                  <a:pt x="6457427" y="880419"/>
                  <a:pt x="6366375" y="845451"/>
                  <a:pt x="6309411" y="877731"/>
                </a:cubicBezTo>
                <a:cubicBezTo>
                  <a:pt x="6224192" y="926151"/>
                  <a:pt x="6153325" y="895663"/>
                  <a:pt x="6077077" y="887593"/>
                </a:cubicBezTo>
                <a:lnTo>
                  <a:pt x="6076642" y="887537"/>
                </a:lnTo>
                <a:lnTo>
                  <a:pt x="6032390" y="898600"/>
                </a:lnTo>
                <a:cubicBezTo>
                  <a:pt x="6023409" y="901866"/>
                  <a:pt x="6017756" y="911989"/>
                  <a:pt x="6008536" y="914503"/>
                </a:cubicBezTo>
                <a:cubicBezTo>
                  <a:pt x="5987921" y="920125"/>
                  <a:pt x="5964038" y="912898"/>
                  <a:pt x="5944926" y="922454"/>
                </a:cubicBezTo>
                <a:cubicBezTo>
                  <a:pt x="5934324" y="927755"/>
                  <a:pt x="5934324" y="943657"/>
                  <a:pt x="5929023" y="954259"/>
                </a:cubicBezTo>
                <a:cubicBezTo>
                  <a:pt x="5933305" y="967105"/>
                  <a:pt x="5936344" y="975942"/>
                  <a:pt x="5938641" y="983356"/>
                </a:cubicBezTo>
                <a:lnTo>
                  <a:pt x="5941380" y="994243"/>
                </a:lnTo>
                <a:lnTo>
                  <a:pt x="6022639" y="1012399"/>
                </a:lnTo>
                <a:cubicBezTo>
                  <a:pt x="6231931" y="1059643"/>
                  <a:pt x="6435672" y="1112210"/>
                  <a:pt x="6620687" y="1222947"/>
                </a:cubicBezTo>
                <a:cubicBezTo>
                  <a:pt x="6604990" y="1244018"/>
                  <a:pt x="6525153" y="1304094"/>
                  <a:pt x="6557895" y="1308577"/>
                </a:cubicBezTo>
                <a:cubicBezTo>
                  <a:pt x="6649842" y="1321581"/>
                  <a:pt x="6731472" y="1365517"/>
                  <a:pt x="6815348" y="1401831"/>
                </a:cubicBezTo>
                <a:cubicBezTo>
                  <a:pt x="6851679" y="1417523"/>
                  <a:pt x="6895633" y="1438147"/>
                  <a:pt x="6878591" y="1494187"/>
                </a:cubicBezTo>
                <a:cubicBezTo>
                  <a:pt x="6847640" y="1509878"/>
                  <a:pt x="6824766" y="1487911"/>
                  <a:pt x="6799202" y="1486118"/>
                </a:cubicBezTo>
                <a:cubicBezTo>
                  <a:pt x="6773186" y="1484326"/>
                  <a:pt x="6714877" y="1495981"/>
                  <a:pt x="6731027" y="1503602"/>
                </a:cubicBezTo>
                <a:cubicBezTo>
                  <a:pt x="6804583" y="1538124"/>
                  <a:pt x="6672268" y="1621067"/>
                  <a:pt x="6759282" y="1621067"/>
                </a:cubicBezTo>
                <a:cubicBezTo>
                  <a:pt x="6905053" y="1621514"/>
                  <a:pt x="6982647" y="1768566"/>
                  <a:pt x="7123035" y="1772603"/>
                </a:cubicBezTo>
                <a:cubicBezTo>
                  <a:pt x="7145459" y="1773049"/>
                  <a:pt x="7156224" y="1799053"/>
                  <a:pt x="7155777" y="1821919"/>
                </a:cubicBezTo>
                <a:cubicBezTo>
                  <a:pt x="7155777" y="1849268"/>
                  <a:pt x="7135144" y="1854199"/>
                  <a:pt x="7112270" y="1856890"/>
                </a:cubicBezTo>
                <a:cubicBezTo>
                  <a:pt x="7077284" y="1860923"/>
                  <a:pt x="7040954" y="1821919"/>
                  <a:pt x="6994755" y="1874821"/>
                </a:cubicBezTo>
                <a:cubicBezTo>
                  <a:pt x="7077735" y="1905755"/>
                  <a:pt x="7160709" y="1936693"/>
                  <a:pt x="7159364" y="2042948"/>
                </a:cubicBezTo>
                <a:cubicBezTo>
                  <a:pt x="7158916" y="2071638"/>
                  <a:pt x="7193452" y="2082399"/>
                  <a:pt x="7219467" y="2089573"/>
                </a:cubicBezTo>
                <a:cubicBezTo>
                  <a:pt x="7262526" y="2101231"/>
                  <a:pt x="7298853" y="2121854"/>
                  <a:pt x="7322179" y="2161756"/>
                </a:cubicBezTo>
                <a:cubicBezTo>
                  <a:pt x="7321730" y="2169378"/>
                  <a:pt x="7321281" y="2177446"/>
                  <a:pt x="7323974" y="2183724"/>
                </a:cubicBezTo>
                <a:cubicBezTo>
                  <a:pt x="7316349" y="2280115"/>
                  <a:pt x="7253555" y="2277424"/>
                  <a:pt x="7184034" y="2261285"/>
                </a:cubicBezTo>
                <a:cubicBezTo>
                  <a:pt x="7101058" y="2241558"/>
                  <a:pt x="7018978" y="2205691"/>
                  <a:pt x="6931516" y="2240212"/>
                </a:cubicBezTo>
                <a:cubicBezTo>
                  <a:pt x="7054861" y="2286391"/>
                  <a:pt x="7188967" y="2289976"/>
                  <a:pt x="7304686" y="2355883"/>
                </a:cubicBezTo>
                <a:cubicBezTo>
                  <a:pt x="6881280" y="2367989"/>
                  <a:pt x="6507211" y="2159959"/>
                  <a:pt x="6096813" y="2080160"/>
                </a:cubicBezTo>
                <a:cubicBezTo>
                  <a:pt x="6110718" y="2133508"/>
                  <a:pt x="6143907" y="2144268"/>
                  <a:pt x="6173959" y="2152340"/>
                </a:cubicBezTo>
                <a:cubicBezTo>
                  <a:pt x="6325561" y="2192691"/>
                  <a:pt x="6458320" y="2272943"/>
                  <a:pt x="6596469" y="2342432"/>
                </a:cubicBezTo>
                <a:cubicBezTo>
                  <a:pt x="6653429" y="2371125"/>
                  <a:pt x="6694695" y="2399820"/>
                  <a:pt x="6716224" y="2461690"/>
                </a:cubicBezTo>
                <a:cubicBezTo>
                  <a:pt x="6735511" y="2517732"/>
                  <a:pt x="6772739" y="2543736"/>
                  <a:pt x="6841810" y="2527594"/>
                </a:cubicBezTo>
                <a:cubicBezTo>
                  <a:pt x="6897875" y="2514144"/>
                  <a:pt x="6959322" y="2521317"/>
                  <a:pt x="7018080" y="2526249"/>
                </a:cubicBezTo>
                <a:cubicBezTo>
                  <a:pt x="7085808" y="2531629"/>
                  <a:pt x="7161607" y="2594845"/>
                  <a:pt x="7143217" y="2627573"/>
                </a:cubicBezTo>
                <a:cubicBezTo>
                  <a:pt x="7111823" y="2683166"/>
                  <a:pt x="7059345" y="2655370"/>
                  <a:pt x="7012697" y="2649094"/>
                </a:cubicBezTo>
                <a:cubicBezTo>
                  <a:pt x="6959771" y="2641473"/>
                  <a:pt x="6861547" y="2625779"/>
                  <a:pt x="6859752" y="2632505"/>
                </a:cubicBezTo>
                <a:cubicBezTo>
                  <a:pt x="6825212" y="2771936"/>
                  <a:pt x="6582114" y="2650439"/>
                  <a:pt x="6529636" y="2637883"/>
                </a:cubicBezTo>
                <a:cubicBezTo>
                  <a:pt x="6464154" y="2622192"/>
                  <a:pt x="6402705" y="2650887"/>
                  <a:pt x="6340360" y="2657610"/>
                </a:cubicBezTo>
                <a:cubicBezTo>
                  <a:pt x="6284743" y="2663887"/>
                  <a:pt x="5970330" y="2683166"/>
                  <a:pt x="5905294" y="2623984"/>
                </a:cubicBezTo>
                <a:cubicBezTo>
                  <a:pt x="5896322" y="2670163"/>
                  <a:pt x="5915159" y="2688993"/>
                  <a:pt x="5930860" y="2710066"/>
                </a:cubicBezTo>
                <a:cubicBezTo>
                  <a:pt x="5952838" y="2740102"/>
                  <a:pt x="5956426" y="2761175"/>
                  <a:pt x="5914710" y="2784935"/>
                </a:cubicBezTo>
                <a:cubicBezTo>
                  <a:pt x="5795853" y="2853086"/>
                  <a:pt x="5797649" y="2855325"/>
                  <a:pt x="5908433" y="2947683"/>
                </a:cubicBezTo>
                <a:cubicBezTo>
                  <a:pt x="5913818" y="2951715"/>
                  <a:pt x="5911572" y="2965167"/>
                  <a:pt x="5912470" y="2974134"/>
                </a:cubicBezTo>
                <a:cubicBezTo>
                  <a:pt x="5883316" y="2988480"/>
                  <a:pt x="5849228" y="2952613"/>
                  <a:pt x="5815141" y="2991171"/>
                </a:cubicBezTo>
                <a:cubicBezTo>
                  <a:pt x="5963601" y="3160638"/>
                  <a:pt x="6190105" y="3202332"/>
                  <a:pt x="6395082" y="3329661"/>
                </a:cubicBezTo>
                <a:cubicBezTo>
                  <a:pt x="6229127" y="3371803"/>
                  <a:pt x="6129555" y="3224751"/>
                  <a:pt x="6007557" y="3243581"/>
                </a:cubicBezTo>
                <a:cubicBezTo>
                  <a:pt x="5946560" y="3289760"/>
                  <a:pt x="6127760" y="3363734"/>
                  <a:pt x="5955079" y="3385704"/>
                </a:cubicBezTo>
                <a:cubicBezTo>
                  <a:pt x="6029985" y="3426052"/>
                  <a:pt x="6085601" y="3465503"/>
                  <a:pt x="6137180" y="3512133"/>
                </a:cubicBezTo>
                <a:cubicBezTo>
                  <a:pt x="6229127" y="3595522"/>
                  <a:pt x="6247069" y="3650219"/>
                  <a:pt x="6204457" y="3762302"/>
                </a:cubicBezTo>
                <a:cubicBezTo>
                  <a:pt x="6176648" y="3835828"/>
                  <a:pt x="6135833" y="3903528"/>
                  <a:pt x="6171716" y="3990952"/>
                </a:cubicBezTo>
                <a:cubicBezTo>
                  <a:pt x="6196832" y="4051028"/>
                  <a:pt x="6186964" y="4090479"/>
                  <a:pt x="6093674" y="4063580"/>
                </a:cubicBezTo>
                <a:cubicBezTo>
                  <a:pt x="5993205" y="4034885"/>
                  <a:pt x="5955530" y="4088685"/>
                  <a:pt x="5980645" y="4194045"/>
                </a:cubicBezTo>
                <a:cubicBezTo>
                  <a:pt x="5996791" y="4261744"/>
                  <a:pt x="5979747" y="4282366"/>
                  <a:pt x="5910676" y="4274743"/>
                </a:cubicBezTo>
                <a:cubicBezTo>
                  <a:pt x="5834426" y="4266226"/>
                  <a:pt x="5761765" y="4221841"/>
                  <a:pt x="5667577" y="4243362"/>
                </a:cubicBezTo>
                <a:cubicBezTo>
                  <a:pt x="5742928" y="4366207"/>
                  <a:pt x="5903948" y="4331236"/>
                  <a:pt x="5991859" y="4448252"/>
                </a:cubicBezTo>
                <a:cubicBezTo>
                  <a:pt x="5886904" y="4448697"/>
                  <a:pt x="5806617" y="4448252"/>
                  <a:pt x="5729024" y="4422695"/>
                </a:cubicBezTo>
                <a:cubicBezTo>
                  <a:pt x="5696728" y="4412381"/>
                  <a:pt x="5661295" y="4401625"/>
                  <a:pt x="5643357" y="4437041"/>
                </a:cubicBezTo>
                <a:cubicBezTo>
                  <a:pt x="5622274" y="4479633"/>
                  <a:pt x="5665781" y="4495772"/>
                  <a:pt x="5692243" y="4503395"/>
                </a:cubicBezTo>
                <a:cubicBezTo>
                  <a:pt x="5766702" y="4524914"/>
                  <a:pt x="5823661" y="4576025"/>
                  <a:pt x="5885111" y="4615926"/>
                </a:cubicBezTo>
                <a:cubicBezTo>
                  <a:pt x="6020115" y="4703353"/>
                  <a:pt x="6168129" y="4776430"/>
                  <a:pt x="6282503" y="4920793"/>
                </a:cubicBezTo>
                <a:cubicBezTo>
                  <a:pt x="6138526" y="4884029"/>
                  <a:pt x="6031329" y="4798399"/>
                  <a:pt x="5897668" y="4780915"/>
                </a:cubicBezTo>
                <a:cubicBezTo>
                  <a:pt x="6013387" y="4912275"/>
                  <a:pt x="6162296" y="4998804"/>
                  <a:pt x="6303132" y="5094297"/>
                </a:cubicBezTo>
                <a:cubicBezTo>
                  <a:pt x="6343501" y="5121199"/>
                  <a:pt x="6384317" y="5139580"/>
                  <a:pt x="6393287" y="5198310"/>
                </a:cubicBezTo>
                <a:cubicBezTo>
                  <a:pt x="6410780" y="5312186"/>
                  <a:pt x="6463257" y="5406336"/>
                  <a:pt x="6575386" y="5456548"/>
                </a:cubicBezTo>
                <a:cubicBezTo>
                  <a:pt x="6576284" y="5457000"/>
                  <a:pt x="6570007" y="5474037"/>
                  <a:pt x="6566415" y="5485690"/>
                </a:cubicBezTo>
                <a:cubicBezTo>
                  <a:pt x="6497793" y="5489279"/>
                  <a:pt x="6443521" y="5422027"/>
                  <a:pt x="6356059" y="5443995"/>
                </a:cubicBezTo>
                <a:cubicBezTo>
                  <a:pt x="6439934" y="5535454"/>
                  <a:pt x="6509903" y="5617502"/>
                  <a:pt x="6628762" y="5660990"/>
                </a:cubicBezTo>
                <a:cubicBezTo>
                  <a:pt x="6723848" y="5695511"/>
                  <a:pt x="6841363" y="5715686"/>
                  <a:pt x="6910436" y="5827767"/>
                </a:cubicBezTo>
                <a:cubicBezTo>
                  <a:pt x="6830149" y="5849739"/>
                  <a:pt x="6770494" y="5821942"/>
                  <a:pt x="6710393" y="5802214"/>
                </a:cubicBezTo>
                <a:cubicBezTo>
                  <a:pt x="6618446" y="5771728"/>
                  <a:pt x="6527397" y="5737208"/>
                  <a:pt x="6435448" y="5706719"/>
                </a:cubicBezTo>
                <a:cubicBezTo>
                  <a:pt x="6400463" y="5695062"/>
                  <a:pt x="6362338" y="5686991"/>
                  <a:pt x="6339913" y="5742586"/>
                </a:cubicBezTo>
                <a:cubicBezTo>
                  <a:pt x="6456978" y="5754244"/>
                  <a:pt x="6526948" y="5829564"/>
                  <a:pt x="6600503" y="5900398"/>
                </a:cubicBezTo>
                <a:cubicBezTo>
                  <a:pt x="6641770" y="5940299"/>
                  <a:pt x="6675410" y="5993652"/>
                  <a:pt x="6749863" y="5973478"/>
                </a:cubicBezTo>
                <a:cubicBezTo>
                  <a:pt x="6788885" y="5962718"/>
                  <a:pt x="6813554" y="5992754"/>
                  <a:pt x="6809515" y="6029519"/>
                </a:cubicBezTo>
                <a:cubicBezTo>
                  <a:pt x="6794715" y="6159089"/>
                  <a:pt x="6885766" y="6204369"/>
                  <a:pt x="6979954" y="6229474"/>
                </a:cubicBezTo>
                <a:cubicBezTo>
                  <a:pt x="7158469" y="6276549"/>
                  <a:pt x="7306929" y="6387287"/>
                  <a:pt x="7480509" y="6447812"/>
                </a:cubicBezTo>
                <a:cubicBezTo>
                  <a:pt x="7649154" y="6506545"/>
                  <a:pt x="7779672" y="6645975"/>
                  <a:pt x="7948764" y="6719056"/>
                </a:cubicBezTo>
                <a:cubicBezTo>
                  <a:pt x="8040603" y="6758733"/>
                  <a:pt x="8129409" y="6806985"/>
                  <a:pt x="8221244" y="6848868"/>
                </a:cubicBezTo>
                <a:lnTo>
                  <a:pt x="824292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3943350" cy="172052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sz="3700"/>
              <a:t>A kultusz központjai II.</a:t>
            </a:r>
            <a:br>
              <a:rPr lang="hu-HU" sz="3700"/>
            </a:br>
            <a:r>
              <a:rPr lang="hu-HU" sz="3700"/>
              <a:t>Epidaurus </a:t>
            </a:r>
            <a:r>
              <a:rPr lang="hu-HU" sz="3700" err="1"/>
              <a:t>szerepe</a:t>
            </a:r>
            <a:endParaRPr lang="hu-HU" sz="37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265037"/>
            <a:ext cx="3925704" cy="3911925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</a:pPr>
            <a:r>
              <a:rPr lang="hu-HU" sz="1600" dirty="0"/>
              <a:t>Leghíresebb zarándokhely és gyógyító központ, a Peloponnészoszi félsziget északkeleti részén, </a:t>
            </a:r>
            <a:r>
              <a:rPr lang="hu-HU" sz="1600" dirty="0" err="1"/>
              <a:t>Argolisz</a:t>
            </a:r>
            <a:r>
              <a:rPr lang="hu-HU" sz="1600" dirty="0"/>
              <a:t> területén,</a:t>
            </a:r>
          </a:p>
          <a:p>
            <a:pPr>
              <a:lnSpc>
                <a:spcPct val="90000"/>
              </a:lnSpc>
            </a:pPr>
            <a:r>
              <a:rPr lang="hu-HU" sz="1600" dirty="0"/>
              <a:t>Bár a legkorábbi hagyomány Thesszáliához köti, az </a:t>
            </a:r>
            <a:r>
              <a:rPr lang="hu-HU" sz="1600" dirty="0" err="1"/>
              <a:t>epidauroszi</a:t>
            </a:r>
            <a:r>
              <a:rPr lang="hu-HU" sz="1600" dirty="0"/>
              <a:t> papok sikeresen terjesztették el azt a változatot, amely szerint Aszklépiosz a közeli </a:t>
            </a:r>
            <a:r>
              <a:rPr lang="hu-HU" sz="1600" dirty="0" err="1"/>
              <a:t>Kynorton</a:t>
            </a:r>
            <a:r>
              <a:rPr lang="hu-HU" sz="1600" dirty="0"/>
              <a:t> hegyen született,</a:t>
            </a:r>
          </a:p>
          <a:p>
            <a:pPr>
              <a:lnSpc>
                <a:spcPct val="90000"/>
              </a:lnSpc>
            </a:pPr>
            <a:r>
              <a:rPr lang="hu-HU" sz="1600" dirty="0"/>
              <a:t>Idővel </a:t>
            </a:r>
            <a:r>
              <a:rPr lang="hu-HU" sz="1600" b="1" dirty="0" err="1"/>
              <a:t>Epidaurus</a:t>
            </a:r>
            <a:r>
              <a:rPr lang="hu-HU" sz="1600" b="1" dirty="0"/>
              <a:t>/</a:t>
            </a:r>
            <a:r>
              <a:rPr lang="hu-HU" sz="1600" b="1" dirty="0" err="1"/>
              <a:t>Epidavrosz</a:t>
            </a:r>
            <a:r>
              <a:rPr lang="hu-HU" sz="1600" b="1" dirty="0"/>
              <a:t> </a:t>
            </a:r>
            <a:r>
              <a:rPr lang="hu-HU" sz="1600" dirty="0"/>
              <a:t>lett a legismertebb  </a:t>
            </a:r>
            <a:r>
              <a:rPr lang="hu-HU" sz="1600" b="1" dirty="0"/>
              <a:t>szentély az „anya városa” a kultusznak</a:t>
            </a:r>
            <a:r>
              <a:rPr lang="hu-HU" sz="1600" dirty="0"/>
              <a:t>, a többi szentély is elismerte ezt az elsőbbséget, ahol már korábban is létezett Apollón </a:t>
            </a:r>
            <a:r>
              <a:rPr lang="hu-HU" sz="1600" dirty="0" err="1"/>
              <a:t>Maleatasnak</a:t>
            </a:r>
            <a:r>
              <a:rPr lang="hu-HU" sz="1600" dirty="0"/>
              <a:t> szentélye,</a:t>
            </a:r>
          </a:p>
          <a:p>
            <a:pPr>
              <a:lnSpc>
                <a:spcPct val="90000"/>
              </a:lnSpc>
            </a:pPr>
            <a:r>
              <a:rPr lang="hu-HU" sz="1600" dirty="0"/>
              <a:t>Nem csupán templom, hanem összetett gyógyító és kulturális központ. , ahol </a:t>
            </a:r>
            <a:r>
              <a:rPr lang="hu-HU" sz="1600" dirty="0" err="1"/>
              <a:t>kr.</a:t>
            </a:r>
            <a:r>
              <a:rPr lang="hu-HU" sz="1600" dirty="0"/>
              <a:t> e. 400 körül ünnepséget rendeztek Aszklépiosz tiszteletére, atlétikai és lóversenyekkel, zenei és költői vetélkedőkkel. </a:t>
            </a:r>
          </a:p>
          <a:p>
            <a:pPr>
              <a:lnSpc>
                <a:spcPct val="90000"/>
              </a:lnSpc>
            </a:pPr>
            <a:r>
              <a:rPr lang="hu-HU" sz="1600" dirty="0"/>
              <a:t>További híres kultuszhelyei voltak : </a:t>
            </a:r>
            <a:r>
              <a:rPr lang="hu-HU" sz="1600" dirty="0" err="1"/>
              <a:t>Kósz</a:t>
            </a:r>
            <a:r>
              <a:rPr lang="hu-HU" sz="1600" dirty="0"/>
              <a:t> szigete, Pergamon, </a:t>
            </a:r>
            <a:r>
              <a:rPr lang="hu-HU" sz="1600" dirty="0" err="1"/>
              <a:t>Küréné</a:t>
            </a:r>
            <a:r>
              <a:rPr lang="hu-HU" sz="1600" dirty="0"/>
              <a:t>, Korinthosz, </a:t>
            </a:r>
            <a:r>
              <a:rPr lang="hu-HU" sz="1600" dirty="0" err="1"/>
              <a:t>Argosz, Athénben az Akropolisznál</a:t>
            </a:r>
            <a:r>
              <a:rPr lang="hu-HU" sz="1600" dirty="0"/>
              <a:t> és Rómában Tiberis-szigeten (</a:t>
            </a:r>
            <a:r>
              <a:rPr lang="hu-HU" sz="1600" dirty="0" err="1"/>
              <a:t>Isola</a:t>
            </a:r>
            <a:r>
              <a:rPr lang="hu-HU" sz="1600" dirty="0"/>
              <a:t> </a:t>
            </a:r>
            <a:r>
              <a:rPr lang="hu-HU" sz="1600" dirty="0" err="1"/>
              <a:t>Tiberina</a:t>
            </a:r>
            <a:r>
              <a:rPr lang="hu-HU" sz="1600" dirty="0"/>
              <a:t>)</a:t>
            </a:r>
            <a:r>
              <a:rPr lang="hu-HU" sz="1600" dirty="0">
                <a:hlinkClick r:id="rId2" tooltip="Naupaktosz (a lap nem létezik)"/>
              </a:rPr>
              <a:t>.</a:t>
            </a:r>
            <a:endParaRPr lang="hu-HU" sz="1600" dirty="0"/>
          </a:p>
          <a:p>
            <a:pPr>
              <a:lnSpc>
                <a:spcPct val="90000"/>
              </a:lnSpc>
            </a:pPr>
            <a:endParaRPr lang="hu-HU" sz="1300" dirty="0"/>
          </a:p>
          <a:p>
            <a:pPr>
              <a:lnSpc>
                <a:spcPct val="90000"/>
              </a:lnSpc>
            </a:pPr>
            <a:endParaRPr lang="hu-HU" sz="1300" dirty="0"/>
          </a:p>
          <a:p>
            <a:pPr marL="0" indent="0">
              <a:lnSpc>
                <a:spcPct val="90000"/>
              </a:lnSpc>
              <a:buNone/>
            </a:pPr>
            <a:endParaRPr lang="hu-HU" sz="1300" dirty="0"/>
          </a:p>
          <a:p>
            <a:pPr marL="0" indent="0">
              <a:lnSpc>
                <a:spcPct val="90000"/>
              </a:lnSpc>
              <a:buNone/>
            </a:pPr>
            <a:endParaRPr lang="hu-HU" sz="1300" dirty="0"/>
          </a:p>
        </p:txBody>
      </p:sp>
      <p:pic>
        <p:nvPicPr>
          <p:cNvPr id="7" name="Kép 6" descr="Peloponnészosz általános információk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09285" y="1359673"/>
            <a:ext cx="2139543" cy="2194560"/>
          </a:xfrm>
          <a:prstGeom prst="rect">
            <a:avLst/>
          </a:prstGeom>
          <a:noFill/>
        </p:spPr>
      </p:pic>
      <p:pic>
        <p:nvPicPr>
          <p:cNvPr id="5" name="Kép 4" descr="Epidaurosz: Aszklépiosz temploma E-ticket &amp; Audio Tour | GetYourGuide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0991" y="4435834"/>
            <a:ext cx="2656132" cy="13280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6300" y="365125"/>
            <a:ext cx="3829048" cy="195274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sz="4100" err="1"/>
              <a:t>Gyógyító</a:t>
            </a:r>
            <a:r>
              <a:rPr lang="hu-HU" sz="4100"/>
              <a:t> </a:t>
            </a:r>
            <a:r>
              <a:rPr lang="hu-HU" sz="4100" err="1"/>
              <a:t>rituálék</a:t>
            </a:r>
            <a:r>
              <a:rPr lang="hu-HU" sz="4100"/>
              <a:t> az </a:t>
            </a:r>
            <a:r>
              <a:rPr lang="hu-HU" sz="4100" err="1"/>
              <a:t>Aszklepionokban</a:t>
            </a:r>
            <a:endParaRPr lang="hu-HU" sz="4100"/>
          </a:p>
        </p:txBody>
      </p:sp>
      <p:sp>
        <p:nvSpPr>
          <p:cNvPr id="12" name="Freeform: Shap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2" y="0"/>
            <a:ext cx="4587427" cy="6858000"/>
          </a:xfrm>
          <a:custGeom>
            <a:avLst/>
            <a:gdLst>
              <a:gd name="connsiteX0" fmla="*/ 0 w 6116569"/>
              <a:gd name="connsiteY0" fmla="*/ 0 h 6879321"/>
              <a:gd name="connsiteX1" fmla="*/ 2935851 w 6116569"/>
              <a:gd name="connsiteY1" fmla="*/ 0 h 6879321"/>
              <a:gd name="connsiteX2" fmla="*/ 3238280 w 6116569"/>
              <a:gd name="connsiteY2" fmla="*/ 31980 h 6879321"/>
              <a:gd name="connsiteX3" fmla="*/ 3660541 w 6116569"/>
              <a:gd name="connsiteY3" fmla="*/ 550772 h 6879321"/>
              <a:gd name="connsiteX4" fmla="*/ 3808902 w 6116569"/>
              <a:gd name="connsiteY4" fmla="*/ 589860 h 6879321"/>
              <a:gd name="connsiteX5" fmla="*/ 4413762 w 6116569"/>
              <a:gd name="connsiteY5" fmla="*/ 625393 h 6879321"/>
              <a:gd name="connsiteX6" fmla="*/ 4567830 w 6116569"/>
              <a:gd name="connsiteY6" fmla="*/ 721333 h 6879321"/>
              <a:gd name="connsiteX7" fmla="*/ 4171247 w 6116569"/>
              <a:gd name="connsiteY7" fmla="*/ 792401 h 6879321"/>
              <a:gd name="connsiteX8" fmla="*/ 4376671 w 6116569"/>
              <a:gd name="connsiteY8" fmla="*/ 842148 h 6879321"/>
              <a:gd name="connsiteX9" fmla="*/ 4527887 w 6116569"/>
              <a:gd name="connsiteY9" fmla="*/ 813722 h 6879321"/>
              <a:gd name="connsiteX10" fmla="*/ 4633452 w 6116569"/>
              <a:gd name="connsiteY10" fmla="*/ 799508 h 6879321"/>
              <a:gd name="connsiteX11" fmla="*/ 4947293 w 6116569"/>
              <a:gd name="connsiteY11" fmla="*/ 870576 h 6879321"/>
              <a:gd name="connsiteX12" fmla="*/ 5263988 w 6116569"/>
              <a:gd name="connsiteY12" fmla="*/ 820828 h 6879321"/>
              <a:gd name="connsiteX13" fmla="*/ 5249723 w 6116569"/>
              <a:gd name="connsiteY13" fmla="*/ 895449 h 6879321"/>
              <a:gd name="connsiteX14" fmla="*/ 4744723 w 6116569"/>
              <a:gd name="connsiteY14" fmla="*/ 1197485 h 6879321"/>
              <a:gd name="connsiteX15" fmla="*/ 4767548 w 6116569"/>
              <a:gd name="connsiteY15" fmla="*/ 1346727 h 6879321"/>
              <a:gd name="connsiteX16" fmla="*/ 4539299 w 6116569"/>
              <a:gd name="connsiteY16" fmla="*/ 1421348 h 6879321"/>
              <a:gd name="connsiteX17" fmla="*/ 4607773 w 6116569"/>
              <a:gd name="connsiteY17" fmla="*/ 1485309 h 6879321"/>
              <a:gd name="connsiteX18" fmla="*/ 4579242 w 6116569"/>
              <a:gd name="connsiteY18" fmla="*/ 1535055 h 6879321"/>
              <a:gd name="connsiteX19" fmla="*/ 5278255 w 6116569"/>
              <a:gd name="connsiteY19" fmla="*/ 1609676 h 6879321"/>
              <a:gd name="connsiteX20" fmla="*/ 5771843 w 6116569"/>
              <a:gd name="connsiteY20" fmla="*/ 1630997 h 6879321"/>
              <a:gd name="connsiteX21" fmla="*/ 6105656 w 6116569"/>
              <a:gd name="connsiteY21" fmla="*/ 1748257 h 6879321"/>
              <a:gd name="connsiteX22" fmla="*/ 5691955 w 6116569"/>
              <a:gd name="connsiteY22" fmla="*/ 2167555 h 6879321"/>
              <a:gd name="connsiteX23" fmla="*/ 5475118 w 6116569"/>
              <a:gd name="connsiteY23" fmla="*/ 2348776 h 6879321"/>
              <a:gd name="connsiteX24" fmla="*/ 5826051 w 6116569"/>
              <a:gd name="connsiteY24" fmla="*/ 2291922 h 6879321"/>
              <a:gd name="connsiteX25" fmla="*/ 5552153 w 6116569"/>
              <a:gd name="connsiteY25" fmla="*/ 2597513 h 6879321"/>
              <a:gd name="connsiteX26" fmla="*/ 5603508 w 6116569"/>
              <a:gd name="connsiteY26" fmla="*/ 2647260 h 6879321"/>
              <a:gd name="connsiteX27" fmla="*/ 5700515 w 6116569"/>
              <a:gd name="connsiteY27" fmla="*/ 2679240 h 6879321"/>
              <a:gd name="connsiteX28" fmla="*/ 5246870 w 6116569"/>
              <a:gd name="connsiteY28" fmla="*/ 2888889 h 6879321"/>
              <a:gd name="connsiteX29" fmla="*/ 4836022 w 6116569"/>
              <a:gd name="connsiteY29" fmla="*/ 3169605 h 6879321"/>
              <a:gd name="connsiteX30" fmla="*/ 4736163 w 6116569"/>
              <a:gd name="connsiteY30" fmla="*/ 3233565 h 6879321"/>
              <a:gd name="connsiteX31" fmla="*/ 4853141 w 6116569"/>
              <a:gd name="connsiteY31" fmla="*/ 3233565 h 6879321"/>
              <a:gd name="connsiteX32" fmla="*/ 4944440 w 6116569"/>
              <a:gd name="connsiteY32" fmla="*/ 3226459 h 6879321"/>
              <a:gd name="connsiteX33" fmla="*/ 5109921 w 6116569"/>
              <a:gd name="connsiteY33" fmla="*/ 3283313 h 6879321"/>
              <a:gd name="connsiteX34" fmla="*/ 5694809 w 6116569"/>
              <a:gd name="connsiteY34" fmla="*/ 3141178 h 6879321"/>
              <a:gd name="connsiteX35" fmla="*/ 5566419 w 6116569"/>
              <a:gd name="connsiteY35" fmla="*/ 3301079 h 6879321"/>
              <a:gd name="connsiteX36" fmla="*/ 5415203 w 6116569"/>
              <a:gd name="connsiteY36" fmla="*/ 3397020 h 6879321"/>
              <a:gd name="connsiteX37" fmla="*/ 5612068 w 6116569"/>
              <a:gd name="connsiteY37" fmla="*/ 3432554 h 6879321"/>
              <a:gd name="connsiteX38" fmla="*/ 5206927 w 6116569"/>
              <a:gd name="connsiteY38" fmla="*/ 3599562 h 6879321"/>
              <a:gd name="connsiteX39" fmla="*/ 5301079 w 6116569"/>
              <a:gd name="connsiteY39" fmla="*/ 3723930 h 6879321"/>
              <a:gd name="connsiteX40" fmla="*/ 4507915 w 6116569"/>
              <a:gd name="connsiteY40" fmla="*/ 4306683 h 6879321"/>
              <a:gd name="connsiteX41" fmla="*/ 3982942 w 6116569"/>
              <a:gd name="connsiteY41" fmla="*/ 4587399 h 6879321"/>
              <a:gd name="connsiteX42" fmla="*/ 4185513 w 6116569"/>
              <a:gd name="connsiteY42" fmla="*/ 4541205 h 6879321"/>
              <a:gd name="connsiteX43" fmla="*/ 5212633 w 6116569"/>
              <a:gd name="connsiteY43" fmla="*/ 4455924 h 6879321"/>
              <a:gd name="connsiteX44" fmla="*/ 5312492 w 6116569"/>
              <a:gd name="connsiteY44" fmla="*/ 4473691 h 6879321"/>
              <a:gd name="connsiteX45" fmla="*/ 4596361 w 6116569"/>
              <a:gd name="connsiteY45" fmla="*/ 4818368 h 6879321"/>
              <a:gd name="connsiteX46" fmla="*/ 4873113 w 6116569"/>
              <a:gd name="connsiteY46" fmla="*/ 4885882 h 6879321"/>
              <a:gd name="connsiteX47" fmla="*/ 4935881 w 6116569"/>
              <a:gd name="connsiteY47" fmla="*/ 4914309 h 6879321"/>
              <a:gd name="connsiteX48" fmla="*/ 4873113 w 6116569"/>
              <a:gd name="connsiteY48" fmla="*/ 5003143 h 6879321"/>
              <a:gd name="connsiteX49" fmla="*/ 4721898 w 6116569"/>
              <a:gd name="connsiteY49" fmla="*/ 5095530 h 6879321"/>
              <a:gd name="connsiteX50" fmla="*/ 5132745 w 6116569"/>
              <a:gd name="connsiteY50" fmla="*/ 4949842 h 6879321"/>
              <a:gd name="connsiteX51" fmla="*/ 5101362 w 6116569"/>
              <a:gd name="connsiteY51" fmla="*/ 5081317 h 6879321"/>
              <a:gd name="connsiteX52" fmla="*/ 5138452 w 6116569"/>
              <a:gd name="connsiteY52" fmla="*/ 5198578 h 6879321"/>
              <a:gd name="connsiteX53" fmla="*/ 4904497 w 6116569"/>
              <a:gd name="connsiteY53" fmla="*/ 5362033 h 6879321"/>
              <a:gd name="connsiteX54" fmla="*/ 4579242 w 6116569"/>
              <a:gd name="connsiteY54" fmla="*/ 5674729 h 6879321"/>
              <a:gd name="connsiteX55" fmla="*/ 4253988 w 6116569"/>
              <a:gd name="connsiteY55" fmla="*/ 5884379 h 6879321"/>
              <a:gd name="connsiteX56" fmla="*/ 3985795 w 6116569"/>
              <a:gd name="connsiteY56" fmla="*/ 6069153 h 6879321"/>
              <a:gd name="connsiteX57" fmla="*/ 4231163 w 6116569"/>
              <a:gd name="connsiteY57" fmla="*/ 6030066 h 6879321"/>
              <a:gd name="connsiteX58" fmla="*/ 3814609 w 6116569"/>
              <a:gd name="connsiteY58" fmla="*/ 6317889 h 6879321"/>
              <a:gd name="connsiteX59" fmla="*/ 3751840 w 6116569"/>
              <a:gd name="connsiteY59" fmla="*/ 6339209 h 6879321"/>
              <a:gd name="connsiteX60" fmla="*/ 3089919 w 6116569"/>
              <a:gd name="connsiteY60" fmla="*/ 6563071 h 6879321"/>
              <a:gd name="connsiteX61" fmla="*/ 2961529 w 6116569"/>
              <a:gd name="connsiteY61" fmla="*/ 6662566 h 6879321"/>
              <a:gd name="connsiteX62" fmla="*/ 3107038 w 6116569"/>
              <a:gd name="connsiteY62" fmla="*/ 6673226 h 6879321"/>
              <a:gd name="connsiteX63" fmla="*/ 3594919 w 6116569"/>
              <a:gd name="connsiteY63" fmla="*/ 6591499 h 6879321"/>
              <a:gd name="connsiteX64" fmla="*/ 3261106 w 6116569"/>
              <a:gd name="connsiteY64" fmla="*/ 6726527 h 6879321"/>
              <a:gd name="connsiteX65" fmla="*/ 3620597 w 6116569"/>
              <a:gd name="connsiteY65" fmla="*/ 6740740 h 6879321"/>
              <a:gd name="connsiteX66" fmla="*/ 3703337 w 6116569"/>
              <a:gd name="connsiteY66" fmla="*/ 6826020 h 6879321"/>
              <a:gd name="connsiteX67" fmla="*/ 3689072 w 6116569"/>
              <a:gd name="connsiteY67" fmla="*/ 6879321 h 6879321"/>
              <a:gd name="connsiteX68" fmla="*/ 0 w 6116569"/>
              <a:gd name="connsiteY68" fmla="*/ 6879321 h 6879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Kép 4" descr="Epidaurosz: Aszklépiosz temploma E-ticket &amp; Audio Tour | GetYourGuid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850" y="1119306"/>
            <a:ext cx="2396403" cy="4792806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6300" y="2497257"/>
            <a:ext cx="3829048" cy="3679705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endParaRPr lang="hu-HU" sz="1400" dirty="0"/>
          </a:p>
          <a:p>
            <a:pPr>
              <a:lnSpc>
                <a:spcPct val="90000"/>
              </a:lnSpc>
            </a:pPr>
            <a:r>
              <a:rPr lang="hu-HU" sz="1600" dirty="0"/>
              <a:t>Aszklépiosz szentélyei szinte mindig  Apollón szent körzeteiben vagy azok közelében jöttek létre,</a:t>
            </a:r>
          </a:p>
          <a:p>
            <a:pPr>
              <a:lnSpc>
                <a:spcPct val="90000"/>
              </a:lnSpc>
            </a:pPr>
            <a:r>
              <a:rPr lang="hu-HU" sz="1600" dirty="0"/>
              <a:t>A </a:t>
            </a:r>
            <a:r>
              <a:rPr lang="hu-HU" sz="1600" b="1" dirty="0"/>
              <a:t>gyógyítást papok (</a:t>
            </a:r>
            <a:r>
              <a:rPr lang="hu-HU" sz="1600" b="1" dirty="0" err="1"/>
              <a:t>aszklepiádák</a:t>
            </a:r>
            <a:r>
              <a:rPr lang="hu-HU" sz="1600" b="1" dirty="0"/>
              <a:t>) </a:t>
            </a:r>
            <a:r>
              <a:rPr lang="hu-HU" sz="1600" dirty="0"/>
              <a:t>gyakorolták, akik egyben orvosok is voltak,</a:t>
            </a:r>
          </a:p>
          <a:p>
            <a:pPr>
              <a:lnSpc>
                <a:spcPct val="90000"/>
              </a:lnSpc>
            </a:pPr>
            <a:r>
              <a:rPr lang="hu-HU" sz="1600" dirty="0"/>
              <a:t>Legfőbb eszközei: imák, tisztító vallási szertartások, böjtölés, szelleműzés, amulettek, gyógynövények, kisebb műtétek,</a:t>
            </a:r>
          </a:p>
          <a:p>
            <a:pPr>
              <a:lnSpc>
                <a:spcPct val="90000"/>
              </a:lnSpc>
            </a:pPr>
            <a:r>
              <a:rPr lang="hu-HU" sz="1600" dirty="0"/>
              <a:t>A szentélyekben szabadon engedett, nem mérgező kígyók éltek, mert a kígyók érintését vagy nyalását gyógyító </a:t>
            </a:r>
            <a:r>
              <a:rPr lang="hu-HU" sz="1600" dirty="0" err="1"/>
              <a:t>erejűnek</a:t>
            </a:r>
            <a:r>
              <a:rPr lang="hu-HU" sz="1600" dirty="0"/>
              <a:t> vélték, ezért gyakran hagyták őket a földön kúszni a lábadozók között az éjszakai álom során.</a:t>
            </a:r>
          </a:p>
          <a:p>
            <a:pPr>
              <a:lnSpc>
                <a:spcPct val="90000"/>
              </a:lnSpc>
            </a:pPr>
            <a:endParaRPr lang="hu-HU" sz="1600" dirty="0"/>
          </a:p>
          <a:p>
            <a:pPr>
              <a:lnSpc>
                <a:spcPct val="90000"/>
              </a:lnSpc>
            </a:pPr>
            <a:endParaRPr lang="hu-HU" sz="1600" dirty="0"/>
          </a:p>
          <a:p>
            <a:pPr>
              <a:lnSpc>
                <a:spcPct val="90000"/>
              </a:lnSpc>
            </a:pPr>
            <a:endParaRPr lang="hu-HU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4"/>
            <a:ext cx="9144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777" y="548640"/>
            <a:ext cx="7157553" cy="1188720"/>
          </a:xfrm>
        </p:spPr>
        <p:txBody>
          <a:bodyPr>
            <a:normAutofit/>
          </a:bodyPr>
          <a:lstStyle/>
          <a:p>
            <a:r>
              <a:rPr lang="hu-H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Inkubáció (szent álom) I.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8490" y="2431765"/>
            <a:ext cx="6207019" cy="3320031"/>
          </a:xfrm>
        </p:spPr>
        <p:txBody>
          <a:bodyPr anchor="ctr">
            <a:normAutofit/>
          </a:bodyPr>
          <a:lstStyle/>
          <a:p>
            <a:r>
              <a:rPr lang="hu-H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 betegek a templomban aludtak gyógyító álmokért,</a:t>
            </a:r>
          </a:p>
          <a:p>
            <a:r>
              <a:rPr lang="hu-H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Az inkubáció szabályozott, komplex kezelés, többnapos rituális folyamat, részei: külső és belső megtisztulás,</a:t>
            </a:r>
          </a:p>
          <a:p>
            <a:r>
              <a:rPr lang="hu-H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Először tisztulás, áldozat és ima, </a:t>
            </a:r>
          </a:p>
          <a:p>
            <a:r>
              <a:rPr lang="hu-H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Rituális (hideg vizes) fürdőkúra, vagy gőzfürdő,</a:t>
            </a:r>
          </a:p>
          <a:p>
            <a:r>
              <a:rPr lang="hu-H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Fizikai aktivitás, sport és olajos masszázs,</a:t>
            </a:r>
          </a:p>
          <a:p>
            <a:r>
              <a:rPr lang="hu-H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Diéta (böjtölés) tartózkodás bortól és</a:t>
            </a:r>
          </a:p>
          <a:p>
            <a:r>
              <a:rPr lang="hu-H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szexuális absztinencia. </a:t>
            </a:r>
          </a:p>
        </p:txBody>
      </p:sp>
      <p:sp>
        <p:nvSpPr>
          <p:cNvPr id="12" name="Freeform: Shap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668439" y="5970896"/>
            <a:ext cx="7475562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860" y="-5"/>
            <a:ext cx="9144861" cy="2200064"/>
          </a:xfrm>
          <a:custGeom>
            <a:avLst/>
            <a:gdLst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50277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0-1" fmla="*/ 0 w 12192001"/>
              <a:gd name="connsiteY0-2" fmla="*/ 0 h 2344739"/>
              <a:gd name="connsiteX1-3" fmla="*/ 12192000 w 12192001"/>
              <a:gd name="connsiteY1-4" fmla="*/ 0 h 2344739"/>
              <a:gd name="connsiteX2-5" fmla="*/ 12192000 w 12192001"/>
              <a:gd name="connsiteY2-6" fmla="*/ 222213 h 2344739"/>
              <a:gd name="connsiteX3-7" fmla="*/ 12192000 w 12192001"/>
              <a:gd name="connsiteY3-8" fmla="*/ 389190 h 2344739"/>
              <a:gd name="connsiteX4-9" fmla="*/ 12192001 w 12192001"/>
              <a:gd name="connsiteY4-10" fmla="*/ 579739 h 2344739"/>
              <a:gd name="connsiteX5-11" fmla="*/ 12184838 w 12192001"/>
              <a:gd name="connsiteY5-12" fmla="*/ 584189 h 2344739"/>
              <a:gd name="connsiteX6-13" fmla="*/ 12155215 w 12192001"/>
              <a:gd name="connsiteY6-14" fmla="*/ 597366 h 2344739"/>
              <a:gd name="connsiteX7-15" fmla="*/ 12138067 w 12192001"/>
              <a:gd name="connsiteY7-16" fmla="*/ 623179 h 2344739"/>
              <a:gd name="connsiteX8-17" fmla="*/ 12125179 w 12192001"/>
              <a:gd name="connsiteY8-18" fmla="*/ 624690 h 2344739"/>
              <a:gd name="connsiteX9-19" fmla="*/ 12122859 w 12192001"/>
              <a:gd name="connsiteY9-20" fmla="*/ 624794 h 2344739"/>
              <a:gd name="connsiteX10-21" fmla="*/ 12115706 w 12192001"/>
              <a:gd name="connsiteY10-22" fmla="*/ 628608 h 2344739"/>
              <a:gd name="connsiteX11-23" fmla="*/ 12098349 w 12192001"/>
              <a:gd name="connsiteY11-24" fmla="*/ 628139 h 2344739"/>
              <a:gd name="connsiteX12-25" fmla="*/ 12085925 w 12192001"/>
              <a:gd name="connsiteY12-26" fmla="*/ 636341 h 2344739"/>
              <a:gd name="connsiteX13-27" fmla="*/ 12029925 w 12192001"/>
              <a:gd name="connsiteY13-28" fmla="*/ 680009 h 2344739"/>
              <a:gd name="connsiteX14-29" fmla="*/ 11994685 w 12192001"/>
              <a:gd name="connsiteY14-30" fmla="*/ 703458 h 2344739"/>
              <a:gd name="connsiteX15-31" fmla="*/ 11978569 w 12192001"/>
              <a:gd name="connsiteY15-32" fmla="*/ 708161 h 2344739"/>
              <a:gd name="connsiteX16-33" fmla="*/ 11957898 w 12192001"/>
              <a:gd name="connsiteY16-34" fmla="*/ 717558 h 2344739"/>
              <a:gd name="connsiteX17-35" fmla="*/ 11919306 w 12192001"/>
              <a:gd name="connsiteY17-36" fmla="*/ 730883 h 2344739"/>
              <a:gd name="connsiteX18-37" fmla="*/ 11902508 w 12192001"/>
              <a:gd name="connsiteY18-38" fmla="*/ 742426 h 2344739"/>
              <a:gd name="connsiteX19-39" fmla="*/ 11893900 w 12192001"/>
              <a:gd name="connsiteY19-40" fmla="*/ 744791 h 2344739"/>
              <a:gd name="connsiteX20-41" fmla="*/ 11890820 w 12192001"/>
              <a:gd name="connsiteY20-42" fmla="*/ 755729 h 2344739"/>
              <a:gd name="connsiteX21-43" fmla="*/ 11869628 w 12192001"/>
              <a:gd name="connsiteY21-44" fmla="*/ 777816 h 2344739"/>
              <a:gd name="connsiteX22-45" fmla="*/ 11857107 w 12192001"/>
              <a:gd name="connsiteY22-46" fmla="*/ 792050 h 2344739"/>
              <a:gd name="connsiteX23-47" fmla="*/ 11810326 w 12192001"/>
              <a:gd name="connsiteY23-48" fmla="*/ 799074 h 2344739"/>
              <a:gd name="connsiteX24-49" fmla="*/ 11595155 w 12192001"/>
              <a:gd name="connsiteY24-50" fmla="*/ 918898 h 2344739"/>
              <a:gd name="connsiteX25-51" fmla="*/ 11306392 w 12192001"/>
              <a:gd name="connsiteY25-52" fmla="*/ 1272239 h 2344739"/>
              <a:gd name="connsiteX26-53" fmla="*/ 11309326 w 12192001"/>
              <a:gd name="connsiteY26-54" fmla="*/ 1274846 h 2344739"/>
              <a:gd name="connsiteX27-55" fmla="*/ 11294224 w 12192001"/>
              <a:gd name="connsiteY27-56" fmla="*/ 1283683 h 2344739"/>
              <a:gd name="connsiteX28-57" fmla="*/ 11245526 w 12192001"/>
              <a:gd name="connsiteY28-58" fmla="*/ 1274060 h 2344739"/>
              <a:gd name="connsiteX29-59" fmla="*/ 11227161 w 12192001"/>
              <a:gd name="connsiteY29-60" fmla="*/ 1276236 h 2344739"/>
              <a:gd name="connsiteX30-61" fmla="*/ 11216939 w 12192001"/>
              <a:gd name="connsiteY30-62" fmla="*/ 1275961 h 2344739"/>
              <a:gd name="connsiteX31-63" fmla="*/ 11216036 w 12192001"/>
              <a:gd name="connsiteY31-64" fmla="*/ 1275018 h 2344739"/>
              <a:gd name="connsiteX32-65" fmla="*/ 11187737 w 12192001"/>
              <a:gd name="connsiteY32-66" fmla="*/ 1292383 h 2344739"/>
              <a:gd name="connsiteX33-67" fmla="*/ 11183353 w 12192001"/>
              <a:gd name="connsiteY33-68" fmla="*/ 1292525 h 2344739"/>
              <a:gd name="connsiteX34-69" fmla="*/ 11165706 w 12192001"/>
              <a:gd name="connsiteY34-70" fmla="*/ 1306612 h 2344739"/>
              <a:gd name="connsiteX35-71" fmla="*/ 11156163 w 12192001"/>
              <a:gd name="connsiteY35-72" fmla="*/ 1312414 h 2344739"/>
              <a:gd name="connsiteX36-73" fmla="*/ 11154348 w 12192001"/>
              <a:gd name="connsiteY36-74" fmla="*/ 1317097 h 2344739"/>
              <a:gd name="connsiteX37-75" fmla="*/ 11139813 w 12192001"/>
              <a:gd name="connsiteY37-76" fmla="*/ 1324115 h 2344739"/>
              <a:gd name="connsiteX38-77" fmla="*/ 11137813 w 12192001"/>
              <a:gd name="connsiteY38-78" fmla="*/ 1323772 h 2344739"/>
              <a:gd name="connsiteX39-79" fmla="*/ 11127060 w 12192001"/>
              <a:gd name="connsiteY39-80" fmla="*/ 1333832 h 2344739"/>
              <a:gd name="connsiteX40-81" fmla="*/ 11119543 w 12192001"/>
              <a:gd name="connsiteY40-82" fmla="*/ 1347424 h 2344739"/>
              <a:gd name="connsiteX41-83" fmla="*/ 10893535 w 12192001"/>
              <a:gd name="connsiteY41-84" fmla="*/ 1473399 h 2344739"/>
              <a:gd name="connsiteX42-85" fmla="*/ 10772152 w 12192001"/>
              <a:gd name="connsiteY42-86" fmla="*/ 1523191 h 2344739"/>
              <a:gd name="connsiteX43-87" fmla="*/ 10626520 w 12192001"/>
              <a:gd name="connsiteY43-88" fmla="*/ 1559229 h 2344739"/>
              <a:gd name="connsiteX44-89" fmla="*/ 10580747 w 12192001"/>
              <a:gd name="connsiteY44-90" fmla="*/ 1568689 h 2344739"/>
              <a:gd name="connsiteX45-91" fmla="*/ 10546642 w 12192001"/>
              <a:gd name="connsiteY45-92" fmla="*/ 1598423 h 2344739"/>
              <a:gd name="connsiteX46-93" fmla="*/ 10528495 w 12192001"/>
              <a:gd name="connsiteY46-94" fmla="*/ 1596907 h 2344739"/>
              <a:gd name="connsiteX47-95" fmla="*/ 10525298 w 12192001"/>
              <a:gd name="connsiteY47-96" fmla="*/ 1596411 h 2344739"/>
              <a:gd name="connsiteX48-97" fmla="*/ 10513981 w 12192001"/>
              <a:gd name="connsiteY48-98" fmla="*/ 1599537 h 2344739"/>
              <a:gd name="connsiteX49-99" fmla="*/ 10490587 w 12192001"/>
              <a:gd name="connsiteY49-100" fmla="*/ 1594156 h 2344739"/>
              <a:gd name="connsiteX50-101" fmla="*/ 10470270 w 12192001"/>
              <a:gd name="connsiteY50-102" fmla="*/ 1601693 h 2344739"/>
              <a:gd name="connsiteX51-103" fmla="*/ 10375894 w 12192001"/>
              <a:gd name="connsiteY51-104" fmla="*/ 1644598 h 2344739"/>
              <a:gd name="connsiteX52-105" fmla="*/ 10318190 w 12192001"/>
              <a:gd name="connsiteY52-106" fmla="*/ 1666221 h 2344739"/>
              <a:gd name="connsiteX53-107" fmla="*/ 10294319 w 12192001"/>
              <a:gd name="connsiteY53-108" fmla="*/ 1668079 h 2344739"/>
              <a:gd name="connsiteX54-109" fmla="*/ 10262295 w 12192001"/>
              <a:gd name="connsiteY54-110" fmla="*/ 1674948 h 2344739"/>
              <a:gd name="connsiteX55-111" fmla="*/ 10204270 w 12192001"/>
              <a:gd name="connsiteY55-112" fmla="*/ 1682149 h 2344739"/>
              <a:gd name="connsiteX56-113" fmla="*/ 10176611 w 12192001"/>
              <a:gd name="connsiteY56-114" fmla="*/ 1692943 h 2344739"/>
              <a:gd name="connsiteX57-115" fmla="*/ 10163922 w 12192001"/>
              <a:gd name="connsiteY57-116" fmla="*/ 1693739 h 2344739"/>
              <a:gd name="connsiteX58-117" fmla="*/ 10155160 w 12192001"/>
              <a:gd name="connsiteY58-118" fmla="*/ 1707487 h 2344739"/>
              <a:gd name="connsiteX59-119" fmla="*/ 10117119 w 12192001"/>
              <a:gd name="connsiteY59-120" fmla="*/ 1731142 h 2344739"/>
              <a:gd name="connsiteX60-121" fmla="*/ 10100445 w 12192001"/>
              <a:gd name="connsiteY60-122" fmla="*/ 1742432 h 2344739"/>
              <a:gd name="connsiteX61-123" fmla="*/ 10082169 w 12192001"/>
              <a:gd name="connsiteY61-124" fmla="*/ 1743296 h 2344739"/>
              <a:gd name="connsiteX62-125" fmla="*/ 10039240 w 12192001"/>
              <a:gd name="connsiteY62-126" fmla="*/ 1741632 h 2344739"/>
              <a:gd name="connsiteX63-127" fmla="*/ 9960019 w 12192001"/>
              <a:gd name="connsiteY63-128" fmla="*/ 1757147 h 2344739"/>
              <a:gd name="connsiteX64-129" fmla="*/ 9847792 w 12192001"/>
              <a:gd name="connsiteY64-130" fmla="*/ 1763915 h 2344739"/>
              <a:gd name="connsiteX65-131" fmla="*/ 9728309 w 12192001"/>
              <a:gd name="connsiteY65-132" fmla="*/ 1784122 h 2344739"/>
              <a:gd name="connsiteX66-133" fmla="*/ 9584507 w 12192001"/>
              <a:gd name="connsiteY66-134" fmla="*/ 1795542 h 2344739"/>
              <a:gd name="connsiteX67-135" fmla="*/ 9343052 w 12192001"/>
              <a:gd name="connsiteY67-136" fmla="*/ 1841244 h 2344739"/>
              <a:gd name="connsiteX68-137" fmla="*/ 9231370 w 12192001"/>
              <a:gd name="connsiteY68-138" fmla="*/ 1893149 h 2344739"/>
              <a:gd name="connsiteX69-139" fmla="*/ 9194810 w 12192001"/>
              <a:gd name="connsiteY69-140" fmla="*/ 1903228 h 2344739"/>
              <a:gd name="connsiteX70-141" fmla="*/ 9189246 w 12192001"/>
              <a:gd name="connsiteY70-142" fmla="*/ 1912467 h 2344739"/>
              <a:gd name="connsiteX71-143" fmla="*/ 9151232 w 12192001"/>
              <a:gd name="connsiteY71-144" fmla="*/ 1923669 h 2344739"/>
              <a:gd name="connsiteX72-145" fmla="*/ 9150210 w 12192001"/>
              <a:gd name="connsiteY72-146" fmla="*/ 1922604 h 2344739"/>
              <a:gd name="connsiteX73-147" fmla="*/ 9137318 w 12192001"/>
              <a:gd name="connsiteY73-148" fmla="*/ 1920435 h 2344739"/>
              <a:gd name="connsiteX74-149" fmla="*/ 9113812 w 12192001"/>
              <a:gd name="connsiteY74-150" fmla="*/ 1919069 h 2344739"/>
              <a:gd name="connsiteX75-151" fmla="*/ 9053453 w 12192001"/>
              <a:gd name="connsiteY75-152" fmla="*/ 1910755 h 2344739"/>
              <a:gd name="connsiteX76-153" fmla="*/ 9005486 w 12192001"/>
              <a:gd name="connsiteY76-154" fmla="*/ 1914040 h 2344739"/>
              <a:gd name="connsiteX77-155" fmla="*/ 9005201 w 12192001"/>
              <a:gd name="connsiteY77-156" fmla="*/ 1913800 h 2344739"/>
              <a:gd name="connsiteX78-157" fmla="*/ 8996232 w 12192001"/>
              <a:gd name="connsiteY78-158" fmla="*/ 1915011 h 2344739"/>
              <a:gd name="connsiteX79-159" fmla="*/ 8990394 w 12192001"/>
              <a:gd name="connsiteY79-160" fmla="*/ 1917072 h 2344739"/>
              <a:gd name="connsiteX80-161" fmla="*/ 8974337 w 12192001"/>
              <a:gd name="connsiteY80-162" fmla="*/ 1920298 h 2344739"/>
              <a:gd name="connsiteX81-163" fmla="*/ 8968011 w 12192001"/>
              <a:gd name="connsiteY81-164" fmla="*/ 1919598 h 2344739"/>
              <a:gd name="connsiteX82-165" fmla="*/ 8963048 w 12192001"/>
              <a:gd name="connsiteY82-166" fmla="*/ 1917373 h 2344739"/>
              <a:gd name="connsiteX83-167" fmla="*/ 8928988 w 12192001"/>
              <a:gd name="connsiteY83-168" fmla="*/ 1914185 h 2344739"/>
              <a:gd name="connsiteX84-169" fmla="*/ 8752444 w 12192001"/>
              <a:gd name="connsiteY84-170" fmla="*/ 1933417 h 2344739"/>
              <a:gd name="connsiteX85-171" fmla="*/ 8707847 w 12192001"/>
              <a:gd name="connsiteY85-172" fmla="*/ 1935518 h 2344739"/>
              <a:gd name="connsiteX86-173" fmla="*/ 8596071 w 12192001"/>
              <a:gd name="connsiteY86-174" fmla="*/ 1944090 h 2344739"/>
              <a:gd name="connsiteX87-175" fmla="*/ 8525230 w 12192001"/>
              <a:gd name="connsiteY87-176" fmla="*/ 1929248 h 2344739"/>
              <a:gd name="connsiteX88-177" fmla="*/ 8510983 w 12192001"/>
              <a:gd name="connsiteY88-178" fmla="*/ 1935163 h 2344739"/>
              <a:gd name="connsiteX89-179" fmla="*/ 8506167 w 12192001"/>
              <a:gd name="connsiteY89-180" fmla="*/ 1938164 h 2344739"/>
              <a:gd name="connsiteX90-181" fmla="*/ 8497968 w 12192001"/>
              <a:gd name="connsiteY90-182" fmla="*/ 1940902 h 2344739"/>
              <a:gd name="connsiteX91-183" fmla="*/ 8497594 w 12192001"/>
              <a:gd name="connsiteY91-184" fmla="*/ 1940723 h 2344739"/>
              <a:gd name="connsiteX92-185" fmla="*/ 8490249 w 12192001"/>
              <a:gd name="connsiteY92-186" fmla="*/ 1943773 h 2344739"/>
              <a:gd name="connsiteX93-187" fmla="*/ 8367182 w 12192001"/>
              <a:gd name="connsiteY93-188" fmla="*/ 1957815 h 2344739"/>
              <a:gd name="connsiteX94-189" fmla="*/ 8353799 w 12192001"/>
              <a:gd name="connsiteY94-190" fmla="*/ 1958009 h 2344739"/>
              <a:gd name="connsiteX95-191" fmla="*/ 8352373 w 12192001"/>
              <a:gd name="connsiteY95-192" fmla="*/ 1957169 h 2344739"/>
              <a:gd name="connsiteX96-193" fmla="*/ 8320104 w 12192001"/>
              <a:gd name="connsiteY96-194" fmla="*/ 1974587 h 2344739"/>
              <a:gd name="connsiteX97-195" fmla="*/ 8314433 w 12192001"/>
              <a:gd name="connsiteY97-196" fmla="*/ 1974913 h 2344739"/>
              <a:gd name="connsiteX98-197" fmla="*/ 8295174 w 12192001"/>
              <a:gd name="connsiteY98-198" fmla="*/ 1988808 h 2344739"/>
              <a:gd name="connsiteX99-199" fmla="*/ 8284276 w 12192001"/>
              <a:gd name="connsiteY99-200" fmla="*/ 1994631 h 2344739"/>
              <a:gd name="connsiteX100-201" fmla="*/ 8283150 w 12192001"/>
              <a:gd name="connsiteY100-202" fmla="*/ 1999074 h 2344739"/>
              <a:gd name="connsiteX101-203" fmla="*/ 8266076 w 12192001"/>
              <a:gd name="connsiteY101-204" fmla="*/ 2006249 h 2344739"/>
              <a:gd name="connsiteX102-205" fmla="*/ 8263377 w 12192001"/>
              <a:gd name="connsiteY102-206" fmla="*/ 2006019 h 2344739"/>
              <a:gd name="connsiteX103-207" fmla="*/ 8252033 w 12192001"/>
              <a:gd name="connsiteY103-208" fmla="*/ 2015862 h 2344739"/>
              <a:gd name="connsiteX104-209" fmla="*/ 8245834 w 12192001"/>
              <a:gd name="connsiteY104-210" fmla="*/ 2028854 h 2344739"/>
              <a:gd name="connsiteX105-211" fmla="*/ 8090272 w 12192001"/>
              <a:gd name="connsiteY105-212" fmla="*/ 2075015 h 2344739"/>
              <a:gd name="connsiteX106-213" fmla="*/ 7905407 w 12192001"/>
              <a:gd name="connsiteY106-214" fmla="*/ 2116988 h 2344739"/>
              <a:gd name="connsiteX107-215" fmla="*/ 7718745 w 12192001"/>
              <a:gd name="connsiteY107-216" fmla="*/ 2142703 h 2344739"/>
              <a:gd name="connsiteX108-217" fmla="*/ 7614347 w 12192001"/>
              <a:gd name="connsiteY108-218" fmla="*/ 2139232 h 2344739"/>
              <a:gd name="connsiteX109-219" fmla="*/ 7527543 w 12192001"/>
              <a:gd name="connsiteY109-220" fmla="*/ 2145060 h 2344739"/>
              <a:gd name="connsiteX110-221" fmla="*/ 7519571 w 12192001"/>
              <a:gd name="connsiteY110-222" fmla="*/ 2147613 h 2344739"/>
              <a:gd name="connsiteX111-223" fmla="*/ 7507411 w 12192001"/>
              <a:gd name="connsiteY111-224" fmla="*/ 2148948 h 2344739"/>
              <a:gd name="connsiteX112-225" fmla="*/ 7507040 w 12192001"/>
              <a:gd name="connsiteY112-226" fmla="*/ 2148621 h 2344739"/>
              <a:gd name="connsiteX113-227" fmla="*/ 7495795 w 12192001"/>
              <a:gd name="connsiteY113-228" fmla="*/ 2150573 h 2344739"/>
              <a:gd name="connsiteX114-229" fmla="*/ 7405391 w 12192001"/>
              <a:gd name="connsiteY114-230" fmla="*/ 2142468 h 2344739"/>
              <a:gd name="connsiteX115-231" fmla="*/ 7312180 w 12192001"/>
              <a:gd name="connsiteY115-232" fmla="*/ 2132873 h 2344739"/>
              <a:gd name="connsiteX116-233" fmla="*/ 7310853 w 12192001"/>
              <a:gd name="connsiteY116-234" fmla="*/ 2131431 h 2344739"/>
              <a:gd name="connsiteX117-235" fmla="*/ 7218559 w 12192001"/>
              <a:gd name="connsiteY117-236" fmla="*/ 2156680 h 2344739"/>
              <a:gd name="connsiteX118-237" fmla="*/ 7201101 w 12192001"/>
              <a:gd name="connsiteY118-238" fmla="*/ 2161230 h 2344739"/>
              <a:gd name="connsiteX119-239" fmla="*/ 7197004 w 12192001"/>
              <a:gd name="connsiteY119-240" fmla="*/ 2166588 h 2344739"/>
              <a:gd name="connsiteX120-241" fmla="*/ 7170808 w 12192001"/>
              <a:gd name="connsiteY120-242" fmla="*/ 2171236 h 2344739"/>
              <a:gd name="connsiteX121-243" fmla="*/ 7096988 w 12192001"/>
              <a:gd name="connsiteY121-244" fmla="*/ 2183464 h 2344739"/>
              <a:gd name="connsiteX122-245" fmla="*/ 7018496 w 12192001"/>
              <a:gd name="connsiteY122-246" fmla="*/ 2183090 h 2344739"/>
              <a:gd name="connsiteX123-247" fmla="*/ 6904146 w 12192001"/>
              <a:gd name="connsiteY123-248" fmla="*/ 2212596 h 2344739"/>
              <a:gd name="connsiteX124-249" fmla="*/ 6708222 w 12192001"/>
              <a:gd name="connsiteY124-250" fmla="*/ 2240551 h 2344739"/>
              <a:gd name="connsiteX125-251" fmla="*/ 6549454 w 12192001"/>
              <a:gd name="connsiteY125-252" fmla="*/ 2269327 h 2344739"/>
              <a:gd name="connsiteX126-253" fmla="*/ 6317560 w 12192001"/>
              <a:gd name="connsiteY126-254" fmla="*/ 2316127 h 2344739"/>
              <a:gd name="connsiteX127-255" fmla="*/ 6168674 w 12192001"/>
              <a:gd name="connsiteY127-256" fmla="*/ 2318214 h 2344739"/>
              <a:gd name="connsiteX128-257" fmla="*/ 6073848 w 12192001"/>
              <a:gd name="connsiteY128-258" fmla="*/ 2338676 h 2344739"/>
              <a:gd name="connsiteX129-259" fmla="*/ 6068529 w 12192001"/>
              <a:gd name="connsiteY129-260" fmla="*/ 2337139 h 2344739"/>
              <a:gd name="connsiteX130-261" fmla="*/ 6048638 w 12192001"/>
              <a:gd name="connsiteY130-262" fmla="*/ 2337822 h 2344739"/>
              <a:gd name="connsiteX131-263" fmla="*/ 6041285 w 12192001"/>
              <a:gd name="connsiteY131-264" fmla="*/ 2329473 h 2344739"/>
              <a:gd name="connsiteX132-265" fmla="*/ 6010090 w 12192001"/>
              <a:gd name="connsiteY132-266" fmla="*/ 2324380 h 2344739"/>
              <a:gd name="connsiteX133-267" fmla="*/ 5957375 w 12192001"/>
              <a:gd name="connsiteY133-268" fmla="*/ 2328024 h 2344739"/>
              <a:gd name="connsiteX134-269" fmla="*/ 5758919 w 12192001"/>
              <a:gd name="connsiteY134-270" fmla="*/ 2343716 h 2344739"/>
              <a:gd name="connsiteX135-271" fmla="*/ 5626960 w 12192001"/>
              <a:gd name="connsiteY135-272" fmla="*/ 2344739 h 2344739"/>
              <a:gd name="connsiteX136-273" fmla="*/ 5470906 w 12192001"/>
              <a:gd name="connsiteY136-274" fmla="*/ 2330719 h 2344739"/>
              <a:gd name="connsiteX137-275" fmla="*/ 5432761 w 12192001"/>
              <a:gd name="connsiteY137-276" fmla="*/ 2319466 h 2344739"/>
              <a:gd name="connsiteX138-277" fmla="*/ 5381669 w 12192001"/>
              <a:gd name="connsiteY138-278" fmla="*/ 2301764 h 2344739"/>
              <a:gd name="connsiteX139-279" fmla="*/ 5261764 w 12192001"/>
              <a:gd name="connsiteY139-280" fmla="*/ 2281347 h 2344739"/>
              <a:gd name="connsiteX140-281" fmla="*/ 5222961 w 12192001"/>
              <a:gd name="connsiteY140-282" fmla="*/ 2270223 h 2344739"/>
              <a:gd name="connsiteX141-283" fmla="*/ 5174660 w 12192001"/>
              <a:gd name="connsiteY141-284" fmla="*/ 2267233 h 2344739"/>
              <a:gd name="connsiteX142-285" fmla="*/ 5156554 w 12192001"/>
              <a:gd name="connsiteY142-286" fmla="*/ 2260010 h 2344739"/>
              <a:gd name="connsiteX143-287" fmla="*/ 5142599 w 12192001"/>
              <a:gd name="connsiteY143-288" fmla="*/ 2256610 h 2344739"/>
              <a:gd name="connsiteX144-289" fmla="*/ 5139596 w 12192001"/>
              <a:gd name="connsiteY144-290" fmla="*/ 2254509 h 2344739"/>
              <a:gd name="connsiteX145-291" fmla="*/ 5121659 w 12192001"/>
              <a:gd name="connsiteY145-292" fmla="*/ 2243656 h 2344739"/>
              <a:gd name="connsiteX146-293" fmla="*/ 5065790 w 12192001"/>
              <a:gd name="connsiteY146-294" fmla="*/ 2250227 h 2344739"/>
              <a:gd name="connsiteX147-295" fmla="*/ 5011514 w 12192001"/>
              <a:gd name="connsiteY147-296" fmla="*/ 2233846 h 2344739"/>
              <a:gd name="connsiteX148-297" fmla="*/ 4840441 w 12192001"/>
              <a:gd name="connsiteY148-298" fmla="*/ 2209829 h 2344739"/>
              <a:gd name="connsiteX149-299" fmla="*/ 4762447 w 12192001"/>
              <a:gd name="connsiteY149-300" fmla="*/ 2182061 h 2344739"/>
              <a:gd name="connsiteX150-301" fmla="*/ 4723186 w 12192001"/>
              <a:gd name="connsiteY150-302" fmla="*/ 2173047 h 2344739"/>
              <a:gd name="connsiteX151-303" fmla="*/ 4721176 w 12192001"/>
              <a:gd name="connsiteY151-304" fmla="*/ 2172298 h 2344739"/>
              <a:gd name="connsiteX152-305" fmla="*/ 4722111 w 12192001"/>
              <a:gd name="connsiteY152-306" fmla="*/ 2172087 h 2344739"/>
              <a:gd name="connsiteX153-307" fmla="*/ 4717202 w 12192001"/>
              <a:gd name="connsiteY153-308" fmla="*/ 2170817 h 2344739"/>
              <a:gd name="connsiteX154-309" fmla="*/ 4721176 w 12192001"/>
              <a:gd name="connsiteY154-310" fmla="*/ 2172298 h 2344739"/>
              <a:gd name="connsiteX155-311" fmla="*/ 4715526 w 12192001"/>
              <a:gd name="connsiteY155-312" fmla="*/ 2173573 h 2344739"/>
              <a:gd name="connsiteX156-313" fmla="*/ 4515814 w 12192001"/>
              <a:gd name="connsiteY156-314" fmla="*/ 2163671 h 2344739"/>
              <a:gd name="connsiteX157-315" fmla="*/ 4428543 w 12192001"/>
              <a:gd name="connsiteY157-316" fmla="*/ 2153020 h 2344739"/>
              <a:gd name="connsiteX158-317" fmla="*/ 4362875 w 12192001"/>
              <a:gd name="connsiteY158-318" fmla="*/ 2151674 h 2344739"/>
              <a:gd name="connsiteX159-319" fmla="*/ 4316966 w 12192001"/>
              <a:gd name="connsiteY159-320" fmla="*/ 2158289 h 2344739"/>
              <a:gd name="connsiteX160-321" fmla="*/ 4315110 w 12192001"/>
              <a:gd name="connsiteY160-322" fmla="*/ 2156948 h 2344739"/>
              <a:gd name="connsiteX161-323" fmla="*/ 4295144 w 12192001"/>
              <a:gd name="connsiteY161-324" fmla="*/ 2155069 h 2344739"/>
              <a:gd name="connsiteX162-325" fmla="*/ 4290064 w 12192001"/>
              <a:gd name="connsiteY162-326" fmla="*/ 2157986 h 2344739"/>
              <a:gd name="connsiteX163-327" fmla="*/ 4276142 w 12192001"/>
              <a:gd name="connsiteY163-328" fmla="*/ 2157740 h 2344739"/>
              <a:gd name="connsiteX164-329" fmla="*/ 4248117 w 12192001"/>
              <a:gd name="connsiteY164-330" fmla="*/ 2160064 h 2344739"/>
              <a:gd name="connsiteX165-331" fmla="*/ 4202051 w 12192001"/>
              <a:gd name="connsiteY165-332" fmla="*/ 2157269 h 2344739"/>
              <a:gd name="connsiteX166-333" fmla="*/ 4201745 w 12192001"/>
              <a:gd name="connsiteY166-334" fmla="*/ 2156010 h 2344739"/>
              <a:gd name="connsiteX167-335" fmla="*/ 4191248 w 12192001"/>
              <a:gd name="connsiteY167-336" fmla="*/ 2150376 h 2344739"/>
              <a:gd name="connsiteX168-337" fmla="*/ 4142745 w 12192001"/>
              <a:gd name="connsiteY168-338" fmla="*/ 2134511 h 2344739"/>
              <a:gd name="connsiteX169-339" fmla="*/ 4083097 w 12192001"/>
              <a:gd name="connsiteY169-340" fmla="*/ 2107978 h 2344739"/>
              <a:gd name="connsiteX170-341" fmla="*/ 4074546 w 12192001"/>
              <a:gd name="connsiteY170-342" fmla="*/ 2107143 h 2344739"/>
              <a:gd name="connsiteX171-343" fmla="*/ 4074427 w 12192001"/>
              <a:gd name="connsiteY171-344" fmla="*/ 2106844 h 2344739"/>
              <a:gd name="connsiteX172-345" fmla="*/ 4065510 w 12192001"/>
              <a:gd name="connsiteY172-346" fmla="*/ 2105400 h 2344739"/>
              <a:gd name="connsiteX173-347" fmla="*/ 4058954 w 12192001"/>
              <a:gd name="connsiteY173-348" fmla="*/ 2105618 h 2344739"/>
              <a:gd name="connsiteX174-349" fmla="*/ 4042364 w 12192001"/>
              <a:gd name="connsiteY174-350" fmla="*/ 2103997 h 2344739"/>
              <a:gd name="connsiteX175-351" fmla="*/ 4036997 w 12192001"/>
              <a:gd name="connsiteY175-352" fmla="*/ 2101563 h 2344739"/>
              <a:gd name="connsiteX176-353" fmla="*/ 4035363 w 12192001"/>
              <a:gd name="connsiteY176-354" fmla="*/ 2097896 h 2344739"/>
              <a:gd name="connsiteX177-355" fmla="*/ 4033778 w 12192001"/>
              <a:gd name="connsiteY177-356" fmla="*/ 2098131 h 2344739"/>
              <a:gd name="connsiteX178-357" fmla="*/ 4004538 w 12192001"/>
              <a:gd name="connsiteY178-358" fmla="*/ 2085563 h 2344739"/>
              <a:gd name="connsiteX179-359" fmla="*/ 3936846 w 12192001"/>
              <a:gd name="connsiteY179-360" fmla="*/ 2068106 h 2344739"/>
              <a:gd name="connsiteX180-361" fmla="*/ 3897275 w 12192001"/>
              <a:gd name="connsiteY180-362" fmla="*/ 2062451 h 2344739"/>
              <a:gd name="connsiteX181-363" fmla="*/ 3789760 w 12192001"/>
              <a:gd name="connsiteY181-364" fmla="*/ 2042213 h 2344739"/>
              <a:gd name="connsiteX182-365" fmla="*/ 3682513 w 12192001"/>
              <a:gd name="connsiteY182-366" fmla="*/ 2018290 h 2344739"/>
              <a:gd name="connsiteX183-367" fmla="*/ 3610035 w 12192001"/>
              <a:gd name="connsiteY183-368" fmla="*/ 1986019 h 2344739"/>
              <a:gd name="connsiteX184-369" fmla="*/ 3603855 w 12192001"/>
              <a:gd name="connsiteY184-370" fmla="*/ 1987381 h 2344739"/>
              <a:gd name="connsiteX185-371" fmla="*/ 3594736 w 12192001"/>
              <a:gd name="connsiteY185-372" fmla="*/ 1987545 h 2344739"/>
              <a:gd name="connsiteX186-373" fmla="*/ 3594501 w 12192001"/>
              <a:gd name="connsiteY186-374" fmla="*/ 1987276 h 2344739"/>
              <a:gd name="connsiteX187-375" fmla="*/ 3585978 w 12192001"/>
              <a:gd name="connsiteY187-376" fmla="*/ 1987966 h 2344739"/>
              <a:gd name="connsiteX188-377" fmla="*/ 3536135 w 12192001"/>
              <a:gd name="connsiteY188-378" fmla="*/ 1978267 h 2344739"/>
              <a:gd name="connsiteX189-379" fmla="*/ 3473223 w 12192001"/>
              <a:gd name="connsiteY189-380" fmla="*/ 1974606 h 2344739"/>
              <a:gd name="connsiteX190-381" fmla="*/ 3400728 w 12192001"/>
              <a:gd name="connsiteY190-382" fmla="*/ 1962558 h 2344739"/>
              <a:gd name="connsiteX191-383" fmla="*/ 3363888 w 12192001"/>
              <a:gd name="connsiteY191-384" fmla="*/ 1979510 h 2344739"/>
              <a:gd name="connsiteX192-385" fmla="*/ 3344026 w 12192001"/>
              <a:gd name="connsiteY192-386" fmla="*/ 1981192 h 2344739"/>
              <a:gd name="connsiteX193-387" fmla="*/ 3341698 w 12192001"/>
              <a:gd name="connsiteY193-388" fmla="*/ 1980217 h 2344739"/>
              <a:gd name="connsiteX194-389" fmla="*/ 3262356 w 12192001"/>
              <a:gd name="connsiteY194-390" fmla="*/ 1986094 h 2344739"/>
              <a:gd name="connsiteX195-391" fmla="*/ 3142556 w 12192001"/>
              <a:gd name="connsiteY195-392" fmla="*/ 1993869 h 2344739"/>
              <a:gd name="connsiteX196-393" fmla="*/ 3030291 w 12192001"/>
              <a:gd name="connsiteY196-394" fmla="*/ 1996512 h 2344739"/>
              <a:gd name="connsiteX197-395" fmla="*/ 2781569 w 12192001"/>
              <a:gd name="connsiteY197-396" fmla="*/ 2018333 h 2344739"/>
              <a:gd name="connsiteX198-397" fmla="*/ 2646527 w 12192001"/>
              <a:gd name="connsiteY198-398" fmla="*/ 2028869 h 2344739"/>
              <a:gd name="connsiteX199-399" fmla="*/ 2568028 w 12192001"/>
              <a:gd name="connsiteY199-400" fmla="*/ 2002628 h 2344739"/>
              <a:gd name="connsiteX200-401" fmla="*/ 2443255 w 12192001"/>
              <a:gd name="connsiteY200-402" fmla="*/ 2016529 h 2344739"/>
              <a:gd name="connsiteX201-403" fmla="*/ 2315112 w 12192001"/>
              <a:gd name="connsiteY201-404" fmla="*/ 2024996 h 2344739"/>
              <a:gd name="connsiteX202-405" fmla="*/ 2208578 w 12192001"/>
              <a:gd name="connsiteY202-406" fmla="*/ 2019763 h 2344739"/>
              <a:gd name="connsiteX203-407" fmla="*/ 2094665 w 12192001"/>
              <a:gd name="connsiteY203-408" fmla="*/ 2003052 h 2344739"/>
              <a:gd name="connsiteX204-409" fmla="*/ 1997356 w 12192001"/>
              <a:gd name="connsiteY204-410" fmla="*/ 1995032 h 2344739"/>
              <a:gd name="connsiteX205-411" fmla="*/ 1928172 w 12192001"/>
              <a:gd name="connsiteY205-412" fmla="*/ 2016977 h 2344739"/>
              <a:gd name="connsiteX206-413" fmla="*/ 1921650 w 12192001"/>
              <a:gd name="connsiteY206-414" fmla="*/ 2012146 h 2344739"/>
              <a:gd name="connsiteX207-415" fmla="*/ 1873080 w 12192001"/>
              <a:gd name="connsiteY207-416" fmla="*/ 2013741 h 2344739"/>
              <a:gd name="connsiteX208-417" fmla="*/ 1786655 w 12192001"/>
              <a:gd name="connsiteY208-418" fmla="*/ 2041363 h 2344739"/>
              <a:gd name="connsiteX209-419" fmla="*/ 1738204 w 12192001"/>
              <a:gd name="connsiteY209-420" fmla="*/ 2036312 h 2344739"/>
              <a:gd name="connsiteX210-421" fmla="*/ 1675071 w 12192001"/>
              <a:gd name="connsiteY210-422" fmla="*/ 2019963 h 2344739"/>
              <a:gd name="connsiteX211-423" fmla="*/ 1608669 w 12192001"/>
              <a:gd name="connsiteY211-424" fmla="*/ 2013066 h 2344739"/>
              <a:gd name="connsiteX212-425" fmla="*/ 1496110 w 12192001"/>
              <a:gd name="connsiteY212-426" fmla="*/ 1987476 h 2344739"/>
              <a:gd name="connsiteX213-427" fmla="*/ 1149979 w 12192001"/>
              <a:gd name="connsiteY213-428" fmla="*/ 1938041 h 2344739"/>
              <a:gd name="connsiteX214-429" fmla="*/ 858269 w 12192001"/>
              <a:gd name="connsiteY214-430" fmla="*/ 1928608 h 2344739"/>
              <a:gd name="connsiteX215-431" fmla="*/ 837540 w 12192001"/>
              <a:gd name="connsiteY215-432" fmla="*/ 1929821 h 2344739"/>
              <a:gd name="connsiteX216-433" fmla="*/ 816809 w 12192001"/>
              <a:gd name="connsiteY216-434" fmla="*/ 1927857 h 2344739"/>
              <a:gd name="connsiteX217-435" fmla="*/ 811506 w 12192001"/>
              <a:gd name="connsiteY217-436" fmla="*/ 1930751 h 2344739"/>
              <a:gd name="connsiteX218-437" fmla="*/ 797041 w 12192001"/>
              <a:gd name="connsiteY218-438" fmla="*/ 1930446 h 2344739"/>
              <a:gd name="connsiteX219-439" fmla="*/ 767901 w 12192001"/>
              <a:gd name="connsiteY219-440" fmla="*/ 1932653 h 2344739"/>
              <a:gd name="connsiteX220-441" fmla="*/ 763053 w 12192001"/>
              <a:gd name="connsiteY220-442" fmla="*/ 1930432 h 2344739"/>
              <a:gd name="connsiteX221-443" fmla="*/ 720047 w 12192001"/>
              <a:gd name="connsiteY221-444" fmla="*/ 1929661 h 2344739"/>
              <a:gd name="connsiteX222-445" fmla="*/ 719742 w 12192001"/>
              <a:gd name="connsiteY222-446" fmla="*/ 1928399 h 2344739"/>
              <a:gd name="connsiteX223-447" fmla="*/ 708875 w 12192001"/>
              <a:gd name="connsiteY223-448" fmla="*/ 1922722 h 2344739"/>
              <a:gd name="connsiteX224-449" fmla="*/ 596792 w 12192001"/>
              <a:gd name="connsiteY224-450" fmla="*/ 1879864 h 2344739"/>
              <a:gd name="connsiteX225-451" fmla="*/ 578535 w 12192001"/>
              <a:gd name="connsiteY225-452" fmla="*/ 1877212 h 2344739"/>
              <a:gd name="connsiteX226-453" fmla="*/ 571717 w 12192001"/>
              <a:gd name="connsiteY226-454" fmla="*/ 1877401 h 2344739"/>
              <a:gd name="connsiteX227-455" fmla="*/ 445099 w 12192001"/>
              <a:gd name="connsiteY227-456" fmla="*/ 1839371 h 2344739"/>
              <a:gd name="connsiteX228-457" fmla="*/ 404015 w 12192001"/>
              <a:gd name="connsiteY228-458" fmla="*/ 1833548 h 2344739"/>
              <a:gd name="connsiteX229-459" fmla="*/ 292435 w 12192001"/>
              <a:gd name="connsiteY229-460" fmla="*/ 1812852 h 2344739"/>
              <a:gd name="connsiteX230-461" fmla="*/ 118381 w 12192001"/>
              <a:gd name="connsiteY230-462" fmla="*/ 1761047 h 2344739"/>
              <a:gd name="connsiteX231-463" fmla="*/ 15526 w 12192001"/>
              <a:gd name="connsiteY231-464" fmla="*/ 1758191 h 2344739"/>
              <a:gd name="connsiteX232-465" fmla="*/ 2 w 12192001"/>
              <a:gd name="connsiteY232-466" fmla="*/ 1752722 h 2344739"/>
              <a:gd name="connsiteX233-467" fmla="*/ 1 w 12192001"/>
              <a:gd name="connsiteY233-468" fmla="*/ 762497 h 2344739"/>
              <a:gd name="connsiteX234-469" fmla="*/ 0 w 12192001"/>
              <a:gd name="connsiteY234-470" fmla="*/ 762497 h 2344739"/>
              <a:gd name="connsiteX235-471" fmla="*/ 0 w 12192001"/>
              <a:gd name="connsiteY235-472" fmla="*/ 222213 h 2344739"/>
              <a:gd name="connsiteX236" fmla="*/ 0 w 12192001"/>
              <a:gd name="connsiteY236" fmla="*/ 0 h 2344739"/>
              <a:gd name="connsiteX0-473" fmla="*/ 0 w 12192001"/>
              <a:gd name="connsiteY0-474" fmla="*/ 0 h 2344739"/>
              <a:gd name="connsiteX1-475" fmla="*/ 12192000 w 12192001"/>
              <a:gd name="connsiteY1-476" fmla="*/ 0 h 2344739"/>
              <a:gd name="connsiteX2-477" fmla="*/ 12192000 w 12192001"/>
              <a:gd name="connsiteY2-478" fmla="*/ 222213 h 2344739"/>
              <a:gd name="connsiteX3-479" fmla="*/ 12192000 w 12192001"/>
              <a:gd name="connsiteY3-480" fmla="*/ 389190 h 2344739"/>
              <a:gd name="connsiteX4-481" fmla="*/ 12192001 w 12192001"/>
              <a:gd name="connsiteY4-482" fmla="*/ 579739 h 2344739"/>
              <a:gd name="connsiteX5-483" fmla="*/ 12184838 w 12192001"/>
              <a:gd name="connsiteY5-484" fmla="*/ 584189 h 2344739"/>
              <a:gd name="connsiteX6-485" fmla="*/ 12155215 w 12192001"/>
              <a:gd name="connsiteY6-486" fmla="*/ 597366 h 2344739"/>
              <a:gd name="connsiteX7-487" fmla="*/ 12138067 w 12192001"/>
              <a:gd name="connsiteY7-488" fmla="*/ 623179 h 2344739"/>
              <a:gd name="connsiteX8-489" fmla="*/ 12125179 w 12192001"/>
              <a:gd name="connsiteY8-490" fmla="*/ 624690 h 2344739"/>
              <a:gd name="connsiteX9-491" fmla="*/ 12122859 w 12192001"/>
              <a:gd name="connsiteY9-492" fmla="*/ 624794 h 2344739"/>
              <a:gd name="connsiteX10-493" fmla="*/ 12115706 w 12192001"/>
              <a:gd name="connsiteY10-494" fmla="*/ 628608 h 2344739"/>
              <a:gd name="connsiteX11-495" fmla="*/ 12098349 w 12192001"/>
              <a:gd name="connsiteY11-496" fmla="*/ 628139 h 2344739"/>
              <a:gd name="connsiteX12-497" fmla="*/ 12085925 w 12192001"/>
              <a:gd name="connsiteY12-498" fmla="*/ 636341 h 2344739"/>
              <a:gd name="connsiteX13-499" fmla="*/ 12029925 w 12192001"/>
              <a:gd name="connsiteY13-500" fmla="*/ 680009 h 2344739"/>
              <a:gd name="connsiteX14-501" fmla="*/ 11994685 w 12192001"/>
              <a:gd name="connsiteY14-502" fmla="*/ 703458 h 2344739"/>
              <a:gd name="connsiteX15-503" fmla="*/ 11978569 w 12192001"/>
              <a:gd name="connsiteY15-504" fmla="*/ 708161 h 2344739"/>
              <a:gd name="connsiteX16-505" fmla="*/ 11957898 w 12192001"/>
              <a:gd name="connsiteY16-506" fmla="*/ 717558 h 2344739"/>
              <a:gd name="connsiteX17-507" fmla="*/ 11919306 w 12192001"/>
              <a:gd name="connsiteY17-508" fmla="*/ 730883 h 2344739"/>
              <a:gd name="connsiteX18-509" fmla="*/ 11902508 w 12192001"/>
              <a:gd name="connsiteY18-510" fmla="*/ 742426 h 2344739"/>
              <a:gd name="connsiteX19-511" fmla="*/ 11893900 w 12192001"/>
              <a:gd name="connsiteY19-512" fmla="*/ 744791 h 2344739"/>
              <a:gd name="connsiteX20-513" fmla="*/ 11890820 w 12192001"/>
              <a:gd name="connsiteY20-514" fmla="*/ 755729 h 2344739"/>
              <a:gd name="connsiteX21-515" fmla="*/ 11869628 w 12192001"/>
              <a:gd name="connsiteY21-516" fmla="*/ 777816 h 2344739"/>
              <a:gd name="connsiteX22-517" fmla="*/ 11857107 w 12192001"/>
              <a:gd name="connsiteY22-518" fmla="*/ 792050 h 2344739"/>
              <a:gd name="connsiteX23-519" fmla="*/ 11748619 w 12192001"/>
              <a:gd name="connsiteY23-520" fmla="*/ 872002 h 2344739"/>
              <a:gd name="connsiteX24-521" fmla="*/ 11595155 w 12192001"/>
              <a:gd name="connsiteY24-522" fmla="*/ 918898 h 2344739"/>
              <a:gd name="connsiteX25-523" fmla="*/ 11306392 w 12192001"/>
              <a:gd name="connsiteY25-524" fmla="*/ 1272239 h 2344739"/>
              <a:gd name="connsiteX26-525" fmla="*/ 11309326 w 12192001"/>
              <a:gd name="connsiteY26-526" fmla="*/ 1274846 h 2344739"/>
              <a:gd name="connsiteX27-527" fmla="*/ 11294224 w 12192001"/>
              <a:gd name="connsiteY27-528" fmla="*/ 1283683 h 2344739"/>
              <a:gd name="connsiteX28-529" fmla="*/ 11245526 w 12192001"/>
              <a:gd name="connsiteY28-530" fmla="*/ 1274060 h 2344739"/>
              <a:gd name="connsiteX29-531" fmla="*/ 11227161 w 12192001"/>
              <a:gd name="connsiteY29-532" fmla="*/ 1276236 h 2344739"/>
              <a:gd name="connsiteX30-533" fmla="*/ 11216939 w 12192001"/>
              <a:gd name="connsiteY30-534" fmla="*/ 1275961 h 2344739"/>
              <a:gd name="connsiteX31-535" fmla="*/ 11216036 w 12192001"/>
              <a:gd name="connsiteY31-536" fmla="*/ 1275018 h 2344739"/>
              <a:gd name="connsiteX32-537" fmla="*/ 11187737 w 12192001"/>
              <a:gd name="connsiteY32-538" fmla="*/ 1292383 h 2344739"/>
              <a:gd name="connsiteX33-539" fmla="*/ 11183353 w 12192001"/>
              <a:gd name="connsiteY33-540" fmla="*/ 1292525 h 2344739"/>
              <a:gd name="connsiteX34-541" fmla="*/ 11165706 w 12192001"/>
              <a:gd name="connsiteY34-542" fmla="*/ 1306612 h 2344739"/>
              <a:gd name="connsiteX35-543" fmla="*/ 11156163 w 12192001"/>
              <a:gd name="connsiteY35-544" fmla="*/ 1312414 h 2344739"/>
              <a:gd name="connsiteX36-545" fmla="*/ 11154348 w 12192001"/>
              <a:gd name="connsiteY36-546" fmla="*/ 1317097 h 2344739"/>
              <a:gd name="connsiteX37-547" fmla="*/ 11139813 w 12192001"/>
              <a:gd name="connsiteY37-548" fmla="*/ 1324115 h 2344739"/>
              <a:gd name="connsiteX38-549" fmla="*/ 11137813 w 12192001"/>
              <a:gd name="connsiteY38-550" fmla="*/ 1323772 h 2344739"/>
              <a:gd name="connsiteX39-551" fmla="*/ 11127060 w 12192001"/>
              <a:gd name="connsiteY39-552" fmla="*/ 1333832 h 2344739"/>
              <a:gd name="connsiteX40-553" fmla="*/ 11119543 w 12192001"/>
              <a:gd name="connsiteY40-554" fmla="*/ 1347424 h 2344739"/>
              <a:gd name="connsiteX41-555" fmla="*/ 10893535 w 12192001"/>
              <a:gd name="connsiteY41-556" fmla="*/ 1473399 h 2344739"/>
              <a:gd name="connsiteX42-557" fmla="*/ 10772152 w 12192001"/>
              <a:gd name="connsiteY42-558" fmla="*/ 1523191 h 2344739"/>
              <a:gd name="connsiteX43-559" fmla="*/ 10626520 w 12192001"/>
              <a:gd name="connsiteY43-560" fmla="*/ 1559229 h 2344739"/>
              <a:gd name="connsiteX44-561" fmla="*/ 10580747 w 12192001"/>
              <a:gd name="connsiteY44-562" fmla="*/ 1568689 h 2344739"/>
              <a:gd name="connsiteX45-563" fmla="*/ 10546642 w 12192001"/>
              <a:gd name="connsiteY45-564" fmla="*/ 1598423 h 2344739"/>
              <a:gd name="connsiteX46-565" fmla="*/ 10528495 w 12192001"/>
              <a:gd name="connsiteY46-566" fmla="*/ 1596907 h 2344739"/>
              <a:gd name="connsiteX47-567" fmla="*/ 10525298 w 12192001"/>
              <a:gd name="connsiteY47-568" fmla="*/ 1596411 h 2344739"/>
              <a:gd name="connsiteX48-569" fmla="*/ 10513981 w 12192001"/>
              <a:gd name="connsiteY48-570" fmla="*/ 1599537 h 2344739"/>
              <a:gd name="connsiteX49-571" fmla="*/ 10490587 w 12192001"/>
              <a:gd name="connsiteY49-572" fmla="*/ 1594156 h 2344739"/>
              <a:gd name="connsiteX50-573" fmla="*/ 10470270 w 12192001"/>
              <a:gd name="connsiteY50-574" fmla="*/ 1601693 h 2344739"/>
              <a:gd name="connsiteX51-575" fmla="*/ 10375894 w 12192001"/>
              <a:gd name="connsiteY51-576" fmla="*/ 1644598 h 2344739"/>
              <a:gd name="connsiteX52-577" fmla="*/ 10318190 w 12192001"/>
              <a:gd name="connsiteY52-578" fmla="*/ 1666221 h 2344739"/>
              <a:gd name="connsiteX53-579" fmla="*/ 10294319 w 12192001"/>
              <a:gd name="connsiteY53-580" fmla="*/ 1668079 h 2344739"/>
              <a:gd name="connsiteX54-581" fmla="*/ 10262295 w 12192001"/>
              <a:gd name="connsiteY54-582" fmla="*/ 1674948 h 2344739"/>
              <a:gd name="connsiteX55-583" fmla="*/ 10204270 w 12192001"/>
              <a:gd name="connsiteY55-584" fmla="*/ 1682149 h 2344739"/>
              <a:gd name="connsiteX56-585" fmla="*/ 10176611 w 12192001"/>
              <a:gd name="connsiteY56-586" fmla="*/ 1692943 h 2344739"/>
              <a:gd name="connsiteX57-587" fmla="*/ 10163922 w 12192001"/>
              <a:gd name="connsiteY57-588" fmla="*/ 1693739 h 2344739"/>
              <a:gd name="connsiteX58-589" fmla="*/ 10155160 w 12192001"/>
              <a:gd name="connsiteY58-590" fmla="*/ 1707487 h 2344739"/>
              <a:gd name="connsiteX59-591" fmla="*/ 10117119 w 12192001"/>
              <a:gd name="connsiteY59-592" fmla="*/ 1731142 h 2344739"/>
              <a:gd name="connsiteX60-593" fmla="*/ 10100445 w 12192001"/>
              <a:gd name="connsiteY60-594" fmla="*/ 1742432 h 2344739"/>
              <a:gd name="connsiteX61-595" fmla="*/ 10082169 w 12192001"/>
              <a:gd name="connsiteY61-596" fmla="*/ 1743296 h 2344739"/>
              <a:gd name="connsiteX62-597" fmla="*/ 10039240 w 12192001"/>
              <a:gd name="connsiteY62-598" fmla="*/ 1741632 h 2344739"/>
              <a:gd name="connsiteX63-599" fmla="*/ 9960019 w 12192001"/>
              <a:gd name="connsiteY63-600" fmla="*/ 1757147 h 2344739"/>
              <a:gd name="connsiteX64-601" fmla="*/ 9847792 w 12192001"/>
              <a:gd name="connsiteY64-602" fmla="*/ 1763915 h 2344739"/>
              <a:gd name="connsiteX65-603" fmla="*/ 9728309 w 12192001"/>
              <a:gd name="connsiteY65-604" fmla="*/ 1784122 h 2344739"/>
              <a:gd name="connsiteX66-605" fmla="*/ 9584507 w 12192001"/>
              <a:gd name="connsiteY66-606" fmla="*/ 1795542 h 2344739"/>
              <a:gd name="connsiteX67-607" fmla="*/ 9343052 w 12192001"/>
              <a:gd name="connsiteY67-608" fmla="*/ 1841244 h 2344739"/>
              <a:gd name="connsiteX68-609" fmla="*/ 9231370 w 12192001"/>
              <a:gd name="connsiteY68-610" fmla="*/ 1893149 h 2344739"/>
              <a:gd name="connsiteX69-611" fmla="*/ 9194810 w 12192001"/>
              <a:gd name="connsiteY69-612" fmla="*/ 1903228 h 2344739"/>
              <a:gd name="connsiteX70-613" fmla="*/ 9189246 w 12192001"/>
              <a:gd name="connsiteY70-614" fmla="*/ 1912467 h 2344739"/>
              <a:gd name="connsiteX71-615" fmla="*/ 9151232 w 12192001"/>
              <a:gd name="connsiteY71-616" fmla="*/ 1923669 h 2344739"/>
              <a:gd name="connsiteX72-617" fmla="*/ 9150210 w 12192001"/>
              <a:gd name="connsiteY72-618" fmla="*/ 1922604 h 2344739"/>
              <a:gd name="connsiteX73-619" fmla="*/ 9137318 w 12192001"/>
              <a:gd name="connsiteY73-620" fmla="*/ 1920435 h 2344739"/>
              <a:gd name="connsiteX74-621" fmla="*/ 9113812 w 12192001"/>
              <a:gd name="connsiteY74-622" fmla="*/ 1919069 h 2344739"/>
              <a:gd name="connsiteX75-623" fmla="*/ 9053453 w 12192001"/>
              <a:gd name="connsiteY75-624" fmla="*/ 1910755 h 2344739"/>
              <a:gd name="connsiteX76-625" fmla="*/ 9005486 w 12192001"/>
              <a:gd name="connsiteY76-626" fmla="*/ 1914040 h 2344739"/>
              <a:gd name="connsiteX77-627" fmla="*/ 9005201 w 12192001"/>
              <a:gd name="connsiteY77-628" fmla="*/ 1913800 h 2344739"/>
              <a:gd name="connsiteX78-629" fmla="*/ 8996232 w 12192001"/>
              <a:gd name="connsiteY78-630" fmla="*/ 1915011 h 2344739"/>
              <a:gd name="connsiteX79-631" fmla="*/ 8990394 w 12192001"/>
              <a:gd name="connsiteY79-632" fmla="*/ 1917072 h 2344739"/>
              <a:gd name="connsiteX80-633" fmla="*/ 8974337 w 12192001"/>
              <a:gd name="connsiteY80-634" fmla="*/ 1920298 h 2344739"/>
              <a:gd name="connsiteX81-635" fmla="*/ 8968011 w 12192001"/>
              <a:gd name="connsiteY81-636" fmla="*/ 1919598 h 2344739"/>
              <a:gd name="connsiteX82-637" fmla="*/ 8963048 w 12192001"/>
              <a:gd name="connsiteY82-638" fmla="*/ 1917373 h 2344739"/>
              <a:gd name="connsiteX83-639" fmla="*/ 8928988 w 12192001"/>
              <a:gd name="connsiteY83-640" fmla="*/ 1914185 h 2344739"/>
              <a:gd name="connsiteX84-641" fmla="*/ 8752444 w 12192001"/>
              <a:gd name="connsiteY84-642" fmla="*/ 1933417 h 2344739"/>
              <a:gd name="connsiteX85-643" fmla="*/ 8707847 w 12192001"/>
              <a:gd name="connsiteY85-644" fmla="*/ 1935518 h 2344739"/>
              <a:gd name="connsiteX86-645" fmla="*/ 8596071 w 12192001"/>
              <a:gd name="connsiteY86-646" fmla="*/ 1944090 h 2344739"/>
              <a:gd name="connsiteX87-647" fmla="*/ 8525230 w 12192001"/>
              <a:gd name="connsiteY87-648" fmla="*/ 1929248 h 2344739"/>
              <a:gd name="connsiteX88-649" fmla="*/ 8510983 w 12192001"/>
              <a:gd name="connsiteY88-650" fmla="*/ 1935163 h 2344739"/>
              <a:gd name="connsiteX89-651" fmla="*/ 8506167 w 12192001"/>
              <a:gd name="connsiteY89-652" fmla="*/ 1938164 h 2344739"/>
              <a:gd name="connsiteX90-653" fmla="*/ 8497968 w 12192001"/>
              <a:gd name="connsiteY90-654" fmla="*/ 1940902 h 2344739"/>
              <a:gd name="connsiteX91-655" fmla="*/ 8497594 w 12192001"/>
              <a:gd name="connsiteY91-656" fmla="*/ 1940723 h 2344739"/>
              <a:gd name="connsiteX92-657" fmla="*/ 8490249 w 12192001"/>
              <a:gd name="connsiteY92-658" fmla="*/ 1943773 h 2344739"/>
              <a:gd name="connsiteX93-659" fmla="*/ 8367182 w 12192001"/>
              <a:gd name="connsiteY93-660" fmla="*/ 1957815 h 2344739"/>
              <a:gd name="connsiteX94-661" fmla="*/ 8353799 w 12192001"/>
              <a:gd name="connsiteY94-662" fmla="*/ 1958009 h 2344739"/>
              <a:gd name="connsiteX95-663" fmla="*/ 8352373 w 12192001"/>
              <a:gd name="connsiteY95-664" fmla="*/ 1957169 h 2344739"/>
              <a:gd name="connsiteX96-665" fmla="*/ 8320104 w 12192001"/>
              <a:gd name="connsiteY96-666" fmla="*/ 1974587 h 2344739"/>
              <a:gd name="connsiteX97-667" fmla="*/ 8314433 w 12192001"/>
              <a:gd name="connsiteY97-668" fmla="*/ 1974913 h 2344739"/>
              <a:gd name="connsiteX98-669" fmla="*/ 8295174 w 12192001"/>
              <a:gd name="connsiteY98-670" fmla="*/ 1988808 h 2344739"/>
              <a:gd name="connsiteX99-671" fmla="*/ 8284276 w 12192001"/>
              <a:gd name="connsiteY99-672" fmla="*/ 1994631 h 2344739"/>
              <a:gd name="connsiteX100-673" fmla="*/ 8283150 w 12192001"/>
              <a:gd name="connsiteY100-674" fmla="*/ 1999074 h 2344739"/>
              <a:gd name="connsiteX101-675" fmla="*/ 8266076 w 12192001"/>
              <a:gd name="connsiteY101-676" fmla="*/ 2006249 h 2344739"/>
              <a:gd name="connsiteX102-677" fmla="*/ 8263377 w 12192001"/>
              <a:gd name="connsiteY102-678" fmla="*/ 2006019 h 2344739"/>
              <a:gd name="connsiteX103-679" fmla="*/ 8252033 w 12192001"/>
              <a:gd name="connsiteY103-680" fmla="*/ 2015862 h 2344739"/>
              <a:gd name="connsiteX104-681" fmla="*/ 8245834 w 12192001"/>
              <a:gd name="connsiteY104-682" fmla="*/ 2028854 h 2344739"/>
              <a:gd name="connsiteX105-683" fmla="*/ 8090272 w 12192001"/>
              <a:gd name="connsiteY105-684" fmla="*/ 2075015 h 2344739"/>
              <a:gd name="connsiteX106-685" fmla="*/ 7905407 w 12192001"/>
              <a:gd name="connsiteY106-686" fmla="*/ 2116988 h 2344739"/>
              <a:gd name="connsiteX107-687" fmla="*/ 7718745 w 12192001"/>
              <a:gd name="connsiteY107-688" fmla="*/ 2142703 h 2344739"/>
              <a:gd name="connsiteX108-689" fmla="*/ 7614347 w 12192001"/>
              <a:gd name="connsiteY108-690" fmla="*/ 2139232 h 2344739"/>
              <a:gd name="connsiteX109-691" fmla="*/ 7527543 w 12192001"/>
              <a:gd name="connsiteY109-692" fmla="*/ 2145060 h 2344739"/>
              <a:gd name="connsiteX110-693" fmla="*/ 7519571 w 12192001"/>
              <a:gd name="connsiteY110-694" fmla="*/ 2147613 h 2344739"/>
              <a:gd name="connsiteX111-695" fmla="*/ 7507411 w 12192001"/>
              <a:gd name="connsiteY111-696" fmla="*/ 2148948 h 2344739"/>
              <a:gd name="connsiteX112-697" fmla="*/ 7507040 w 12192001"/>
              <a:gd name="connsiteY112-698" fmla="*/ 2148621 h 2344739"/>
              <a:gd name="connsiteX113-699" fmla="*/ 7495795 w 12192001"/>
              <a:gd name="connsiteY113-700" fmla="*/ 2150573 h 2344739"/>
              <a:gd name="connsiteX114-701" fmla="*/ 7405391 w 12192001"/>
              <a:gd name="connsiteY114-702" fmla="*/ 2142468 h 2344739"/>
              <a:gd name="connsiteX115-703" fmla="*/ 7312180 w 12192001"/>
              <a:gd name="connsiteY115-704" fmla="*/ 2132873 h 2344739"/>
              <a:gd name="connsiteX116-705" fmla="*/ 7310853 w 12192001"/>
              <a:gd name="connsiteY116-706" fmla="*/ 2131431 h 2344739"/>
              <a:gd name="connsiteX117-707" fmla="*/ 7218559 w 12192001"/>
              <a:gd name="connsiteY117-708" fmla="*/ 2156680 h 2344739"/>
              <a:gd name="connsiteX118-709" fmla="*/ 7201101 w 12192001"/>
              <a:gd name="connsiteY118-710" fmla="*/ 2161230 h 2344739"/>
              <a:gd name="connsiteX119-711" fmla="*/ 7197004 w 12192001"/>
              <a:gd name="connsiteY119-712" fmla="*/ 2166588 h 2344739"/>
              <a:gd name="connsiteX120-713" fmla="*/ 7170808 w 12192001"/>
              <a:gd name="connsiteY120-714" fmla="*/ 2171236 h 2344739"/>
              <a:gd name="connsiteX121-715" fmla="*/ 7096988 w 12192001"/>
              <a:gd name="connsiteY121-716" fmla="*/ 2183464 h 2344739"/>
              <a:gd name="connsiteX122-717" fmla="*/ 7018496 w 12192001"/>
              <a:gd name="connsiteY122-718" fmla="*/ 2183090 h 2344739"/>
              <a:gd name="connsiteX123-719" fmla="*/ 6904146 w 12192001"/>
              <a:gd name="connsiteY123-720" fmla="*/ 2212596 h 2344739"/>
              <a:gd name="connsiteX124-721" fmla="*/ 6708222 w 12192001"/>
              <a:gd name="connsiteY124-722" fmla="*/ 2240551 h 2344739"/>
              <a:gd name="connsiteX125-723" fmla="*/ 6549454 w 12192001"/>
              <a:gd name="connsiteY125-724" fmla="*/ 2269327 h 2344739"/>
              <a:gd name="connsiteX126-725" fmla="*/ 6317560 w 12192001"/>
              <a:gd name="connsiteY126-726" fmla="*/ 2316127 h 2344739"/>
              <a:gd name="connsiteX127-727" fmla="*/ 6168674 w 12192001"/>
              <a:gd name="connsiteY127-728" fmla="*/ 2318214 h 2344739"/>
              <a:gd name="connsiteX128-729" fmla="*/ 6073848 w 12192001"/>
              <a:gd name="connsiteY128-730" fmla="*/ 2338676 h 2344739"/>
              <a:gd name="connsiteX129-731" fmla="*/ 6068529 w 12192001"/>
              <a:gd name="connsiteY129-732" fmla="*/ 2337139 h 2344739"/>
              <a:gd name="connsiteX130-733" fmla="*/ 6048638 w 12192001"/>
              <a:gd name="connsiteY130-734" fmla="*/ 2337822 h 2344739"/>
              <a:gd name="connsiteX131-735" fmla="*/ 6041285 w 12192001"/>
              <a:gd name="connsiteY131-736" fmla="*/ 2329473 h 2344739"/>
              <a:gd name="connsiteX132-737" fmla="*/ 6010090 w 12192001"/>
              <a:gd name="connsiteY132-738" fmla="*/ 2324380 h 2344739"/>
              <a:gd name="connsiteX133-739" fmla="*/ 5957375 w 12192001"/>
              <a:gd name="connsiteY133-740" fmla="*/ 2328024 h 2344739"/>
              <a:gd name="connsiteX134-741" fmla="*/ 5758919 w 12192001"/>
              <a:gd name="connsiteY134-742" fmla="*/ 2343716 h 2344739"/>
              <a:gd name="connsiteX135-743" fmla="*/ 5626960 w 12192001"/>
              <a:gd name="connsiteY135-744" fmla="*/ 2344739 h 2344739"/>
              <a:gd name="connsiteX136-745" fmla="*/ 5470906 w 12192001"/>
              <a:gd name="connsiteY136-746" fmla="*/ 2330719 h 2344739"/>
              <a:gd name="connsiteX137-747" fmla="*/ 5432761 w 12192001"/>
              <a:gd name="connsiteY137-748" fmla="*/ 2319466 h 2344739"/>
              <a:gd name="connsiteX138-749" fmla="*/ 5381669 w 12192001"/>
              <a:gd name="connsiteY138-750" fmla="*/ 2301764 h 2344739"/>
              <a:gd name="connsiteX139-751" fmla="*/ 5261764 w 12192001"/>
              <a:gd name="connsiteY139-752" fmla="*/ 2281347 h 2344739"/>
              <a:gd name="connsiteX140-753" fmla="*/ 5222961 w 12192001"/>
              <a:gd name="connsiteY140-754" fmla="*/ 2270223 h 2344739"/>
              <a:gd name="connsiteX141-755" fmla="*/ 5174660 w 12192001"/>
              <a:gd name="connsiteY141-756" fmla="*/ 2267233 h 2344739"/>
              <a:gd name="connsiteX142-757" fmla="*/ 5156554 w 12192001"/>
              <a:gd name="connsiteY142-758" fmla="*/ 2260010 h 2344739"/>
              <a:gd name="connsiteX143-759" fmla="*/ 5142599 w 12192001"/>
              <a:gd name="connsiteY143-760" fmla="*/ 2256610 h 2344739"/>
              <a:gd name="connsiteX144-761" fmla="*/ 5139596 w 12192001"/>
              <a:gd name="connsiteY144-762" fmla="*/ 2254509 h 2344739"/>
              <a:gd name="connsiteX145-763" fmla="*/ 5121659 w 12192001"/>
              <a:gd name="connsiteY145-764" fmla="*/ 2243656 h 2344739"/>
              <a:gd name="connsiteX146-765" fmla="*/ 5065790 w 12192001"/>
              <a:gd name="connsiteY146-766" fmla="*/ 2250227 h 2344739"/>
              <a:gd name="connsiteX147-767" fmla="*/ 5011514 w 12192001"/>
              <a:gd name="connsiteY147-768" fmla="*/ 2233846 h 2344739"/>
              <a:gd name="connsiteX148-769" fmla="*/ 4840441 w 12192001"/>
              <a:gd name="connsiteY148-770" fmla="*/ 2209829 h 2344739"/>
              <a:gd name="connsiteX149-771" fmla="*/ 4762447 w 12192001"/>
              <a:gd name="connsiteY149-772" fmla="*/ 2182061 h 2344739"/>
              <a:gd name="connsiteX150-773" fmla="*/ 4723186 w 12192001"/>
              <a:gd name="connsiteY150-774" fmla="*/ 2173047 h 2344739"/>
              <a:gd name="connsiteX151-775" fmla="*/ 4721176 w 12192001"/>
              <a:gd name="connsiteY151-776" fmla="*/ 2172298 h 2344739"/>
              <a:gd name="connsiteX152-777" fmla="*/ 4722111 w 12192001"/>
              <a:gd name="connsiteY152-778" fmla="*/ 2172087 h 2344739"/>
              <a:gd name="connsiteX153-779" fmla="*/ 4717202 w 12192001"/>
              <a:gd name="connsiteY153-780" fmla="*/ 2170817 h 2344739"/>
              <a:gd name="connsiteX154-781" fmla="*/ 4721176 w 12192001"/>
              <a:gd name="connsiteY154-782" fmla="*/ 2172298 h 2344739"/>
              <a:gd name="connsiteX155-783" fmla="*/ 4715526 w 12192001"/>
              <a:gd name="connsiteY155-784" fmla="*/ 2173573 h 2344739"/>
              <a:gd name="connsiteX156-785" fmla="*/ 4515814 w 12192001"/>
              <a:gd name="connsiteY156-786" fmla="*/ 2163671 h 2344739"/>
              <a:gd name="connsiteX157-787" fmla="*/ 4428543 w 12192001"/>
              <a:gd name="connsiteY157-788" fmla="*/ 2153020 h 2344739"/>
              <a:gd name="connsiteX158-789" fmla="*/ 4362875 w 12192001"/>
              <a:gd name="connsiteY158-790" fmla="*/ 2151674 h 2344739"/>
              <a:gd name="connsiteX159-791" fmla="*/ 4316966 w 12192001"/>
              <a:gd name="connsiteY159-792" fmla="*/ 2158289 h 2344739"/>
              <a:gd name="connsiteX160-793" fmla="*/ 4315110 w 12192001"/>
              <a:gd name="connsiteY160-794" fmla="*/ 2156948 h 2344739"/>
              <a:gd name="connsiteX161-795" fmla="*/ 4295144 w 12192001"/>
              <a:gd name="connsiteY161-796" fmla="*/ 2155069 h 2344739"/>
              <a:gd name="connsiteX162-797" fmla="*/ 4290064 w 12192001"/>
              <a:gd name="connsiteY162-798" fmla="*/ 2157986 h 2344739"/>
              <a:gd name="connsiteX163-799" fmla="*/ 4276142 w 12192001"/>
              <a:gd name="connsiteY163-800" fmla="*/ 2157740 h 2344739"/>
              <a:gd name="connsiteX164-801" fmla="*/ 4248117 w 12192001"/>
              <a:gd name="connsiteY164-802" fmla="*/ 2160064 h 2344739"/>
              <a:gd name="connsiteX165-803" fmla="*/ 4202051 w 12192001"/>
              <a:gd name="connsiteY165-804" fmla="*/ 2157269 h 2344739"/>
              <a:gd name="connsiteX166-805" fmla="*/ 4201745 w 12192001"/>
              <a:gd name="connsiteY166-806" fmla="*/ 2156010 h 2344739"/>
              <a:gd name="connsiteX167-807" fmla="*/ 4191248 w 12192001"/>
              <a:gd name="connsiteY167-808" fmla="*/ 2150376 h 2344739"/>
              <a:gd name="connsiteX168-809" fmla="*/ 4142745 w 12192001"/>
              <a:gd name="connsiteY168-810" fmla="*/ 2134511 h 2344739"/>
              <a:gd name="connsiteX169-811" fmla="*/ 4083097 w 12192001"/>
              <a:gd name="connsiteY169-812" fmla="*/ 2107978 h 2344739"/>
              <a:gd name="connsiteX170-813" fmla="*/ 4074546 w 12192001"/>
              <a:gd name="connsiteY170-814" fmla="*/ 2107143 h 2344739"/>
              <a:gd name="connsiteX171-815" fmla="*/ 4074427 w 12192001"/>
              <a:gd name="connsiteY171-816" fmla="*/ 2106844 h 2344739"/>
              <a:gd name="connsiteX172-817" fmla="*/ 4065510 w 12192001"/>
              <a:gd name="connsiteY172-818" fmla="*/ 2105400 h 2344739"/>
              <a:gd name="connsiteX173-819" fmla="*/ 4058954 w 12192001"/>
              <a:gd name="connsiteY173-820" fmla="*/ 2105618 h 2344739"/>
              <a:gd name="connsiteX174-821" fmla="*/ 4042364 w 12192001"/>
              <a:gd name="connsiteY174-822" fmla="*/ 2103997 h 2344739"/>
              <a:gd name="connsiteX175-823" fmla="*/ 4036997 w 12192001"/>
              <a:gd name="connsiteY175-824" fmla="*/ 2101563 h 2344739"/>
              <a:gd name="connsiteX176-825" fmla="*/ 4035363 w 12192001"/>
              <a:gd name="connsiteY176-826" fmla="*/ 2097896 h 2344739"/>
              <a:gd name="connsiteX177-827" fmla="*/ 4033778 w 12192001"/>
              <a:gd name="connsiteY177-828" fmla="*/ 2098131 h 2344739"/>
              <a:gd name="connsiteX178-829" fmla="*/ 4004538 w 12192001"/>
              <a:gd name="connsiteY178-830" fmla="*/ 2085563 h 2344739"/>
              <a:gd name="connsiteX179-831" fmla="*/ 3936846 w 12192001"/>
              <a:gd name="connsiteY179-832" fmla="*/ 2068106 h 2344739"/>
              <a:gd name="connsiteX180-833" fmla="*/ 3897275 w 12192001"/>
              <a:gd name="connsiteY180-834" fmla="*/ 2062451 h 2344739"/>
              <a:gd name="connsiteX181-835" fmla="*/ 3789760 w 12192001"/>
              <a:gd name="connsiteY181-836" fmla="*/ 2042213 h 2344739"/>
              <a:gd name="connsiteX182-837" fmla="*/ 3682513 w 12192001"/>
              <a:gd name="connsiteY182-838" fmla="*/ 2018290 h 2344739"/>
              <a:gd name="connsiteX183-839" fmla="*/ 3610035 w 12192001"/>
              <a:gd name="connsiteY183-840" fmla="*/ 1986019 h 2344739"/>
              <a:gd name="connsiteX184-841" fmla="*/ 3603855 w 12192001"/>
              <a:gd name="connsiteY184-842" fmla="*/ 1987381 h 2344739"/>
              <a:gd name="connsiteX185-843" fmla="*/ 3594736 w 12192001"/>
              <a:gd name="connsiteY185-844" fmla="*/ 1987545 h 2344739"/>
              <a:gd name="connsiteX186-845" fmla="*/ 3594501 w 12192001"/>
              <a:gd name="connsiteY186-846" fmla="*/ 1987276 h 2344739"/>
              <a:gd name="connsiteX187-847" fmla="*/ 3585978 w 12192001"/>
              <a:gd name="connsiteY187-848" fmla="*/ 1987966 h 2344739"/>
              <a:gd name="connsiteX188-849" fmla="*/ 3536135 w 12192001"/>
              <a:gd name="connsiteY188-850" fmla="*/ 1978267 h 2344739"/>
              <a:gd name="connsiteX189-851" fmla="*/ 3473223 w 12192001"/>
              <a:gd name="connsiteY189-852" fmla="*/ 1974606 h 2344739"/>
              <a:gd name="connsiteX190-853" fmla="*/ 3400728 w 12192001"/>
              <a:gd name="connsiteY190-854" fmla="*/ 1962558 h 2344739"/>
              <a:gd name="connsiteX191-855" fmla="*/ 3363888 w 12192001"/>
              <a:gd name="connsiteY191-856" fmla="*/ 1979510 h 2344739"/>
              <a:gd name="connsiteX192-857" fmla="*/ 3344026 w 12192001"/>
              <a:gd name="connsiteY192-858" fmla="*/ 1981192 h 2344739"/>
              <a:gd name="connsiteX193-859" fmla="*/ 3341698 w 12192001"/>
              <a:gd name="connsiteY193-860" fmla="*/ 1980217 h 2344739"/>
              <a:gd name="connsiteX194-861" fmla="*/ 3262356 w 12192001"/>
              <a:gd name="connsiteY194-862" fmla="*/ 1986094 h 2344739"/>
              <a:gd name="connsiteX195-863" fmla="*/ 3142556 w 12192001"/>
              <a:gd name="connsiteY195-864" fmla="*/ 1993869 h 2344739"/>
              <a:gd name="connsiteX196-865" fmla="*/ 3030291 w 12192001"/>
              <a:gd name="connsiteY196-866" fmla="*/ 1996512 h 2344739"/>
              <a:gd name="connsiteX197-867" fmla="*/ 2781569 w 12192001"/>
              <a:gd name="connsiteY197-868" fmla="*/ 2018333 h 2344739"/>
              <a:gd name="connsiteX198-869" fmla="*/ 2646527 w 12192001"/>
              <a:gd name="connsiteY198-870" fmla="*/ 2028869 h 2344739"/>
              <a:gd name="connsiteX199-871" fmla="*/ 2568028 w 12192001"/>
              <a:gd name="connsiteY199-872" fmla="*/ 2002628 h 2344739"/>
              <a:gd name="connsiteX200-873" fmla="*/ 2443255 w 12192001"/>
              <a:gd name="connsiteY200-874" fmla="*/ 2016529 h 2344739"/>
              <a:gd name="connsiteX201-875" fmla="*/ 2315112 w 12192001"/>
              <a:gd name="connsiteY201-876" fmla="*/ 2024996 h 2344739"/>
              <a:gd name="connsiteX202-877" fmla="*/ 2208578 w 12192001"/>
              <a:gd name="connsiteY202-878" fmla="*/ 2019763 h 2344739"/>
              <a:gd name="connsiteX203-879" fmla="*/ 2094665 w 12192001"/>
              <a:gd name="connsiteY203-880" fmla="*/ 2003052 h 2344739"/>
              <a:gd name="connsiteX204-881" fmla="*/ 1997356 w 12192001"/>
              <a:gd name="connsiteY204-882" fmla="*/ 1995032 h 2344739"/>
              <a:gd name="connsiteX205-883" fmla="*/ 1928172 w 12192001"/>
              <a:gd name="connsiteY205-884" fmla="*/ 2016977 h 2344739"/>
              <a:gd name="connsiteX206-885" fmla="*/ 1921650 w 12192001"/>
              <a:gd name="connsiteY206-886" fmla="*/ 2012146 h 2344739"/>
              <a:gd name="connsiteX207-887" fmla="*/ 1873080 w 12192001"/>
              <a:gd name="connsiteY207-888" fmla="*/ 2013741 h 2344739"/>
              <a:gd name="connsiteX208-889" fmla="*/ 1786655 w 12192001"/>
              <a:gd name="connsiteY208-890" fmla="*/ 2041363 h 2344739"/>
              <a:gd name="connsiteX209-891" fmla="*/ 1738204 w 12192001"/>
              <a:gd name="connsiteY209-892" fmla="*/ 2036312 h 2344739"/>
              <a:gd name="connsiteX210-893" fmla="*/ 1675071 w 12192001"/>
              <a:gd name="connsiteY210-894" fmla="*/ 2019963 h 2344739"/>
              <a:gd name="connsiteX211-895" fmla="*/ 1608669 w 12192001"/>
              <a:gd name="connsiteY211-896" fmla="*/ 2013066 h 2344739"/>
              <a:gd name="connsiteX212-897" fmla="*/ 1496110 w 12192001"/>
              <a:gd name="connsiteY212-898" fmla="*/ 1987476 h 2344739"/>
              <a:gd name="connsiteX213-899" fmla="*/ 1149979 w 12192001"/>
              <a:gd name="connsiteY213-900" fmla="*/ 1938041 h 2344739"/>
              <a:gd name="connsiteX214-901" fmla="*/ 858269 w 12192001"/>
              <a:gd name="connsiteY214-902" fmla="*/ 1928608 h 2344739"/>
              <a:gd name="connsiteX215-903" fmla="*/ 837540 w 12192001"/>
              <a:gd name="connsiteY215-904" fmla="*/ 1929821 h 2344739"/>
              <a:gd name="connsiteX216-905" fmla="*/ 816809 w 12192001"/>
              <a:gd name="connsiteY216-906" fmla="*/ 1927857 h 2344739"/>
              <a:gd name="connsiteX217-907" fmla="*/ 811506 w 12192001"/>
              <a:gd name="connsiteY217-908" fmla="*/ 1930751 h 2344739"/>
              <a:gd name="connsiteX218-909" fmla="*/ 797041 w 12192001"/>
              <a:gd name="connsiteY218-910" fmla="*/ 1930446 h 2344739"/>
              <a:gd name="connsiteX219-911" fmla="*/ 767901 w 12192001"/>
              <a:gd name="connsiteY219-912" fmla="*/ 1932653 h 2344739"/>
              <a:gd name="connsiteX220-913" fmla="*/ 763053 w 12192001"/>
              <a:gd name="connsiteY220-914" fmla="*/ 1930432 h 2344739"/>
              <a:gd name="connsiteX221-915" fmla="*/ 720047 w 12192001"/>
              <a:gd name="connsiteY221-916" fmla="*/ 1929661 h 2344739"/>
              <a:gd name="connsiteX222-917" fmla="*/ 719742 w 12192001"/>
              <a:gd name="connsiteY222-918" fmla="*/ 1928399 h 2344739"/>
              <a:gd name="connsiteX223-919" fmla="*/ 708875 w 12192001"/>
              <a:gd name="connsiteY223-920" fmla="*/ 1922722 h 2344739"/>
              <a:gd name="connsiteX224-921" fmla="*/ 596792 w 12192001"/>
              <a:gd name="connsiteY224-922" fmla="*/ 1879864 h 2344739"/>
              <a:gd name="connsiteX225-923" fmla="*/ 578535 w 12192001"/>
              <a:gd name="connsiteY225-924" fmla="*/ 1877212 h 2344739"/>
              <a:gd name="connsiteX226-925" fmla="*/ 571717 w 12192001"/>
              <a:gd name="connsiteY226-926" fmla="*/ 1877401 h 2344739"/>
              <a:gd name="connsiteX227-927" fmla="*/ 445099 w 12192001"/>
              <a:gd name="connsiteY227-928" fmla="*/ 1839371 h 2344739"/>
              <a:gd name="connsiteX228-929" fmla="*/ 404015 w 12192001"/>
              <a:gd name="connsiteY228-930" fmla="*/ 1833548 h 2344739"/>
              <a:gd name="connsiteX229-931" fmla="*/ 292435 w 12192001"/>
              <a:gd name="connsiteY229-932" fmla="*/ 1812852 h 2344739"/>
              <a:gd name="connsiteX230-933" fmla="*/ 118381 w 12192001"/>
              <a:gd name="connsiteY230-934" fmla="*/ 1761047 h 2344739"/>
              <a:gd name="connsiteX231-935" fmla="*/ 15526 w 12192001"/>
              <a:gd name="connsiteY231-936" fmla="*/ 1758191 h 2344739"/>
              <a:gd name="connsiteX232-937" fmla="*/ 2 w 12192001"/>
              <a:gd name="connsiteY232-938" fmla="*/ 1752722 h 2344739"/>
              <a:gd name="connsiteX233-939" fmla="*/ 1 w 12192001"/>
              <a:gd name="connsiteY233-940" fmla="*/ 762497 h 2344739"/>
              <a:gd name="connsiteX234-941" fmla="*/ 0 w 12192001"/>
              <a:gd name="connsiteY234-942" fmla="*/ 762497 h 2344739"/>
              <a:gd name="connsiteX235-943" fmla="*/ 0 w 12192001"/>
              <a:gd name="connsiteY235-944" fmla="*/ 222213 h 2344739"/>
              <a:gd name="connsiteX236-945" fmla="*/ 0 w 12192001"/>
              <a:gd name="connsiteY236-946" fmla="*/ 0 h 2344739"/>
              <a:gd name="connsiteX0-947" fmla="*/ 0 w 12192001"/>
              <a:gd name="connsiteY0-948" fmla="*/ 0 h 2344739"/>
              <a:gd name="connsiteX1-949" fmla="*/ 12192000 w 12192001"/>
              <a:gd name="connsiteY1-950" fmla="*/ 0 h 2344739"/>
              <a:gd name="connsiteX2-951" fmla="*/ 12192000 w 12192001"/>
              <a:gd name="connsiteY2-952" fmla="*/ 222213 h 2344739"/>
              <a:gd name="connsiteX3-953" fmla="*/ 12192000 w 12192001"/>
              <a:gd name="connsiteY3-954" fmla="*/ 389190 h 2344739"/>
              <a:gd name="connsiteX4-955" fmla="*/ 12192001 w 12192001"/>
              <a:gd name="connsiteY4-956" fmla="*/ 579739 h 2344739"/>
              <a:gd name="connsiteX5-957" fmla="*/ 12184838 w 12192001"/>
              <a:gd name="connsiteY5-958" fmla="*/ 584189 h 2344739"/>
              <a:gd name="connsiteX6-959" fmla="*/ 12155215 w 12192001"/>
              <a:gd name="connsiteY6-960" fmla="*/ 597366 h 2344739"/>
              <a:gd name="connsiteX7-961" fmla="*/ 12138067 w 12192001"/>
              <a:gd name="connsiteY7-962" fmla="*/ 623179 h 2344739"/>
              <a:gd name="connsiteX8-963" fmla="*/ 12125179 w 12192001"/>
              <a:gd name="connsiteY8-964" fmla="*/ 624690 h 2344739"/>
              <a:gd name="connsiteX9-965" fmla="*/ 12122859 w 12192001"/>
              <a:gd name="connsiteY9-966" fmla="*/ 624794 h 2344739"/>
              <a:gd name="connsiteX10-967" fmla="*/ 12115706 w 12192001"/>
              <a:gd name="connsiteY10-968" fmla="*/ 628608 h 2344739"/>
              <a:gd name="connsiteX11-969" fmla="*/ 12098349 w 12192001"/>
              <a:gd name="connsiteY11-970" fmla="*/ 628139 h 2344739"/>
              <a:gd name="connsiteX12-971" fmla="*/ 12085925 w 12192001"/>
              <a:gd name="connsiteY12-972" fmla="*/ 636341 h 2344739"/>
              <a:gd name="connsiteX13-973" fmla="*/ 12029925 w 12192001"/>
              <a:gd name="connsiteY13-974" fmla="*/ 680009 h 2344739"/>
              <a:gd name="connsiteX14-975" fmla="*/ 11994685 w 12192001"/>
              <a:gd name="connsiteY14-976" fmla="*/ 703458 h 2344739"/>
              <a:gd name="connsiteX15-977" fmla="*/ 11978569 w 12192001"/>
              <a:gd name="connsiteY15-978" fmla="*/ 708161 h 2344739"/>
              <a:gd name="connsiteX16-979" fmla="*/ 11957898 w 12192001"/>
              <a:gd name="connsiteY16-980" fmla="*/ 717558 h 2344739"/>
              <a:gd name="connsiteX17-981" fmla="*/ 11919306 w 12192001"/>
              <a:gd name="connsiteY17-982" fmla="*/ 730883 h 2344739"/>
              <a:gd name="connsiteX18-983" fmla="*/ 11902508 w 12192001"/>
              <a:gd name="connsiteY18-984" fmla="*/ 742426 h 2344739"/>
              <a:gd name="connsiteX19-985" fmla="*/ 11893900 w 12192001"/>
              <a:gd name="connsiteY19-986" fmla="*/ 744791 h 2344739"/>
              <a:gd name="connsiteX20-987" fmla="*/ 11890820 w 12192001"/>
              <a:gd name="connsiteY20-988" fmla="*/ 755729 h 2344739"/>
              <a:gd name="connsiteX21-989" fmla="*/ 11869628 w 12192001"/>
              <a:gd name="connsiteY21-990" fmla="*/ 777816 h 2344739"/>
              <a:gd name="connsiteX22-991" fmla="*/ 11812228 w 12192001"/>
              <a:gd name="connsiteY22-992" fmla="*/ 797659 h 2344739"/>
              <a:gd name="connsiteX23-993" fmla="*/ 11748619 w 12192001"/>
              <a:gd name="connsiteY23-994" fmla="*/ 872002 h 2344739"/>
              <a:gd name="connsiteX24-995" fmla="*/ 11595155 w 12192001"/>
              <a:gd name="connsiteY24-996" fmla="*/ 918898 h 2344739"/>
              <a:gd name="connsiteX25-997" fmla="*/ 11306392 w 12192001"/>
              <a:gd name="connsiteY25-998" fmla="*/ 1272239 h 2344739"/>
              <a:gd name="connsiteX26-999" fmla="*/ 11309326 w 12192001"/>
              <a:gd name="connsiteY26-1000" fmla="*/ 1274846 h 2344739"/>
              <a:gd name="connsiteX27-1001" fmla="*/ 11294224 w 12192001"/>
              <a:gd name="connsiteY27-1002" fmla="*/ 1283683 h 2344739"/>
              <a:gd name="connsiteX28-1003" fmla="*/ 11245526 w 12192001"/>
              <a:gd name="connsiteY28-1004" fmla="*/ 1274060 h 2344739"/>
              <a:gd name="connsiteX29-1005" fmla="*/ 11227161 w 12192001"/>
              <a:gd name="connsiteY29-1006" fmla="*/ 1276236 h 2344739"/>
              <a:gd name="connsiteX30-1007" fmla="*/ 11216939 w 12192001"/>
              <a:gd name="connsiteY30-1008" fmla="*/ 1275961 h 2344739"/>
              <a:gd name="connsiteX31-1009" fmla="*/ 11216036 w 12192001"/>
              <a:gd name="connsiteY31-1010" fmla="*/ 1275018 h 2344739"/>
              <a:gd name="connsiteX32-1011" fmla="*/ 11187737 w 12192001"/>
              <a:gd name="connsiteY32-1012" fmla="*/ 1292383 h 2344739"/>
              <a:gd name="connsiteX33-1013" fmla="*/ 11183353 w 12192001"/>
              <a:gd name="connsiteY33-1014" fmla="*/ 1292525 h 2344739"/>
              <a:gd name="connsiteX34-1015" fmla="*/ 11165706 w 12192001"/>
              <a:gd name="connsiteY34-1016" fmla="*/ 1306612 h 2344739"/>
              <a:gd name="connsiteX35-1017" fmla="*/ 11156163 w 12192001"/>
              <a:gd name="connsiteY35-1018" fmla="*/ 1312414 h 2344739"/>
              <a:gd name="connsiteX36-1019" fmla="*/ 11154348 w 12192001"/>
              <a:gd name="connsiteY36-1020" fmla="*/ 1317097 h 2344739"/>
              <a:gd name="connsiteX37-1021" fmla="*/ 11139813 w 12192001"/>
              <a:gd name="connsiteY37-1022" fmla="*/ 1324115 h 2344739"/>
              <a:gd name="connsiteX38-1023" fmla="*/ 11137813 w 12192001"/>
              <a:gd name="connsiteY38-1024" fmla="*/ 1323772 h 2344739"/>
              <a:gd name="connsiteX39-1025" fmla="*/ 11127060 w 12192001"/>
              <a:gd name="connsiteY39-1026" fmla="*/ 1333832 h 2344739"/>
              <a:gd name="connsiteX40-1027" fmla="*/ 11119543 w 12192001"/>
              <a:gd name="connsiteY40-1028" fmla="*/ 1347424 h 2344739"/>
              <a:gd name="connsiteX41-1029" fmla="*/ 10893535 w 12192001"/>
              <a:gd name="connsiteY41-1030" fmla="*/ 1473399 h 2344739"/>
              <a:gd name="connsiteX42-1031" fmla="*/ 10772152 w 12192001"/>
              <a:gd name="connsiteY42-1032" fmla="*/ 1523191 h 2344739"/>
              <a:gd name="connsiteX43-1033" fmla="*/ 10626520 w 12192001"/>
              <a:gd name="connsiteY43-1034" fmla="*/ 1559229 h 2344739"/>
              <a:gd name="connsiteX44-1035" fmla="*/ 10580747 w 12192001"/>
              <a:gd name="connsiteY44-1036" fmla="*/ 1568689 h 2344739"/>
              <a:gd name="connsiteX45-1037" fmla="*/ 10546642 w 12192001"/>
              <a:gd name="connsiteY45-1038" fmla="*/ 1598423 h 2344739"/>
              <a:gd name="connsiteX46-1039" fmla="*/ 10528495 w 12192001"/>
              <a:gd name="connsiteY46-1040" fmla="*/ 1596907 h 2344739"/>
              <a:gd name="connsiteX47-1041" fmla="*/ 10525298 w 12192001"/>
              <a:gd name="connsiteY47-1042" fmla="*/ 1596411 h 2344739"/>
              <a:gd name="connsiteX48-1043" fmla="*/ 10513981 w 12192001"/>
              <a:gd name="connsiteY48-1044" fmla="*/ 1599537 h 2344739"/>
              <a:gd name="connsiteX49-1045" fmla="*/ 10490587 w 12192001"/>
              <a:gd name="connsiteY49-1046" fmla="*/ 1594156 h 2344739"/>
              <a:gd name="connsiteX50-1047" fmla="*/ 10470270 w 12192001"/>
              <a:gd name="connsiteY50-1048" fmla="*/ 1601693 h 2344739"/>
              <a:gd name="connsiteX51-1049" fmla="*/ 10375894 w 12192001"/>
              <a:gd name="connsiteY51-1050" fmla="*/ 1644598 h 2344739"/>
              <a:gd name="connsiteX52-1051" fmla="*/ 10318190 w 12192001"/>
              <a:gd name="connsiteY52-1052" fmla="*/ 1666221 h 2344739"/>
              <a:gd name="connsiteX53-1053" fmla="*/ 10294319 w 12192001"/>
              <a:gd name="connsiteY53-1054" fmla="*/ 1668079 h 2344739"/>
              <a:gd name="connsiteX54-1055" fmla="*/ 10262295 w 12192001"/>
              <a:gd name="connsiteY54-1056" fmla="*/ 1674948 h 2344739"/>
              <a:gd name="connsiteX55-1057" fmla="*/ 10204270 w 12192001"/>
              <a:gd name="connsiteY55-1058" fmla="*/ 1682149 h 2344739"/>
              <a:gd name="connsiteX56-1059" fmla="*/ 10176611 w 12192001"/>
              <a:gd name="connsiteY56-1060" fmla="*/ 1692943 h 2344739"/>
              <a:gd name="connsiteX57-1061" fmla="*/ 10163922 w 12192001"/>
              <a:gd name="connsiteY57-1062" fmla="*/ 1693739 h 2344739"/>
              <a:gd name="connsiteX58-1063" fmla="*/ 10155160 w 12192001"/>
              <a:gd name="connsiteY58-1064" fmla="*/ 1707487 h 2344739"/>
              <a:gd name="connsiteX59-1065" fmla="*/ 10117119 w 12192001"/>
              <a:gd name="connsiteY59-1066" fmla="*/ 1731142 h 2344739"/>
              <a:gd name="connsiteX60-1067" fmla="*/ 10100445 w 12192001"/>
              <a:gd name="connsiteY60-1068" fmla="*/ 1742432 h 2344739"/>
              <a:gd name="connsiteX61-1069" fmla="*/ 10082169 w 12192001"/>
              <a:gd name="connsiteY61-1070" fmla="*/ 1743296 h 2344739"/>
              <a:gd name="connsiteX62-1071" fmla="*/ 10039240 w 12192001"/>
              <a:gd name="connsiteY62-1072" fmla="*/ 1741632 h 2344739"/>
              <a:gd name="connsiteX63-1073" fmla="*/ 9960019 w 12192001"/>
              <a:gd name="connsiteY63-1074" fmla="*/ 1757147 h 2344739"/>
              <a:gd name="connsiteX64-1075" fmla="*/ 9847792 w 12192001"/>
              <a:gd name="connsiteY64-1076" fmla="*/ 1763915 h 2344739"/>
              <a:gd name="connsiteX65-1077" fmla="*/ 9728309 w 12192001"/>
              <a:gd name="connsiteY65-1078" fmla="*/ 1784122 h 2344739"/>
              <a:gd name="connsiteX66-1079" fmla="*/ 9584507 w 12192001"/>
              <a:gd name="connsiteY66-1080" fmla="*/ 1795542 h 2344739"/>
              <a:gd name="connsiteX67-1081" fmla="*/ 9343052 w 12192001"/>
              <a:gd name="connsiteY67-1082" fmla="*/ 1841244 h 2344739"/>
              <a:gd name="connsiteX68-1083" fmla="*/ 9231370 w 12192001"/>
              <a:gd name="connsiteY68-1084" fmla="*/ 1893149 h 2344739"/>
              <a:gd name="connsiteX69-1085" fmla="*/ 9194810 w 12192001"/>
              <a:gd name="connsiteY69-1086" fmla="*/ 1903228 h 2344739"/>
              <a:gd name="connsiteX70-1087" fmla="*/ 9189246 w 12192001"/>
              <a:gd name="connsiteY70-1088" fmla="*/ 1912467 h 2344739"/>
              <a:gd name="connsiteX71-1089" fmla="*/ 9151232 w 12192001"/>
              <a:gd name="connsiteY71-1090" fmla="*/ 1923669 h 2344739"/>
              <a:gd name="connsiteX72-1091" fmla="*/ 9150210 w 12192001"/>
              <a:gd name="connsiteY72-1092" fmla="*/ 1922604 h 2344739"/>
              <a:gd name="connsiteX73-1093" fmla="*/ 9137318 w 12192001"/>
              <a:gd name="connsiteY73-1094" fmla="*/ 1920435 h 2344739"/>
              <a:gd name="connsiteX74-1095" fmla="*/ 9113812 w 12192001"/>
              <a:gd name="connsiteY74-1096" fmla="*/ 1919069 h 2344739"/>
              <a:gd name="connsiteX75-1097" fmla="*/ 9053453 w 12192001"/>
              <a:gd name="connsiteY75-1098" fmla="*/ 1910755 h 2344739"/>
              <a:gd name="connsiteX76-1099" fmla="*/ 9005486 w 12192001"/>
              <a:gd name="connsiteY76-1100" fmla="*/ 1914040 h 2344739"/>
              <a:gd name="connsiteX77-1101" fmla="*/ 9005201 w 12192001"/>
              <a:gd name="connsiteY77-1102" fmla="*/ 1913800 h 2344739"/>
              <a:gd name="connsiteX78-1103" fmla="*/ 8996232 w 12192001"/>
              <a:gd name="connsiteY78-1104" fmla="*/ 1915011 h 2344739"/>
              <a:gd name="connsiteX79-1105" fmla="*/ 8990394 w 12192001"/>
              <a:gd name="connsiteY79-1106" fmla="*/ 1917072 h 2344739"/>
              <a:gd name="connsiteX80-1107" fmla="*/ 8974337 w 12192001"/>
              <a:gd name="connsiteY80-1108" fmla="*/ 1920298 h 2344739"/>
              <a:gd name="connsiteX81-1109" fmla="*/ 8968011 w 12192001"/>
              <a:gd name="connsiteY81-1110" fmla="*/ 1919598 h 2344739"/>
              <a:gd name="connsiteX82-1111" fmla="*/ 8963048 w 12192001"/>
              <a:gd name="connsiteY82-1112" fmla="*/ 1917373 h 2344739"/>
              <a:gd name="connsiteX83-1113" fmla="*/ 8928988 w 12192001"/>
              <a:gd name="connsiteY83-1114" fmla="*/ 1914185 h 2344739"/>
              <a:gd name="connsiteX84-1115" fmla="*/ 8752444 w 12192001"/>
              <a:gd name="connsiteY84-1116" fmla="*/ 1933417 h 2344739"/>
              <a:gd name="connsiteX85-1117" fmla="*/ 8707847 w 12192001"/>
              <a:gd name="connsiteY85-1118" fmla="*/ 1935518 h 2344739"/>
              <a:gd name="connsiteX86-1119" fmla="*/ 8596071 w 12192001"/>
              <a:gd name="connsiteY86-1120" fmla="*/ 1944090 h 2344739"/>
              <a:gd name="connsiteX87-1121" fmla="*/ 8525230 w 12192001"/>
              <a:gd name="connsiteY87-1122" fmla="*/ 1929248 h 2344739"/>
              <a:gd name="connsiteX88-1123" fmla="*/ 8510983 w 12192001"/>
              <a:gd name="connsiteY88-1124" fmla="*/ 1935163 h 2344739"/>
              <a:gd name="connsiteX89-1125" fmla="*/ 8506167 w 12192001"/>
              <a:gd name="connsiteY89-1126" fmla="*/ 1938164 h 2344739"/>
              <a:gd name="connsiteX90-1127" fmla="*/ 8497968 w 12192001"/>
              <a:gd name="connsiteY90-1128" fmla="*/ 1940902 h 2344739"/>
              <a:gd name="connsiteX91-1129" fmla="*/ 8497594 w 12192001"/>
              <a:gd name="connsiteY91-1130" fmla="*/ 1940723 h 2344739"/>
              <a:gd name="connsiteX92-1131" fmla="*/ 8490249 w 12192001"/>
              <a:gd name="connsiteY92-1132" fmla="*/ 1943773 h 2344739"/>
              <a:gd name="connsiteX93-1133" fmla="*/ 8367182 w 12192001"/>
              <a:gd name="connsiteY93-1134" fmla="*/ 1957815 h 2344739"/>
              <a:gd name="connsiteX94-1135" fmla="*/ 8353799 w 12192001"/>
              <a:gd name="connsiteY94-1136" fmla="*/ 1958009 h 2344739"/>
              <a:gd name="connsiteX95-1137" fmla="*/ 8352373 w 12192001"/>
              <a:gd name="connsiteY95-1138" fmla="*/ 1957169 h 2344739"/>
              <a:gd name="connsiteX96-1139" fmla="*/ 8320104 w 12192001"/>
              <a:gd name="connsiteY96-1140" fmla="*/ 1974587 h 2344739"/>
              <a:gd name="connsiteX97-1141" fmla="*/ 8314433 w 12192001"/>
              <a:gd name="connsiteY97-1142" fmla="*/ 1974913 h 2344739"/>
              <a:gd name="connsiteX98-1143" fmla="*/ 8295174 w 12192001"/>
              <a:gd name="connsiteY98-1144" fmla="*/ 1988808 h 2344739"/>
              <a:gd name="connsiteX99-1145" fmla="*/ 8284276 w 12192001"/>
              <a:gd name="connsiteY99-1146" fmla="*/ 1994631 h 2344739"/>
              <a:gd name="connsiteX100-1147" fmla="*/ 8283150 w 12192001"/>
              <a:gd name="connsiteY100-1148" fmla="*/ 1999074 h 2344739"/>
              <a:gd name="connsiteX101-1149" fmla="*/ 8266076 w 12192001"/>
              <a:gd name="connsiteY101-1150" fmla="*/ 2006249 h 2344739"/>
              <a:gd name="connsiteX102-1151" fmla="*/ 8263377 w 12192001"/>
              <a:gd name="connsiteY102-1152" fmla="*/ 2006019 h 2344739"/>
              <a:gd name="connsiteX103-1153" fmla="*/ 8252033 w 12192001"/>
              <a:gd name="connsiteY103-1154" fmla="*/ 2015862 h 2344739"/>
              <a:gd name="connsiteX104-1155" fmla="*/ 8245834 w 12192001"/>
              <a:gd name="connsiteY104-1156" fmla="*/ 2028854 h 2344739"/>
              <a:gd name="connsiteX105-1157" fmla="*/ 8090272 w 12192001"/>
              <a:gd name="connsiteY105-1158" fmla="*/ 2075015 h 2344739"/>
              <a:gd name="connsiteX106-1159" fmla="*/ 7905407 w 12192001"/>
              <a:gd name="connsiteY106-1160" fmla="*/ 2116988 h 2344739"/>
              <a:gd name="connsiteX107-1161" fmla="*/ 7718745 w 12192001"/>
              <a:gd name="connsiteY107-1162" fmla="*/ 2142703 h 2344739"/>
              <a:gd name="connsiteX108-1163" fmla="*/ 7614347 w 12192001"/>
              <a:gd name="connsiteY108-1164" fmla="*/ 2139232 h 2344739"/>
              <a:gd name="connsiteX109-1165" fmla="*/ 7527543 w 12192001"/>
              <a:gd name="connsiteY109-1166" fmla="*/ 2145060 h 2344739"/>
              <a:gd name="connsiteX110-1167" fmla="*/ 7519571 w 12192001"/>
              <a:gd name="connsiteY110-1168" fmla="*/ 2147613 h 2344739"/>
              <a:gd name="connsiteX111-1169" fmla="*/ 7507411 w 12192001"/>
              <a:gd name="connsiteY111-1170" fmla="*/ 2148948 h 2344739"/>
              <a:gd name="connsiteX112-1171" fmla="*/ 7507040 w 12192001"/>
              <a:gd name="connsiteY112-1172" fmla="*/ 2148621 h 2344739"/>
              <a:gd name="connsiteX113-1173" fmla="*/ 7495795 w 12192001"/>
              <a:gd name="connsiteY113-1174" fmla="*/ 2150573 h 2344739"/>
              <a:gd name="connsiteX114-1175" fmla="*/ 7405391 w 12192001"/>
              <a:gd name="connsiteY114-1176" fmla="*/ 2142468 h 2344739"/>
              <a:gd name="connsiteX115-1177" fmla="*/ 7312180 w 12192001"/>
              <a:gd name="connsiteY115-1178" fmla="*/ 2132873 h 2344739"/>
              <a:gd name="connsiteX116-1179" fmla="*/ 7310853 w 12192001"/>
              <a:gd name="connsiteY116-1180" fmla="*/ 2131431 h 2344739"/>
              <a:gd name="connsiteX117-1181" fmla="*/ 7218559 w 12192001"/>
              <a:gd name="connsiteY117-1182" fmla="*/ 2156680 h 2344739"/>
              <a:gd name="connsiteX118-1183" fmla="*/ 7201101 w 12192001"/>
              <a:gd name="connsiteY118-1184" fmla="*/ 2161230 h 2344739"/>
              <a:gd name="connsiteX119-1185" fmla="*/ 7197004 w 12192001"/>
              <a:gd name="connsiteY119-1186" fmla="*/ 2166588 h 2344739"/>
              <a:gd name="connsiteX120-1187" fmla="*/ 7170808 w 12192001"/>
              <a:gd name="connsiteY120-1188" fmla="*/ 2171236 h 2344739"/>
              <a:gd name="connsiteX121-1189" fmla="*/ 7096988 w 12192001"/>
              <a:gd name="connsiteY121-1190" fmla="*/ 2183464 h 2344739"/>
              <a:gd name="connsiteX122-1191" fmla="*/ 7018496 w 12192001"/>
              <a:gd name="connsiteY122-1192" fmla="*/ 2183090 h 2344739"/>
              <a:gd name="connsiteX123-1193" fmla="*/ 6904146 w 12192001"/>
              <a:gd name="connsiteY123-1194" fmla="*/ 2212596 h 2344739"/>
              <a:gd name="connsiteX124-1195" fmla="*/ 6708222 w 12192001"/>
              <a:gd name="connsiteY124-1196" fmla="*/ 2240551 h 2344739"/>
              <a:gd name="connsiteX125-1197" fmla="*/ 6549454 w 12192001"/>
              <a:gd name="connsiteY125-1198" fmla="*/ 2269327 h 2344739"/>
              <a:gd name="connsiteX126-1199" fmla="*/ 6317560 w 12192001"/>
              <a:gd name="connsiteY126-1200" fmla="*/ 2316127 h 2344739"/>
              <a:gd name="connsiteX127-1201" fmla="*/ 6168674 w 12192001"/>
              <a:gd name="connsiteY127-1202" fmla="*/ 2318214 h 2344739"/>
              <a:gd name="connsiteX128-1203" fmla="*/ 6073848 w 12192001"/>
              <a:gd name="connsiteY128-1204" fmla="*/ 2338676 h 2344739"/>
              <a:gd name="connsiteX129-1205" fmla="*/ 6068529 w 12192001"/>
              <a:gd name="connsiteY129-1206" fmla="*/ 2337139 h 2344739"/>
              <a:gd name="connsiteX130-1207" fmla="*/ 6048638 w 12192001"/>
              <a:gd name="connsiteY130-1208" fmla="*/ 2337822 h 2344739"/>
              <a:gd name="connsiteX131-1209" fmla="*/ 6041285 w 12192001"/>
              <a:gd name="connsiteY131-1210" fmla="*/ 2329473 h 2344739"/>
              <a:gd name="connsiteX132-1211" fmla="*/ 6010090 w 12192001"/>
              <a:gd name="connsiteY132-1212" fmla="*/ 2324380 h 2344739"/>
              <a:gd name="connsiteX133-1213" fmla="*/ 5957375 w 12192001"/>
              <a:gd name="connsiteY133-1214" fmla="*/ 2328024 h 2344739"/>
              <a:gd name="connsiteX134-1215" fmla="*/ 5758919 w 12192001"/>
              <a:gd name="connsiteY134-1216" fmla="*/ 2343716 h 2344739"/>
              <a:gd name="connsiteX135-1217" fmla="*/ 5626960 w 12192001"/>
              <a:gd name="connsiteY135-1218" fmla="*/ 2344739 h 2344739"/>
              <a:gd name="connsiteX136-1219" fmla="*/ 5470906 w 12192001"/>
              <a:gd name="connsiteY136-1220" fmla="*/ 2330719 h 2344739"/>
              <a:gd name="connsiteX137-1221" fmla="*/ 5432761 w 12192001"/>
              <a:gd name="connsiteY137-1222" fmla="*/ 2319466 h 2344739"/>
              <a:gd name="connsiteX138-1223" fmla="*/ 5381669 w 12192001"/>
              <a:gd name="connsiteY138-1224" fmla="*/ 2301764 h 2344739"/>
              <a:gd name="connsiteX139-1225" fmla="*/ 5261764 w 12192001"/>
              <a:gd name="connsiteY139-1226" fmla="*/ 2281347 h 2344739"/>
              <a:gd name="connsiteX140-1227" fmla="*/ 5222961 w 12192001"/>
              <a:gd name="connsiteY140-1228" fmla="*/ 2270223 h 2344739"/>
              <a:gd name="connsiteX141-1229" fmla="*/ 5174660 w 12192001"/>
              <a:gd name="connsiteY141-1230" fmla="*/ 2267233 h 2344739"/>
              <a:gd name="connsiteX142-1231" fmla="*/ 5156554 w 12192001"/>
              <a:gd name="connsiteY142-1232" fmla="*/ 2260010 h 2344739"/>
              <a:gd name="connsiteX143-1233" fmla="*/ 5142599 w 12192001"/>
              <a:gd name="connsiteY143-1234" fmla="*/ 2256610 h 2344739"/>
              <a:gd name="connsiteX144-1235" fmla="*/ 5139596 w 12192001"/>
              <a:gd name="connsiteY144-1236" fmla="*/ 2254509 h 2344739"/>
              <a:gd name="connsiteX145-1237" fmla="*/ 5121659 w 12192001"/>
              <a:gd name="connsiteY145-1238" fmla="*/ 2243656 h 2344739"/>
              <a:gd name="connsiteX146-1239" fmla="*/ 5065790 w 12192001"/>
              <a:gd name="connsiteY146-1240" fmla="*/ 2250227 h 2344739"/>
              <a:gd name="connsiteX147-1241" fmla="*/ 5011514 w 12192001"/>
              <a:gd name="connsiteY147-1242" fmla="*/ 2233846 h 2344739"/>
              <a:gd name="connsiteX148-1243" fmla="*/ 4840441 w 12192001"/>
              <a:gd name="connsiteY148-1244" fmla="*/ 2209829 h 2344739"/>
              <a:gd name="connsiteX149-1245" fmla="*/ 4762447 w 12192001"/>
              <a:gd name="connsiteY149-1246" fmla="*/ 2182061 h 2344739"/>
              <a:gd name="connsiteX150-1247" fmla="*/ 4723186 w 12192001"/>
              <a:gd name="connsiteY150-1248" fmla="*/ 2173047 h 2344739"/>
              <a:gd name="connsiteX151-1249" fmla="*/ 4721176 w 12192001"/>
              <a:gd name="connsiteY151-1250" fmla="*/ 2172298 h 2344739"/>
              <a:gd name="connsiteX152-1251" fmla="*/ 4722111 w 12192001"/>
              <a:gd name="connsiteY152-1252" fmla="*/ 2172087 h 2344739"/>
              <a:gd name="connsiteX153-1253" fmla="*/ 4717202 w 12192001"/>
              <a:gd name="connsiteY153-1254" fmla="*/ 2170817 h 2344739"/>
              <a:gd name="connsiteX154-1255" fmla="*/ 4721176 w 12192001"/>
              <a:gd name="connsiteY154-1256" fmla="*/ 2172298 h 2344739"/>
              <a:gd name="connsiteX155-1257" fmla="*/ 4715526 w 12192001"/>
              <a:gd name="connsiteY155-1258" fmla="*/ 2173573 h 2344739"/>
              <a:gd name="connsiteX156-1259" fmla="*/ 4515814 w 12192001"/>
              <a:gd name="connsiteY156-1260" fmla="*/ 2163671 h 2344739"/>
              <a:gd name="connsiteX157-1261" fmla="*/ 4428543 w 12192001"/>
              <a:gd name="connsiteY157-1262" fmla="*/ 2153020 h 2344739"/>
              <a:gd name="connsiteX158-1263" fmla="*/ 4362875 w 12192001"/>
              <a:gd name="connsiteY158-1264" fmla="*/ 2151674 h 2344739"/>
              <a:gd name="connsiteX159-1265" fmla="*/ 4316966 w 12192001"/>
              <a:gd name="connsiteY159-1266" fmla="*/ 2158289 h 2344739"/>
              <a:gd name="connsiteX160-1267" fmla="*/ 4315110 w 12192001"/>
              <a:gd name="connsiteY160-1268" fmla="*/ 2156948 h 2344739"/>
              <a:gd name="connsiteX161-1269" fmla="*/ 4295144 w 12192001"/>
              <a:gd name="connsiteY161-1270" fmla="*/ 2155069 h 2344739"/>
              <a:gd name="connsiteX162-1271" fmla="*/ 4290064 w 12192001"/>
              <a:gd name="connsiteY162-1272" fmla="*/ 2157986 h 2344739"/>
              <a:gd name="connsiteX163-1273" fmla="*/ 4276142 w 12192001"/>
              <a:gd name="connsiteY163-1274" fmla="*/ 2157740 h 2344739"/>
              <a:gd name="connsiteX164-1275" fmla="*/ 4248117 w 12192001"/>
              <a:gd name="connsiteY164-1276" fmla="*/ 2160064 h 2344739"/>
              <a:gd name="connsiteX165-1277" fmla="*/ 4202051 w 12192001"/>
              <a:gd name="connsiteY165-1278" fmla="*/ 2157269 h 2344739"/>
              <a:gd name="connsiteX166-1279" fmla="*/ 4201745 w 12192001"/>
              <a:gd name="connsiteY166-1280" fmla="*/ 2156010 h 2344739"/>
              <a:gd name="connsiteX167-1281" fmla="*/ 4191248 w 12192001"/>
              <a:gd name="connsiteY167-1282" fmla="*/ 2150376 h 2344739"/>
              <a:gd name="connsiteX168-1283" fmla="*/ 4142745 w 12192001"/>
              <a:gd name="connsiteY168-1284" fmla="*/ 2134511 h 2344739"/>
              <a:gd name="connsiteX169-1285" fmla="*/ 4083097 w 12192001"/>
              <a:gd name="connsiteY169-1286" fmla="*/ 2107978 h 2344739"/>
              <a:gd name="connsiteX170-1287" fmla="*/ 4074546 w 12192001"/>
              <a:gd name="connsiteY170-1288" fmla="*/ 2107143 h 2344739"/>
              <a:gd name="connsiteX171-1289" fmla="*/ 4074427 w 12192001"/>
              <a:gd name="connsiteY171-1290" fmla="*/ 2106844 h 2344739"/>
              <a:gd name="connsiteX172-1291" fmla="*/ 4065510 w 12192001"/>
              <a:gd name="connsiteY172-1292" fmla="*/ 2105400 h 2344739"/>
              <a:gd name="connsiteX173-1293" fmla="*/ 4058954 w 12192001"/>
              <a:gd name="connsiteY173-1294" fmla="*/ 2105618 h 2344739"/>
              <a:gd name="connsiteX174-1295" fmla="*/ 4042364 w 12192001"/>
              <a:gd name="connsiteY174-1296" fmla="*/ 2103997 h 2344739"/>
              <a:gd name="connsiteX175-1297" fmla="*/ 4036997 w 12192001"/>
              <a:gd name="connsiteY175-1298" fmla="*/ 2101563 h 2344739"/>
              <a:gd name="connsiteX176-1299" fmla="*/ 4035363 w 12192001"/>
              <a:gd name="connsiteY176-1300" fmla="*/ 2097896 h 2344739"/>
              <a:gd name="connsiteX177-1301" fmla="*/ 4033778 w 12192001"/>
              <a:gd name="connsiteY177-1302" fmla="*/ 2098131 h 2344739"/>
              <a:gd name="connsiteX178-1303" fmla="*/ 4004538 w 12192001"/>
              <a:gd name="connsiteY178-1304" fmla="*/ 2085563 h 2344739"/>
              <a:gd name="connsiteX179-1305" fmla="*/ 3936846 w 12192001"/>
              <a:gd name="connsiteY179-1306" fmla="*/ 2068106 h 2344739"/>
              <a:gd name="connsiteX180-1307" fmla="*/ 3897275 w 12192001"/>
              <a:gd name="connsiteY180-1308" fmla="*/ 2062451 h 2344739"/>
              <a:gd name="connsiteX181-1309" fmla="*/ 3789760 w 12192001"/>
              <a:gd name="connsiteY181-1310" fmla="*/ 2042213 h 2344739"/>
              <a:gd name="connsiteX182-1311" fmla="*/ 3682513 w 12192001"/>
              <a:gd name="connsiteY182-1312" fmla="*/ 2018290 h 2344739"/>
              <a:gd name="connsiteX183-1313" fmla="*/ 3610035 w 12192001"/>
              <a:gd name="connsiteY183-1314" fmla="*/ 1986019 h 2344739"/>
              <a:gd name="connsiteX184-1315" fmla="*/ 3603855 w 12192001"/>
              <a:gd name="connsiteY184-1316" fmla="*/ 1987381 h 2344739"/>
              <a:gd name="connsiteX185-1317" fmla="*/ 3594736 w 12192001"/>
              <a:gd name="connsiteY185-1318" fmla="*/ 1987545 h 2344739"/>
              <a:gd name="connsiteX186-1319" fmla="*/ 3594501 w 12192001"/>
              <a:gd name="connsiteY186-1320" fmla="*/ 1987276 h 2344739"/>
              <a:gd name="connsiteX187-1321" fmla="*/ 3585978 w 12192001"/>
              <a:gd name="connsiteY187-1322" fmla="*/ 1987966 h 2344739"/>
              <a:gd name="connsiteX188-1323" fmla="*/ 3536135 w 12192001"/>
              <a:gd name="connsiteY188-1324" fmla="*/ 1978267 h 2344739"/>
              <a:gd name="connsiteX189-1325" fmla="*/ 3473223 w 12192001"/>
              <a:gd name="connsiteY189-1326" fmla="*/ 1974606 h 2344739"/>
              <a:gd name="connsiteX190-1327" fmla="*/ 3400728 w 12192001"/>
              <a:gd name="connsiteY190-1328" fmla="*/ 1962558 h 2344739"/>
              <a:gd name="connsiteX191-1329" fmla="*/ 3363888 w 12192001"/>
              <a:gd name="connsiteY191-1330" fmla="*/ 1979510 h 2344739"/>
              <a:gd name="connsiteX192-1331" fmla="*/ 3344026 w 12192001"/>
              <a:gd name="connsiteY192-1332" fmla="*/ 1981192 h 2344739"/>
              <a:gd name="connsiteX193-1333" fmla="*/ 3341698 w 12192001"/>
              <a:gd name="connsiteY193-1334" fmla="*/ 1980217 h 2344739"/>
              <a:gd name="connsiteX194-1335" fmla="*/ 3262356 w 12192001"/>
              <a:gd name="connsiteY194-1336" fmla="*/ 1986094 h 2344739"/>
              <a:gd name="connsiteX195-1337" fmla="*/ 3142556 w 12192001"/>
              <a:gd name="connsiteY195-1338" fmla="*/ 1993869 h 2344739"/>
              <a:gd name="connsiteX196-1339" fmla="*/ 3030291 w 12192001"/>
              <a:gd name="connsiteY196-1340" fmla="*/ 1996512 h 2344739"/>
              <a:gd name="connsiteX197-1341" fmla="*/ 2781569 w 12192001"/>
              <a:gd name="connsiteY197-1342" fmla="*/ 2018333 h 2344739"/>
              <a:gd name="connsiteX198-1343" fmla="*/ 2646527 w 12192001"/>
              <a:gd name="connsiteY198-1344" fmla="*/ 2028869 h 2344739"/>
              <a:gd name="connsiteX199-1345" fmla="*/ 2568028 w 12192001"/>
              <a:gd name="connsiteY199-1346" fmla="*/ 2002628 h 2344739"/>
              <a:gd name="connsiteX200-1347" fmla="*/ 2443255 w 12192001"/>
              <a:gd name="connsiteY200-1348" fmla="*/ 2016529 h 2344739"/>
              <a:gd name="connsiteX201-1349" fmla="*/ 2315112 w 12192001"/>
              <a:gd name="connsiteY201-1350" fmla="*/ 2024996 h 2344739"/>
              <a:gd name="connsiteX202-1351" fmla="*/ 2208578 w 12192001"/>
              <a:gd name="connsiteY202-1352" fmla="*/ 2019763 h 2344739"/>
              <a:gd name="connsiteX203-1353" fmla="*/ 2094665 w 12192001"/>
              <a:gd name="connsiteY203-1354" fmla="*/ 2003052 h 2344739"/>
              <a:gd name="connsiteX204-1355" fmla="*/ 1997356 w 12192001"/>
              <a:gd name="connsiteY204-1356" fmla="*/ 1995032 h 2344739"/>
              <a:gd name="connsiteX205-1357" fmla="*/ 1928172 w 12192001"/>
              <a:gd name="connsiteY205-1358" fmla="*/ 2016977 h 2344739"/>
              <a:gd name="connsiteX206-1359" fmla="*/ 1921650 w 12192001"/>
              <a:gd name="connsiteY206-1360" fmla="*/ 2012146 h 2344739"/>
              <a:gd name="connsiteX207-1361" fmla="*/ 1873080 w 12192001"/>
              <a:gd name="connsiteY207-1362" fmla="*/ 2013741 h 2344739"/>
              <a:gd name="connsiteX208-1363" fmla="*/ 1786655 w 12192001"/>
              <a:gd name="connsiteY208-1364" fmla="*/ 2041363 h 2344739"/>
              <a:gd name="connsiteX209-1365" fmla="*/ 1738204 w 12192001"/>
              <a:gd name="connsiteY209-1366" fmla="*/ 2036312 h 2344739"/>
              <a:gd name="connsiteX210-1367" fmla="*/ 1675071 w 12192001"/>
              <a:gd name="connsiteY210-1368" fmla="*/ 2019963 h 2344739"/>
              <a:gd name="connsiteX211-1369" fmla="*/ 1608669 w 12192001"/>
              <a:gd name="connsiteY211-1370" fmla="*/ 2013066 h 2344739"/>
              <a:gd name="connsiteX212-1371" fmla="*/ 1496110 w 12192001"/>
              <a:gd name="connsiteY212-1372" fmla="*/ 1987476 h 2344739"/>
              <a:gd name="connsiteX213-1373" fmla="*/ 1149979 w 12192001"/>
              <a:gd name="connsiteY213-1374" fmla="*/ 1938041 h 2344739"/>
              <a:gd name="connsiteX214-1375" fmla="*/ 858269 w 12192001"/>
              <a:gd name="connsiteY214-1376" fmla="*/ 1928608 h 2344739"/>
              <a:gd name="connsiteX215-1377" fmla="*/ 837540 w 12192001"/>
              <a:gd name="connsiteY215-1378" fmla="*/ 1929821 h 2344739"/>
              <a:gd name="connsiteX216-1379" fmla="*/ 816809 w 12192001"/>
              <a:gd name="connsiteY216-1380" fmla="*/ 1927857 h 2344739"/>
              <a:gd name="connsiteX217-1381" fmla="*/ 811506 w 12192001"/>
              <a:gd name="connsiteY217-1382" fmla="*/ 1930751 h 2344739"/>
              <a:gd name="connsiteX218-1383" fmla="*/ 797041 w 12192001"/>
              <a:gd name="connsiteY218-1384" fmla="*/ 1930446 h 2344739"/>
              <a:gd name="connsiteX219-1385" fmla="*/ 767901 w 12192001"/>
              <a:gd name="connsiteY219-1386" fmla="*/ 1932653 h 2344739"/>
              <a:gd name="connsiteX220-1387" fmla="*/ 763053 w 12192001"/>
              <a:gd name="connsiteY220-1388" fmla="*/ 1930432 h 2344739"/>
              <a:gd name="connsiteX221-1389" fmla="*/ 720047 w 12192001"/>
              <a:gd name="connsiteY221-1390" fmla="*/ 1929661 h 2344739"/>
              <a:gd name="connsiteX222-1391" fmla="*/ 719742 w 12192001"/>
              <a:gd name="connsiteY222-1392" fmla="*/ 1928399 h 2344739"/>
              <a:gd name="connsiteX223-1393" fmla="*/ 708875 w 12192001"/>
              <a:gd name="connsiteY223-1394" fmla="*/ 1922722 h 2344739"/>
              <a:gd name="connsiteX224-1395" fmla="*/ 596792 w 12192001"/>
              <a:gd name="connsiteY224-1396" fmla="*/ 1879864 h 2344739"/>
              <a:gd name="connsiteX225-1397" fmla="*/ 578535 w 12192001"/>
              <a:gd name="connsiteY225-1398" fmla="*/ 1877212 h 2344739"/>
              <a:gd name="connsiteX226-1399" fmla="*/ 571717 w 12192001"/>
              <a:gd name="connsiteY226-1400" fmla="*/ 1877401 h 2344739"/>
              <a:gd name="connsiteX227-1401" fmla="*/ 445099 w 12192001"/>
              <a:gd name="connsiteY227-1402" fmla="*/ 1839371 h 2344739"/>
              <a:gd name="connsiteX228-1403" fmla="*/ 404015 w 12192001"/>
              <a:gd name="connsiteY228-1404" fmla="*/ 1833548 h 2344739"/>
              <a:gd name="connsiteX229-1405" fmla="*/ 292435 w 12192001"/>
              <a:gd name="connsiteY229-1406" fmla="*/ 1812852 h 2344739"/>
              <a:gd name="connsiteX230-1407" fmla="*/ 118381 w 12192001"/>
              <a:gd name="connsiteY230-1408" fmla="*/ 1761047 h 2344739"/>
              <a:gd name="connsiteX231-1409" fmla="*/ 15526 w 12192001"/>
              <a:gd name="connsiteY231-1410" fmla="*/ 1758191 h 2344739"/>
              <a:gd name="connsiteX232-1411" fmla="*/ 2 w 12192001"/>
              <a:gd name="connsiteY232-1412" fmla="*/ 1752722 h 2344739"/>
              <a:gd name="connsiteX233-1413" fmla="*/ 1 w 12192001"/>
              <a:gd name="connsiteY233-1414" fmla="*/ 762497 h 2344739"/>
              <a:gd name="connsiteX234-1415" fmla="*/ 0 w 12192001"/>
              <a:gd name="connsiteY234-1416" fmla="*/ 762497 h 2344739"/>
              <a:gd name="connsiteX235-1417" fmla="*/ 0 w 12192001"/>
              <a:gd name="connsiteY235-1418" fmla="*/ 222213 h 2344739"/>
              <a:gd name="connsiteX236-1419" fmla="*/ 0 w 12192001"/>
              <a:gd name="connsiteY236-1420" fmla="*/ 0 h 2344739"/>
              <a:gd name="connsiteX0-1421" fmla="*/ 0 w 12192001"/>
              <a:gd name="connsiteY0-1422" fmla="*/ 0 h 2344739"/>
              <a:gd name="connsiteX1-1423" fmla="*/ 12192000 w 12192001"/>
              <a:gd name="connsiteY1-1424" fmla="*/ 0 h 2344739"/>
              <a:gd name="connsiteX2-1425" fmla="*/ 12192000 w 12192001"/>
              <a:gd name="connsiteY2-1426" fmla="*/ 222213 h 2344739"/>
              <a:gd name="connsiteX3-1427" fmla="*/ 12192000 w 12192001"/>
              <a:gd name="connsiteY3-1428" fmla="*/ 389190 h 2344739"/>
              <a:gd name="connsiteX4-1429" fmla="*/ 12192001 w 12192001"/>
              <a:gd name="connsiteY4-1430" fmla="*/ 579739 h 2344739"/>
              <a:gd name="connsiteX5-1431" fmla="*/ 12184838 w 12192001"/>
              <a:gd name="connsiteY5-1432" fmla="*/ 584189 h 2344739"/>
              <a:gd name="connsiteX6-1433" fmla="*/ 12155215 w 12192001"/>
              <a:gd name="connsiteY6-1434" fmla="*/ 597366 h 2344739"/>
              <a:gd name="connsiteX7-1435" fmla="*/ 12138067 w 12192001"/>
              <a:gd name="connsiteY7-1436" fmla="*/ 623179 h 2344739"/>
              <a:gd name="connsiteX8-1437" fmla="*/ 12125179 w 12192001"/>
              <a:gd name="connsiteY8-1438" fmla="*/ 624690 h 2344739"/>
              <a:gd name="connsiteX9-1439" fmla="*/ 12122859 w 12192001"/>
              <a:gd name="connsiteY9-1440" fmla="*/ 624794 h 2344739"/>
              <a:gd name="connsiteX10-1441" fmla="*/ 12115706 w 12192001"/>
              <a:gd name="connsiteY10-1442" fmla="*/ 628608 h 2344739"/>
              <a:gd name="connsiteX11-1443" fmla="*/ 12098349 w 12192001"/>
              <a:gd name="connsiteY11-1444" fmla="*/ 628139 h 2344739"/>
              <a:gd name="connsiteX12-1445" fmla="*/ 12085925 w 12192001"/>
              <a:gd name="connsiteY12-1446" fmla="*/ 636341 h 2344739"/>
              <a:gd name="connsiteX13-1447" fmla="*/ 12029925 w 12192001"/>
              <a:gd name="connsiteY13-1448" fmla="*/ 680009 h 2344739"/>
              <a:gd name="connsiteX14-1449" fmla="*/ 11994685 w 12192001"/>
              <a:gd name="connsiteY14-1450" fmla="*/ 703458 h 2344739"/>
              <a:gd name="connsiteX15-1451" fmla="*/ 11978569 w 12192001"/>
              <a:gd name="connsiteY15-1452" fmla="*/ 708161 h 2344739"/>
              <a:gd name="connsiteX16-1453" fmla="*/ 11957898 w 12192001"/>
              <a:gd name="connsiteY16-1454" fmla="*/ 717558 h 2344739"/>
              <a:gd name="connsiteX17-1455" fmla="*/ 11919306 w 12192001"/>
              <a:gd name="connsiteY17-1456" fmla="*/ 730883 h 2344739"/>
              <a:gd name="connsiteX18-1457" fmla="*/ 11902508 w 12192001"/>
              <a:gd name="connsiteY18-1458" fmla="*/ 742426 h 2344739"/>
              <a:gd name="connsiteX19-1459" fmla="*/ 11893900 w 12192001"/>
              <a:gd name="connsiteY19-1460" fmla="*/ 744791 h 2344739"/>
              <a:gd name="connsiteX20-1461" fmla="*/ 11890820 w 12192001"/>
              <a:gd name="connsiteY20-1462" fmla="*/ 755729 h 2344739"/>
              <a:gd name="connsiteX21-1463" fmla="*/ 11869628 w 12192001"/>
              <a:gd name="connsiteY21-1464" fmla="*/ 777816 h 2344739"/>
              <a:gd name="connsiteX22-1465" fmla="*/ 11812228 w 12192001"/>
              <a:gd name="connsiteY22-1466" fmla="*/ 797659 h 2344739"/>
              <a:gd name="connsiteX23-1467" fmla="*/ 11748619 w 12192001"/>
              <a:gd name="connsiteY23-1468" fmla="*/ 872002 h 2344739"/>
              <a:gd name="connsiteX24-1469" fmla="*/ 11595155 w 12192001"/>
              <a:gd name="connsiteY24-1470" fmla="*/ 918898 h 2344739"/>
              <a:gd name="connsiteX25-1471" fmla="*/ 11306392 w 12192001"/>
              <a:gd name="connsiteY25-1472" fmla="*/ 1272239 h 2344739"/>
              <a:gd name="connsiteX26-1473" fmla="*/ 11309326 w 12192001"/>
              <a:gd name="connsiteY26-1474" fmla="*/ 1274846 h 2344739"/>
              <a:gd name="connsiteX27-1475" fmla="*/ 11245526 w 12192001"/>
              <a:gd name="connsiteY27-1476" fmla="*/ 1274060 h 2344739"/>
              <a:gd name="connsiteX28-1477" fmla="*/ 11227161 w 12192001"/>
              <a:gd name="connsiteY28-1478" fmla="*/ 1276236 h 2344739"/>
              <a:gd name="connsiteX29-1479" fmla="*/ 11216939 w 12192001"/>
              <a:gd name="connsiteY29-1480" fmla="*/ 1275961 h 2344739"/>
              <a:gd name="connsiteX30-1481" fmla="*/ 11216036 w 12192001"/>
              <a:gd name="connsiteY30-1482" fmla="*/ 1275018 h 2344739"/>
              <a:gd name="connsiteX31-1483" fmla="*/ 11187737 w 12192001"/>
              <a:gd name="connsiteY31-1484" fmla="*/ 1292383 h 2344739"/>
              <a:gd name="connsiteX32-1485" fmla="*/ 11183353 w 12192001"/>
              <a:gd name="connsiteY32-1486" fmla="*/ 1292525 h 2344739"/>
              <a:gd name="connsiteX33-1487" fmla="*/ 11165706 w 12192001"/>
              <a:gd name="connsiteY33-1488" fmla="*/ 1306612 h 2344739"/>
              <a:gd name="connsiteX34-1489" fmla="*/ 11156163 w 12192001"/>
              <a:gd name="connsiteY34-1490" fmla="*/ 1312414 h 2344739"/>
              <a:gd name="connsiteX35-1491" fmla="*/ 11154348 w 12192001"/>
              <a:gd name="connsiteY35-1492" fmla="*/ 1317097 h 2344739"/>
              <a:gd name="connsiteX36-1493" fmla="*/ 11139813 w 12192001"/>
              <a:gd name="connsiteY36-1494" fmla="*/ 1324115 h 2344739"/>
              <a:gd name="connsiteX37-1495" fmla="*/ 11137813 w 12192001"/>
              <a:gd name="connsiteY37-1496" fmla="*/ 1323772 h 2344739"/>
              <a:gd name="connsiteX38-1497" fmla="*/ 11127060 w 12192001"/>
              <a:gd name="connsiteY38-1498" fmla="*/ 1333832 h 2344739"/>
              <a:gd name="connsiteX39-1499" fmla="*/ 11119543 w 12192001"/>
              <a:gd name="connsiteY39-1500" fmla="*/ 1347424 h 2344739"/>
              <a:gd name="connsiteX40-1501" fmla="*/ 10893535 w 12192001"/>
              <a:gd name="connsiteY40-1502" fmla="*/ 1473399 h 2344739"/>
              <a:gd name="connsiteX41-1503" fmla="*/ 10772152 w 12192001"/>
              <a:gd name="connsiteY41-1504" fmla="*/ 1523191 h 2344739"/>
              <a:gd name="connsiteX42-1505" fmla="*/ 10626520 w 12192001"/>
              <a:gd name="connsiteY42-1506" fmla="*/ 1559229 h 2344739"/>
              <a:gd name="connsiteX43-1507" fmla="*/ 10580747 w 12192001"/>
              <a:gd name="connsiteY43-1508" fmla="*/ 1568689 h 2344739"/>
              <a:gd name="connsiteX44-1509" fmla="*/ 10546642 w 12192001"/>
              <a:gd name="connsiteY44-1510" fmla="*/ 1598423 h 2344739"/>
              <a:gd name="connsiteX45-1511" fmla="*/ 10528495 w 12192001"/>
              <a:gd name="connsiteY45-1512" fmla="*/ 1596907 h 2344739"/>
              <a:gd name="connsiteX46-1513" fmla="*/ 10525298 w 12192001"/>
              <a:gd name="connsiteY46-1514" fmla="*/ 1596411 h 2344739"/>
              <a:gd name="connsiteX47-1515" fmla="*/ 10513981 w 12192001"/>
              <a:gd name="connsiteY47-1516" fmla="*/ 1599537 h 2344739"/>
              <a:gd name="connsiteX48-1517" fmla="*/ 10490587 w 12192001"/>
              <a:gd name="connsiteY48-1518" fmla="*/ 1594156 h 2344739"/>
              <a:gd name="connsiteX49-1519" fmla="*/ 10470270 w 12192001"/>
              <a:gd name="connsiteY49-1520" fmla="*/ 1601693 h 2344739"/>
              <a:gd name="connsiteX50-1521" fmla="*/ 10375894 w 12192001"/>
              <a:gd name="connsiteY50-1522" fmla="*/ 1644598 h 2344739"/>
              <a:gd name="connsiteX51-1523" fmla="*/ 10318190 w 12192001"/>
              <a:gd name="connsiteY51-1524" fmla="*/ 1666221 h 2344739"/>
              <a:gd name="connsiteX52-1525" fmla="*/ 10294319 w 12192001"/>
              <a:gd name="connsiteY52-1526" fmla="*/ 1668079 h 2344739"/>
              <a:gd name="connsiteX53-1527" fmla="*/ 10262295 w 12192001"/>
              <a:gd name="connsiteY53-1528" fmla="*/ 1674948 h 2344739"/>
              <a:gd name="connsiteX54-1529" fmla="*/ 10204270 w 12192001"/>
              <a:gd name="connsiteY54-1530" fmla="*/ 1682149 h 2344739"/>
              <a:gd name="connsiteX55-1531" fmla="*/ 10176611 w 12192001"/>
              <a:gd name="connsiteY55-1532" fmla="*/ 1692943 h 2344739"/>
              <a:gd name="connsiteX56-1533" fmla="*/ 10163922 w 12192001"/>
              <a:gd name="connsiteY56-1534" fmla="*/ 1693739 h 2344739"/>
              <a:gd name="connsiteX57-1535" fmla="*/ 10155160 w 12192001"/>
              <a:gd name="connsiteY57-1536" fmla="*/ 1707487 h 2344739"/>
              <a:gd name="connsiteX58-1537" fmla="*/ 10117119 w 12192001"/>
              <a:gd name="connsiteY58-1538" fmla="*/ 1731142 h 2344739"/>
              <a:gd name="connsiteX59-1539" fmla="*/ 10100445 w 12192001"/>
              <a:gd name="connsiteY59-1540" fmla="*/ 1742432 h 2344739"/>
              <a:gd name="connsiteX60-1541" fmla="*/ 10082169 w 12192001"/>
              <a:gd name="connsiteY60-1542" fmla="*/ 1743296 h 2344739"/>
              <a:gd name="connsiteX61-1543" fmla="*/ 10039240 w 12192001"/>
              <a:gd name="connsiteY61-1544" fmla="*/ 1741632 h 2344739"/>
              <a:gd name="connsiteX62-1545" fmla="*/ 9960019 w 12192001"/>
              <a:gd name="connsiteY62-1546" fmla="*/ 1757147 h 2344739"/>
              <a:gd name="connsiteX63-1547" fmla="*/ 9847792 w 12192001"/>
              <a:gd name="connsiteY63-1548" fmla="*/ 1763915 h 2344739"/>
              <a:gd name="connsiteX64-1549" fmla="*/ 9728309 w 12192001"/>
              <a:gd name="connsiteY64-1550" fmla="*/ 1784122 h 2344739"/>
              <a:gd name="connsiteX65-1551" fmla="*/ 9584507 w 12192001"/>
              <a:gd name="connsiteY65-1552" fmla="*/ 1795542 h 2344739"/>
              <a:gd name="connsiteX66-1553" fmla="*/ 9343052 w 12192001"/>
              <a:gd name="connsiteY66-1554" fmla="*/ 1841244 h 2344739"/>
              <a:gd name="connsiteX67-1555" fmla="*/ 9231370 w 12192001"/>
              <a:gd name="connsiteY67-1556" fmla="*/ 1893149 h 2344739"/>
              <a:gd name="connsiteX68-1557" fmla="*/ 9194810 w 12192001"/>
              <a:gd name="connsiteY68-1558" fmla="*/ 1903228 h 2344739"/>
              <a:gd name="connsiteX69-1559" fmla="*/ 9189246 w 12192001"/>
              <a:gd name="connsiteY69-1560" fmla="*/ 1912467 h 2344739"/>
              <a:gd name="connsiteX70-1561" fmla="*/ 9151232 w 12192001"/>
              <a:gd name="connsiteY70-1562" fmla="*/ 1923669 h 2344739"/>
              <a:gd name="connsiteX71-1563" fmla="*/ 9150210 w 12192001"/>
              <a:gd name="connsiteY71-1564" fmla="*/ 1922604 h 2344739"/>
              <a:gd name="connsiteX72-1565" fmla="*/ 9137318 w 12192001"/>
              <a:gd name="connsiteY72-1566" fmla="*/ 1920435 h 2344739"/>
              <a:gd name="connsiteX73-1567" fmla="*/ 9113812 w 12192001"/>
              <a:gd name="connsiteY73-1568" fmla="*/ 1919069 h 2344739"/>
              <a:gd name="connsiteX74-1569" fmla="*/ 9053453 w 12192001"/>
              <a:gd name="connsiteY74-1570" fmla="*/ 1910755 h 2344739"/>
              <a:gd name="connsiteX75-1571" fmla="*/ 9005486 w 12192001"/>
              <a:gd name="connsiteY75-1572" fmla="*/ 1914040 h 2344739"/>
              <a:gd name="connsiteX76-1573" fmla="*/ 9005201 w 12192001"/>
              <a:gd name="connsiteY76-1574" fmla="*/ 1913800 h 2344739"/>
              <a:gd name="connsiteX77-1575" fmla="*/ 8996232 w 12192001"/>
              <a:gd name="connsiteY77-1576" fmla="*/ 1915011 h 2344739"/>
              <a:gd name="connsiteX78-1577" fmla="*/ 8990394 w 12192001"/>
              <a:gd name="connsiteY78-1578" fmla="*/ 1917072 h 2344739"/>
              <a:gd name="connsiteX79-1579" fmla="*/ 8974337 w 12192001"/>
              <a:gd name="connsiteY79-1580" fmla="*/ 1920298 h 2344739"/>
              <a:gd name="connsiteX80-1581" fmla="*/ 8968011 w 12192001"/>
              <a:gd name="connsiteY80-1582" fmla="*/ 1919598 h 2344739"/>
              <a:gd name="connsiteX81-1583" fmla="*/ 8963048 w 12192001"/>
              <a:gd name="connsiteY81-1584" fmla="*/ 1917373 h 2344739"/>
              <a:gd name="connsiteX82-1585" fmla="*/ 8928988 w 12192001"/>
              <a:gd name="connsiteY82-1586" fmla="*/ 1914185 h 2344739"/>
              <a:gd name="connsiteX83-1587" fmla="*/ 8752444 w 12192001"/>
              <a:gd name="connsiteY83-1588" fmla="*/ 1933417 h 2344739"/>
              <a:gd name="connsiteX84-1589" fmla="*/ 8707847 w 12192001"/>
              <a:gd name="connsiteY84-1590" fmla="*/ 1935518 h 2344739"/>
              <a:gd name="connsiteX85-1591" fmla="*/ 8596071 w 12192001"/>
              <a:gd name="connsiteY85-1592" fmla="*/ 1944090 h 2344739"/>
              <a:gd name="connsiteX86-1593" fmla="*/ 8525230 w 12192001"/>
              <a:gd name="connsiteY86-1594" fmla="*/ 1929248 h 2344739"/>
              <a:gd name="connsiteX87-1595" fmla="*/ 8510983 w 12192001"/>
              <a:gd name="connsiteY87-1596" fmla="*/ 1935163 h 2344739"/>
              <a:gd name="connsiteX88-1597" fmla="*/ 8506167 w 12192001"/>
              <a:gd name="connsiteY88-1598" fmla="*/ 1938164 h 2344739"/>
              <a:gd name="connsiteX89-1599" fmla="*/ 8497968 w 12192001"/>
              <a:gd name="connsiteY89-1600" fmla="*/ 1940902 h 2344739"/>
              <a:gd name="connsiteX90-1601" fmla="*/ 8497594 w 12192001"/>
              <a:gd name="connsiteY90-1602" fmla="*/ 1940723 h 2344739"/>
              <a:gd name="connsiteX91-1603" fmla="*/ 8490249 w 12192001"/>
              <a:gd name="connsiteY91-1604" fmla="*/ 1943773 h 2344739"/>
              <a:gd name="connsiteX92-1605" fmla="*/ 8367182 w 12192001"/>
              <a:gd name="connsiteY92-1606" fmla="*/ 1957815 h 2344739"/>
              <a:gd name="connsiteX93-1607" fmla="*/ 8353799 w 12192001"/>
              <a:gd name="connsiteY93-1608" fmla="*/ 1958009 h 2344739"/>
              <a:gd name="connsiteX94-1609" fmla="*/ 8352373 w 12192001"/>
              <a:gd name="connsiteY94-1610" fmla="*/ 1957169 h 2344739"/>
              <a:gd name="connsiteX95-1611" fmla="*/ 8320104 w 12192001"/>
              <a:gd name="connsiteY95-1612" fmla="*/ 1974587 h 2344739"/>
              <a:gd name="connsiteX96-1613" fmla="*/ 8314433 w 12192001"/>
              <a:gd name="connsiteY96-1614" fmla="*/ 1974913 h 2344739"/>
              <a:gd name="connsiteX97-1615" fmla="*/ 8295174 w 12192001"/>
              <a:gd name="connsiteY97-1616" fmla="*/ 1988808 h 2344739"/>
              <a:gd name="connsiteX98-1617" fmla="*/ 8284276 w 12192001"/>
              <a:gd name="connsiteY98-1618" fmla="*/ 1994631 h 2344739"/>
              <a:gd name="connsiteX99-1619" fmla="*/ 8283150 w 12192001"/>
              <a:gd name="connsiteY99-1620" fmla="*/ 1999074 h 2344739"/>
              <a:gd name="connsiteX100-1621" fmla="*/ 8266076 w 12192001"/>
              <a:gd name="connsiteY100-1622" fmla="*/ 2006249 h 2344739"/>
              <a:gd name="connsiteX101-1623" fmla="*/ 8263377 w 12192001"/>
              <a:gd name="connsiteY101-1624" fmla="*/ 2006019 h 2344739"/>
              <a:gd name="connsiteX102-1625" fmla="*/ 8252033 w 12192001"/>
              <a:gd name="connsiteY102-1626" fmla="*/ 2015862 h 2344739"/>
              <a:gd name="connsiteX103-1627" fmla="*/ 8245834 w 12192001"/>
              <a:gd name="connsiteY103-1628" fmla="*/ 2028854 h 2344739"/>
              <a:gd name="connsiteX104-1629" fmla="*/ 8090272 w 12192001"/>
              <a:gd name="connsiteY104-1630" fmla="*/ 2075015 h 2344739"/>
              <a:gd name="connsiteX105-1631" fmla="*/ 7905407 w 12192001"/>
              <a:gd name="connsiteY105-1632" fmla="*/ 2116988 h 2344739"/>
              <a:gd name="connsiteX106-1633" fmla="*/ 7718745 w 12192001"/>
              <a:gd name="connsiteY106-1634" fmla="*/ 2142703 h 2344739"/>
              <a:gd name="connsiteX107-1635" fmla="*/ 7614347 w 12192001"/>
              <a:gd name="connsiteY107-1636" fmla="*/ 2139232 h 2344739"/>
              <a:gd name="connsiteX108-1637" fmla="*/ 7527543 w 12192001"/>
              <a:gd name="connsiteY108-1638" fmla="*/ 2145060 h 2344739"/>
              <a:gd name="connsiteX109-1639" fmla="*/ 7519571 w 12192001"/>
              <a:gd name="connsiteY109-1640" fmla="*/ 2147613 h 2344739"/>
              <a:gd name="connsiteX110-1641" fmla="*/ 7507411 w 12192001"/>
              <a:gd name="connsiteY110-1642" fmla="*/ 2148948 h 2344739"/>
              <a:gd name="connsiteX111-1643" fmla="*/ 7507040 w 12192001"/>
              <a:gd name="connsiteY111-1644" fmla="*/ 2148621 h 2344739"/>
              <a:gd name="connsiteX112-1645" fmla="*/ 7495795 w 12192001"/>
              <a:gd name="connsiteY112-1646" fmla="*/ 2150573 h 2344739"/>
              <a:gd name="connsiteX113-1647" fmla="*/ 7405391 w 12192001"/>
              <a:gd name="connsiteY113-1648" fmla="*/ 2142468 h 2344739"/>
              <a:gd name="connsiteX114-1649" fmla="*/ 7312180 w 12192001"/>
              <a:gd name="connsiteY114-1650" fmla="*/ 2132873 h 2344739"/>
              <a:gd name="connsiteX115-1651" fmla="*/ 7310853 w 12192001"/>
              <a:gd name="connsiteY115-1652" fmla="*/ 2131431 h 2344739"/>
              <a:gd name="connsiteX116-1653" fmla="*/ 7218559 w 12192001"/>
              <a:gd name="connsiteY116-1654" fmla="*/ 2156680 h 2344739"/>
              <a:gd name="connsiteX117-1655" fmla="*/ 7201101 w 12192001"/>
              <a:gd name="connsiteY117-1656" fmla="*/ 2161230 h 2344739"/>
              <a:gd name="connsiteX118-1657" fmla="*/ 7197004 w 12192001"/>
              <a:gd name="connsiteY118-1658" fmla="*/ 2166588 h 2344739"/>
              <a:gd name="connsiteX119-1659" fmla="*/ 7170808 w 12192001"/>
              <a:gd name="connsiteY119-1660" fmla="*/ 2171236 h 2344739"/>
              <a:gd name="connsiteX120-1661" fmla="*/ 7096988 w 12192001"/>
              <a:gd name="connsiteY120-1662" fmla="*/ 2183464 h 2344739"/>
              <a:gd name="connsiteX121-1663" fmla="*/ 7018496 w 12192001"/>
              <a:gd name="connsiteY121-1664" fmla="*/ 2183090 h 2344739"/>
              <a:gd name="connsiteX122-1665" fmla="*/ 6904146 w 12192001"/>
              <a:gd name="connsiteY122-1666" fmla="*/ 2212596 h 2344739"/>
              <a:gd name="connsiteX123-1667" fmla="*/ 6708222 w 12192001"/>
              <a:gd name="connsiteY123-1668" fmla="*/ 2240551 h 2344739"/>
              <a:gd name="connsiteX124-1669" fmla="*/ 6549454 w 12192001"/>
              <a:gd name="connsiteY124-1670" fmla="*/ 2269327 h 2344739"/>
              <a:gd name="connsiteX125-1671" fmla="*/ 6317560 w 12192001"/>
              <a:gd name="connsiteY125-1672" fmla="*/ 2316127 h 2344739"/>
              <a:gd name="connsiteX126-1673" fmla="*/ 6168674 w 12192001"/>
              <a:gd name="connsiteY126-1674" fmla="*/ 2318214 h 2344739"/>
              <a:gd name="connsiteX127-1675" fmla="*/ 6073848 w 12192001"/>
              <a:gd name="connsiteY127-1676" fmla="*/ 2338676 h 2344739"/>
              <a:gd name="connsiteX128-1677" fmla="*/ 6068529 w 12192001"/>
              <a:gd name="connsiteY128-1678" fmla="*/ 2337139 h 2344739"/>
              <a:gd name="connsiteX129-1679" fmla="*/ 6048638 w 12192001"/>
              <a:gd name="connsiteY129-1680" fmla="*/ 2337822 h 2344739"/>
              <a:gd name="connsiteX130-1681" fmla="*/ 6041285 w 12192001"/>
              <a:gd name="connsiteY130-1682" fmla="*/ 2329473 h 2344739"/>
              <a:gd name="connsiteX131-1683" fmla="*/ 6010090 w 12192001"/>
              <a:gd name="connsiteY131-1684" fmla="*/ 2324380 h 2344739"/>
              <a:gd name="connsiteX132-1685" fmla="*/ 5957375 w 12192001"/>
              <a:gd name="connsiteY132-1686" fmla="*/ 2328024 h 2344739"/>
              <a:gd name="connsiteX133-1687" fmla="*/ 5758919 w 12192001"/>
              <a:gd name="connsiteY133-1688" fmla="*/ 2343716 h 2344739"/>
              <a:gd name="connsiteX134-1689" fmla="*/ 5626960 w 12192001"/>
              <a:gd name="connsiteY134-1690" fmla="*/ 2344739 h 2344739"/>
              <a:gd name="connsiteX135-1691" fmla="*/ 5470906 w 12192001"/>
              <a:gd name="connsiteY135-1692" fmla="*/ 2330719 h 2344739"/>
              <a:gd name="connsiteX136-1693" fmla="*/ 5432761 w 12192001"/>
              <a:gd name="connsiteY136-1694" fmla="*/ 2319466 h 2344739"/>
              <a:gd name="connsiteX137-1695" fmla="*/ 5381669 w 12192001"/>
              <a:gd name="connsiteY137-1696" fmla="*/ 2301764 h 2344739"/>
              <a:gd name="connsiteX138-1697" fmla="*/ 5261764 w 12192001"/>
              <a:gd name="connsiteY138-1698" fmla="*/ 2281347 h 2344739"/>
              <a:gd name="connsiteX139-1699" fmla="*/ 5222961 w 12192001"/>
              <a:gd name="connsiteY139-1700" fmla="*/ 2270223 h 2344739"/>
              <a:gd name="connsiteX140-1701" fmla="*/ 5174660 w 12192001"/>
              <a:gd name="connsiteY140-1702" fmla="*/ 2267233 h 2344739"/>
              <a:gd name="connsiteX141-1703" fmla="*/ 5156554 w 12192001"/>
              <a:gd name="connsiteY141-1704" fmla="*/ 2260010 h 2344739"/>
              <a:gd name="connsiteX142-1705" fmla="*/ 5142599 w 12192001"/>
              <a:gd name="connsiteY142-1706" fmla="*/ 2256610 h 2344739"/>
              <a:gd name="connsiteX143-1707" fmla="*/ 5139596 w 12192001"/>
              <a:gd name="connsiteY143-1708" fmla="*/ 2254509 h 2344739"/>
              <a:gd name="connsiteX144-1709" fmla="*/ 5121659 w 12192001"/>
              <a:gd name="connsiteY144-1710" fmla="*/ 2243656 h 2344739"/>
              <a:gd name="connsiteX145-1711" fmla="*/ 5065790 w 12192001"/>
              <a:gd name="connsiteY145-1712" fmla="*/ 2250227 h 2344739"/>
              <a:gd name="connsiteX146-1713" fmla="*/ 5011514 w 12192001"/>
              <a:gd name="connsiteY146-1714" fmla="*/ 2233846 h 2344739"/>
              <a:gd name="connsiteX147-1715" fmla="*/ 4840441 w 12192001"/>
              <a:gd name="connsiteY147-1716" fmla="*/ 2209829 h 2344739"/>
              <a:gd name="connsiteX148-1717" fmla="*/ 4762447 w 12192001"/>
              <a:gd name="connsiteY148-1718" fmla="*/ 2182061 h 2344739"/>
              <a:gd name="connsiteX149-1719" fmla="*/ 4723186 w 12192001"/>
              <a:gd name="connsiteY149-1720" fmla="*/ 2173047 h 2344739"/>
              <a:gd name="connsiteX150-1721" fmla="*/ 4721176 w 12192001"/>
              <a:gd name="connsiteY150-1722" fmla="*/ 2172298 h 2344739"/>
              <a:gd name="connsiteX151-1723" fmla="*/ 4722111 w 12192001"/>
              <a:gd name="connsiteY151-1724" fmla="*/ 2172087 h 2344739"/>
              <a:gd name="connsiteX152-1725" fmla="*/ 4717202 w 12192001"/>
              <a:gd name="connsiteY152-1726" fmla="*/ 2170817 h 2344739"/>
              <a:gd name="connsiteX153-1727" fmla="*/ 4721176 w 12192001"/>
              <a:gd name="connsiteY153-1728" fmla="*/ 2172298 h 2344739"/>
              <a:gd name="connsiteX154-1729" fmla="*/ 4715526 w 12192001"/>
              <a:gd name="connsiteY154-1730" fmla="*/ 2173573 h 2344739"/>
              <a:gd name="connsiteX155-1731" fmla="*/ 4515814 w 12192001"/>
              <a:gd name="connsiteY155-1732" fmla="*/ 2163671 h 2344739"/>
              <a:gd name="connsiteX156-1733" fmla="*/ 4428543 w 12192001"/>
              <a:gd name="connsiteY156-1734" fmla="*/ 2153020 h 2344739"/>
              <a:gd name="connsiteX157-1735" fmla="*/ 4362875 w 12192001"/>
              <a:gd name="connsiteY157-1736" fmla="*/ 2151674 h 2344739"/>
              <a:gd name="connsiteX158-1737" fmla="*/ 4316966 w 12192001"/>
              <a:gd name="connsiteY158-1738" fmla="*/ 2158289 h 2344739"/>
              <a:gd name="connsiteX159-1739" fmla="*/ 4315110 w 12192001"/>
              <a:gd name="connsiteY159-1740" fmla="*/ 2156948 h 2344739"/>
              <a:gd name="connsiteX160-1741" fmla="*/ 4295144 w 12192001"/>
              <a:gd name="connsiteY160-1742" fmla="*/ 2155069 h 2344739"/>
              <a:gd name="connsiteX161-1743" fmla="*/ 4290064 w 12192001"/>
              <a:gd name="connsiteY161-1744" fmla="*/ 2157986 h 2344739"/>
              <a:gd name="connsiteX162-1745" fmla="*/ 4276142 w 12192001"/>
              <a:gd name="connsiteY162-1746" fmla="*/ 2157740 h 2344739"/>
              <a:gd name="connsiteX163-1747" fmla="*/ 4248117 w 12192001"/>
              <a:gd name="connsiteY163-1748" fmla="*/ 2160064 h 2344739"/>
              <a:gd name="connsiteX164-1749" fmla="*/ 4202051 w 12192001"/>
              <a:gd name="connsiteY164-1750" fmla="*/ 2157269 h 2344739"/>
              <a:gd name="connsiteX165-1751" fmla="*/ 4201745 w 12192001"/>
              <a:gd name="connsiteY165-1752" fmla="*/ 2156010 h 2344739"/>
              <a:gd name="connsiteX166-1753" fmla="*/ 4191248 w 12192001"/>
              <a:gd name="connsiteY166-1754" fmla="*/ 2150376 h 2344739"/>
              <a:gd name="connsiteX167-1755" fmla="*/ 4142745 w 12192001"/>
              <a:gd name="connsiteY167-1756" fmla="*/ 2134511 h 2344739"/>
              <a:gd name="connsiteX168-1757" fmla="*/ 4083097 w 12192001"/>
              <a:gd name="connsiteY168-1758" fmla="*/ 2107978 h 2344739"/>
              <a:gd name="connsiteX169-1759" fmla="*/ 4074546 w 12192001"/>
              <a:gd name="connsiteY169-1760" fmla="*/ 2107143 h 2344739"/>
              <a:gd name="connsiteX170-1761" fmla="*/ 4074427 w 12192001"/>
              <a:gd name="connsiteY170-1762" fmla="*/ 2106844 h 2344739"/>
              <a:gd name="connsiteX171-1763" fmla="*/ 4065510 w 12192001"/>
              <a:gd name="connsiteY171-1764" fmla="*/ 2105400 h 2344739"/>
              <a:gd name="connsiteX172-1765" fmla="*/ 4058954 w 12192001"/>
              <a:gd name="connsiteY172-1766" fmla="*/ 2105618 h 2344739"/>
              <a:gd name="connsiteX173-1767" fmla="*/ 4042364 w 12192001"/>
              <a:gd name="connsiteY173-1768" fmla="*/ 2103997 h 2344739"/>
              <a:gd name="connsiteX174-1769" fmla="*/ 4036997 w 12192001"/>
              <a:gd name="connsiteY174-1770" fmla="*/ 2101563 h 2344739"/>
              <a:gd name="connsiteX175-1771" fmla="*/ 4035363 w 12192001"/>
              <a:gd name="connsiteY175-1772" fmla="*/ 2097896 h 2344739"/>
              <a:gd name="connsiteX176-1773" fmla="*/ 4033778 w 12192001"/>
              <a:gd name="connsiteY176-1774" fmla="*/ 2098131 h 2344739"/>
              <a:gd name="connsiteX177-1775" fmla="*/ 4004538 w 12192001"/>
              <a:gd name="connsiteY177-1776" fmla="*/ 2085563 h 2344739"/>
              <a:gd name="connsiteX178-1777" fmla="*/ 3936846 w 12192001"/>
              <a:gd name="connsiteY178-1778" fmla="*/ 2068106 h 2344739"/>
              <a:gd name="connsiteX179-1779" fmla="*/ 3897275 w 12192001"/>
              <a:gd name="connsiteY179-1780" fmla="*/ 2062451 h 2344739"/>
              <a:gd name="connsiteX180-1781" fmla="*/ 3789760 w 12192001"/>
              <a:gd name="connsiteY180-1782" fmla="*/ 2042213 h 2344739"/>
              <a:gd name="connsiteX181-1783" fmla="*/ 3682513 w 12192001"/>
              <a:gd name="connsiteY181-1784" fmla="*/ 2018290 h 2344739"/>
              <a:gd name="connsiteX182-1785" fmla="*/ 3610035 w 12192001"/>
              <a:gd name="connsiteY182-1786" fmla="*/ 1986019 h 2344739"/>
              <a:gd name="connsiteX183-1787" fmla="*/ 3603855 w 12192001"/>
              <a:gd name="connsiteY183-1788" fmla="*/ 1987381 h 2344739"/>
              <a:gd name="connsiteX184-1789" fmla="*/ 3594736 w 12192001"/>
              <a:gd name="connsiteY184-1790" fmla="*/ 1987545 h 2344739"/>
              <a:gd name="connsiteX185-1791" fmla="*/ 3594501 w 12192001"/>
              <a:gd name="connsiteY185-1792" fmla="*/ 1987276 h 2344739"/>
              <a:gd name="connsiteX186-1793" fmla="*/ 3585978 w 12192001"/>
              <a:gd name="connsiteY186-1794" fmla="*/ 1987966 h 2344739"/>
              <a:gd name="connsiteX187-1795" fmla="*/ 3536135 w 12192001"/>
              <a:gd name="connsiteY187-1796" fmla="*/ 1978267 h 2344739"/>
              <a:gd name="connsiteX188-1797" fmla="*/ 3473223 w 12192001"/>
              <a:gd name="connsiteY188-1798" fmla="*/ 1974606 h 2344739"/>
              <a:gd name="connsiteX189-1799" fmla="*/ 3400728 w 12192001"/>
              <a:gd name="connsiteY189-1800" fmla="*/ 1962558 h 2344739"/>
              <a:gd name="connsiteX190-1801" fmla="*/ 3363888 w 12192001"/>
              <a:gd name="connsiteY190-1802" fmla="*/ 1979510 h 2344739"/>
              <a:gd name="connsiteX191-1803" fmla="*/ 3344026 w 12192001"/>
              <a:gd name="connsiteY191-1804" fmla="*/ 1981192 h 2344739"/>
              <a:gd name="connsiteX192-1805" fmla="*/ 3341698 w 12192001"/>
              <a:gd name="connsiteY192-1806" fmla="*/ 1980217 h 2344739"/>
              <a:gd name="connsiteX193-1807" fmla="*/ 3262356 w 12192001"/>
              <a:gd name="connsiteY193-1808" fmla="*/ 1986094 h 2344739"/>
              <a:gd name="connsiteX194-1809" fmla="*/ 3142556 w 12192001"/>
              <a:gd name="connsiteY194-1810" fmla="*/ 1993869 h 2344739"/>
              <a:gd name="connsiteX195-1811" fmla="*/ 3030291 w 12192001"/>
              <a:gd name="connsiteY195-1812" fmla="*/ 1996512 h 2344739"/>
              <a:gd name="connsiteX196-1813" fmla="*/ 2781569 w 12192001"/>
              <a:gd name="connsiteY196-1814" fmla="*/ 2018333 h 2344739"/>
              <a:gd name="connsiteX197-1815" fmla="*/ 2646527 w 12192001"/>
              <a:gd name="connsiteY197-1816" fmla="*/ 2028869 h 2344739"/>
              <a:gd name="connsiteX198-1817" fmla="*/ 2568028 w 12192001"/>
              <a:gd name="connsiteY198-1818" fmla="*/ 2002628 h 2344739"/>
              <a:gd name="connsiteX199-1819" fmla="*/ 2443255 w 12192001"/>
              <a:gd name="connsiteY199-1820" fmla="*/ 2016529 h 2344739"/>
              <a:gd name="connsiteX200-1821" fmla="*/ 2315112 w 12192001"/>
              <a:gd name="connsiteY200-1822" fmla="*/ 2024996 h 2344739"/>
              <a:gd name="connsiteX201-1823" fmla="*/ 2208578 w 12192001"/>
              <a:gd name="connsiteY201-1824" fmla="*/ 2019763 h 2344739"/>
              <a:gd name="connsiteX202-1825" fmla="*/ 2094665 w 12192001"/>
              <a:gd name="connsiteY202-1826" fmla="*/ 2003052 h 2344739"/>
              <a:gd name="connsiteX203-1827" fmla="*/ 1997356 w 12192001"/>
              <a:gd name="connsiteY203-1828" fmla="*/ 1995032 h 2344739"/>
              <a:gd name="connsiteX204-1829" fmla="*/ 1928172 w 12192001"/>
              <a:gd name="connsiteY204-1830" fmla="*/ 2016977 h 2344739"/>
              <a:gd name="connsiteX205-1831" fmla="*/ 1921650 w 12192001"/>
              <a:gd name="connsiteY205-1832" fmla="*/ 2012146 h 2344739"/>
              <a:gd name="connsiteX206-1833" fmla="*/ 1873080 w 12192001"/>
              <a:gd name="connsiteY206-1834" fmla="*/ 2013741 h 2344739"/>
              <a:gd name="connsiteX207-1835" fmla="*/ 1786655 w 12192001"/>
              <a:gd name="connsiteY207-1836" fmla="*/ 2041363 h 2344739"/>
              <a:gd name="connsiteX208-1837" fmla="*/ 1738204 w 12192001"/>
              <a:gd name="connsiteY208-1838" fmla="*/ 2036312 h 2344739"/>
              <a:gd name="connsiteX209-1839" fmla="*/ 1675071 w 12192001"/>
              <a:gd name="connsiteY209-1840" fmla="*/ 2019963 h 2344739"/>
              <a:gd name="connsiteX210-1841" fmla="*/ 1608669 w 12192001"/>
              <a:gd name="connsiteY210-1842" fmla="*/ 2013066 h 2344739"/>
              <a:gd name="connsiteX211-1843" fmla="*/ 1496110 w 12192001"/>
              <a:gd name="connsiteY211-1844" fmla="*/ 1987476 h 2344739"/>
              <a:gd name="connsiteX212-1845" fmla="*/ 1149979 w 12192001"/>
              <a:gd name="connsiteY212-1846" fmla="*/ 1938041 h 2344739"/>
              <a:gd name="connsiteX213-1847" fmla="*/ 858269 w 12192001"/>
              <a:gd name="connsiteY213-1848" fmla="*/ 1928608 h 2344739"/>
              <a:gd name="connsiteX214-1849" fmla="*/ 837540 w 12192001"/>
              <a:gd name="connsiteY214-1850" fmla="*/ 1929821 h 2344739"/>
              <a:gd name="connsiteX215-1851" fmla="*/ 816809 w 12192001"/>
              <a:gd name="connsiteY215-1852" fmla="*/ 1927857 h 2344739"/>
              <a:gd name="connsiteX216-1853" fmla="*/ 811506 w 12192001"/>
              <a:gd name="connsiteY216-1854" fmla="*/ 1930751 h 2344739"/>
              <a:gd name="connsiteX217-1855" fmla="*/ 797041 w 12192001"/>
              <a:gd name="connsiteY217-1856" fmla="*/ 1930446 h 2344739"/>
              <a:gd name="connsiteX218-1857" fmla="*/ 767901 w 12192001"/>
              <a:gd name="connsiteY218-1858" fmla="*/ 1932653 h 2344739"/>
              <a:gd name="connsiteX219-1859" fmla="*/ 763053 w 12192001"/>
              <a:gd name="connsiteY219-1860" fmla="*/ 1930432 h 2344739"/>
              <a:gd name="connsiteX220-1861" fmla="*/ 720047 w 12192001"/>
              <a:gd name="connsiteY220-1862" fmla="*/ 1929661 h 2344739"/>
              <a:gd name="connsiteX221-1863" fmla="*/ 719742 w 12192001"/>
              <a:gd name="connsiteY221-1864" fmla="*/ 1928399 h 2344739"/>
              <a:gd name="connsiteX222-1865" fmla="*/ 708875 w 12192001"/>
              <a:gd name="connsiteY222-1866" fmla="*/ 1922722 h 2344739"/>
              <a:gd name="connsiteX223-1867" fmla="*/ 596792 w 12192001"/>
              <a:gd name="connsiteY223-1868" fmla="*/ 1879864 h 2344739"/>
              <a:gd name="connsiteX224-1869" fmla="*/ 578535 w 12192001"/>
              <a:gd name="connsiteY224-1870" fmla="*/ 1877212 h 2344739"/>
              <a:gd name="connsiteX225-1871" fmla="*/ 571717 w 12192001"/>
              <a:gd name="connsiteY225-1872" fmla="*/ 1877401 h 2344739"/>
              <a:gd name="connsiteX226-1873" fmla="*/ 445099 w 12192001"/>
              <a:gd name="connsiteY226-1874" fmla="*/ 1839371 h 2344739"/>
              <a:gd name="connsiteX227-1875" fmla="*/ 404015 w 12192001"/>
              <a:gd name="connsiteY227-1876" fmla="*/ 1833548 h 2344739"/>
              <a:gd name="connsiteX228-1877" fmla="*/ 292435 w 12192001"/>
              <a:gd name="connsiteY228-1878" fmla="*/ 1812852 h 2344739"/>
              <a:gd name="connsiteX229-1879" fmla="*/ 118381 w 12192001"/>
              <a:gd name="connsiteY229-1880" fmla="*/ 1761047 h 2344739"/>
              <a:gd name="connsiteX230-1881" fmla="*/ 15526 w 12192001"/>
              <a:gd name="connsiteY230-1882" fmla="*/ 1758191 h 2344739"/>
              <a:gd name="connsiteX231-1883" fmla="*/ 2 w 12192001"/>
              <a:gd name="connsiteY231-1884" fmla="*/ 1752722 h 2344739"/>
              <a:gd name="connsiteX232-1885" fmla="*/ 1 w 12192001"/>
              <a:gd name="connsiteY232-1886" fmla="*/ 762497 h 2344739"/>
              <a:gd name="connsiteX233-1887" fmla="*/ 0 w 12192001"/>
              <a:gd name="connsiteY233-1888" fmla="*/ 762497 h 2344739"/>
              <a:gd name="connsiteX234-1889" fmla="*/ 0 w 12192001"/>
              <a:gd name="connsiteY234-1890" fmla="*/ 222213 h 2344739"/>
              <a:gd name="connsiteX235-1891" fmla="*/ 0 w 12192001"/>
              <a:gd name="connsiteY235-1892" fmla="*/ 0 h 2344739"/>
              <a:gd name="connsiteX0-1893" fmla="*/ 0 w 12192001"/>
              <a:gd name="connsiteY0-1894" fmla="*/ 0 h 2344739"/>
              <a:gd name="connsiteX1-1895" fmla="*/ 12192000 w 12192001"/>
              <a:gd name="connsiteY1-1896" fmla="*/ 0 h 2344739"/>
              <a:gd name="connsiteX2-1897" fmla="*/ 12192000 w 12192001"/>
              <a:gd name="connsiteY2-1898" fmla="*/ 222213 h 2344739"/>
              <a:gd name="connsiteX3-1899" fmla="*/ 12192000 w 12192001"/>
              <a:gd name="connsiteY3-1900" fmla="*/ 389190 h 2344739"/>
              <a:gd name="connsiteX4-1901" fmla="*/ 12192001 w 12192001"/>
              <a:gd name="connsiteY4-1902" fmla="*/ 579739 h 2344739"/>
              <a:gd name="connsiteX5-1903" fmla="*/ 12184838 w 12192001"/>
              <a:gd name="connsiteY5-1904" fmla="*/ 584189 h 2344739"/>
              <a:gd name="connsiteX6-1905" fmla="*/ 12155215 w 12192001"/>
              <a:gd name="connsiteY6-1906" fmla="*/ 597366 h 2344739"/>
              <a:gd name="connsiteX7-1907" fmla="*/ 12138067 w 12192001"/>
              <a:gd name="connsiteY7-1908" fmla="*/ 623179 h 2344739"/>
              <a:gd name="connsiteX8-1909" fmla="*/ 12125179 w 12192001"/>
              <a:gd name="connsiteY8-1910" fmla="*/ 624690 h 2344739"/>
              <a:gd name="connsiteX9-1911" fmla="*/ 12122859 w 12192001"/>
              <a:gd name="connsiteY9-1912" fmla="*/ 624794 h 2344739"/>
              <a:gd name="connsiteX10-1913" fmla="*/ 12115706 w 12192001"/>
              <a:gd name="connsiteY10-1914" fmla="*/ 628608 h 2344739"/>
              <a:gd name="connsiteX11-1915" fmla="*/ 12098349 w 12192001"/>
              <a:gd name="connsiteY11-1916" fmla="*/ 628139 h 2344739"/>
              <a:gd name="connsiteX12-1917" fmla="*/ 12085925 w 12192001"/>
              <a:gd name="connsiteY12-1918" fmla="*/ 636341 h 2344739"/>
              <a:gd name="connsiteX13-1919" fmla="*/ 12029925 w 12192001"/>
              <a:gd name="connsiteY13-1920" fmla="*/ 680009 h 2344739"/>
              <a:gd name="connsiteX14-1921" fmla="*/ 11994685 w 12192001"/>
              <a:gd name="connsiteY14-1922" fmla="*/ 703458 h 2344739"/>
              <a:gd name="connsiteX15-1923" fmla="*/ 11978569 w 12192001"/>
              <a:gd name="connsiteY15-1924" fmla="*/ 708161 h 2344739"/>
              <a:gd name="connsiteX16-1925" fmla="*/ 11957898 w 12192001"/>
              <a:gd name="connsiteY16-1926" fmla="*/ 717558 h 2344739"/>
              <a:gd name="connsiteX17-1927" fmla="*/ 11919306 w 12192001"/>
              <a:gd name="connsiteY17-1928" fmla="*/ 730883 h 2344739"/>
              <a:gd name="connsiteX18-1929" fmla="*/ 11902508 w 12192001"/>
              <a:gd name="connsiteY18-1930" fmla="*/ 742426 h 2344739"/>
              <a:gd name="connsiteX19-1931" fmla="*/ 11893900 w 12192001"/>
              <a:gd name="connsiteY19-1932" fmla="*/ 744791 h 2344739"/>
              <a:gd name="connsiteX20-1933" fmla="*/ 11890820 w 12192001"/>
              <a:gd name="connsiteY20-1934" fmla="*/ 755729 h 2344739"/>
              <a:gd name="connsiteX21-1935" fmla="*/ 11869628 w 12192001"/>
              <a:gd name="connsiteY21-1936" fmla="*/ 777816 h 2344739"/>
              <a:gd name="connsiteX22-1937" fmla="*/ 11812228 w 12192001"/>
              <a:gd name="connsiteY22-1938" fmla="*/ 797659 h 2344739"/>
              <a:gd name="connsiteX23-1939" fmla="*/ 11748619 w 12192001"/>
              <a:gd name="connsiteY23-1940" fmla="*/ 872002 h 2344739"/>
              <a:gd name="connsiteX24-1941" fmla="*/ 11595155 w 12192001"/>
              <a:gd name="connsiteY24-1942" fmla="*/ 918898 h 2344739"/>
              <a:gd name="connsiteX25-1943" fmla="*/ 11306392 w 12192001"/>
              <a:gd name="connsiteY25-1944" fmla="*/ 1272239 h 2344739"/>
              <a:gd name="connsiteX26-1945" fmla="*/ 11415912 w 12192001"/>
              <a:gd name="connsiteY26-1946" fmla="*/ 1173869 h 2344739"/>
              <a:gd name="connsiteX27-1947" fmla="*/ 11245526 w 12192001"/>
              <a:gd name="connsiteY27-1948" fmla="*/ 1274060 h 2344739"/>
              <a:gd name="connsiteX28-1949" fmla="*/ 11227161 w 12192001"/>
              <a:gd name="connsiteY28-1950" fmla="*/ 1276236 h 2344739"/>
              <a:gd name="connsiteX29-1951" fmla="*/ 11216939 w 12192001"/>
              <a:gd name="connsiteY29-1952" fmla="*/ 1275961 h 2344739"/>
              <a:gd name="connsiteX30-1953" fmla="*/ 11216036 w 12192001"/>
              <a:gd name="connsiteY30-1954" fmla="*/ 1275018 h 2344739"/>
              <a:gd name="connsiteX31-1955" fmla="*/ 11187737 w 12192001"/>
              <a:gd name="connsiteY31-1956" fmla="*/ 1292383 h 2344739"/>
              <a:gd name="connsiteX32-1957" fmla="*/ 11183353 w 12192001"/>
              <a:gd name="connsiteY32-1958" fmla="*/ 1292525 h 2344739"/>
              <a:gd name="connsiteX33-1959" fmla="*/ 11165706 w 12192001"/>
              <a:gd name="connsiteY33-1960" fmla="*/ 1306612 h 2344739"/>
              <a:gd name="connsiteX34-1961" fmla="*/ 11156163 w 12192001"/>
              <a:gd name="connsiteY34-1962" fmla="*/ 1312414 h 2344739"/>
              <a:gd name="connsiteX35-1963" fmla="*/ 11154348 w 12192001"/>
              <a:gd name="connsiteY35-1964" fmla="*/ 1317097 h 2344739"/>
              <a:gd name="connsiteX36-1965" fmla="*/ 11139813 w 12192001"/>
              <a:gd name="connsiteY36-1966" fmla="*/ 1324115 h 2344739"/>
              <a:gd name="connsiteX37-1967" fmla="*/ 11137813 w 12192001"/>
              <a:gd name="connsiteY37-1968" fmla="*/ 1323772 h 2344739"/>
              <a:gd name="connsiteX38-1969" fmla="*/ 11127060 w 12192001"/>
              <a:gd name="connsiteY38-1970" fmla="*/ 1333832 h 2344739"/>
              <a:gd name="connsiteX39-1971" fmla="*/ 11119543 w 12192001"/>
              <a:gd name="connsiteY39-1972" fmla="*/ 1347424 h 2344739"/>
              <a:gd name="connsiteX40-1973" fmla="*/ 10893535 w 12192001"/>
              <a:gd name="connsiteY40-1974" fmla="*/ 1473399 h 2344739"/>
              <a:gd name="connsiteX41-1975" fmla="*/ 10772152 w 12192001"/>
              <a:gd name="connsiteY41-1976" fmla="*/ 1523191 h 2344739"/>
              <a:gd name="connsiteX42-1977" fmla="*/ 10626520 w 12192001"/>
              <a:gd name="connsiteY42-1978" fmla="*/ 1559229 h 2344739"/>
              <a:gd name="connsiteX43-1979" fmla="*/ 10580747 w 12192001"/>
              <a:gd name="connsiteY43-1980" fmla="*/ 1568689 h 2344739"/>
              <a:gd name="connsiteX44-1981" fmla="*/ 10546642 w 12192001"/>
              <a:gd name="connsiteY44-1982" fmla="*/ 1598423 h 2344739"/>
              <a:gd name="connsiteX45-1983" fmla="*/ 10528495 w 12192001"/>
              <a:gd name="connsiteY45-1984" fmla="*/ 1596907 h 2344739"/>
              <a:gd name="connsiteX46-1985" fmla="*/ 10525298 w 12192001"/>
              <a:gd name="connsiteY46-1986" fmla="*/ 1596411 h 2344739"/>
              <a:gd name="connsiteX47-1987" fmla="*/ 10513981 w 12192001"/>
              <a:gd name="connsiteY47-1988" fmla="*/ 1599537 h 2344739"/>
              <a:gd name="connsiteX48-1989" fmla="*/ 10490587 w 12192001"/>
              <a:gd name="connsiteY48-1990" fmla="*/ 1594156 h 2344739"/>
              <a:gd name="connsiteX49-1991" fmla="*/ 10470270 w 12192001"/>
              <a:gd name="connsiteY49-1992" fmla="*/ 1601693 h 2344739"/>
              <a:gd name="connsiteX50-1993" fmla="*/ 10375894 w 12192001"/>
              <a:gd name="connsiteY50-1994" fmla="*/ 1644598 h 2344739"/>
              <a:gd name="connsiteX51-1995" fmla="*/ 10318190 w 12192001"/>
              <a:gd name="connsiteY51-1996" fmla="*/ 1666221 h 2344739"/>
              <a:gd name="connsiteX52-1997" fmla="*/ 10294319 w 12192001"/>
              <a:gd name="connsiteY52-1998" fmla="*/ 1668079 h 2344739"/>
              <a:gd name="connsiteX53-1999" fmla="*/ 10262295 w 12192001"/>
              <a:gd name="connsiteY53-2000" fmla="*/ 1674948 h 2344739"/>
              <a:gd name="connsiteX54-2001" fmla="*/ 10204270 w 12192001"/>
              <a:gd name="connsiteY54-2002" fmla="*/ 1682149 h 2344739"/>
              <a:gd name="connsiteX55-2003" fmla="*/ 10176611 w 12192001"/>
              <a:gd name="connsiteY55-2004" fmla="*/ 1692943 h 2344739"/>
              <a:gd name="connsiteX56-2005" fmla="*/ 10163922 w 12192001"/>
              <a:gd name="connsiteY56-2006" fmla="*/ 1693739 h 2344739"/>
              <a:gd name="connsiteX57-2007" fmla="*/ 10155160 w 12192001"/>
              <a:gd name="connsiteY57-2008" fmla="*/ 1707487 h 2344739"/>
              <a:gd name="connsiteX58-2009" fmla="*/ 10117119 w 12192001"/>
              <a:gd name="connsiteY58-2010" fmla="*/ 1731142 h 2344739"/>
              <a:gd name="connsiteX59-2011" fmla="*/ 10100445 w 12192001"/>
              <a:gd name="connsiteY59-2012" fmla="*/ 1742432 h 2344739"/>
              <a:gd name="connsiteX60-2013" fmla="*/ 10082169 w 12192001"/>
              <a:gd name="connsiteY60-2014" fmla="*/ 1743296 h 2344739"/>
              <a:gd name="connsiteX61-2015" fmla="*/ 10039240 w 12192001"/>
              <a:gd name="connsiteY61-2016" fmla="*/ 1741632 h 2344739"/>
              <a:gd name="connsiteX62-2017" fmla="*/ 9960019 w 12192001"/>
              <a:gd name="connsiteY62-2018" fmla="*/ 1757147 h 2344739"/>
              <a:gd name="connsiteX63-2019" fmla="*/ 9847792 w 12192001"/>
              <a:gd name="connsiteY63-2020" fmla="*/ 1763915 h 2344739"/>
              <a:gd name="connsiteX64-2021" fmla="*/ 9728309 w 12192001"/>
              <a:gd name="connsiteY64-2022" fmla="*/ 1784122 h 2344739"/>
              <a:gd name="connsiteX65-2023" fmla="*/ 9584507 w 12192001"/>
              <a:gd name="connsiteY65-2024" fmla="*/ 1795542 h 2344739"/>
              <a:gd name="connsiteX66-2025" fmla="*/ 9343052 w 12192001"/>
              <a:gd name="connsiteY66-2026" fmla="*/ 1841244 h 2344739"/>
              <a:gd name="connsiteX67-2027" fmla="*/ 9231370 w 12192001"/>
              <a:gd name="connsiteY67-2028" fmla="*/ 1893149 h 2344739"/>
              <a:gd name="connsiteX68-2029" fmla="*/ 9194810 w 12192001"/>
              <a:gd name="connsiteY68-2030" fmla="*/ 1903228 h 2344739"/>
              <a:gd name="connsiteX69-2031" fmla="*/ 9189246 w 12192001"/>
              <a:gd name="connsiteY69-2032" fmla="*/ 1912467 h 2344739"/>
              <a:gd name="connsiteX70-2033" fmla="*/ 9151232 w 12192001"/>
              <a:gd name="connsiteY70-2034" fmla="*/ 1923669 h 2344739"/>
              <a:gd name="connsiteX71-2035" fmla="*/ 9150210 w 12192001"/>
              <a:gd name="connsiteY71-2036" fmla="*/ 1922604 h 2344739"/>
              <a:gd name="connsiteX72-2037" fmla="*/ 9137318 w 12192001"/>
              <a:gd name="connsiteY72-2038" fmla="*/ 1920435 h 2344739"/>
              <a:gd name="connsiteX73-2039" fmla="*/ 9113812 w 12192001"/>
              <a:gd name="connsiteY73-2040" fmla="*/ 1919069 h 2344739"/>
              <a:gd name="connsiteX74-2041" fmla="*/ 9053453 w 12192001"/>
              <a:gd name="connsiteY74-2042" fmla="*/ 1910755 h 2344739"/>
              <a:gd name="connsiteX75-2043" fmla="*/ 9005486 w 12192001"/>
              <a:gd name="connsiteY75-2044" fmla="*/ 1914040 h 2344739"/>
              <a:gd name="connsiteX76-2045" fmla="*/ 9005201 w 12192001"/>
              <a:gd name="connsiteY76-2046" fmla="*/ 1913800 h 2344739"/>
              <a:gd name="connsiteX77-2047" fmla="*/ 8996232 w 12192001"/>
              <a:gd name="connsiteY77-2048" fmla="*/ 1915011 h 2344739"/>
              <a:gd name="connsiteX78-2049" fmla="*/ 8990394 w 12192001"/>
              <a:gd name="connsiteY78-2050" fmla="*/ 1917072 h 2344739"/>
              <a:gd name="connsiteX79-2051" fmla="*/ 8974337 w 12192001"/>
              <a:gd name="connsiteY79-2052" fmla="*/ 1920298 h 2344739"/>
              <a:gd name="connsiteX80-2053" fmla="*/ 8968011 w 12192001"/>
              <a:gd name="connsiteY80-2054" fmla="*/ 1919598 h 2344739"/>
              <a:gd name="connsiteX81-2055" fmla="*/ 8963048 w 12192001"/>
              <a:gd name="connsiteY81-2056" fmla="*/ 1917373 h 2344739"/>
              <a:gd name="connsiteX82-2057" fmla="*/ 8928988 w 12192001"/>
              <a:gd name="connsiteY82-2058" fmla="*/ 1914185 h 2344739"/>
              <a:gd name="connsiteX83-2059" fmla="*/ 8752444 w 12192001"/>
              <a:gd name="connsiteY83-2060" fmla="*/ 1933417 h 2344739"/>
              <a:gd name="connsiteX84-2061" fmla="*/ 8707847 w 12192001"/>
              <a:gd name="connsiteY84-2062" fmla="*/ 1935518 h 2344739"/>
              <a:gd name="connsiteX85-2063" fmla="*/ 8596071 w 12192001"/>
              <a:gd name="connsiteY85-2064" fmla="*/ 1944090 h 2344739"/>
              <a:gd name="connsiteX86-2065" fmla="*/ 8525230 w 12192001"/>
              <a:gd name="connsiteY86-2066" fmla="*/ 1929248 h 2344739"/>
              <a:gd name="connsiteX87-2067" fmla="*/ 8510983 w 12192001"/>
              <a:gd name="connsiteY87-2068" fmla="*/ 1935163 h 2344739"/>
              <a:gd name="connsiteX88-2069" fmla="*/ 8506167 w 12192001"/>
              <a:gd name="connsiteY88-2070" fmla="*/ 1938164 h 2344739"/>
              <a:gd name="connsiteX89-2071" fmla="*/ 8497968 w 12192001"/>
              <a:gd name="connsiteY89-2072" fmla="*/ 1940902 h 2344739"/>
              <a:gd name="connsiteX90-2073" fmla="*/ 8497594 w 12192001"/>
              <a:gd name="connsiteY90-2074" fmla="*/ 1940723 h 2344739"/>
              <a:gd name="connsiteX91-2075" fmla="*/ 8490249 w 12192001"/>
              <a:gd name="connsiteY91-2076" fmla="*/ 1943773 h 2344739"/>
              <a:gd name="connsiteX92-2077" fmla="*/ 8367182 w 12192001"/>
              <a:gd name="connsiteY92-2078" fmla="*/ 1957815 h 2344739"/>
              <a:gd name="connsiteX93-2079" fmla="*/ 8353799 w 12192001"/>
              <a:gd name="connsiteY93-2080" fmla="*/ 1958009 h 2344739"/>
              <a:gd name="connsiteX94-2081" fmla="*/ 8352373 w 12192001"/>
              <a:gd name="connsiteY94-2082" fmla="*/ 1957169 h 2344739"/>
              <a:gd name="connsiteX95-2083" fmla="*/ 8320104 w 12192001"/>
              <a:gd name="connsiteY95-2084" fmla="*/ 1974587 h 2344739"/>
              <a:gd name="connsiteX96-2085" fmla="*/ 8314433 w 12192001"/>
              <a:gd name="connsiteY96-2086" fmla="*/ 1974913 h 2344739"/>
              <a:gd name="connsiteX97-2087" fmla="*/ 8295174 w 12192001"/>
              <a:gd name="connsiteY97-2088" fmla="*/ 1988808 h 2344739"/>
              <a:gd name="connsiteX98-2089" fmla="*/ 8284276 w 12192001"/>
              <a:gd name="connsiteY98-2090" fmla="*/ 1994631 h 2344739"/>
              <a:gd name="connsiteX99-2091" fmla="*/ 8283150 w 12192001"/>
              <a:gd name="connsiteY99-2092" fmla="*/ 1999074 h 2344739"/>
              <a:gd name="connsiteX100-2093" fmla="*/ 8266076 w 12192001"/>
              <a:gd name="connsiteY100-2094" fmla="*/ 2006249 h 2344739"/>
              <a:gd name="connsiteX101-2095" fmla="*/ 8263377 w 12192001"/>
              <a:gd name="connsiteY101-2096" fmla="*/ 2006019 h 2344739"/>
              <a:gd name="connsiteX102-2097" fmla="*/ 8252033 w 12192001"/>
              <a:gd name="connsiteY102-2098" fmla="*/ 2015862 h 2344739"/>
              <a:gd name="connsiteX103-2099" fmla="*/ 8245834 w 12192001"/>
              <a:gd name="connsiteY103-2100" fmla="*/ 2028854 h 2344739"/>
              <a:gd name="connsiteX104-2101" fmla="*/ 8090272 w 12192001"/>
              <a:gd name="connsiteY104-2102" fmla="*/ 2075015 h 2344739"/>
              <a:gd name="connsiteX105-2103" fmla="*/ 7905407 w 12192001"/>
              <a:gd name="connsiteY105-2104" fmla="*/ 2116988 h 2344739"/>
              <a:gd name="connsiteX106-2105" fmla="*/ 7718745 w 12192001"/>
              <a:gd name="connsiteY106-2106" fmla="*/ 2142703 h 2344739"/>
              <a:gd name="connsiteX107-2107" fmla="*/ 7614347 w 12192001"/>
              <a:gd name="connsiteY107-2108" fmla="*/ 2139232 h 2344739"/>
              <a:gd name="connsiteX108-2109" fmla="*/ 7527543 w 12192001"/>
              <a:gd name="connsiteY108-2110" fmla="*/ 2145060 h 2344739"/>
              <a:gd name="connsiteX109-2111" fmla="*/ 7519571 w 12192001"/>
              <a:gd name="connsiteY109-2112" fmla="*/ 2147613 h 2344739"/>
              <a:gd name="connsiteX110-2113" fmla="*/ 7507411 w 12192001"/>
              <a:gd name="connsiteY110-2114" fmla="*/ 2148948 h 2344739"/>
              <a:gd name="connsiteX111-2115" fmla="*/ 7507040 w 12192001"/>
              <a:gd name="connsiteY111-2116" fmla="*/ 2148621 h 2344739"/>
              <a:gd name="connsiteX112-2117" fmla="*/ 7495795 w 12192001"/>
              <a:gd name="connsiteY112-2118" fmla="*/ 2150573 h 2344739"/>
              <a:gd name="connsiteX113-2119" fmla="*/ 7405391 w 12192001"/>
              <a:gd name="connsiteY113-2120" fmla="*/ 2142468 h 2344739"/>
              <a:gd name="connsiteX114-2121" fmla="*/ 7312180 w 12192001"/>
              <a:gd name="connsiteY114-2122" fmla="*/ 2132873 h 2344739"/>
              <a:gd name="connsiteX115-2123" fmla="*/ 7310853 w 12192001"/>
              <a:gd name="connsiteY115-2124" fmla="*/ 2131431 h 2344739"/>
              <a:gd name="connsiteX116-2125" fmla="*/ 7218559 w 12192001"/>
              <a:gd name="connsiteY116-2126" fmla="*/ 2156680 h 2344739"/>
              <a:gd name="connsiteX117-2127" fmla="*/ 7201101 w 12192001"/>
              <a:gd name="connsiteY117-2128" fmla="*/ 2161230 h 2344739"/>
              <a:gd name="connsiteX118-2129" fmla="*/ 7197004 w 12192001"/>
              <a:gd name="connsiteY118-2130" fmla="*/ 2166588 h 2344739"/>
              <a:gd name="connsiteX119-2131" fmla="*/ 7170808 w 12192001"/>
              <a:gd name="connsiteY119-2132" fmla="*/ 2171236 h 2344739"/>
              <a:gd name="connsiteX120-2133" fmla="*/ 7096988 w 12192001"/>
              <a:gd name="connsiteY120-2134" fmla="*/ 2183464 h 2344739"/>
              <a:gd name="connsiteX121-2135" fmla="*/ 7018496 w 12192001"/>
              <a:gd name="connsiteY121-2136" fmla="*/ 2183090 h 2344739"/>
              <a:gd name="connsiteX122-2137" fmla="*/ 6904146 w 12192001"/>
              <a:gd name="connsiteY122-2138" fmla="*/ 2212596 h 2344739"/>
              <a:gd name="connsiteX123-2139" fmla="*/ 6708222 w 12192001"/>
              <a:gd name="connsiteY123-2140" fmla="*/ 2240551 h 2344739"/>
              <a:gd name="connsiteX124-2141" fmla="*/ 6549454 w 12192001"/>
              <a:gd name="connsiteY124-2142" fmla="*/ 2269327 h 2344739"/>
              <a:gd name="connsiteX125-2143" fmla="*/ 6317560 w 12192001"/>
              <a:gd name="connsiteY125-2144" fmla="*/ 2316127 h 2344739"/>
              <a:gd name="connsiteX126-2145" fmla="*/ 6168674 w 12192001"/>
              <a:gd name="connsiteY126-2146" fmla="*/ 2318214 h 2344739"/>
              <a:gd name="connsiteX127-2147" fmla="*/ 6073848 w 12192001"/>
              <a:gd name="connsiteY127-2148" fmla="*/ 2338676 h 2344739"/>
              <a:gd name="connsiteX128-2149" fmla="*/ 6068529 w 12192001"/>
              <a:gd name="connsiteY128-2150" fmla="*/ 2337139 h 2344739"/>
              <a:gd name="connsiteX129-2151" fmla="*/ 6048638 w 12192001"/>
              <a:gd name="connsiteY129-2152" fmla="*/ 2337822 h 2344739"/>
              <a:gd name="connsiteX130-2153" fmla="*/ 6041285 w 12192001"/>
              <a:gd name="connsiteY130-2154" fmla="*/ 2329473 h 2344739"/>
              <a:gd name="connsiteX131-2155" fmla="*/ 6010090 w 12192001"/>
              <a:gd name="connsiteY131-2156" fmla="*/ 2324380 h 2344739"/>
              <a:gd name="connsiteX132-2157" fmla="*/ 5957375 w 12192001"/>
              <a:gd name="connsiteY132-2158" fmla="*/ 2328024 h 2344739"/>
              <a:gd name="connsiteX133-2159" fmla="*/ 5758919 w 12192001"/>
              <a:gd name="connsiteY133-2160" fmla="*/ 2343716 h 2344739"/>
              <a:gd name="connsiteX134-2161" fmla="*/ 5626960 w 12192001"/>
              <a:gd name="connsiteY134-2162" fmla="*/ 2344739 h 2344739"/>
              <a:gd name="connsiteX135-2163" fmla="*/ 5470906 w 12192001"/>
              <a:gd name="connsiteY135-2164" fmla="*/ 2330719 h 2344739"/>
              <a:gd name="connsiteX136-2165" fmla="*/ 5432761 w 12192001"/>
              <a:gd name="connsiteY136-2166" fmla="*/ 2319466 h 2344739"/>
              <a:gd name="connsiteX137-2167" fmla="*/ 5381669 w 12192001"/>
              <a:gd name="connsiteY137-2168" fmla="*/ 2301764 h 2344739"/>
              <a:gd name="connsiteX138-2169" fmla="*/ 5261764 w 12192001"/>
              <a:gd name="connsiteY138-2170" fmla="*/ 2281347 h 2344739"/>
              <a:gd name="connsiteX139-2171" fmla="*/ 5222961 w 12192001"/>
              <a:gd name="connsiteY139-2172" fmla="*/ 2270223 h 2344739"/>
              <a:gd name="connsiteX140-2173" fmla="*/ 5174660 w 12192001"/>
              <a:gd name="connsiteY140-2174" fmla="*/ 2267233 h 2344739"/>
              <a:gd name="connsiteX141-2175" fmla="*/ 5156554 w 12192001"/>
              <a:gd name="connsiteY141-2176" fmla="*/ 2260010 h 2344739"/>
              <a:gd name="connsiteX142-2177" fmla="*/ 5142599 w 12192001"/>
              <a:gd name="connsiteY142-2178" fmla="*/ 2256610 h 2344739"/>
              <a:gd name="connsiteX143-2179" fmla="*/ 5139596 w 12192001"/>
              <a:gd name="connsiteY143-2180" fmla="*/ 2254509 h 2344739"/>
              <a:gd name="connsiteX144-2181" fmla="*/ 5121659 w 12192001"/>
              <a:gd name="connsiteY144-2182" fmla="*/ 2243656 h 2344739"/>
              <a:gd name="connsiteX145-2183" fmla="*/ 5065790 w 12192001"/>
              <a:gd name="connsiteY145-2184" fmla="*/ 2250227 h 2344739"/>
              <a:gd name="connsiteX146-2185" fmla="*/ 5011514 w 12192001"/>
              <a:gd name="connsiteY146-2186" fmla="*/ 2233846 h 2344739"/>
              <a:gd name="connsiteX147-2187" fmla="*/ 4840441 w 12192001"/>
              <a:gd name="connsiteY147-2188" fmla="*/ 2209829 h 2344739"/>
              <a:gd name="connsiteX148-2189" fmla="*/ 4762447 w 12192001"/>
              <a:gd name="connsiteY148-2190" fmla="*/ 2182061 h 2344739"/>
              <a:gd name="connsiteX149-2191" fmla="*/ 4723186 w 12192001"/>
              <a:gd name="connsiteY149-2192" fmla="*/ 2173047 h 2344739"/>
              <a:gd name="connsiteX150-2193" fmla="*/ 4721176 w 12192001"/>
              <a:gd name="connsiteY150-2194" fmla="*/ 2172298 h 2344739"/>
              <a:gd name="connsiteX151-2195" fmla="*/ 4722111 w 12192001"/>
              <a:gd name="connsiteY151-2196" fmla="*/ 2172087 h 2344739"/>
              <a:gd name="connsiteX152-2197" fmla="*/ 4717202 w 12192001"/>
              <a:gd name="connsiteY152-2198" fmla="*/ 2170817 h 2344739"/>
              <a:gd name="connsiteX153-2199" fmla="*/ 4721176 w 12192001"/>
              <a:gd name="connsiteY153-2200" fmla="*/ 2172298 h 2344739"/>
              <a:gd name="connsiteX154-2201" fmla="*/ 4715526 w 12192001"/>
              <a:gd name="connsiteY154-2202" fmla="*/ 2173573 h 2344739"/>
              <a:gd name="connsiteX155-2203" fmla="*/ 4515814 w 12192001"/>
              <a:gd name="connsiteY155-2204" fmla="*/ 2163671 h 2344739"/>
              <a:gd name="connsiteX156-2205" fmla="*/ 4428543 w 12192001"/>
              <a:gd name="connsiteY156-2206" fmla="*/ 2153020 h 2344739"/>
              <a:gd name="connsiteX157-2207" fmla="*/ 4362875 w 12192001"/>
              <a:gd name="connsiteY157-2208" fmla="*/ 2151674 h 2344739"/>
              <a:gd name="connsiteX158-2209" fmla="*/ 4316966 w 12192001"/>
              <a:gd name="connsiteY158-2210" fmla="*/ 2158289 h 2344739"/>
              <a:gd name="connsiteX159-2211" fmla="*/ 4315110 w 12192001"/>
              <a:gd name="connsiteY159-2212" fmla="*/ 2156948 h 2344739"/>
              <a:gd name="connsiteX160-2213" fmla="*/ 4295144 w 12192001"/>
              <a:gd name="connsiteY160-2214" fmla="*/ 2155069 h 2344739"/>
              <a:gd name="connsiteX161-2215" fmla="*/ 4290064 w 12192001"/>
              <a:gd name="connsiteY161-2216" fmla="*/ 2157986 h 2344739"/>
              <a:gd name="connsiteX162-2217" fmla="*/ 4276142 w 12192001"/>
              <a:gd name="connsiteY162-2218" fmla="*/ 2157740 h 2344739"/>
              <a:gd name="connsiteX163-2219" fmla="*/ 4248117 w 12192001"/>
              <a:gd name="connsiteY163-2220" fmla="*/ 2160064 h 2344739"/>
              <a:gd name="connsiteX164-2221" fmla="*/ 4202051 w 12192001"/>
              <a:gd name="connsiteY164-2222" fmla="*/ 2157269 h 2344739"/>
              <a:gd name="connsiteX165-2223" fmla="*/ 4201745 w 12192001"/>
              <a:gd name="connsiteY165-2224" fmla="*/ 2156010 h 2344739"/>
              <a:gd name="connsiteX166-2225" fmla="*/ 4191248 w 12192001"/>
              <a:gd name="connsiteY166-2226" fmla="*/ 2150376 h 2344739"/>
              <a:gd name="connsiteX167-2227" fmla="*/ 4142745 w 12192001"/>
              <a:gd name="connsiteY167-2228" fmla="*/ 2134511 h 2344739"/>
              <a:gd name="connsiteX168-2229" fmla="*/ 4083097 w 12192001"/>
              <a:gd name="connsiteY168-2230" fmla="*/ 2107978 h 2344739"/>
              <a:gd name="connsiteX169-2231" fmla="*/ 4074546 w 12192001"/>
              <a:gd name="connsiteY169-2232" fmla="*/ 2107143 h 2344739"/>
              <a:gd name="connsiteX170-2233" fmla="*/ 4074427 w 12192001"/>
              <a:gd name="connsiteY170-2234" fmla="*/ 2106844 h 2344739"/>
              <a:gd name="connsiteX171-2235" fmla="*/ 4065510 w 12192001"/>
              <a:gd name="connsiteY171-2236" fmla="*/ 2105400 h 2344739"/>
              <a:gd name="connsiteX172-2237" fmla="*/ 4058954 w 12192001"/>
              <a:gd name="connsiteY172-2238" fmla="*/ 2105618 h 2344739"/>
              <a:gd name="connsiteX173-2239" fmla="*/ 4042364 w 12192001"/>
              <a:gd name="connsiteY173-2240" fmla="*/ 2103997 h 2344739"/>
              <a:gd name="connsiteX174-2241" fmla="*/ 4036997 w 12192001"/>
              <a:gd name="connsiteY174-2242" fmla="*/ 2101563 h 2344739"/>
              <a:gd name="connsiteX175-2243" fmla="*/ 4035363 w 12192001"/>
              <a:gd name="connsiteY175-2244" fmla="*/ 2097896 h 2344739"/>
              <a:gd name="connsiteX176-2245" fmla="*/ 4033778 w 12192001"/>
              <a:gd name="connsiteY176-2246" fmla="*/ 2098131 h 2344739"/>
              <a:gd name="connsiteX177-2247" fmla="*/ 4004538 w 12192001"/>
              <a:gd name="connsiteY177-2248" fmla="*/ 2085563 h 2344739"/>
              <a:gd name="connsiteX178-2249" fmla="*/ 3936846 w 12192001"/>
              <a:gd name="connsiteY178-2250" fmla="*/ 2068106 h 2344739"/>
              <a:gd name="connsiteX179-2251" fmla="*/ 3897275 w 12192001"/>
              <a:gd name="connsiteY179-2252" fmla="*/ 2062451 h 2344739"/>
              <a:gd name="connsiteX180-2253" fmla="*/ 3789760 w 12192001"/>
              <a:gd name="connsiteY180-2254" fmla="*/ 2042213 h 2344739"/>
              <a:gd name="connsiteX181-2255" fmla="*/ 3682513 w 12192001"/>
              <a:gd name="connsiteY181-2256" fmla="*/ 2018290 h 2344739"/>
              <a:gd name="connsiteX182-2257" fmla="*/ 3610035 w 12192001"/>
              <a:gd name="connsiteY182-2258" fmla="*/ 1986019 h 2344739"/>
              <a:gd name="connsiteX183-2259" fmla="*/ 3603855 w 12192001"/>
              <a:gd name="connsiteY183-2260" fmla="*/ 1987381 h 2344739"/>
              <a:gd name="connsiteX184-2261" fmla="*/ 3594736 w 12192001"/>
              <a:gd name="connsiteY184-2262" fmla="*/ 1987545 h 2344739"/>
              <a:gd name="connsiteX185-2263" fmla="*/ 3594501 w 12192001"/>
              <a:gd name="connsiteY185-2264" fmla="*/ 1987276 h 2344739"/>
              <a:gd name="connsiteX186-2265" fmla="*/ 3585978 w 12192001"/>
              <a:gd name="connsiteY186-2266" fmla="*/ 1987966 h 2344739"/>
              <a:gd name="connsiteX187-2267" fmla="*/ 3536135 w 12192001"/>
              <a:gd name="connsiteY187-2268" fmla="*/ 1978267 h 2344739"/>
              <a:gd name="connsiteX188-2269" fmla="*/ 3473223 w 12192001"/>
              <a:gd name="connsiteY188-2270" fmla="*/ 1974606 h 2344739"/>
              <a:gd name="connsiteX189-2271" fmla="*/ 3400728 w 12192001"/>
              <a:gd name="connsiteY189-2272" fmla="*/ 1962558 h 2344739"/>
              <a:gd name="connsiteX190-2273" fmla="*/ 3363888 w 12192001"/>
              <a:gd name="connsiteY190-2274" fmla="*/ 1979510 h 2344739"/>
              <a:gd name="connsiteX191-2275" fmla="*/ 3344026 w 12192001"/>
              <a:gd name="connsiteY191-2276" fmla="*/ 1981192 h 2344739"/>
              <a:gd name="connsiteX192-2277" fmla="*/ 3341698 w 12192001"/>
              <a:gd name="connsiteY192-2278" fmla="*/ 1980217 h 2344739"/>
              <a:gd name="connsiteX193-2279" fmla="*/ 3262356 w 12192001"/>
              <a:gd name="connsiteY193-2280" fmla="*/ 1986094 h 2344739"/>
              <a:gd name="connsiteX194-2281" fmla="*/ 3142556 w 12192001"/>
              <a:gd name="connsiteY194-2282" fmla="*/ 1993869 h 2344739"/>
              <a:gd name="connsiteX195-2283" fmla="*/ 3030291 w 12192001"/>
              <a:gd name="connsiteY195-2284" fmla="*/ 1996512 h 2344739"/>
              <a:gd name="connsiteX196-2285" fmla="*/ 2781569 w 12192001"/>
              <a:gd name="connsiteY196-2286" fmla="*/ 2018333 h 2344739"/>
              <a:gd name="connsiteX197-2287" fmla="*/ 2646527 w 12192001"/>
              <a:gd name="connsiteY197-2288" fmla="*/ 2028869 h 2344739"/>
              <a:gd name="connsiteX198-2289" fmla="*/ 2568028 w 12192001"/>
              <a:gd name="connsiteY198-2290" fmla="*/ 2002628 h 2344739"/>
              <a:gd name="connsiteX199-2291" fmla="*/ 2443255 w 12192001"/>
              <a:gd name="connsiteY199-2292" fmla="*/ 2016529 h 2344739"/>
              <a:gd name="connsiteX200-2293" fmla="*/ 2315112 w 12192001"/>
              <a:gd name="connsiteY200-2294" fmla="*/ 2024996 h 2344739"/>
              <a:gd name="connsiteX201-2295" fmla="*/ 2208578 w 12192001"/>
              <a:gd name="connsiteY201-2296" fmla="*/ 2019763 h 2344739"/>
              <a:gd name="connsiteX202-2297" fmla="*/ 2094665 w 12192001"/>
              <a:gd name="connsiteY202-2298" fmla="*/ 2003052 h 2344739"/>
              <a:gd name="connsiteX203-2299" fmla="*/ 1997356 w 12192001"/>
              <a:gd name="connsiteY203-2300" fmla="*/ 1995032 h 2344739"/>
              <a:gd name="connsiteX204-2301" fmla="*/ 1928172 w 12192001"/>
              <a:gd name="connsiteY204-2302" fmla="*/ 2016977 h 2344739"/>
              <a:gd name="connsiteX205-2303" fmla="*/ 1921650 w 12192001"/>
              <a:gd name="connsiteY205-2304" fmla="*/ 2012146 h 2344739"/>
              <a:gd name="connsiteX206-2305" fmla="*/ 1873080 w 12192001"/>
              <a:gd name="connsiteY206-2306" fmla="*/ 2013741 h 2344739"/>
              <a:gd name="connsiteX207-2307" fmla="*/ 1786655 w 12192001"/>
              <a:gd name="connsiteY207-2308" fmla="*/ 2041363 h 2344739"/>
              <a:gd name="connsiteX208-2309" fmla="*/ 1738204 w 12192001"/>
              <a:gd name="connsiteY208-2310" fmla="*/ 2036312 h 2344739"/>
              <a:gd name="connsiteX209-2311" fmla="*/ 1675071 w 12192001"/>
              <a:gd name="connsiteY209-2312" fmla="*/ 2019963 h 2344739"/>
              <a:gd name="connsiteX210-2313" fmla="*/ 1608669 w 12192001"/>
              <a:gd name="connsiteY210-2314" fmla="*/ 2013066 h 2344739"/>
              <a:gd name="connsiteX211-2315" fmla="*/ 1496110 w 12192001"/>
              <a:gd name="connsiteY211-2316" fmla="*/ 1987476 h 2344739"/>
              <a:gd name="connsiteX212-2317" fmla="*/ 1149979 w 12192001"/>
              <a:gd name="connsiteY212-2318" fmla="*/ 1938041 h 2344739"/>
              <a:gd name="connsiteX213-2319" fmla="*/ 858269 w 12192001"/>
              <a:gd name="connsiteY213-2320" fmla="*/ 1928608 h 2344739"/>
              <a:gd name="connsiteX214-2321" fmla="*/ 837540 w 12192001"/>
              <a:gd name="connsiteY214-2322" fmla="*/ 1929821 h 2344739"/>
              <a:gd name="connsiteX215-2323" fmla="*/ 816809 w 12192001"/>
              <a:gd name="connsiteY215-2324" fmla="*/ 1927857 h 2344739"/>
              <a:gd name="connsiteX216-2325" fmla="*/ 811506 w 12192001"/>
              <a:gd name="connsiteY216-2326" fmla="*/ 1930751 h 2344739"/>
              <a:gd name="connsiteX217-2327" fmla="*/ 797041 w 12192001"/>
              <a:gd name="connsiteY217-2328" fmla="*/ 1930446 h 2344739"/>
              <a:gd name="connsiteX218-2329" fmla="*/ 767901 w 12192001"/>
              <a:gd name="connsiteY218-2330" fmla="*/ 1932653 h 2344739"/>
              <a:gd name="connsiteX219-2331" fmla="*/ 763053 w 12192001"/>
              <a:gd name="connsiteY219-2332" fmla="*/ 1930432 h 2344739"/>
              <a:gd name="connsiteX220-2333" fmla="*/ 720047 w 12192001"/>
              <a:gd name="connsiteY220-2334" fmla="*/ 1929661 h 2344739"/>
              <a:gd name="connsiteX221-2335" fmla="*/ 719742 w 12192001"/>
              <a:gd name="connsiteY221-2336" fmla="*/ 1928399 h 2344739"/>
              <a:gd name="connsiteX222-2337" fmla="*/ 708875 w 12192001"/>
              <a:gd name="connsiteY222-2338" fmla="*/ 1922722 h 2344739"/>
              <a:gd name="connsiteX223-2339" fmla="*/ 596792 w 12192001"/>
              <a:gd name="connsiteY223-2340" fmla="*/ 1879864 h 2344739"/>
              <a:gd name="connsiteX224-2341" fmla="*/ 578535 w 12192001"/>
              <a:gd name="connsiteY224-2342" fmla="*/ 1877212 h 2344739"/>
              <a:gd name="connsiteX225-2343" fmla="*/ 571717 w 12192001"/>
              <a:gd name="connsiteY225-2344" fmla="*/ 1877401 h 2344739"/>
              <a:gd name="connsiteX226-2345" fmla="*/ 445099 w 12192001"/>
              <a:gd name="connsiteY226-2346" fmla="*/ 1839371 h 2344739"/>
              <a:gd name="connsiteX227-2347" fmla="*/ 404015 w 12192001"/>
              <a:gd name="connsiteY227-2348" fmla="*/ 1833548 h 2344739"/>
              <a:gd name="connsiteX228-2349" fmla="*/ 292435 w 12192001"/>
              <a:gd name="connsiteY228-2350" fmla="*/ 1812852 h 2344739"/>
              <a:gd name="connsiteX229-2351" fmla="*/ 118381 w 12192001"/>
              <a:gd name="connsiteY229-2352" fmla="*/ 1761047 h 2344739"/>
              <a:gd name="connsiteX230-2353" fmla="*/ 15526 w 12192001"/>
              <a:gd name="connsiteY230-2354" fmla="*/ 1758191 h 2344739"/>
              <a:gd name="connsiteX231-2355" fmla="*/ 2 w 12192001"/>
              <a:gd name="connsiteY231-2356" fmla="*/ 1752722 h 2344739"/>
              <a:gd name="connsiteX232-2357" fmla="*/ 1 w 12192001"/>
              <a:gd name="connsiteY232-2358" fmla="*/ 762497 h 2344739"/>
              <a:gd name="connsiteX233-2359" fmla="*/ 0 w 12192001"/>
              <a:gd name="connsiteY233-2360" fmla="*/ 762497 h 2344739"/>
              <a:gd name="connsiteX234-2361" fmla="*/ 0 w 12192001"/>
              <a:gd name="connsiteY234-2362" fmla="*/ 222213 h 2344739"/>
              <a:gd name="connsiteX235-2363" fmla="*/ 0 w 12192001"/>
              <a:gd name="connsiteY235-2364" fmla="*/ 0 h 2344739"/>
              <a:gd name="connsiteX0-2365" fmla="*/ 0 w 12192001"/>
              <a:gd name="connsiteY0-2366" fmla="*/ 0 h 2344739"/>
              <a:gd name="connsiteX1-2367" fmla="*/ 12192000 w 12192001"/>
              <a:gd name="connsiteY1-2368" fmla="*/ 0 h 2344739"/>
              <a:gd name="connsiteX2-2369" fmla="*/ 12192000 w 12192001"/>
              <a:gd name="connsiteY2-2370" fmla="*/ 222213 h 2344739"/>
              <a:gd name="connsiteX3-2371" fmla="*/ 12192000 w 12192001"/>
              <a:gd name="connsiteY3-2372" fmla="*/ 389190 h 2344739"/>
              <a:gd name="connsiteX4-2373" fmla="*/ 12192001 w 12192001"/>
              <a:gd name="connsiteY4-2374" fmla="*/ 579739 h 2344739"/>
              <a:gd name="connsiteX5-2375" fmla="*/ 12184838 w 12192001"/>
              <a:gd name="connsiteY5-2376" fmla="*/ 584189 h 2344739"/>
              <a:gd name="connsiteX6-2377" fmla="*/ 12155215 w 12192001"/>
              <a:gd name="connsiteY6-2378" fmla="*/ 597366 h 2344739"/>
              <a:gd name="connsiteX7-2379" fmla="*/ 12138067 w 12192001"/>
              <a:gd name="connsiteY7-2380" fmla="*/ 623179 h 2344739"/>
              <a:gd name="connsiteX8-2381" fmla="*/ 12125179 w 12192001"/>
              <a:gd name="connsiteY8-2382" fmla="*/ 624690 h 2344739"/>
              <a:gd name="connsiteX9-2383" fmla="*/ 12122859 w 12192001"/>
              <a:gd name="connsiteY9-2384" fmla="*/ 624794 h 2344739"/>
              <a:gd name="connsiteX10-2385" fmla="*/ 12115706 w 12192001"/>
              <a:gd name="connsiteY10-2386" fmla="*/ 628608 h 2344739"/>
              <a:gd name="connsiteX11-2387" fmla="*/ 12098349 w 12192001"/>
              <a:gd name="connsiteY11-2388" fmla="*/ 628139 h 2344739"/>
              <a:gd name="connsiteX12-2389" fmla="*/ 12085925 w 12192001"/>
              <a:gd name="connsiteY12-2390" fmla="*/ 636341 h 2344739"/>
              <a:gd name="connsiteX13-2391" fmla="*/ 12029925 w 12192001"/>
              <a:gd name="connsiteY13-2392" fmla="*/ 680009 h 2344739"/>
              <a:gd name="connsiteX14-2393" fmla="*/ 11994685 w 12192001"/>
              <a:gd name="connsiteY14-2394" fmla="*/ 703458 h 2344739"/>
              <a:gd name="connsiteX15-2395" fmla="*/ 11978569 w 12192001"/>
              <a:gd name="connsiteY15-2396" fmla="*/ 708161 h 2344739"/>
              <a:gd name="connsiteX16-2397" fmla="*/ 11957898 w 12192001"/>
              <a:gd name="connsiteY16-2398" fmla="*/ 717558 h 2344739"/>
              <a:gd name="connsiteX17-2399" fmla="*/ 11919306 w 12192001"/>
              <a:gd name="connsiteY17-2400" fmla="*/ 730883 h 2344739"/>
              <a:gd name="connsiteX18-2401" fmla="*/ 11902508 w 12192001"/>
              <a:gd name="connsiteY18-2402" fmla="*/ 742426 h 2344739"/>
              <a:gd name="connsiteX19-2403" fmla="*/ 11893900 w 12192001"/>
              <a:gd name="connsiteY19-2404" fmla="*/ 744791 h 2344739"/>
              <a:gd name="connsiteX20-2405" fmla="*/ 11890820 w 12192001"/>
              <a:gd name="connsiteY20-2406" fmla="*/ 755729 h 2344739"/>
              <a:gd name="connsiteX21-2407" fmla="*/ 11869628 w 12192001"/>
              <a:gd name="connsiteY21-2408" fmla="*/ 777816 h 2344739"/>
              <a:gd name="connsiteX22-2409" fmla="*/ 11812228 w 12192001"/>
              <a:gd name="connsiteY22-2410" fmla="*/ 797659 h 2344739"/>
              <a:gd name="connsiteX23-2411" fmla="*/ 11748619 w 12192001"/>
              <a:gd name="connsiteY23-2412" fmla="*/ 872002 h 2344739"/>
              <a:gd name="connsiteX24-2413" fmla="*/ 11595155 w 12192001"/>
              <a:gd name="connsiteY24-2414" fmla="*/ 918898 h 2344739"/>
              <a:gd name="connsiteX25-2415" fmla="*/ 11306392 w 12192001"/>
              <a:gd name="connsiteY25-2416" fmla="*/ 1272239 h 2344739"/>
              <a:gd name="connsiteX26-2417" fmla="*/ 11415912 w 12192001"/>
              <a:gd name="connsiteY26-2418" fmla="*/ 1173869 h 2344739"/>
              <a:gd name="connsiteX27-2419" fmla="*/ 11245526 w 12192001"/>
              <a:gd name="connsiteY27-2420" fmla="*/ 1274060 h 2344739"/>
              <a:gd name="connsiteX28-2421" fmla="*/ 11227161 w 12192001"/>
              <a:gd name="connsiteY28-2422" fmla="*/ 1276236 h 2344739"/>
              <a:gd name="connsiteX29-2423" fmla="*/ 11216939 w 12192001"/>
              <a:gd name="connsiteY29-2424" fmla="*/ 1275961 h 2344739"/>
              <a:gd name="connsiteX30-2425" fmla="*/ 11216036 w 12192001"/>
              <a:gd name="connsiteY30-2426" fmla="*/ 1275018 h 2344739"/>
              <a:gd name="connsiteX31-2427" fmla="*/ 11187737 w 12192001"/>
              <a:gd name="connsiteY31-2428" fmla="*/ 1292383 h 2344739"/>
              <a:gd name="connsiteX32-2429" fmla="*/ 11183353 w 12192001"/>
              <a:gd name="connsiteY32-2430" fmla="*/ 1292525 h 2344739"/>
              <a:gd name="connsiteX33-2431" fmla="*/ 11165706 w 12192001"/>
              <a:gd name="connsiteY33-2432" fmla="*/ 1306612 h 2344739"/>
              <a:gd name="connsiteX34-2433" fmla="*/ 11156163 w 12192001"/>
              <a:gd name="connsiteY34-2434" fmla="*/ 1312414 h 2344739"/>
              <a:gd name="connsiteX35-2435" fmla="*/ 11154348 w 12192001"/>
              <a:gd name="connsiteY35-2436" fmla="*/ 1317097 h 2344739"/>
              <a:gd name="connsiteX36-2437" fmla="*/ 11139813 w 12192001"/>
              <a:gd name="connsiteY36-2438" fmla="*/ 1324115 h 2344739"/>
              <a:gd name="connsiteX37-2439" fmla="*/ 11137813 w 12192001"/>
              <a:gd name="connsiteY37-2440" fmla="*/ 1323772 h 2344739"/>
              <a:gd name="connsiteX38-2441" fmla="*/ 11127060 w 12192001"/>
              <a:gd name="connsiteY38-2442" fmla="*/ 1333832 h 2344739"/>
              <a:gd name="connsiteX39-2443" fmla="*/ 11119543 w 12192001"/>
              <a:gd name="connsiteY39-2444" fmla="*/ 1347424 h 2344739"/>
              <a:gd name="connsiteX40-2445" fmla="*/ 10893535 w 12192001"/>
              <a:gd name="connsiteY40-2446" fmla="*/ 1473399 h 2344739"/>
              <a:gd name="connsiteX41-2447" fmla="*/ 10772152 w 12192001"/>
              <a:gd name="connsiteY41-2448" fmla="*/ 1523191 h 2344739"/>
              <a:gd name="connsiteX42-2449" fmla="*/ 10626520 w 12192001"/>
              <a:gd name="connsiteY42-2450" fmla="*/ 1559229 h 2344739"/>
              <a:gd name="connsiteX43-2451" fmla="*/ 10580747 w 12192001"/>
              <a:gd name="connsiteY43-2452" fmla="*/ 1568689 h 2344739"/>
              <a:gd name="connsiteX44-2453" fmla="*/ 10546642 w 12192001"/>
              <a:gd name="connsiteY44-2454" fmla="*/ 1598423 h 2344739"/>
              <a:gd name="connsiteX45-2455" fmla="*/ 10528495 w 12192001"/>
              <a:gd name="connsiteY45-2456" fmla="*/ 1596907 h 2344739"/>
              <a:gd name="connsiteX46-2457" fmla="*/ 10525298 w 12192001"/>
              <a:gd name="connsiteY46-2458" fmla="*/ 1596411 h 2344739"/>
              <a:gd name="connsiteX47-2459" fmla="*/ 10513981 w 12192001"/>
              <a:gd name="connsiteY47-2460" fmla="*/ 1599537 h 2344739"/>
              <a:gd name="connsiteX48-2461" fmla="*/ 10490587 w 12192001"/>
              <a:gd name="connsiteY48-2462" fmla="*/ 1594156 h 2344739"/>
              <a:gd name="connsiteX49-2463" fmla="*/ 10470270 w 12192001"/>
              <a:gd name="connsiteY49-2464" fmla="*/ 1601693 h 2344739"/>
              <a:gd name="connsiteX50-2465" fmla="*/ 10375894 w 12192001"/>
              <a:gd name="connsiteY50-2466" fmla="*/ 1644598 h 2344739"/>
              <a:gd name="connsiteX51-2467" fmla="*/ 10318190 w 12192001"/>
              <a:gd name="connsiteY51-2468" fmla="*/ 1666221 h 2344739"/>
              <a:gd name="connsiteX52-2469" fmla="*/ 10294319 w 12192001"/>
              <a:gd name="connsiteY52-2470" fmla="*/ 1668079 h 2344739"/>
              <a:gd name="connsiteX53-2471" fmla="*/ 10262295 w 12192001"/>
              <a:gd name="connsiteY53-2472" fmla="*/ 1674948 h 2344739"/>
              <a:gd name="connsiteX54-2473" fmla="*/ 10204270 w 12192001"/>
              <a:gd name="connsiteY54-2474" fmla="*/ 1682149 h 2344739"/>
              <a:gd name="connsiteX55-2475" fmla="*/ 10176611 w 12192001"/>
              <a:gd name="connsiteY55-2476" fmla="*/ 1692943 h 2344739"/>
              <a:gd name="connsiteX56-2477" fmla="*/ 10163922 w 12192001"/>
              <a:gd name="connsiteY56-2478" fmla="*/ 1693739 h 2344739"/>
              <a:gd name="connsiteX57-2479" fmla="*/ 10155160 w 12192001"/>
              <a:gd name="connsiteY57-2480" fmla="*/ 1707487 h 2344739"/>
              <a:gd name="connsiteX58-2481" fmla="*/ 10117119 w 12192001"/>
              <a:gd name="connsiteY58-2482" fmla="*/ 1731142 h 2344739"/>
              <a:gd name="connsiteX59-2483" fmla="*/ 10100445 w 12192001"/>
              <a:gd name="connsiteY59-2484" fmla="*/ 1742432 h 2344739"/>
              <a:gd name="connsiteX60-2485" fmla="*/ 10082169 w 12192001"/>
              <a:gd name="connsiteY60-2486" fmla="*/ 1743296 h 2344739"/>
              <a:gd name="connsiteX61-2487" fmla="*/ 10039240 w 12192001"/>
              <a:gd name="connsiteY61-2488" fmla="*/ 1741632 h 2344739"/>
              <a:gd name="connsiteX62-2489" fmla="*/ 9960019 w 12192001"/>
              <a:gd name="connsiteY62-2490" fmla="*/ 1757147 h 2344739"/>
              <a:gd name="connsiteX63-2491" fmla="*/ 9847792 w 12192001"/>
              <a:gd name="connsiteY63-2492" fmla="*/ 1763915 h 2344739"/>
              <a:gd name="connsiteX64-2493" fmla="*/ 9728309 w 12192001"/>
              <a:gd name="connsiteY64-2494" fmla="*/ 1784122 h 2344739"/>
              <a:gd name="connsiteX65-2495" fmla="*/ 9584507 w 12192001"/>
              <a:gd name="connsiteY65-2496" fmla="*/ 1795542 h 2344739"/>
              <a:gd name="connsiteX66-2497" fmla="*/ 9343052 w 12192001"/>
              <a:gd name="connsiteY66-2498" fmla="*/ 1841244 h 2344739"/>
              <a:gd name="connsiteX67-2499" fmla="*/ 9231370 w 12192001"/>
              <a:gd name="connsiteY67-2500" fmla="*/ 1893149 h 2344739"/>
              <a:gd name="connsiteX68-2501" fmla="*/ 9194810 w 12192001"/>
              <a:gd name="connsiteY68-2502" fmla="*/ 1903228 h 2344739"/>
              <a:gd name="connsiteX69-2503" fmla="*/ 9189246 w 12192001"/>
              <a:gd name="connsiteY69-2504" fmla="*/ 1912467 h 2344739"/>
              <a:gd name="connsiteX70-2505" fmla="*/ 9151232 w 12192001"/>
              <a:gd name="connsiteY70-2506" fmla="*/ 1923669 h 2344739"/>
              <a:gd name="connsiteX71-2507" fmla="*/ 9150210 w 12192001"/>
              <a:gd name="connsiteY71-2508" fmla="*/ 1922604 h 2344739"/>
              <a:gd name="connsiteX72-2509" fmla="*/ 9137318 w 12192001"/>
              <a:gd name="connsiteY72-2510" fmla="*/ 1920435 h 2344739"/>
              <a:gd name="connsiteX73-2511" fmla="*/ 9113812 w 12192001"/>
              <a:gd name="connsiteY73-2512" fmla="*/ 1919069 h 2344739"/>
              <a:gd name="connsiteX74-2513" fmla="*/ 9053453 w 12192001"/>
              <a:gd name="connsiteY74-2514" fmla="*/ 1910755 h 2344739"/>
              <a:gd name="connsiteX75-2515" fmla="*/ 9005486 w 12192001"/>
              <a:gd name="connsiteY75-2516" fmla="*/ 1914040 h 2344739"/>
              <a:gd name="connsiteX76-2517" fmla="*/ 9005201 w 12192001"/>
              <a:gd name="connsiteY76-2518" fmla="*/ 1913800 h 2344739"/>
              <a:gd name="connsiteX77-2519" fmla="*/ 8996232 w 12192001"/>
              <a:gd name="connsiteY77-2520" fmla="*/ 1915011 h 2344739"/>
              <a:gd name="connsiteX78-2521" fmla="*/ 8990394 w 12192001"/>
              <a:gd name="connsiteY78-2522" fmla="*/ 1917072 h 2344739"/>
              <a:gd name="connsiteX79-2523" fmla="*/ 8974337 w 12192001"/>
              <a:gd name="connsiteY79-2524" fmla="*/ 1920298 h 2344739"/>
              <a:gd name="connsiteX80-2525" fmla="*/ 8968011 w 12192001"/>
              <a:gd name="connsiteY80-2526" fmla="*/ 1919598 h 2344739"/>
              <a:gd name="connsiteX81-2527" fmla="*/ 8963048 w 12192001"/>
              <a:gd name="connsiteY81-2528" fmla="*/ 1917373 h 2344739"/>
              <a:gd name="connsiteX82-2529" fmla="*/ 8928988 w 12192001"/>
              <a:gd name="connsiteY82-2530" fmla="*/ 1914185 h 2344739"/>
              <a:gd name="connsiteX83-2531" fmla="*/ 8752444 w 12192001"/>
              <a:gd name="connsiteY83-2532" fmla="*/ 1933417 h 2344739"/>
              <a:gd name="connsiteX84-2533" fmla="*/ 8707847 w 12192001"/>
              <a:gd name="connsiteY84-2534" fmla="*/ 1935518 h 2344739"/>
              <a:gd name="connsiteX85-2535" fmla="*/ 8596071 w 12192001"/>
              <a:gd name="connsiteY85-2536" fmla="*/ 1944090 h 2344739"/>
              <a:gd name="connsiteX86-2537" fmla="*/ 8525230 w 12192001"/>
              <a:gd name="connsiteY86-2538" fmla="*/ 1929248 h 2344739"/>
              <a:gd name="connsiteX87-2539" fmla="*/ 8510983 w 12192001"/>
              <a:gd name="connsiteY87-2540" fmla="*/ 1935163 h 2344739"/>
              <a:gd name="connsiteX88-2541" fmla="*/ 8506167 w 12192001"/>
              <a:gd name="connsiteY88-2542" fmla="*/ 1938164 h 2344739"/>
              <a:gd name="connsiteX89-2543" fmla="*/ 8497968 w 12192001"/>
              <a:gd name="connsiteY89-2544" fmla="*/ 1940902 h 2344739"/>
              <a:gd name="connsiteX90-2545" fmla="*/ 8497594 w 12192001"/>
              <a:gd name="connsiteY90-2546" fmla="*/ 1940723 h 2344739"/>
              <a:gd name="connsiteX91-2547" fmla="*/ 8490249 w 12192001"/>
              <a:gd name="connsiteY91-2548" fmla="*/ 1943773 h 2344739"/>
              <a:gd name="connsiteX92-2549" fmla="*/ 8367182 w 12192001"/>
              <a:gd name="connsiteY92-2550" fmla="*/ 1957815 h 2344739"/>
              <a:gd name="connsiteX93-2551" fmla="*/ 8353799 w 12192001"/>
              <a:gd name="connsiteY93-2552" fmla="*/ 1958009 h 2344739"/>
              <a:gd name="connsiteX94-2553" fmla="*/ 8352373 w 12192001"/>
              <a:gd name="connsiteY94-2554" fmla="*/ 1957169 h 2344739"/>
              <a:gd name="connsiteX95-2555" fmla="*/ 8320104 w 12192001"/>
              <a:gd name="connsiteY95-2556" fmla="*/ 1974587 h 2344739"/>
              <a:gd name="connsiteX96-2557" fmla="*/ 8314433 w 12192001"/>
              <a:gd name="connsiteY96-2558" fmla="*/ 1974913 h 2344739"/>
              <a:gd name="connsiteX97-2559" fmla="*/ 8295174 w 12192001"/>
              <a:gd name="connsiteY97-2560" fmla="*/ 1988808 h 2344739"/>
              <a:gd name="connsiteX98-2561" fmla="*/ 8284276 w 12192001"/>
              <a:gd name="connsiteY98-2562" fmla="*/ 1994631 h 2344739"/>
              <a:gd name="connsiteX99-2563" fmla="*/ 8283150 w 12192001"/>
              <a:gd name="connsiteY99-2564" fmla="*/ 1999074 h 2344739"/>
              <a:gd name="connsiteX100-2565" fmla="*/ 8266076 w 12192001"/>
              <a:gd name="connsiteY100-2566" fmla="*/ 2006249 h 2344739"/>
              <a:gd name="connsiteX101-2567" fmla="*/ 8263377 w 12192001"/>
              <a:gd name="connsiteY101-2568" fmla="*/ 2006019 h 2344739"/>
              <a:gd name="connsiteX102-2569" fmla="*/ 8252033 w 12192001"/>
              <a:gd name="connsiteY102-2570" fmla="*/ 2015862 h 2344739"/>
              <a:gd name="connsiteX103-2571" fmla="*/ 8245834 w 12192001"/>
              <a:gd name="connsiteY103-2572" fmla="*/ 2028854 h 2344739"/>
              <a:gd name="connsiteX104-2573" fmla="*/ 8090272 w 12192001"/>
              <a:gd name="connsiteY104-2574" fmla="*/ 2075015 h 2344739"/>
              <a:gd name="connsiteX105-2575" fmla="*/ 7905407 w 12192001"/>
              <a:gd name="connsiteY105-2576" fmla="*/ 2116988 h 2344739"/>
              <a:gd name="connsiteX106-2577" fmla="*/ 7718745 w 12192001"/>
              <a:gd name="connsiteY106-2578" fmla="*/ 2142703 h 2344739"/>
              <a:gd name="connsiteX107-2579" fmla="*/ 7614347 w 12192001"/>
              <a:gd name="connsiteY107-2580" fmla="*/ 2139232 h 2344739"/>
              <a:gd name="connsiteX108-2581" fmla="*/ 7527543 w 12192001"/>
              <a:gd name="connsiteY108-2582" fmla="*/ 2145060 h 2344739"/>
              <a:gd name="connsiteX109-2583" fmla="*/ 7519571 w 12192001"/>
              <a:gd name="connsiteY109-2584" fmla="*/ 2147613 h 2344739"/>
              <a:gd name="connsiteX110-2585" fmla="*/ 7507411 w 12192001"/>
              <a:gd name="connsiteY110-2586" fmla="*/ 2148948 h 2344739"/>
              <a:gd name="connsiteX111-2587" fmla="*/ 7507040 w 12192001"/>
              <a:gd name="connsiteY111-2588" fmla="*/ 2148621 h 2344739"/>
              <a:gd name="connsiteX112-2589" fmla="*/ 7495795 w 12192001"/>
              <a:gd name="connsiteY112-2590" fmla="*/ 2150573 h 2344739"/>
              <a:gd name="connsiteX113-2591" fmla="*/ 7405391 w 12192001"/>
              <a:gd name="connsiteY113-2592" fmla="*/ 2142468 h 2344739"/>
              <a:gd name="connsiteX114-2593" fmla="*/ 7312180 w 12192001"/>
              <a:gd name="connsiteY114-2594" fmla="*/ 2132873 h 2344739"/>
              <a:gd name="connsiteX115-2595" fmla="*/ 7310853 w 12192001"/>
              <a:gd name="connsiteY115-2596" fmla="*/ 2131431 h 2344739"/>
              <a:gd name="connsiteX116-2597" fmla="*/ 7218559 w 12192001"/>
              <a:gd name="connsiteY116-2598" fmla="*/ 2156680 h 2344739"/>
              <a:gd name="connsiteX117-2599" fmla="*/ 7201101 w 12192001"/>
              <a:gd name="connsiteY117-2600" fmla="*/ 2161230 h 2344739"/>
              <a:gd name="connsiteX118-2601" fmla="*/ 7197004 w 12192001"/>
              <a:gd name="connsiteY118-2602" fmla="*/ 2166588 h 2344739"/>
              <a:gd name="connsiteX119-2603" fmla="*/ 7170808 w 12192001"/>
              <a:gd name="connsiteY119-2604" fmla="*/ 2171236 h 2344739"/>
              <a:gd name="connsiteX120-2605" fmla="*/ 7096988 w 12192001"/>
              <a:gd name="connsiteY120-2606" fmla="*/ 2183464 h 2344739"/>
              <a:gd name="connsiteX121-2607" fmla="*/ 7018496 w 12192001"/>
              <a:gd name="connsiteY121-2608" fmla="*/ 2183090 h 2344739"/>
              <a:gd name="connsiteX122-2609" fmla="*/ 6904146 w 12192001"/>
              <a:gd name="connsiteY122-2610" fmla="*/ 2212596 h 2344739"/>
              <a:gd name="connsiteX123-2611" fmla="*/ 6708222 w 12192001"/>
              <a:gd name="connsiteY123-2612" fmla="*/ 2240551 h 2344739"/>
              <a:gd name="connsiteX124-2613" fmla="*/ 6549454 w 12192001"/>
              <a:gd name="connsiteY124-2614" fmla="*/ 2269327 h 2344739"/>
              <a:gd name="connsiteX125-2615" fmla="*/ 6317560 w 12192001"/>
              <a:gd name="connsiteY125-2616" fmla="*/ 2316127 h 2344739"/>
              <a:gd name="connsiteX126-2617" fmla="*/ 6168674 w 12192001"/>
              <a:gd name="connsiteY126-2618" fmla="*/ 2318214 h 2344739"/>
              <a:gd name="connsiteX127-2619" fmla="*/ 6073848 w 12192001"/>
              <a:gd name="connsiteY127-2620" fmla="*/ 2338676 h 2344739"/>
              <a:gd name="connsiteX128-2621" fmla="*/ 6068529 w 12192001"/>
              <a:gd name="connsiteY128-2622" fmla="*/ 2337139 h 2344739"/>
              <a:gd name="connsiteX129-2623" fmla="*/ 6048638 w 12192001"/>
              <a:gd name="connsiteY129-2624" fmla="*/ 2337822 h 2344739"/>
              <a:gd name="connsiteX130-2625" fmla="*/ 6041285 w 12192001"/>
              <a:gd name="connsiteY130-2626" fmla="*/ 2329473 h 2344739"/>
              <a:gd name="connsiteX131-2627" fmla="*/ 6010090 w 12192001"/>
              <a:gd name="connsiteY131-2628" fmla="*/ 2324380 h 2344739"/>
              <a:gd name="connsiteX132-2629" fmla="*/ 5957375 w 12192001"/>
              <a:gd name="connsiteY132-2630" fmla="*/ 2328024 h 2344739"/>
              <a:gd name="connsiteX133-2631" fmla="*/ 5758919 w 12192001"/>
              <a:gd name="connsiteY133-2632" fmla="*/ 2343716 h 2344739"/>
              <a:gd name="connsiteX134-2633" fmla="*/ 5626960 w 12192001"/>
              <a:gd name="connsiteY134-2634" fmla="*/ 2344739 h 2344739"/>
              <a:gd name="connsiteX135-2635" fmla="*/ 5470906 w 12192001"/>
              <a:gd name="connsiteY135-2636" fmla="*/ 2330719 h 2344739"/>
              <a:gd name="connsiteX136-2637" fmla="*/ 5432761 w 12192001"/>
              <a:gd name="connsiteY136-2638" fmla="*/ 2319466 h 2344739"/>
              <a:gd name="connsiteX137-2639" fmla="*/ 5381669 w 12192001"/>
              <a:gd name="connsiteY137-2640" fmla="*/ 2301764 h 2344739"/>
              <a:gd name="connsiteX138-2641" fmla="*/ 5261764 w 12192001"/>
              <a:gd name="connsiteY138-2642" fmla="*/ 2281347 h 2344739"/>
              <a:gd name="connsiteX139-2643" fmla="*/ 5222961 w 12192001"/>
              <a:gd name="connsiteY139-2644" fmla="*/ 2270223 h 2344739"/>
              <a:gd name="connsiteX140-2645" fmla="*/ 5174660 w 12192001"/>
              <a:gd name="connsiteY140-2646" fmla="*/ 2267233 h 2344739"/>
              <a:gd name="connsiteX141-2647" fmla="*/ 5156554 w 12192001"/>
              <a:gd name="connsiteY141-2648" fmla="*/ 2260010 h 2344739"/>
              <a:gd name="connsiteX142-2649" fmla="*/ 5142599 w 12192001"/>
              <a:gd name="connsiteY142-2650" fmla="*/ 2256610 h 2344739"/>
              <a:gd name="connsiteX143-2651" fmla="*/ 5139596 w 12192001"/>
              <a:gd name="connsiteY143-2652" fmla="*/ 2254509 h 2344739"/>
              <a:gd name="connsiteX144-2653" fmla="*/ 5121659 w 12192001"/>
              <a:gd name="connsiteY144-2654" fmla="*/ 2243656 h 2344739"/>
              <a:gd name="connsiteX145-2655" fmla="*/ 5065790 w 12192001"/>
              <a:gd name="connsiteY145-2656" fmla="*/ 2250227 h 2344739"/>
              <a:gd name="connsiteX146-2657" fmla="*/ 5011514 w 12192001"/>
              <a:gd name="connsiteY146-2658" fmla="*/ 2233846 h 2344739"/>
              <a:gd name="connsiteX147-2659" fmla="*/ 4840441 w 12192001"/>
              <a:gd name="connsiteY147-2660" fmla="*/ 2209829 h 2344739"/>
              <a:gd name="connsiteX148-2661" fmla="*/ 4762447 w 12192001"/>
              <a:gd name="connsiteY148-2662" fmla="*/ 2182061 h 2344739"/>
              <a:gd name="connsiteX149-2663" fmla="*/ 4723186 w 12192001"/>
              <a:gd name="connsiteY149-2664" fmla="*/ 2173047 h 2344739"/>
              <a:gd name="connsiteX150-2665" fmla="*/ 4721176 w 12192001"/>
              <a:gd name="connsiteY150-2666" fmla="*/ 2172298 h 2344739"/>
              <a:gd name="connsiteX151-2667" fmla="*/ 4722111 w 12192001"/>
              <a:gd name="connsiteY151-2668" fmla="*/ 2172087 h 2344739"/>
              <a:gd name="connsiteX152-2669" fmla="*/ 4717202 w 12192001"/>
              <a:gd name="connsiteY152-2670" fmla="*/ 2170817 h 2344739"/>
              <a:gd name="connsiteX153-2671" fmla="*/ 4721176 w 12192001"/>
              <a:gd name="connsiteY153-2672" fmla="*/ 2172298 h 2344739"/>
              <a:gd name="connsiteX154-2673" fmla="*/ 4715526 w 12192001"/>
              <a:gd name="connsiteY154-2674" fmla="*/ 2173573 h 2344739"/>
              <a:gd name="connsiteX155-2675" fmla="*/ 4515814 w 12192001"/>
              <a:gd name="connsiteY155-2676" fmla="*/ 2163671 h 2344739"/>
              <a:gd name="connsiteX156-2677" fmla="*/ 4428543 w 12192001"/>
              <a:gd name="connsiteY156-2678" fmla="*/ 2153020 h 2344739"/>
              <a:gd name="connsiteX157-2679" fmla="*/ 4362875 w 12192001"/>
              <a:gd name="connsiteY157-2680" fmla="*/ 2151674 h 2344739"/>
              <a:gd name="connsiteX158-2681" fmla="*/ 4316966 w 12192001"/>
              <a:gd name="connsiteY158-2682" fmla="*/ 2158289 h 2344739"/>
              <a:gd name="connsiteX159-2683" fmla="*/ 4315110 w 12192001"/>
              <a:gd name="connsiteY159-2684" fmla="*/ 2156948 h 2344739"/>
              <a:gd name="connsiteX160-2685" fmla="*/ 4295144 w 12192001"/>
              <a:gd name="connsiteY160-2686" fmla="*/ 2155069 h 2344739"/>
              <a:gd name="connsiteX161-2687" fmla="*/ 4290064 w 12192001"/>
              <a:gd name="connsiteY161-2688" fmla="*/ 2157986 h 2344739"/>
              <a:gd name="connsiteX162-2689" fmla="*/ 4276142 w 12192001"/>
              <a:gd name="connsiteY162-2690" fmla="*/ 2157740 h 2344739"/>
              <a:gd name="connsiteX163-2691" fmla="*/ 4248117 w 12192001"/>
              <a:gd name="connsiteY163-2692" fmla="*/ 2160064 h 2344739"/>
              <a:gd name="connsiteX164-2693" fmla="*/ 4202051 w 12192001"/>
              <a:gd name="connsiteY164-2694" fmla="*/ 2157269 h 2344739"/>
              <a:gd name="connsiteX165-2695" fmla="*/ 4201745 w 12192001"/>
              <a:gd name="connsiteY165-2696" fmla="*/ 2156010 h 2344739"/>
              <a:gd name="connsiteX166-2697" fmla="*/ 4191248 w 12192001"/>
              <a:gd name="connsiteY166-2698" fmla="*/ 2150376 h 2344739"/>
              <a:gd name="connsiteX167-2699" fmla="*/ 4142745 w 12192001"/>
              <a:gd name="connsiteY167-2700" fmla="*/ 2134511 h 2344739"/>
              <a:gd name="connsiteX168-2701" fmla="*/ 4083097 w 12192001"/>
              <a:gd name="connsiteY168-2702" fmla="*/ 2107978 h 2344739"/>
              <a:gd name="connsiteX169-2703" fmla="*/ 4074546 w 12192001"/>
              <a:gd name="connsiteY169-2704" fmla="*/ 2107143 h 2344739"/>
              <a:gd name="connsiteX170-2705" fmla="*/ 4074427 w 12192001"/>
              <a:gd name="connsiteY170-2706" fmla="*/ 2106844 h 2344739"/>
              <a:gd name="connsiteX171-2707" fmla="*/ 4065510 w 12192001"/>
              <a:gd name="connsiteY171-2708" fmla="*/ 2105400 h 2344739"/>
              <a:gd name="connsiteX172-2709" fmla="*/ 4058954 w 12192001"/>
              <a:gd name="connsiteY172-2710" fmla="*/ 2105618 h 2344739"/>
              <a:gd name="connsiteX173-2711" fmla="*/ 4042364 w 12192001"/>
              <a:gd name="connsiteY173-2712" fmla="*/ 2103997 h 2344739"/>
              <a:gd name="connsiteX174-2713" fmla="*/ 4036997 w 12192001"/>
              <a:gd name="connsiteY174-2714" fmla="*/ 2101563 h 2344739"/>
              <a:gd name="connsiteX175-2715" fmla="*/ 4035363 w 12192001"/>
              <a:gd name="connsiteY175-2716" fmla="*/ 2097896 h 2344739"/>
              <a:gd name="connsiteX176-2717" fmla="*/ 4033778 w 12192001"/>
              <a:gd name="connsiteY176-2718" fmla="*/ 2098131 h 2344739"/>
              <a:gd name="connsiteX177-2719" fmla="*/ 4004538 w 12192001"/>
              <a:gd name="connsiteY177-2720" fmla="*/ 2085563 h 2344739"/>
              <a:gd name="connsiteX178-2721" fmla="*/ 3936846 w 12192001"/>
              <a:gd name="connsiteY178-2722" fmla="*/ 2068106 h 2344739"/>
              <a:gd name="connsiteX179-2723" fmla="*/ 3897275 w 12192001"/>
              <a:gd name="connsiteY179-2724" fmla="*/ 2062451 h 2344739"/>
              <a:gd name="connsiteX180-2725" fmla="*/ 3789760 w 12192001"/>
              <a:gd name="connsiteY180-2726" fmla="*/ 2042213 h 2344739"/>
              <a:gd name="connsiteX181-2727" fmla="*/ 3682513 w 12192001"/>
              <a:gd name="connsiteY181-2728" fmla="*/ 2018290 h 2344739"/>
              <a:gd name="connsiteX182-2729" fmla="*/ 3610035 w 12192001"/>
              <a:gd name="connsiteY182-2730" fmla="*/ 1986019 h 2344739"/>
              <a:gd name="connsiteX183-2731" fmla="*/ 3603855 w 12192001"/>
              <a:gd name="connsiteY183-2732" fmla="*/ 1987381 h 2344739"/>
              <a:gd name="connsiteX184-2733" fmla="*/ 3594736 w 12192001"/>
              <a:gd name="connsiteY184-2734" fmla="*/ 1987545 h 2344739"/>
              <a:gd name="connsiteX185-2735" fmla="*/ 3594501 w 12192001"/>
              <a:gd name="connsiteY185-2736" fmla="*/ 1987276 h 2344739"/>
              <a:gd name="connsiteX186-2737" fmla="*/ 3585978 w 12192001"/>
              <a:gd name="connsiteY186-2738" fmla="*/ 1987966 h 2344739"/>
              <a:gd name="connsiteX187-2739" fmla="*/ 3536135 w 12192001"/>
              <a:gd name="connsiteY187-2740" fmla="*/ 1978267 h 2344739"/>
              <a:gd name="connsiteX188-2741" fmla="*/ 3473223 w 12192001"/>
              <a:gd name="connsiteY188-2742" fmla="*/ 1974606 h 2344739"/>
              <a:gd name="connsiteX189-2743" fmla="*/ 3400728 w 12192001"/>
              <a:gd name="connsiteY189-2744" fmla="*/ 1962558 h 2344739"/>
              <a:gd name="connsiteX190-2745" fmla="*/ 3363888 w 12192001"/>
              <a:gd name="connsiteY190-2746" fmla="*/ 1979510 h 2344739"/>
              <a:gd name="connsiteX191-2747" fmla="*/ 3344026 w 12192001"/>
              <a:gd name="connsiteY191-2748" fmla="*/ 1981192 h 2344739"/>
              <a:gd name="connsiteX192-2749" fmla="*/ 3341698 w 12192001"/>
              <a:gd name="connsiteY192-2750" fmla="*/ 1980217 h 2344739"/>
              <a:gd name="connsiteX193-2751" fmla="*/ 3262356 w 12192001"/>
              <a:gd name="connsiteY193-2752" fmla="*/ 1986094 h 2344739"/>
              <a:gd name="connsiteX194-2753" fmla="*/ 3142556 w 12192001"/>
              <a:gd name="connsiteY194-2754" fmla="*/ 1993869 h 2344739"/>
              <a:gd name="connsiteX195-2755" fmla="*/ 3030291 w 12192001"/>
              <a:gd name="connsiteY195-2756" fmla="*/ 1996512 h 2344739"/>
              <a:gd name="connsiteX196-2757" fmla="*/ 2781569 w 12192001"/>
              <a:gd name="connsiteY196-2758" fmla="*/ 2018333 h 2344739"/>
              <a:gd name="connsiteX197-2759" fmla="*/ 2646527 w 12192001"/>
              <a:gd name="connsiteY197-2760" fmla="*/ 2028869 h 2344739"/>
              <a:gd name="connsiteX198-2761" fmla="*/ 2568028 w 12192001"/>
              <a:gd name="connsiteY198-2762" fmla="*/ 2002628 h 2344739"/>
              <a:gd name="connsiteX199-2763" fmla="*/ 2443255 w 12192001"/>
              <a:gd name="connsiteY199-2764" fmla="*/ 2016529 h 2344739"/>
              <a:gd name="connsiteX200-2765" fmla="*/ 2315112 w 12192001"/>
              <a:gd name="connsiteY200-2766" fmla="*/ 2024996 h 2344739"/>
              <a:gd name="connsiteX201-2767" fmla="*/ 2208578 w 12192001"/>
              <a:gd name="connsiteY201-2768" fmla="*/ 2019763 h 2344739"/>
              <a:gd name="connsiteX202-2769" fmla="*/ 2094665 w 12192001"/>
              <a:gd name="connsiteY202-2770" fmla="*/ 2003052 h 2344739"/>
              <a:gd name="connsiteX203-2771" fmla="*/ 1997356 w 12192001"/>
              <a:gd name="connsiteY203-2772" fmla="*/ 1995032 h 2344739"/>
              <a:gd name="connsiteX204-2773" fmla="*/ 1928172 w 12192001"/>
              <a:gd name="connsiteY204-2774" fmla="*/ 2016977 h 2344739"/>
              <a:gd name="connsiteX205-2775" fmla="*/ 1921650 w 12192001"/>
              <a:gd name="connsiteY205-2776" fmla="*/ 2012146 h 2344739"/>
              <a:gd name="connsiteX206-2777" fmla="*/ 1873080 w 12192001"/>
              <a:gd name="connsiteY206-2778" fmla="*/ 2013741 h 2344739"/>
              <a:gd name="connsiteX207-2779" fmla="*/ 1786655 w 12192001"/>
              <a:gd name="connsiteY207-2780" fmla="*/ 2041363 h 2344739"/>
              <a:gd name="connsiteX208-2781" fmla="*/ 1738204 w 12192001"/>
              <a:gd name="connsiteY208-2782" fmla="*/ 2036312 h 2344739"/>
              <a:gd name="connsiteX209-2783" fmla="*/ 1675071 w 12192001"/>
              <a:gd name="connsiteY209-2784" fmla="*/ 2019963 h 2344739"/>
              <a:gd name="connsiteX210-2785" fmla="*/ 1608669 w 12192001"/>
              <a:gd name="connsiteY210-2786" fmla="*/ 2013066 h 2344739"/>
              <a:gd name="connsiteX211-2787" fmla="*/ 1496110 w 12192001"/>
              <a:gd name="connsiteY211-2788" fmla="*/ 1987476 h 2344739"/>
              <a:gd name="connsiteX212-2789" fmla="*/ 1149979 w 12192001"/>
              <a:gd name="connsiteY212-2790" fmla="*/ 1938041 h 2344739"/>
              <a:gd name="connsiteX213-2791" fmla="*/ 858269 w 12192001"/>
              <a:gd name="connsiteY213-2792" fmla="*/ 1928608 h 2344739"/>
              <a:gd name="connsiteX214-2793" fmla="*/ 837540 w 12192001"/>
              <a:gd name="connsiteY214-2794" fmla="*/ 1929821 h 2344739"/>
              <a:gd name="connsiteX215-2795" fmla="*/ 816809 w 12192001"/>
              <a:gd name="connsiteY215-2796" fmla="*/ 1927857 h 2344739"/>
              <a:gd name="connsiteX216-2797" fmla="*/ 811506 w 12192001"/>
              <a:gd name="connsiteY216-2798" fmla="*/ 1930751 h 2344739"/>
              <a:gd name="connsiteX217-2799" fmla="*/ 797041 w 12192001"/>
              <a:gd name="connsiteY217-2800" fmla="*/ 1930446 h 2344739"/>
              <a:gd name="connsiteX218-2801" fmla="*/ 767901 w 12192001"/>
              <a:gd name="connsiteY218-2802" fmla="*/ 1932653 h 2344739"/>
              <a:gd name="connsiteX219-2803" fmla="*/ 763053 w 12192001"/>
              <a:gd name="connsiteY219-2804" fmla="*/ 1930432 h 2344739"/>
              <a:gd name="connsiteX220-2805" fmla="*/ 720047 w 12192001"/>
              <a:gd name="connsiteY220-2806" fmla="*/ 1929661 h 2344739"/>
              <a:gd name="connsiteX221-2807" fmla="*/ 719742 w 12192001"/>
              <a:gd name="connsiteY221-2808" fmla="*/ 1928399 h 2344739"/>
              <a:gd name="connsiteX222-2809" fmla="*/ 708875 w 12192001"/>
              <a:gd name="connsiteY222-2810" fmla="*/ 1922722 h 2344739"/>
              <a:gd name="connsiteX223-2811" fmla="*/ 596792 w 12192001"/>
              <a:gd name="connsiteY223-2812" fmla="*/ 1879864 h 2344739"/>
              <a:gd name="connsiteX224-2813" fmla="*/ 578535 w 12192001"/>
              <a:gd name="connsiteY224-2814" fmla="*/ 1877212 h 2344739"/>
              <a:gd name="connsiteX225-2815" fmla="*/ 571717 w 12192001"/>
              <a:gd name="connsiteY225-2816" fmla="*/ 1877401 h 2344739"/>
              <a:gd name="connsiteX226-2817" fmla="*/ 445099 w 12192001"/>
              <a:gd name="connsiteY226-2818" fmla="*/ 1839371 h 2344739"/>
              <a:gd name="connsiteX227-2819" fmla="*/ 404015 w 12192001"/>
              <a:gd name="connsiteY227-2820" fmla="*/ 1833548 h 2344739"/>
              <a:gd name="connsiteX228-2821" fmla="*/ 292435 w 12192001"/>
              <a:gd name="connsiteY228-2822" fmla="*/ 1812852 h 2344739"/>
              <a:gd name="connsiteX229-2823" fmla="*/ 118381 w 12192001"/>
              <a:gd name="connsiteY229-2824" fmla="*/ 1761047 h 2344739"/>
              <a:gd name="connsiteX230-2825" fmla="*/ 15526 w 12192001"/>
              <a:gd name="connsiteY230-2826" fmla="*/ 1758191 h 2344739"/>
              <a:gd name="connsiteX231-2827" fmla="*/ 2 w 12192001"/>
              <a:gd name="connsiteY231-2828" fmla="*/ 1752722 h 2344739"/>
              <a:gd name="connsiteX232-2829" fmla="*/ 1 w 12192001"/>
              <a:gd name="connsiteY232-2830" fmla="*/ 762497 h 2344739"/>
              <a:gd name="connsiteX233-2831" fmla="*/ 0 w 12192001"/>
              <a:gd name="connsiteY233-2832" fmla="*/ 762497 h 2344739"/>
              <a:gd name="connsiteX234-2833" fmla="*/ 0 w 12192001"/>
              <a:gd name="connsiteY234-2834" fmla="*/ 222213 h 2344739"/>
              <a:gd name="connsiteX235-2835" fmla="*/ 0 w 12192001"/>
              <a:gd name="connsiteY235-2836" fmla="*/ 0 h 2344739"/>
              <a:gd name="connsiteX0-2837" fmla="*/ 0 w 12192001"/>
              <a:gd name="connsiteY0-2838" fmla="*/ 0 h 2344739"/>
              <a:gd name="connsiteX1-2839" fmla="*/ 12192000 w 12192001"/>
              <a:gd name="connsiteY1-2840" fmla="*/ 0 h 2344739"/>
              <a:gd name="connsiteX2-2841" fmla="*/ 12192000 w 12192001"/>
              <a:gd name="connsiteY2-2842" fmla="*/ 222213 h 2344739"/>
              <a:gd name="connsiteX3-2843" fmla="*/ 12192000 w 12192001"/>
              <a:gd name="connsiteY3-2844" fmla="*/ 389190 h 2344739"/>
              <a:gd name="connsiteX4-2845" fmla="*/ 12192001 w 12192001"/>
              <a:gd name="connsiteY4-2846" fmla="*/ 579739 h 2344739"/>
              <a:gd name="connsiteX5-2847" fmla="*/ 12184838 w 12192001"/>
              <a:gd name="connsiteY5-2848" fmla="*/ 584189 h 2344739"/>
              <a:gd name="connsiteX6-2849" fmla="*/ 12155215 w 12192001"/>
              <a:gd name="connsiteY6-2850" fmla="*/ 597366 h 2344739"/>
              <a:gd name="connsiteX7-2851" fmla="*/ 12138067 w 12192001"/>
              <a:gd name="connsiteY7-2852" fmla="*/ 623179 h 2344739"/>
              <a:gd name="connsiteX8-2853" fmla="*/ 12125179 w 12192001"/>
              <a:gd name="connsiteY8-2854" fmla="*/ 624690 h 2344739"/>
              <a:gd name="connsiteX9-2855" fmla="*/ 12122859 w 12192001"/>
              <a:gd name="connsiteY9-2856" fmla="*/ 624794 h 2344739"/>
              <a:gd name="connsiteX10-2857" fmla="*/ 12115706 w 12192001"/>
              <a:gd name="connsiteY10-2858" fmla="*/ 628608 h 2344739"/>
              <a:gd name="connsiteX11-2859" fmla="*/ 12098349 w 12192001"/>
              <a:gd name="connsiteY11-2860" fmla="*/ 628139 h 2344739"/>
              <a:gd name="connsiteX12-2861" fmla="*/ 12085925 w 12192001"/>
              <a:gd name="connsiteY12-2862" fmla="*/ 636341 h 2344739"/>
              <a:gd name="connsiteX13-2863" fmla="*/ 12029925 w 12192001"/>
              <a:gd name="connsiteY13-2864" fmla="*/ 680009 h 2344739"/>
              <a:gd name="connsiteX14-2865" fmla="*/ 11994685 w 12192001"/>
              <a:gd name="connsiteY14-2866" fmla="*/ 703458 h 2344739"/>
              <a:gd name="connsiteX15-2867" fmla="*/ 11978569 w 12192001"/>
              <a:gd name="connsiteY15-2868" fmla="*/ 708161 h 2344739"/>
              <a:gd name="connsiteX16-2869" fmla="*/ 11957898 w 12192001"/>
              <a:gd name="connsiteY16-2870" fmla="*/ 717558 h 2344739"/>
              <a:gd name="connsiteX17-2871" fmla="*/ 11919306 w 12192001"/>
              <a:gd name="connsiteY17-2872" fmla="*/ 730883 h 2344739"/>
              <a:gd name="connsiteX18-2873" fmla="*/ 11902508 w 12192001"/>
              <a:gd name="connsiteY18-2874" fmla="*/ 742426 h 2344739"/>
              <a:gd name="connsiteX19-2875" fmla="*/ 11893900 w 12192001"/>
              <a:gd name="connsiteY19-2876" fmla="*/ 744791 h 2344739"/>
              <a:gd name="connsiteX20-2877" fmla="*/ 11890820 w 12192001"/>
              <a:gd name="connsiteY20-2878" fmla="*/ 755729 h 2344739"/>
              <a:gd name="connsiteX21-2879" fmla="*/ 11869628 w 12192001"/>
              <a:gd name="connsiteY21-2880" fmla="*/ 777816 h 2344739"/>
              <a:gd name="connsiteX22-2881" fmla="*/ 11812228 w 12192001"/>
              <a:gd name="connsiteY22-2882" fmla="*/ 797659 h 2344739"/>
              <a:gd name="connsiteX23-2883" fmla="*/ 11748619 w 12192001"/>
              <a:gd name="connsiteY23-2884" fmla="*/ 872002 h 2344739"/>
              <a:gd name="connsiteX24-2885" fmla="*/ 11595155 w 12192001"/>
              <a:gd name="connsiteY24-2886" fmla="*/ 918898 h 2344739"/>
              <a:gd name="connsiteX25-2887" fmla="*/ 11306392 w 12192001"/>
              <a:gd name="connsiteY25-2888" fmla="*/ 1272239 h 2344739"/>
              <a:gd name="connsiteX26-2889" fmla="*/ 11415912 w 12192001"/>
              <a:gd name="connsiteY26-2890" fmla="*/ 1173869 h 2344739"/>
              <a:gd name="connsiteX27-2891" fmla="*/ 11245526 w 12192001"/>
              <a:gd name="connsiteY27-2892" fmla="*/ 1274060 h 2344739"/>
              <a:gd name="connsiteX28-2893" fmla="*/ 11227161 w 12192001"/>
              <a:gd name="connsiteY28-2894" fmla="*/ 1276236 h 2344739"/>
              <a:gd name="connsiteX29-2895" fmla="*/ 11216939 w 12192001"/>
              <a:gd name="connsiteY29-2896" fmla="*/ 1275961 h 2344739"/>
              <a:gd name="connsiteX30-2897" fmla="*/ 11216036 w 12192001"/>
              <a:gd name="connsiteY30-2898" fmla="*/ 1275018 h 2344739"/>
              <a:gd name="connsiteX31-2899" fmla="*/ 11187737 w 12192001"/>
              <a:gd name="connsiteY31-2900" fmla="*/ 1292383 h 2344739"/>
              <a:gd name="connsiteX32-2901" fmla="*/ 11183353 w 12192001"/>
              <a:gd name="connsiteY32-2902" fmla="*/ 1292525 h 2344739"/>
              <a:gd name="connsiteX33-2903" fmla="*/ 11165706 w 12192001"/>
              <a:gd name="connsiteY33-2904" fmla="*/ 1306612 h 2344739"/>
              <a:gd name="connsiteX34-2905" fmla="*/ 11156163 w 12192001"/>
              <a:gd name="connsiteY34-2906" fmla="*/ 1312414 h 2344739"/>
              <a:gd name="connsiteX35-2907" fmla="*/ 11154348 w 12192001"/>
              <a:gd name="connsiteY35-2908" fmla="*/ 1317097 h 2344739"/>
              <a:gd name="connsiteX36-2909" fmla="*/ 11139813 w 12192001"/>
              <a:gd name="connsiteY36-2910" fmla="*/ 1324115 h 2344739"/>
              <a:gd name="connsiteX37-2911" fmla="*/ 11137813 w 12192001"/>
              <a:gd name="connsiteY37-2912" fmla="*/ 1323772 h 2344739"/>
              <a:gd name="connsiteX38-2913" fmla="*/ 11127060 w 12192001"/>
              <a:gd name="connsiteY38-2914" fmla="*/ 1333832 h 2344739"/>
              <a:gd name="connsiteX39-2915" fmla="*/ 11119543 w 12192001"/>
              <a:gd name="connsiteY39-2916" fmla="*/ 1347424 h 2344739"/>
              <a:gd name="connsiteX40-2917" fmla="*/ 10893535 w 12192001"/>
              <a:gd name="connsiteY40-2918" fmla="*/ 1473399 h 2344739"/>
              <a:gd name="connsiteX41-2919" fmla="*/ 10772152 w 12192001"/>
              <a:gd name="connsiteY41-2920" fmla="*/ 1523191 h 2344739"/>
              <a:gd name="connsiteX42-2921" fmla="*/ 10626520 w 12192001"/>
              <a:gd name="connsiteY42-2922" fmla="*/ 1559229 h 2344739"/>
              <a:gd name="connsiteX43-2923" fmla="*/ 10580747 w 12192001"/>
              <a:gd name="connsiteY43-2924" fmla="*/ 1568689 h 2344739"/>
              <a:gd name="connsiteX44-2925" fmla="*/ 10546642 w 12192001"/>
              <a:gd name="connsiteY44-2926" fmla="*/ 1598423 h 2344739"/>
              <a:gd name="connsiteX45-2927" fmla="*/ 10528495 w 12192001"/>
              <a:gd name="connsiteY45-2928" fmla="*/ 1596907 h 2344739"/>
              <a:gd name="connsiteX46-2929" fmla="*/ 10525298 w 12192001"/>
              <a:gd name="connsiteY46-2930" fmla="*/ 1596411 h 2344739"/>
              <a:gd name="connsiteX47-2931" fmla="*/ 10513981 w 12192001"/>
              <a:gd name="connsiteY47-2932" fmla="*/ 1599537 h 2344739"/>
              <a:gd name="connsiteX48-2933" fmla="*/ 10490587 w 12192001"/>
              <a:gd name="connsiteY48-2934" fmla="*/ 1594156 h 2344739"/>
              <a:gd name="connsiteX49-2935" fmla="*/ 10470270 w 12192001"/>
              <a:gd name="connsiteY49-2936" fmla="*/ 1601693 h 2344739"/>
              <a:gd name="connsiteX50-2937" fmla="*/ 10375894 w 12192001"/>
              <a:gd name="connsiteY50-2938" fmla="*/ 1644598 h 2344739"/>
              <a:gd name="connsiteX51-2939" fmla="*/ 10318190 w 12192001"/>
              <a:gd name="connsiteY51-2940" fmla="*/ 1666221 h 2344739"/>
              <a:gd name="connsiteX52-2941" fmla="*/ 10294319 w 12192001"/>
              <a:gd name="connsiteY52-2942" fmla="*/ 1668079 h 2344739"/>
              <a:gd name="connsiteX53-2943" fmla="*/ 10262295 w 12192001"/>
              <a:gd name="connsiteY53-2944" fmla="*/ 1674948 h 2344739"/>
              <a:gd name="connsiteX54-2945" fmla="*/ 10204270 w 12192001"/>
              <a:gd name="connsiteY54-2946" fmla="*/ 1682149 h 2344739"/>
              <a:gd name="connsiteX55-2947" fmla="*/ 10176611 w 12192001"/>
              <a:gd name="connsiteY55-2948" fmla="*/ 1692943 h 2344739"/>
              <a:gd name="connsiteX56-2949" fmla="*/ 10163922 w 12192001"/>
              <a:gd name="connsiteY56-2950" fmla="*/ 1693739 h 2344739"/>
              <a:gd name="connsiteX57-2951" fmla="*/ 10155160 w 12192001"/>
              <a:gd name="connsiteY57-2952" fmla="*/ 1707487 h 2344739"/>
              <a:gd name="connsiteX58-2953" fmla="*/ 10117119 w 12192001"/>
              <a:gd name="connsiteY58-2954" fmla="*/ 1731142 h 2344739"/>
              <a:gd name="connsiteX59-2955" fmla="*/ 10100445 w 12192001"/>
              <a:gd name="connsiteY59-2956" fmla="*/ 1742432 h 2344739"/>
              <a:gd name="connsiteX60-2957" fmla="*/ 10082169 w 12192001"/>
              <a:gd name="connsiteY60-2958" fmla="*/ 1743296 h 2344739"/>
              <a:gd name="connsiteX61-2959" fmla="*/ 10039240 w 12192001"/>
              <a:gd name="connsiteY61-2960" fmla="*/ 1741632 h 2344739"/>
              <a:gd name="connsiteX62-2961" fmla="*/ 9960019 w 12192001"/>
              <a:gd name="connsiteY62-2962" fmla="*/ 1757147 h 2344739"/>
              <a:gd name="connsiteX63-2963" fmla="*/ 9847792 w 12192001"/>
              <a:gd name="connsiteY63-2964" fmla="*/ 1763915 h 2344739"/>
              <a:gd name="connsiteX64-2965" fmla="*/ 9728309 w 12192001"/>
              <a:gd name="connsiteY64-2966" fmla="*/ 1784122 h 2344739"/>
              <a:gd name="connsiteX65-2967" fmla="*/ 9584507 w 12192001"/>
              <a:gd name="connsiteY65-2968" fmla="*/ 1795542 h 2344739"/>
              <a:gd name="connsiteX66-2969" fmla="*/ 9343052 w 12192001"/>
              <a:gd name="connsiteY66-2970" fmla="*/ 1841244 h 2344739"/>
              <a:gd name="connsiteX67-2971" fmla="*/ 9231370 w 12192001"/>
              <a:gd name="connsiteY67-2972" fmla="*/ 1893149 h 2344739"/>
              <a:gd name="connsiteX68-2973" fmla="*/ 9194810 w 12192001"/>
              <a:gd name="connsiteY68-2974" fmla="*/ 1903228 h 2344739"/>
              <a:gd name="connsiteX69-2975" fmla="*/ 9189246 w 12192001"/>
              <a:gd name="connsiteY69-2976" fmla="*/ 1912467 h 2344739"/>
              <a:gd name="connsiteX70-2977" fmla="*/ 9151232 w 12192001"/>
              <a:gd name="connsiteY70-2978" fmla="*/ 1923669 h 2344739"/>
              <a:gd name="connsiteX71-2979" fmla="*/ 9150210 w 12192001"/>
              <a:gd name="connsiteY71-2980" fmla="*/ 1922604 h 2344739"/>
              <a:gd name="connsiteX72-2981" fmla="*/ 9137318 w 12192001"/>
              <a:gd name="connsiteY72-2982" fmla="*/ 1920435 h 2344739"/>
              <a:gd name="connsiteX73-2983" fmla="*/ 9113812 w 12192001"/>
              <a:gd name="connsiteY73-2984" fmla="*/ 1919069 h 2344739"/>
              <a:gd name="connsiteX74-2985" fmla="*/ 9053453 w 12192001"/>
              <a:gd name="connsiteY74-2986" fmla="*/ 1910755 h 2344739"/>
              <a:gd name="connsiteX75-2987" fmla="*/ 9005486 w 12192001"/>
              <a:gd name="connsiteY75-2988" fmla="*/ 1914040 h 2344739"/>
              <a:gd name="connsiteX76-2989" fmla="*/ 9005201 w 12192001"/>
              <a:gd name="connsiteY76-2990" fmla="*/ 1913800 h 2344739"/>
              <a:gd name="connsiteX77-2991" fmla="*/ 8996232 w 12192001"/>
              <a:gd name="connsiteY77-2992" fmla="*/ 1915011 h 2344739"/>
              <a:gd name="connsiteX78-2993" fmla="*/ 8990394 w 12192001"/>
              <a:gd name="connsiteY78-2994" fmla="*/ 1917072 h 2344739"/>
              <a:gd name="connsiteX79-2995" fmla="*/ 8974337 w 12192001"/>
              <a:gd name="connsiteY79-2996" fmla="*/ 1920298 h 2344739"/>
              <a:gd name="connsiteX80-2997" fmla="*/ 8968011 w 12192001"/>
              <a:gd name="connsiteY80-2998" fmla="*/ 1919598 h 2344739"/>
              <a:gd name="connsiteX81-2999" fmla="*/ 8963048 w 12192001"/>
              <a:gd name="connsiteY81-3000" fmla="*/ 1917373 h 2344739"/>
              <a:gd name="connsiteX82-3001" fmla="*/ 8928988 w 12192001"/>
              <a:gd name="connsiteY82-3002" fmla="*/ 1914185 h 2344739"/>
              <a:gd name="connsiteX83-3003" fmla="*/ 8752444 w 12192001"/>
              <a:gd name="connsiteY83-3004" fmla="*/ 1933417 h 2344739"/>
              <a:gd name="connsiteX84-3005" fmla="*/ 8707847 w 12192001"/>
              <a:gd name="connsiteY84-3006" fmla="*/ 1935518 h 2344739"/>
              <a:gd name="connsiteX85-3007" fmla="*/ 8596071 w 12192001"/>
              <a:gd name="connsiteY85-3008" fmla="*/ 1944090 h 2344739"/>
              <a:gd name="connsiteX86-3009" fmla="*/ 8525230 w 12192001"/>
              <a:gd name="connsiteY86-3010" fmla="*/ 1929248 h 2344739"/>
              <a:gd name="connsiteX87-3011" fmla="*/ 8510983 w 12192001"/>
              <a:gd name="connsiteY87-3012" fmla="*/ 1935163 h 2344739"/>
              <a:gd name="connsiteX88-3013" fmla="*/ 8506167 w 12192001"/>
              <a:gd name="connsiteY88-3014" fmla="*/ 1938164 h 2344739"/>
              <a:gd name="connsiteX89-3015" fmla="*/ 8497968 w 12192001"/>
              <a:gd name="connsiteY89-3016" fmla="*/ 1940902 h 2344739"/>
              <a:gd name="connsiteX90-3017" fmla="*/ 8497594 w 12192001"/>
              <a:gd name="connsiteY90-3018" fmla="*/ 1940723 h 2344739"/>
              <a:gd name="connsiteX91-3019" fmla="*/ 8490249 w 12192001"/>
              <a:gd name="connsiteY91-3020" fmla="*/ 1943773 h 2344739"/>
              <a:gd name="connsiteX92-3021" fmla="*/ 8367182 w 12192001"/>
              <a:gd name="connsiteY92-3022" fmla="*/ 1957815 h 2344739"/>
              <a:gd name="connsiteX93-3023" fmla="*/ 8353799 w 12192001"/>
              <a:gd name="connsiteY93-3024" fmla="*/ 1958009 h 2344739"/>
              <a:gd name="connsiteX94-3025" fmla="*/ 8352373 w 12192001"/>
              <a:gd name="connsiteY94-3026" fmla="*/ 1957169 h 2344739"/>
              <a:gd name="connsiteX95-3027" fmla="*/ 8320104 w 12192001"/>
              <a:gd name="connsiteY95-3028" fmla="*/ 1974587 h 2344739"/>
              <a:gd name="connsiteX96-3029" fmla="*/ 8314433 w 12192001"/>
              <a:gd name="connsiteY96-3030" fmla="*/ 1974913 h 2344739"/>
              <a:gd name="connsiteX97-3031" fmla="*/ 8295174 w 12192001"/>
              <a:gd name="connsiteY97-3032" fmla="*/ 1988808 h 2344739"/>
              <a:gd name="connsiteX98-3033" fmla="*/ 8284276 w 12192001"/>
              <a:gd name="connsiteY98-3034" fmla="*/ 1994631 h 2344739"/>
              <a:gd name="connsiteX99-3035" fmla="*/ 8283150 w 12192001"/>
              <a:gd name="connsiteY99-3036" fmla="*/ 1999074 h 2344739"/>
              <a:gd name="connsiteX100-3037" fmla="*/ 8266076 w 12192001"/>
              <a:gd name="connsiteY100-3038" fmla="*/ 2006249 h 2344739"/>
              <a:gd name="connsiteX101-3039" fmla="*/ 8263377 w 12192001"/>
              <a:gd name="connsiteY101-3040" fmla="*/ 2006019 h 2344739"/>
              <a:gd name="connsiteX102-3041" fmla="*/ 8252033 w 12192001"/>
              <a:gd name="connsiteY102-3042" fmla="*/ 2015862 h 2344739"/>
              <a:gd name="connsiteX103-3043" fmla="*/ 8245834 w 12192001"/>
              <a:gd name="connsiteY103-3044" fmla="*/ 2028854 h 2344739"/>
              <a:gd name="connsiteX104-3045" fmla="*/ 8090272 w 12192001"/>
              <a:gd name="connsiteY104-3046" fmla="*/ 2075015 h 2344739"/>
              <a:gd name="connsiteX105-3047" fmla="*/ 7905407 w 12192001"/>
              <a:gd name="connsiteY105-3048" fmla="*/ 2116988 h 2344739"/>
              <a:gd name="connsiteX106-3049" fmla="*/ 7718745 w 12192001"/>
              <a:gd name="connsiteY106-3050" fmla="*/ 2142703 h 2344739"/>
              <a:gd name="connsiteX107-3051" fmla="*/ 7614347 w 12192001"/>
              <a:gd name="connsiteY107-3052" fmla="*/ 2139232 h 2344739"/>
              <a:gd name="connsiteX108-3053" fmla="*/ 7527543 w 12192001"/>
              <a:gd name="connsiteY108-3054" fmla="*/ 2145060 h 2344739"/>
              <a:gd name="connsiteX109-3055" fmla="*/ 7519571 w 12192001"/>
              <a:gd name="connsiteY109-3056" fmla="*/ 2147613 h 2344739"/>
              <a:gd name="connsiteX110-3057" fmla="*/ 7507411 w 12192001"/>
              <a:gd name="connsiteY110-3058" fmla="*/ 2148948 h 2344739"/>
              <a:gd name="connsiteX111-3059" fmla="*/ 7507040 w 12192001"/>
              <a:gd name="connsiteY111-3060" fmla="*/ 2148621 h 2344739"/>
              <a:gd name="connsiteX112-3061" fmla="*/ 7495795 w 12192001"/>
              <a:gd name="connsiteY112-3062" fmla="*/ 2150573 h 2344739"/>
              <a:gd name="connsiteX113-3063" fmla="*/ 7405391 w 12192001"/>
              <a:gd name="connsiteY113-3064" fmla="*/ 2142468 h 2344739"/>
              <a:gd name="connsiteX114-3065" fmla="*/ 7312180 w 12192001"/>
              <a:gd name="connsiteY114-3066" fmla="*/ 2132873 h 2344739"/>
              <a:gd name="connsiteX115-3067" fmla="*/ 7310853 w 12192001"/>
              <a:gd name="connsiteY115-3068" fmla="*/ 2131431 h 2344739"/>
              <a:gd name="connsiteX116-3069" fmla="*/ 7218559 w 12192001"/>
              <a:gd name="connsiteY116-3070" fmla="*/ 2156680 h 2344739"/>
              <a:gd name="connsiteX117-3071" fmla="*/ 7201101 w 12192001"/>
              <a:gd name="connsiteY117-3072" fmla="*/ 2161230 h 2344739"/>
              <a:gd name="connsiteX118-3073" fmla="*/ 7197004 w 12192001"/>
              <a:gd name="connsiteY118-3074" fmla="*/ 2166588 h 2344739"/>
              <a:gd name="connsiteX119-3075" fmla="*/ 7170808 w 12192001"/>
              <a:gd name="connsiteY119-3076" fmla="*/ 2171236 h 2344739"/>
              <a:gd name="connsiteX120-3077" fmla="*/ 7096988 w 12192001"/>
              <a:gd name="connsiteY120-3078" fmla="*/ 2183464 h 2344739"/>
              <a:gd name="connsiteX121-3079" fmla="*/ 7018496 w 12192001"/>
              <a:gd name="connsiteY121-3080" fmla="*/ 2183090 h 2344739"/>
              <a:gd name="connsiteX122-3081" fmla="*/ 6904146 w 12192001"/>
              <a:gd name="connsiteY122-3082" fmla="*/ 2212596 h 2344739"/>
              <a:gd name="connsiteX123-3083" fmla="*/ 6708222 w 12192001"/>
              <a:gd name="connsiteY123-3084" fmla="*/ 2240551 h 2344739"/>
              <a:gd name="connsiteX124-3085" fmla="*/ 6549454 w 12192001"/>
              <a:gd name="connsiteY124-3086" fmla="*/ 2269327 h 2344739"/>
              <a:gd name="connsiteX125-3087" fmla="*/ 6317560 w 12192001"/>
              <a:gd name="connsiteY125-3088" fmla="*/ 2316127 h 2344739"/>
              <a:gd name="connsiteX126-3089" fmla="*/ 6168674 w 12192001"/>
              <a:gd name="connsiteY126-3090" fmla="*/ 2318214 h 2344739"/>
              <a:gd name="connsiteX127-3091" fmla="*/ 6073848 w 12192001"/>
              <a:gd name="connsiteY127-3092" fmla="*/ 2338676 h 2344739"/>
              <a:gd name="connsiteX128-3093" fmla="*/ 6068529 w 12192001"/>
              <a:gd name="connsiteY128-3094" fmla="*/ 2337139 h 2344739"/>
              <a:gd name="connsiteX129-3095" fmla="*/ 6048638 w 12192001"/>
              <a:gd name="connsiteY129-3096" fmla="*/ 2337822 h 2344739"/>
              <a:gd name="connsiteX130-3097" fmla="*/ 6041285 w 12192001"/>
              <a:gd name="connsiteY130-3098" fmla="*/ 2329473 h 2344739"/>
              <a:gd name="connsiteX131-3099" fmla="*/ 6010090 w 12192001"/>
              <a:gd name="connsiteY131-3100" fmla="*/ 2324380 h 2344739"/>
              <a:gd name="connsiteX132-3101" fmla="*/ 5957375 w 12192001"/>
              <a:gd name="connsiteY132-3102" fmla="*/ 2328024 h 2344739"/>
              <a:gd name="connsiteX133-3103" fmla="*/ 5758919 w 12192001"/>
              <a:gd name="connsiteY133-3104" fmla="*/ 2343716 h 2344739"/>
              <a:gd name="connsiteX134-3105" fmla="*/ 5626960 w 12192001"/>
              <a:gd name="connsiteY134-3106" fmla="*/ 2344739 h 2344739"/>
              <a:gd name="connsiteX135-3107" fmla="*/ 5470906 w 12192001"/>
              <a:gd name="connsiteY135-3108" fmla="*/ 2330719 h 2344739"/>
              <a:gd name="connsiteX136-3109" fmla="*/ 5432761 w 12192001"/>
              <a:gd name="connsiteY136-3110" fmla="*/ 2319466 h 2344739"/>
              <a:gd name="connsiteX137-3111" fmla="*/ 5381669 w 12192001"/>
              <a:gd name="connsiteY137-3112" fmla="*/ 2301764 h 2344739"/>
              <a:gd name="connsiteX138-3113" fmla="*/ 5261764 w 12192001"/>
              <a:gd name="connsiteY138-3114" fmla="*/ 2281347 h 2344739"/>
              <a:gd name="connsiteX139-3115" fmla="*/ 5222961 w 12192001"/>
              <a:gd name="connsiteY139-3116" fmla="*/ 2270223 h 2344739"/>
              <a:gd name="connsiteX140-3117" fmla="*/ 5174660 w 12192001"/>
              <a:gd name="connsiteY140-3118" fmla="*/ 2267233 h 2344739"/>
              <a:gd name="connsiteX141-3119" fmla="*/ 5156554 w 12192001"/>
              <a:gd name="connsiteY141-3120" fmla="*/ 2260010 h 2344739"/>
              <a:gd name="connsiteX142-3121" fmla="*/ 5142599 w 12192001"/>
              <a:gd name="connsiteY142-3122" fmla="*/ 2256610 h 2344739"/>
              <a:gd name="connsiteX143-3123" fmla="*/ 5139596 w 12192001"/>
              <a:gd name="connsiteY143-3124" fmla="*/ 2254509 h 2344739"/>
              <a:gd name="connsiteX144-3125" fmla="*/ 5121659 w 12192001"/>
              <a:gd name="connsiteY144-3126" fmla="*/ 2243656 h 2344739"/>
              <a:gd name="connsiteX145-3127" fmla="*/ 5065790 w 12192001"/>
              <a:gd name="connsiteY145-3128" fmla="*/ 2250227 h 2344739"/>
              <a:gd name="connsiteX146-3129" fmla="*/ 5011514 w 12192001"/>
              <a:gd name="connsiteY146-3130" fmla="*/ 2233846 h 2344739"/>
              <a:gd name="connsiteX147-3131" fmla="*/ 4840441 w 12192001"/>
              <a:gd name="connsiteY147-3132" fmla="*/ 2209829 h 2344739"/>
              <a:gd name="connsiteX148-3133" fmla="*/ 4762447 w 12192001"/>
              <a:gd name="connsiteY148-3134" fmla="*/ 2182061 h 2344739"/>
              <a:gd name="connsiteX149-3135" fmla="*/ 4723186 w 12192001"/>
              <a:gd name="connsiteY149-3136" fmla="*/ 2173047 h 2344739"/>
              <a:gd name="connsiteX150-3137" fmla="*/ 4721176 w 12192001"/>
              <a:gd name="connsiteY150-3138" fmla="*/ 2172298 h 2344739"/>
              <a:gd name="connsiteX151-3139" fmla="*/ 4722111 w 12192001"/>
              <a:gd name="connsiteY151-3140" fmla="*/ 2172087 h 2344739"/>
              <a:gd name="connsiteX152-3141" fmla="*/ 4717202 w 12192001"/>
              <a:gd name="connsiteY152-3142" fmla="*/ 2170817 h 2344739"/>
              <a:gd name="connsiteX153-3143" fmla="*/ 4721176 w 12192001"/>
              <a:gd name="connsiteY153-3144" fmla="*/ 2172298 h 2344739"/>
              <a:gd name="connsiteX154-3145" fmla="*/ 4715526 w 12192001"/>
              <a:gd name="connsiteY154-3146" fmla="*/ 2173573 h 2344739"/>
              <a:gd name="connsiteX155-3147" fmla="*/ 4515814 w 12192001"/>
              <a:gd name="connsiteY155-3148" fmla="*/ 2163671 h 2344739"/>
              <a:gd name="connsiteX156-3149" fmla="*/ 4428543 w 12192001"/>
              <a:gd name="connsiteY156-3150" fmla="*/ 2153020 h 2344739"/>
              <a:gd name="connsiteX157-3151" fmla="*/ 4362875 w 12192001"/>
              <a:gd name="connsiteY157-3152" fmla="*/ 2151674 h 2344739"/>
              <a:gd name="connsiteX158-3153" fmla="*/ 4316966 w 12192001"/>
              <a:gd name="connsiteY158-3154" fmla="*/ 2158289 h 2344739"/>
              <a:gd name="connsiteX159-3155" fmla="*/ 4315110 w 12192001"/>
              <a:gd name="connsiteY159-3156" fmla="*/ 2156948 h 2344739"/>
              <a:gd name="connsiteX160-3157" fmla="*/ 4295144 w 12192001"/>
              <a:gd name="connsiteY160-3158" fmla="*/ 2155069 h 2344739"/>
              <a:gd name="connsiteX161-3159" fmla="*/ 4290064 w 12192001"/>
              <a:gd name="connsiteY161-3160" fmla="*/ 2157986 h 2344739"/>
              <a:gd name="connsiteX162-3161" fmla="*/ 4276142 w 12192001"/>
              <a:gd name="connsiteY162-3162" fmla="*/ 2157740 h 2344739"/>
              <a:gd name="connsiteX163-3163" fmla="*/ 4248117 w 12192001"/>
              <a:gd name="connsiteY163-3164" fmla="*/ 2160064 h 2344739"/>
              <a:gd name="connsiteX164-3165" fmla="*/ 4202051 w 12192001"/>
              <a:gd name="connsiteY164-3166" fmla="*/ 2157269 h 2344739"/>
              <a:gd name="connsiteX165-3167" fmla="*/ 4201745 w 12192001"/>
              <a:gd name="connsiteY165-3168" fmla="*/ 2156010 h 2344739"/>
              <a:gd name="connsiteX166-3169" fmla="*/ 4191248 w 12192001"/>
              <a:gd name="connsiteY166-3170" fmla="*/ 2150376 h 2344739"/>
              <a:gd name="connsiteX167-3171" fmla="*/ 4142745 w 12192001"/>
              <a:gd name="connsiteY167-3172" fmla="*/ 2134511 h 2344739"/>
              <a:gd name="connsiteX168-3173" fmla="*/ 4083097 w 12192001"/>
              <a:gd name="connsiteY168-3174" fmla="*/ 2107978 h 2344739"/>
              <a:gd name="connsiteX169-3175" fmla="*/ 4074546 w 12192001"/>
              <a:gd name="connsiteY169-3176" fmla="*/ 2107143 h 2344739"/>
              <a:gd name="connsiteX170-3177" fmla="*/ 4074427 w 12192001"/>
              <a:gd name="connsiteY170-3178" fmla="*/ 2106844 h 2344739"/>
              <a:gd name="connsiteX171-3179" fmla="*/ 4065510 w 12192001"/>
              <a:gd name="connsiteY171-3180" fmla="*/ 2105400 h 2344739"/>
              <a:gd name="connsiteX172-3181" fmla="*/ 4058954 w 12192001"/>
              <a:gd name="connsiteY172-3182" fmla="*/ 2105618 h 2344739"/>
              <a:gd name="connsiteX173-3183" fmla="*/ 4042364 w 12192001"/>
              <a:gd name="connsiteY173-3184" fmla="*/ 2103997 h 2344739"/>
              <a:gd name="connsiteX174-3185" fmla="*/ 4036997 w 12192001"/>
              <a:gd name="connsiteY174-3186" fmla="*/ 2101563 h 2344739"/>
              <a:gd name="connsiteX175-3187" fmla="*/ 4035363 w 12192001"/>
              <a:gd name="connsiteY175-3188" fmla="*/ 2097896 h 2344739"/>
              <a:gd name="connsiteX176-3189" fmla="*/ 4033778 w 12192001"/>
              <a:gd name="connsiteY176-3190" fmla="*/ 2098131 h 2344739"/>
              <a:gd name="connsiteX177-3191" fmla="*/ 4004538 w 12192001"/>
              <a:gd name="connsiteY177-3192" fmla="*/ 2085563 h 2344739"/>
              <a:gd name="connsiteX178-3193" fmla="*/ 3936846 w 12192001"/>
              <a:gd name="connsiteY178-3194" fmla="*/ 2068106 h 2344739"/>
              <a:gd name="connsiteX179-3195" fmla="*/ 3897275 w 12192001"/>
              <a:gd name="connsiteY179-3196" fmla="*/ 2062451 h 2344739"/>
              <a:gd name="connsiteX180-3197" fmla="*/ 3789760 w 12192001"/>
              <a:gd name="connsiteY180-3198" fmla="*/ 2042213 h 2344739"/>
              <a:gd name="connsiteX181-3199" fmla="*/ 3682513 w 12192001"/>
              <a:gd name="connsiteY181-3200" fmla="*/ 2018290 h 2344739"/>
              <a:gd name="connsiteX182-3201" fmla="*/ 3610035 w 12192001"/>
              <a:gd name="connsiteY182-3202" fmla="*/ 1986019 h 2344739"/>
              <a:gd name="connsiteX183-3203" fmla="*/ 3603855 w 12192001"/>
              <a:gd name="connsiteY183-3204" fmla="*/ 1987381 h 2344739"/>
              <a:gd name="connsiteX184-3205" fmla="*/ 3594736 w 12192001"/>
              <a:gd name="connsiteY184-3206" fmla="*/ 1987545 h 2344739"/>
              <a:gd name="connsiteX185-3207" fmla="*/ 3594501 w 12192001"/>
              <a:gd name="connsiteY185-3208" fmla="*/ 1987276 h 2344739"/>
              <a:gd name="connsiteX186-3209" fmla="*/ 3585978 w 12192001"/>
              <a:gd name="connsiteY186-3210" fmla="*/ 1987966 h 2344739"/>
              <a:gd name="connsiteX187-3211" fmla="*/ 3536135 w 12192001"/>
              <a:gd name="connsiteY187-3212" fmla="*/ 1978267 h 2344739"/>
              <a:gd name="connsiteX188-3213" fmla="*/ 3473223 w 12192001"/>
              <a:gd name="connsiteY188-3214" fmla="*/ 1974606 h 2344739"/>
              <a:gd name="connsiteX189-3215" fmla="*/ 3400728 w 12192001"/>
              <a:gd name="connsiteY189-3216" fmla="*/ 1962558 h 2344739"/>
              <a:gd name="connsiteX190-3217" fmla="*/ 3363888 w 12192001"/>
              <a:gd name="connsiteY190-3218" fmla="*/ 1979510 h 2344739"/>
              <a:gd name="connsiteX191-3219" fmla="*/ 3344026 w 12192001"/>
              <a:gd name="connsiteY191-3220" fmla="*/ 1981192 h 2344739"/>
              <a:gd name="connsiteX192-3221" fmla="*/ 3341698 w 12192001"/>
              <a:gd name="connsiteY192-3222" fmla="*/ 1980217 h 2344739"/>
              <a:gd name="connsiteX193-3223" fmla="*/ 3262356 w 12192001"/>
              <a:gd name="connsiteY193-3224" fmla="*/ 1986094 h 2344739"/>
              <a:gd name="connsiteX194-3225" fmla="*/ 3142556 w 12192001"/>
              <a:gd name="connsiteY194-3226" fmla="*/ 1993869 h 2344739"/>
              <a:gd name="connsiteX195-3227" fmla="*/ 3030291 w 12192001"/>
              <a:gd name="connsiteY195-3228" fmla="*/ 1996512 h 2344739"/>
              <a:gd name="connsiteX196-3229" fmla="*/ 2781569 w 12192001"/>
              <a:gd name="connsiteY196-3230" fmla="*/ 2018333 h 2344739"/>
              <a:gd name="connsiteX197-3231" fmla="*/ 2646527 w 12192001"/>
              <a:gd name="connsiteY197-3232" fmla="*/ 2028869 h 2344739"/>
              <a:gd name="connsiteX198-3233" fmla="*/ 2568028 w 12192001"/>
              <a:gd name="connsiteY198-3234" fmla="*/ 2002628 h 2344739"/>
              <a:gd name="connsiteX199-3235" fmla="*/ 2443255 w 12192001"/>
              <a:gd name="connsiteY199-3236" fmla="*/ 2016529 h 2344739"/>
              <a:gd name="connsiteX200-3237" fmla="*/ 2315112 w 12192001"/>
              <a:gd name="connsiteY200-3238" fmla="*/ 2024996 h 2344739"/>
              <a:gd name="connsiteX201-3239" fmla="*/ 2208578 w 12192001"/>
              <a:gd name="connsiteY201-3240" fmla="*/ 2019763 h 2344739"/>
              <a:gd name="connsiteX202-3241" fmla="*/ 2094665 w 12192001"/>
              <a:gd name="connsiteY202-3242" fmla="*/ 2003052 h 2344739"/>
              <a:gd name="connsiteX203-3243" fmla="*/ 1997356 w 12192001"/>
              <a:gd name="connsiteY203-3244" fmla="*/ 1995032 h 2344739"/>
              <a:gd name="connsiteX204-3245" fmla="*/ 1928172 w 12192001"/>
              <a:gd name="connsiteY204-3246" fmla="*/ 2016977 h 2344739"/>
              <a:gd name="connsiteX205-3247" fmla="*/ 1921650 w 12192001"/>
              <a:gd name="connsiteY205-3248" fmla="*/ 2012146 h 2344739"/>
              <a:gd name="connsiteX206-3249" fmla="*/ 1873080 w 12192001"/>
              <a:gd name="connsiteY206-3250" fmla="*/ 2013741 h 2344739"/>
              <a:gd name="connsiteX207-3251" fmla="*/ 1786655 w 12192001"/>
              <a:gd name="connsiteY207-3252" fmla="*/ 2041363 h 2344739"/>
              <a:gd name="connsiteX208-3253" fmla="*/ 1738204 w 12192001"/>
              <a:gd name="connsiteY208-3254" fmla="*/ 2036312 h 2344739"/>
              <a:gd name="connsiteX209-3255" fmla="*/ 1675071 w 12192001"/>
              <a:gd name="connsiteY209-3256" fmla="*/ 2019963 h 2344739"/>
              <a:gd name="connsiteX210-3257" fmla="*/ 1608669 w 12192001"/>
              <a:gd name="connsiteY210-3258" fmla="*/ 2013066 h 2344739"/>
              <a:gd name="connsiteX211-3259" fmla="*/ 1496110 w 12192001"/>
              <a:gd name="connsiteY211-3260" fmla="*/ 1987476 h 2344739"/>
              <a:gd name="connsiteX212-3261" fmla="*/ 1149979 w 12192001"/>
              <a:gd name="connsiteY212-3262" fmla="*/ 1938041 h 2344739"/>
              <a:gd name="connsiteX213-3263" fmla="*/ 858269 w 12192001"/>
              <a:gd name="connsiteY213-3264" fmla="*/ 1928608 h 2344739"/>
              <a:gd name="connsiteX214-3265" fmla="*/ 837540 w 12192001"/>
              <a:gd name="connsiteY214-3266" fmla="*/ 1929821 h 2344739"/>
              <a:gd name="connsiteX215-3267" fmla="*/ 816809 w 12192001"/>
              <a:gd name="connsiteY215-3268" fmla="*/ 1927857 h 2344739"/>
              <a:gd name="connsiteX216-3269" fmla="*/ 811506 w 12192001"/>
              <a:gd name="connsiteY216-3270" fmla="*/ 1930751 h 2344739"/>
              <a:gd name="connsiteX217-3271" fmla="*/ 797041 w 12192001"/>
              <a:gd name="connsiteY217-3272" fmla="*/ 1930446 h 2344739"/>
              <a:gd name="connsiteX218-3273" fmla="*/ 767901 w 12192001"/>
              <a:gd name="connsiteY218-3274" fmla="*/ 1932653 h 2344739"/>
              <a:gd name="connsiteX219-3275" fmla="*/ 763053 w 12192001"/>
              <a:gd name="connsiteY219-3276" fmla="*/ 1930432 h 2344739"/>
              <a:gd name="connsiteX220-3277" fmla="*/ 720047 w 12192001"/>
              <a:gd name="connsiteY220-3278" fmla="*/ 1929661 h 2344739"/>
              <a:gd name="connsiteX221-3279" fmla="*/ 719742 w 12192001"/>
              <a:gd name="connsiteY221-3280" fmla="*/ 1928399 h 2344739"/>
              <a:gd name="connsiteX222-3281" fmla="*/ 708875 w 12192001"/>
              <a:gd name="connsiteY222-3282" fmla="*/ 1922722 h 2344739"/>
              <a:gd name="connsiteX223-3283" fmla="*/ 596792 w 12192001"/>
              <a:gd name="connsiteY223-3284" fmla="*/ 1879864 h 2344739"/>
              <a:gd name="connsiteX224-3285" fmla="*/ 578535 w 12192001"/>
              <a:gd name="connsiteY224-3286" fmla="*/ 1877212 h 2344739"/>
              <a:gd name="connsiteX225-3287" fmla="*/ 571717 w 12192001"/>
              <a:gd name="connsiteY225-3288" fmla="*/ 1877401 h 2344739"/>
              <a:gd name="connsiteX226-3289" fmla="*/ 445099 w 12192001"/>
              <a:gd name="connsiteY226-3290" fmla="*/ 1839371 h 2344739"/>
              <a:gd name="connsiteX227-3291" fmla="*/ 404015 w 12192001"/>
              <a:gd name="connsiteY227-3292" fmla="*/ 1833548 h 2344739"/>
              <a:gd name="connsiteX228-3293" fmla="*/ 292435 w 12192001"/>
              <a:gd name="connsiteY228-3294" fmla="*/ 1812852 h 2344739"/>
              <a:gd name="connsiteX229-3295" fmla="*/ 118381 w 12192001"/>
              <a:gd name="connsiteY229-3296" fmla="*/ 1761047 h 2344739"/>
              <a:gd name="connsiteX230-3297" fmla="*/ 15526 w 12192001"/>
              <a:gd name="connsiteY230-3298" fmla="*/ 1758191 h 2344739"/>
              <a:gd name="connsiteX231-3299" fmla="*/ 2 w 12192001"/>
              <a:gd name="connsiteY231-3300" fmla="*/ 1752722 h 2344739"/>
              <a:gd name="connsiteX232-3301" fmla="*/ 1 w 12192001"/>
              <a:gd name="connsiteY232-3302" fmla="*/ 762497 h 2344739"/>
              <a:gd name="connsiteX233-3303" fmla="*/ 0 w 12192001"/>
              <a:gd name="connsiteY233-3304" fmla="*/ 762497 h 2344739"/>
              <a:gd name="connsiteX234-3305" fmla="*/ 0 w 12192001"/>
              <a:gd name="connsiteY234-3306" fmla="*/ 222213 h 2344739"/>
              <a:gd name="connsiteX235-3307" fmla="*/ 0 w 12192001"/>
              <a:gd name="connsiteY235-3308" fmla="*/ 0 h 2344739"/>
              <a:gd name="connsiteX0-3309" fmla="*/ 0 w 12192001"/>
              <a:gd name="connsiteY0-3310" fmla="*/ 0 h 2344739"/>
              <a:gd name="connsiteX1-3311" fmla="*/ 12192000 w 12192001"/>
              <a:gd name="connsiteY1-3312" fmla="*/ 0 h 2344739"/>
              <a:gd name="connsiteX2-3313" fmla="*/ 12192000 w 12192001"/>
              <a:gd name="connsiteY2-3314" fmla="*/ 222213 h 2344739"/>
              <a:gd name="connsiteX3-3315" fmla="*/ 12192000 w 12192001"/>
              <a:gd name="connsiteY3-3316" fmla="*/ 389190 h 2344739"/>
              <a:gd name="connsiteX4-3317" fmla="*/ 12192001 w 12192001"/>
              <a:gd name="connsiteY4-3318" fmla="*/ 579739 h 2344739"/>
              <a:gd name="connsiteX5-3319" fmla="*/ 12184838 w 12192001"/>
              <a:gd name="connsiteY5-3320" fmla="*/ 584189 h 2344739"/>
              <a:gd name="connsiteX6-3321" fmla="*/ 12155215 w 12192001"/>
              <a:gd name="connsiteY6-3322" fmla="*/ 597366 h 2344739"/>
              <a:gd name="connsiteX7-3323" fmla="*/ 12138067 w 12192001"/>
              <a:gd name="connsiteY7-3324" fmla="*/ 623179 h 2344739"/>
              <a:gd name="connsiteX8-3325" fmla="*/ 12125179 w 12192001"/>
              <a:gd name="connsiteY8-3326" fmla="*/ 624690 h 2344739"/>
              <a:gd name="connsiteX9-3327" fmla="*/ 12122859 w 12192001"/>
              <a:gd name="connsiteY9-3328" fmla="*/ 624794 h 2344739"/>
              <a:gd name="connsiteX10-3329" fmla="*/ 12115706 w 12192001"/>
              <a:gd name="connsiteY10-3330" fmla="*/ 628608 h 2344739"/>
              <a:gd name="connsiteX11-3331" fmla="*/ 12098349 w 12192001"/>
              <a:gd name="connsiteY11-3332" fmla="*/ 628139 h 2344739"/>
              <a:gd name="connsiteX12-3333" fmla="*/ 12085925 w 12192001"/>
              <a:gd name="connsiteY12-3334" fmla="*/ 636341 h 2344739"/>
              <a:gd name="connsiteX13-3335" fmla="*/ 12029925 w 12192001"/>
              <a:gd name="connsiteY13-3336" fmla="*/ 680009 h 2344739"/>
              <a:gd name="connsiteX14-3337" fmla="*/ 11994685 w 12192001"/>
              <a:gd name="connsiteY14-3338" fmla="*/ 703458 h 2344739"/>
              <a:gd name="connsiteX15-3339" fmla="*/ 11978569 w 12192001"/>
              <a:gd name="connsiteY15-3340" fmla="*/ 708161 h 2344739"/>
              <a:gd name="connsiteX16-3341" fmla="*/ 11957898 w 12192001"/>
              <a:gd name="connsiteY16-3342" fmla="*/ 717558 h 2344739"/>
              <a:gd name="connsiteX17-3343" fmla="*/ 11919306 w 12192001"/>
              <a:gd name="connsiteY17-3344" fmla="*/ 730883 h 2344739"/>
              <a:gd name="connsiteX18-3345" fmla="*/ 11902508 w 12192001"/>
              <a:gd name="connsiteY18-3346" fmla="*/ 742426 h 2344739"/>
              <a:gd name="connsiteX19-3347" fmla="*/ 11893900 w 12192001"/>
              <a:gd name="connsiteY19-3348" fmla="*/ 744791 h 2344739"/>
              <a:gd name="connsiteX20-3349" fmla="*/ 11890820 w 12192001"/>
              <a:gd name="connsiteY20-3350" fmla="*/ 755729 h 2344739"/>
              <a:gd name="connsiteX21-3351" fmla="*/ 11869628 w 12192001"/>
              <a:gd name="connsiteY21-3352" fmla="*/ 777816 h 2344739"/>
              <a:gd name="connsiteX22-3353" fmla="*/ 11812228 w 12192001"/>
              <a:gd name="connsiteY22-3354" fmla="*/ 797659 h 2344739"/>
              <a:gd name="connsiteX23-3355" fmla="*/ 11748619 w 12192001"/>
              <a:gd name="connsiteY23-3356" fmla="*/ 872002 h 2344739"/>
              <a:gd name="connsiteX24-3357" fmla="*/ 11595155 w 12192001"/>
              <a:gd name="connsiteY24-3358" fmla="*/ 918898 h 2344739"/>
              <a:gd name="connsiteX25-3359" fmla="*/ 11306392 w 12192001"/>
              <a:gd name="connsiteY25-3360" fmla="*/ 1272239 h 2344739"/>
              <a:gd name="connsiteX26-3361" fmla="*/ 11522499 w 12192001"/>
              <a:gd name="connsiteY26-3362" fmla="*/ 1207528 h 2344739"/>
              <a:gd name="connsiteX27-3363" fmla="*/ 11245526 w 12192001"/>
              <a:gd name="connsiteY27-3364" fmla="*/ 1274060 h 2344739"/>
              <a:gd name="connsiteX28-3365" fmla="*/ 11227161 w 12192001"/>
              <a:gd name="connsiteY28-3366" fmla="*/ 1276236 h 2344739"/>
              <a:gd name="connsiteX29-3367" fmla="*/ 11216939 w 12192001"/>
              <a:gd name="connsiteY29-3368" fmla="*/ 1275961 h 2344739"/>
              <a:gd name="connsiteX30-3369" fmla="*/ 11216036 w 12192001"/>
              <a:gd name="connsiteY30-3370" fmla="*/ 1275018 h 2344739"/>
              <a:gd name="connsiteX31-3371" fmla="*/ 11187737 w 12192001"/>
              <a:gd name="connsiteY31-3372" fmla="*/ 1292383 h 2344739"/>
              <a:gd name="connsiteX32-3373" fmla="*/ 11183353 w 12192001"/>
              <a:gd name="connsiteY32-3374" fmla="*/ 1292525 h 2344739"/>
              <a:gd name="connsiteX33-3375" fmla="*/ 11165706 w 12192001"/>
              <a:gd name="connsiteY33-3376" fmla="*/ 1306612 h 2344739"/>
              <a:gd name="connsiteX34-3377" fmla="*/ 11156163 w 12192001"/>
              <a:gd name="connsiteY34-3378" fmla="*/ 1312414 h 2344739"/>
              <a:gd name="connsiteX35-3379" fmla="*/ 11154348 w 12192001"/>
              <a:gd name="connsiteY35-3380" fmla="*/ 1317097 h 2344739"/>
              <a:gd name="connsiteX36-3381" fmla="*/ 11139813 w 12192001"/>
              <a:gd name="connsiteY36-3382" fmla="*/ 1324115 h 2344739"/>
              <a:gd name="connsiteX37-3383" fmla="*/ 11137813 w 12192001"/>
              <a:gd name="connsiteY37-3384" fmla="*/ 1323772 h 2344739"/>
              <a:gd name="connsiteX38-3385" fmla="*/ 11127060 w 12192001"/>
              <a:gd name="connsiteY38-3386" fmla="*/ 1333832 h 2344739"/>
              <a:gd name="connsiteX39-3387" fmla="*/ 11119543 w 12192001"/>
              <a:gd name="connsiteY39-3388" fmla="*/ 1347424 h 2344739"/>
              <a:gd name="connsiteX40-3389" fmla="*/ 10893535 w 12192001"/>
              <a:gd name="connsiteY40-3390" fmla="*/ 1473399 h 2344739"/>
              <a:gd name="connsiteX41-3391" fmla="*/ 10772152 w 12192001"/>
              <a:gd name="connsiteY41-3392" fmla="*/ 1523191 h 2344739"/>
              <a:gd name="connsiteX42-3393" fmla="*/ 10626520 w 12192001"/>
              <a:gd name="connsiteY42-3394" fmla="*/ 1559229 h 2344739"/>
              <a:gd name="connsiteX43-3395" fmla="*/ 10580747 w 12192001"/>
              <a:gd name="connsiteY43-3396" fmla="*/ 1568689 h 2344739"/>
              <a:gd name="connsiteX44-3397" fmla="*/ 10546642 w 12192001"/>
              <a:gd name="connsiteY44-3398" fmla="*/ 1598423 h 2344739"/>
              <a:gd name="connsiteX45-3399" fmla="*/ 10528495 w 12192001"/>
              <a:gd name="connsiteY45-3400" fmla="*/ 1596907 h 2344739"/>
              <a:gd name="connsiteX46-3401" fmla="*/ 10525298 w 12192001"/>
              <a:gd name="connsiteY46-3402" fmla="*/ 1596411 h 2344739"/>
              <a:gd name="connsiteX47-3403" fmla="*/ 10513981 w 12192001"/>
              <a:gd name="connsiteY47-3404" fmla="*/ 1599537 h 2344739"/>
              <a:gd name="connsiteX48-3405" fmla="*/ 10490587 w 12192001"/>
              <a:gd name="connsiteY48-3406" fmla="*/ 1594156 h 2344739"/>
              <a:gd name="connsiteX49-3407" fmla="*/ 10470270 w 12192001"/>
              <a:gd name="connsiteY49-3408" fmla="*/ 1601693 h 2344739"/>
              <a:gd name="connsiteX50-3409" fmla="*/ 10375894 w 12192001"/>
              <a:gd name="connsiteY50-3410" fmla="*/ 1644598 h 2344739"/>
              <a:gd name="connsiteX51-3411" fmla="*/ 10318190 w 12192001"/>
              <a:gd name="connsiteY51-3412" fmla="*/ 1666221 h 2344739"/>
              <a:gd name="connsiteX52-3413" fmla="*/ 10294319 w 12192001"/>
              <a:gd name="connsiteY52-3414" fmla="*/ 1668079 h 2344739"/>
              <a:gd name="connsiteX53-3415" fmla="*/ 10262295 w 12192001"/>
              <a:gd name="connsiteY53-3416" fmla="*/ 1674948 h 2344739"/>
              <a:gd name="connsiteX54-3417" fmla="*/ 10204270 w 12192001"/>
              <a:gd name="connsiteY54-3418" fmla="*/ 1682149 h 2344739"/>
              <a:gd name="connsiteX55-3419" fmla="*/ 10176611 w 12192001"/>
              <a:gd name="connsiteY55-3420" fmla="*/ 1692943 h 2344739"/>
              <a:gd name="connsiteX56-3421" fmla="*/ 10163922 w 12192001"/>
              <a:gd name="connsiteY56-3422" fmla="*/ 1693739 h 2344739"/>
              <a:gd name="connsiteX57-3423" fmla="*/ 10155160 w 12192001"/>
              <a:gd name="connsiteY57-3424" fmla="*/ 1707487 h 2344739"/>
              <a:gd name="connsiteX58-3425" fmla="*/ 10117119 w 12192001"/>
              <a:gd name="connsiteY58-3426" fmla="*/ 1731142 h 2344739"/>
              <a:gd name="connsiteX59-3427" fmla="*/ 10100445 w 12192001"/>
              <a:gd name="connsiteY59-3428" fmla="*/ 1742432 h 2344739"/>
              <a:gd name="connsiteX60-3429" fmla="*/ 10082169 w 12192001"/>
              <a:gd name="connsiteY60-3430" fmla="*/ 1743296 h 2344739"/>
              <a:gd name="connsiteX61-3431" fmla="*/ 10039240 w 12192001"/>
              <a:gd name="connsiteY61-3432" fmla="*/ 1741632 h 2344739"/>
              <a:gd name="connsiteX62-3433" fmla="*/ 9960019 w 12192001"/>
              <a:gd name="connsiteY62-3434" fmla="*/ 1757147 h 2344739"/>
              <a:gd name="connsiteX63-3435" fmla="*/ 9847792 w 12192001"/>
              <a:gd name="connsiteY63-3436" fmla="*/ 1763915 h 2344739"/>
              <a:gd name="connsiteX64-3437" fmla="*/ 9728309 w 12192001"/>
              <a:gd name="connsiteY64-3438" fmla="*/ 1784122 h 2344739"/>
              <a:gd name="connsiteX65-3439" fmla="*/ 9584507 w 12192001"/>
              <a:gd name="connsiteY65-3440" fmla="*/ 1795542 h 2344739"/>
              <a:gd name="connsiteX66-3441" fmla="*/ 9343052 w 12192001"/>
              <a:gd name="connsiteY66-3442" fmla="*/ 1841244 h 2344739"/>
              <a:gd name="connsiteX67-3443" fmla="*/ 9231370 w 12192001"/>
              <a:gd name="connsiteY67-3444" fmla="*/ 1893149 h 2344739"/>
              <a:gd name="connsiteX68-3445" fmla="*/ 9194810 w 12192001"/>
              <a:gd name="connsiteY68-3446" fmla="*/ 1903228 h 2344739"/>
              <a:gd name="connsiteX69-3447" fmla="*/ 9189246 w 12192001"/>
              <a:gd name="connsiteY69-3448" fmla="*/ 1912467 h 2344739"/>
              <a:gd name="connsiteX70-3449" fmla="*/ 9151232 w 12192001"/>
              <a:gd name="connsiteY70-3450" fmla="*/ 1923669 h 2344739"/>
              <a:gd name="connsiteX71-3451" fmla="*/ 9150210 w 12192001"/>
              <a:gd name="connsiteY71-3452" fmla="*/ 1922604 h 2344739"/>
              <a:gd name="connsiteX72-3453" fmla="*/ 9137318 w 12192001"/>
              <a:gd name="connsiteY72-3454" fmla="*/ 1920435 h 2344739"/>
              <a:gd name="connsiteX73-3455" fmla="*/ 9113812 w 12192001"/>
              <a:gd name="connsiteY73-3456" fmla="*/ 1919069 h 2344739"/>
              <a:gd name="connsiteX74-3457" fmla="*/ 9053453 w 12192001"/>
              <a:gd name="connsiteY74-3458" fmla="*/ 1910755 h 2344739"/>
              <a:gd name="connsiteX75-3459" fmla="*/ 9005486 w 12192001"/>
              <a:gd name="connsiteY75-3460" fmla="*/ 1914040 h 2344739"/>
              <a:gd name="connsiteX76-3461" fmla="*/ 9005201 w 12192001"/>
              <a:gd name="connsiteY76-3462" fmla="*/ 1913800 h 2344739"/>
              <a:gd name="connsiteX77-3463" fmla="*/ 8996232 w 12192001"/>
              <a:gd name="connsiteY77-3464" fmla="*/ 1915011 h 2344739"/>
              <a:gd name="connsiteX78-3465" fmla="*/ 8990394 w 12192001"/>
              <a:gd name="connsiteY78-3466" fmla="*/ 1917072 h 2344739"/>
              <a:gd name="connsiteX79-3467" fmla="*/ 8974337 w 12192001"/>
              <a:gd name="connsiteY79-3468" fmla="*/ 1920298 h 2344739"/>
              <a:gd name="connsiteX80-3469" fmla="*/ 8968011 w 12192001"/>
              <a:gd name="connsiteY80-3470" fmla="*/ 1919598 h 2344739"/>
              <a:gd name="connsiteX81-3471" fmla="*/ 8963048 w 12192001"/>
              <a:gd name="connsiteY81-3472" fmla="*/ 1917373 h 2344739"/>
              <a:gd name="connsiteX82-3473" fmla="*/ 8928988 w 12192001"/>
              <a:gd name="connsiteY82-3474" fmla="*/ 1914185 h 2344739"/>
              <a:gd name="connsiteX83-3475" fmla="*/ 8752444 w 12192001"/>
              <a:gd name="connsiteY83-3476" fmla="*/ 1933417 h 2344739"/>
              <a:gd name="connsiteX84-3477" fmla="*/ 8707847 w 12192001"/>
              <a:gd name="connsiteY84-3478" fmla="*/ 1935518 h 2344739"/>
              <a:gd name="connsiteX85-3479" fmla="*/ 8596071 w 12192001"/>
              <a:gd name="connsiteY85-3480" fmla="*/ 1944090 h 2344739"/>
              <a:gd name="connsiteX86-3481" fmla="*/ 8525230 w 12192001"/>
              <a:gd name="connsiteY86-3482" fmla="*/ 1929248 h 2344739"/>
              <a:gd name="connsiteX87-3483" fmla="*/ 8510983 w 12192001"/>
              <a:gd name="connsiteY87-3484" fmla="*/ 1935163 h 2344739"/>
              <a:gd name="connsiteX88-3485" fmla="*/ 8506167 w 12192001"/>
              <a:gd name="connsiteY88-3486" fmla="*/ 1938164 h 2344739"/>
              <a:gd name="connsiteX89-3487" fmla="*/ 8497968 w 12192001"/>
              <a:gd name="connsiteY89-3488" fmla="*/ 1940902 h 2344739"/>
              <a:gd name="connsiteX90-3489" fmla="*/ 8497594 w 12192001"/>
              <a:gd name="connsiteY90-3490" fmla="*/ 1940723 h 2344739"/>
              <a:gd name="connsiteX91-3491" fmla="*/ 8490249 w 12192001"/>
              <a:gd name="connsiteY91-3492" fmla="*/ 1943773 h 2344739"/>
              <a:gd name="connsiteX92-3493" fmla="*/ 8367182 w 12192001"/>
              <a:gd name="connsiteY92-3494" fmla="*/ 1957815 h 2344739"/>
              <a:gd name="connsiteX93-3495" fmla="*/ 8353799 w 12192001"/>
              <a:gd name="connsiteY93-3496" fmla="*/ 1958009 h 2344739"/>
              <a:gd name="connsiteX94-3497" fmla="*/ 8352373 w 12192001"/>
              <a:gd name="connsiteY94-3498" fmla="*/ 1957169 h 2344739"/>
              <a:gd name="connsiteX95-3499" fmla="*/ 8320104 w 12192001"/>
              <a:gd name="connsiteY95-3500" fmla="*/ 1974587 h 2344739"/>
              <a:gd name="connsiteX96-3501" fmla="*/ 8314433 w 12192001"/>
              <a:gd name="connsiteY96-3502" fmla="*/ 1974913 h 2344739"/>
              <a:gd name="connsiteX97-3503" fmla="*/ 8295174 w 12192001"/>
              <a:gd name="connsiteY97-3504" fmla="*/ 1988808 h 2344739"/>
              <a:gd name="connsiteX98-3505" fmla="*/ 8284276 w 12192001"/>
              <a:gd name="connsiteY98-3506" fmla="*/ 1994631 h 2344739"/>
              <a:gd name="connsiteX99-3507" fmla="*/ 8283150 w 12192001"/>
              <a:gd name="connsiteY99-3508" fmla="*/ 1999074 h 2344739"/>
              <a:gd name="connsiteX100-3509" fmla="*/ 8266076 w 12192001"/>
              <a:gd name="connsiteY100-3510" fmla="*/ 2006249 h 2344739"/>
              <a:gd name="connsiteX101-3511" fmla="*/ 8263377 w 12192001"/>
              <a:gd name="connsiteY101-3512" fmla="*/ 2006019 h 2344739"/>
              <a:gd name="connsiteX102-3513" fmla="*/ 8252033 w 12192001"/>
              <a:gd name="connsiteY102-3514" fmla="*/ 2015862 h 2344739"/>
              <a:gd name="connsiteX103-3515" fmla="*/ 8245834 w 12192001"/>
              <a:gd name="connsiteY103-3516" fmla="*/ 2028854 h 2344739"/>
              <a:gd name="connsiteX104-3517" fmla="*/ 8090272 w 12192001"/>
              <a:gd name="connsiteY104-3518" fmla="*/ 2075015 h 2344739"/>
              <a:gd name="connsiteX105-3519" fmla="*/ 7905407 w 12192001"/>
              <a:gd name="connsiteY105-3520" fmla="*/ 2116988 h 2344739"/>
              <a:gd name="connsiteX106-3521" fmla="*/ 7718745 w 12192001"/>
              <a:gd name="connsiteY106-3522" fmla="*/ 2142703 h 2344739"/>
              <a:gd name="connsiteX107-3523" fmla="*/ 7614347 w 12192001"/>
              <a:gd name="connsiteY107-3524" fmla="*/ 2139232 h 2344739"/>
              <a:gd name="connsiteX108-3525" fmla="*/ 7527543 w 12192001"/>
              <a:gd name="connsiteY108-3526" fmla="*/ 2145060 h 2344739"/>
              <a:gd name="connsiteX109-3527" fmla="*/ 7519571 w 12192001"/>
              <a:gd name="connsiteY109-3528" fmla="*/ 2147613 h 2344739"/>
              <a:gd name="connsiteX110-3529" fmla="*/ 7507411 w 12192001"/>
              <a:gd name="connsiteY110-3530" fmla="*/ 2148948 h 2344739"/>
              <a:gd name="connsiteX111-3531" fmla="*/ 7507040 w 12192001"/>
              <a:gd name="connsiteY111-3532" fmla="*/ 2148621 h 2344739"/>
              <a:gd name="connsiteX112-3533" fmla="*/ 7495795 w 12192001"/>
              <a:gd name="connsiteY112-3534" fmla="*/ 2150573 h 2344739"/>
              <a:gd name="connsiteX113-3535" fmla="*/ 7405391 w 12192001"/>
              <a:gd name="connsiteY113-3536" fmla="*/ 2142468 h 2344739"/>
              <a:gd name="connsiteX114-3537" fmla="*/ 7312180 w 12192001"/>
              <a:gd name="connsiteY114-3538" fmla="*/ 2132873 h 2344739"/>
              <a:gd name="connsiteX115-3539" fmla="*/ 7310853 w 12192001"/>
              <a:gd name="connsiteY115-3540" fmla="*/ 2131431 h 2344739"/>
              <a:gd name="connsiteX116-3541" fmla="*/ 7218559 w 12192001"/>
              <a:gd name="connsiteY116-3542" fmla="*/ 2156680 h 2344739"/>
              <a:gd name="connsiteX117-3543" fmla="*/ 7201101 w 12192001"/>
              <a:gd name="connsiteY117-3544" fmla="*/ 2161230 h 2344739"/>
              <a:gd name="connsiteX118-3545" fmla="*/ 7197004 w 12192001"/>
              <a:gd name="connsiteY118-3546" fmla="*/ 2166588 h 2344739"/>
              <a:gd name="connsiteX119-3547" fmla="*/ 7170808 w 12192001"/>
              <a:gd name="connsiteY119-3548" fmla="*/ 2171236 h 2344739"/>
              <a:gd name="connsiteX120-3549" fmla="*/ 7096988 w 12192001"/>
              <a:gd name="connsiteY120-3550" fmla="*/ 2183464 h 2344739"/>
              <a:gd name="connsiteX121-3551" fmla="*/ 7018496 w 12192001"/>
              <a:gd name="connsiteY121-3552" fmla="*/ 2183090 h 2344739"/>
              <a:gd name="connsiteX122-3553" fmla="*/ 6904146 w 12192001"/>
              <a:gd name="connsiteY122-3554" fmla="*/ 2212596 h 2344739"/>
              <a:gd name="connsiteX123-3555" fmla="*/ 6708222 w 12192001"/>
              <a:gd name="connsiteY123-3556" fmla="*/ 2240551 h 2344739"/>
              <a:gd name="connsiteX124-3557" fmla="*/ 6549454 w 12192001"/>
              <a:gd name="connsiteY124-3558" fmla="*/ 2269327 h 2344739"/>
              <a:gd name="connsiteX125-3559" fmla="*/ 6317560 w 12192001"/>
              <a:gd name="connsiteY125-3560" fmla="*/ 2316127 h 2344739"/>
              <a:gd name="connsiteX126-3561" fmla="*/ 6168674 w 12192001"/>
              <a:gd name="connsiteY126-3562" fmla="*/ 2318214 h 2344739"/>
              <a:gd name="connsiteX127-3563" fmla="*/ 6073848 w 12192001"/>
              <a:gd name="connsiteY127-3564" fmla="*/ 2338676 h 2344739"/>
              <a:gd name="connsiteX128-3565" fmla="*/ 6068529 w 12192001"/>
              <a:gd name="connsiteY128-3566" fmla="*/ 2337139 h 2344739"/>
              <a:gd name="connsiteX129-3567" fmla="*/ 6048638 w 12192001"/>
              <a:gd name="connsiteY129-3568" fmla="*/ 2337822 h 2344739"/>
              <a:gd name="connsiteX130-3569" fmla="*/ 6041285 w 12192001"/>
              <a:gd name="connsiteY130-3570" fmla="*/ 2329473 h 2344739"/>
              <a:gd name="connsiteX131-3571" fmla="*/ 6010090 w 12192001"/>
              <a:gd name="connsiteY131-3572" fmla="*/ 2324380 h 2344739"/>
              <a:gd name="connsiteX132-3573" fmla="*/ 5957375 w 12192001"/>
              <a:gd name="connsiteY132-3574" fmla="*/ 2328024 h 2344739"/>
              <a:gd name="connsiteX133-3575" fmla="*/ 5758919 w 12192001"/>
              <a:gd name="connsiteY133-3576" fmla="*/ 2343716 h 2344739"/>
              <a:gd name="connsiteX134-3577" fmla="*/ 5626960 w 12192001"/>
              <a:gd name="connsiteY134-3578" fmla="*/ 2344739 h 2344739"/>
              <a:gd name="connsiteX135-3579" fmla="*/ 5470906 w 12192001"/>
              <a:gd name="connsiteY135-3580" fmla="*/ 2330719 h 2344739"/>
              <a:gd name="connsiteX136-3581" fmla="*/ 5432761 w 12192001"/>
              <a:gd name="connsiteY136-3582" fmla="*/ 2319466 h 2344739"/>
              <a:gd name="connsiteX137-3583" fmla="*/ 5381669 w 12192001"/>
              <a:gd name="connsiteY137-3584" fmla="*/ 2301764 h 2344739"/>
              <a:gd name="connsiteX138-3585" fmla="*/ 5261764 w 12192001"/>
              <a:gd name="connsiteY138-3586" fmla="*/ 2281347 h 2344739"/>
              <a:gd name="connsiteX139-3587" fmla="*/ 5222961 w 12192001"/>
              <a:gd name="connsiteY139-3588" fmla="*/ 2270223 h 2344739"/>
              <a:gd name="connsiteX140-3589" fmla="*/ 5174660 w 12192001"/>
              <a:gd name="connsiteY140-3590" fmla="*/ 2267233 h 2344739"/>
              <a:gd name="connsiteX141-3591" fmla="*/ 5156554 w 12192001"/>
              <a:gd name="connsiteY141-3592" fmla="*/ 2260010 h 2344739"/>
              <a:gd name="connsiteX142-3593" fmla="*/ 5142599 w 12192001"/>
              <a:gd name="connsiteY142-3594" fmla="*/ 2256610 h 2344739"/>
              <a:gd name="connsiteX143-3595" fmla="*/ 5139596 w 12192001"/>
              <a:gd name="connsiteY143-3596" fmla="*/ 2254509 h 2344739"/>
              <a:gd name="connsiteX144-3597" fmla="*/ 5121659 w 12192001"/>
              <a:gd name="connsiteY144-3598" fmla="*/ 2243656 h 2344739"/>
              <a:gd name="connsiteX145-3599" fmla="*/ 5065790 w 12192001"/>
              <a:gd name="connsiteY145-3600" fmla="*/ 2250227 h 2344739"/>
              <a:gd name="connsiteX146-3601" fmla="*/ 5011514 w 12192001"/>
              <a:gd name="connsiteY146-3602" fmla="*/ 2233846 h 2344739"/>
              <a:gd name="connsiteX147-3603" fmla="*/ 4840441 w 12192001"/>
              <a:gd name="connsiteY147-3604" fmla="*/ 2209829 h 2344739"/>
              <a:gd name="connsiteX148-3605" fmla="*/ 4762447 w 12192001"/>
              <a:gd name="connsiteY148-3606" fmla="*/ 2182061 h 2344739"/>
              <a:gd name="connsiteX149-3607" fmla="*/ 4723186 w 12192001"/>
              <a:gd name="connsiteY149-3608" fmla="*/ 2173047 h 2344739"/>
              <a:gd name="connsiteX150-3609" fmla="*/ 4721176 w 12192001"/>
              <a:gd name="connsiteY150-3610" fmla="*/ 2172298 h 2344739"/>
              <a:gd name="connsiteX151-3611" fmla="*/ 4722111 w 12192001"/>
              <a:gd name="connsiteY151-3612" fmla="*/ 2172087 h 2344739"/>
              <a:gd name="connsiteX152-3613" fmla="*/ 4717202 w 12192001"/>
              <a:gd name="connsiteY152-3614" fmla="*/ 2170817 h 2344739"/>
              <a:gd name="connsiteX153-3615" fmla="*/ 4721176 w 12192001"/>
              <a:gd name="connsiteY153-3616" fmla="*/ 2172298 h 2344739"/>
              <a:gd name="connsiteX154-3617" fmla="*/ 4715526 w 12192001"/>
              <a:gd name="connsiteY154-3618" fmla="*/ 2173573 h 2344739"/>
              <a:gd name="connsiteX155-3619" fmla="*/ 4515814 w 12192001"/>
              <a:gd name="connsiteY155-3620" fmla="*/ 2163671 h 2344739"/>
              <a:gd name="connsiteX156-3621" fmla="*/ 4428543 w 12192001"/>
              <a:gd name="connsiteY156-3622" fmla="*/ 2153020 h 2344739"/>
              <a:gd name="connsiteX157-3623" fmla="*/ 4362875 w 12192001"/>
              <a:gd name="connsiteY157-3624" fmla="*/ 2151674 h 2344739"/>
              <a:gd name="connsiteX158-3625" fmla="*/ 4316966 w 12192001"/>
              <a:gd name="connsiteY158-3626" fmla="*/ 2158289 h 2344739"/>
              <a:gd name="connsiteX159-3627" fmla="*/ 4315110 w 12192001"/>
              <a:gd name="connsiteY159-3628" fmla="*/ 2156948 h 2344739"/>
              <a:gd name="connsiteX160-3629" fmla="*/ 4295144 w 12192001"/>
              <a:gd name="connsiteY160-3630" fmla="*/ 2155069 h 2344739"/>
              <a:gd name="connsiteX161-3631" fmla="*/ 4290064 w 12192001"/>
              <a:gd name="connsiteY161-3632" fmla="*/ 2157986 h 2344739"/>
              <a:gd name="connsiteX162-3633" fmla="*/ 4276142 w 12192001"/>
              <a:gd name="connsiteY162-3634" fmla="*/ 2157740 h 2344739"/>
              <a:gd name="connsiteX163-3635" fmla="*/ 4248117 w 12192001"/>
              <a:gd name="connsiteY163-3636" fmla="*/ 2160064 h 2344739"/>
              <a:gd name="connsiteX164-3637" fmla="*/ 4202051 w 12192001"/>
              <a:gd name="connsiteY164-3638" fmla="*/ 2157269 h 2344739"/>
              <a:gd name="connsiteX165-3639" fmla="*/ 4201745 w 12192001"/>
              <a:gd name="connsiteY165-3640" fmla="*/ 2156010 h 2344739"/>
              <a:gd name="connsiteX166-3641" fmla="*/ 4191248 w 12192001"/>
              <a:gd name="connsiteY166-3642" fmla="*/ 2150376 h 2344739"/>
              <a:gd name="connsiteX167-3643" fmla="*/ 4142745 w 12192001"/>
              <a:gd name="connsiteY167-3644" fmla="*/ 2134511 h 2344739"/>
              <a:gd name="connsiteX168-3645" fmla="*/ 4083097 w 12192001"/>
              <a:gd name="connsiteY168-3646" fmla="*/ 2107978 h 2344739"/>
              <a:gd name="connsiteX169-3647" fmla="*/ 4074546 w 12192001"/>
              <a:gd name="connsiteY169-3648" fmla="*/ 2107143 h 2344739"/>
              <a:gd name="connsiteX170-3649" fmla="*/ 4074427 w 12192001"/>
              <a:gd name="connsiteY170-3650" fmla="*/ 2106844 h 2344739"/>
              <a:gd name="connsiteX171-3651" fmla="*/ 4065510 w 12192001"/>
              <a:gd name="connsiteY171-3652" fmla="*/ 2105400 h 2344739"/>
              <a:gd name="connsiteX172-3653" fmla="*/ 4058954 w 12192001"/>
              <a:gd name="connsiteY172-3654" fmla="*/ 2105618 h 2344739"/>
              <a:gd name="connsiteX173-3655" fmla="*/ 4042364 w 12192001"/>
              <a:gd name="connsiteY173-3656" fmla="*/ 2103997 h 2344739"/>
              <a:gd name="connsiteX174-3657" fmla="*/ 4036997 w 12192001"/>
              <a:gd name="connsiteY174-3658" fmla="*/ 2101563 h 2344739"/>
              <a:gd name="connsiteX175-3659" fmla="*/ 4035363 w 12192001"/>
              <a:gd name="connsiteY175-3660" fmla="*/ 2097896 h 2344739"/>
              <a:gd name="connsiteX176-3661" fmla="*/ 4033778 w 12192001"/>
              <a:gd name="connsiteY176-3662" fmla="*/ 2098131 h 2344739"/>
              <a:gd name="connsiteX177-3663" fmla="*/ 4004538 w 12192001"/>
              <a:gd name="connsiteY177-3664" fmla="*/ 2085563 h 2344739"/>
              <a:gd name="connsiteX178-3665" fmla="*/ 3936846 w 12192001"/>
              <a:gd name="connsiteY178-3666" fmla="*/ 2068106 h 2344739"/>
              <a:gd name="connsiteX179-3667" fmla="*/ 3897275 w 12192001"/>
              <a:gd name="connsiteY179-3668" fmla="*/ 2062451 h 2344739"/>
              <a:gd name="connsiteX180-3669" fmla="*/ 3789760 w 12192001"/>
              <a:gd name="connsiteY180-3670" fmla="*/ 2042213 h 2344739"/>
              <a:gd name="connsiteX181-3671" fmla="*/ 3682513 w 12192001"/>
              <a:gd name="connsiteY181-3672" fmla="*/ 2018290 h 2344739"/>
              <a:gd name="connsiteX182-3673" fmla="*/ 3610035 w 12192001"/>
              <a:gd name="connsiteY182-3674" fmla="*/ 1986019 h 2344739"/>
              <a:gd name="connsiteX183-3675" fmla="*/ 3603855 w 12192001"/>
              <a:gd name="connsiteY183-3676" fmla="*/ 1987381 h 2344739"/>
              <a:gd name="connsiteX184-3677" fmla="*/ 3594736 w 12192001"/>
              <a:gd name="connsiteY184-3678" fmla="*/ 1987545 h 2344739"/>
              <a:gd name="connsiteX185-3679" fmla="*/ 3594501 w 12192001"/>
              <a:gd name="connsiteY185-3680" fmla="*/ 1987276 h 2344739"/>
              <a:gd name="connsiteX186-3681" fmla="*/ 3585978 w 12192001"/>
              <a:gd name="connsiteY186-3682" fmla="*/ 1987966 h 2344739"/>
              <a:gd name="connsiteX187-3683" fmla="*/ 3536135 w 12192001"/>
              <a:gd name="connsiteY187-3684" fmla="*/ 1978267 h 2344739"/>
              <a:gd name="connsiteX188-3685" fmla="*/ 3473223 w 12192001"/>
              <a:gd name="connsiteY188-3686" fmla="*/ 1974606 h 2344739"/>
              <a:gd name="connsiteX189-3687" fmla="*/ 3400728 w 12192001"/>
              <a:gd name="connsiteY189-3688" fmla="*/ 1962558 h 2344739"/>
              <a:gd name="connsiteX190-3689" fmla="*/ 3363888 w 12192001"/>
              <a:gd name="connsiteY190-3690" fmla="*/ 1979510 h 2344739"/>
              <a:gd name="connsiteX191-3691" fmla="*/ 3344026 w 12192001"/>
              <a:gd name="connsiteY191-3692" fmla="*/ 1981192 h 2344739"/>
              <a:gd name="connsiteX192-3693" fmla="*/ 3341698 w 12192001"/>
              <a:gd name="connsiteY192-3694" fmla="*/ 1980217 h 2344739"/>
              <a:gd name="connsiteX193-3695" fmla="*/ 3262356 w 12192001"/>
              <a:gd name="connsiteY193-3696" fmla="*/ 1986094 h 2344739"/>
              <a:gd name="connsiteX194-3697" fmla="*/ 3142556 w 12192001"/>
              <a:gd name="connsiteY194-3698" fmla="*/ 1993869 h 2344739"/>
              <a:gd name="connsiteX195-3699" fmla="*/ 3030291 w 12192001"/>
              <a:gd name="connsiteY195-3700" fmla="*/ 1996512 h 2344739"/>
              <a:gd name="connsiteX196-3701" fmla="*/ 2781569 w 12192001"/>
              <a:gd name="connsiteY196-3702" fmla="*/ 2018333 h 2344739"/>
              <a:gd name="connsiteX197-3703" fmla="*/ 2646527 w 12192001"/>
              <a:gd name="connsiteY197-3704" fmla="*/ 2028869 h 2344739"/>
              <a:gd name="connsiteX198-3705" fmla="*/ 2568028 w 12192001"/>
              <a:gd name="connsiteY198-3706" fmla="*/ 2002628 h 2344739"/>
              <a:gd name="connsiteX199-3707" fmla="*/ 2443255 w 12192001"/>
              <a:gd name="connsiteY199-3708" fmla="*/ 2016529 h 2344739"/>
              <a:gd name="connsiteX200-3709" fmla="*/ 2315112 w 12192001"/>
              <a:gd name="connsiteY200-3710" fmla="*/ 2024996 h 2344739"/>
              <a:gd name="connsiteX201-3711" fmla="*/ 2208578 w 12192001"/>
              <a:gd name="connsiteY201-3712" fmla="*/ 2019763 h 2344739"/>
              <a:gd name="connsiteX202-3713" fmla="*/ 2094665 w 12192001"/>
              <a:gd name="connsiteY202-3714" fmla="*/ 2003052 h 2344739"/>
              <a:gd name="connsiteX203-3715" fmla="*/ 1997356 w 12192001"/>
              <a:gd name="connsiteY203-3716" fmla="*/ 1995032 h 2344739"/>
              <a:gd name="connsiteX204-3717" fmla="*/ 1928172 w 12192001"/>
              <a:gd name="connsiteY204-3718" fmla="*/ 2016977 h 2344739"/>
              <a:gd name="connsiteX205-3719" fmla="*/ 1921650 w 12192001"/>
              <a:gd name="connsiteY205-3720" fmla="*/ 2012146 h 2344739"/>
              <a:gd name="connsiteX206-3721" fmla="*/ 1873080 w 12192001"/>
              <a:gd name="connsiteY206-3722" fmla="*/ 2013741 h 2344739"/>
              <a:gd name="connsiteX207-3723" fmla="*/ 1786655 w 12192001"/>
              <a:gd name="connsiteY207-3724" fmla="*/ 2041363 h 2344739"/>
              <a:gd name="connsiteX208-3725" fmla="*/ 1738204 w 12192001"/>
              <a:gd name="connsiteY208-3726" fmla="*/ 2036312 h 2344739"/>
              <a:gd name="connsiteX209-3727" fmla="*/ 1675071 w 12192001"/>
              <a:gd name="connsiteY209-3728" fmla="*/ 2019963 h 2344739"/>
              <a:gd name="connsiteX210-3729" fmla="*/ 1608669 w 12192001"/>
              <a:gd name="connsiteY210-3730" fmla="*/ 2013066 h 2344739"/>
              <a:gd name="connsiteX211-3731" fmla="*/ 1496110 w 12192001"/>
              <a:gd name="connsiteY211-3732" fmla="*/ 1987476 h 2344739"/>
              <a:gd name="connsiteX212-3733" fmla="*/ 1149979 w 12192001"/>
              <a:gd name="connsiteY212-3734" fmla="*/ 1938041 h 2344739"/>
              <a:gd name="connsiteX213-3735" fmla="*/ 858269 w 12192001"/>
              <a:gd name="connsiteY213-3736" fmla="*/ 1928608 h 2344739"/>
              <a:gd name="connsiteX214-3737" fmla="*/ 837540 w 12192001"/>
              <a:gd name="connsiteY214-3738" fmla="*/ 1929821 h 2344739"/>
              <a:gd name="connsiteX215-3739" fmla="*/ 816809 w 12192001"/>
              <a:gd name="connsiteY215-3740" fmla="*/ 1927857 h 2344739"/>
              <a:gd name="connsiteX216-3741" fmla="*/ 811506 w 12192001"/>
              <a:gd name="connsiteY216-3742" fmla="*/ 1930751 h 2344739"/>
              <a:gd name="connsiteX217-3743" fmla="*/ 797041 w 12192001"/>
              <a:gd name="connsiteY217-3744" fmla="*/ 1930446 h 2344739"/>
              <a:gd name="connsiteX218-3745" fmla="*/ 767901 w 12192001"/>
              <a:gd name="connsiteY218-3746" fmla="*/ 1932653 h 2344739"/>
              <a:gd name="connsiteX219-3747" fmla="*/ 763053 w 12192001"/>
              <a:gd name="connsiteY219-3748" fmla="*/ 1930432 h 2344739"/>
              <a:gd name="connsiteX220-3749" fmla="*/ 720047 w 12192001"/>
              <a:gd name="connsiteY220-3750" fmla="*/ 1929661 h 2344739"/>
              <a:gd name="connsiteX221-3751" fmla="*/ 719742 w 12192001"/>
              <a:gd name="connsiteY221-3752" fmla="*/ 1928399 h 2344739"/>
              <a:gd name="connsiteX222-3753" fmla="*/ 708875 w 12192001"/>
              <a:gd name="connsiteY222-3754" fmla="*/ 1922722 h 2344739"/>
              <a:gd name="connsiteX223-3755" fmla="*/ 596792 w 12192001"/>
              <a:gd name="connsiteY223-3756" fmla="*/ 1879864 h 2344739"/>
              <a:gd name="connsiteX224-3757" fmla="*/ 578535 w 12192001"/>
              <a:gd name="connsiteY224-3758" fmla="*/ 1877212 h 2344739"/>
              <a:gd name="connsiteX225-3759" fmla="*/ 571717 w 12192001"/>
              <a:gd name="connsiteY225-3760" fmla="*/ 1877401 h 2344739"/>
              <a:gd name="connsiteX226-3761" fmla="*/ 445099 w 12192001"/>
              <a:gd name="connsiteY226-3762" fmla="*/ 1839371 h 2344739"/>
              <a:gd name="connsiteX227-3763" fmla="*/ 404015 w 12192001"/>
              <a:gd name="connsiteY227-3764" fmla="*/ 1833548 h 2344739"/>
              <a:gd name="connsiteX228-3765" fmla="*/ 292435 w 12192001"/>
              <a:gd name="connsiteY228-3766" fmla="*/ 1812852 h 2344739"/>
              <a:gd name="connsiteX229-3767" fmla="*/ 118381 w 12192001"/>
              <a:gd name="connsiteY229-3768" fmla="*/ 1761047 h 2344739"/>
              <a:gd name="connsiteX230-3769" fmla="*/ 15526 w 12192001"/>
              <a:gd name="connsiteY230-3770" fmla="*/ 1758191 h 2344739"/>
              <a:gd name="connsiteX231-3771" fmla="*/ 2 w 12192001"/>
              <a:gd name="connsiteY231-3772" fmla="*/ 1752722 h 2344739"/>
              <a:gd name="connsiteX232-3773" fmla="*/ 1 w 12192001"/>
              <a:gd name="connsiteY232-3774" fmla="*/ 762497 h 2344739"/>
              <a:gd name="connsiteX233-3775" fmla="*/ 0 w 12192001"/>
              <a:gd name="connsiteY233-3776" fmla="*/ 762497 h 2344739"/>
              <a:gd name="connsiteX234-3777" fmla="*/ 0 w 12192001"/>
              <a:gd name="connsiteY234-3778" fmla="*/ 222213 h 2344739"/>
              <a:gd name="connsiteX235-3779" fmla="*/ 0 w 12192001"/>
              <a:gd name="connsiteY235-3780" fmla="*/ 0 h 2344739"/>
              <a:gd name="connsiteX0-3781" fmla="*/ 0 w 12192001"/>
              <a:gd name="connsiteY0-3782" fmla="*/ 0 h 2344739"/>
              <a:gd name="connsiteX1-3783" fmla="*/ 12192000 w 12192001"/>
              <a:gd name="connsiteY1-3784" fmla="*/ 0 h 2344739"/>
              <a:gd name="connsiteX2-3785" fmla="*/ 12192000 w 12192001"/>
              <a:gd name="connsiteY2-3786" fmla="*/ 222213 h 2344739"/>
              <a:gd name="connsiteX3-3787" fmla="*/ 12192000 w 12192001"/>
              <a:gd name="connsiteY3-3788" fmla="*/ 389190 h 2344739"/>
              <a:gd name="connsiteX4-3789" fmla="*/ 12192001 w 12192001"/>
              <a:gd name="connsiteY4-3790" fmla="*/ 579739 h 2344739"/>
              <a:gd name="connsiteX5-3791" fmla="*/ 12184838 w 12192001"/>
              <a:gd name="connsiteY5-3792" fmla="*/ 584189 h 2344739"/>
              <a:gd name="connsiteX6-3793" fmla="*/ 12155215 w 12192001"/>
              <a:gd name="connsiteY6-3794" fmla="*/ 597366 h 2344739"/>
              <a:gd name="connsiteX7-3795" fmla="*/ 12138067 w 12192001"/>
              <a:gd name="connsiteY7-3796" fmla="*/ 623179 h 2344739"/>
              <a:gd name="connsiteX8-3797" fmla="*/ 12125179 w 12192001"/>
              <a:gd name="connsiteY8-3798" fmla="*/ 624690 h 2344739"/>
              <a:gd name="connsiteX9-3799" fmla="*/ 12122859 w 12192001"/>
              <a:gd name="connsiteY9-3800" fmla="*/ 624794 h 2344739"/>
              <a:gd name="connsiteX10-3801" fmla="*/ 12115706 w 12192001"/>
              <a:gd name="connsiteY10-3802" fmla="*/ 628608 h 2344739"/>
              <a:gd name="connsiteX11-3803" fmla="*/ 12098349 w 12192001"/>
              <a:gd name="connsiteY11-3804" fmla="*/ 628139 h 2344739"/>
              <a:gd name="connsiteX12-3805" fmla="*/ 12085925 w 12192001"/>
              <a:gd name="connsiteY12-3806" fmla="*/ 636341 h 2344739"/>
              <a:gd name="connsiteX13-3807" fmla="*/ 12029925 w 12192001"/>
              <a:gd name="connsiteY13-3808" fmla="*/ 680009 h 2344739"/>
              <a:gd name="connsiteX14-3809" fmla="*/ 11994685 w 12192001"/>
              <a:gd name="connsiteY14-3810" fmla="*/ 703458 h 2344739"/>
              <a:gd name="connsiteX15-3811" fmla="*/ 11978569 w 12192001"/>
              <a:gd name="connsiteY15-3812" fmla="*/ 708161 h 2344739"/>
              <a:gd name="connsiteX16-3813" fmla="*/ 11957898 w 12192001"/>
              <a:gd name="connsiteY16-3814" fmla="*/ 717558 h 2344739"/>
              <a:gd name="connsiteX17-3815" fmla="*/ 11919306 w 12192001"/>
              <a:gd name="connsiteY17-3816" fmla="*/ 730883 h 2344739"/>
              <a:gd name="connsiteX18-3817" fmla="*/ 11902508 w 12192001"/>
              <a:gd name="connsiteY18-3818" fmla="*/ 742426 h 2344739"/>
              <a:gd name="connsiteX19-3819" fmla="*/ 11893900 w 12192001"/>
              <a:gd name="connsiteY19-3820" fmla="*/ 744791 h 2344739"/>
              <a:gd name="connsiteX20-3821" fmla="*/ 11890820 w 12192001"/>
              <a:gd name="connsiteY20-3822" fmla="*/ 755729 h 2344739"/>
              <a:gd name="connsiteX21-3823" fmla="*/ 11869628 w 12192001"/>
              <a:gd name="connsiteY21-3824" fmla="*/ 777816 h 2344739"/>
              <a:gd name="connsiteX22-3825" fmla="*/ 11812228 w 12192001"/>
              <a:gd name="connsiteY22-3826" fmla="*/ 797659 h 2344739"/>
              <a:gd name="connsiteX23-3827" fmla="*/ 11748619 w 12192001"/>
              <a:gd name="connsiteY23-3828" fmla="*/ 872002 h 2344739"/>
              <a:gd name="connsiteX24-3829" fmla="*/ 11595155 w 12192001"/>
              <a:gd name="connsiteY24-3830" fmla="*/ 918898 h 2344739"/>
              <a:gd name="connsiteX25-3831" fmla="*/ 11522499 w 12192001"/>
              <a:gd name="connsiteY25-3832" fmla="*/ 1207528 h 2344739"/>
              <a:gd name="connsiteX26-3833" fmla="*/ 11245526 w 12192001"/>
              <a:gd name="connsiteY26-3834" fmla="*/ 1274060 h 2344739"/>
              <a:gd name="connsiteX27-3835" fmla="*/ 11227161 w 12192001"/>
              <a:gd name="connsiteY27-3836" fmla="*/ 1276236 h 2344739"/>
              <a:gd name="connsiteX28-3837" fmla="*/ 11216939 w 12192001"/>
              <a:gd name="connsiteY28-3838" fmla="*/ 1275961 h 2344739"/>
              <a:gd name="connsiteX29-3839" fmla="*/ 11216036 w 12192001"/>
              <a:gd name="connsiteY29-3840" fmla="*/ 1275018 h 2344739"/>
              <a:gd name="connsiteX30-3841" fmla="*/ 11187737 w 12192001"/>
              <a:gd name="connsiteY30-3842" fmla="*/ 1292383 h 2344739"/>
              <a:gd name="connsiteX31-3843" fmla="*/ 11183353 w 12192001"/>
              <a:gd name="connsiteY31-3844" fmla="*/ 1292525 h 2344739"/>
              <a:gd name="connsiteX32-3845" fmla="*/ 11165706 w 12192001"/>
              <a:gd name="connsiteY32-3846" fmla="*/ 1306612 h 2344739"/>
              <a:gd name="connsiteX33-3847" fmla="*/ 11156163 w 12192001"/>
              <a:gd name="connsiteY33-3848" fmla="*/ 1312414 h 2344739"/>
              <a:gd name="connsiteX34-3849" fmla="*/ 11154348 w 12192001"/>
              <a:gd name="connsiteY34-3850" fmla="*/ 1317097 h 2344739"/>
              <a:gd name="connsiteX35-3851" fmla="*/ 11139813 w 12192001"/>
              <a:gd name="connsiteY35-3852" fmla="*/ 1324115 h 2344739"/>
              <a:gd name="connsiteX36-3853" fmla="*/ 11137813 w 12192001"/>
              <a:gd name="connsiteY36-3854" fmla="*/ 1323772 h 2344739"/>
              <a:gd name="connsiteX37-3855" fmla="*/ 11127060 w 12192001"/>
              <a:gd name="connsiteY37-3856" fmla="*/ 1333832 h 2344739"/>
              <a:gd name="connsiteX38-3857" fmla="*/ 11119543 w 12192001"/>
              <a:gd name="connsiteY38-3858" fmla="*/ 1347424 h 2344739"/>
              <a:gd name="connsiteX39-3859" fmla="*/ 10893535 w 12192001"/>
              <a:gd name="connsiteY39-3860" fmla="*/ 1473399 h 2344739"/>
              <a:gd name="connsiteX40-3861" fmla="*/ 10772152 w 12192001"/>
              <a:gd name="connsiteY40-3862" fmla="*/ 1523191 h 2344739"/>
              <a:gd name="connsiteX41-3863" fmla="*/ 10626520 w 12192001"/>
              <a:gd name="connsiteY41-3864" fmla="*/ 1559229 h 2344739"/>
              <a:gd name="connsiteX42-3865" fmla="*/ 10580747 w 12192001"/>
              <a:gd name="connsiteY42-3866" fmla="*/ 1568689 h 2344739"/>
              <a:gd name="connsiteX43-3867" fmla="*/ 10546642 w 12192001"/>
              <a:gd name="connsiteY43-3868" fmla="*/ 1598423 h 2344739"/>
              <a:gd name="connsiteX44-3869" fmla="*/ 10528495 w 12192001"/>
              <a:gd name="connsiteY44-3870" fmla="*/ 1596907 h 2344739"/>
              <a:gd name="connsiteX45-3871" fmla="*/ 10525298 w 12192001"/>
              <a:gd name="connsiteY45-3872" fmla="*/ 1596411 h 2344739"/>
              <a:gd name="connsiteX46-3873" fmla="*/ 10513981 w 12192001"/>
              <a:gd name="connsiteY46-3874" fmla="*/ 1599537 h 2344739"/>
              <a:gd name="connsiteX47-3875" fmla="*/ 10490587 w 12192001"/>
              <a:gd name="connsiteY47-3876" fmla="*/ 1594156 h 2344739"/>
              <a:gd name="connsiteX48-3877" fmla="*/ 10470270 w 12192001"/>
              <a:gd name="connsiteY48-3878" fmla="*/ 1601693 h 2344739"/>
              <a:gd name="connsiteX49-3879" fmla="*/ 10375894 w 12192001"/>
              <a:gd name="connsiteY49-3880" fmla="*/ 1644598 h 2344739"/>
              <a:gd name="connsiteX50-3881" fmla="*/ 10318190 w 12192001"/>
              <a:gd name="connsiteY50-3882" fmla="*/ 1666221 h 2344739"/>
              <a:gd name="connsiteX51-3883" fmla="*/ 10294319 w 12192001"/>
              <a:gd name="connsiteY51-3884" fmla="*/ 1668079 h 2344739"/>
              <a:gd name="connsiteX52-3885" fmla="*/ 10262295 w 12192001"/>
              <a:gd name="connsiteY52-3886" fmla="*/ 1674948 h 2344739"/>
              <a:gd name="connsiteX53-3887" fmla="*/ 10204270 w 12192001"/>
              <a:gd name="connsiteY53-3888" fmla="*/ 1682149 h 2344739"/>
              <a:gd name="connsiteX54-3889" fmla="*/ 10176611 w 12192001"/>
              <a:gd name="connsiteY54-3890" fmla="*/ 1692943 h 2344739"/>
              <a:gd name="connsiteX55-3891" fmla="*/ 10163922 w 12192001"/>
              <a:gd name="connsiteY55-3892" fmla="*/ 1693739 h 2344739"/>
              <a:gd name="connsiteX56-3893" fmla="*/ 10155160 w 12192001"/>
              <a:gd name="connsiteY56-3894" fmla="*/ 1707487 h 2344739"/>
              <a:gd name="connsiteX57-3895" fmla="*/ 10117119 w 12192001"/>
              <a:gd name="connsiteY57-3896" fmla="*/ 1731142 h 2344739"/>
              <a:gd name="connsiteX58-3897" fmla="*/ 10100445 w 12192001"/>
              <a:gd name="connsiteY58-3898" fmla="*/ 1742432 h 2344739"/>
              <a:gd name="connsiteX59-3899" fmla="*/ 10082169 w 12192001"/>
              <a:gd name="connsiteY59-3900" fmla="*/ 1743296 h 2344739"/>
              <a:gd name="connsiteX60-3901" fmla="*/ 10039240 w 12192001"/>
              <a:gd name="connsiteY60-3902" fmla="*/ 1741632 h 2344739"/>
              <a:gd name="connsiteX61-3903" fmla="*/ 9960019 w 12192001"/>
              <a:gd name="connsiteY61-3904" fmla="*/ 1757147 h 2344739"/>
              <a:gd name="connsiteX62-3905" fmla="*/ 9847792 w 12192001"/>
              <a:gd name="connsiteY62-3906" fmla="*/ 1763915 h 2344739"/>
              <a:gd name="connsiteX63-3907" fmla="*/ 9728309 w 12192001"/>
              <a:gd name="connsiteY63-3908" fmla="*/ 1784122 h 2344739"/>
              <a:gd name="connsiteX64-3909" fmla="*/ 9584507 w 12192001"/>
              <a:gd name="connsiteY64-3910" fmla="*/ 1795542 h 2344739"/>
              <a:gd name="connsiteX65-3911" fmla="*/ 9343052 w 12192001"/>
              <a:gd name="connsiteY65-3912" fmla="*/ 1841244 h 2344739"/>
              <a:gd name="connsiteX66-3913" fmla="*/ 9231370 w 12192001"/>
              <a:gd name="connsiteY66-3914" fmla="*/ 1893149 h 2344739"/>
              <a:gd name="connsiteX67-3915" fmla="*/ 9194810 w 12192001"/>
              <a:gd name="connsiteY67-3916" fmla="*/ 1903228 h 2344739"/>
              <a:gd name="connsiteX68-3917" fmla="*/ 9189246 w 12192001"/>
              <a:gd name="connsiteY68-3918" fmla="*/ 1912467 h 2344739"/>
              <a:gd name="connsiteX69-3919" fmla="*/ 9151232 w 12192001"/>
              <a:gd name="connsiteY69-3920" fmla="*/ 1923669 h 2344739"/>
              <a:gd name="connsiteX70-3921" fmla="*/ 9150210 w 12192001"/>
              <a:gd name="connsiteY70-3922" fmla="*/ 1922604 h 2344739"/>
              <a:gd name="connsiteX71-3923" fmla="*/ 9137318 w 12192001"/>
              <a:gd name="connsiteY71-3924" fmla="*/ 1920435 h 2344739"/>
              <a:gd name="connsiteX72-3925" fmla="*/ 9113812 w 12192001"/>
              <a:gd name="connsiteY72-3926" fmla="*/ 1919069 h 2344739"/>
              <a:gd name="connsiteX73-3927" fmla="*/ 9053453 w 12192001"/>
              <a:gd name="connsiteY73-3928" fmla="*/ 1910755 h 2344739"/>
              <a:gd name="connsiteX74-3929" fmla="*/ 9005486 w 12192001"/>
              <a:gd name="connsiteY74-3930" fmla="*/ 1914040 h 2344739"/>
              <a:gd name="connsiteX75-3931" fmla="*/ 9005201 w 12192001"/>
              <a:gd name="connsiteY75-3932" fmla="*/ 1913800 h 2344739"/>
              <a:gd name="connsiteX76-3933" fmla="*/ 8996232 w 12192001"/>
              <a:gd name="connsiteY76-3934" fmla="*/ 1915011 h 2344739"/>
              <a:gd name="connsiteX77-3935" fmla="*/ 8990394 w 12192001"/>
              <a:gd name="connsiteY77-3936" fmla="*/ 1917072 h 2344739"/>
              <a:gd name="connsiteX78-3937" fmla="*/ 8974337 w 12192001"/>
              <a:gd name="connsiteY78-3938" fmla="*/ 1920298 h 2344739"/>
              <a:gd name="connsiteX79-3939" fmla="*/ 8968011 w 12192001"/>
              <a:gd name="connsiteY79-3940" fmla="*/ 1919598 h 2344739"/>
              <a:gd name="connsiteX80-3941" fmla="*/ 8963048 w 12192001"/>
              <a:gd name="connsiteY80-3942" fmla="*/ 1917373 h 2344739"/>
              <a:gd name="connsiteX81-3943" fmla="*/ 8928988 w 12192001"/>
              <a:gd name="connsiteY81-3944" fmla="*/ 1914185 h 2344739"/>
              <a:gd name="connsiteX82-3945" fmla="*/ 8752444 w 12192001"/>
              <a:gd name="connsiteY82-3946" fmla="*/ 1933417 h 2344739"/>
              <a:gd name="connsiteX83-3947" fmla="*/ 8707847 w 12192001"/>
              <a:gd name="connsiteY83-3948" fmla="*/ 1935518 h 2344739"/>
              <a:gd name="connsiteX84-3949" fmla="*/ 8596071 w 12192001"/>
              <a:gd name="connsiteY84-3950" fmla="*/ 1944090 h 2344739"/>
              <a:gd name="connsiteX85-3951" fmla="*/ 8525230 w 12192001"/>
              <a:gd name="connsiteY85-3952" fmla="*/ 1929248 h 2344739"/>
              <a:gd name="connsiteX86-3953" fmla="*/ 8510983 w 12192001"/>
              <a:gd name="connsiteY86-3954" fmla="*/ 1935163 h 2344739"/>
              <a:gd name="connsiteX87-3955" fmla="*/ 8506167 w 12192001"/>
              <a:gd name="connsiteY87-3956" fmla="*/ 1938164 h 2344739"/>
              <a:gd name="connsiteX88-3957" fmla="*/ 8497968 w 12192001"/>
              <a:gd name="connsiteY88-3958" fmla="*/ 1940902 h 2344739"/>
              <a:gd name="connsiteX89-3959" fmla="*/ 8497594 w 12192001"/>
              <a:gd name="connsiteY89-3960" fmla="*/ 1940723 h 2344739"/>
              <a:gd name="connsiteX90-3961" fmla="*/ 8490249 w 12192001"/>
              <a:gd name="connsiteY90-3962" fmla="*/ 1943773 h 2344739"/>
              <a:gd name="connsiteX91-3963" fmla="*/ 8367182 w 12192001"/>
              <a:gd name="connsiteY91-3964" fmla="*/ 1957815 h 2344739"/>
              <a:gd name="connsiteX92-3965" fmla="*/ 8353799 w 12192001"/>
              <a:gd name="connsiteY92-3966" fmla="*/ 1958009 h 2344739"/>
              <a:gd name="connsiteX93-3967" fmla="*/ 8352373 w 12192001"/>
              <a:gd name="connsiteY93-3968" fmla="*/ 1957169 h 2344739"/>
              <a:gd name="connsiteX94-3969" fmla="*/ 8320104 w 12192001"/>
              <a:gd name="connsiteY94-3970" fmla="*/ 1974587 h 2344739"/>
              <a:gd name="connsiteX95-3971" fmla="*/ 8314433 w 12192001"/>
              <a:gd name="connsiteY95-3972" fmla="*/ 1974913 h 2344739"/>
              <a:gd name="connsiteX96-3973" fmla="*/ 8295174 w 12192001"/>
              <a:gd name="connsiteY96-3974" fmla="*/ 1988808 h 2344739"/>
              <a:gd name="connsiteX97-3975" fmla="*/ 8284276 w 12192001"/>
              <a:gd name="connsiteY97-3976" fmla="*/ 1994631 h 2344739"/>
              <a:gd name="connsiteX98-3977" fmla="*/ 8283150 w 12192001"/>
              <a:gd name="connsiteY98-3978" fmla="*/ 1999074 h 2344739"/>
              <a:gd name="connsiteX99-3979" fmla="*/ 8266076 w 12192001"/>
              <a:gd name="connsiteY99-3980" fmla="*/ 2006249 h 2344739"/>
              <a:gd name="connsiteX100-3981" fmla="*/ 8263377 w 12192001"/>
              <a:gd name="connsiteY100-3982" fmla="*/ 2006019 h 2344739"/>
              <a:gd name="connsiteX101-3983" fmla="*/ 8252033 w 12192001"/>
              <a:gd name="connsiteY101-3984" fmla="*/ 2015862 h 2344739"/>
              <a:gd name="connsiteX102-3985" fmla="*/ 8245834 w 12192001"/>
              <a:gd name="connsiteY102-3986" fmla="*/ 2028854 h 2344739"/>
              <a:gd name="connsiteX103-3987" fmla="*/ 8090272 w 12192001"/>
              <a:gd name="connsiteY103-3988" fmla="*/ 2075015 h 2344739"/>
              <a:gd name="connsiteX104-3989" fmla="*/ 7905407 w 12192001"/>
              <a:gd name="connsiteY104-3990" fmla="*/ 2116988 h 2344739"/>
              <a:gd name="connsiteX105-3991" fmla="*/ 7718745 w 12192001"/>
              <a:gd name="connsiteY105-3992" fmla="*/ 2142703 h 2344739"/>
              <a:gd name="connsiteX106-3993" fmla="*/ 7614347 w 12192001"/>
              <a:gd name="connsiteY106-3994" fmla="*/ 2139232 h 2344739"/>
              <a:gd name="connsiteX107-3995" fmla="*/ 7527543 w 12192001"/>
              <a:gd name="connsiteY107-3996" fmla="*/ 2145060 h 2344739"/>
              <a:gd name="connsiteX108-3997" fmla="*/ 7519571 w 12192001"/>
              <a:gd name="connsiteY108-3998" fmla="*/ 2147613 h 2344739"/>
              <a:gd name="connsiteX109-3999" fmla="*/ 7507411 w 12192001"/>
              <a:gd name="connsiteY109-4000" fmla="*/ 2148948 h 2344739"/>
              <a:gd name="connsiteX110-4001" fmla="*/ 7507040 w 12192001"/>
              <a:gd name="connsiteY110-4002" fmla="*/ 2148621 h 2344739"/>
              <a:gd name="connsiteX111-4003" fmla="*/ 7495795 w 12192001"/>
              <a:gd name="connsiteY111-4004" fmla="*/ 2150573 h 2344739"/>
              <a:gd name="connsiteX112-4005" fmla="*/ 7405391 w 12192001"/>
              <a:gd name="connsiteY112-4006" fmla="*/ 2142468 h 2344739"/>
              <a:gd name="connsiteX113-4007" fmla="*/ 7312180 w 12192001"/>
              <a:gd name="connsiteY113-4008" fmla="*/ 2132873 h 2344739"/>
              <a:gd name="connsiteX114-4009" fmla="*/ 7310853 w 12192001"/>
              <a:gd name="connsiteY114-4010" fmla="*/ 2131431 h 2344739"/>
              <a:gd name="connsiteX115-4011" fmla="*/ 7218559 w 12192001"/>
              <a:gd name="connsiteY115-4012" fmla="*/ 2156680 h 2344739"/>
              <a:gd name="connsiteX116-4013" fmla="*/ 7201101 w 12192001"/>
              <a:gd name="connsiteY116-4014" fmla="*/ 2161230 h 2344739"/>
              <a:gd name="connsiteX117-4015" fmla="*/ 7197004 w 12192001"/>
              <a:gd name="connsiteY117-4016" fmla="*/ 2166588 h 2344739"/>
              <a:gd name="connsiteX118-4017" fmla="*/ 7170808 w 12192001"/>
              <a:gd name="connsiteY118-4018" fmla="*/ 2171236 h 2344739"/>
              <a:gd name="connsiteX119-4019" fmla="*/ 7096988 w 12192001"/>
              <a:gd name="connsiteY119-4020" fmla="*/ 2183464 h 2344739"/>
              <a:gd name="connsiteX120-4021" fmla="*/ 7018496 w 12192001"/>
              <a:gd name="connsiteY120-4022" fmla="*/ 2183090 h 2344739"/>
              <a:gd name="connsiteX121-4023" fmla="*/ 6904146 w 12192001"/>
              <a:gd name="connsiteY121-4024" fmla="*/ 2212596 h 2344739"/>
              <a:gd name="connsiteX122-4025" fmla="*/ 6708222 w 12192001"/>
              <a:gd name="connsiteY122-4026" fmla="*/ 2240551 h 2344739"/>
              <a:gd name="connsiteX123-4027" fmla="*/ 6549454 w 12192001"/>
              <a:gd name="connsiteY123-4028" fmla="*/ 2269327 h 2344739"/>
              <a:gd name="connsiteX124-4029" fmla="*/ 6317560 w 12192001"/>
              <a:gd name="connsiteY124-4030" fmla="*/ 2316127 h 2344739"/>
              <a:gd name="connsiteX125-4031" fmla="*/ 6168674 w 12192001"/>
              <a:gd name="connsiteY125-4032" fmla="*/ 2318214 h 2344739"/>
              <a:gd name="connsiteX126-4033" fmla="*/ 6073848 w 12192001"/>
              <a:gd name="connsiteY126-4034" fmla="*/ 2338676 h 2344739"/>
              <a:gd name="connsiteX127-4035" fmla="*/ 6068529 w 12192001"/>
              <a:gd name="connsiteY127-4036" fmla="*/ 2337139 h 2344739"/>
              <a:gd name="connsiteX128-4037" fmla="*/ 6048638 w 12192001"/>
              <a:gd name="connsiteY128-4038" fmla="*/ 2337822 h 2344739"/>
              <a:gd name="connsiteX129-4039" fmla="*/ 6041285 w 12192001"/>
              <a:gd name="connsiteY129-4040" fmla="*/ 2329473 h 2344739"/>
              <a:gd name="connsiteX130-4041" fmla="*/ 6010090 w 12192001"/>
              <a:gd name="connsiteY130-4042" fmla="*/ 2324380 h 2344739"/>
              <a:gd name="connsiteX131-4043" fmla="*/ 5957375 w 12192001"/>
              <a:gd name="connsiteY131-4044" fmla="*/ 2328024 h 2344739"/>
              <a:gd name="connsiteX132-4045" fmla="*/ 5758919 w 12192001"/>
              <a:gd name="connsiteY132-4046" fmla="*/ 2343716 h 2344739"/>
              <a:gd name="connsiteX133-4047" fmla="*/ 5626960 w 12192001"/>
              <a:gd name="connsiteY133-4048" fmla="*/ 2344739 h 2344739"/>
              <a:gd name="connsiteX134-4049" fmla="*/ 5470906 w 12192001"/>
              <a:gd name="connsiteY134-4050" fmla="*/ 2330719 h 2344739"/>
              <a:gd name="connsiteX135-4051" fmla="*/ 5432761 w 12192001"/>
              <a:gd name="connsiteY135-4052" fmla="*/ 2319466 h 2344739"/>
              <a:gd name="connsiteX136-4053" fmla="*/ 5381669 w 12192001"/>
              <a:gd name="connsiteY136-4054" fmla="*/ 2301764 h 2344739"/>
              <a:gd name="connsiteX137-4055" fmla="*/ 5261764 w 12192001"/>
              <a:gd name="connsiteY137-4056" fmla="*/ 2281347 h 2344739"/>
              <a:gd name="connsiteX138-4057" fmla="*/ 5222961 w 12192001"/>
              <a:gd name="connsiteY138-4058" fmla="*/ 2270223 h 2344739"/>
              <a:gd name="connsiteX139-4059" fmla="*/ 5174660 w 12192001"/>
              <a:gd name="connsiteY139-4060" fmla="*/ 2267233 h 2344739"/>
              <a:gd name="connsiteX140-4061" fmla="*/ 5156554 w 12192001"/>
              <a:gd name="connsiteY140-4062" fmla="*/ 2260010 h 2344739"/>
              <a:gd name="connsiteX141-4063" fmla="*/ 5142599 w 12192001"/>
              <a:gd name="connsiteY141-4064" fmla="*/ 2256610 h 2344739"/>
              <a:gd name="connsiteX142-4065" fmla="*/ 5139596 w 12192001"/>
              <a:gd name="connsiteY142-4066" fmla="*/ 2254509 h 2344739"/>
              <a:gd name="connsiteX143-4067" fmla="*/ 5121659 w 12192001"/>
              <a:gd name="connsiteY143-4068" fmla="*/ 2243656 h 2344739"/>
              <a:gd name="connsiteX144-4069" fmla="*/ 5065790 w 12192001"/>
              <a:gd name="connsiteY144-4070" fmla="*/ 2250227 h 2344739"/>
              <a:gd name="connsiteX145-4071" fmla="*/ 5011514 w 12192001"/>
              <a:gd name="connsiteY145-4072" fmla="*/ 2233846 h 2344739"/>
              <a:gd name="connsiteX146-4073" fmla="*/ 4840441 w 12192001"/>
              <a:gd name="connsiteY146-4074" fmla="*/ 2209829 h 2344739"/>
              <a:gd name="connsiteX147-4075" fmla="*/ 4762447 w 12192001"/>
              <a:gd name="connsiteY147-4076" fmla="*/ 2182061 h 2344739"/>
              <a:gd name="connsiteX148-4077" fmla="*/ 4723186 w 12192001"/>
              <a:gd name="connsiteY148-4078" fmla="*/ 2173047 h 2344739"/>
              <a:gd name="connsiteX149-4079" fmla="*/ 4721176 w 12192001"/>
              <a:gd name="connsiteY149-4080" fmla="*/ 2172298 h 2344739"/>
              <a:gd name="connsiteX150-4081" fmla="*/ 4722111 w 12192001"/>
              <a:gd name="connsiteY150-4082" fmla="*/ 2172087 h 2344739"/>
              <a:gd name="connsiteX151-4083" fmla="*/ 4717202 w 12192001"/>
              <a:gd name="connsiteY151-4084" fmla="*/ 2170817 h 2344739"/>
              <a:gd name="connsiteX152-4085" fmla="*/ 4721176 w 12192001"/>
              <a:gd name="connsiteY152-4086" fmla="*/ 2172298 h 2344739"/>
              <a:gd name="connsiteX153-4087" fmla="*/ 4715526 w 12192001"/>
              <a:gd name="connsiteY153-4088" fmla="*/ 2173573 h 2344739"/>
              <a:gd name="connsiteX154-4089" fmla="*/ 4515814 w 12192001"/>
              <a:gd name="connsiteY154-4090" fmla="*/ 2163671 h 2344739"/>
              <a:gd name="connsiteX155-4091" fmla="*/ 4428543 w 12192001"/>
              <a:gd name="connsiteY155-4092" fmla="*/ 2153020 h 2344739"/>
              <a:gd name="connsiteX156-4093" fmla="*/ 4362875 w 12192001"/>
              <a:gd name="connsiteY156-4094" fmla="*/ 2151674 h 2344739"/>
              <a:gd name="connsiteX157-4095" fmla="*/ 4316966 w 12192001"/>
              <a:gd name="connsiteY157-4096" fmla="*/ 2158289 h 2344739"/>
              <a:gd name="connsiteX158-4097" fmla="*/ 4315110 w 12192001"/>
              <a:gd name="connsiteY158-4098" fmla="*/ 2156948 h 2344739"/>
              <a:gd name="connsiteX159-4099" fmla="*/ 4295144 w 12192001"/>
              <a:gd name="connsiteY159-4100" fmla="*/ 2155069 h 2344739"/>
              <a:gd name="connsiteX160-4101" fmla="*/ 4290064 w 12192001"/>
              <a:gd name="connsiteY160-4102" fmla="*/ 2157986 h 2344739"/>
              <a:gd name="connsiteX161-4103" fmla="*/ 4276142 w 12192001"/>
              <a:gd name="connsiteY161-4104" fmla="*/ 2157740 h 2344739"/>
              <a:gd name="connsiteX162-4105" fmla="*/ 4248117 w 12192001"/>
              <a:gd name="connsiteY162-4106" fmla="*/ 2160064 h 2344739"/>
              <a:gd name="connsiteX163-4107" fmla="*/ 4202051 w 12192001"/>
              <a:gd name="connsiteY163-4108" fmla="*/ 2157269 h 2344739"/>
              <a:gd name="connsiteX164-4109" fmla="*/ 4201745 w 12192001"/>
              <a:gd name="connsiteY164-4110" fmla="*/ 2156010 h 2344739"/>
              <a:gd name="connsiteX165-4111" fmla="*/ 4191248 w 12192001"/>
              <a:gd name="connsiteY165-4112" fmla="*/ 2150376 h 2344739"/>
              <a:gd name="connsiteX166-4113" fmla="*/ 4142745 w 12192001"/>
              <a:gd name="connsiteY166-4114" fmla="*/ 2134511 h 2344739"/>
              <a:gd name="connsiteX167-4115" fmla="*/ 4083097 w 12192001"/>
              <a:gd name="connsiteY167-4116" fmla="*/ 2107978 h 2344739"/>
              <a:gd name="connsiteX168-4117" fmla="*/ 4074546 w 12192001"/>
              <a:gd name="connsiteY168-4118" fmla="*/ 2107143 h 2344739"/>
              <a:gd name="connsiteX169-4119" fmla="*/ 4074427 w 12192001"/>
              <a:gd name="connsiteY169-4120" fmla="*/ 2106844 h 2344739"/>
              <a:gd name="connsiteX170-4121" fmla="*/ 4065510 w 12192001"/>
              <a:gd name="connsiteY170-4122" fmla="*/ 2105400 h 2344739"/>
              <a:gd name="connsiteX171-4123" fmla="*/ 4058954 w 12192001"/>
              <a:gd name="connsiteY171-4124" fmla="*/ 2105618 h 2344739"/>
              <a:gd name="connsiteX172-4125" fmla="*/ 4042364 w 12192001"/>
              <a:gd name="connsiteY172-4126" fmla="*/ 2103997 h 2344739"/>
              <a:gd name="connsiteX173-4127" fmla="*/ 4036997 w 12192001"/>
              <a:gd name="connsiteY173-4128" fmla="*/ 2101563 h 2344739"/>
              <a:gd name="connsiteX174-4129" fmla="*/ 4035363 w 12192001"/>
              <a:gd name="connsiteY174-4130" fmla="*/ 2097896 h 2344739"/>
              <a:gd name="connsiteX175-4131" fmla="*/ 4033778 w 12192001"/>
              <a:gd name="connsiteY175-4132" fmla="*/ 2098131 h 2344739"/>
              <a:gd name="connsiteX176-4133" fmla="*/ 4004538 w 12192001"/>
              <a:gd name="connsiteY176-4134" fmla="*/ 2085563 h 2344739"/>
              <a:gd name="connsiteX177-4135" fmla="*/ 3936846 w 12192001"/>
              <a:gd name="connsiteY177-4136" fmla="*/ 2068106 h 2344739"/>
              <a:gd name="connsiteX178-4137" fmla="*/ 3897275 w 12192001"/>
              <a:gd name="connsiteY178-4138" fmla="*/ 2062451 h 2344739"/>
              <a:gd name="connsiteX179-4139" fmla="*/ 3789760 w 12192001"/>
              <a:gd name="connsiteY179-4140" fmla="*/ 2042213 h 2344739"/>
              <a:gd name="connsiteX180-4141" fmla="*/ 3682513 w 12192001"/>
              <a:gd name="connsiteY180-4142" fmla="*/ 2018290 h 2344739"/>
              <a:gd name="connsiteX181-4143" fmla="*/ 3610035 w 12192001"/>
              <a:gd name="connsiteY181-4144" fmla="*/ 1986019 h 2344739"/>
              <a:gd name="connsiteX182-4145" fmla="*/ 3603855 w 12192001"/>
              <a:gd name="connsiteY182-4146" fmla="*/ 1987381 h 2344739"/>
              <a:gd name="connsiteX183-4147" fmla="*/ 3594736 w 12192001"/>
              <a:gd name="connsiteY183-4148" fmla="*/ 1987545 h 2344739"/>
              <a:gd name="connsiteX184-4149" fmla="*/ 3594501 w 12192001"/>
              <a:gd name="connsiteY184-4150" fmla="*/ 1987276 h 2344739"/>
              <a:gd name="connsiteX185-4151" fmla="*/ 3585978 w 12192001"/>
              <a:gd name="connsiteY185-4152" fmla="*/ 1987966 h 2344739"/>
              <a:gd name="connsiteX186-4153" fmla="*/ 3536135 w 12192001"/>
              <a:gd name="connsiteY186-4154" fmla="*/ 1978267 h 2344739"/>
              <a:gd name="connsiteX187-4155" fmla="*/ 3473223 w 12192001"/>
              <a:gd name="connsiteY187-4156" fmla="*/ 1974606 h 2344739"/>
              <a:gd name="connsiteX188-4157" fmla="*/ 3400728 w 12192001"/>
              <a:gd name="connsiteY188-4158" fmla="*/ 1962558 h 2344739"/>
              <a:gd name="connsiteX189-4159" fmla="*/ 3363888 w 12192001"/>
              <a:gd name="connsiteY189-4160" fmla="*/ 1979510 h 2344739"/>
              <a:gd name="connsiteX190-4161" fmla="*/ 3344026 w 12192001"/>
              <a:gd name="connsiteY190-4162" fmla="*/ 1981192 h 2344739"/>
              <a:gd name="connsiteX191-4163" fmla="*/ 3341698 w 12192001"/>
              <a:gd name="connsiteY191-4164" fmla="*/ 1980217 h 2344739"/>
              <a:gd name="connsiteX192-4165" fmla="*/ 3262356 w 12192001"/>
              <a:gd name="connsiteY192-4166" fmla="*/ 1986094 h 2344739"/>
              <a:gd name="connsiteX193-4167" fmla="*/ 3142556 w 12192001"/>
              <a:gd name="connsiteY193-4168" fmla="*/ 1993869 h 2344739"/>
              <a:gd name="connsiteX194-4169" fmla="*/ 3030291 w 12192001"/>
              <a:gd name="connsiteY194-4170" fmla="*/ 1996512 h 2344739"/>
              <a:gd name="connsiteX195-4171" fmla="*/ 2781569 w 12192001"/>
              <a:gd name="connsiteY195-4172" fmla="*/ 2018333 h 2344739"/>
              <a:gd name="connsiteX196-4173" fmla="*/ 2646527 w 12192001"/>
              <a:gd name="connsiteY196-4174" fmla="*/ 2028869 h 2344739"/>
              <a:gd name="connsiteX197-4175" fmla="*/ 2568028 w 12192001"/>
              <a:gd name="connsiteY197-4176" fmla="*/ 2002628 h 2344739"/>
              <a:gd name="connsiteX198-4177" fmla="*/ 2443255 w 12192001"/>
              <a:gd name="connsiteY198-4178" fmla="*/ 2016529 h 2344739"/>
              <a:gd name="connsiteX199-4179" fmla="*/ 2315112 w 12192001"/>
              <a:gd name="connsiteY199-4180" fmla="*/ 2024996 h 2344739"/>
              <a:gd name="connsiteX200-4181" fmla="*/ 2208578 w 12192001"/>
              <a:gd name="connsiteY200-4182" fmla="*/ 2019763 h 2344739"/>
              <a:gd name="connsiteX201-4183" fmla="*/ 2094665 w 12192001"/>
              <a:gd name="connsiteY201-4184" fmla="*/ 2003052 h 2344739"/>
              <a:gd name="connsiteX202-4185" fmla="*/ 1997356 w 12192001"/>
              <a:gd name="connsiteY202-4186" fmla="*/ 1995032 h 2344739"/>
              <a:gd name="connsiteX203-4187" fmla="*/ 1928172 w 12192001"/>
              <a:gd name="connsiteY203-4188" fmla="*/ 2016977 h 2344739"/>
              <a:gd name="connsiteX204-4189" fmla="*/ 1921650 w 12192001"/>
              <a:gd name="connsiteY204-4190" fmla="*/ 2012146 h 2344739"/>
              <a:gd name="connsiteX205-4191" fmla="*/ 1873080 w 12192001"/>
              <a:gd name="connsiteY205-4192" fmla="*/ 2013741 h 2344739"/>
              <a:gd name="connsiteX206-4193" fmla="*/ 1786655 w 12192001"/>
              <a:gd name="connsiteY206-4194" fmla="*/ 2041363 h 2344739"/>
              <a:gd name="connsiteX207-4195" fmla="*/ 1738204 w 12192001"/>
              <a:gd name="connsiteY207-4196" fmla="*/ 2036312 h 2344739"/>
              <a:gd name="connsiteX208-4197" fmla="*/ 1675071 w 12192001"/>
              <a:gd name="connsiteY208-4198" fmla="*/ 2019963 h 2344739"/>
              <a:gd name="connsiteX209-4199" fmla="*/ 1608669 w 12192001"/>
              <a:gd name="connsiteY209-4200" fmla="*/ 2013066 h 2344739"/>
              <a:gd name="connsiteX210-4201" fmla="*/ 1496110 w 12192001"/>
              <a:gd name="connsiteY210-4202" fmla="*/ 1987476 h 2344739"/>
              <a:gd name="connsiteX211-4203" fmla="*/ 1149979 w 12192001"/>
              <a:gd name="connsiteY211-4204" fmla="*/ 1938041 h 2344739"/>
              <a:gd name="connsiteX212-4205" fmla="*/ 858269 w 12192001"/>
              <a:gd name="connsiteY212-4206" fmla="*/ 1928608 h 2344739"/>
              <a:gd name="connsiteX213-4207" fmla="*/ 837540 w 12192001"/>
              <a:gd name="connsiteY213-4208" fmla="*/ 1929821 h 2344739"/>
              <a:gd name="connsiteX214-4209" fmla="*/ 816809 w 12192001"/>
              <a:gd name="connsiteY214-4210" fmla="*/ 1927857 h 2344739"/>
              <a:gd name="connsiteX215-4211" fmla="*/ 811506 w 12192001"/>
              <a:gd name="connsiteY215-4212" fmla="*/ 1930751 h 2344739"/>
              <a:gd name="connsiteX216-4213" fmla="*/ 797041 w 12192001"/>
              <a:gd name="connsiteY216-4214" fmla="*/ 1930446 h 2344739"/>
              <a:gd name="connsiteX217-4215" fmla="*/ 767901 w 12192001"/>
              <a:gd name="connsiteY217-4216" fmla="*/ 1932653 h 2344739"/>
              <a:gd name="connsiteX218-4217" fmla="*/ 763053 w 12192001"/>
              <a:gd name="connsiteY218-4218" fmla="*/ 1930432 h 2344739"/>
              <a:gd name="connsiteX219-4219" fmla="*/ 720047 w 12192001"/>
              <a:gd name="connsiteY219-4220" fmla="*/ 1929661 h 2344739"/>
              <a:gd name="connsiteX220-4221" fmla="*/ 719742 w 12192001"/>
              <a:gd name="connsiteY220-4222" fmla="*/ 1928399 h 2344739"/>
              <a:gd name="connsiteX221-4223" fmla="*/ 708875 w 12192001"/>
              <a:gd name="connsiteY221-4224" fmla="*/ 1922722 h 2344739"/>
              <a:gd name="connsiteX222-4225" fmla="*/ 596792 w 12192001"/>
              <a:gd name="connsiteY222-4226" fmla="*/ 1879864 h 2344739"/>
              <a:gd name="connsiteX223-4227" fmla="*/ 578535 w 12192001"/>
              <a:gd name="connsiteY223-4228" fmla="*/ 1877212 h 2344739"/>
              <a:gd name="connsiteX224-4229" fmla="*/ 571717 w 12192001"/>
              <a:gd name="connsiteY224-4230" fmla="*/ 1877401 h 2344739"/>
              <a:gd name="connsiteX225-4231" fmla="*/ 445099 w 12192001"/>
              <a:gd name="connsiteY225-4232" fmla="*/ 1839371 h 2344739"/>
              <a:gd name="connsiteX226-4233" fmla="*/ 404015 w 12192001"/>
              <a:gd name="connsiteY226-4234" fmla="*/ 1833548 h 2344739"/>
              <a:gd name="connsiteX227-4235" fmla="*/ 292435 w 12192001"/>
              <a:gd name="connsiteY227-4236" fmla="*/ 1812852 h 2344739"/>
              <a:gd name="connsiteX228-4237" fmla="*/ 118381 w 12192001"/>
              <a:gd name="connsiteY228-4238" fmla="*/ 1761047 h 2344739"/>
              <a:gd name="connsiteX229-4239" fmla="*/ 15526 w 12192001"/>
              <a:gd name="connsiteY229-4240" fmla="*/ 1758191 h 2344739"/>
              <a:gd name="connsiteX230-4241" fmla="*/ 2 w 12192001"/>
              <a:gd name="connsiteY230-4242" fmla="*/ 1752722 h 2344739"/>
              <a:gd name="connsiteX231-4243" fmla="*/ 1 w 12192001"/>
              <a:gd name="connsiteY231-4244" fmla="*/ 762497 h 2344739"/>
              <a:gd name="connsiteX232-4245" fmla="*/ 0 w 12192001"/>
              <a:gd name="connsiteY232-4246" fmla="*/ 762497 h 2344739"/>
              <a:gd name="connsiteX233-4247" fmla="*/ 0 w 12192001"/>
              <a:gd name="connsiteY233-4248" fmla="*/ 222213 h 2344739"/>
              <a:gd name="connsiteX234-4249" fmla="*/ 0 w 12192001"/>
              <a:gd name="connsiteY234-4250" fmla="*/ 0 h 2344739"/>
              <a:gd name="connsiteX0-4251" fmla="*/ 0 w 12192001"/>
              <a:gd name="connsiteY0-4252" fmla="*/ 0 h 2344739"/>
              <a:gd name="connsiteX1-4253" fmla="*/ 12192000 w 12192001"/>
              <a:gd name="connsiteY1-4254" fmla="*/ 0 h 2344739"/>
              <a:gd name="connsiteX2-4255" fmla="*/ 12192000 w 12192001"/>
              <a:gd name="connsiteY2-4256" fmla="*/ 222213 h 2344739"/>
              <a:gd name="connsiteX3-4257" fmla="*/ 12192000 w 12192001"/>
              <a:gd name="connsiteY3-4258" fmla="*/ 389190 h 2344739"/>
              <a:gd name="connsiteX4-4259" fmla="*/ 12192001 w 12192001"/>
              <a:gd name="connsiteY4-4260" fmla="*/ 579739 h 2344739"/>
              <a:gd name="connsiteX5-4261" fmla="*/ 12184838 w 12192001"/>
              <a:gd name="connsiteY5-4262" fmla="*/ 584189 h 2344739"/>
              <a:gd name="connsiteX6-4263" fmla="*/ 12155215 w 12192001"/>
              <a:gd name="connsiteY6-4264" fmla="*/ 597366 h 2344739"/>
              <a:gd name="connsiteX7-4265" fmla="*/ 12138067 w 12192001"/>
              <a:gd name="connsiteY7-4266" fmla="*/ 623179 h 2344739"/>
              <a:gd name="connsiteX8-4267" fmla="*/ 12125179 w 12192001"/>
              <a:gd name="connsiteY8-4268" fmla="*/ 624690 h 2344739"/>
              <a:gd name="connsiteX9-4269" fmla="*/ 12122859 w 12192001"/>
              <a:gd name="connsiteY9-4270" fmla="*/ 624794 h 2344739"/>
              <a:gd name="connsiteX10-4271" fmla="*/ 12115706 w 12192001"/>
              <a:gd name="connsiteY10-4272" fmla="*/ 628608 h 2344739"/>
              <a:gd name="connsiteX11-4273" fmla="*/ 12098349 w 12192001"/>
              <a:gd name="connsiteY11-4274" fmla="*/ 628139 h 2344739"/>
              <a:gd name="connsiteX12-4275" fmla="*/ 12085925 w 12192001"/>
              <a:gd name="connsiteY12-4276" fmla="*/ 636341 h 2344739"/>
              <a:gd name="connsiteX13-4277" fmla="*/ 12029925 w 12192001"/>
              <a:gd name="connsiteY13-4278" fmla="*/ 680009 h 2344739"/>
              <a:gd name="connsiteX14-4279" fmla="*/ 11994685 w 12192001"/>
              <a:gd name="connsiteY14-4280" fmla="*/ 703458 h 2344739"/>
              <a:gd name="connsiteX15-4281" fmla="*/ 11978569 w 12192001"/>
              <a:gd name="connsiteY15-4282" fmla="*/ 708161 h 2344739"/>
              <a:gd name="connsiteX16-4283" fmla="*/ 11957898 w 12192001"/>
              <a:gd name="connsiteY16-4284" fmla="*/ 717558 h 2344739"/>
              <a:gd name="connsiteX17-4285" fmla="*/ 11919306 w 12192001"/>
              <a:gd name="connsiteY17-4286" fmla="*/ 730883 h 2344739"/>
              <a:gd name="connsiteX18-4287" fmla="*/ 11902508 w 12192001"/>
              <a:gd name="connsiteY18-4288" fmla="*/ 742426 h 2344739"/>
              <a:gd name="connsiteX19-4289" fmla="*/ 11893900 w 12192001"/>
              <a:gd name="connsiteY19-4290" fmla="*/ 744791 h 2344739"/>
              <a:gd name="connsiteX20-4291" fmla="*/ 11890820 w 12192001"/>
              <a:gd name="connsiteY20-4292" fmla="*/ 755729 h 2344739"/>
              <a:gd name="connsiteX21-4293" fmla="*/ 11869628 w 12192001"/>
              <a:gd name="connsiteY21-4294" fmla="*/ 777816 h 2344739"/>
              <a:gd name="connsiteX22-4295" fmla="*/ 11812228 w 12192001"/>
              <a:gd name="connsiteY22-4296" fmla="*/ 797659 h 2344739"/>
              <a:gd name="connsiteX23-4297" fmla="*/ 11748619 w 12192001"/>
              <a:gd name="connsiteY23-4298" fmla="*/ 872002 h 2344739"/>
              <a:gd name="connsiteX24-4299" fmla="*/ 11595155 w 12192001"/>
              <a:gd name="connsiteY24-4300" fmla="*/ 918898 h 2344739"/>
              <a:gd name="connsiteX25-4301" fmla="*/ 11522499 w 12192001"/>
              <a:gd name="connsiteY25-4302" fmla="*/ 1207528 h 2344739"/>
              <a:gd name="connsiteX26-4303" fmla="*/ 11245526 w 12192001"/>
              <a:gd name="connsiteY26-4304" fmla="*/ 1274060 h 2344739"/>
              <a:gd name="connsiteX27-4305" fmla="*/ 11227161 w 12192001"/>
              <a:gd name="connsiteY27-4306" fmla="*/ 1276236 h 2344739"/>
              <a:gd name="connsiteX28-4307" fmla="*/ 11216939 w 12192001"/>
              <a:gd name="connsiteY28-4308" fmla="*/ 1275961 h 2344739"/>
              <a:gd name="connsiteX29-4309" fmla="*/ 11216036 w 12192001"/>
              <a:gd name="connsiteY29-4310" fmla="*/ 1275018 h 2344739"/>
              <a:gd name="connsiteX30-4311" fmla="*/ 11187737 w 12192001"/>
              <a:gd name="connsiteY30-4312" fmla="*/ 1292383 h 2344739"/>
              <a:gd name="connsiteX31-4313" fmla="*/ 11183353 w 12192001"/>
              <a:gd name="connsiteY31-4314" fmla="*/ 1292525 h 2344739"/>
              <a:gd name="connsiteX32-4315" fmla="*/ 11165706 w 12192001"/>
              <a:gd name="connsiteY32-4316" fmla="*/ 1306612 h 2344739"/>
              <a:gd name="connsiteX33-4317" fmla="*/ 11156163 w 12192001"/>
              <a:gd name="connsiteY33-4318" fmla="*/ 1312414 h 2344739"/>
              <a:gd name="connsiteX34-4319" fmla="*/ 11154348 w 12192001"/>
              <a:gd name="connsiteY34-4320" fmla="*/ 1317097 h 2344739"/>
              <a:gd name="connsiteX35-4321" fmla="*/ 11139813 w 12192001"/>
              <a:gd name="connsiteY35-4322" fmla="*/ 1324115 h 2344739"/>
              <a:gd name="connsiteX36-4323" fmla="*/ 11137813 w 12192001"/>
              <a:gd name="connsiteY36-4324" fmla="*/ 1323772 h 2344739"/>
              <a:gd name="connsiteX37-4325" fmla="*/ 11127060 w 12192001"/>
              <a:gd name="connsiteY37-4326" fmla="*/ 1333832 h 2344739"/>
              <a:gd name="connsiteX38-4327" fmla="*/ 11119543 w 12192001"/>
              <a:gd name="connsiteY38-4328" fmla="*/ 1347424 h 2344739"/>
              <a:gd name="connsiteX39-4329" fmla="*/ 10893535 w 12192001"/>
              <a:gd name="connsiteY39-4330" fmla="*/ 1473399 h 2344739"/>
              <a:gd name="connsiteX40-4331" fmla="*/ 10772152 w 12192001"/>
              <a:gd name="connsiteY40-4332" fmla="*/ 1523191 h 2344739"/>
              <a:gd name="connsiteX41-4333" fmla="*/ 10626520 w 12192001"/>
              <a:gd name="connsiteY41-4334" fmla="*/ 1559229 h 2344739"/>
              <a:gd name="connsiteX42-4335" fmla="*/ 10580747 w 12192001"/>
              <a:gd name="connsiteY42-4336" fmla="*/ 1568689 h 2344739"/>
              <a:gd name="connsiteX43-4337" fmla="*/ 10546642 w 12192001"/>
              <a:gd name="connsiteY43-4338" fmla="*/ 1598423 h 2344739"/>
              <a:gd name="connsiteX44-4339" fmla="*/ 10528495 w 12192001"/>
              <a:gd name="connsiteY44-4340" fmla="*/ 1596907 h 2344739"/>
              <a:gd name="connsiteX45-4341" fmla="*/ 10525298 w 12192001"/>
              <a:gd name="connsiteY45-4342" fmla="*/ 1596411 h 2344739"/>
              <a:gd name="connsiteX46-4343" fmla="*/ 10513981 w 12192001"/>
              <a:gd name="connsiteY46-4344" fmla="*/ 1599537 h 2344739"/>
              <a:gd name="connsiteX47-4345" fmla="*/ 10490587 w 12192001"/>
              <a:gd name="connsiteY47-4346" fmla="*/ 1594156 h 2344739"/>
              <a:gd name="connsiteX48-4347" fmla="*/ 10470270 w 12192001"/>
              <a:gd name="connsiteY48-4348" fmla="*/ 1601693 h 2344739"/>
              <a:gd name="connsiteX49-4349" fmla="*/ 10375894 w 12192001"/>
              <a:gd name="connsiteY49-4350" fmla="*/ 1644598 h 2344739"/>
              <a:gd name="connsiteX50-4351" fmla="*/ 10318190 w 12192001"/>
              <a:gd name="connsiteY50-4352" fmla="*/ 1666221 h 2344739"/>
              <a:gd name="connsiteX51-4353" fmla="*/ 10294319 w 12192001"/>
              <a:gd name="connsiteY51-4354" fmla="*/ 1668079 h 2344739"/>
              <a:gd name="connsiteX52-4355" fmla="*/ 10262295 w 12192001"/>
              <a:gd name="connsiteY52-4356" fmla="*/ 1674948 h 2344739"/>
              <a:gd name="connsiteX53-4357" fmla="*/ 10204270 w 12192001"/>
              <a:gd name="connsiteY53-4358" fmla="*/ 1682149 h 2344739"/>
              <a:gd name="connsiteX54-4359" fmla="*/ 10176611 w 12192001"/>
              <a:gd name="connsiteY54-4360" fmla="*/ 1692943 h 2344739"/>
              <a:gd name="connsiteX55-4361" fmla="*/ 10163922 w 12192001"/>
              <a:gd name="connsiteY55-4362" fmla="*/ 1693739 h 2344739"/>
              <a:gd name="connsiteX56-4363" fmla="*/ 10155160 w 12192001"/>
              <a:gd name="connsiteY56-4364" fmla="*/ 1707487 h 2344739"/>
              <a:gd name="connsiteX57-4365" fmla="*/ 10117119 w 12192001"/>
              <a:gd name="connsiteY57-4366" fmla="*/ 1731142 h 2344739"/>
              <a:gd name="connsiteX58-4367" fmla="*/ 10100445 w 12192001"/>
              <a:gd name="connsiteY58-4368" fmla="*/ 1742432 h 2344739"/>
              <a:gd name="connsiteX59-4369" fmla="*/ 10082169 w 12192001"/>
              <a:gd name="connsiteY59-4370" fmla="*/ 1743296 h 2344739"/>
              <a:gd name="connsiteX60-4371" fmla="*/ 10039240 w 12192001"/>
              <a:gd name="connsiteY60-4372" fmla="*/ 1741632 h 2344739"/>
              <a:gd name="connsiteX61-4373" fmla="*/ 9960019 w 12192001"/>
              <a:gd name="connsiteY61-4374" fmla="*/ 1757147 h 2344739"/>
              <a:gd name="connsiteX62-4375" fmla="*/ 9847792 w 12192001"/>
              <a:gd name="connsiteY62-4376" fmla="*/ 1763915 h 2344739"/>
              <a:gd name="connsiteX63-4377" fmla="*/ 9728309 w 12192001"/>
              <a:gd name="connsiteY63-4378" fmla="*/ 1784122 h 2344739"/>
              <a:gd name="connsiteX64-4379" fmla="*/ 9584507 w 12192001"/>
              <a:gd name="connsiteY64-4380" fmla="*/ 1795542 h 2344739"/>
              <a:gd name="connsiteX65-4381" fmla="*/ 9343052 w 12192001"/>
              <a:gd name="connsiteY65-4382" fmla="*/ 1841244 h 2344739"/>
              <a:gd name="connsiteX66-4383" fmla="*/ 9231370 w 12192001"/>
              <a:gd name="connsiteY66-4384" fmla="*/ 1893149 h 2344739"/>
              <a:gd name="connsiteX67-4385" fmla="*/ 9194810 w 12192001"/>
              <a:gd name="connsiteY67-4386" fmla="*/ 1903228 h 2344739"/>
              <a:gd name="connsiteX68-4387" fmla="*/ 9189246 w 12192001"/>
              <a:gd name="connsiteY68-4388" fmla="*/ 1912467 h 2344739"/>
              <a:gd name="connsiteX69-4389" fmla="*/ 9151232 w 12192001"/>
              <a:gd name="connsiteY69-4390" fmla="*/ 1923669 h 2344739"/>
              <a:gd name="connsiteX70-4391" fmla="*/ 9150210 w 12192001"/>
              <a:gd name="connsiteY70-4392" fmla="*/ 1922604 h 2344739"/>
              <a:gd name="connsiteX71-4393" fmla="*/ 9137318 w 12192001"/>
              <a:gd name="connsiteY71-4394" fmla="*/ 1920435 h 2344739"/>
              <a:gd name="connsiteX72-4395" fmla="*/ 9113812 w 12192001"/>
              <a:gd name="connsiteY72-4396" fmla="*/ 1919069 h 2344739"/>
              <a:gd name="connsiteX73-4397" fmla="*/ 9053453 w 12192001"/>
              <a:gd name="connsiteY73-4398" fmla="*/ 1910755 h 2344739"/>
              <a:gd name="connsiteX74-4399" fmla="*/ 9005486 w 12192001"/>
              <a:gd name="connsiteY74-4400" fmla="*/ 1914040 h 2344739"/>
              <a:gd name="connsiteX75-4401" fmla="*/ 9005201 w 12192001"/>
              <a:gd name="connsiteY75-4402" fmla="*/ 1913800 h 2344739"/>
              <a:gd name="connsiteX76-4403" fmla="*/ 8996232 w 12192001"/>
              <a:gd name="connsiteY76-4404" fmla="*/ 1915011 h 2344739"/>
              <a:gd name="connsiteX77-4405" fmla="*/ 8990394 w 12192001"/>
              <a:gd name="connsiteY77-4406" fmla="*/ 1917072 h 2344739"/>
              <a:gd name="connsiteX78-4407" fmla="*/ 8974337 w 12192001"/>
              <a:gd name="connsiteY78-4408" fmla="*/ 1920298 h 2344739"/>
              <a:gd name="connsiteX79-4409" fmla="*/ 8968011 w 12192001"/>
              <a:gd name="connsiteY79-4410" fmla="*/ 1919598 h 2344739"/>
              <a:gd name="connsiteX80-4411" fmla="*/ 8963048 w 12192001"/>
              <a:gd name="connsiteY80-4412" fmla="*/ 1917373 h 2344739"/>
              <a:gd name="connsiteX81-4413" fmla="*/ 8928988 w 12192001"/>
              <a:gd name="connsiteY81-4414" fmla="*/ 1914185 h 2344739"/>
              <a:gd name="connsiteX82-4415" fmla="*/ 8752444 w 12192001"/>
              <a:gd name="connsiteY82-4416" fmla="*/ 1933417 h 2344739"/>
              <a:gd name="connsiteX83-4417" fmla="*/ 8707847 w 12192001"/>
              <a:gd name="connsiteY83-4418" fmla="*/ 1935518 h 2344739"/>
              <a:gd name="connsiteX84-4419" fmla="*/ 8596071 w 12192001"/>
              <a:gd name="connsiteY84-4420" fmla="*/ 1944090 h 2344739"/>
              <a:gd name="connsiteX85-4421" fmla="*/ 8525230 w 12192001"/>
              <a:gd name="connsiteY85-4422" fmla="*/ 1929248 h 2344739"/>
              <a:gd name="connsiteX86-4423" fmla="*/ 8510983 w 12192001"/>
              <a:gd name="connsiteY86-4424" fmla="*/ 1935163 h 2344739"/>
              <a:gd name="connsiteX87-4425" fmla="*/ 8506167 w 12192001"/>
              <a:gd name="connsiteY87-4426" fmla="*/ 1938164 h 2344739"/>
              <a:gd name="connsiteX88-4427" fmla="*/ 8497968 w 12192001"/>
              <a:gd name="connsiteY88-4428" fmla="*/ 1940902 h 2344739"/>
              <a:gd name="connsiteX89-4429" fmla="*/ 8497594 w 12192001"/>
              <a:gd name="connsiteY89-4430" fmla="*/ 1940723 h 2344739"/>
              <a:gd name="connsiteX90-4431" fmla="*/ 8490249 w 12192001"/>
              <a:gd name="connsiteY90-4432" fmla="*/ 1943773 h 2344739"/>
              <a:gd name="connsiteX91-4433" fmla="*/ 8367182 w 12192001"/>
              <a:gd name="connsiteY91-4434" fmla="*/ 1957815 h 2344739"/>
              <a:gd name="connsiteX92-4435" fmla="*/ 8353799 w 12192001"/>
              <a:gd name="connsiteY92-4436" fmla="*/ 1958009 h 2344739"/>
              <a:gd name="connsiteX93-4437" fmla="*/ 8352373 w 12192001"/>
              <a:gd name="connsiteY93-4438" fmla="*/ 1957169 h 2344739"/>
              <a:gd name="connsiteX94-4439" fmla="*/ 8320104 w 12192001"/>
              <a:gd name="connsiteY94-4440" fmla="*/ 1974587 h 2344739"/>
              <a:gd name="connsiteX95-4441" fmla="*/ 8314433 w 12192001"/>
              <a:gd name="connsiteY95-4442" fmla="*/ 1974913 h 2344739"/>
              <a:gd name="connsiteX96-4443" fmla="*/ 8295174 w 12192001"/>
              <a:gd name="connsiteY96-4444" fmla="*/ 1988808 h 2344739"/>
              <a:gd name="connsiteX97-4445" fmla="*/ 8284276 w 12192001"/>
              <a:gd name="connsiteY97-4446" fmla="*/ 1994631 h 2344739"/>
              <a:gd name="connsiteX98-4447" fmla="*/ 8283150 w 12192001"/>
              <a:gd name="connsiteY98-4448" fmla="*/ 1999074 h 2344739"/>
              <a:gd name="connsiteX99-4449" fmla="*/ 8266076 w 12192001"/>
              <a:gd name="connsiteY99-4450" fmla="*/ 2006249 h 2344739"/>
              <a:gd name="connsiteX100-4451" fmla="*/ 8263377 w 12192001"/>
              <a:gd name="connsiteY100-4452" fmla="*/ 2006019 h 2344739"/>
              <a:gd name="connsiteX101-4453" fmla="*/ 8252033 w 12192001"/>
              <a:gd name="connsiteY101-4454" fmla="*/ 2015862 h 2344739"/>
              <a:gd name="connsiteX102-4455" fmla="*/ 8245834 w 12192001"/>
              <a:gd name="connsiteY102-4456" fmla="*/ 2028854 h 2344739"/>
              <a:gd name="connsiteX103-4457" fmla="*/ 8090272 w 12192001"/>
              <a:gd name="connsiteY103-4458" fmla="*/ 2075015 h 2344739"/>
              <a:gd name="connsiteX104-4459" fmla="*/ 7905407 w 12192001"/>
              <a:gd name="connsiteY104-4460" fmla="*/ 2116988 h 2344739"/>
              <a:gd name="connsiteX105-4461" fmla="*/ 7718745 w 12192001"/>
              <a:gd name="connsiteY105-4462" fmla="*/ 2142703 h 2344739"/>
              <a:gd name="connsiteX106-4463" fmla="*/ 7614347 w 12192001"/>
              <a:gd name="connsiteY106-4464" fmla="*/ 2139232 h 2344739"/>
              <a:gd name="connsiteX107-4465" fmla="*/ 7527543 w 12192001"/>
              <a:gd name="connsiteY107-4466" fmla="*/ 2145060 h 2344739"/>
              <a:gd name="connsiteX108-4467" fmla="*/ 7519571 w 12192001"/>
              <a:gd name="connsiteY108-4468" fmla="*/ 2147613 h 2344739"/>
              <a:gd name="connsiteX109-4469" fmla="*/ 7507411 w 12192001"/>
              <a:gd name="connsiteY109-4470" fmla="*/ 2148948 h 2344739"/>
              <a:gd name="connsiteX110-4471" fmla="*/ 7507040 w 12192001"/>
              <a:gd name="connsiteY110-4472" fmla="*/ 2148621 h 2344739"/>
              <a:gd name="connsiteX111-4473" fmla="*/ 7495795 w 12192001"/>
              <a:gd name="connsiteY111-4474" fmla="*/ 2150573 h 2344739"/>
              <a:gd name="connsiteX112-4475" fmla="*/ 7405391 w 12192001"/>
              <a:gd name="connsiteY112-4476" fmla="*/ 2142468 h 2344739"/>
              <a:gd name="connsiteX113-4477" fmla="*/ 7312180 w 12192001"/>
              <a:gd name="connsiteY113-4478" fmla="*/ 2132873 h 2344739"/>
              <a:gd name="connsiteX114-4479" fmla="*/ 7310853 w 12192001"/>
              <a:gd name="connsiteY114-4480" fmla="*/ 2131431 h 2344739"/>
              <a:gd name="connsiteX115-4481" fmla="*/ 7218559 w 12192001"/>
              <a:gd name="connsiteY115-4482" fmla="*/ 2156680 h 2344739"/>
              <a:gd name="connsiteX116-4483" fmla="*/ 7201101 w 12192001"/>
              <a:gd name="connsiteY116-4484" fmla="*/ 2161230 h 2344739"/>
              <a:gd name="connsiteX117-4485" fmla="*/ 7197004 w 12192001"/>
              <a:gd name="connsiteY117-4486" fmla="*/ 2166588 h 2344739"/>
              <a:gd name="connsiteX118-4487" fmla="*/ 7170808 w 12192001"/>
              <a:gd name="connsiteY118-4488" fmla="*/ 2171236 h 2344739"/>
              <a:gd name="connsiteX119-4489" fmla="*/ 7096988 w 12192001"/>
              <a:gd name="connsiteY119-4490" fmla="*/ 2183464 h 2344739"/>
              <a:gd name="connsiteX120-4491" fmla="*/ 7018496 w 12192001"/>
              <a:gd name="connsiteY120-4492" fmla="*/ 2183090 h 2344739"/>
              <a:gd name="connsiteX121-4493" fmla="*/ 6904146 w 12192001"/>
              <a:gd name="connsiteY121-4494" fmla="*/ 2212596 h 2344739"/>
              <a:gd name="connsiteX122-4495" fmla="*/ 6708222 w 12192001"/>
              <a:gd name="connsiteY122-4496" fmla="*/ 2240551 h 2344739"/>
              <a:gd name="connsiteX123-4497" fmla="*/ 6549454 w 12192001"/>
              <a:gd name="connsiteY123-4498" fmla="*/ 2269327 h 2344739"/>
              <a:gd name="connsiteX124-4499" fmla="*/ 6317560 w 12192001"/>
              <a:gd name="connsiteY124-4500" fmla="*/ 2316127 h 2344739"/>
              <a:gd name="connsiteX125-4501" fmla="*/ 6168674 w 12192001"/>
              <a:gd name="connsiteY125-4502" fmla="*/ 2318214 h 2344739"/>
              <a:gd name="connsiteX126-4503" fmla="*/ 6073848 w 12192001"/>
              <a:gd name="connsiteY126-4504" fmla="*/ 2338676 h 2344739"/>
              <a:gd name="connsiteX127-4505" fmla="*/ 6068529 w 12192001"/>
              <a:gd name="connsiteY127-4506" fmla="*/ 2337139 h 2344739"/>
              <a:gd name="connsiteX128-4507" fmla="*/ 6048638 w 12192001"/>
              <a:gd name="connsiteY128-4508" fmla="*/ 2337822 h 2344739"/>
              <a:gd name="connsiteX129-4509" fmla="*/ 6041285 w 12192001"/>
              <a:gd name="connsiteY129-4510" fmla="*/ 2329473 h 2344739"/>
              <a:gd name="connsiteX130-4511" fmla="*/ 6010090 w 12192001"/>
              <a:gd name="connsiteY130-4512" fmla="*/ 2324380 h 2344739"/>
              <a:gd name="connsiteX131-4513" fmla="*/ 5957375 w 12192001"/>
              <a:gd name="connsiteY131-4514" fmla="*/ 2328024 h 2344739"/>
              <a:gd name="connsiteX132-4515" fmla="*/ 5758919 w 12192001"/>
              <a:gd name="connsiteY132-4516" fmla="*/ 2343716 h 2344739"/>
              <a:gd name="connsiteX133-4517" fmla="*/ 5626960 w 12192001"/>
              <a:gd name="connsiteY133-4518" fmla="*/ 2344739 h 2344739"/>
              <a:gd name="connsiteX134-4519" fmla="*/ 5470906 w 12192001"/>
              <a:gd name="connsiteY134-4520" fmla="*/ 2330719 h 2344739"/>
              <a:gd name="connsiteX135-4521" fmla="*/ 5432761 w 12192001"/>
              <a:gd name="connsiteY135-4522" fmla="*/ 2319466 h 2344739"/>
              <a:gd name="connsiteX136-4523" fmla="*/ 5381669 w 12192001"/>
              <a:gd name="connsiteY136-4524" fmla="*/ 2301764 h 2344739"/>
              <a:gd name="connsiteX137-4525" fmla="*/ 5261764 w 12192001"/>
              <a:gd name="connsiteY137-4526" fmla="*/ 2281347 h 2344739"/>
              <a:gd name="connsiteX138-4527" fmla="*/ 5222961 w 12192001"/>
              <a:gd name="connsiteY138-4528" fmla="*/ 2270223 h 2344739"/>
              <a:gd name="connsiteX139-4529" fmla="*/ 5174660 w 12192001"/>
              <a:gd name="connsiteY139-4530" fmla="*/ 2267233 h 2344739"/>
              <a:gd name="connsiteX140-4531" fmla="*/ 5156554 w 12192001"/>
              <a:gd name="connsiteY140-4532" fmla="*/ 2260010 h 2344739"/>
              <a:gd name="connsiteX141-4533" fmla="*/ 5142599 w 12192001"/>
              <a:gd name="connsiteY141-4534" fmla="*/ 2256610 h 2344739"/>
              <a:gd name="connsiteX142-4535" fmla="*/ 5139596 w 12192001"/>
              <a:gd name="connsiteY142-4536" fmla="*/ 2254509 h 2344739"/>
              <a:gd name="connsiteX143-4537" fmla="*/ 5121659 w 12192001"/>
              <a:gd name="connsiteY143-4538" fmla="*/ 2243656 h 2344739"/>
              <a:gd name="connsiteX144-4539" fmla="*/ 5065790 w 12192001"/>
              <a:gd name="connsiteY144-4540" fmla="*/ 2250227 h 2344739"/>
              <a:gd name="connsiteX145-4541" fmla="*/ 5011514 w 12192001"/>
              <a:gd name="connsiteY145-4542" fmla="*/ 2233846 h 2344739"/>
              <a:gd name="connsiteX146-4543" fmla="*/ 4840441 w 12192001"/>
              <a:gd name="connsiteY146-4544" fmla="*/ 2209829 h 2344739"/>
              <a:gd name="connsiteX147-4545" fmla="*/ 4762447 w 12192001"/>
              <a:gd name="connsiteY147-4546" fmla="*/ 2182061 h 2344739"/>
              <a:gd name="connsiteX148-4547" fmla="*/ 4723186 w 12192001"/>
              <a:gd name="connsiteY148-4548" fmla="*/ 2173047 h 2344739"/>
              <a:gd name="connsiteX149-4549" fmla="*/ 4721176 w 12192001"/>
              <a:gd name="connsiteY149-4550" fmla="*/ 2172298 h 2344739"/>
              <a:gd name="connsiteX150-4551" fmla="*/ 4722111 w 12192001"/>
              <a:gd name="connsiteY150-4552" fmla="*/ 2172087 h 2344739"/>
              <a:gd name="connsiteX151-4553" fmla="*/ 4717202 w 12192001"/>
              <a:gd name="connsiteY151-4554" fmla="*/ 2170817 h 2344739"/>
              <a:gd name="connsiteX152-4555" fmla="*/ 4721176 w 12192001"/>
              <a:gd name="connsiteY152-4556" fmla="*/ 2172298 h 2344739"/>
              <a:gd name="connsiteX153-4557" fmla="*/ 4715526 w 12192001"/>
              <a:gd name="connsiteY153-4558" fmla="*/ 2173573 h 2344739"/>
              <a:gd name="connsiteX154-4559" fmla="*/ 4515814 w 12192001"/>
              <a:gd name="connsiteY154-4560" fmla="*/ 2163671 h 2344739"/>
              <a:gd name="connsiteX155-4561" fmla="*/ 4428543 w 12192001"/>
              <a:gd name="connsiteY155-4562" fmla="*/ 2153020 h 2344739"/>
              <a:gd name="connsiteX156-4563" fmla="*/ 4362875 w 12192001"/>
              <a:gd name="connsiteY156-4564" fmla="*/ 2151674 h 2344739"/>
              <a:gd name="connsiteX157-4565" fmla="*/ 4316966 w 12192001"/>
              <a:gd name="connsiteY157-4566" fmla="*/ 2158289 h 2344739"/>
              <a:gd name="connsiteX158-4567" fmla="*/ 4315110 w 12192001"/>
              <a:gd name="connsiteY158-4568" fmla="*/ 2156948 h 2344739"/>
              <a:gd name="connsiteX159-4569" fmla="*/ 4295144 w 12192001"/>
              <a:gd name="connsiteY159-4570" fmla="*/ 2155069 h 2344739"/>
              <a:gd name="connsiteX160-4571" fmla="*/ 4290064 w 12192001"/>
              <a:gd name="connsiteY160-4572" fmla="*/ 2157986 h 2344739"/>
              <a:gd name="connsiteX161-4573" fmla="*/ 4276142 w 12192001"/>
              <a:gd name="connsiteY161-4574" fmla="*/ 2157740 h 2344739"/>
              <a:gd name="connsiteX162-4575" fmla="*/ 4248117 w 12192001"/>
              <a:gd name="connsiteY162-4576" fmla="*/ 2160064 h 2344739"/>
              <a:gd name="connsiteX163-4577" fmla="*/ 4202051 w 12192001"/>
              <a:gd name="connsiteY163-4578" fmla="*/ 2157269 h 2344739"/>
              <a:gd name="connsiteX164-4579" fmla="*/ 4201745 w 12192001"/>
              <a:gd name="connsiteY164-4580" fmla="*/ 2156010 h 2344739"/>
              <a:gd name="connsiteX165-4581" fmla="*/ 4191248 w 12192001"/>
              <a:gd name="connsiteY165-4582" fmla="*/ 2150376 h 2344739"/>
              <a:gd name="connsiteX166-4583" fmla="*/ 4142745 w 12192001"/>
              <a:gd name="connsiteY166-4584" fmla="*/ 2134511 h 2344739"/>
              <a:gd name="connsiteX167-4585" fmla="*/ 4083097 w 12192001"/>
              <a:gd name="connsiteY167-4586" fmla="*/ 2107978 h 2344739"/>
              <a:gd name="connsiteX168-4587" fmla="*/ 4074546 w 12192001"/>
              <a:gd name="connsiteY168-4588" fmla="*/ 2107143 h 2344739"/>
              <a:gd name="connsiteX169-4589" fmla="*/ 4074427 w 12192001"/>
              <a:gd name="connsiteY169-4590" fmla="*/ 2106844 h 2344739"/>
              <a:gd name="connsiteX170-4591" fmla="*/ 4065510 w 12192001"/>
              <a:gd name="connsiteY170-4592" fmla="*/ 2105400 h 2344739"/>
              <a:gd name="connsiteX171-4593" fmla="*/ 4058954 w 12192001"/>
              <a:gd name="connsiteY171-4594" fmla="*/ 2105618 h 2344739"/>
              <a:gd name="connsiteX172-4595" fmla="*/ 4042364 w 12192001"/>
              <a:gd name="connsiteY172-4596" fmla="*/ 2103997 h 2344739"/>
              <a:gd name="connsiteX173-4597" fmla="*/ 4036997 w 12192001"/>
              <a:gd name="connsiteY173-4598" fmla="*/ 2101563 h 2344739"/>
              <a:gd name="connsiteX174-4599" fmla="*/ 4035363 w 12192001"/>
              <a:gd name="connsiteY174-4600" fmla="*/ 2097896 h 2344739"/>
              <a:gd name="connsiteX175-4601" fmla="*/ 4033778 w 12192001"/>
              <a:gd name="connsiteY175-4602" fmla="*/ 2098131 h 2344739"/>
              <a:gd name="connsiteX176-4603" fmla="*/ 4004538 w 12192001"/>
              <a:gd name="connsiteY176-4604" fmla="*/ 2085563 h 2344739"/>
              <a:gd name="connsiteX177-4605" fmla="*/ 3936846 w 12192001"/>
              <a:gd name="connsiteY177-4606" fmla="*/ 2068106 h 2344739"/>
              <a:gd name="connsiteX178-4607" fmla="*/ 3897275 w 12192001"/>
              <a:gd name="connsiteY178-4608" fmla="*/ 2062451 h 2344739"/>
              <a:gd name="connsiteX179-4609" fmla="*/ 3789760 w 12192001"/>
              <a:gd name="connsiteY179-4610" fmla="*/ 2042213 h 2344739"/>
              <a:gd name="connsiteX180-4611" fmla="*/ 3682513 w 12192001"/>
              <a:gd name="connsiteY180-4612" fmla="*/ 2018290 h 2344739"/>
              <a:gd name="connsiteX181-4613" fmla="*/ 3610035 w 12192001"/>
              <a:gd name="connsiteY181-4614" fmla="*/ 1986019 h 2344739"/>
              <a:gd name="connsiteX182-4615" fmla="*/ 3603855 w 12192001"/>
              <a:gd name="connsiteY182-4616" fmla="*/ 1987381 h 2344739"/>
              <a:gd name="connsiteX183-4617" fmla="*/ 3594736 w 12192001"/>
              <a:gd name="connsiteY183-4618" fmla="*/ 1987545 h 2344739"/>
              <a:gd name="connsiteX184-4619" fmla="*/ 3594501 w 12192001"/>
              <a:gd name="connsiteY184-4620" fmla="*/ 1987276 h 2344739"/>
              <a:gd name="connsiteX185-4621" fmla="*/ 3585978 w 12192001"/>
              <a:gd name="connsiteY185-4622" fmla="*/ 1987966 h 2344739"/>
              <a:gd name="connsiteX186-4623" fmla="*/ 3536135 w 12192001"/>
              <a:gd name="connsiteY186-4624" fmla="*/ 1978267 h 2344739"/>
              <a:gd name="connsiteX187-4625" fmla="*/ 3473223 w 12192001"/>
              <a:gd name="connsiteY187-4626" fmla="*/ 1974606 h 2344739"/>
              <a:gd name="connsiteX188-4627" fmla="*/ 3400728 w 12192001"/>
              <a:gd name="connsiteY188-4628" fmla="*/ 1962558 h 2344739"/>
              <a:gd name="connsiteX189-4629" fmla="*/ 3363888 w 12192001"/>
              <a:gd name="connsiteY189-4630" fmla="*/ 1979510 h 2344739"/>
              <a:gd name="connsiteX190-4631" fmla="*/ 3344026 w 12192001"/>
              <a:gd name="connsiteY190-4632" fmla="*/ 1981192 h 2344739"/>
              <a:gd name="connsiteX191-4633" fmla="*/ 3341698 w 12192001"/>
              <a:gd name="connsiteY191-4634" fmla="*/ 1980217 h 2344739"/>
              <a:gd name="connsiteX192-4635" fmla="*/ 3262356 w 12192001"/>
              <a:gd name="connsiteY192-4636" fmla="*/ 1986094 h 2344739"/>
              <a:gd name="connsiteX193-4637" fmla="*/ 3142556 w 12192001"/>
              <a:gd name="connsiteY193-4638" fmla="*/ 1993869 h 2344739"/>
              <a:gd name="connsiteX194-4639" fmla="*/ 3030291 w 12192001"/>
              <a:gd name="connsiteY194-4640" fmla="*/ 1996512 h 2344739"/>
              <a:gd name="connsiteX195-4641" fmla="*/ 2781569 w 12192001"/>
              <a:gd name="connsiteY195-4642" fmla="*/ 2018333 h 2344739"/>
              <a:gd name="connsiteX196-4643" fmla="*/ 2646527 w 12192001"/>
              <a:gd name="connsiteY196-4644" fmla="*/ 2028869 h 2344739"/>
              <a:gd name="connsiteX197-4645" fmla="*/ 2568028 w 12192001"/>
              <a:gd name="connsiteY197-4646" fmla="*/ 2002628 h 2344739"/>
              <a:gd name="connsiteX198-4647" fmla="*/ 2443255 w 12192001"/>
              <a:gd name="connsiteY198-4648" fmla="*/ 2016529 h 2344739"/>
              <a:gd name="connsiteX199-4649" fmla="*/ 2315112 w 12192001"/>
              <a:gd name="connsiteY199-4650" fmla="*/ 2024996 h 2344739"/>
              <a:gd name="connsiteX200-4651" fmla="*/ 2208578 w 12192001"/>
              <a:gd name="connsiteY200-4652" fmla="*/ 2019763 h 2344739"/>
              <a:gd name="connsiteX201-4653" fmla="*/ 2094665 w 12192001"/>
              <a:gd name="connsiteY201-4654" fmla="*/ 2003052 h 2344739"/>
              <a:gd name="connsiteX202-4655" fmla="*/ 1997356 w 12192001"/>
              <a:gd name="connsiteY202-4656" fmla="*/ 1995032 h 2344739"/>
              <a:gd name="connsiteX203-4657" fmla="*/ 1928172 w 12192001"/>
              <a:gd name="connsiteY203-4658" fmla="*/ 2016977 h 2344739"/>
              <a:gd name="connsiteX204-4659" fmla="*/ 1921650 w 12192001"/>
              <a:gd name="connsiteY204-4660" fmla="*/ 2012146 h 2344739"/>
              <a:gd name="connsiteX205-4661" fmla="*/ 1873080 w 12192001"/>
              <a:gd name="connsiteY205-4662" fmla="*/ 2013741 h 2344739"/>
              <a:gd name="connsiteX206-4663" fmla="*/ 1786655 w 12192001"/>
              <a:gd name="connsiteY206-4664" fmla="*/ 2041363 h 2344739"/>
              <a:gd name="connsiteX207-4665" fmla="*/ 1738204 w 12192001"/>
              <a:gd name="connsiteY207-4666" fmla="*/ 2036312 h 2344739"/>
              <a:gd name="connsiteX208-4667" fmla="*/ 1675071 w 12192001"/>
              <a:gd name="connsiteY208-4668" fmla="*/ 2019963 h 2344739"/>
              <a:gd name="connsiteX209-4669" fmla="*/ 1608669 w 12192001"/>
              <a:gd name="connsiteY209-4670" fmla="*/ 2013066 h 2344739"/>
              <a:gd name="connsiteX210-4671" fmla="*/ 1496110 w 12192001"/>
              <a:gd name="connsiteY210-4672" fmla="*/ 1987476 h 2344739"/>
              <a:gd name="connsiteX211-4673" fmla="*/ 1149979 w 12192001"/>
              <a:gd name="connsiteY211-4674" fmla="*/ 1938041 h 2344739"/>
              <a:gd name="connsiteX212-4675" fmla="*/ 858269 w 12192001"/>
              <a:gd name="connsiteY212-4676" fmla="*/ 1928608 h 2344739"/>
              <a:gd name="connsiteX213-4677" fmla="*/ 837540 w 12192001"/>
              <a:gd name="connsiteY213-4678" fmla="*/ 1929821 h 2344739"/>
              <a:gd name="connsiteX214-4679" fmla="*/ 816809 w 12192001"/>
              <a:gd name="connsiteY214-4680" fmla="*/ 1927857 h 2344739"/>
              <a:gd name="connsiteX215-4681" fmla="*/ 811506 w 12192001"/>
              <a:gd name="connsiteY215-4682" fmla="*/ 1930751 h 2344739"/>
              <a:gd name="connsiteX216-4683" fmla="*/ 797041 w 12192001"/>
              <a:gd name="connsiteY216-4684" fmla="*/ 1930446 h 2344739"/>
              <a:gd name="connsiteX217-4685" fmla="*/ 767901 w 12192001"/>
              <a:gd name="connsiteY217-4686" fmla="*/ 1932653 h 2344739"/>
              <a:gd name="connsiteX218-4687" fmla="*/ 763053 w 12192001"/>
              <a:gd name="connsiteY218-4688" fmla="*/ 1930432 h 2344739"/>
              <a:gd name="connsiteX219-4689" fmla="*/ 720047 w 12192001"/>
              <a:gd name="connsiteY219-4690" fmla="*/ 1929661 h 2344739"/>
              <a:gd name="connsiteX220-4691" fmla="*/ 719742 w 12192001"/>
              <a:gd name="connsiteY220-4692" fmla="*/ 1928399 h 2344739"/>
              <a:gd name="connsiteX221-4693" fmla="*/ 708875 w 12192001"/>
              <a:gd name="connsiteY221-4694" fmla="*/ 1922722 h 2344739"/>
              <a:gd name="connsiteX222-4695" fmla="*/ 596792 w 12192001"/>
              <a:gd name="connsiteY222-4696" fmla="*/ 1879864 h 2344739"/>
              <a:gd name="connsiteX223-4697" fmla="*/ 578535 w 12192001"/>
              <a:gd name="connsiteY223-4698" fmla="*/ 1877212 h 2344739"/>
              <a:gd name="connsiteX224-4699" fmla="*/ 571717 w 12192001"/>
              <a:gd name="connsiteY224-4700" fmla="*/ 1877401 h 2344739"/>
              <a:gd name="connsiteX225-4701" fmla="*/ 445099 w 12192001"/>
              <a:gd name="connsiteY225-4702" fmla="*/ 1839371 h 2344739"/>
              <a:gd name="connsiteX226-4703" fmla="*/ 404015 w 12192001"/>
              <a:gd name="connsiteY226-4704" fmla="*/ 1833548 h 2344739"/>
              <a:gd name="connsiteX227-4705" fmla="*/ 292435 w 12192001"/>
              <a:gd name="connsiteY227-4706" fmla="*/ 1812852 h 2344739"/>
              <a:gd name="connsiteX228-4707" fmla="*/ 118381 w 12192001"/>
              <a:gd name="connsiteY228-4708" fmla="*/ 1761047 h 2344739"/>
              <a:gd name="connsiteX229-4709" fmla="*/ 15526 w 12192001"/>
              <a:gd name="connsiteY229-4710" fmla="*/ 1758191 h 2344739"/>
              <a:gd name="connsiteX230-4711" fmla="*/ 2 w 12192001"/>
              <a:gd name="connsiteY230-4712" fmla="*/ 1752722 h 2344739"/>
              <a:gd name="connsiteX231-4713" fmla="*/ 1 w 12192001"/>
              <a:gd name="connsiteY231-4714" fmla="*/ 762497 h 2344739"/>
              <a:gd name="connsiteX232-4715" fmla="*/ 0 w 12192001"/>
              <a:gd name="connsiteY232-4716" fmla="*/ 762497 h 2344739"/>
              <a:gd name="connsiteX233-4717" fmla="*/ 0 w 12192001"/>
              <a:gd name="connsiteY233-4718" fmla="*/ 222213 h 2344739"/>
              <a:gd name="connsiteX234-4719" fmla="*/ 0 w 12192001"/>
              <a:gd name="connsiteY234-4720" fmla="*/ 0 h 2344739"/>
              <a:gd name="connsiteX0-4721" fmla="*/ 0 w 12192001"/>
              <a:gd name="connsiteY0-4722" fmla="*/ 0 h 2344739"/>
              <a:gd name="connsiteX1-4723" fmla="*/ 12192000 w 12192001"/>
              <a:gd name="connsiteY1-4724" fmla="*/ 0 h 2344739"/>
              <a:gd name="connsiteX2-4725" fmla="*/ 12192000 w 12192001"/>
              <a:gd name="connsiteY2-4726" fmla="*/ 222213 h 2344739"/>
              <a:gd name="connsiteX3-4727" fmla="*/ 12192000 w 12192001"/>
              <a:gd name="connsiteY3-4728" fmla="*/ 389190 h 2344739"/>
              <a:gd name="connsiteX4-4729" fmla="*/ 12192001 w 12192001"/>
              <a:gd name="connsiteY4-4730" fmla="*/ 579739 h 2344739"/>
              <a:gd name="connsiteX5-4731" fmla="*/ 12184838 w 12192001"/>
              <a:gd name="connsiteY5-4732" fmla="*/ 584189 h 2344739"/>
              <a:gd name="connsiteX6-4733" fmla="*/ 12155215 w 12192001"/>
              <a:gd name="connsiteY6-4734" fmla="*/ 597366 h 2344739"/>
              <a:gd name="connsiteX7-4735" fmla="*/ 12138067 w 12192001"/>
              <a:gd name="connsiteY7-4736" fmla="*/ 623179 h 2344739"/>
              <a:gd name="connsiteX8-4737" fmla="*/ 12125179 w 12192001"/>
              <a:gd name="connsiteY8-4738" fmla="*/ 624690 h 2344739"/>
              <a:gd name="connsiteX9-4739" fmla="*/ 12122859 w 12192001"/>
              <a:gd name="connsiteY9-4740" fmla="*/ 624794 h 2344739"/>
              <a:gd name="connsiteX10-4741" fmla="*/ 12115706 w 12192001"/>
              <a:gd name="connsiteY10-4742" fmla="*/ 628608 h 2344739"/>
              <a:gd name="connsiteX11-4743" fmla="*/ 12098349 w 12192001"/>
              <a:gd name="connsiteY11-4744" fmla="*/ 628139 h 2344739"/>
              <a:gd name="connsiteX12-4745" fmla="*/ 12085925 w 12192001"/>
              <a:gd name="connsiteY12-4746" fmla="*/ 636341 h 2344739"/>
              <a:gd name="connsiteX13-4747" fmla="*/ 12029925 w 12192001"/>
              <a:gd name="connsiteY13-4748" fmla="*/ 680009 h 2344739"/>
              <a:gd name="connsiteX14-4749" fmla="*/ 11994685 w 12192001"/>
              <a:gd name="connsiteY14-4750" fmla="*/ 703458 h 2344739"/>
              <a:gd name="connsiteX15-4751" fmla="*/ 11978569 w 12192001"/>
              <a:gd name="connsiteY15-4752" fmla="*/ 708161 h 2344739"/>
              <a:gd name="connsiteX16-4753" fmla="*/ 11957898 w 12192001"/>
              <a:gd name="connsiteY16-4754" fmla="*/ 717558 h 2344739"/>
              <a:gd name="connsiteX17-4755" fmla="*/ 11919306 w 12192001"/>
              <a:gd name="connsiteY17-4756" fmla="*/ 730883 h 2344739"/>
              <a:gd name="connsiteX18-4757" fmla="*/ 11902508 w 12192001"/>
              <a:gd name="connsiteY18-4758" fmla="*/ 742426 h 2344739"/>
              <a:gd name="connsiteX19-4759" fmla="*/ 11893900 w 12192001"/>
              <a:gd name="connsiteY19-4760" fmla="*/ 744791 h 2344739"/>
              <a:gd name="connsiteX20-4761" fmla="*/ 11890820 w 12192001"/>
              <a:gd name="connsiteY20-4762" fmla="*/ 755729 h 2344739"/>
              <a:gd name="connsiteX21-4763" fmla="*/ 11869628 w 12192001"/>
              <a:gd name="connsiteY21-4764" fmla="*/ 777816 h 2344739"/>
              <a:gd name="connsiteX22-4765" fmla="*/ 11812228 w 12192001"/>
              <a:gd name="connsiteY22-4766" fmla="*/ 797659 h 2344739"/>
              <a:gd name="connsiteX23-4767" fmla="*/ 11748619 w 12192001"/>
              <a:gd name="connsiteY23-4768" fmla="*/ 872002 h 2344739"/>
              <a:gd name="connsiteX24-4769" fmla="*/ 11595155 w 12192001"/>
              <a:gd name="connsiteY24-4770" fmla="*/ 918898 h 2344739"/>
              <a:gd name="connsiteX25-4771" fmla="*/ 11522499 w 12192001"/>
              <a:gd name="connsiteY25-4772" fmla="*/ 1207528 h 2344739"/>
              <a:gd name="connsiteX26-4773" fmla="*/ 11245526 w 12192001"/>
              <a:gd name="connsiteY26-4774" fmla="*/ 1274060 h 2344739"/>
              <a:gd name="connsiteX27-4775" fmla="*/ 11227161 w 12192001"/>
              <a:gd name="connsiteY27-4776" fmla="*/ 1276236 h 2344739"/>
              <a:gd name="connsiteX28-4777" fmla="*/ 11216939 w 12192001"/>
              <a:gd name="connsiteY28-4778" fmla="*/ 1275961 h 2344739"/>
              <a:gd name="connsiteX29-4779" fmla="*/ 11216036 w 12192001"/>
              <a:gd name="connsiteY29-4780" fmla="*/ 1275018 h 2344739"/>
              <a:gd name="connsiteX30-4781" fmla="*/ 11187737 w 12192001"/>
              <a:gd name="connsiteY30-4782" fmla="*/ 1292383 h 2344739"/>
              <a:gd name="connsiteX31-4783" fmla="*/ 11183353 w 12192001"/>
              <a:gd name="connsiteY31-4784" fmla="*/ 1292525 h 2344739"/>
              <a:gd name="connsiteX32-4785" fmla="*/ 11165706 w 12192001"/>
              <a:gd name="connsiteY32-4786" fmla="*/ 1306612 h 2344739"/>
              <a:gd name="connsiteX33-4787" fmla="*/ 11156163 w 12192001"/>
              <a:gd name="connsiteY33-4788" fmla="*/ 1312414 h 2344739"/>
              <a:gd name="connsiteX34-4789" fmla="*/ 11154348 w 12192001"/>
              <a:gd name="connsiteY34-4790" fmla="*/ 1317097 h 2344739"/>
              <a:gd name="connsiteX35-4791" fmla="*/ 11139813 w 12192001"/>
              <a:gd name="connsiteY35-4792" fmla="*/ 1324115 h 2344739"/>
              <a:gd name="connsiteX36-4793" fmla="*/ 11137813 w 12192001"/>
              <a:gd name="connsiteY36-4794" fmla="*/ 1323772 h 2344739"/>
              <a:gd name="connsiteX37-4795" fmla="*/ 11127060 w 12192001"/>
              <a:gd name="connsiteY37-4796" fmla="*/ 1333832 h 2344739"/>
              <a:gd name="connsiteX38-4797" fmla="*/ 11119543 w 12192001"/>
              <a:gd name="connsiteY38-4798" fmla="*/ 1347424 h 2344739"/>
              <a:gd name="connsiteX39-4799" fmla="*/ 10893535 w 12192001"/>
              <a:gd name="connsiteY39-4800" fmla="*/ 1473399 h 2344739"/>
              <a:gd name="connsiteX40-4801" fmla="*/ 10772152 w 12192001"/>
              <a:gd name="connsiteY40-4802" fmla="*/ 1523191 h 2344739"/>
              <a:gd name="connsiteX41-4803" fmla="*/ 10626520 w 12192001"/>
              <a:gd name="connsiteY41-4804" fmla="*/ 1559229 h 2344739"/>
              <a:gd name="connsiteX42-4805" fmla="*/ 10580747 w 12192001"/>
              <a:gd name="connsiteY42-4806" fmla="*/ 1568689 h 2344739"/>
              <a:gd name="connsiteX43-4807" fmla="*/ 10546642 w 12192001"/>
              <a:gd name="connsiteY43-4808" fmla="*/ 1598423 h 2344739"/>
              <a:gd name="connsiteX44-4809" fmla="*/ 10528495 w 12192001"/>
              <a:gd name="connsiteY44-4810" fmla="*/ 1596907 h 2344739"/>
              <a:gd name="connsiteX45-4811" fmla="*/ 10525298 w 12192001"/>
              <a:gd name="connsiteY45-4812" fmla="*/ 1596411 h 2344739"/>
              <a:gd name="connsiteX46-4813" fmla="*/ 10513981 w 12192001"/>
              <a:gd name="connsiteY46-4814" fmla="*/ 1599537 h 2344739"/>
              <a:gd name="connsiteX47-4815" fmla="*/ 10490587 w 12192001"/>
              <a:gd name="connsiteY47-4816" fmla="*/ 1594156 h 2344739"/>
              <a:gd name="connsiteX48-4817" fmla="*/ 10470270 w 12192001"/>
              <a:gd name="connsiteY48-4818" fmla="*/ 1601693 h 2344739"/>
              <a:gd name="connsiteX49-4819" fmla="*/ 10375894 w 12192001"/>
              <a:gd name="connsiteY49-4820" fmla="*/ 1644598 h 2344739"/>
              <a:gd name="connsiteX50-4821" fmla="*/ 10318190 w 12192001"/>
              <a:gd name="connsiteY50-4822" fmla="*/ 1666221 h 2344739"/>
              <a:gd name="connsiteX51-4823" fmla="*/ 10294319 w 12192001"/>
              <a:gd name="connsiteY51-4824" fmla="*/ 1668079 h 2344739"/>
              <a:gd name="connsiteX52-4825" fmla="*/ 10262295 w 12192001"/>
              <a:gd name="connsiteY52-4826" fmla="*/ 1674948 h 2344739"/>
              <a:gd name="connsiteX53-4827" fmla="*/ 10204270 w 12192001"/>
              <a:gd name="connsiteY53-4828" fmla="*/ 1682149 h 2344739"/>
              <a:gd name="connsiteX54-4829" fmla="*/ 10176611 w 12192001"/>
              <a:gd name="connsiteY54-4830" fmla="*/ 1692943 h 2344739"/>
              <a:gd name="connsiteX55-4831" fmla="*/ 10163922 w 12192001"/>
              <a:gd name="connsiteY55-4832" fmla="*/ 1693739 h 2344739"/>
              <a:gd name="connsiteX56-4833" fmla="*/ 10155160 w 12192001"/>
              <a:gd name="connsiteY56-4834" fmla="*/ 1707487 h 2344739"/>
              <a:gd name="connsiteX57-4835" fmla="*/ 10117119 w 12192001"/>
              <a:gd name="connsiteY57-4836" fmla="*/ 1731142 h 2344739"/>
              <a:gd name="connsiteX58-4837" fmla="*/ 10100445 w 12192001"/>
              <a:gd name="connsiteY58-4838" fmla="*/ 1742432 h 2344739"/>
              <a:gd name="connsiteX59-4839" fmla="*/ 10082169 w 12192001"/>
              <a:gd name="connsiteY59-4840" fmla="*/ 1743296 h 2344739"/>
              <a:gd name="connsiteX60-4841" fmla="*/ 10039240 w 12192001"/>
              <a:gd name="connsiteY60-4842" fmla="*/ 1741632 h 2344739"/>
              <a:gd name="connsiteX61-4843" fmla="*/ 9960019 w 12192001"/>
              <a:gd name="connsiteY61-4844" fmla="*/ 1757147 h 2344739"/>
              <a:gd name="connsiteX62-4845" fmla="*/ 9847792 w 12192001"/>
              <a:gd name="connsiteY62-4846" fmla="*/ 1763915 h 2344739"/>
              <a:gd name="connsiteX63-4847" fmla="*/ 9728309 w 12192001"/>
              <a:gd name="connsiteY63-4848" fmla="*/ 1784122 h 2344739"/>
              <a:gd name="connsiteX64-4849" fmla="*/ 9584507 w 12192001"/>
              <a:gd name="connsiteY64-4850" fmla="*/ 1795542 h 2344739"/>
              <a:gd name="connsiteX65-4851" fmla="*/ 9343052 w 12192001"/>
              <a:gd name="connsiteY65-4852" fmla="*/ 1841244 h 2344739"/>
              <a:gd name="connsiteX66-4853" fmla="*/ 9231370 w 12192001"/>
              <a:gd name="connsiteY66-4854" fmla="*/ 1893149 h 2344739"/>
              <a:gd name="connsiteX67-4855" fmla="*/ 9194810 w 12192001"/>
              <a:gd name="connsiteY67-4856" fmla="*/ 1903228 h 2344739"/>
              <a:gd name="connsiteX68-4857" fmla="*/ 9189246 w 12192001"/>
              <a:gd name="connsiteY68-4858" fmla="*/ 1912467 h 2344739"/>
              <a:gd name="connsiteX69-4859" fmla="*/ 9151232 w 12192001"/>
              <a:gd name="connsiteY69-4860" fmla="*/ 1923669 h 2344739"/>
              <a:gd name="connsiteX70-4861" fmla="*/ 9150210 w 12192001"/>
              <a:gd name="connsiteY70-4862" fmla="*/ 1922604 h 2344739"/>
              <a:gd name="connsiteX71-4863" fmla="*/ 9137318 w 12192001"/>
              <a:gd name="connsiteY71-4864" fmla="*/ 1920435 h 2344739"/>
              <a:gd name="connsiteX72-4865" fmla="*/ 9113812 w 12192001"/>
              <a:gd name="connsiteY72-4866" fmla="*/ 1919069 h 2344739"/>
              <a:gd name="connsiteX73-4867" fmla="*/ 9053453 w 12192001"/>
              <a:gd name="connsiteY73-4868" fmla="*/ 1910755 h 2344739"/>
              <a:gd name="connsiteX74-4869" fmla="*/ 9005486 w 12192001"/>
              <a:gd name="connsiteY74-4870" fmla="*/ 1914040 h 2344739"/>
              <a:gd name="connsiteX75-4871" fmla="*/ 9005201 w 12192001"/>
              <a:gd name="connsiteY75-4872" fmla="*/ 1913800 h 2344739"/>
              <a:gd name="connsiteX76-4873" fmla="*/ 8996232 w 12192001"/>
              <a:gd name="connsiteY76-4874" fmla="*/ 1915011 h 2344739"/>
              <a:gd name="connsiteX77-4875" fmla="*/ 8990394 w 12192001"/>
              <a:gd name="connsiteY77-4876" fmla="*/ 1917072 h 2344739"/>
              <a:gd name="connsiteX78-4877" fmla="*/ 8974337 w 12192001"/>
              <a:gd name="connsiteY78-4878" fmla="*/ 1920298 h 2344739"/>
              <a:gd name="connsiteX79-4879" fmla="*/ 8968011 w 12192001"/>
              <a:gd name="connsiteY79-4880" fmla="*/ 1919598 h 2344739"/>
              <a:gd name="connsiteX80-4881" fmla="*/ 8963048 w 12192001"/>
              <a:gd name="connsiteY80-4882" fmla="*/ 1917373 h 2344739"/>
              <a:gd name="connsiteX81-4883" fmla="*/ 8928988 w 12192001"/>
              <a:gd name="connsiteY81-4884" fmla="*/ 1914185 h 2344739"/>
              <a:gd name="connsiteX82-4885" fmla="*/ 8752444 w 12192001"/>
              <a:gd name="connsiteY82-4886" fmla="*/ 1933417 h 2344739"/>
              <a:gd name="connsiteX83-4887" fmla="*/ 8707847 w 12192001"/>
              <a:gd name="connsiteY83-4888" fmla="*/ 1935518 h 2344739"/>
              <a:gd name="connsiteX84-4889" fmla="*/ 8596071 w 12192001"/>
              <a:gd name="connsiteY84-4890" fmla="*/ 1944090 h 2344739"/>
              <a:gd name="connsiteX85-4891" fmla="*/ 8525230 w 12192001"/>
              <a:gd name="connsiteY85-4892" fmla="*/ 1929248 h 2344739"/>
              <a:gd name="connsiteX86-4893" fmla="*/ 8510983 w 12192001"/>
              <a:gd name="connsiteY86-4894" fmla="*/ 1935163 h 2344739"/>
              <a:gd name="connsiteX87-4895" fmla="*/ 8506167 w 12192001"/>
              <a:gd name="connsiteY87-4896" fmla="*/ 1938164 h 2344739"/>
              <a:gd name="connsiteX88-4897" fmla="*/ 8497968 w 12192001"/>
              <a:gd name="connsiteY88-4898" fmla="*/ 1940902 h 2344739"/>
              <a:gd name="connsiteX89-4899" fmla="*/ 8497594 w 12192001"/>
              <a:gd name="connsiteY89-4900" fmla="*/ 1940723 h 2344739"/>
              <a:gd name="connsiteX90-4901" fmla="*/ 8490249 w 12192001"/>
              <a:gd name="connsiteY90-4902" fmla="*/ 1943773 h 2344739"/>
              <a:gd name="connsiteX91-4903" fmla="*/ 8367182 w 12192001"/>
              <a:gd name="connsiteY91-4904" fmla="*/ 1957815 h 2344739"/>
              <a:gd name="connsiteX92-4905" fmla="*/ 8353799 w 12192001"/>
              <a:gd name="connsiteY92-4906" fmla="*/ 1958009 h 2344739"/>
              <a:gd name="connsiteX93-4907" fmla="*/ 8352373 w 12192001"/>
              <a:gd name="connsiteY93-4908" fmla="*/ 1957169 h 2344739"/>
              <a:gd name="connsiteX94-4909" fmla="*/ 8320104 w 12192001"/>
              <a:gd name="connsiteY94-4910" fmla="*/ 1974587 h 2344739"/>
              <a:gd name="connsiteX95-4911" fmla="*/ 8314433 w 12192001"/>
              <a:gd name="connsiteY95-4912" fmla="*/ 1974913 h 2344739"/>
              <a:gd name="connsiteX96-4913" fmla="*/ 8295174 w 12192001"/>
              <a:gd name="connsiteY96-4914" fmla="*/ 1988808 h 2344739"/>
              <a:gd name="connsiteX97-4915" fmla="*/ 8284276 w 12192001"/>
              <a:gd name="connsiteY97-4916" fmla="*/ 1994631 h 2344739"/>
              <a:gd name="connsiteX98-4917" fmla="*/ 8283150 w 12192001"/>
              <a:gd name="connsiteY98-4918" fmla="*/ 1999074 h 2344739"/>
              <a:gd name="connsiteX99-4919" fmla="*/ 8266076 w 12192001"/>
              <a:gd name="connsiteY99-4920" fmla="*/ 2006249 h 2344739"/>
              <a:gd name="connsiteX100-4921" fmla="*/ 8263377 w 12192001"/>
              <a:gd name="connsiteY100-4922" fmla="*/ 2006019 h 2344739"/>
              <a:gd name="connsiteX101-4923" fmla="*/ 8252033 w 12192001"/>
              <a:gd name="connsiteY101-4924" fmla="*/ 2015862 h 2344739"/>
              <a:gd name="connsiteX102-4925" fmla="*/ 8245834 w 12192001"/>
              <a:gd name="connsiteY102-4926" fmla="*/ 2028854 h 2344739"/>
              <a:gd name="connsiteX103-4927" fmla="*/ 8090272 w 12192001"/>
              <a:gd name="connsiteY103-4928" fmla="*/ 2075015 h 2344739"/>
              <a:gd name="connsiteX104-4929" fmla="*/ 7905407 w 12192001"/>
              <a:gd name="connsiteY104-4930" fmla="*/ 2116988 h 2344739"/>
              <a:gd name="connsiteX105-4931" fmla="*/ 7718745 w 12192001"/>
              <a:gd name="connsiteY105-4932" fmla="*/ 2142703 h 2344739"/>
              <a:gd name="connsiteX106-4933" fmla="*/ 7614347 w 12192001"/>
              <a:gd name="connsiteY106-4934" fmla="*/ 2139232 h 2344739"/>
              <a:gd name="connsiteX107-4935" fmla="*/ 7527543 w 12192001"/>
              <a:gd name="connsiteY107-4936" fmla="*/ 2145060 h 2344739"/>
              <a:gd name="connsiteX108-4937" fmla="*/ 7519571 w 12192001"/>
              <a:gd name="connsiteY108-4938" fmla="*/ 2147613 h 2344739"/>
              <a:gd name="connsiteX109-4939" fmla="*/ 7507411 w 12192001"/>
              <a:gd name="connsiteY109-4940" fmla="*/ 2148948 h 2344739"/>
              <a:gd name="connsiteX110-4941" fmla="*/ 7507040 w 12192001"/>
              <a:gd name="connsiteY110-4942" fmla="*/ 2148621 h 2344739"/>
              <a:gd name="connsiteX111-4943" fmla="*/ 7495795 w 12192001"/>
              <a:gd name="connsiteY111-4944" fmla="*/ 2150573 h 2344739"/>
              <a:gd name="connsiteX112-4945" fmla="*/ 7405391 w 12192001"/>
              <a:gd name="connsiteY112-4946" fmla="*/ 2142468 h 2344739"/>
              <a:gd name="connsiteX113-4947" fmla="*/ 7312180 w 12192001"/>
              <a:gd name="connsiteY113-4948" fmla="*/ 2132873 h 2344739"/>
              <a:gd name="connsiteX114-4949" fmla="*/ 7310853 w 12192001"/>
              <a:gd name="connsiteY114-4950" fmla="*/ 2131431 h 2344739"/>
              <a:gd name="connsiteX115-4951" fmla="*/ 7218559 w 12192001"/>
              <a:gd name="connsiteY115-4952" fmla="*/ 2156680 h 2344739"/>
              <a:gd name="connsiteX116-4953" fmla="*/ 7201101 w 12192001"/>
              <a:gd name="connsiteY116-4954" fmla="*/ 2161230 h 2344739"/>
              <a:gd name="connsiteX117-4955" fmla="*/ 7197004 w 12192001"/>
              <a:gd name="connsiteY117-4956" fmla="*/ 2166588 h 2344739"/>
              <a:gd name="connsiteX118-4957" fmla="*/ 7170808 w 12192001"/>
              <a:gd name="connsiteY118-4958" fmla="*/ 2171236 h 2344739"/>
              <a:gd name="connsiteX119-4959" fmla="*/ 7096988 w 12192001"/>
              <a:gd name="connsiteY119-4960" fmla="*/ 2183464 h 2344739"/>
              <a:gd name="connsiteX120-4961" fmla="*/ 7018496 w 12192001"/>
              <a:gd name="connsiteY120-4962" fmla="*/ 2183090 h 2344739"/>
              <a:gd name="connsiteX121-4963" fmla="*/ 6904146 w 12192001"/>
              <a:gd name="connsiteY121-4964" fmla="*/ 2212596 h 2344739"/>
              <a:gd name="connsiteX122-4965" fmla="*/ 6708222 w 12192001"/>
              <a:gd name="connsiteY122-4966" fmla="*/ 2240551 h 2344739"/>
              <a:gd name="connsiteX123-4967" fmla="*/ 6549454 w 12192001"/>
              <a:gd name="connsiteY123-4968" fmla="*/ 2269327 h 2344739"/>
              <a:gd name="connsiteX124-4969" fmla="*/ 6317560 w 12192001"/>
              <a:gd name="connsiteY124-4970" fmla="*/ 2316127 h 2344739"/>
              <a:gd name="connsiteX125-4971" fmla="*/ 6168674 w 12192001"/>
              <a:gd name="connsiteY125-4972" fmla="*/ 2318214 h 2344739"/>
              <a:gd name="connsiteX126-4973" fmla="*/ 6073848 w 12192001"/>
              <a:gd name="connsiteY126-4974" fmla="*/ 2338676 h 2344739"/>
              <a:gd name="connsiteX127-4975" fmla="*/ 6068529 w 12192001"/>
              <a:gd name="connsiteY127-4976" fmla="*/ 2337139 h 2344739"/>
              <a:gd name="connsiteX128-4977" fmla="*/ 6048638 w 12192001"/>
              <a:gd name="connsiteY128-4978" fmla="*/ 2337822 h 2344739"/>
              <a:gd name="connsiteX129-4979" fmla="*/ 6041285 w 12192001"/>
              <a:gd name="connsiteY129-4980" fmla="*/ 2329473 h 2344739"/>
              <a:gd name="connsiteX130-4981" fmla="*/ 6010090 w 12192001"/>
              <a:gd name="connsiteY130-4982" fmla="*/ 2324380 h 2344739"/>
              <a:gd name="connsiteX131-4983" fmla="*/ 5957375 w 12192001"/>
              <a:gd name="connsiteY131-4984" fmla="*/ 2328024 h 2344739"/>
              <a:gd name="connsiteX132-4985" fmla="*/ 5758919 w 12192001"/>
              <a:gd name="connsiteY132-4986" fmla="*/ 2343716 h 2344739"/>
              <a:gd name="connsiteX133-4987" fmla="*/ 5626960 w 12192001"/>
              <a:gd name="connsiteY133-4988" fmla="*/ 2344739 h 2344739"/>
              <a:gd name="connsiteX134-4989" fmla="*/ 5470906 w 12192001"/>
              <a:gd name="connsiteY134-4990" fmla="*/ 2330719 h 2344739"/>
              <a:gd name="connsiteX135-4991" fmla="*/ 5432761 w 12192001"/>
              <a:gd name="connsiteY135-4992" fmla="*/ 2319466 h 2344739"/>
              <a:gd name="connsiteX136-4993" fmla="*/ 5381669 w 12192001"/>
              <a:gd name="connsiteY136-4994" fmla="*/ 2301764 h 2344739"/>
              <a:gd name="connsiteX137-4995" fmla="*/ 5261764 w 12192001"/>
              <a:gd name="connsiteY137-4996" fmla="*/ 2281347 h 2344739"/>
              <a:gd name="connsiteX138-4997" fmla="*/ 5222961 w 12192001"/>
              <a:gd name="connsiteY138-4998" fmla="*/ 2270223 h 2344739"/>
              <a:gd name="connsiteX139-4999" fmla="*/ 5174660 w 12192001"/>
              <a:gd name="connsiteY139-5000" fmla="*/ 2267233 h 2344739"/>
              <a:gd name="connsiteX140-5001" fmla="*/ 5156554 w 12192001"/>
              <a:gd name="connsiteY140-5002" fmla="*/ 2260010 h 2344739"/>
              <a:gd name="connsiteX141-5003" fmla="*/ 5142599 w 12192001"/>
              <a:gd name="connsiteY141-5004" fmla="*/ 2256610 h 2344739"/>
              <a:gd name="connsiteX142-5005" fmla="*/ 5139596 w 12192001"/>
              <a:gd name="connsiteY142-5006" fmla="*/ 2254509 h 2344739"/>
              <a:gd name="connsiteX143-5007" fmla="*/ 5121659 w 12192001"/>
              <a:gd name="connsiteY143-5008" fmla="*/ 2243656 h 2344739"/>
              <a:gd name="connsiteX144-5009" fmla="*/ 5065790 w 12192001"/>
              <a:gd name="connsiteY144-5010" fmla="*/ 2250227 h 2344739"/>
              <a:gd name="connsiteX145-5011" fmla="*/ 5011514 w 12192001"/>
              <a:gd name="connsiteY145-5012" fmla="*/ 2233846 h 2344739"/>
              <a:gd name="connsiteX146-5013" fmla="*/ 4840441 w 12192001"/>
              <a:gd name="connsiteY146-5014" fmla="*/ 2209829 h 2344739"/>
              <a:gd name="connsiteX147-5015" fmla="*/ 4762447 w 12192001"/>
              <a:gd name="connsiteY147-5016" fmla="*/ 2182061 h 2344739"/>
              <a:gd name="connsiteX148-5017" fmla="*/ 4723186 w 12192001"/>
              <a:gd name="connsiteY148-5018" fmla="*/ 2173047 h 2344739"/>
              <a:gd name="connsiteX149-5019" fmla="*/ 4721176 w 12192001"/>
              <a:gd name="connsiteY149-5020" fmla="*/ 2172298 h 2344739"/>
              <a:gd name="connsiteX150-5021" fmla="*/ 4722111 w 12192001"/>
              <a:gd name="connsiteY150-5022" fmla="*/ 2172087 h 2344739"/>
              <a:gd name="connsiteX151-5023" fmla="*/ 4717202 w 12192001"/>
              <a:gd name="connsiteY151-5024" fmla="*/ 2170817 h 2344739"/>
              <a:gd name="connsiteX152-5025" fmla="*/ 4721176 w 12192001"/>
              <a:gd name="connsiteY152-5026" fmla="*/ 2172298 h 2344739"/>
              <a:gd name="connsiteX153-5027" fmla="*/ 4715526 w 12192001"/>
              <a:gd name="connsiteY153-5028" fmla="*/ 2173573 h 2344739"/>
              <a:gd name="connsiteX154-5029" fmla="*/ 4515814 w 12192001"/>
              <a:gd name="connsiteY154-5030" fmla="*/ 2163671 h 2344739"/>
              <a:gd name="connsiteX155-5031" fmla="*/ 4428543 w 12192001"/>
              <a:gd name="connsiteY155-5032" fmla="*/ 2153020 h 2344739"/>
              <a:gd name="connsiteX156-5033" fmla="*/ 4362875 w 12192001"/>
              <a:gd name="connsiteY156-5034" fmla="*/ 2151674 h 2344739"/>
              <a:gd name="connsiteX157-5035" fmla="*/ 4316966 w 12192001"/>
              <a:gd name="connsiteY157-5036" fmla="*/ 2158289 h 2344739"/>
              <a:gd name="connsiteX158-5037" fmla="*/ 4315110 w 12192001"/>
              <a:gd name="connsiteY158-5038" fmla="*/ 2156948 h 2344739"/>
              <a:gd name="connsiteX159-5039" fmla="*/ 4295144 w 12192001"/>
              <a:gd name="connsiteY159-5040" fmla="*/ 2155069 h 2344739"/>
              <a:gd name="connsiteX160-5041" fmla="*/ 4290064 w 12192001"/>
              <a:gd name="connsiteY160-5042" fmla="*/ 2157986 h 2344739"/>
              <a:gd name="connsiteX161-5043" fmla="*/ 4276142 w 12192001"/>
              <a:gd name="connsiteY161-5044" fmla="*/ 2157740 h 2344739"/>
              <a:gd name="connsiteX162-5045" fmla="*/ 4248117 w 12192001"/>
              <a:gd name="connsiteY162-5046" fmla="*/ 2160064 h 2344739"/>
              <a:gd name="connsiteX163-5047" fmla="*/ 4202051 w 12192001"/>
              <a:gd name="connsiteY163-5048" fmla="*/ 2157269 h 2344739"/>
              <a:gd name="connsiteX164-5049" fmla="*/ 4201745 w 12192001"/>
              <a:gd name="connsiteY164-5050" fmla="*/ 2156010 h 2344739"/>
              <a:gd name="connsiteX165-5051" fmla="*/ 4191248 w 12192001"/>
              <a:gd name="connsiteY165-5052" fmla="*/ 2150376 h 2344739"/>
              <a:gd name="connsiteX166-5053" fmla="*/ 4142745 w 12192001"/>
              <a:gd name="connsiteY166-5054" fmla="*/ 2134511 h 2344739"/>
              <a:gd name="connsiteX167-5055" fmla="*/ 4083097 w 12192001"/>
              <a:gd name="connsiteY167-5056" fmla="*/ 2107978 h 2344739"/>
              <a:gd name="connsiteX168-5057" fmla="*/ 4074546 w 12192001"/>
              <a:gd name="connsiteY168-5058" fmla="*/ 2107143 h 2344739"/>
              <a:gd name="connsiteX169-5059" fmla="*/ 4074427 w 12192001"/>
              <a:gd name="connsiteY169-5060" fmla="*/ 2106844 h 2344739"/>
              <a:gd name="connsiteX170-5061" fmla="*/ 4065510 w 12192001"/>
              <a:gd name="connsiteY170-5062" fmla="*/ 2105400 h 2344739"/>
              <a:gd name="connsiteX171-5063" fmla="*/ 4058954 w 12192001"/>
              <a:gd name="connsiteY171-5064" fmla="*/ 2105618 h 2344739"/>
              <a:gd name="connsiteX172-5065" fmla="*/ 4042364 w 12192001"/>
              <a:gd name="connsiteY172-5066" fmla="*/ 2103997 h 2344739"/>
              <a:gd name="connsiteX173-5067" fmla="*/ 4036997 w 12192001"/>
              <a:gd name="connsiteY173-5068" fmla="*/ 2101563 h 2344739"/>
              <a:gd name="connsiteX174-5069" fmla="*/ 4035363 w 12192001"/>
              <a:gd name="connsiteY174-5070" fmla="*/ 2097896 h 2344739"/>
              <a:gd name="connsiteX175-5071" fmla="*/ 4033778 w 12192001"/>
              <a:gd name="connsiteY175-5072" fmla="*/ 2098131 h 2344739"/>
              <a:gd name="connsiteX176-5073" fmla="*/ 4004538 w 12192001"/>
              <a:gd name="connsiteY176-5074" fmla="*/ 2085563 h 2344739"/>
              <a:gd name="connsiteX177-5075" fmla="*/ 3936846 w 12192001"/>
              <a:gd name="connsiteY177-5076" fmla="*/ 2068106 h 2344739"/>
              <a:gd name="connsiteX178-5077" fmla="*/ 3897275 w 12192001"/>
              <a:gd name="connsiteY178-5078" fmla="*/ 2062451 h 2344739"/>
              <a:gd name="connsiteX179-5079" fmla="*/ 3789760 w 12192001"/>
              <a:gd name="connsiteY179-5080" fmla="*/ 2042213 h 2344739"/>
              <a:gd name="connsiteX180-5081" fmla="*/ 3682513 w 12192001"/>
              <a:gd name="connsiteY180-5082" fmla="*/ 2018290 h 2344739"/>
              <a:gd name="connsiteX181-5083" fmla="*/ 3610035 w 12192001"/>
              <a:gd name="connsiteY181-5084" fmla="*/ 1986019 h 2344739"/>
              <a:gd name="connsiteX182-5085" fmla="*/ 3603855 w 12192001"/>
              <a:gd name="connsiteY182-5086" fmla="*/ 1987381 h 2344739"/>
              <a:gd name="connsiteX183-5087" fmla="*/ 3594736 w 12192001"/>
              <a:gd name="connsiteY183-5088" fmla="*/ 1987545 h 2344739"/>
              <a:gd name="connsiteX184-5089" fmla="*/ 3594501 w 12192001"/>
              <a:gd name="connsiteY184-5090" fmla="*/ 1987276 h 2344739"/>
              <a:gd name="connsiteX185-5091" fmla="*/ 3585978 w 12192001"/>
              <a:gd name="connsiteY185-5092" fmla="*/ 1987966 h 2344739"/>
              <a:gd name="connsiteX186-5093" fmla="*/ 3536135 w 12192001"/>
              <a:gd name="connsiteY186-5094" fmla="*/ 1978267 h 2344739"/>
              <a:gd name="connsiteX187-5095" fmla="*/ 3473223 w 12192001"/>
              <a:gd name="connsiteY187-5096" fmla="*/ 1974606 h 2344739"/>
              <a:gd name="connsiteX188-5097" fmla="*/ 3400728 w 12192001"/>
              <a:gd name="connsiteY188-5098" fmla="*/ 1962558 h 2344739"/>
              <a:gd name="connsiteX189-5099" fmla="*/ 3363888 w 12192001"/>
              <a:gd name="connsiteY189-5100" fmla="*/ 1979510 h 2344739"/>
              <a:gd name="connsiteX190-5101" fmla="*/ 3344026 w 12192001"/>
              <a:gd name="connsiteY190-5102" fmla="*/ 1981192 h 2344739"/>
              <a:gd name="connsiteX191-5103" fmla="*/ 3341698 w 12192001"/>
              <a:gd name="connsiteY191-5104" fmla="*/ 1980217 h 2344739"/>
              <a:gd name="connsiteX192-5105" fmla="*/ 3262356 w 12192001"/>
              <a:gd name="connsiteY192-5106" fmla="*/ 1986094 h 2344739"/>
              <a:gd name="connsiteX193-5107" fmla="*/ 3142556 w 12192001"/>
              <a:gd name="connsiteY193-5108" fmla="*/ 1993869 h 2344739"/>
              <a:gd name="connsiteX194-5109" fmla="*/ 3030291 w 12192001"/>
              <a:gd name="connsiteY194-5110" fmla="*/ 1996512 h 2344739"/>
              <a:gd name="connsiteX195-5111" fmla="*/ 2781569 w 12192001"/>
              <a:gd name="connsiteY195-5112" fmla="*/ 2018333 h 2344739"/>
              <a:gd name="connsiteX196-5113" fmla="*/ 2646527 w 12192001"/>
              <a:gd name="connsiteY196-5114" fmla="*/ 2028869 h 2344739"/>
              <a:gd name="connsiteX197-5115" fmla="*/ 2568028 w 12192001"/>
              <a:gd name="connsiteY197-5116" fmla="*/ 2002628 h 2344739"/>
              <a:gd name="connsiteX198-5117" fmla="*/ 2443255 w 12192001"/>
              <a:gd name="connsiteY198-5118" fmla="*/ 2016529 h 2344739"/>
              <a:gd name="connsiteX199-5119" fmla="*/ 2315112 w 12192001"/>
              <a:gd name="connsiteY199-5120" fmla="*/ 2024996 h 2344739"/>
              <a:gd name="connsiteX200-5121" fmla="*/ 2208578 w 12192001"/>
              <a:gd name="connsiteY200-5122" fmla="*/ 2019763 h 2344739"/>
              <a:gd name="connsiteX201-5123" fmla="*/ 2094665 w 12192001"/>
              <a:gd name="connsiteY201-5124" fmla="*/ 2003052 h 2344739"/>
              <a:gd name="connsiteX202-5125" fmla="*/ 1997356 w 12192001"/>
              <a:gd name="connsiteY202-5126" fmla="*/ 1995032 h 2344739"/>
              <a:gd name="connsiteX203-5127" fmla="*/ 1928172 w 12192001"/>
              <a:gd name="connsiteY203-5128" fmla="*/ 2016977 h 2344739"/>
              <a:gd name="connsiteX204-5129" fmla="*/ 1921650 w 12192001"/>
              <a:gd name="connsiteY204-5130" fmla="*/ 2012146 h 2344739"/>
              <a:gd name="connsiteX205-5131" fmla="*/ 1873080 w 12192001"/>
              <a:gd name="connsiteY205-5132" fmla="*/ 2013741 h 2344739"/>
              <a:gd name="connsiteX206-5133" fmla="*/ 1786655 w 12192001"/>
              <a:gd name="connsiteY206-5134" fmla="*/ 2041363 h 2344739"/>
              <a:gd name="connsiteX207-5135" fmla="*/ 1738204 w 12192001"/>
              <a:gd name="connsiteY207-5136" fmla="*/ 2036312 h 2344739"/>
              <a:gd name="connsiteX208-5137" fmla="*/ 1675071 w 12192001"/>
              <a:gd name="connsiteY208-5138" fmla="*/ 2019963 h 2344739"/>
              <a:gd name="connsiteX209-5139" fmla="*/ 1608669 w 12192001"/>
              <a:gd name="connsiteY209-5140" fmla="*/ 2013066 h 2344739"/>
              <a:gd name="connsiteX210-5141" fmla="*/ 1496110 w 12192001"/>
              <a:gd name="connsiteY210-5142" fmla="*/ 1987476 h 2344739"/>
              <a:gd name="connsiteX211-5143" fmla="*/ 1149979 w 12192001"/>
              <a:gd name="connsiteY211-5144" fmla="*/ 1938041 h 2344739"/>
              <a:gd name="connsiteX212-5145" fmla="*/ 858269 w 12192001"/>
              <a:gd name="connsiteY212-5146" fmla="*/ 1928608 h 2344739"/>
              <a:gd name="connsiteX213-5147" fmla="*/ 837540 w 12192001"/>
              <a:gd name="connsiteY213-5148" fmla="*/ 1929821 h 2344739"/>
              <a:gd name="connsiteX214-5149" fmla="*/ 816809 w 12192001"/>
              <a:gd name="connsiteY214-5150" fmla="*/ 1927857 h 2344739"/>
              <a:gd name="connsiteX215-5151" fmla="*/ 811506 w 12192001"/>
              <a:gd name="connsiteY215-5152" fmla="*/ 1930751 h 2344739"/>
              <a:gd name="connsiteX216-5153" fmla="*/ 797041 w 12192001"/>
              <a:gd name="connsiteY216-5154" fmla="*/ 1930446 h 2344739"/>
              <a:gd name="connsiteX217-5155" fmla="*/ 767901 w 12192001"/>
              <a:gd name="connsiteY217-5156" fmla="*/ 1932653 h 2344739"/>
              <a:gd name="connsiteX218-5157" fmla="*/ 763053 w 12192001"/>
              <a:gd name="connsiteY218-5158" fmla="*/ 1930432 h 2344739"/>
              <a:gd name="connsiteX219-5159" fmla="*/ 720047 w 12192001"/>
              <a:gd name="connsiteY219-5160" fmla="*/ 1929661 h 2344739"/>
              <a:gd name="connsiteX220-5161" fmla="*/ 719742 w 12192001"/>
              <a:gd name="connsiteY220-5162" fmla="*/ 1928399 h 2344739"/>
              <a:gd name="connsiteX221-5163" fmla="*/ 708875 w 12192001"/>
              <a:gd name="connsiteY221-5164" fmla="*/ 1922722 h 2344739"/>
              <a:gd name="connsiteX222-5165" fmla="*/ 596792 w 12192001"/>
              <a:gd name="connsiteY222-5166" fmla="*/ 1879864 h 2344739"/>
              <a:gd name="connsiteX223-5167" fmla="*/ 578535 w 12192001"/>
              <a:gd name="connsiteY223-5168" fmla="*/ 1877212 h 2344739"/>
              <a:gd name="connsiteX224-5169" fmla="*/ 571717 w 12192001"/>
              <a:gd name="connsiteY224-5170" fmla="*/ 1877401 h 2344739"/>
              <a:gd name="connsiteX225-5171" fmla="*/ 445099 w 12192001"/>
              <a:gd name="connsiteY225-5172" fmla="*/ 1839371 h 2344739"/>
              <a:gd name="connsiteX226-5173" fmla="*/ 404015 w 12192001"/>
              <a:gd name="connsiteY226-5174" fmla="*/ 1833548 h 2344739"/>
              <a:gd name="connsiteX227-5175" fmla="*/ 292435 w 12192001"/>
              <a:gd name="connsiteY227-5176" fmla="*/ 1812852 h 2344739"/>
              <a:gd name="connsiteX228-5177" fmla="*/ 118381 w 12192001"/>
              <a:gd name="connsiteY228-5178" fmla="*/ 1761047 h 2344739"/>
              <a:gd name="connsiteX229-5179" fmla="*/ 15526 w 12192001"/>
              <a:gd name="connsiteY229-5180" fmla="*/ 1758191 h 2344739"/>
              <a:gd name="connsiteX230-5181" fmla="*/ 2 w 12192001"/>
              <a:gd name="connsiteY230-5182" fmla="*/ 1752722 h 2344739"/>
              <a:gd name="connsiteX231-5183" fmla="*/ 1 w 12192001"/>
              <a:gd name="connsiteY231-5184" fmla="*/ 762497 h 2344739"/>
              <a:gd name="connsiteX232-5185" fmla="*/ 0 w 12192001"/>
              <a:gd name="connsiteY232-5186" fmla="*/ 762497 h 2344739"/>
              <a:gd name="connsiteX233-5187" fmla="*/ 0 w 12192001"/>
              <a:gd name="connsiteY233-5188" fmla="*/ 222213 h 2344739"/>
              <a:gd name="connsiteX234-5189" fmla="*/ 0 w 12192001"/>
              <a:gd name="connsiteY234-5190" fmla="*/ 0 h 2344739"/>
              <a:gd name="connsiteX0-5191" fmla="*/ 0 w 12192001"/>
              <a:gd name="connsiteY0-5192" fmla="*/ 0 h 2344739"/>
              <a:gd name="connsiteX1-5193" fmla="*/ 12192000 w 12192001"/>
              <a:gd name="connsiteY1-5194" fmla="*/ 0 h 2344739"/>
              <a:gd name="connsiteX2-5195" fmla="*/ 12192000 w 12192001"/>
              <a:gd name="connsiteY2-5196" fmla="*/ 222213 h 2344739"/>
              <a:gd name="connsiteX3-5197" fmla="*/ 12192000 w 12192001"/>
              <a:gd name="connsiteY3-5198" fmla="*/ 389190 h 2344739"/>
              <a:gd name="connsiteX4-5199" fmla="*/ 12192001 w 12192001"/>
              <a:gd name="connsiteY4-5200" fmla="*/ 579739 h 2344739"/>
              <a:gd name="connsiteX5-5201" fmla="*/ 12184838 w 12192001"/>
              <a:gd name="connsiteY5-5202" fmla="*/ 584189 h 2344739"/>
              <a:gd name="connsiteX6-5203" fmla="*/ 12155215 w 12192001"/>
              <a:gd name="connsiteY6-5204" fmla="*/ 597366 h 2344739"/>
              <a:gd name="connsiteX7-5205" fmla="*/ 12138067 w 12192001"/>
              <a:gd name="connsiteY7-5206" fmla="*/ 623179 h 2344739"/>
              <a:gd name="connsiteX8-5207" fmla="*/ 12125179 w 12192001"/>
              <a:gd name="connsiteY8-5208" fmla="*/ 624690 h 2344739"/>
              <a:gd name="connsiteX9-5209" fmla="*/ 12122859 w 12192001"/>
              <a:gd name="connsiteY9-5210" fmla="*/ 624794 h 2344739"/>
              <a:gd name="connsiteX10-5211" fmla="*/ 12115706 w 12192001"/>
              <a:gd name="connsiteY10-5212" fmla="*/ 628608 h 2344739"/>
              <a:gd name="connsiteX11-5213" fmla="*/ 12098349 w 12192001"/>
              <a:gd name="connsiteY11-5214" fmla="*/ 628139 h 2344739"/>
              <a:gd name="connsiteX12-5215" fmla="*/ 12085925 w 12192001"/>
              <a:gd name="connsiteY12-5216" fmla="*/ 636341 h 2344739"/>
              <a:gd name="connsiteX13-5217" fmla="*/ 12029925 w 12192001"/>
              <a:gd name="connsiteY13-5218" fmla="*/ 680009 h 2344739"/>
              <a:gd name="connsiteX14-5219" fmla="*/ 11994685 w 12192001"/>
              <a:gd name="connsiteY14-5220" fmla="*/ 703458 h 2344739"/>
              <a:gd name="connsiteX15-5221" fmla="*/ 11978569 w 12192001"/>
              <a:gd name="connsiteY15-5222" fmla="*/ 708161 h 2344739"/>
              <a:gd name="connsiteX16-5223" fmla="*/ 11957898 w 12192001"/>
              <a:gd name="connsiteY16-5224" fmla="*/ 717558 h 2344739"/>
              <a:gd name="connsiteX17-5225" fmla="*/ 11919306 w 12192001"/>
              <a:gd name="connsiteY17-5226" fmla="*/ 730883 h 2344739"/>
              <a:gd name="connsiteX18-5227" fmla="*/ 11902508 w 12192001"/>
              <a:gd name="connsiteY18-5228" fmla="*/ 742426 h 2344739"/>
              <a:gd name="connsiteX19-5229" fmla="*/ 11893900 w 12192001"/>
              <a:gd name="connsiteY19-5230" fmla="*/ 744791 h 2344739"/>
              <a:gd name="connsiteX20-5231" fmla="*/ 11890820 w 12192001"/>
              <a:gd name="connsiteY20-5232" fmla="*/ 755729 h 2344739"/>
              <a:gd name="connsiteX21-5233" fmla="*/ 11869628 w 12192001"/>
              <a:gd name="connsiteY21-5234" fmla="*/ 777816 h 2344739"/>
              <a:gd name="connsiteX22-5235" fmla="*/ 11812228 w 12192001"/>
              <a:gd name="connsiteY22-5236" fmla="*/ 797659 h 2344739"/>
              <a:gd name="connsiteX23-5237" fmla="*/ 11748619 w 12192001"/>
              <a:gd name="connsiteY23-5238" fmla="*/ 872002 h 2344739"/>
              <a:gd name="connsiteX24-5239" fmla="*/ 11595155 w 12192001"/>
              <a:gd name="connsiteY24-5240" fmla="*/ 918898 h 2344739"/>
              <a:gd name="connsiteX25-5241" fmla="*/ 11522499 w 12192001"/>
              <a:gd name="connsiteY25-5242" fmla="*/ 999965 h 2344739"/>
              <a:gd name="connsiteX26-5243" fmla="*/ 11245526 w 12192001"/>
              <a:gd name="connsiteY26-5244" fmla="*/ 1274060 h 2344739"/>
              <a:gd name="connsiteX27-5245" fmla="*/ 11227161 w 12192001"/>
              <a:gd name="connsiteY27-5246" fmla="*/ 1276236 h 2344739"/>
              <a:gd name="connsiteX28-5247" fmla="*/ 11216939 w 12192001"/>
              <a:gd name="connsiteY28-5248" fmla="*/ 1275961 h 2344739"/>
              <a:gd name="connsiteX29-5249" fmla="*/ 11216036 w 12192001"/>
              <a:gd name="connsiteY29-5250" fmla="*/ 1275018 h 2344739"/>
              <a:gd name="connsiteX30-5251" fmla="*/ 11187737 w 12192001"/>
              <a:gd name="connsiteY30-5252" fmla="*/ 1292383 h 2344739"/>
              <a:gd name="connsiteX31-5253" fmla="*/ 11183353 w 12192001"/>
              <a:gd name="connsiteY31-5254" fmla="*/ 1292525 h 2344739"/>
              <a:gd name="connsiteX32-5255" fmla="*/ 11165706 w 12192001"/>
              <a:gd name="connsiteY32-5256" fmla="*/ 1306612 h 2344739"/>
              <a:gd name="connsiteX33-5257" fmla="*/ 11156163 w 12192001"/>
              <a:gd name="connsiteY33-5258" fmla="*/ 1312414 h 2344739"/>
              <a:gd name="connsiteX34-5259" fmla="*/ 11154348 w 12192001"/>
              <a:gd name="connsiteY34-5260" fmla="*/ 1317097 h 2344739"/>
              <a:gd name="connsiteX35-5261" fmla="*/ 11139813 w 12192001"/>
              <a:gd name="connsiteY35-5262" fmla="*/ 1324115 h 2344739"/>
              <a:gd name="connsiteX36-5263" fmla="*/ 11137813 w 12192001"/>
              <a:gd name="connsiteY36-5264" fmla="*/ 1323772 h 2344739"/>
              <a:gd name="connsiteX37-5265" fmla="*/ 11127060 w 12192001"/>
              <a:gd name="connsiteY37-5266" fmla="*/ 1333832 h 2344739"/>
              <a:gd name="connsiteX38-5267" fmla="*/ 11119543 w 12192001"/>
              <a:gd name="connsiteY38-5268" fmla="*/ 1347424 h 2344739"/>
              <a:gd name="connsiteX39-5269" fmla="*/ 10893535 w 12192001"/>
              <a:gd name="connsiteY39-5270" fmla="*/ 1473399 h 2344739"/>
              <a:gd name="connsiteX40-5271" fmla="*/ 10772152 w 12192001"/>
              <a:gd name="connsiteY40-5272" fmla="*/ 1523191 h 2344739"/>
              <a:gd name="connsiteX41-5273" fmla="*/ 10626520 w 12192001"/>
              <a:gd name="connsiteY41-5274" fmla="*/ 1559229 h 2344739"/>
              <a:gd name="connsiteX42-5275" fmla="*/ 10580747 w 12192001"/>
              <a:gd name="connsiteY42-5276" fmla="*/ 1568689 h 2344739"/>
              <a:gd name="connsiteX43-5277" fmla="*/ 10546642 w 12192001"/>
              <a:gd name="connsiteY43-5278" fmla="*/ 1598423 h 2344739"/>
              <a:gd name="connsiteX44-5279" fmla="*/ 10528495 w 12192001"/>
              <a:gd name="connsiteY44-5280" fmla="*/ 1596907 h 2344739"/>
              <a:gd name="connsiteX45-5281" fmla="*/ 10525298 w 12192001"/>
              <a:gd name="connsiteY45-5282" fmla="*/ 1596411 h 2344739"/>
              <a:gd name="connsiteX46-5283" fmla="*/ 10513981 w 12192001"/>
              <a:gd name="connsiteY46-5284" fmla="*/ 1599537 h 2344739"/>
              <a:gd name="connsiteX47-5285" fmla="*/ 10490587 w 12192001"/>
              <a:gd name="connsiteY47-5286" fmla="*/ 1594156 h 2344739"/>
              <a:gd name="connsiteX48-5287" fmla="*/ 10470270 w 12192001"/>
              <a:gd name="connsiteY48-5288" fmla="*/ 1601693 h 2344739"/>
              <a:gd name="connsiteX49-5289" fmla="*/ 10375894 w 12192001"/>
              <a:gd name="connsiteY49-5290" fmla="*/ 1644598 h 2344739"/>
              <a:gd name="connsiteX50-5291" fmla="*/ 10318190 w 12192001"/>
              <a:gd name="connsiteY50-5292" fmla="*/ 1666221 h 2344739"/>
              <a:gd name="connsiteX51-5293" fmla="*/ 10294319 w 12192001"/>
              <a:gd name="connsiteY51-5294" fmla="*/ 1668079 h 2344739"/>
              <a:gd name="connsiteX52-5295" fmla="*/ 10262295 w 12192001"/>
              <a:gd name="connsiteY52-5296" fmla="*/ 1674948 h 2344739"/>
              <a:gd name="connsiteX53-5297" fmla="*/ 10204270 w 12192001"/>
              <a:gd name="connsiteY53-5298" fmla="*/ 1682149 h 2344739"/>
              <a:gd name="connsiteX54-5299" fmla="*/ 10176611 w 12192001"/>
              <a:gd name="connsiteY54-5300" fmla="*/ 1692943 h 2344739"/>
              <a:gd name="connsiteX55-5301" fmla="*/ 10163922 w 12192001"/>
              <a:gd name="connsiteY55-5302" fmla="*/ 1693739 h 2344739"/>
              <a:gd name="connsiteX56-5303" fmla="*/ 10155160 w 12192001"/>
              <a:gd name="connsiteY56-5304" fmla="*/ 1707487 h 2344739"/>
              <a:gd name="connsiteX57-5305" fmla="*/ 10117119 w 12192001"/>
              <a:gd name="connsiteY57-5306" fmla="*/ 1731142 h 2344739"/>
              <a:gd name="connsiteX58-5307" fmla="*/ 10100445 w 12192001"/>
              <a:gd name="connsiteY58-5308" fmla="*/ 1742432 h 2344739"/>
              <a:gd name="connsiteX59-5309" fmla="*/ 10082169 w 12192001"/>
              <a:gd name="connsiteY59-5310" fmla="*/ 1743296 h 2344739"/>
              <a:gd name="connsiteX60-5311" fmla="*/ 10039240 w 12192001"/>
              <a:gd name="connsiteY60-5312" fmla="*/ 1741632 h 2344739"/>
              <a:gd name="connsiteX61-5313" fmla="*/ 9960019 w 12192001"/>
              <a:gd name="connsiteY61-5314" fmla="*/ 1757147 h 2344739"/>
              <a:gd name="connsiteX62-5315" fmla="*/ 9847792 w 12192001"/>
              <a:gd name="connsiteY62-5316" fmla="*/ 1763915 h 2344739"/>
              <a:gd name="connsiteX63-5317" fmla="*/ 9728309 w 12192001"/>
              <a:gd name="connsiteY63-5318" fmla="*/ 1784122 h 2344739"/>
              <a:gd name="connsiteX64-5319" fmla="*/ 9584507 w 12192001"/>
              <a:gd name="connsiteY64-5320" fmla="*/ 1795542 h 2344739"/>
              <a:gd name="connsiteX65-5321" fmla="*/ 9343052 w 12192001"/>
              <a:gd name="connsiteY65-5322" fmla="*/ 1841244 h 2344739"/>
              <a:gd name="connsiteX66-5323" fmla="*/ 9231370 w 12192001"/>
              <a:gd name="connsiteY66-5324" fmla="*/ 1893149 h 2344739"/>
              <a:gd name="connsiteX67-5325" fmla="*/ 9194810 w 12192001"/>
              <a:gd name="connsiteY67-5326" fmla="*/ 1903228 h 2344739"/>
              <a:gd name="connsiteX68-5327" fmla="*/ 9189246 w 12192001"/>
              <a:gd name="connsiteY68-5328" fmla="*/ 1912467 h 2344739"/>
              <a:gd name="connsiteX69-5329" fmla="*/ 9151232 w 12192001"/>
              <a:gd name="connsiteY69-5330" fmla="*/ 1923669 h 2344739"/>
              <a:gd name="connsiteX70-5331" fmla="*/ 9150210 w 12192001"/>
              <a:gd name="connsiteY70-5332" fmla="*/ 1922604 h 2344739"/>
              <a:gd name="connsiteX71-5333" fmla="*/ 9137318 w 12192001"/>
              <a:gd name="connsiteY71-5334" fmla="*/ 1920435 h 2344739"/>
              <a:gd name="connsiteX72-5335" fmla="*/ 9113812 w 12192001"/>
              <a:gd name="connsiteY72-5336" fmla="*/ 1919069 h 2344739"/>
              <a:gd name="connsiteX73-5337" fmla="*/ 9053453 w 12192001"/>
              <a:gd name="connsiteY73-5338" fmla="*/ 1910755 h 2344739"/>
              <a:gd name="connsiteX74-5339" fmla="*/ 9005486 w 12192001"/>
              <a:gd name="connsiteY74-5340" fmla="*/ 1914040 h 2344739"/>
              <a:gd name="connsiteX75-5341" fmla="*/ 9005201 w 12192001"/>
              <a:gd name="connsiteY75-5342" fmla="*/ 1913800 h 2344739"/>
              <a:gd name="connsiteX76-5343" fmla="*/ 8996232 w 12192001"/>
              <a:gd name="connsiteY76-5344" fmla="*/ 1915011 h 2344739"/>
              <a:gd name="connsiteX77-5345" fmla="*/ 8990394 w 12192001"/>
              <a:gd name="connsiteY77-5346" fmla="*/ 1917072 h 2344739"/>
              <a:gd name="connsiteX78-5347" fmla="*/ 8974337 w 12192001"/>
              <a:gd name="connsiteY78-5348" fmla="*/ 1920298 h 2344739"/>
              <a:gd name="connsiteX79-5349" fmla="*/ 8968011 w 12192001"/>
              <a:gd name="connsiteY79-5350" fmla="*/ 1919598 h 2344739"/>
              <a:gd name="connsiteX80-5351" fmla="*/ 8963048 w 12192001"/>
              <a:gd name="connsiteY80-5352" fmla="*/ 1917373 h 2344739"/>
              <a:gd name="connsiteX81-5353" fmla="*/ 8928988 w 12192001"/>
              <a:gd name="connsiteY81-5354" fmla="*/ 1914185 h 2344739"/>
              <a:gd name="connsiteX82-5355" fmla="*/ 8752444 w 12192001"/>
              <a:gd name="connsiteY82-5356" fmla="*/ 1933417 h 2344739"/>
              <a:gd name="connsiteX83-5357" fmla="*/ 8707847 w 12192001"/>
              <a:gd name="connsiteY83-5358" fmla="*/ 1935518 h 2344739"/>
              <a:gd name="connsiteX84-5359" fmla="*/ 8596071 w 12192001"/>
              <a:gd name="connsiteY84-5360" fmla="*/ 1944090 h 2344739"/>
              <a:gd name="connsiteX85-5361" fmla="*/ 8525230 w 12192001"/>
              <a:gd name="connsiteY85-5362" fmla="*/ 1929248 h 2344739"/>
              <a:gd name="connsiteX86-5363" fmla="*/ 8510983 w 12192001"/>
              <a:gd name="connsiteY86-5364" fmla="*/ 1935163 h 2344739"/>
              <a:gd name="connsiteX87-5365" fmla="*/ 8506167 w 12192001"/>
              <a:gd name="connsiteY87-5366" fmla="*/ 1938164 h 2344739"/>
              <a:gd name="connsiteX88-5367" fmla="*/ 8497968 w 12192001"/>
              <a:gd name="connsiteY88-5368" fmla="*/ 1940902 h 2344739"/>
              <a:gd name="connsiteX89-5369" fmla="*/ 8497594 w 12192001"/>
              <a:gd name="connsiteY89-5370" fmla="*/ 1940723 h 2344739"/>
              <a:gd name="connsiteX90-5371" fmla="*/ 8490249 w 12192001"/>
              <a:gd name="connsiteY90-5372" fmla="*/ 1943773 h 2344739"/>
              <a:gd name="connsiteX91-5373" fmla="*/ 8367182 w 12192001"/>
              <a:gd name="connsiteY91-5374" fmla="*/ 1957815 h 2344739"/>
              <a:gd name="connsiteX92-5375" fmla="*/ 8353799 w 12192001"/>
              <a:gd name="connsiteY92-5376" fmla="*/ 1958009 h 2344739"/>
              <a:gd name="connsiteX93-5377" fmla="*/ 8352373 w 12192001"/>
              <a:gd name="connsiteY93-5378" fmla="*/ 1957169 h 2344739"/>
              <a:gd name="connsiteX94-5379" fmla="*/ 8320104 w 12192001"/>
              <a:gd name="connsiteY94-5380" fmla="*/ 1974587 h 2344739"/>
              <a:gd name="connsiteX95-5381" fmla="*/ 8314433 w 12192001"/>
              <a:gd name="connsiteY95-5382" fmla="*/ 1974913 h 2344739"/>
              <a:gd name="connsiteX96-5383" fmla="*/ 8295174 w 12192001"/>
              <a:gd name="connsiteY96-5384" fmla="*/ 1988808 h 2344739"/>
              <a:gd name="connsiteX97-5385" fmla="*/ 8284276 w 12192001"/>
              <a:gd name="connsiteY97-5386" fmla="*/ 1994631 h 2344739"/>
              <a:gd name="connsiteX98-5387" fmla="*/ 8283150 w 12192001"/>
              <a:gd name="connsiteY98-5388" fmla="*/ 1999074 h 2344739"/>
              <a:gd name="connsiteX99-5389" fmla="*/ 8266076 w 12192001"/>
              <a:gd name="connsiteY99-5390" fmla="*/ 2006249 h 2344739"/>
              <a:gd name="connsiteX100-5391" fmla="*/ 8263377 w 12192001"/>
              <a:gd name="connsiteY100-5392" fmla="*/ 2006019 h 2344739"/>
              <a:gd name="connsiteX101-5393" fmla="*/ 8252033 w 12192001"/>
              <a:gd name="connsiteY101-5394" fmla="*/ 2015862 h 2344739"/>
              <a:gd name="connsiteX102-5395" fmla="*/ 8245834 w 12192001"/>
              <a:gd name="connsiteY102-5396" fmla="*/ 2028854 h 2344739"/>
              <a:gd name="connsiteX103-5397" fmla="*/ 8090272 w 12192001"/>
              <a:gd name="connsiteY103-5398" fmla="*/ 2075015 h 2344739"/>
              <a:gd name="connsiteX104-5399" fmla="*/ 7905407 w 12192001"/>
              <a:gd name="connsiteY104-5400" fmla="*/ 2116988 h 2344739"/>
              <a:gd name="connsiteX105-5401" fmla="*/ 7718745 w 12192001"/>
              <a:gd name="connsiteY105-5402" fmla="*/ 2142703 h 2344739"/>
              <a:gd name="connsiteX106-5403" fmla="*/ 7614347 w 12192001"/>
              <a:gd name="connsiteY106-5404" fmla="*/ 2139232 h 2344739"/>
              <a:gd name="connsiteX107-5405" fmla="*/ 7527543 w 12192001"/>
              <a:gd name="connsiteY107-5406" fmla="*/ 2145060 h 2344739"/>
              <a:gd name="connsiteX108-5407" fmla="*/ 7519571 w 12192001"/>
              <a:gd name="connsiteY108-5408" fmla="*/ 2147613 h 2344739"/>
              <a:gd name="connsiteX109-5409" fmla="*/ 7507411 w 12192001"/>
              <a:gd name="connsiteY109-5410" fmla="*/ 2148948 h 2344739"/>
              <a:gd name="connsiteX110-5411" fmla="*/ 7507040 w 12192001"/>
              <a:gd name="connsiteY110-5412" fmla="*/ 2148621 h 2344739"/>
              <a:gd name="connsiteX111-5413" fmla="*/ 7495795 w 12192001"/>
              <a:gd name="connsiteY111-5414" fmla="*/ 2150573 h 2344739"/>
              <a:gd name="connsiteX112-5415" fmla="*/ 7405391 w 12192001"/>
              <a:gd name="connsiteY112-5416" fmla="*/ 2142468 h 2344739"/>
              <a:gd name="connsiteX113-5417" fmla="*/ 7312180 w 12192001"/>
              <a:gd name="connsiteY113-5418" fmla="*/ 2132873 h 2344739"/>
              <a:gd name="connsiteX114-5419" fmla="*/ 7310853 w 12192001"/>
              <a:gd name="connsiteY114-5420" fmla="*/ 2131431 h 2344739"/>
              <a:gd name="connsiteX115-5421" fmla="*/ 7218559 w 12192001"/>
              <a:gd name="connsiteY115-5422" fmla="*/ 2156680 h 2344739"/>
              <a:gd name="connsiteX116-5423" fmla="*/ 7201101 w 12192001"/>
              <a:gd name="connsiteY116-5424" fmla="*/ 2161230 h 2344739"/>
              <a:gd name="connsiteX117-5425" fmla="*/ 7197004 w 12192001"/>
              <a:gd name="connsiteY117-5426" fmla="*/ 2166588 h 2344739"/>
              <a:gd name="connsiteX118-5427" fmla="*/ 7170808 w 12192001"/>
              <a:gd name="connsiteY118-5428" fmla="*/ 2171236 h 2344739"/>
              <a:gd name="connsiteX119-5429" fmla="*/ 7096988 w 12192001"/>
              <a:gd name="connsiteY119-5430" fmla="*/ 2183464 h 2344739"/>
              <a:gd name="connsiteX120-5431" fmla="*/ 7018496 w 12192001"/>
              <a:gd name="connsiteY120-5432" fmla="*/ 2183090 h 2344739"/>
              <a:gd name="connsiteX121-5433" fmla="*/ 6904146 w 12192001"/>
              <a:gd name="connsiteY121-5434" fmla="*/ 2212596 h 2344739"/>
              <a:gd name="connsiteX122-5435" fmla="*/ 6708222 w 12192001"/>
              <a:gd name="connsiteY122-5436" fmla="*/ 2240551 h 2344739"/>
              <a:gd name="connsiteX123-5437" fmla="*/ 6549454 w 12192001"/>
              <a:gd name="connsiteY123-5438" fmla="*/ 2269327 h 2344739"/>
              <a:gd name="connsiteX124-5439" fmla="*/ 6317560 w 12192001"/>
              <a:gd name="connsiteY124-5440" fmla="*/ 2316127 h 2344739"/>
              <a:gd name="connsiteX125-5441" fmla="*/ 6168674 w 12192001"/>
              <a:gd name="connsiteY125-5442" fmla="*/ 2318214 h 2344739"/>
              <a:gd name="connsiteX126-5443" fmla="*/ 6073848 w 12192001"/>
              <a:gd name="connsiteY126-5444" fmla="*/ 2338676 h 2344739"/>
              <a:gd name="connsiteX127-5445" fmla="*/ 6068529 w 12192001"/>
              <a:gd name="connsiteY127-5446" fmla="*/ 2337139 h 2344739"/>
              <a:gd name="connsiteX128-5447" fmla="*/ 6048638 w 12192001"/>
              <a:gd name="connsiteY128-5448" fmla="*/ 2337822 h 2344739"/>
              <a:gd name="connsiteX129-5449" fmla="*/ 6041285 w 12192001"/>
              <a:gd name="connsiteY129-5450" fmla="*/ 2329473 h 2344739"/>
              <a:gd name="connsiteX130-5451" fmla="*/ 6010090 w 12192001"/>
              <a:gd name="connsiteY130-5452" fmla="*/ 2324380 h 2344739"/>
              <a:gd name="connsiteX131-5453" fmla="*/ 5957375 w 12192001"/>
              <a:gd name="connsiteY131-5454" fmla="*/ 2328024 h 2344739"/>
              <a:gd name="connsiteX132-5455" fmla="*/ 5758919 w 12192001"/>
              <a:gd name="connsiteY132-5456" fmla="*/ 2343716 h 2344739"/>
              <a:gd name="connsiteX133-5457" fmla="*/ 5626960 w 12192001"/>
              <a:gd name="connsiteY133-5458" fmla="*/ 2344739 h 2344739"/>
              <a:gd name="connsiteX134-5459" fmla="*/ 5470906 w 12192001"/>
              <a:gd name="connsiteY134-5460" fmla="*/ 2330719 h 2344739"/>
              <a:gd name="connsiteX135-5461" fmla="*/ 5432761 w 12192001"/>
              <a:gd name="connsiteY135-5462" fmla="*/ 2319466 h 2344739"/>
              <a:gd name="connsiteX136-5463" fmla="*/ 5381669 w 12192001"/>
              <a:gd name="connsiteY136-5464" fmla="*/ 2301764 h 2344739"/>
              <a:gd name="connsiteX137-5465" fmla="*/ 5261764 w 12192001"/>
              <a:gd name="connsiteY137-5466" fmla="*/ 2281347 h 2344739"/>
              <a:gd name="connsiteX138-5467" fmla="*/ 5222961 w 12192001"/>
              <a:gd name="connsiteY138-5468" fmla="*/ 2270223 h 2344739"/>
              <a:gd name="connsiteX139-5469" fmla="*/ 5174660 w 12192001"/>
              <a:gd name="connsiteY139-5470" fmla="*/ 2267233 h 2344739"/>
              <a:gd name="connsiteX140-5471" fmla="*/ 5156554 w 12192001"/>
              <a:gd name="connsiteY140-5472" fmla="*/ 2260010 h 2344739"/>
              <a:gd name="connsiteX141-5473" fmla="*/ 5142599 w 12192001"/>
              <a:gd name="connsiteY141-5474" fmla="*/ 2256610 h 2344739"/>
              <a:gd name="connsiteX142-5475" fmla="*/ 5139596 w 12192001"/>
              <a:gd name="connsiteY142-5476" fmla="*/ 2254509 h 2344739"/>
              <a:gd name="connsiteX143-5477" fmla="*/ 5121659 w 12192001"/>
              <a:gd name="connsiteY143-5478" fmla="*/ 2243656 h 2344739"/>
              <a:gd name="connsiteX144-5479" fmla="*/ 5065790 w 12192001"/>
              <a:gd name="connsiteY144-5480" fmla="*/ 2250227 h 2344739"/>
              <a:gd name="connsiteX145-5481" fmla="*/ 5011514 w 12192001"/>
              <a:gd name="connsiteY145-5482" fmla="*/ 2233846 h 2344739"/>
              <a:gd name="connsiteX146-5483" fmla="*/ 4840441 w 12192001"/>
              <a:gd name="connsiteY146-5484" fmla="*/ 2209829 h 2344739"/>
              <a:gd name="connsiteX147-5485" fmla="*/ 4762447 w 12192001"/>
              <a:gd name="connsiteY147-5486" fmla="*/ 2182061 h 2344739"/>
              <a:gd name="connsiteX148-5487" fmla="*/ 4723186 w 12192001"/>
              <a:gd name="connsiteY148-5488" fmla="*/ 2173047 h 2344739"/>
              <a:gd name="connsiteX149-5489" fmla="*/ 4721176 w 12192001"/>
              <a:gd name="connsiteY149-5490" fmla="*/ 2172298 h 2344739"/>
              <a:gd name="connsiteX150-5491" fmla="*/ 4722111 w 12192001"/>
              <a:gd name="connsiteY150-5492" fmla="*/ 2172087 h 2344739"/>
              <a:gd name="connsiteX151-5493" fmla="*/ 4717202 w 12192001"/>
              <a:gd name="connsiteY151-5494" fmla="*/ 2170817 h 2344739"/>
              <a:gd name="connsiteX152-5495" fmla="*/ 4721176 w 12192001"/>
              <a:gd name="connsiteY152-5496" fmla="*/ 2172298 h 2344739"/>
              <a:gd name="connsiteX153-5497" fmla="*/ 4715526 w 12192001"/>
              <a:gd name="connsiteY153-5498" fmla="*/ 2173573 h 2344739"/>
              <a:gd name="connsiteX154-5499" fmla="*/ 4515814 w 12192001"/>
              <a:gd name="connsiteY154-5500" fmla="*/ 2163671 h 2344739"/>
              <a:gd name="connsiteX155-5501" fmla="*/ 4428543 w 12192001"/>
              <a:gd name="connsiteY155-5502" fmla="*/ 2153020 h 2344739"/>
              <a:gd name="connsiteX156-5503" fmla="*/ 4362875 w 12192001"/>
              <a:gd name="connsiteY156-5504" fmla="*/ 2151674 h 2344739"/>
              <a:gd name="connsiteX157-5505" fmla="*/ 4316966 w 12192001"/>
              <a:gd name="connsiteY157-5506" fmla="*/ 2158289 h 2344739"/>
              <a:gd name="connsiteX158-5507" fmla="*/ 4315110 w 12192001"/>
              <a:gd name="connsiteY158-5508" fmla="*/ 2156948 h 2344739"/>
              <a:gd name="connsiteX159-5509" fmla="*/ 4295144 w 12192001"/>
              <a:gd name="connsiteY159-5510" fmla="*/ 2155069 h 2344739"/>
              <a:gd name="connsiteX160-5511" fmla="*/ 4290064 w 12192001"/>
              <a:gd name="connsiteY160-5512" fmla="*/ 2157986 h 2344739"/>
              <a:gd name="connsiteX161-5513" fmla="*/ 4276142 w 12192001"/>
              <a:gd name="connsiteY161-5514" fmla="*/ 2157740 h 2344739"/>
              <a:gd name="connsiteX162-5515" fmla="*/ 4248117 w 12192001"/>
              <a:gd name="connsiteY162-5516" fmla="*/ 2160064 h 2344739"/>
              <a:gd name="connsiteX163-5517" fmla="*/ 4202051 w 12192001"/>
              <a:gd name="connsiteY163-5518" fmla="*/ 2157269 h 2344739"/>
              <a:gd name="connsiteX164-5519" fmla="*/ 4201745 w 12192001"/>
              <a:gd name="connsiteY164-5520" fmla="*/ 2156010 h 2344739"/>
              <a:gd name="connsiteX165-5521" fmla="*/ 4191248 w 12192001"/>
              <a:gd name="connsiteY165-5522" fmla="*/ 2150376 h 2344739"/>
              <a:gd name="connsiteX166-5523" fmla="*/ 4142745 w 12192001"/>
              <a:gd name="connsiteY166-5524" fmla="*/ 2134511 h 2344739"/>
              <a:gd name="connsiteX167-5525" fmla="*/ 4083097 w 12192001"/>
              <a:gd name="connsiteY167-5526" fmla="*/ 2107978 h 2344739"/>
              <a:gd name="connsiteX168-5527" fmla="*/ 4074546 w 12192001"/>
              <a:gd name="connsiteY168-5528" fmla="*/ 2107143 h 2344739"/>
              <a:gd name="connsiteX169-5529" fmla="*/ 4074427 w 12192001"/>
              <a:gd name="connsiteY169-5530" fmla="*/ 2106844 h 2344739"/>
              <a:gd name="connsiteX170-5531" fmla="*/ 4065510 w 12192001"/>
              <a:gd name="connsiteY170-5532" fmla="*/ 2105400 h 2344739"/>
              <a:gd name="connsiteX171-5533" fmla="*/ 4058954 w 12192001"/>
              <a:gd name="connsiteY171-5534" fmla="*/ 2105618 h 2344739"/>
              <a:gd name="connsiteX172-5535" fmla="*/ 4042364 w 12192001"/>
              <a:gd name="connsiteY172-5536" fmla="*/ 2103997 h 2344739"/>
              <a:gd name="connsiteX173-5537" fmla="*/ 4036997 w 12192001"/>
              <a:gd name="connsiteY173-5538" fmla="*/ 2101563 h 2344739"/>
              <a:gd name="connsiteX174-5539" fmla="*/ 4035363 w 12192001"/>
              <a:gd name="connsiteY174-5540" fmla="*/ 2097896 h 2344739"/>
              <a:gd name="connsiteX175-5541" fmla="*/ 4033778 w 12192001"/>
              <a:gd name="connsiteY175-5542" fmla="*/ 2098131 h 2344739"/>
              <a:gd name="connsiteX176-5543" fmla="*/ 4004538 w 12192001"/>
              <a:gd name="connsiteY176-5544" fmla="*/ 2085563 h 2344739"/>
              <a:gd name="connsiteX177-5545" fmla="*/ 3936846 w 12192001"/>
              <a:gd name="connsiteY177-5546" fmla="*/ 2068106 h 2344739"/>
              <a:gd name="connsiteX178-5547" fmla="*/ 3897275 w 12192001"/>
              <a:gd name="connsiteY178-5548" fmla="*/ 2062451 h 2344739"/>
              <a:gd name="connsiteX179-5549" fmla="*/ 3789760 w 12192001"/>
              <a:gd name="connsiteY179-5550" fmla="*/ 2042213 h 2344739"/>
              <a:gd name="connsiteX180-5551" fmla="*/ 3682513 w 12192001"/>
              <a:gd name="connsiteY180-5552" fmla="*/ 2018290 h 2344739"/>
              <a:gd name="connsiteX181-5553" fmla="*/ 3610035 w 12192001"/>
              <a:gd name="connsiteY181-5554" fmla="*/ 1986019 h 2344739"/>
              <a:gd name="connsiteX182-5555" fmla="*/ 3603855 w 12192001"/>
              <a:gd name="connsiteY182-5556" fmla="*/ 1987381 h 2344739"/>
              <a:gd name="connsiteX183-5557" fmla="*/ 3594736 w 12192001"/>
              <a:gd name="connsiteY183-5558" fmla="*/ 1987545 h 2344739"/>
              <a:gd name="connsiteX184-5559" fmla="*/ 3594501 w 12192001"/>
              <a:gd name="connsiteY184-5560" fmla="*/ 1987276 h 2344739"/>
              <a:gd name="connsiteX185-5561" fmla="*/ 3585978 w 12192001"/>
              <a:gd name="connsiteY185-5562" fmla="*/ 1987966 h 2344739"/>
              <a:gd name="connsiteX186-5563" fmla="*/ 3536135 w 12192001"/>
              <a:gd name="connsiteY186-5564" fmla="*/ 1978267 h 2344739"/>
              <a:gd name="connsiteX187-5565" fmla="*/ 3473223 w 12192001"/>
              <a:gd name="connsiteY187-5566" fmla="*/ 1974606 h 2344739"/>
              <a:gd name="connsiteX188-5567" fmla="*/ 3400728 w 12192001"/>
              <a:gd name="connsiteY188-5568" fmla="*/ 1962558 h 2344739"/>
              <a:gd name="connsiteX189-5569" fmla="*/ 3363888 w 12192001"/>
              <a:gd name="connsiteY189-5570" fmla="*/ 1979510 h 2344739"/>
              <a:gd name="connsiteX190-5571" fmla="*/ 3344026 w 12192001"/>
              <a:gd name="connsiteY190-5572" fmla="*/ 1981192 h 2344739"/>
              <a:gd name="connsiteX191-5573" fmla="*/ 3341698 w 12192001"/>
              <a:gd name="connsiteY191-5574" fmla="*/ 1980217 h 2344739"/>
              <a:gd name="connsiteX192-5575" fmla="*/ 3262356 w 12192001"/>
              <a:gd name="connsiteY192-5576" fmla="*/ 1986094 h 2344739"/>
              <a:gd name="connsiteX193-5577" fmla="*/ 3142556 w 12192001"/>
              <a:gd name="connsiteY193-5578" fmla="*/ 1993869 h 2344739"/>
              <a:gd name="connsiteX194-5579" fmla="*/ 3030291 w 12192001"/>
              <a:gd name="connsiteY194-5580" fmla="*/ 1996512 h 2344739"/>
              <a:gd name="connsiteX195-5581" fmla="*/ 2781569 w 12192001"/>
              <a:gd name="connsiteY195-5582" fmla="*/ 2018333 h 2344739"/>
              <a:gd name="connsiteX196-5583" fmla="*/ 2646527 w 12192001"/>
              <a:gd name="connsiteY196-5584" fmla="*/ 2028869 h 2344739"/>
              <a:gd name="connsiteX197-5585" fmla="*/ 2568028 w 12192001"/>
              <a:gd name="connsiteY197-5586" fmla="*/ 2002628 h 2344739"/>
              <a:gd name="connsiteX198-5587" fmla="*/ 2443255 w 12192001"/>
              <a:gd name="connsiteY198-5588" fmla="*/ 2016529 h 2344739"/>
              <a:gd name="connsiteX199-5589" fmla="*/ 2315112 w 12192001"/>
              <a:gd name="connsiteY199-5590" fmla="*/ 2024996 h 2344739"/>
              <a:gd name="connsiteX200-5591" fmla="*/ 2208578 w 12192001"/>
              <a:gd name="connsiteY200-5592" fmla="*/ 2019763 h 2344739"/>
              <a:gd name="connsiteX201-5593" fmla="*/ 2094665 w 12192001"/>
              <a:gd name="connsiteY201-5594" fmla="*/ 2003052 h 2344739"/>
              <a:gd name="connsiteX202-5595" fmla="*/ 1997356 w 12192001"/>
              <a:gd name="connsiteY202-5596" fmla="*/ 1995032 h 2344739"/>
              <a:gd name="connsiteX203-5597" fmla="*/ 1928172 w 12192001"/>
              <a:gd name="connsiteY203-5598" fmla="*/ 2016977 h 2344739"/>
              <a:gd name="connsiteX204-5599" fmla="*/ 1921650 w 12192001"/>
              <a:gd name="connsiteY204-5600" fmla="*/ 2012146 h 2344739"/>
              <a:gd name="connsiteX205-5601" fmla="*/ 1873080 w 12192001"/>
              <a:gd name="connsiteY205-5602" fmla="*/ 2013741 h 2344739"/>
              <a:gd name="connsiteX206-5603" fmla="*/ 1786655 w 12192001"/>
              <a:gd name="connsiteY206-5604" fmla="*/ 2041363 h 2344739"/>
              <a:gd name="connsiteX207-5605" fmla="*/ 1738204 w 12192001"/>
              <a:gd name="connsiteY207-5606" fmla="*/ 2036312 h 2344739"/>
              <a:gd name="connsiteX208-5607" fmla="*/ 1675071 w 12192001"/>
              <a:gd name="connsiteY208-5608" fmla="*/ 2019963 h 2344739"/>
              <a:gd name="connsiteX209-5609" fmla="*/ 1608669 w 12192001"/>
              <a:gd name="connsiteY209-5610" fmla="*/ 2013066 h 2344739"/>
              <a:gd name="connsiteX210-5611" fmla="*/ 1496110 w 12192001"/>
              <a:gd name="connsiteY210-5612" fmla="*/ 1987476 h 2344739"/>
              <a:gd name="connsiteX211-5613" fmla="*/ 1149979 w 12192001"/>
              <a:gd name="connsiteY211-5614" fmla="*/ 1938041 h 2344739"/>
              <a:gd name="connsiteX212-5615" fmla="*/ 858269 w 12192001"/>
              <a:gd name="connsiteY212-5616" fmla="*/ 1928608 h 2344739"/>
              <a:gd name="connsiteX213-5617" fmla="*/ 837540 w 12192001"/>
              <a:gd name="connsiteY213-5618" fmla="*/ 1929821 h 2344739"/>
              <a:gd name="connsiteX214-5619" fmla="*/ 816809 w 12192001"/>
              <a:gd name="connsiteY214-5620" fmla="*/ 1927857 h 2344739"/>
              <a:gd name="connsiteX215-5621" fmla="*/ 811506 w 12192001"/>
              <a:gd name="connsiteY215-5622" fmla="*/ 1930751 h 2344739"/>
              <a:gd name="connsiteX216-5623" fmla="*/ 797041 w 12192001"/>
              <a:gd name="connsiteY216-5624" fmla="*/ 1930446 h 2344739"/>
              <a:gd name="connsiteX217-5625" fmla="*/ 767901 w 12192001"/>
              <a:gd name="connsiteY217-5626" fmla="*/ 1932653 h 2344739"/>
              <a:gd name="connsiteX218-5627" fmla="*/ 763053 w 12192001"/>
              <a:gd name="connsiteY218-5628" fmla="*/ 1930432 h 2344739"/>
              <a:gd name="connsiteX219-5629" fmla="*/ 720047 w 12192001"/>
              <a:gd name="connsiteY219-5630" fmla="*/ 1929661 h 2344739"/>
              <a:gd name="connsiteX220-5631" fmla="*/ 719742 w 12192001"/>
              <a:gd name="connsiteY220-5632" fmla="*/ 1928399 h 2344739"/>
              <a:gd name="connsiteX221-5633" fmla="*/ 708875 w 12192001"/>
              <a:gd name="connsiteY221-5634" fmla="*/ 1922722 h 2344739"/>
              <a:gd name="connsiteX222-5635" fmla="*/ 596792 w 12192001"/>
              <a:gd name="connsiteY222-5636" fmla="*/ 1879864 h 2344739"/>
              <a:gd name="connsiteX223-5637" fmla="*/ 578535 w 12192001"/>
              <a:gd name="connsiteY223-5638" fmla="*/ 1877212 h 2344739"/>
              <a:gd name="connsiteX224-5639" fmla="*/ 571717 w 12192001"/>
              <a:gd name="connsiteY224-5640" fmla="*/ 1877401 h 2344739"/>
              <a:gd name="connsiteX225-5641" fmla="*/ 445099 w 12192001"/>
              <a:gd name="connsiteY225-5642" fmla="*/ 1839371 h 2344739"/>
              <a:gd name="connsiteX226-5643" fmla="*/ 404015 w 12192001"/>
              <a:gd name="connsiteY226-5644" fmla="*/ 1833548 h 2344739"/>
              <a:gd name="connsiteX227-5645" fmla="*/ 292435 w 12192001"/>
              <a:gd name="connsiteY227-5646" fmla="*/ 1812852 h 2344739"/>
              <a:gd name="connsiteX228-5647" fmla="*/ 118381 w 12192001"/>
              <a:gd name="connsiteY228-5648" fmla="*/ 1761047 h 2344739"/>
              <a:gd name="connsiteX229-5649" fmla="*/ 15526 w 12192001"/>
              <a:gd name="connsiteY229-5650" fmla="*/ 1758191 h 2344739"/>
              <a:gd name="connsiteX230-5651" fmla="*/ 2 w 12192001"/>
              <a:gd name="connsiteY230-5652" fmla="*/ 1752722 h 2344739"/>
              <a:gd name="connsiteX231-5653" fmla="*/ 1 w 12192001"/>
              <a:gd name="connsiteY231-5654" fmla="*/ 762497 h 2344739"/>
              <a:gd name="connsiteX232-5655" fmla="*/ 0 w 12192001"/>
              <a:gd name="connsiteY232-5656" fmla="*/ 762497 h 2344739"/>
              <a:gd name="connsiteX233-5657" fmla="*/ 0 w 12192001"/>
              <a:gd name="connsiteY233-5658" fmla="*/ 222213 h 2344739"/>
              <a:gd name="connsiteX234-5659" fmla="*/ 0 w 12192001"/>
              <a:gd name="connsiteY234-5660" fmla="*/ 0 h 2344739"/>
              <a:gd name="connsiteX0-5661" fmla="*/ 0 w 12192001"/>
              <a:gd name="connsiteY0-5662" fmla="*/ 0 h 2344739"/>
              <a:gd name="connsiteX1-5663" fmla="*/ 12192000 w 12192001"/>
              <a:gd name="connsiteY1-5664" fmla="*/ 0 h 2344739"/>
              <a:gd name="connsiteX2-5665" fmla="*/ 12192000 w 12192001"/>
              <a:gd name="connsiteY2-5666" fmla="*/ 222213 h 2344739"/>
              <a:gd name="connsiteX3-5667" fmla="*/ 12192000 w 12192001"/>
              <a:gd name="connsiteY3-5668" fmla="*/ 389190 h 2344739"/>
              <a:gd name="connsiteX4-5669" fmla="*/ 12192001 w 12192001"/>
              <a:gd name="connsiteY4-5670" fmla="*/ 579739 h 2344739"/>
              <a:gd name="connsiteX5-5671" fmla="*/ 12184838 w 12192001"/>
              <a:gd name="connsiteY5-5672" fmla="*/ 584189 h 2344739"/>
              <a:gd name="connsiteX6-5673" fmla="*/ 12155215 w 12192001"/>
              <a:gd name="connsiteY6-5674" fmla="*/ 597366 h 2344739"/>
              <a:gd name="connsiteX7-5675" fmla="*/ 12138067 w 12192001"/>
              <a:gd name="connsiteY7-5676" fmla="*/ 623179 h 2344739"/>
              <a:gd name="connsiteX8-5677" fmla="*/ 12125179 w 12192001"/>
              <a:gd name="connsiteY8-5678" fmla="*/ 624690 h 2344739"/>
              <a:gd name="connsiteX9-5679" fmla="*/ 12122859 w 12192001"/>
              <a:gd name="connsiteY9-5680" fmla="*/ 624794 h 2344739"/>
              <a:gd name="connsiteX10-5681" fmla="*/ 12115706 w 12192001"/>
              <a:gd name="connsiteY10-5682" fmla="*/ 628608 h 2344739"/>
              <a:gd name="connsiteX11-5683" fmla="*/ 12098349 w 12192001"/>
              <a:gd name="connsiteY11-5684" fmla="*/ 628139 h 2344739"/>
              <a:gd name="connsiteX12-5685" fmla="*/ 12085925 w 12192001"/>
              <a:gd name="connsiteY12-5686" fmla="*/ 636341 h 2344739"/>
              <a:gd name="connsiteX13-5687" fmla="*/ 12029925 w 12192001"/>
              <a:gd name="connsiteY13-5688" fmla="*/ 680009 h 2344739"/>
              <a:gd name="connsiteX14-5689" fmla="*/ 11994685 w 12192001"/>
              <a:gd name="connsiteY14-5690" fmla="*/ 703458 h 2344739"/>
              <a:gd name="connsiteX15-5691" fmla="*/ 11978569 w 12192001"/>
              <a:gd name="connsiteY15-5692" fmla="*/ 708161 h 2344739"/>
              <a:gd name="connsiteX16-5693" fmla="*/ 11957898 w 12192001"/>
              <a:gd name="connsiteY16-5694" fmla="*/ 717558 h 2344739"/>
              <a:gd name="connsiteX17-5695" fmla="*/ 11919306 w 12192001"/>
              <a:gd name="connsiteY17-5696" fmla="*/ 730883 h 2344739"/>
              <a:gd name="connsiteX18-5697" fmla="*/ 11902508 w 12192001"/>
              <a:gd name="connsiteY18-5698" fmla="*/ 742426 h 2344739"/>
              <a:gd name="connsiteX19-5699" fmla="*/ 11893900 w 12192001"/>
              <a:gd name="connsiteY19-5700" fmla="*/ 744791 h 2344739"/>
              <a:gd name="connsiteX20-5701" fmla="*/ 11890820 w 12192001"/>
              <a:gd name="connsiteY20-5702" fmla="*/ 755729 h 2344739"/>
              <a:gd name="connsiteX21-5703" fmla="*/ 11869628 w 12192001"/>
              <a:gd name="connsiteY21-5704" fmla="*/ 777816 h 2344739"/>
              <a:gd name="connsiteX22-5705" fmla="*/ 11812228 w 12192001"/>
              <a:gd name="connsiteY22-5706" fmla="*/ 797659 h 2344739"/>
              <a:gd name="connsiteX23-5707" fmla="*/ 11748619 w 12192001"/>
              <a:gd name="connsiteY23-5708" fmla="*/ 872002 h 2344739"/>
              <a:gd name="connsiteX24-5709" fmla="*/ 11589545 w 12192001"/>
              <a:gd name="connsiteY24-5710" fmla="*/ 963777 h 2344739"/>
              <a:gd name="connsiteX25-5711" fmla="*/ 11522499 w 12192001"/>
              <a:gd name="connsiteY25-5712" fmla="*/ 999965 h 2344739"/>
              <a:gd name="connsiteX26-5713" fmla="*/ 11245526 w 12192001"/>
              <a:gd name="connsiteY26-5714" fmla="*/ 1274060 h 2344739"/>
              <a:gd name="connsiteX27-5715" fmla="*/ 11227161 w 12192001"/>
              <a:gd name="connsiteY27-5716" fmla="*/ 1276236 h 2344739"/>
              <a:gd name="connsiteX28-5717" fmla="*/ 11216939 w 12192001"/>
              <a:gd name="connsiteY28-5718" fmla="*/ 1275961 h 2344739"/>
              <a:gd name="connsiteX29-5719" fmla="*/ 11216036 w 12192001"/>
              <a:gd name="connsiteY29-5720" fmla="*/ 1275018 h 2344739"/>
              <a:gd name="connsiteX30-5721" fmla="*/ 11187737 w 12192001"/>
              <a:gd name="connsiteY30-5722" fmla="*/ 1292383 h 2344739"/>
              <a:gd name="connsiteX31-5723" fmla="*/ 11183353 w 12192001"/>
              <a:gd name="connsiteY31-5724" fmla="*/ 1292525 h 2344739"/>
              <a:gd name="connsiteX32-5725" fmla="*/ 11165706 w 12192001"/>
              <a:gd name="connsiteY32-5726" fmla="*/ 1306612 h 2344739"/>
              <a:gd name="connsiteX33-5727" fmla="*/ 11156163 w 12192001"/>
              <a:gd name="connsiteY33-5728" fmla="*/ 1312414 h 2344739"/>
              <a:gd name="connsiteX34-5729" fmla="*/ 11154348 w 12192001"/>
              <a:gd name="connsiteY34-5730" fmla="*/ 1317097 h 2344739"/>
              <a:gd name="connsiteX35-5731" fmla="*/ 11139813 w 12192001"/>
              <a:gd name="connsiteY35-5732" fmla="*/ 1324115 h 2344739"/>
              <a:gd name="connsiteX36-5733" fmla="*/ 11137813 w 12192001"/>
              <a:gd name="connsiteY36-5734" fmla="*/ 1323772 h 2344739"/>
              <a:gd name="connsiteX37-5735" fmla="*/ 11127060 w 12192001"/>
              <a:gd name="connsiteY37-5736" fmla="*/ 1333832 h 2344739"/>
              <a:gd name="connsiteX38-5737" fmla="*/ 11119543 w 12192001"/>
              <a:gd name="connsiteY38-5738" fmla="*/ 1347424 h 2344739"/>
              <a:gd name="connsiteX39-5739" fmla="*/ 10893535 w 12192001"/>
              <a:gd name="connsiteY39-5740" fmla="*/ 1473399 h 2344739"/>
              <a:gd name="connsiteX40-5741" fmla="*/ 10772152 w 12192001"/>
              <a:gd name="connsiteY40-5742" fmla="*/ 1523191 h 2344739"/>
              <a:gd name="connsiteX41-5743" fmla="*/ 10626520 w 12192001"/>
              <a:gd name="connsiteY41-5744" fmla="*/ 1559229 h 2344739"/>
              <a:gd name="connsiteX42-5745" fmla="*/ 10580747 w 12192001"/>
              <a:gd name="connsiteY42-5746" fmla="*/ 1568689 h 2344739"/>
              <a:gd name="connsiteX43-5747" fmla="*/ 10546642 w 12192001"/>
              <a:gd name="connsiteY43-5748" fmla="*/ 1598423 h 2344739"/>
              <a:gd name="connsiteX44-5749" fmla="*/ 10528495 w 12192001"/>
              <a:gd name="connsiteY44-5750" fmla="*/ 1596907 h 2344739"/>
              <a:gd name="connsiteX45-5751" fmla="*/ 10525298 w 12192001"/>
              <a:gd name="connsiteY45-5752" fmla="*/ 1596411 h 2344739"/>
              <a:gd name="connsiteX46-5753" fmla="*/ 10513981 w 12192001"/>
              <a:gd name="connsiteY46-5754" fmla="*/ 1599537 h 2344739"/>
              <a:gd name="connsiteX47-5755" fmla="*/ 10490587 w 12192001"/>
              <a:gd name="connsiteY47-5756" fmla="*/ 1594156 h 2344739"/>
              <a:gd name="connsiteX48-5757" fmla="*/ 10470270 w 12192001"/>
              <a:gd name="connsiteY48-5758" fmla="*/ 1601693 h 2344739"/>
              <a:gd name="connsiteX49-5759" fmla="*/ 10375894 w 12192001"/>
              <a:gd name="connsiteY49-5760" fmla="*/ 1644598 h 2344739"/>
              <a:gd name="connsiteX50-5761" fmla="*/ 10318190 w 12192001"/>
              <a:gd name="connsiteY50-5762" fmla="*/ 1666221 h 2344739"/>
              <a:gd name="connsiteX51-5763" fmla="*/ 10294319 w 12192001"/>
              <a:gd name="connsiteY51-5764" fmla="*/ 1668079 h 2344739"/>
              <a:gd name="connsiteX52-5765" fmla="*/ 10262295 w 12192001"/>
              <a:gd name="connsiteY52-5766" fmla="*/ 1674948 h 2344739"/>
              <a:gd name="connsiteX53-5767" fmla="*/ 10204270 w 12192001"/>
              <a:gd name="connsiteY53-5768" fmla="*/ 1682149 h 2344739"/>
              <a:gd name="connsiteX54-5769" fmla="*/ 10176611 w 12192001"/>
              <a:gd name="connsiteY54-5770" fmla="*/ 1692943 h 2344739"/>
              <a:gd name="connsiteX55-5771" fmla="*/ 10163922 w 12192001"/>
              <a:gd name="connsiteY55-5772" fmla="*/ 1693739 h 2344739"/>
              <a:gd name="connsiteX56-5773" fmla="*/ 10155160 w 12192001"/>
              <a:gd name="connsiteY56-5774" fmla="*/ 1707487 h 2344739"/>
              <a:gd name="connsiteX57-5775" fmla="*/ 10117119 w 12192001"/>
              <a:gd name="connsiteY57-5776" fmla="*/ 1731142 h 2344739"/>
              <a:gd name="connsiteX58-5777" fmla="*/ 10100445 w 12192001"/>
              <a:gd name="connsiteY58-5778" fmla="*/ 1742432 h 2344739"/>
              <a:gd name="connsiteX59-5779" fmla="*/ 10082169 w 12192001"/>
              <a:gd name="connsiteY59-5780" fmla="*/ 1743296 h 2344739"/>
              <a:gd name="connsiteX60-5781" fmla="*/ 10039240 w 12192001"/>
              <a:gd name="connsiteY60-5782" fmla="*/ 1741632 h 2344739"/>
              <a:gd name="connsiteX61-5783" fmla="*/ 9960019 w 12192001"/>
              <a:gd name="connsiteY61-5784" fmla="*/ 1757147 h 2344739"/>
              <a:gd name="connsiteX62-5785" fmla="*/ 9847792 w 12192001"/>
              <a:gd name="connsiteY62-5786" fmla="*/ 1763915 h 2344739"/>
              <a:gd name="connsiteX63-5787" fmla="*/ 9728309 w 12192001"/>
              <a:gd name="connsiteY63-5788" fmla="*/ 1784122 h 2344739"/>
              <a:gd name="connsiteX64-5789" fmla="*/ 9584507 w 12192001"/>
              <a:gd name="connsiteY64-5790" fmla="*/ 1795542 h 2344739"/>
              <a:gd name="connsiteX65-5791" fmla="*/ 9343052 w 12192001"/>
              <a:gd name="connsiteY65-5792" fmla="*/ 1841244 h 2344739"/>
              <a:gd name="connsiteX66-5793" fmla="*/ 9231370 w 12192001"/>
              <a:gd name="connsiteY66-5794" fmla="*/ 1893149 h 2344739"/>
              <a:gd name="connsiteX67-5795" fmla="*/ 9194810 w 12192001"/>
              <a:gd name="connsiteY67-5796" fmla="*/ 1903228 h 2344739"/>
              <a:gd name="connsiteX68-5797" fmla="*/ 9189246 w 12192001"/>
              <a:gd name="connsiteY68-5798" fmla="*/ 1912467 h 2344739"/>
              <a:gd name="connsiteX69-5799" fmla="*/ 9151232 w 12192001"/>
              <a:gd name="connsiteY69-5800" fmla="*/ 1923669 h 2344739"/>
              <a:gd name="connsiteX70-5801" fmla="*/ 9150210 w 12192001"/>
              <a:gd name="connsiteY70-5802" fmla="*/ 1922604 h 2344739"/>
              <a:gd name="connsiteX71-5803" fmla="*/ 9137318 w 12192001"/>
              <a:gd name="connsiteY71-5804" fmla="*/ 1920435 h 2344739"/>
              <a:gd name="connsiteX72-5805" fmla="*/ 9113812 w 12192001"/>
              <a:gd name="connsiteY72-5806" fmla="*/ 1919069 h 2344739"/>
              <a:gd name="connsiteX73-5807" fmla="*/ 9053453 w 12192001"/>
              <a:gd name="connsiteY73-5808" fmla="*/ 1910755 h 2344739"/>
              <a:gd name="connsiteX74-5809" fmla="*/ 9005486 w 12192001"/>
              <a:gd name="connsiteY74-5810" fmla="*/ 1914040 h 2344739"/>
              <a:gd name="connsiteX75-5811" fmla="*/ 9005201 w 12192001"/>
              <a:gd name="connsiteY75-5812" fmla="*/ 1913800 h 2344739"/>
              <a:gd name="connsiteX76-5813" fmla="*/ 8996232 w 12192001"/>
              <a:gd name="connsiteY76-5814" fmla="*/ 1915011 h 2344739"/>
              <a:gd name="connsiteX77-5815" fmla="*/ 8990394 w 12192001"/>
              <a:gd name="connsiteY77-5816" fmla="*/ 1917072 h 2344739"/>
              <a:gd name="connsiteX78-5817" fmla="*/ 8974337 w 12192001"/>
              <a:gd name="connsiteY78-5818" fmla="*/ 1920298 h 2344739"/>
              <a:gd name="connsiteX79-5819" fmla="*/ 8968011 w 12192001"/>
              <a:gd name="connsiteY79-5820" fmla="*/ 1919598 h 2344739"/>
              <a:gd name="connsiteX80-5821" fmla="*/ 8963048 w 12192001"/>
              <a:gd name="connsiteY80-5822" fmla="*/ 1917373 h 2344739"/>
              <a:gd name="connsiteX81-5823" fmla="*/ 8928988 w 12192001"/>
              <a:gd name="connsiteY81-5824" fmla="*/ 1914185 h 2344739"/>
              <a:gd name="connsiteX82-5825" fmla="*/ 8752444 w 12192001"/>
              <a:gd name="connsiteY82-5826" fmla="*/ 1933417 h 2344739"/>
              <a:gd name="connsiteX83-5827" fmla="*/ 8707847 w 12192001"/>
              <a:gd name="connsiteY83-5828" fmla="*/ 1935518 h 2344739"/>
              <a:gd name="connsiteX84-5829" fmla="*/ 8596071 w 12192001"/>
              <a:gd name="connsiteY84-5830" fmla="*/ 1944090 h 2344739"/>
              <a:gd name="connsiteX85-5831" fmla="*/ 8525230 w 12192001"/>
              <a:gd name="connsiteY85-5832" fmla="*/ 1929248 h 2344739"/>
              <a:gd name="connsiteX86-5833" fmla="*/ 8510983 w 12192001"/>
              <a:gd name="connsiteY86-5834" fmla="*/ 1935163 h 2344739"/>
              <a:gd name="connsiteX87-5835" fmla="*/ 8506167 w 12192001"/>
              <a:gd name="connsiteY87-5836" fmla="*/ 1938164 h 2344739"/>
              <a:gd name="connsiteX88-5837" fmla="*/ 8497968 w 12192001"/>
              <a:gd name="connsiteY88-5838" fmla="*/ 1940902 h 2344739"/>
              <a:gd name="connsiteX89-5839" fmla="*/ 8497594 w 12192001"/>
              <a:gd name="connsiteY89-5840" fmla="*/ 1940723 h 2344739"/>
              <a:gd name="connsiteX90-5841" fmla="*/ 8490249 w 12192001"/>
              <a:gd name="connsiteY90-5842" fmla="*/ 1943773 h 2344739"/>
              <a:gd name="connsiteX91-5843" fmla="*/ 8367182 w 12192001"/>
              <a:gd name="connsiteY91-5844" fmla="*/ 1957815 h 2344739"/>
              <a:gd name="connsiteX92-5845" fmla="*/ 8353799 w 12192001"/>
              <a:gd name="connsiteY92-5846" fmla="*/ 1958009 h 2344739"/>
              <a:gd name="connsiteX93-5847" fmla="*/ 8352373 w 12192001"/>
              <a:gd name="connsiteY93-5848" fmla="*/ 1957169 h 2344739"/>
              <a:gd name="connsiteX94-5849" fmla="*/ 8320104 w 12192001"/>
              <a:gd name="connsiteY94-5850" fmla="*/ 1974587 h 2344739"/>
              <a:gd name="connsiteX95-5851" fmla="*/ 8314433 w 12192001"/>
              <a:gd name="connsiteY95-5852" fmla="*/ 1974913 h 2344739"/>
              <a:gd name="connsiteX96-5853" fmla="*/ 8295174 w 12192001"/>
              <a:gd name="connsiteY96-5854" fmla="*/ 1988808 h 2344739"/>
              <a:gd name="connsiteX97-5855" fmla="*/ 8284276 w 12192001"/>
              <a:gd name="connsiteY97-5856" fmla="*/ 1994631 h 2344739"/>
              <a:gd name="connsiteX98-5857" fmla="*/ 8283150 w 12192001"/>
              <a:gd name="connsiteY98-5858" fmla="*/ 1999074 h 2344739"/>
              <a:gd name="connsiteX99-5859" fmla="*/ 8266076 w 12192001"/>
              <a:gd name="connsiteY99-5860" fmla="*/ 2006249 h 2344739"/>
              <a:gd name="connsiteX100-5861" fmla="*/ 8263377 w 12192001"/>
              <a:gd name="connsiteY100-5862" fmla="*/ 2006019 h 2344739"/>
              <a:gd name="connsiteX101-5863" fmla="*/ 8252033 w 12192001"/>
              <a:gd name="connsiteY101-5864" fmla="*/ 2015862 h 2344739"/>
              <a:gd name="connsiteX102-5865" fmla="*/ 8245834 w 12192001"/>
              <a:gd name="connsiteY102-5866" fmla="*/ 2028854 h 2344739"/>
              <a:gd name="connsiteX103-5867" fmla="*/ 8090272 w 12192001"/>
              <a:gd name="connsiteY103-5868" fmla="*/ 2075015 h 2344739"/>
              <a:gd name="connsiteX104-5869" fmla="*/ 7905407 w 12192001"/>
              <a:gd name="connsiteY104-5870" fmla="*/ 2116988 h 2344739"/>
              <a:gd name="connsiteX105-5871" fmla="*/ 7718745 w 12192001"/>
              <a:gd name="connsiteY105-5872" fmla="*/ 2142703 h 2344739"/>
              <a:gd name="connsiteX106-5873" fmla="*/ 7614347 w 12192001"/>
              <a:gd name="connsiteY106-5874" fmla="*/ 2139232 h 2344739"/>
              <a:gd name="connsiteX107-5875" fmla="*/ 7527543 w 12192001"/>
              <a:gd name="connsiteY107-5876" fmla="*/ 2145060 h 2344739"/>
              <a:gd name="connsiteX108-5877" fmla="*/ 7519571 w 12192001"/>
              <a:gd name="connsiteY108-5878" fmla="*/ 2147613 h 2344739"/>
              <a:gd name="connsiteX109-5879" fmla="*/ 7507411 w 12192001"/>
              <a:gd name="connsiteY109-5880" fmla="*/ 2148948 h 2344739"/>
              <a:gd name="connsiteX110-5881" fmla="*/ 7507040 w 12192001"/>
              <a:gd name="connsiteY110-5882" fmla="*/ 2148621 h 2344739"/>
              <a:gd name="connsiteX111-5883" fmla="*/ 7495795 w 12192001"/>
              <a:gd name="connsiteY111-5884" fmla="*/ 2150573 h 2344739"/>
              <a:gd name="connsiteX112-5885" fmla="*/ 7405391 w 12192001"/>
              <a:gd name="connsiteY112-5886" fmla="*/ 2142468 h 2344739"/>
              <a:gd name="connsiteX113-5887" fmla="*/ 7312180 w 12192001"/>
              <a:gd name="connsiteY113-5888" fmla="*/ 2132873 h 2344739"/>
              <a:gd name="connsiteX114-5889" fmla="*/ 7310853 w 12192001"/>
              <a:gd name="connsiteY114-5890" fmla="*/ 2131431 h 2344739"/>
              <a:gd name="connsiteX115-5891" fmla="*/ 7218559 w 12192001"/>
              <a:gd name="connsiteY115-5892" fmla="*/ 2156680 h 2344739"/>
              <a:gd name="connsiteX116-5893" fmla="*/ 7201101 w 12192001"/>
              <a:gd name="connsiteY116-5894" fmla="*/ 2161230 h 2344739"/>
              <a:gd name="connsiteX117-5895" fmla="*/ 7197004 w 12192001"/>
              <a:gd name="connsiteY117-5896" fmla="*/ 2166588 h 2344739"/>
              <a:gd name="connsiteX118-5897" fmla="*/ 7170808 w 12192001"/>
              <a:gd name="connsiteY118-5898" fmla="*/ 2171236 h 2344739"/>
              <a:gd name="connsiteX119-5899" fmla="*/ 7096988 w 12192001"/>
              <a:gd name="connsiteY119-5900" fmla="*/ 2183464 h 2344739"/>
              <a:gd name="connsiteX120-5901" fmla="*/ 7018496 w 12192001"/>
              <a:gd name="connsiteY120-5902" fmla="*/ 2183090 h 2344739"/>
              <a:gd name="connsiteX121-5903" fmla="*/ 6904146 w 12192001"/>
              <a:gd name="connsiteY121-5904" fmla="*/ 2212596 h 2344739"/>
              <a:gd name="connsiteX122-5905" fmla="*/ 6708222 w 12192001"/>
              <a:gd name="connsiteY122-5906" fmla="*/ 2240551 h 2344739"/>
              <a:gd name="connsiteX123-5907" fmla="*/ 6549454 w 12192001"/>
              <a:gd name="connsiteY123-5908" fmla="*/ 2269327 h 2344739"/>
              <a:gd name="connsiteX124-5909" fmla="*/ 6317560 w 12192001"/>
              <a:gd name="connsiteY124-5910" fmla="*/ 2316127 h 2344739"/>
              <a:gd name="connsiteX125-5911" fmla="*/ 6168674 w 12192001"/>
              <a:gd name="connsiteY125-5912" fmla="*/ 2318214 h 2344739"/>
              <a:gd name="connsiteX126-5913" fmla="*/ 6073848 w 12192001"/>
              <a:gd name="connsiteY126-5914" fmla="*/ 2338676 h 2344739"/>
              <a:gd name="connsiteX127-5915" fmla="*/ 6068529 w 12192001"/>
              <a:gd name="connsiteY127-5916" fmla="*/ 2337139 h 2344739"/>
              <a:gd name="connsiteX128-5917" fmla="*/ 6048638 w 12192001"/>
              <a:gd name="connsiteY128-5918" fmla="*/ 2337822 h 2344739"/>
              <a:gd name="connsiteX129-5919" fmla="*/ 6041285 w 12192001"/>
              <a:gd name="connsiteY129-5920" fmla="*/ 2329473 h 2344739"/>
              <a:gd name="connsiteX130-5921" fmla="*/ 6010090 w 12192001"/>
              <a:gd name="connsiteY130-5922" fmla="*/ 2324380 h 2344739"/>
              <a:gd name="connsiteX131-5923" fmla="*/ 5957375 w 12192001"/>
              <a:gd name="connsiteY131-5924" fmla="*/ 2328024 h 2344739"/>
              <a:gd name="connsiteX132-5925" fmla="*/ 5758919 w 12192001"/>
              <a:gd name="connsiteY132-5926" fmla="*/ 2343716 h 2344739"/>
              <a:gd name="connsiteX133-5927" fmla="*/ 5626960 w 12192001"/>
              <a:gd name="connsiteY133-5928" fmla="*/ 2344739 h 2344739"/>
              <a:gd name="connsiteX134-5929" fmla="*/ 5470906 w 12192001"/>
              <a:gd name="connsiteY134-5930" fmla="*/ 2330719 h 2344739"/>
              <a:gd name="connsiteX135-5931" fmla="*/ 5432761 w 12192001"/>
              <a:gd name="connsiteY135-5932" fmla="*/ 2319466 h 2344739"/>
              <a:gd name="connsiteX136-5933" fmla="*/ 5381669 w 12192001"/>
              <a:gd name="connsiteY136-5934" fmla="*/ 2301764 h 2344739"/>
              <a:gd name="connsiteX137-5935" fmla="*/ 5261764 w 12192001"/>
              <a:gd name="connsiteY137-5936" fmla="*/ 2281347 h 2344739"/>
              <a:gd name="connsiteX138-5937" fmla="*/ 5222961 w 12192001"/>
              <a:gd name="connsiteY138-5938" fmla="*/ 2270223 h 2344739"/>
              <a:gd name="connsiteX139-5939" fmla="*/ 5174660 w 12192001"/>
              <a:gd name="connsiteY139-5940" fmla="*/ 2267233 h 2344739"/>
              <a:gd name="connsiteX140-5941" fmla="*/ 5156554 w 12192001"/>
              <a:gd name="connsiteY140-5942" fmla="*/ 2260010 h 2344739"/>
              <a:gd name="connsiteX141-5943" fmla="*/ 5142599 w 12192001"/>
              <a:gd name="connsiteY141-5944" fmla="*/ 2256610 h 2344739"/>
              <a:gd name="connsiteX142-5945" fmla="*/ 5139596 w 12192001"/>
              <a:gd name="connsiteY142-5946" fmla="*/ 2254509 h 2344739"/>
              <a:gd name="connsiteX143-5947" fmla="*/ 5121659 w 12192001"/>
              <a:gd name="connsiteY143-5948" fmla="*/ 2243656 h 2344739"/>
              <a:gd name="connsiteX144-5949" fmla="*/ 5065790 w 12192001"/>
              <a:gd name="connsiteY144-5950" fmla="*/ 2250227 h 2344739"/>
              <a:gd name="connsiteX145-5951" fmla="*/ 5011514 w 12192001"/>
              <a:gd name="connsiteY145-5952" fmla="*/ 2233846 h 2344739"/>
              <a:gd name="connsiteX146-5953" fmla="*/ 4840441 w 12192001"/>
              <a:gd name="connsiteY146-5954" fmla="*/ 2209829 h 2344739"/>
              <a:gd name="connsiteX147-5955" fmla="*/ 4762447 w 12192001"/>
              <a:gd name="connsiteY147-5956" fmla="*/ 2182061 h 2344739"/>
              <a:gd name="connsiteX148-5957" fmla="*/ 4723186 w 12192001"/>
              <a:gd name="connsiteY148-5958" fmla="*/ 2173047 h 2344739"/>
              <a:gd name="connsiteX149-5959" fmla="*/ 4721176 w 12192001"/>
              <a:gd name="connsiteY149-5960" fmla="*/ 2172298 h 2344739"/>
              <a:gd name="connsiteX150-5961" fmla="*/ 4722111 w 12192001"/>
              <a:gd name="connsiteY150-5962" fmla="*/ 2172087 h 2344739"/>
              <a:gd name="connsiteX151-5963" fmla="*/ 4717202 w 12192001"/>
              <a:gd name="connsiteY151-5964" fmla="*/ 2170817 h 2344739"/>
              <a:gd name="connsiteX152-5965" fmla="*/ 4721176 w 12192001"/>
              <a:gd name="connsiteY152-5966" fmla="*/ 2172298 h 2344739"/>
              <a:gd name="connsiteX153-5967" fmla="*/ 4715526 w 12192001"/>
              <a:gd name="connsiteY153-5968" fmla="*/ 2173573 h 2344739"/>
              <a:gd name="connsiteX154-5969" fmla="*/ 4515814 w 12192001"/>
              <a:gd name="connsiteY154-5970" fmla="*/ 2163671 h 2344739"/>
              <a:gd name="connsiteX155-5971" fmla="*/ 4428543 w 12192001"/>
              <a:gd name="connsiteY155-5972" fmla="*/ 2153020 h 2344739"/>
              <a:gd name="connsiteX156-5973" fmla="*/ 4362875 w 12192001"/>
              <a:gd name="connsiteY156-5974" fmla="*/ 2151674 h 2344739"/>
              <a:gd name="connsiteX157-5975" fmla="*/ 4316966 w 12192001"/>
              <a:gd name="connsiteY157-5976" fmla="*/ 2158289 h 2344739"/>
              <a:gd name="connsiteX158-5977" fmla="*/ 4315110 w 12192001"/>
              <a:gd name="connsiteY158-5978" fmla="*/ 2156948 h 2344739"/>
              <a:gd name="connsiteX159-5979" fmla="*/ 4295144 w 12192001"/>
              <a:gd name="connsiteY159-5980" fmla="*/ 2155069 h 2344739"/>
              <a:gd name="connsiteX160-5981" fmla="*/ 4290064 w 12192001"/>
              <a:gd name="connsiteY160-5982" fmla="*/ 2157986 h 2344739"/>
              <a:gd name="connsiteX161-5983" fmla="*/ 4276142 w 12192001"/>
              <a:gd name="connsiteY161-5984" fmla="*/ 2157740 h 2344739"/>
              <a:gd name="connsiteX162-5985" fmla="*/ 4248117 w 12192001"/>
              <a:gd name="connsiteY162-5986" fmla="*/ 2160064 h 2344739"/>
              <a:gd name="connsiteX163-5987" fmla="*/ 4202051 w 12192001"/>
              <a:gd name="connsiteY163-5988" fmla="*/ 2157269 h 2344739"/>
              <a:gd name="connsiteX164-5989" fmla="*/ 4201745 w 12192001"/>
              <a:gd name="connsiteY164-5990" fmla="*/ 2156010 h 2344739"/>
              <a:gd name="connsiteX165-5991" fmla="*/ 4191248 w 12192001"/>
              <a:gd name="connsiteY165-5992" fmla="*/ 2150376 h 2344739"/>
              <a:gd name="connsiteX166-5993" fmla="*/ 4142745 w 12192001"/>
              <a:gd name="connsiteY166-5994" fmla="*/ 2134511 h 2344739"/>
              <a:gd name="connsiteX167-5995" fmla="*/ 4083097 w 12192001"/>
              <a:gd name="connsiteY167-5996" fmla="*/ 2107978 h 2344739"/>
              <a:gd name="connsiteX168-5997" fmla="*/ 4074546 w 12192001"/>
              <a:gd name="connsiteY168-5998" fmla="*/ 2107143 h 2344739"/>
              <a:gd name="connsiteX169-5999" fmla="*/ 4074427 w 12192001"/>
              <a:gd name="connsiteY169-6000" fmla="*/ 2106844 h 2344739"/>
              <a:gd name="connsiteX170-6001" fmla="*/ 4065510 w 12192001"/>
              <a:gd name="connsiteY170-6002" fmla="*/ 2105400 h 2344739"/>
              <a:gd name="connsiteX171-6003" fmla="*/ 4058954 w 12192001"/>
              <a:gd name="connsiteY171-6004" fmla="*/ 2105618 h 2344739"/>
              <a:gd name="connsiteX172-6005" fmla="*/ 4042364 w 12192001"/>
              <a:gd name="connsiteY172-6006" fmla="*/ 2103997 h 2344739"/>
              <a:gd name="connsiteX173-6007" fmla="*/ 4036997 w 12192001"/>
              <a:gd name="connsiteY173-6008" fmla="*/ 2101563 h 2344739"/>
              <a:gd name="connsiteX174-6009" fmla="*/ 4035363 w 12192001"/>
              <a:gd name="connsiteY174-6010" fmla="*/ 2097896 h 2344739"/>
              <a:gd name="connsiteX175-6011" fmla="*/ 4033778 w 12192001"/>
              <a:gd name="connsiteY175-6012" fmla="*/ 2098131 h 2344739"/>
              <a:gd name="connsiteX176-6013" fmla="*/ 4004538 w 12192001"/>
              <a:gd name="connsiteY176-6014" fmla="*/ 2085563 h 2344739"/>
              <a:gd name="connsiteX177-6015" fmla="*/ 3936846 w 12192001"/>
              <a:gd name="connsiteY177-6016" fmla="*/ 2068106 h 2344739"/>
              <a:gd name="connsiteX178-6017" fmla="*/ 3897275 w 12192001"/>
              <a:gd name="connsiteY178-6018" fmla="*/ 2062451 h 2344739"/>
              <a:gd name="connsiteX179-6019" fmla="*/ 3789760 w 12192001"/>
              <a:gd name="connsiteY179-6020" fmla="*/ 2042213 h 2344739"/>
              <a:gd name="connsiteX180-6021" fmla="*/ 3682513 w 12192001"/>
              <a:gd name="connsiteY180-6022" fmla="*/ 2018290 h 2344739"/>
              <a:gd name="connsiteX181-6023" fmla="*/ 3610035 w 12192001"/>
              <a:gd name="connsiteY181-6024" fmla="*/ 1986019 h 2344739"/>
              <a:gd name="connsiteX182-6025" fmla="*/ 3603855 w 12192001"/>
              <a:gd name="connsiteY182-6026" fmla="*/ 1987381 h 2344739"/>
              <a:gd name="connsiteX183-6027" fmla="*/ 3594736 w 12192001"/>
              <a:gd name="connsiteY183-6028" fmla="*/ 1987545 h 2344739"/>
              <a:gd name="connsiteX184-6029" fmla="*/ 3594501 w 12192001"/>
              <a:gd name="connsiteY184-6030" fmla="*/ 1987276 h 2344739"/>
              <a:gd name="connsiteX185-6031" fmla="*/ 3585978 w 12192001"/>
              <a:gd name="connsiteY185-6032" fmla="*/ 1987966 h 2344739"/>
              <a:gd name="connsiteX186-6033" fmla="*/ 3536135 w 12192001"/>
              <a:gd name="connsiteY186-6034" fmla="*/ 1978267 h 2344739"/>
              <a:gd name="connsiteX187-6035" fmla="*/ 3473223 w 12192001"/>
              <a:gd name="connsiteY187-6036" fmla="*/ 1974606 h 2344739"/>
              <a:gd name="connsiteX188-6037" fmla="*/ 3400728 w 12192001"/>
              <a:gd name="connsiteY188-6038" fmla="*/ 1962558 h 2344739"/>
              <a:gd name="connsiteX189-6039" fmla="*/ 3363888 w 12192001"/>
              <a:gd name="connsiteY189-6040" fmla="*/ 1979510 h 2344739"/>
              <a:gd name="connsiteX190-6041" fmla="*/ 3344026 w 12192001"/>
              <a:gd name="connsiteY190-6042" fmla="*/ 1981192 h 2344739"/>
              <a:gd name="connsiteX191-6043" fmla="*/ 3341698 w 12192001"/>
              <a:gd name="connsiteY191-6044" fmla="*/ 1980217 h 2344739"/>
              <a:gd name="connsiteX192-6045" fmla="*/ 3262356 w 12192001"/>
              <a:gd name="connsiteY192-6046" fmla="*/ 1986094 h 2344739"/>
              <a:gd name="connsiteX193-6047" fmla="*/ 3142556 w 12192001"/>
              <a:gd name="connsiteY193-6048" fmla="*/ 1993869 h 2344739"/>
              <a:gd name="connsiteX194-6049" fmla="*/ 3030291 w 12192001"/>
              <a:gd name="connsiteY194-6050" fmla="*/ 1996512 h 2344739"/>
              <a:gd name="connsiteX195-6051" fmla="*/ 2781569 w 12192001"/>
              <a:gd name="connsiteY195-6052" fmla="*/ 2018333 h 2344739"/>
              <a:gd name="connsiteX196-6053" fmla="*/ 2646527 w 12192001"/>
              <a:gd name="connsiteY196-6054" fmla="*/ 2028869 h 2344739"/>
              <a:gd name="connsiteX197-6055" fmla="*/ 2568028 w 12192001"/>
              <a:gd name="connsiteY197-6056" fmla="*/ 2002628 h 2344739"/>
              <a:gd name="connsiteX198-6057" fmla="*/ 2443255 w 12192001"/>
              <a:gd name="connsiteY198-6058" fmla="*/ 2016529 h 2344739"/>
              <a:gd name="connsiteX199-6059" fmla="*/ 2315112 w 12192001"/>
              <a:gd name="connsiteY199-6060" fmla="*/ 2024996 h 2344739"/>
              <a:gd name="connsiteX200-6061" fmla="*/ 2208578 w 12192001"/>
              <a:gd name="connsiteY200-6062" fmla="*/ 2019763 h 2344739"/>
              <a:gd name="connsiteX201-6063" fmla="*/ 2094665 w 12192001"/>
              <a:gd name="connsiteY201-6064" fmla="*/ 2003052 h 2344739"/>
              <a:gd name="connsiteX202-6065" fmla="*/ 1997356 w 12192001"/>
              <a:gd name="connsiteY202-6066" fmla="*/ 1995032 h 2344739"/>
              <a:gd name="connsiteX203-6067" fmla="*/ 1928172 w 12192001"/>
              <a:gd name="connsiteY203-6068" fmla="*/ 2016977 h 2344739"/>
              <a:gd name="connsiteX204-6069" fmla="*/ 1921650 w 12192001"/>
              <a:gd name="connsiteY204-6070" fmla="*/ 2012146 h 2344739"/>
              <a:gd name="connsiteX205-6071" fmla="*/ 1873080 w 12192001"/>
              <a:gd name="connsiteY205-6072" fmla="*/ 2013741 h 2344739"/>
              <a:gd name="connsiteX206-6073" fmla="*/ 1786655 w 12192001"/>
              <a:gd name="connsiteY206-6074" fmla="*/ 2041363 h 2344739"/>
              <a:gd name="connsiteX207-6075" fmla="*/ 1738204 w 12192001"/>
              <a:gd name="connsiteY207-6076" fmla="*/ 2036312 h 2344739"/>
              <a:gd name="connsiteX208-6077" fmla="*/ 1675071 w 12192001"/>
              <a:gd name="connsiteY208-6078" fmla="*/ 2019963 h 2344739"/>
              <a:gd name="connsiteX209-6079" fmla="*/ 1608669 w 12192001"/>
              <a:gd name="connsiteY209-6080" fmla="*/ 2013066 h 2344739"/>
              <a:gd name="connsiteX210-6081" fmla="*/ 1496110 w 12192001"/>
              <a:gd name="connsiteY210-6082" fmla="*/ 1987476 h 2344739"/>
              <a:gd name="connsiteX211-6083" fmla="*/ 1149979 w 12192001"/>
              <a:gd name="connsiteY211-6084" fmla="*/ 1938041 h 2344739"/>
              <a:gd name="connsiteX212-6085" fmla="*/ 858269 w 12192001"/>
              <a:gd name="connsiteY212-6086" fmla="*/ 1928608 h 2344739"/>
              <a:gd name="connsiteX213-6087" fmla="*/ 837540 w 12192001"/>
              <a:gd name="connsiteY213-6088" fmla="*/ 1929821 h 2344739"/>
              <a:gd name="connsiteX214-6089" fmla="*/ 816809 w 12192001"/>
              <a:gd name="connsiteY214-6090" fmla="*/ 1927857 h 2344739"/>
              <a:gd name="connsiteX215-6091" fmla="*/ 811506 w 12192001"/>
              <a:gd name="connsiteY215-6092" fmla="*/ 1930751 h 2344739"/>
              <a:gd name="connsiteX216-6093" fmla="*/ 797041 w 12192001"/>
              <a:gd name="connsiteY216-6094" fmla="*/ 1930446 h 2344739"/>
              <a:gd name="connsiteX217-6095" fmla="*/ 767901 w 12192001"/>
              <a:gd name="connsiteY217-6096" fmla="*/ 1932653 h 2344739"/>
              <a:gd name="connsiteX218-6097" fmla="*/ 763053 w 12192001"/>
              <a:gd name="connsiteY218-6098" fmla="*/ 1930432 h 2344739"/>
              <a:gd name="connsiteX219-6099" fmla="*/ 720047 w 12192001"/>
              <a:gd name="connsiteY219-6100" fmla="*/ 1929661 h 2344739"/>
              <a:gd name="connsiteX220-6101" fmla="*/ 719742 w 12192001"/>
              <a:gd name="connsiteY220-6102" fmla="*/ 1928399 h 2344739"/>
              <a:gd name="connsiteX221-6103" fmla="*/ 708875 w 12192001"/>
              <a:gd name="connsiteY221-6104" fmla="*/ 1922722 h 2344739"/>
              <a:gd name="connsiteX222-6105" fmla="*/ 596792 w 12192001"/>
              <a:gd name="connsiteY222-6106" fmla="*/ 1879864 h 2344739"/>
              <a:gd name="connsiteX223-6107" fmla="*/ 578535 w 12192001"/>
              <a:gd name="connsiteY223-6108" fmla="*/ 1877212 h 2344739"/>
              <a:gd name="connsiteX224-6109" fmla="*/ 571717 w 12192001"/>
              <a:gd name="connsiteY224-6110" fmla="*/ 1877401 h 2344739"/>
              <a:gd name="connsiteX225-6111" fmla="*/ 445099 w 12192001"/>
              <a:gd name="connsiteY225-6112" fmla="*/ 1839371 h 2344739"/>
              <a:gd name="connsiteX226-6113" fmla="*/ 404015 w 12192001"/>
              <a:gd name="connsiteY226-6114" fmla="*/ 1833548 h 2344739"/>
              <a:gd name="connsiteX227-6115" fmla="*/ 292435 w 12192001"/>
              <a:gd name="connsiteY227-6116" fmla="*/ 1812852 h 2344739"/>
              <a:gd name="connsiteX228-6117" fmla="*/ 118381 w 12192001"/>
              <a:gd name="connsiteY228-6118" fmla="*/ 1761047 h 2344739"/>
              <a:gd name="connsiteX229-6119" fmla="*/ 15526 w 12192001"/>
              <a:gd name="connsiteY229-6120" fmla="*/ 1758191 h 2344739"/>
              <a:gd name="connsiteX230-6121" fmla="*/ 2 w 12192001"/>
              <a:gd name="connsiteY230-6122" fmla="*/ 1752722 h 2344739"/>
              <a:gd name="connsiteX231-6123" fmla="*/ 1 w 12192001"/>
              <a:gd name="connsiteY231-6124" fmla="*/ 762497 h 2344739"/>
              <a:gd name="connsiteX232-6125" fmla="*/ 0 w 12192001"/>
              <a:gd name="connsiteY232-6126" fmla="*/ 762497 h 2344739"/>
              <a:gd name="connsiteX233-6127" fmla="*/ 0 w 12192001"/>
              <a:gd name="connsiteY233-6128" fmla="*/ 222213 h 2344739"/>
              <a:gd name="connsiteX234-6129" fmla="*/ 0 w 12192001"/>
              <a:gd name="connsiteY234-6130" fmla="*/ 0 h 2344739"/>
              <a:gd name="connsiteX0-6131" fmla="*/ 0 w 12192001"/>
              <a:gd name="connsiteY0-6132" fmla="*/ 0 h 2344739"/>
              <a:gd name="connsiteX1-6133" fmla="*/ 12192000 w 12192001"/>
              <a:gd name="connsiteY1-6134" fmla="*/ 0 h 2344739"/>
              <a:gd name="connsiteX2-6135" fmla="*/ 12192000 w 12192001"/>
              <a:gd name="connsiteY2-6136" fmla="*/ 222213 h 2344739"/>
              <a:gd name="connsiteX3-6137" fmla="*/ 12192000 w 12192001"/>
              <a:gd name="connsiteY3-6138" fmla="*/ 389190 h 2344739"/>
              <a:gd name="connsiteX4-6139" fmla="*/ 12192001 w 12192001"/>
              <a:gd name="connsiteY4-6140" fmla="*/ 579739 h 2344739"/>
              <a:gd name="connsiteX5-6141" fmla="*/ 12184838 w 12192001"/>
              <a:gd name="connsiteY5-6142" fmla="*/ 584189 h 2344739"/>
              <a:gd name="connsiteX6-6143" fmla="*/ 12155215 w 12192001"/>
              <a:gd name="connsiteY6-6144" fmla="*/ 597366 h 2344739"/>
              <a:gd name="connsiteX7-6145" fmla="*/ 12138067 w 12192001"/>
              <a:gd name="connsiteY7-6146" fmla="*/ 623179 h 2344739"/>
              <a:gd name="connsiteX8-6147" fmla="*/ 12125179 w 12192001"/>
              <a:gd name="connsiteY8-6148" fmla="*/ 624690 h 2344739"/>
              <a:gd name="connsiteX9-6149" fmla="*/ 12122859 w 12192001"/>
              <a:gd name="connsiteY9-6150" fmla="*/ 624794 h 2344739"/>
              <a:gd name="connsiteX10-6151" fmla="*/ 12115706 w 12192001"/>
              <a:gd name="connsiteY10-6152" fmla="*/ 628608 h 2344739"/>
              <a:gd name="connsiteX11-6153" fmla="*/ 12098349 w 12192001"/>
              <a:gd name="connsiteY11-6154" fmla="*/ 628139 h 2344739"/>
              <a:gd name="connsiteX12-6155" fmla="*/ 12085925 w 12192001"/>
              <a:gd name="connsiteY12-6156" fmla="*/ 636341 h 2344739"/>
              <a:gd name="connsiteX13-6157" fmla="*/ 12029925 w 12192001"/>
              <a:gd name="connsiteY13-6158" fmla="*/ 680009 h 2344739"/>
              <a:gd name="connsiteX14-6159" fmla="*/ 11994685 w 12192001"/>
              <a:gd name="connsiteY14-6160" fmla="*/ 703458 h 2344739"/>
              <a:gd name="connsiteX15-6161" fmla="*/ 11978569 w 12192001"/>
              <a:gd name="connsiteY15-6162" fmla="*/ 708161 h 2344739"/>
              <a:gd name="connsiteX16-6163" fmla="*/ 11957898 w 12192001"/>
              <a:gd name="connsiteY16-6164" fmla="*/ 717558 h 2344739"/>
              <a:gd name="connsiteX17-6165" fmla="*/ 11919306 w 12192001"/>
              <a:gd name="connsiteY17-6166" fmla="*/ 730883 h 2344739"/>
              <a:gd name="connsiteX18-6167" fmla="*/ 11902508 w 12192001"/>
              <a:gd name="connsiteY18-6168" fmla="*/ 742426 h 2344739"/>
              <a:gd name="connsiteX19-6169" fmla="*/ 11893900 w 12192001"/>
              <a:gd name="connsiteY19-6170" fmla="*/ 744791 h 2344739"/>
              <a:gd name="connsiteX20-6171" fmla="*/ 11890820 w 12192001"/>
              <a:gd name="connsiteY20-6172" fmla="*/ 755729 h 2344739"/>
              <a:gd name="connsiteX21-6173" fmla="*/ 11869628 w 12192001"/>
              <a:gd name="connsiteY21-6174" fmla="*/ 777816 h 2344739"/>
              <a:gd name="connsiteX22-6175" fmla="*/ 11812228 w 12192001"/>
              <a:gd name="connsiteY22-6176" fmla="*/ 797659 h 2344739"/>
              <a:gd name="connsiteX23-6177" fmla="*/ 11748619 w 12192001"/>
              <a:gd name="connsiteY23-6178" fmla="*/ 872002 h 2344739"/>
              <a:gd name="connsiteX24-6179" fmla="*/ 11589545 w 12192001"/>
              <a:gd name="connsiteY24-6180" fmla="*/ 963777 h 2344739"/>
              <a:gd name="connsiteX25-6181" fmla="*/ 11522499 w 12192001"/>
              <a:gd name="connsiteY25-6182" fmla="*/ 999965 h 2344739"/>
              <a:gd name="connsiteX26-6183" fmla="*/ 11279184 w 12192001"/>
              <a:gd name="connsiteY26-6184" fmla="*/ 1223571 h 2344739"/>
              <a:gd name="connsiteX27-6185" fmla="*/ 11227161 w 12192001"/>
              <a:gd name="connsiteY27-6186" fmla="*/ 1276236 h 2344739"/>
              <a:gd name="connsiteX28-6187" fmla="*/ 11216939 w 12192001"/>
              <a:gd name="connsiteY28-6188" fmla="*/ 1275961 h 2344739"/>
              <a:gd name="connsiteX29-6189" fmla="*/ 11216036 w 12192001"/>
              <a:gd name="connsiteY29-6190" fmla="*/ 1275018 h 2344739"/>
              <a:gd name="connsiteX30-6191" fmla="*/ 11187737 w 12192001"/>
              <a:gd name="connsiteY30-6192" fmla="*/ 1292383 h 2344739"/>
              <a:gd name="connsiteX31-6193" fmla="*/ 11183353 w 12192001"/>
              <a:gd name="connsiteY31-6194" fmla="*/ 1292525 h 2344739"/>
              <a:gd name="connsiteX32-6195" fmla="*/ 11165706 w 12192001"/>
              <a:gd name="connsiteY32-6196" fmla="*/ 1306612 h 2344739"/>
              <a:gd name="connsiteX33-6197" fmla="*/ 11156163 w 12192001"/>
              <a:gd name="connsiteY33-6198" fmla="*/ 1312414 h 2344739"/>
              <a:gd name="connsiteX34-6199" fmla="*/ 11154348 w 12192001"/>
              <a:gd name="connsiteY34-6200" fmla="*/ 1317097 h 2344739"/>
              <a:gd name="connsiteX35-6201" fmla="*/ 11139813 w 12192001"/>
              <a:gd name="connsiteY35-6202" fmla="*/ 1324115 h 2344739"/>
              <a:gd name="connsiteX36-6203" fmla="*/ 11137813 w 12192001"/>
              <a:gd name="connsiteY36-6204" fmla="*/ 1323772 h 2344739"/>
              <a:gd name="connsiteX37-6205" fmla="*/ 11127060 w 12192001"/>
              <a:gd name="connsiteY37-6206" fmla="*/ 1333832 h 2344739"/>
              <a:gd name="connsiteX38-6207" fmla="*/ 11119543 w 12192001"/>
              <a:gd name="connsiteY38-6208" fmla="*/ 1347424 h 2344739"/>
              <a:gd name="connsiteX39-6209" fmla="*/ 10893535 w 12192001"/>
              <a:gd name="connsiteY39-6210" fmla="*/ 1473399 h 2344739"/>
              <a:gd name="connsiteX40-6211" fmla="*/ 10772152 w 12192001"/>
              <a:gd name="connsiteY40-6212" fmla="*/ 1523191 h 2344739"/>
              <a:gd name="connsiteX41-6213" fmla="*/ 10626520 w 12192001"/>
              <a:gd name="connsiteY41-6214" fmla="*/ 1559229 h 2344739"/>
              <a:gd name="connsiteX42-6215" fmla="*/ 10580747 w 12192001"/>
              <a:gd name="connsiteY42-6216" fmla="*/ 1568689 h 2344739"/>
              <a:gd name="connsiteX43-6217" fmla="*/ 10546642 w 12192001"/>
              <a:gd name="connsiteY43-6218" fmla="*/ 1598423 h 2344739"/>
              <a:gd name="connsiteX44-6219" fmla="*/ 10528495 w 12192001"/>
              <a:gd name="connsiteY44-6220" fmla="*/ 1596907 h 2344739"/>
              <a:gd name="connsiteX45-6221" fmla="*/ 10525298 w 12192001"/>
              <a:gd name="connsiteY45-6222" fmla="*/ 1596411 h 2344739"/>
              <a:gd name="connsiteX46-6223" fmla="*/ 10513981 w 12192001"/>
              <a:gd name="connsiteY46-6224" fmla="*/ 1599537 h 2344739"/>
              <a:gd name="connsiteX47-6225" fmla="*/ 10490587 w 12192001"/>
              <a:gd name="connsiteY47-6226" fmla="*/ 1594156 h 2344739"/>
              <a:gd name="connsiteX48-6227" fmla="*/ 10470270 w 12192001"/>
              <a:gd name="connsiteY48-6228" fmla="*/ 1601693 h 2344739"/>
              <a:gd name="connsiteX49-6229" fmla="*/ 10375894 w 12192001"/>
              <a:gd name="connsiteY49-6230" fmla="*/ 1644598 h 2344739"/>
              <a:gd name="connsiteX50-6231" fmla="*/ 10318190 w 12192001"/>
              <a:gd name="connsiteY50-6232" fmla="*/ 1666221 h 2344739"/>
              <a:gd name="connsiteX51-6233" fmla="*/ 10294319 w 12192001"/>
              <a:gd name="connsiteY51-6234" fmla="*/ 1668079 h 2344739"/>
              <a:gd name="connsiteX52-6235" fmla="*/ 10262295 w 12192001"/>
              <a:gd name="connsiteY52-6236" fmla="*/ 1674948 h 2344739"/>
              <a:gd name="connsiteX53-6237" fmla="*/ 10204270 w 12192001"/>
              <a:gd name="connsiteY53-6238" fmla="*/ 1682149 h 2344739"/>
              <a:gd name="connsiteX54-6239" fmla="*/ 10176611 w 12192001"/>
              <a:gd name="connsiteY54-6240" fmla="*/ 1692943 h 2344739"/>
              <a:gd name="connsiteX55-6241" fmla="*/ 10163922 w 12192001"/>
              <a:gd name="connsiteY55-6242" fmla="*/ 1693739 h 2344739"/>
              <a:gd name="connsiteX56-6243" fmla="*/ 10155160 w 12192001"/>
              <a:gd name="connsiteY56-6244" fmla="*/ 1707487 h 2344739"/>
              <a:gd name="connsiteX57-6245" fmla="*/ 10117119 w 12192001"/>
              <a:gd name="connsiteY57-6246" fmla="*/ 1731142 h 2344739"/>
              <a:gd name="connsiteX58-6247" fmla="*/ 10100445 w 12192001"/>
              <a:gd name="connsiteY58-6248" fmla="*/ 1742432 h 2344739"/>
              <a:gd name="connsiteX59-6249" fmla="*/ 10082169 w 12192001"/>
              <a:gd name="connsiteY59-6250" fmla="*/ 1743296 h 2344739"/>
              <a:gd name="connsiteX60-6251" fmla="*/ 10039240 w 12192001"/>
              <a:gd name="connsiteY60-6252" fmla="*/ 1741632 h 2344739"/>
              <a:gd name="connsiteX61-6253" fmla="*/ 9960019 w 12192001"/>
              <a:gd name="connsiteY61-6254" fmla="*/ 1757147 h 2344739"/>
              <a:gd name="connsiteX62-6255" fmla="*/ 9847792 w 12192001"/>
              <a:gd name="connsiteY62-6256" fmla="*/ 1763915 h 2344739"/>
              <a:gd name="connsiteX63-6257" fmla="*/ 9728309 w 12192001"/>
              <a:gd name="connsiteY63-6258" fmla="*/ 1784122 h 2344739"/>
              <a:gd name="connsiteX64-6259" fmla="*/ 9584507 w 12192001"/>
              <a:gd name="connsiteY64-6260" fmla="*/ 1795542 h 2344739"/>
              <a:gd name="connsiteX65-6261" fmla="*/ 9343052 w 12192001"/>
              <a:gd name="connsiteY65-6262" fmla="*/ 1841244 h 2344739"/>
              <a:gd name="connsiteX66-6263" fmla="*/ 9231370 w 12192001"/>
              <a:gd name="connsiteY66-6264" fmla="*/ 1893149 h 2344739"/>
              <a:gd name="connsiteX67-6265" fmla="*/ 9194810 w 12192001"/>
              <a:gd name="connsiteY67-6266" fmla="*/ 1903228 h 2344739"/>
              <a:gd name="connsiteX68-6267" fmla="*/ 9189246 w 12192001"/>
              <a:gd name="connsiteY68-6268" fmla="*/ 1912467 h 2344739"/>
              <a:gd name="connsiteX69-6269" fmla="*/ 9151232 w 12192001"/>
              <a:gd name="connsiteY69-6270" fmla="*/ 1923669 h 2344739"/>
              <a:gd name="connsiteX70-6271" fmla="*/ 9150210 w 12192001"/>
              <a:gd name="connsiteY70-6272" fmla="*/ 1922604 h 2344739"/>
              <a:gd name="connsiteX71-6273" fmla="*/ 9137318 w 12192001"/>
              <a:gd name="connsiteY71-6274" fmla="*/ 1920435 h 2344739"/>
              <a:gd name="connsiteX72-6275" fmla="*/ 9113812 w 12192001"/>
              <a:gd name="connsiteY72-6276" fmla="*/ 1919069 h 2344739"/>
              <a:gd name="connsiteX73-6277" fmla="*/ 9053453 w 12192001"/>
              <a:gd name="connsiteY73-6278" fmla="*/ 1910755 h 2344739"/>
              <a:gd name="connsiteX74-6279" fmla="*/ 9005486 w 12192001"/>
              <a:gd name="connsiteY74-6280" fmla="*/ 1914040 h 2344739"/>
              <a:gd name="connsiteX75-6281" fmla="*/ 9005201 w 12192001"/>
              <a:gd name="connsiteY75-6282" fmla="*/ 1913800 h 2344739"/>
              <a:gd name="connsiteX76-6283" fmla="*/ 8996232 w 12192001"/>
              <a:gd name="connsiteY76-6284" fmla="*/ 1915011 h 2344739"/>
              <a:gd name="connsiteX77-6285" fmla="*/ 8990394 w 12192001"/>
              <a:gd name="connsiteY77-6286" fmla="*/ 1917072 h 2344739"/>
              <a:gd name="connsiteX78-6287" fmla="*/ 8974337 w 12192001"/>
              <a:gd name="connsiteY78-6288" fmla="*/ 1920298 h 2344739"/>
              <a:gd name="connsiteX79-6289" fmla="*/ 8968011 w 12192001"/>
              <a:gd name="connsiteY79-6290" fmla="*/ 1919598 h 2344739"/>
              <a:gd name="connsiteX80-6291" fmla="*/ 8963048 w 12192001"/>
              <a:gd name="connsiteY80-6292" fmla="*/ 1917373 h 2344739"/>
              <a:gd name="connsiteX81-6293" fmla="*/ 8928988 w 12192001"/>
              <a:gd name="connsiteY81-6294" fmla="*/ 1914185 h 2344739"/>
              <a:gd name="connsiteX82-6295" fmla="*/ 8752444 w 12192001"/>
              <a:gd name="connsiteY82-6296" fmla="*/ 1933417 h 2344739"/>
              <a:gd name="connsiteX83-6297" fmla="*/ 8707847 w 12192001"/>
              <a:gd name="connsiteY83-6298" fmla="*/ 1935518 h 2344739"/>
              <a:gd name="connsiteX84-6299" fmla="*/ 8596071 w 12192001"/>
              <a:gd name="connsiteY84-6300" fmla="*/ 1944090 h 2344739"/>
              <a:gd name="connsiteX85-6301" fmla="*/ 8525230 w 12192001"/>
              <a:gd name="connsiteY85-6302" fmla="*/ 1929248 h 2344739"/>
              <a:gd name="connsiteX86-6303" fmla="*/ 8510983 w 12192001"/>
              <a:gd name="connsiteY86-6304" fmla="*/ 1935163 h 2344739"/>
              <a:gd name="connsiteX87-6305" fmla="*/ 8506167 w 12192001"/>
              <a:gd name="connsiteY87-6306" fmla="*/ 1938164 h 2344739"/>
              <a:gd name="connsiteX88-6307" fmla="*/ 8497968 w 12192001"/>
              <a:gd name="connsiteY88-6308" fmla="*/ 1940902 h 2344739"/>
              <a:gd name="connsiteX89-6309" fmla="*/ 8497594 w 12192001"/>
              <a:gd name="connsiteY89-6310" fmla="*/ 1940723 h 2344739"/>
              <a:gd name="connsiteX90-6311" fmla="*/ 8490249 w 12192001"/>
              <a:gd name="connsiteY90-6312" fmla="*/ 1943773 h 2344739"/>
              <a:gd name="connsiteX91-6313" fmla="*/ 8367182 w 12192001"/>
              <a:gd name="connsiteY91-6314" fmla="*/ 1957815 h 2344739"/>
              <a:gd name="connsiteX92-6315" fmla="*/ 8353799 w 12192001"/>
              <a:gd name="connsiteY92-6316" fmla="*/ 1958009 h 2344739"/>
              <a:gd name="connsiteX93-6317" fmla="*/ 8352373 w 12192001"/>
              <a:gd name="connsiteY93-6318" fmla="*/ 1957169 h 2344739"/>
              <a:gd name="connsiteX94-6319" fmla="*/ 8320104 w 12192001"/>
              <a:gd name="connsiteY94-6320" fmla="*/ 1974587 h 2344739"/>
              <a:gd name="connsiteX95-6321" fmla="*/ 8314433 w 12192001"/>
              <a:gd name="connsiteY95-6322" fmla="*/ 1974913 h 2344739"/>
              <a:gd name="connsiteX96-6323" fmla="*/ 8295174 w 12192001"/>
              <a:gd name="connsiteY96-6324" fmla="*/ 1988808 h 2344739"/>
              <a:gd name="connsiteX97-6325" fmla="*/ 8284276 w 12192001"/>
              <a:gd name="connsiteY97-6326" fmla="*/ 1994631 h 2344739"/>
              <a:gd name="connsiteX98-6327" fmla="*/ 8283150 w 12192001"/>
              <a:gd name="connsiteY98-6328" fmla="*/ 1999074 h 2344739"/>
              <a:gd name="connsiteX99-6329" fmla="*/ 8266076 w 12192001"/>
              <a:gd name="connsiteY99-6330" fmla="*/ 2006249 h 2344739"/>
              <a:gd name="connsiteX100-6331" fmla="*/ 8263377 w 12192001"/>
              <a:gd name="connsiteY100-6332" fmla="*/ 2006019 h 2344739"/>
              <a:gd name="connsiteX101-6333" fmla="*/ 8252033 w 12192001"/>
              <a:gd name="connsiteY101-6334" fmla="*/ 2015862 h 2344739"/>
              <a:gd name="connsiteX102-6335" fmla="*/ 8245834 w 12192001"/>
              <a:gd name="connsiteY102-6336" fmla="*/ 2028854 h 2344739"/>
              <a:gd name="connsiteX103-6337" fmla="*/ 8090272 w 12192001"/>
              <a:gd name="connsiteY103-6338" fmla="*/ 2075015 h 2344739"/>
              <a:gd name="connsiteX104-6339" fmla="*/ 7905407 w 12192001"/>
              <a:gd name="connsiteY104-6340" fmla="*/ 2116988 h 2344739"/>
              <a:gd name="connsiteX105-6341" fmla="*/ 7718745 w 12192001"/>
              <a:gd name="connsiteY105-6342" fmla="*/ 2142703 h 2344739"/>
              <a:gd name="connsiteX106-6343" fmla="*/ 7614347 w 12192001"/>
              <a:gd name="connsiteY106-6344" fmla="*/ 2139232 h 2344739"/>
              <a:gd name="connsiteX107-6345" fmla="*/ 7527543 w 12192001"/>
              <a:gd name="connsiteY107-6346" fmla="*/ 2145060 h 2344739"/>
              <a:gd name="connsiteX108-6347" fmla="*/ 7519571 w 12192001"/>
              <a:gd name="connsiteY108-6348" fmla="*/ 2147613 h 2344739"/>
              <a:gd name="connsiteX109-6349" fmla="*/ 7507411 w 12192001"/>
              <a:gd name="connsiteY109-6350" fmla="*/ 2148948 h 2344739"/>
              <a:gd name="connsiteX110-6351" fmla="*/ 7507040 w 12192001"/>
              <a:gd name="connsiteY110-6352" fmla="*/ 2148621 h 2344739"/>
              <a:gd name="connsiteX111-6353" fmla="*/ 7495795 w 12192001"/>
              <a:gd name="connsiteY111-6354" fmla="*/ 2150573 h 2344739"/>
              <a:gd name="connsiteX112-6355" fmla="*/ 7405391 w 12192001"/>
              <a:gd name="connsiteY112-6356" fmla="*/ 2142468 h 2344739"/>
              <a:gd name="connsiteX113-6357" fmla="*/ 7312180 w 12192001"/>
              <a:gd name="connsiteY113-6358" fmla="*/ 2132873 h 2344739"/>
              <a:gd name="connsiteX114-6359" fmla="*/ 7310853 w 12192001"/>
              <a:gd name="connsiteY114-6360" fmla="*/ 2131431 h 2344739"/>
              <a:gd name="connsiteX115-6361" fmla="*/ 7218559 w 12192001"/>
              <a:gd name="connsiteY115-6362" fmla="*/ 2156680 h 2344739"/>
              <a:gd name="connsiteX116-6363" fmla="*/ 7201101 w 12192001"/>
              <a:gd name="connsiteY116-6364" fmla="*/ 2161230 h 2344739"/>
              <a:gd name="connsiteX117-6365" fmla="*/ 7197004 w 12192001"/>
              <a:gd name="connsiteY117-6366" fmla="*/ 2166588 h 2344739"/>
              <a:gd name="connsiteX118-6367" fmla="*/ 7170808 w 12192001"/>
              <a:gd name="connsiteY118-6368" fmla="*/ 2171236 h 2344739"/>
              <a:gd name="connsiteX119-6369" fmla="*/ 7096988 w 12192001"/>
              <a:gd name="connsiteY119-6370" fmla="*/ 2183464 h 2344739"/>
              <a:gd name="connsiteX120-6371" fmla="*/ 7018496 w 12192001"/>
              <a:gd name="connsiteY120-6372" fmla="*/ 2183090 h 2344739"/>
              <a:gd name="connsiteX121-6373" fmla="*/ 6904146 w 12192001"/>
              <a:gd name="connsiteY121-6374" fmla="*/ 2212596 h 2344739"/>
              <a:gd name="connsiteX122-6375" fmla="*/ 6708222 w 12192001"/>
              <a:gd name="connsiteY122-6376" fmla="*/ 2240551 h 2344739"/>
              <a:gd name="connsiteX123-6377" fmla="*/ 6549454 w 12192001"/>
              <a:gd name="connsiteY123-6378" fmla="*/ 2269327 h 2344739"/>
              <a:gd name="connsiteX124-6379" fmla="*/ 6317560 w 12192001"/>
              <a:gd name="connsiteY124-6380" fmla="*/ 2316127 h 2344739"/>
              <a:gd name="connsiteX125-6381" fmla="*/ 6168674 w 12192001"/>
              <a:gd name="connsiteY125-6382" fmla="*/ 2318214 h 2344739"/>
              <a:gd name="connsiteX126-6383" fmla="*/ 6073848 w 12192001"/>
              <a:gd name="connsiteY126-6384" fmla="*/ 2338676 h 2344739"/>
              <a:gd name="connsiteX127-6385" fmla="*/ 6068529 w 12192001"/>
              <a:gd name="connsiteY127-6386" fmla="*/ 2337139 h 2344739"/>
              <a:gd name="connsiteX128-6387" fmla="*/ 6048638 w 12192001"/>
              <a:gd name="connsiteY128-6388" fmla="*/ 2337822 h 2344739"/>
              <a:gd name="connsiteX129-6389" fmla="*/ 6041285 w 12192001"/>
              <a:gd name="connsiteY129-6390" fmla="*/ 2329473 h 2344739"/>
              <a:gd name="connsiteX130-6391" fmla="*/ 6010090 w 12192001"/>
              <a:gd name="connsiteY130-6392" fmla="*/ 2324380 h 2344739"/>
              <a:gd name="connsiteX131-6393" fmla="*/ 5957375 w 12192001"/>
              <a:gd name="connsiteY131-6394" fmla="*/ 2328024 h 2344739"/>
              <a:gd name="connsiteX132-6395" fmla="*/ 5758919 w 12192001"/>
              <a:gd name="connsiteY132-6396" fmla="*/ 2343716 h 2344739"/>
              <a:gd name="connsiteX133-6397" fmla="*/ 5626960 w 12192001"/>
              <a:gd name="connsiteY133-6398" fmla="*/ 2344739 h 2344739"/>
              <a:gd name="connsiteX134-6399" fmla="*/ 5470906 w 12192001"/>
              <a:gd name="connsiteY134-6400" fmla="*/ 2330719 h 2344739"/>
              <a:gd name="connsiteX135-6401" fmla="*/ 5432761 w 12192001"/>
              <a:gd name="connsiteY135-6402" fmla="*/ 2319466 h 2344739"/>
              <a:gd name="connsiteX136-6403" fmla="*/ 5381669 w 12192001"/>
              <a:gd name="connsiteY136-6404" fmla="*/ 2301764 h 2344739"/>
              <a:gd name="connsiteX137-6405" fmla="*/ 5261764 w 12192001"/>
              <a:gd name="connsiteY137-6406" fmla="*/ 2281347 h 2344739"/>
              <a:gd name="connsiteX138-6407" fmla="*/ 5222961 w 12192001"/>
              <a:gd name="connsiteY138-6408" fmla="*/ 2270223 h 2344739"/>
              <a:gd name="connsiteX139-6409" fmla="*/ 5174660 w 12192001"/>
              <a:gd name="connsiteY139-6410" fmla="*/ 2267233 h 2344739"/>
              <a:gd name="connsiteX140-6411" fmla="*/ 5156554 w 12192001"/>
              <a:gd name="connsiteY140-6412" fmla="*/ 2260010 h 2344739"/>
              <a:gd name="connsiteX141-6413" fmla="*/ 5142599 w 12192001"/>
              <a:gd name="connsiteY141-6414" fmla="*/ 2256610 h 2344739"/>
              <a:gd name="connsiteX142-6415" fmla="*/ 5139596 w 12192001"/>
              <a:gd name="connsiteY142-6416" fmla="*/ 2254509 h 2344739"/>
              <a:gd name="connsiteX143-6417" fmla="*/ 5121659 w 12192001"/>
              <a:gd name="connsiteY143-6418" fmla="*/ 2243656 h 2344739"/>
              <a:gd name="connsiteX144-6419" fmla="*/ 5065790 w 12192001"/>
              <a:gd name="connsiteY144-6420" fmla="*/ 2250227 h 2344739"/>
              <a:gd name="connsiteX145-6421" fmla="*/ 5011514 w 12192001"/>
              <a:gd name="connsiteY145-6422" fmla="*/ 2233846 h 2344739"/>
              <a:gd name="connsiteX146-6423" fmla="*/ 4840441 w 12192001"/>
              <a:gd name="connsiteY146-6424" fmla="*/ 2209829 h 2344739"/>
              <a:gd name="connsiteX147-6425" fmla="*/ 4762447 w 12192001"/>
              <a:gd name="connsiteY147-6426" fmla="*/ 2182061 h 2344739"/>
              <a:gd name="connsiteX148-6427" fmla="*/ 4723186 w 12192001"/>
              <a:gd name="connsiteY148-6428" fmla="*/ 2173047 h 2344739"/>
              <a:gd name="connsiteX149-6429" fmla="*/ 4721176 w 12192001"/>
              <a:gd name="connsiteY149-6430" fmla="*/ 2172298 h 2344739"/>
              <a:gd name="connsiteX150-6431" fmla="*/ 4722111 w 12192001"/>
              <a:gd name="connsiteY150-6432" fmla="*/ 2172087 h 2344739"/>
              <a:gd name="connsiteX151-6433" fmla="*/ 4717202 w 12192001"/>
              <a:gd name="connsiteY151-6434" fmla="*/ 2170817 h 2344739"/>
              <a:gd name="connsiteX152-6435" fmla="*/ 4721176 w 12192001"/>
              <a:gd name="connsiteY152-6436" fmla="*/ 2172298 h 2344739"/>
              <a:gd name="connsiteX153-6437" fmla="*/ 4715526 w 12192001"/>
              <a:gd name="connsiteY153-6438" fmla="*/ 2173573 h 2344739"/>
              <a:gd name="connsiteX154-6439" fmla="*/ 4515814 w 12192001"/>
              <a:gd name="connsiteY154-6440" fmla="*/ 2163671 h 2344739"/>
              <a:gd name="connsiteX155-6441" fmla="*/ 4428543 w 12192001"/>
              <a:gd name="connsiteY155-6442" fmla="*/ 2153020 h 2344739"/>
              <a:gd name="connsiteX156-6443" fmla="*/ 4362875 w 12192001"/>
              <a:gd name="connsiteY156-6444" fmla="*/ 2151674 h 2344739"/>
              <a:gd name="connsiteX157-6445" fmla="*/ 4316966 w 12192001"/>
              <a:gd name="connsiteY157-6446" fmla="*/ 2158289 h 2344739"/>
              <a:gd name="connsiteX158-6447" fmla="*/ 4315110 w 12192001"/>
              <a:gd name="connsiteY158-6448" fmla="*/ 2156948 h 2344739"/>
              <a:gd name="connsiteX159-6449" fmla="*/ 4295144 w 12192001"/>
              <a:gd name="connsiteY159-6450" fmla="*/ 2155069 h 2344739"/>
              <a:gd name="connsiteX160-6451" fmla="*/ 4290064 w 12192001"/>
              <a:gd name="connsiteY160-6452" fmla="*/ 2157986 h 2344739"/>
              <a:gd name="connsiteX161-6453" fmla="*/ 4276142 w 12192001"/>
              <a:gd name="connsiteY161-6454" fmla="*/ 2157740 h 2344739"/>
              <a:gd name="connsiteX162-6455" fmla="*/ 4248117 w 12192001"/>
              <a:gd name="connsiteY162-6456" fmla="*/ 2160064 h 2344739"/>
              <a:gd name="connsiteX163-6457" fmla="*/ 4202051 w 12192001"/>
              <a:gd name="connsiteY163-6458" fmla="*/ 2157269 h 2344739"/>
              <a:gd name="connsiteX164-6459" fmla="*/ 4201745 w 12192001"/>
              <a:gd name="connsiteY164-6460" fmla="*/ 2156010 h 2344739"/>
              <a:gd name="connsiteX165-6461" fmla="*/ 4191248 w 12192001"/>
              <a:gd name="connsiteY165-6462" fmla="*/ 2150376 h 2344739"/>
              <a:gd name="connsiteX166-6463" fmla="*/ 4142745 w 12192001"/>
              <a:gd name="connsiteY166-6464" fmla="*/ 2134511 h 2344739"/>
              <a:gd name="connsiteX167-6465" fmla="*/ 4083097 w 12192001"/>
              <a:gd name="connsiteY167-6466" fmla="*/ 2107978 h 2344739"/>
              <a:gd name="connsiteX168-6467" fmla="*/ 4074546 w 12192001"/>
              <a:gd name="connsiteY168-6468" fmla="*/ 2107143 h 2344739"/>
              <a:gd name="connsiteX169-6469" fmla="*/ 4074427 w 12192001"/>
              <a:gd name="connsiteY169-6470" fmla="*/ 2106844 h 2344739"/>
              <a:gd name="connsiteX170-6471" fmla="*/ 4065510 w 12192001"/>
              <a:gd name="connsiteY170-6472" fmla="*/ 2105400 h 2344739"/>
              <a:gd name="connsiteX171-6473" fmla="*/ 4058954 w 12192001"/>
              <a:gd name="connsiteY171-6474" fmla="*/ 2105618 h 2344739"/>
              <a:gd name="connsiteX172-6475" fmla="*/ 4042364 w 12192001"/>
              <a:gd name="connsiteY172-6476" fmla="*/ 2103997 h 2344739"/>
              <a:gd name="connsiteX173-6477" fmla="*/ 4036997 w 12192001"/>
              <a:gd name="connsiteY173-6478" fmla="*/ 2101563 h 2344739"/>
              <a:gd name="connsiteX174-6479" fmla="*/ 4035363 w 12192001"/>
              <a:gd name="connsiteY174-6480" fmla="*/ 2097896 h 2344739"/>
              <a:gd name="connsiteX175-6481" fmla="*/ 4033778 w 12192001"/>
              <a:gd name="connsiteY175-6482" fmla="*/ 2098131 h 2344739"/>
              <a:gd name="connsiteX176-6483" fmla="*/ 4004538 w 12192001"/>
              <a:gd name="connsiteY176-6484" fmla="*/ 2085563 h 2344739"/>
              <a:gd name="connsiteX177-6485" fmla="*/ 3936846 w 12192001"/>
              <a:gd name="connsiteY177-6486" fmla="*/ 2068106 h 2344739"/>
              <a:gd name="connsiteX178-6487" fmla="*/ 3897275 w 12192001"/>
              <a:gd name="connsiteY178-6488" fmla="*/ 2062451 h 2344739"/>
              <a:gd name="connsiteX179-6489" fmla="*/ 3789760 w 12192001"/>
              <a:gd name="connsiteY179-6490" fmla="*/ 2042213 h 2344739"/>
              <a:gd name="connsiteX180-6491" fmla="*/ 3682513 w 12192001"/>
              <a:gd name="connsiteY180-6492" fmla="*/ 2018290 h 2344739"/>
              <a:gd name="connsiteX181-6493" fmla="*/ 3610035 w 12192001"/>
              <a:gd name="connsiteY181-6494" fmla="*/ 1986019 h 2344739"/>
              <a:gd name="connsiteX182-6495" fmla="*/ 3603855 w 12192001"/>
              <a:gd name="connsiteY182-6496" fmla="*/ 1987381 h 2344739"/>
              <a:gd name="connsiteX183-6497" fmla="*/ 3594736 w 12192001"/>
              <a:gd name="connsiteY183-6498" fmla="*/ 1987545 h 2344739"/>
              <a:gd name="connsiteX184-6499" fmla="*/ 3594501 w 12192001"/>
              <a:gd name="connsiteY184-6500" fmla="*/ 1987276 h 2344739"/>
              <a:gd name="connsiteX185-6501" fmla="*/ 3585978 w 12192001"/>
              <a:gd name="connsiteY185-6502" fmla="*/ 1987966 h 2344739"/>
              <a:gd name="connsiteX186-6503" fmla="*/ 3536135 w 12192001"/>
              <a:gd name="connsiteY186-6504" fmla="*/ 1978267 h 2344739"/>
              <a:gd name="connsiteX187-6505" fmla="*/ 3473223 w 12192001"/>
              <a:gd name="connsiteY187-6506" fmla="*/ 1974606 h 2344739"/>
              <a:gd name="connsiteX188-6507" fmla="*/ 3400728 w 12192001"/>
              <a:gd name="connsiteY188-6508" fmla="*/ 1962558 h 2344739"/>
              <a:gd name="connsiteX189-6509" fmla="*/ 3363888 w 12192001"/>
              <a:gd name="connsiteY189-6510" fmla="*/ 1979510 h 2344739"/>
              <a:gd name="connsiteX190-6511" fmla="*/ 3344026 w 12192001"/>
              <a:gd name="connsiteY190-6512" fmla="*/ 1981192 h 2344739"/>
              <a:gd name="connsiteX191-6513" fmla="*/ 3341698 w 12192001"/>
              <a:gd name="connsiteY191-6514" fmla="*/ 1980217 h 2344739"/>
              <a:gd name="connsiteX192-6515" fmla="*/ 3262356 w 12192001"/>
              <a:gd name="connsiteY192-6516" fmla="*/ 1986094 h 2344739"/>
              <a:gd name="connsiteX193-6517" fmla="*/ 3142556 w 12192001"/>
              <a:gd name="connsiteY193-6518" fmla="*/ 1993869 h 2344739"/>
              <a:gd name="connsiteX194-6519" fmla="*/ 3030291 w 12192001"/>
              <a:gd name="connsiteY194-6520" fmla="*/ 1996512 h 2344739"/>
              <a:gd name="connsiteX195-6521" fmla="*/ 2781569 w 12192001"/>
              <a:gd name="connsiteY195-6522" fmla="*/ 2018333 h 2344739"/>
              <a:gd name="connsiteX196-6523" fmla="*/ 2646527 w 12192001"/>
              <a:gd name="connsiteY196-6524" fmla="*/ 2028869 h 2344739"/>
              <a:gd name="connsiteX197-6525" fmla="*/ 2568028 w 12192001"/>
              <a:gd name="connsiteY197-6526" fmla="*/ 2002628 h 2344739"/>
              <a:gd name="connsiteX198-6527" fmla="*/ 2443255 w 12192001"/>
              <a:gd name="connsiteY198-6528" fmla="*/ 2016529 h 2344739"/>
              <a:gd name="connsiteX199-6529" fmla="*/ 2315112 w 12192001"/>
              <a:gd name="connsiteY199-6530" fmla="*/ 2024996 h 2344739"/>
              <a:gd name="connsiteX200-6531" fmla="*/ 2208578 w 12192001"/>
              <a:gd name="connsiteY200-6532" fmla="*/ 2019763 h 2344739"/>
              <a:gd name="connsiteX201-6533" fmla="*/ 2094665 w 12192001"/>
              <a:gd name="connsiteY201-6534" fmla="*/ 2003052 h 2344739"/>
              <a:gd name="connsiteX202-6535" fmla="*/ 1997356 w 12192001"/>
              <a:gd name="connsiteY202-6536" fmla="*/ 1995032 h 2344739"/>
              <a:gd name="connsiteX203-6537" fmla="*/ 1928172 w 12192001"/>
              <a:gd name="connsiteY203-6538" fmla="*/ 2016977 h 2344739"/>
              <a:gd name="connsiteX204-6539" fmla="*/ 1921650 w 12192001"/>
              <a:gd name="connsiteY204-6540" fmla="*/ 2012146 h 2344739"/>
              <a:gd name="connsiteX205-6541" fmla="*/ 1873080 w 12192001"/>
              <a:gd name="connsiteY205-6542" fmla="*/ 2013741 h 2344739"/>
              <a:gd name="connsiteX206-6543" fmla="*/ 1786655 w 12192001"/>
              <a:gd name="connsiteY206-6544" fmla="*/ 2041363 h 2344739"/>
              <a:gd name="connsiteX207-6545" fmla="*/ 1738204 w 12192001"/>
              <a:gd name="connsiteY207-6546" fmla="*/ 2036312 h 2344739"/>
              <a:gd name="connsiteX208-6547" fmla="*/ 1675071 w 12192001"/>
              <a:gd name="connsiteY208-6548" fmla="*/ 2019963 h 2344739"/>
              <a:gd name="connsiteX209-6549" fmla="*/ 1608669 w 12192001"/>
              <a:gd name="connsiteY209-6550" fmla="*/ 2013066 h 2344739"/>
              <a:gd name="connsiteX210-6551" fmla="*/ 1496110 w 12192001"/>
              <a:gd name="connsiteY210-6552" fmla="*/ 1987476 h 2344739"/>
              <a:gd name="connsiteX211-6553" fmla="*/ 1149979 w 12192001"/>
              <a:gd name="connsiteY211-6554" fmla="*/ 1938041 h 2344739"/>
              <a:gd name="connsiteX212-6555" fmla="*/ 858269 w 12192001"/>
              <a:gd name="connsiteY212-6556" fmla="*/ 1928608 h 2344739"/>
              <a:gd name="connsiteX213-6557" fmla="*/ 837540 w 12192001"/>
              <a:gd name="connsiteY213-6558" fmla="*/ 1929821 h 2344739"/>
              <a:gd name="connsiteX214-6559" fmla="*/ 816809 w 12192001"/>
              <a:gd name="connsiteY214-6560" fmla="*/ 1927857 h 2344739"/>
              <a:gd name="connsiteX215-6561" fmla="*/ 811506 w 12192001"/>
              <a:gd name="connsiteY215-6562" fmla="*/ 1930751 h 2344739"/>
              <a:gd name="connsiteX216-6563" fmla="*/ 797041 w 12192001"/>
              <a:gd name="connsiteY216-6564" fmla="*/ 1930446 h 2344739"/>
              <a:gd name="connsiteX217-6565" fmla="*/ 767901 w 12192001"/>
              <a:gd name="connsiteY217-6566" fmla="*/ 1932653 h 2344739"/>
              <a:gd name="connsiteX218-6567" fmla="*/ 763053 w 12192001"/>
              <a:gd name="connsiteY218-6568" fmla="*/ 1930432 h 2344739"/>
              <a:gd name="connsiteX219-6569" fmla="*/ 720047 w 12192001"/>
              <a:gd name="connsiteY219-6570" fmla="*/ 1929661 h 2344739"/>
              <a:gd name="connsiteX220-6571" fmla="*/ 719742 w 12192001"/>
              <a:gd name="connsiteY220-6572" fmla="*/ 1928399 h 2344739"/>
              <a:gd name="connsiteX221-6573" fmla="*/ 708875 w 12192001"/>
              <a:gd name="connsiteY221-6574" fmla="*/ 1922722 h 2344739"/>
              <a:gd name="connsiteX222-6575" fmla="*/ 596792 w 12192001"/>
              <a:gd name="connsiteY222-6576" fmla="*/ 1879864 h 2344739"/>
              <a:gd name="connsiteX223-6577" fmla="*/ 578535 w 12192001"/>
              <a:gd name="connsiteY223-6578" fmla="*/ 1877212 h 2344739"/>
              <a:gd name="connsiteX224-6579" fmla="*/ 571717 w 12192001"/>
              <a:gd name="connsiteY224-6580" fmla="*/ 1877401 h 2344739"/>
              <a:gd name="connsiteX225-6581" fmla="*/ 445099 w 12192001"/>
              <a:gd name="connsiteY225-6582" fmla="*/ 1839371 h 2344739"/>
              <a:gd name="connsiteX226-6583" fmla="*/ 404015 w 12192001"/>
              <a:gd name="connsiteY226-6584" fmla="*/ 1833548 h 2344739"/>
              <a:gd name="connsiteX227-6585" fmla="*/ 292435 w 12192001"/>
              <a:gd name="connsiteY227-6586" fmla="*/ 1812852 h 2344739"/>
              <a:gd name="connsiteX228-6587" fmla="*/ 118381 w 12192001"/>
              <a:gd name="connsiteY228-6588" fmla="*/ 1761047 h 2344739"/>
              <a:gd name="connsiteX229-6589" fmla="*/ 15526 w 12192001"/>
              <a:gd name="connsiteY229-6590" fmla="*/ 1758191 h 2344739"/>
              <a:gd name="connsiteX230-6591" fmla="*/ 2 w 12192001"/>
              <a:gd name="connsiteY230-6592" fmla="*/ 1752722 h 2344739"/>
              <a:gd name="connsiteX231-6593" fmla="*/ 1 w 12192001"/>
              <a:gd name="connsiteY231-6594" fmla="*/ 762497 h 2344739"/>
              <a:gd name="connsiteX232-6595" fmla="*/ 0 w 12192001"/>
              <a:gd name="connsiteY232-6596" fmla="*/ 762497 h 2344739"/>
              <a:gd name="connsiteX233-6597" fmla="*/ 0 w 12192001"/>
              <a:gd name="connsiteY233-6598" fmla="*/ 222213 h 2344739"/>
              <a:gd name="connsiteX234-6599" fmla="*/ 0 w 12192001"/>
              <a:gd name="connsiteY234-6600" fmla="*/ 0 h 2344739"/>
              <a:gd name="connsiteX0-6601" fmla="*/ 0 w 12192001"/>
              <a:gd name="connsiteY0-6602" fmla="*/ 0 h 2344739"/>
              <a:gd name="connsiteX1-6603" fmla="*/ 12192000 w 12192001"/>
              <a:gd name="connsiteY1-6604" fmla="*/ 0 h 2344739"/>
              <a:gd name="connsiteX2-6605" fmla="*/ 12192000 w 12192001"/>
              <a:gd name="connsiteY2-6606" fmla="*/ 222213 h 2344739"/>
              <a:gd name="connsiteX3-6607" fmla="*/ 12192000 w 12192001"/>
              <a:gd name="connsiteY3-6608" fmla="*/ 389190 h 2344739"/>
              <a:gd name="connsiteX4-6609" fmla="*/ 12192001 w 12192001"/>
              <a:gd name="connsiteY4-6610" fmla="*/ 579739 h 2344739"/>
              <a:gd name="connsiteX5-6611" fmla="*/ 12184838 w 12192001"/>
              <a:gd name="connsiteY5-6612" fmla="*/ 584189 h 2344739"/>
              <a:gd name="connsiteX6-6613" fmla="*/ 12155215 w 12192001"/>
              <a:gd name="connsiteY6-6614" fmla="*/ 597366 h 2344739"/>
              <a:gd name="connsiteX7-6615" fmla="*/ 12138067 w 12192001"/>
              <a:gd name="connsiteY7-6616" fmla="*/ 623179 h 2344739"/>
              <a:gd name="connsiteX8-6617" fmla="*/ 12125179 w 12192001"/>
              <a:gd name="connsiteY8-6618" fmla="*/ 624690 h 2344739"/>
              <a:gd name="connsiteX9-6619" fmla="*/ 12122859 w 12192001"/>
              <a:gd name="connsiteY9-6620" fmla="*/ 624794 h 2344739"/>
              <a:gd name="connsiteX10-6621" fmla="*/ 12115706 w 12192001"/>
              <a:gd name="connsiteY10-6622" fmla="*/ 628608 h 2344739"/>
              <a:gd name="connsiteX11-6623" fmla="*/ 12098349 w 12192001"/>
              <a:gd name="connsiteY11-6624" fmla="*/ 628139 h 2344739"/>
              <a:gd name="connsiteX12-6625" fmla="*/ 12085925 w 12192001"/>
              <a:gd name="connsiteY12-6626" fmla="*/ 636341 h 2344739"/>
              <a:gd name="connsiteX13-6627" fmla="*/ 12029925 w 12192001"/>
              <a:gd name="connsiteY13-6628" fmla="*/ 680009 h 2344739"/>
              <a:gd name="connsiteX14-6629" fmla="*/ 11994685 w 12192001"/>
              <a:gd name="connsiteY14-6630" fmla="*/ 703458 h 2344739"/>
              <a:gd name="connsiteX15-6631" fmla="*/ 11978569 w 12192001"/>
              <a:gd name="connsiteY15-6632" fmla="*/ 708161 h 2344739"/>
              <a:gd name="connsiteX16-6633" fmla="*/ 11957898 w 12192001"/>
              <a:gd name="connsiteY16-6634" fmla="*/ 717558 h 2344739"/>
              <a:gd name="connsiteX17-6635" fmla="*/ 11919306 w 12192001"/>
              <a:gd name="connsiteY17-6636" fmla="*/ 730883 h 2344739"/>
              <a:gd name="connsiteX18-6637" fmla="*/ 11902508 w 12192001"/>
              <a:gd name="connsiteY18-6638" fmla="*/ 742426 h 2344739"/>
              <a:gd name="connsiteX19-6639" fmla="*/ 11893900 w 12192001"/>
              <a:gd name="connsiteY19-6640" fmla="*/ 744791 h 2344739"/>
              <a:gd name="connsiteX20-6641" fmla="*/ 11890820 w 12192001"/>
              <a:gd name="connsiteY20-6642" fmla="*/ 755729 h 2344739"/>
              <a:gd name="connsiteX21-6643" fmla="*/ 11869628 w 12192001"/>
              <a:gd name="connsiteY21-6644" fmla="*/ 777816 h 2344739"/>
              <a:gd name="connsiteX22-6645" fmla="*/ 11812228 w 12192001"/>
              <a:gd name="connsiteY22-6646" fmla="*/ 797659 h 2344739"/>
              <a:gd name="connsiteX23-6647" fmla="*/ 11748619 w 12192001"/>
              <a:gd name="connsiteY23-6648" fmla="*/ 872002 h 2344739"/>
              <a:gd name="connsiteX24-6649" fmla="*/ 11589545 w 12192001"/>
              <a:gd name="connsiteY24-6650" fmla="*/ 963777 h 2344739"/>
              <a:gd name="connsiteX25-6651" fmla="*/ 11522499 w 12192001"/>
              <a:gd name="connsiteY25-6652" fmla="*/ 999965 h 2344739"/>
              <a:gd name="connsiteX26-6653" fmla="*/ 11279184 w 12192001"/>
              <a:gd name="connsiteY26-6654" fmla="*/ 1223571 h 2344739"/>
              <a:gd name="connsiteX27-6655" fmla="*/ 11227161 w 12192001"/>
              <a:gd name="connsiteY27-6656" fmla="*/ 1276236 h 2344739"/>
              <a:gd name="connsiteX28-6657" fmla="*/ 11216939 w 12192001"/>
              <a:gd name="connsiteY28-6658" fmla="*/ 1275961 h 2344739"/>
              <a:gd name="connsiteX29-6659" fmla="*/ 11216036 w 12192001"/>
              <a:gd name="connsiteY29-6660" fmla="*/ 1275018 h 2344739"/>
              <a:gd name="connsiteX30-6661" fmla="*/ 11187737 w 12192001"/>
              <a:gd name="connsiteY30-6662" fmla="*/ 1292383 h 2344739"/>
              <a:gd name="connsiteX31-6663" fmla="*/ 11183353 w 12192001"/>
              <a:gd name="connsiteY31-6664" fmla="*/ 1292525 h 2344739"/>
              <a:gd name="connsiteX32-6665" fmla="*/ 11165706 w 12192001"/>
              <a:gd name="connsiteY32-6666" fmla="*/ 1306612 h 2344739"/>
              <a:gd name="connsiteX33-6667" fmla="*/ 11156163 w 12192001"/>
              <a:gd name="connsiteY33-6668" fmla="*/ 1312414 h 2344739"/>
              <a:gd name="connsiteX34-6669" fmla="*/ 11154348 w 12192001"/>
              <a:gd name="connsiteY34-6670" fmla="*/ 1317097 h 2344739"/>
              <a:gd name="connsiteX35-6671" fmla="*/ 11139813 w 12192001"/>
              <a:gd name="connsiteY35-6672" fmla="*/ 1324115 h 2344739"/>
              <a:gd name="connsiteX36-6673" fmla="*/ 11137813 w 12192001"/>
              <a:gd name="connsiteY36-6674" fmla="*/ 1323772 h 2344739"/>
              <a:gd name="connsiteX37-6675" fmla="*/ 11127060 w 12192001"/>
              <a:gd name="connsiteY37-6676" fmla="*/ 1333832 h 2344739"/>
              <a:gd name="connsiteX38-6677" fmla="*/ 11119543 w 12192001"/>
              <a:gd name="connsiteY38-6678" fmla="*/ 1347424 h 2344739"/>
              <a:gd name="connsiteX39-6679" fmla="*/ 10893535 w 12192001"/>
              <a:gd name="connsiteY39-6680" fmla="*/ 1473399 h 2344739"/>
              <a:gd name="connsiteX40-6681" fmla="*/ 10772152 w 12192001"/>
              <a:gd name="connsiteY40-6682" fmla="*/ 1523191 h 2344739"/>
              <a:gd name="connsiteX41-6683" fmla="*/ 10626520 w 12192001"/>
              <a:gd name="connsiteY41-6684" fmla="*/ 1559229 h 2344739"/>
              <a:gd name="connsiteX42-6685" fmla="*/ 10580747 w 12192001"/>
              <a:gd name="connsiteY42-6686" fmla="*/ 1568689 h 2344739"/>
              <a:gd name="connsiteX43-6687" fmla="*/ 10546642 w 12192001"/>
              <a:gd name="connsiteY43-6688" fmla="*/ 1598423 h 2344739"/>
              <a:gd name="connsiteX44-6689" fmla="*/ 10528495 w 12192001"/>
              <a:gd name="connsiteY44-6690" fmla="*/ 1596907 h 2344739"/>
              <a:gd name="connsiteX45-6691" fmla="*/ 10525298 w 12192001"/>
              <a:gd name="connsiteY45-6692" fmla="*/ 1596411 h 2344739"/>
              <a:gd name="connsiteX46-6693" fmla="*/ 10513981 w 12192001"/>
              <a:gd name="connsiteY46-6694" fmla="*/ 1599537 h 2344739"/>
              <a:gd name="connsiteX47-6695" fmla="*/ 10490587 w 12192001"/>
              <a:gd name="connsiteY47-6696" fmla="*/ 1594156 h 2344739"/>
              <a:gd name="connsiteX48-6697" fmla="*/ 10470270 w 12192001"/>
              <a:gd name="connsiteY48-6698" fmla="*/ 1601693 h 2344739"/>
              <a:gd name="connsiteX49-6699" fmla="*/ 10375894 w 12192001"/>
              <a:gd name="connsiteY49-6700" fmla="*/ 1644598 h 2344739"/>
              <a:gd name="connsiteX50-6701" fmla="*/ 10318190 w 12192001"/>
              <a:gd name="connsiteY50-6702" fmla="*/ 1666221 h 2344739"/>
              <a:gd name="connsiteX51-6703" fmla="*/ 10294319 w 12192001"/>
              <a:gd name="connsiteY51-6704" fmla="*/ 1668079 h 2344739"/>
              <a:gd name="connsiteX52-6705" fmla="*/ 10262295 w 12192001"/>
              <a:gd name="connsiteY52-6706" fmla="*/ 1674948 h 2344739"/>
              <a:gd name="connsiteX53-6707" fmla="*/ 10204270 w 12192001"/>
              <a:gd name="connsiteY53-6708" fmla="*/ 1682149 h 2344739"/>
              <a:gd name="connsiteX54-6709" fmla="*/ 10176611 w 12192001"/>
              <a:gd name="connsiteY54-6710" fmla="*/ 1692943 h 2344739"/>
              <a:gd name="connsiteX55-6711" fmla="*/ 10163922 w 12192001"/>
              <a:gd name="connsiteY55-6712" fmla="*/ 1693739 h 2344739"/>
              <a:gd name="connsiteX56-6713" fmla="*/ 10155160 w 12192001"/>
              <a:gd name="connsiteY56-6714" fmla="*/ 1707487 h 2344739"/>
              <a:gd name="connsiteX57-6715" fmla="*/ 10117119 w 12192001"/>
              <a:gd name="connsiteY57-6716" fmla="*/ 1731142 h 2344739"/>
              <a:gd name="connsiteX58-6717" fmla="*/ 10100445 w 12192001"/>
              <a:gd name="connsiteY58-6718" fmla="*/ 1742432 h 2344739"/>
              <a:gd name="connsiteX59-6719" fmla="*/ 10082169 w 12192001"/>
              <a:gd name="connsiteY59-6720" fmla="*/ 1743296 h 2344739"/>
              <a:gd name="connsiteX60-6721" fmla="*/ 10039240 w 12192001"/>
              <a:gd name="connsiteY60-6722" fmla="*/ 1741632 h 2344739"/>
              <a:gd name="connsiteX61-6723" fmla="*/ 9960019 w 12192001"/>
              <a:gd name="connsiteY61-6724" fmla="*/ 1757147 h 2344739"/>
              <a:gd name="connsiteX62-6725" fmla="*/ 9847792 w 12192001"/>
              <a:gd name="connsiteY62-6726" fmla="*/ 1763915 h 2344739"/>
              <a:gd name="connsiteX63-6727" fmla="*/ 9728309 w 12192001"/>
              <a:gd name="connsiteY63-6728" fmla="*/ 1784122 h 2344739"/>
              <a:gd name="connsiteX64-6729" fmla="*/ 9584507 w 12192001"/>
              <a:gd name="connsiteY64-6730" fmla="*/ 1795542 h 2344739"/>
              <a:gd name="connsiteX65-6731" fmla="*/ 9343052 w 12192001"/>
              <a:gd name="connsiteY65-6732" fmla="*/ 1841244 h 2344739"/>
              <a:gd name="connsiteX66-6733" fmla="*/ 9231370 w 12192001"/>
              <a:gd name="connsiteY66-6734" fmla="*/ 1893149 h 2344739"/>
              <a:gd name="connsiteX67-6735" fmla="*/ 9194810 w 12192001"/>
              <a:gd name="connsiteY67-6736" fmla="*/ 1903228 h 2344739"/>
              <a:gd name="connsiteX68-6737" fmla="*/ 9189246 w 12192001"/>
              <a:gd name="connsiteY68-6738" fmla="*/ 1912467 h 2344739"/>
              <a:gd name="connsiteX69-6739" fmla="*/ 9151232 w 12192001"/>
              <a:gd name="connsiteY69-6740" fmla="*/ 1923669 h 2344739"/>
              <a:gd name="connsiteX70-6741" fmla="*/ 9137318 w 12192001"/>
              <a:gd name="connsiteY70-6742" fmla="*/ 1920435 h 2344739"/>
              <a:gd name="connsiteX71-6743" fmla="*/ 9113812 w 12192001"/>
              <a:gd name="connsiteY71-6744" fmla="*/ 1919069 h 2344739"/>
              <a:gd name="connsiteX72-6745" fmla="*/ 9053453 w 12192001"/>
              <a:gd name="connsiteY72-6746" fmla="*/ 1910755 h 2344739"/>
              <a:gd name="connsiteX73-6747" fmla="*/ 9005486 w 12192001"/>
              <a:gd name="connsiteY73-6748" fmla="*/ 1914040 h 2344739"/>
              <a:gd name="connsiteX74-6749" fmla="*/ 9005201 w 12192001"/>
              <a:gd name="connsiteY74-6750" fmla="*/ 1913800 h 2344739"/>
              <a:gd name="connsiteX75-6751" fmla="*/ 8996232 w 12192001"/>
              <a:gd name="connsiteY75-6752" fmla="*/ 1915011 h 2344739"/>
              <a:gd name="connsiteX76-6753" fmla="*/ 8990394 w 12192001"/>
              <a:gd name="connsiteY76-6754" fmla="*/ 1917072 h 2344739"/>
              <a:gd name="connsiteX77-6755" fmla="*/ 8974337 w 12192001"/>
              <a:gd name="connsiteY77-6756" fmla="*/ 1920298 h 2344739"/>
              <a:gd name="connsiteX78-6757" fmla="*/ 8968011 w 12192001"/>
              <a:gd name="connsiteY78-6758" fmla="*/ 1919598 h 2344739"/>
              <a:gd name="connsiteX79-6759" fmla="*/ 8963048 w 12192001"/>
              <a:gd name="connsiteY79-6760" fmla="*/ 1917373 h 2344739"/>
              <a:gd name="connsiteX80-6761" fmla="*/ 8928988 w 12192001"/>
              <a:gd name="connsiteY80-6762" fmla="*/ 1914185 h 2344739"/>
              <a:gd name="connsiteX81-6763" fmla="*/ 8752444 w 12192001"/>
              <a:gd name="connsiteY81-6764" fmla="*/ 1933417 h 2344739"/>
              <a:gd name="connsiteX82-6765" fmla="*/ 8707847 w 12192001"/>
              <a:gd name="connsiteY82-6766" fmla="*/ 1935518 h 2344739"/>
              <a:gd name="connsiteX83-6767" fmla="*/ 8596071 w 12192001"/>
              <a:gd name="connsiteY83-6768" fmla="*/ 1944090 h 2344739"/>
              <a:gd name="connsiteX84-6769" fmla="*/ 8525230 w 12192001"/>
              <a:gd name="connsiteY84-6770" fmla="*/ 1929248 h 2344739"/>
              <a:gd name="connsiteX85-6771" fmla="*/ 8510983 w 12192001"/>
              <a:gd name="connsiteY85-6772" fmla="*/ 1935163 h 2344739"/>
              <a:gd name="connsiteX86-6773" fmla="*/ 8506167 w 12192001"/>
              <a:gd name="connsiteY86-6774" fmla="*/ 1938164 h 2344739"/>
              <a:gd name="connsiteX87-6775" fmla="*/ 8497968 w 12192001"/>
              <a:gd name="connsiteY87-6776" fmla="*/ 1940902 h 2344739"/>
              <a:gd name="connsiteX88-6777" fmla="*/ 8497594 w 12192001"/>
              <a:gd name="connsiteY88-6778" fmla="*/ 1940723 h 2344739"/>
              <a:gd name="connsiteX89-6779" fmla="*/ 8490249 w 12192001"/>
              <a:gd name="connsiteY89-6780" fmla="*/ 1943773 h 2344739"/>
              <a:gd name="connsiteX90-6781" fmla="*/ 8367182 w 12192001"/>
              <a:gd name="connsiteY90-6782" fmla="*/ 1957815 h 2344739"/>
              <a:gd name="connsiteX91-6783" fmla="*/ 8353799 w 12192001"/>
              <a:gd name="connsiteY91-6784" fmla="*/ 1958009 h 2344739"/>
              <a:gd name="connsiteX92-6785" fmla="*/ 8352373 w 12192001"/>
              <a:gd name="connsiteY92-6786" fmla="*/ 1957169 h 2344739"/>
              <a:gd name="connsiteX93-6787" fmla="*/ 8320104 w 12192001"/>
              <a:gd name="connsiteY93-6788" fmla="*/ 1974587 h 2344739"/>
              <a:gd name="connsiteX94-6789" fmla="*/ 8314433 w 12192001"/>
              <a:gd name="connsiteY94-6790" fmla="*/ 1974913 h 2344739"/>
              <a:gd name="connsiteX95-6791" fmla="*/ 8295174 w 12192001"/>
              <a:gd name="connsiteY95-6792" fmla="*/ 1988808 h 2344739"/>
              <a:gd name="connsiteX96-6793" fmla="*/ 8284276 w 12192001"/>
              <a:gd name="connsiteY96-6794" fmla="*/ 1994631 h 2344739"/>
              <a:gd name="connsiteX97-6795" fmla="*/ 8283150 w 12192001"/>
              <a:gd name="connsiteY97-6796" fmla="*/ 1999074 h 2344739"/>
              <a:gd name="connsiteX98-6797" fmla="*/ 8266076 w 12192001"/>
              <a:gd name="connsiteY98-6798" fmla="*/ 2006249 h 2344739"/>
              <a:gd name="connsiteX99-6799" fmla="*/ 8263377 w 12192001"/>
              <a:gd name="connsiteY99-6800" fmla="*/ 2006019 h 2344739"/>
              <a:gd name="connsiteX100-6801" fmla="*/ 8252033 w 12192001"/>
              <a:gd name="connsiteY100-6802" fmla="*/ 2015862 h 2344739"/>
              <a:gd name="connsiteX101-6803" fmla="*/ 8245834 w 12192001"/>
              <a:gd name="connsiteY101-6804" fmla="*/ 2028854 h 2344739"/>
              <a:gd name="connsiteX102-6805" fmla="*/ 8090272 w 12192001"/>
              <a:gd name="connsiteY102-6806" fmla="*/ 2075015 h 2344739"/>
              <a:gd name="connsiteX103-6807" fmla="*/ 7905407 w 12192001"/>
              <a:gd name="connsiteY103-6808" fmla="*/ 2116988 h 2344739"/>
              <a:gd name="connsiteX104-6809" fmla="*/ 7718745 w 12192001"/>
              <a:gd name="connsiteY104-6810" fmla="*/ 2142703 h 2344739"/>
              <a:gd name="connsiteX105-6811" fmla="*/ 7614347 w 12192001"/>
              <a:gd name="connsiteY105-6812" fmla="*/ 2139232 h 2344739"/>
              <a:gd name="connsiteX106-6813" fmla="*/ 7527543 w 12192001"/>
              <a:gd name="connsiteY106-6814" fmla="*/ 2145060 h 2344739"/>
              <a:gd name="connsiteX107-6815" fmla="*/ 7519571 w 12192001"/>
              <a:gd name="connsiteY107-6816" fmla="*/ 2147613 h 2344739"/>
              <a:gd name="connsiteX108-6817" fmla="*/ 7507411 w 12192001"/>
              <a:gd name="connsiteY108-6818" fmla="*/ 2148948 h 2344739"/>
              <a:gd name="connsiteX109-6819" fmla="*/ 7507040 w 12192001"/>
              <a:gd name="connsiteY109-6820" fmla="*/ 2148621 h 2344739"/>
              <a:gd name="connsiteX110-6821" fmla="*/ 7495795 w 12192001"/>
              <a:gd name="connsiteY110-6822" fmla="*/ 2150573 h 2344739"/>
              <a:gd name="connsiteX111-6823" fmla="*/ 7405391 w 12192001"/>
              <a:gd name="connsiteY111-6824" fmla="*/ 2142468 h 2344739"/>
              <a:gd name="connsiteX112-6825" fmla="*/ 7312180 w 12192001"/>
              <a:gd name="connsiteY112-6826" fmla="*/ 2132873 h 2344739"/>
              <a:gd name="connsiteX113-6827" fmla="*/ 7310853 w 12192001"/>
              <a:gd name="connsiteY113-6828" fmla="*/ 2131431 h 2344739"/>
              <a:gd name="connsiteX114-6829" fmla="*/ 7218559 w 12192001"/>
              <a:gd name="connsiteY114-6830" fmla="*/ 2156680 h 2344739"/>
              <a:gd name="connsiteX115-6831" fmla="*/ 7201101 w 12192001"/>
              <a:gd name="connsiteY115-6832" fmla="*/ 2161230 h 2344739"/>
              <a:gd name="connsiteX116-6833" fmla="*/ 7197004 w 12192001"/>
              <a:gd name="connsiteY116-6834" fmla="*/ 2166588 h 2344739"/>
              <a:gd name="connsiteX117-6835" fmla="*/ 7170808 w 12192001"/>
              <a:gd name="connsiteY117-6836" fmla="*/ 2171236 h 2344739"/>
              <a:gd name="connsiteX118-6837" fmla="*/ 7096988 w 12192001"/>
              <a:gd name="connsiteY118-6838" fmla="*/ 2183464 h 2344739"/>
              <a:gd name="connsiteX119-6839" fmla="*/ 7018496 w 12192001"/>
              <a:gd name="connsiteY119-6840" fmla="*/ 2183090 h 2344739"/>
              <a:gd name="connsiteX120-6841" fmla="*/ 6904146 w 12192001"/>
              <a:gd name="connsiteY120-6842" fmla="*/ 2212596 h 2344739"/>
              <a:gd name="connsiteX121-6843" fmla="*/ 6708222 w 12192001"/>
              <a:gd name="connsiteY121-6844" fmla="*/ 2240551 h 2344739"/>
              <a:gd name="connsiteX122-6845" fmla="*/ 6549454 w 12192001"/>
              <a:gd name="connsiteY122-6846" fmla="*/ 2269327 h 2344739"/>
              <a:gd name="connsiteX123-6847" fmla="*/ 6317560 w 12192001"/>
              <a:gd name="connsiteY123-6848" fmla="*/ 2316127 h 2344739"/>
              <a:gd name="connsiteX124-6849" fmla="*/ 6168674 w 12192001"/>
              <a:gd name="connsiteY124-6850" fmla="*/ 2318214 h 2344739"/>
              <a:gd name="connsiteX125-6851" fmla="*/ 6073848 w 12192001"/>
              <a:gd name="connsiteY125-6852" fmla="*/ 2338676 h 2344739"/>
              <a:gd name="connsiteX126-6853" fmla="*/ 6068529 w 12192001"/>
              <a:gd name="connsiteY126-6854" fmla="*/ 2337139 h 2344739"/>
              <a:gd name="connsiteX127-6855" fmla="*/ 6048638 w 12192001"/>
              <a:gd name="connsiteY127-6856" fmla="*/ 2337822 h 2344739"/>
              <a:gd name="connsiteX128-6857" fmla="*/ 6041285 w 12192001"/>
              <a:gd name="connsiteY128-6858" fmla="*/ 2329473 h 2344739"/>
              <a:gd name="connsiteX129-6859" fmla="*/ 6010090 w 12192001"/>
              <a:gd name="connsiteY129-6860" fmla="*/ 2324380 h 2344739"/>
              <a:gd name="connsiteX130-6861" fmla="*/ 5957375 w 12192001"/>
              <a:gd name="connsiteY130-6862" fmla="*/ 2328024 h 2344739"/>
              <a:gd name="connsiteX131-6863" fmla="*/ 5758919 w 12192001"/>
              <a:gd name="connsiteY131-6864" fmla="*/ 2343716 h 2344739"/>
              <a:gd name="connsiteX132-6865" fmla="*/ 5626960 w 12192001"/>
              <a:gd name="connsiteY132-6866" fmla="*/ 2344739 h 2344739"/>
              <a:gd name="connsiteX133-6867" fmla="*/ 5470906 w 12192001"/>
              <a:gd name="connsiteY133-6868" fmla="*/ 2330719 h 2344739"/>
              <a:gd name="connsiteX134-6869" fmla="*/ 5432761 w 12192001"/>
              <a:gd name="connsiteY134-6870" fmla="*/ 2319466 h 2344739"/>
              <a:gd name="connsiteX135-6871" fmla="*/ 5381669 w 12192001"/>
              <a:gd name="connsiteY135-6872" fmla="*/ 2301764 h 2344739"/>
              <a:gd name="connsiteX136-6873" fmla="*/ 5261764 w 12192001"/>
              <a:gd name="connsiteY136-6874" fmla="*/ 2281347 h 2344739"/>
              <a:gd name="connsiteX137-6875" fmla="*/ 5222961 w 12192001"/>
              <a:gd name="connsiteY137-6876" fmla="*/ 2270223 h 2344739"/>
              <a:gd name="connsiteX138-6877" fmla="*/ 5174660 w 12192001"/>
              <a:gd name="connsiteY138-6878" fmla="*/ 2267233 h 2344739"/>
              <a:gd name="connsiteX139-6879" fmla="*/ 5156554 w 12192001"/>
              <a:gd name="connsiteY139-6880" fmla="*/ 2260010 h 2344739"/>
              <a:gd name="connsiteX140-6881" fmla="*/ 5142599 w 12192001"/>
              <a:gd name="connsiteY140-6882" fmla="*/ 2256610 h 2344739"/>
              <a:gd name="connsiteX141-6883" fmla="*/ 5139596 w 12192001"/>
              <a:gd name="connsiteY141-6884" fmla="*/ 2254509 h 2344739"/>
              <a:gd name="connsiteX142-6885" fmla="*/ 5121659 w 12192001"/>
              <a:gd name="connsiteY142-6886" fmla="*/ 2243656 h 2344739"/>
              <a:gd name="connsiteX143-6887" fmla="*/ 5065790 w 12192001"/>
              <a:gd name="connsiteY143-6888" fmla="*/ 2250227 h 2344739"/>
              <a:gd name="connsiteX144-6889" fmla="*/ 5011514 w 12192001"/>
              <a:gd name="connsiteY144-6890" fmla="*/ 2233846 h 2344739"/>
              <a:gd name="connsiteX145-6891" fmla="*/ 4840441 w 12192001"/>
              <a:gd name="connsiteY145-6892" fmla="*/ 2209829 h 2344739"/>
              <a:gd name="connsiteX146-6893" fmla="*/ 4762447 w 12192001"/>
              <a:gd name="connsiteY146-6894" fmla="*/ 2182061 h 2344739"/>
              <a:gd name="connsiteX147-6895" fmla="*/ 4723186 w 12192001"/>
              <a:gd name="connsiteY147-6896" fmla="*/ 2173047 h 2344739"/>
              <a:gd name="connsiteX148-6897" fmla="*/ 4721176 w 12192001"/>
              <a:gd name="connsiteY148-6898" fmla="*/ 2172298 h 2344739"/>
              <a:gd name="connsiteX149-6899" fmla="*/ 4722111 w 12192001"/>
              <a:gd name="connsiteY149-6900" fmla="*/ 2172087 h 2344739"/>
              <a:gd name="connsiteX150-6901" fmla="*/ 4717202 w 12192001"/>
              <a:gd name="connsiteY150-6902" fmla="*/ 2170817 h 2344739"/>
              <a:gd name="connsiteX151-6903" fmla="*/ 4721176 w 12192001"/>
              <a:gd name="connsiteY151-6904" fmla="*/ 2172298 h 2344739"/>
              <a:gd name="connsiteX152-6905" fmla="*/ 4715526 w 12192001"/>
              <a:gd name="connsiteY152-6906" fmla="*/ 2173573 h 2344739"/>
              <a:gd name="connsiteX153-6907" fmla="*/ 4515814 w 12192001"/>
              <a:gd name="connsiteY153-6908" fmla="*/ 2163671 h 2344739"/>
              <a:gd name="connsiteX154-6909" fmla="*/ 4428543 w 12192001"/>
              <a:gd name="connsiteY154-6910" fmla="*/ 2153020 h 2344739"/>
              <a:gd name="connsiteX155-6911" fmla="*/ 4362875 w 12192001"/>
              <a:gd name="connsiteY155-6912" fmla="*/ 2151674 h 2344739"/>
              <a:gd name="connsiteX156-6913" fmla="*/ 4316966 w 12192001"/>
              <a:gd name="connsiteY156-6914" fmla="*/ 2158289 h 2344739"/>
              <a:gd name="connsiteX157-6915" fmla="*/ 4315110 w 12192001"/>
              <a:gd name="connsiteY157-6916" fmla="*/ 2156948 h 2344739"/>
              <a:gd name="connsiteX158-6917" fmla="*/ 4295144 w 12192001"/>
              <a:gd name="connsiteY158-6918" fmla="*/ 2155069 h 2344739"/>
              <a:gd name="connsiteX159-6919" fmla="*/ 4290064 w 12192001"/>
              <a:gd name="connsiteY159-6920" fmla="*/ 2157986 h 2344739"/>
              <a:gd name="connsiteX160-6921" fmla="*/ 4276142 w 12192001"/>
              <a:gd name="connsiteY160-6922" fmla="*/ 2157740 h 2344739"/>
              <a:gd name="connsiteX161-6923" fmla="*/ 4248117 w 12192001"/>
              <a:gd name="connsiteY161-6924" fmla="*/ 2160064 h 2344739"/>
              <a:gd name="connsiteX162-6925" fmla="*/ 4202051 w 12192001"/>
              <a:gd name="connsiteY162-6926" fmla="*/ 2157269 h 2344739"/>
              <a:gd name="connsiteX163-6927" fmla="*/ 4201745 w 12192001"/>
              <a:gd name="connsiteY163-6928" fmla="*/ 2156010 h 2344739"/>
              <a:gd name="connsiteX164-6929" fmla="*/ 4191248 w 12192001"/>
              <a:gd name="connsiteY164-6930" fmla="*/ 2150376 h 2344739"/>
              <a:gd name="connsiteX165-6931" fmla="*/ 4142745 w 12192001"/>
              <a:gd name="connsiteY165-6932" fmla="*/ 2134511 h 2344739"/>
              <a:gd name="connsiteX166-6933" fmla="*/ 4083097 w 12192001"/>
              <a:gd name="connsiteY166-6934" fmla="*/ 2107978 h 2344739"/>
              <a:gd name="connsiteX167-6935" fmla="*/ 4074546 w 12192001"/>
              <a:gd name="connsiteY167-6936" fmla="*/ 2107143 h 2344739"/>
              <a:gd name="connsiteX168-6937" fmla="*/ 4074427 w 12192001"/>
              <a:gd name="connsiteY168-6938" fmla="*/ 2106844 h 2344739"/>
              <a:gd name="connsiteX169-6939" fmla="*/ 4065510 w 12192001"/>
              <a:gd name="connsiteY169-6940" fmla="*/ 2105400 h 2344739"/>
              <a:gd name="connsiteX170-6941" fmla="*/ 4058954 w 12192001"/>
              <a:gd name="connsiteY170-6942" fmla="*/ 2105618 h 2344739"/>
              <a:gd name="connsiteX171-6943" fmla="*/ 4042364 w 12192001"/>
              <a:gd name="connsiteY171-6944" fmla="*/ 2103997 h 2344739"/>
              <a:gd name="connsiteX172-6945" fmla="*/ 4036997 w 12192001"/>
              <a:gd name="connsiteY172-6946" fmla="*/ 2101563 h 2344739"/>
              <a:gd name="connsiteX173-6947" fmla="*/ 4035363 w 12192001"/>
              <a:gd name="connsiteY173-6948" fmla="*/ 2097896 h 2344739"/>
              <a:gd name="connsiteX174-6949" fmla="*/ 4033778 w 12192001"/>
              <a:gd name="connsiteY174-6950" fmla="*/ 2098131 h 2344739"/>
              <a:gd name="connsiteX175-6951" fmla="*/ 4004538 w 12192001"/>
              <a:gd name="connsiteY175-6952" fmla="*/ 2085563 h 2344739"/>
              <a:gd name="connsiteX176-6953" fmla="*/ 3936846 w 12192001"/>
              <a:gd name="connsiteY176-6954" fmla="*/ 2068106 h 2344739"/>
              <a:gd name="connsiteX177-6955" fmla="*/ 3897275 w 12192001"/>
              <a:gd name="connsiteY177-6956" fmla="*/ 2062451 h 2344739"/>
              <a:gd name="connsiteX178-6957" fmla="*/ 3789760 w 12192001"/>
              <a:gd name="connsiteY178-6958" fmla="*/ 2042213 h 2344739"/>
              <a:gd name="connsiteX179-6959" fmla="*/ 3682513 w 12192001"/>
              <a:gd name="connsiteY179-6960" fmla="*/ 2018290 h 2344739"/>
              <a:gd name="connsiteX180-6961" fmla="*/ 3610035 w 12192001"/>
              <a:gd name="connsiteY180-6962" fmla="*/ 1986019 h 2344739"/>
              <a:gd name="connsiteX181-6963" fmla="*/ 3603855 w 12192001"/>
              <a:gd name="connsiteY181-6964" fmla="*/ 1987381 h 2344739"/>
              <a:gd name="connsiteX182-6965" fmla="*/ 3594736 w 12192001"/>
              <a:gd name="connsiteY182-6966" fmla="*/ 1987545 h 2344739"/>
              <a:gd name="connsiteX183-6967" fmla="*/ 3594501 w 12192001"/>
              <a:gd name="connsiteY183-6968" fmla="*/ 1987276 h 2344739"/>
              <a:gd name="connsiteX184-6969" fmla="*/ 3585978 w 12192001"/>
              <a:gd name="connsiteY184-6970" fmla="*/ 1987966 h 2344739"/>
              <a:gd name="connsiteX185-6971" fmla="*/ 3536135 w 12192001"/>
              <a:gd name="connsiteY185-6972" fmla="*/ 1978267 h 2344739"/>
              <a:gd name="connsiteX186-6973" fmla="*/ 3473223 w 12192001"/>
              <a:gd name="connsiteY186-6974" fmla="*/ 1974606 h 2344739"/>
              <a:gd name="connsiteX187-6975" fmla="*/ 3400728 w 12192001"/>
              <a:gd name="connsiteY187-6976" fmla="*/ 1962558 h 2344739"/>
              <a:gd name="connsiteX188-6977" fmla="*/ 3363888 w 12192001"/>
              <a:gd name="connsiteY188-6978" fmla="*/ 1979510 h 2344739"/>
              <a:gd name="connsiteX189-6979" fmla="*/ 3344026 w 12192001"/>
              <a:gd name="connsiteY189-6980" fmla="*/ 1981192 h 2344739"/>
              <a:gd name="connsiteX190-6981" fmla="*/ 3341698 w 12192001"/>
              <a:gd name="connsiteY190-6982" fmla="*/ 1980217 h 2344739"/>
              <a:gd name="connsiteX191-6983" fmla="*/ 3262356 w 12192001"/>
              <a:gd name="connsiteY191-6984" fmla="*/ 1986094 h 2344739"/>
              <a:gd name="connsiteX192-6985" fmla="*/ 3142556 w 12192001"/>
              <a:gd name="connsiteY192-6986" fmla="*/ 1993869 h 2344739"/>
              <a:gd name="connsiteX193-6987" fmla="*/ 3030291 w 12192001"/>
              <a:gd name="connsiteY193-6988" fmla="*/ 1996512 h 2344739"/>
              <a:gd name="connsiteX194-6989" fmla="*/ 2781569 w 12192001"/>
              <a:gd name="connsiteY194-6990" fmla="*/ 2018333 h 2344739"/>
              <a:gd name="connsiteX195-6991" fmla="*/ 2646527 w 12192001"/>
              <a:gd name="connsiteY195-6992" fmla="*/ 2028869 h 2344739"/>
              <a:gd name="connsiteX196-6993" fmla="*/ 2568028 w 12192001"/>
              <a:gd name="connsiteY196-6994" fmla="*/ 2002628 h 2344739"/>
              <a:gd name="connsiteX197-6995" fmla="*/ 2443255 w 12192001"/>
              <a:gd name="connsiteY197-6996" fmla="*/ 2016529 h 2344739"/>
              <a:gd name="connsiteX198-6997" fmla="*/ 2315112 w 12192001"/>
              <a:gd name="connsiteY198-6998" fmla="*/ 2024996 h 2344739"/>
              <a:gd name="connsiteX199-6999" fmla="*/ 2208578 w 12192001"/>
              <a:gd name="connsiteY199-7000" fmla="*/ 2019763 h 2344739"/>
              <a:gd name="connsiteX200-7001" fmla="*/ 2094665 w 12192001"/>
              <a:gd name="connsiteY200-7002" fmla="*/ 2003052 h 2344739"/>
              <a:gd name="connsiteX201-7003" fmla="*/ 1997356 w 12192001"/>
              <a:gd name="connsiteY201-7004" fmla="*/ 1995032 h 2344739"/>
              <a:gd name="connsiteX202-7005" fmla="*/ 1928172 w 12192001"/>
              <a:gd name="connsiteY202-7006" fmla="*/ 2016977 h 2344739"/>
              <a:gd name="connsiteX203-7007" fmla="*/ 1921650 w 12192001"/>
              <a:gd name="connsiteY203-7008" fmla="*/ 2012146 h 2344739"/>
              <a:gd name="connsiteX204-7009" fmla="*/ 1873080 w 12192001"/>
              <a:gd name="connsiteY204-7010" fmla="*/ 2013741 h 2344739"/>
              <a:gd name="connsiteX205-7011" fmla="*/ 1786655 w 12192001"/>
              <a:gd name="connsiteY205-7012" fmla="*/ 2041363 h 2344739"/>
              <a:gd name="connsiteX206-7013" fmla="*/ 1738204 w 12192001"/>
              <a:gd name="connsiteY206-7014" fmla="*/ 2036312 h 2344739"/>
              <a:gd name="connsiteX207-7015" fmla="*/ 1675071 w 12192001"/>
              <a:gd name="connsiteY207-7016" fmla="*/ 2019963 h 2344739"/>
              <a:gd name="connsiteX208-7017" fmla="*/ 1608669 w 12192001"/>
              <a:gd name="connsiteY208-7018" fmla="*/ 2013066 h 2344739"/>
              <a:gd name="connsiteX209-7019" fmla="*/ 1496110 w 12192001"/>
              <a:gd name="connsiteY209-7020" fmla="*/ 1987476 h 2344739"/>
              <a:gd name="connsiteX210-7021" fmla="*/ 1149979 w 12192001"/>
              <a:gd name="connsiteY210-7022" fmla="*/ 1938041 h 2344739"/>
              <a:gd name="connsiteX211-7023" fmla="*/ 858269 w 12192001"/>
              <a:gd name="connsiteY211-7024" fmla="*/ 1928608 h 2344739"/>
              <a:gd name="connsiteX212-7025" fmla="*/ 837540 w 12192001"/>
              <a:gd name="connsiteY212-7026" fmla="*/ 1929821 h 2344739"/>
              <a:gd name="connsiteX213-7027" fmla="*/ 816809 w 12192001"/>
              <a:gd name="connsiteY213-7028" fmla="*/ 1927857 h 2344739"/>
              <a:gd name="connsiteX214-7029" fmla="*/ 811506 w 12192001"/>
              <a:gd name="connsiteY214-7030" fmla="*/ 1930751 h 2344739"/>
              <a:gd name="connsiteX215-7031" fmla="*/ 797041 w 12192001"/>
              <a:gd name="connsiteY215-7032" fmla="*/ 1930446 h 2344739"/>
              <a:gd name="connsiteX216-7033" fmla="*/ 767901 w 12192001"/>
              <a:gd name="connsiteY216-7034" fmla="*/ 1932653 h 2344739"/>
              <a:gd name="connsiteX217-7035" fmla="*/ 763053 w 12192001"/>
              <a:gd name="connsiteY217-7036" fmla="*/ 1930432 h 2344739"/>
              <a:gd name="connsiteX218-7037" fmla="*/ 720047 w 12192001"/>
              <a:gd name="connsiteY218-7038" fmla="*/ 1929661 h 2344739"/>
              <a:gd name="connsiteX219-7039" fmla="*/ 719742 w 12192001"/>
              <a:gd name="connsiteY219-7040" fmla="*/ 1928399 h 2344739"/>
              <a:gd name="connsiteX220-7041" fmla="*/ 708875 w 12192001"/>
              <a:gd name="connsiteY220-7042" fmla="*/ 1922722 h 2344739"/>
              <a:gd name="connsiteX221-7043" fmla="*/ 596792 w 12192001"/>
              <a:gd name="connsiteY221-7044" fmla="*/ 1879864 h 2344739"/>
              <a:gd name="connsiteX222-7045" fmla="*/ 578535 w 12192001"/>
              <a:gd name="connsiteY222-7046" fmla="*/ 1877212 h 2344739"/>
              <a:gd name="connsiteX223-7047" fmla="*/ 571717 w 12192001"/>
              <a:gd name="connsiteY223-7048" fmla="*/ 1877401 h 2344739"/>
              <a:gd name="connsiteX224-7049" fmla="*/ 445099 w 12192001"/>
              <a:gd name="connsiteY224-7050" fmla="*/ 1839371 h 2344739"/>
              <a:gd name="connsiteX225-7051" fmla="*/ 404015 w 12192001"/>
              <a:gd name="connsiteY225-7052" fmla="*/ 1833548 h 2344739"/>
              <a:gd name="connsiteX226-7053" fmla="*/ 292435 w 12192001"/>
              <a:gd name="connsiteY226-7054" fmla="*/ 1812852 h 2344739"/>
              <a:gd name="connsiteX227-7055" fmla="*/ 118381 w 12192001"/>
              <a:gd name="connsiteY227-7056" fmla="*/ 1761047 h 2344739"/>
              <a:gd name="connsiteX228-7057" fmla="*/ 15526 w 12192001"/>
              <a:gd name="connsiteY228-7058" fmla="*/ 1758191 h 2344739"/>
              <a:gd name="connsiteX229-7059" fmla="*/ 2 w 12192001"/>
              <a:gd name="connsiteY229-7060" fmla="*/ 1752722 h 2344739"/>
              <a:gd name="connsiteX230-7061" fmla="*/ 1 w 12192001"/>
              <a:gd name="connsiteY230-7062" fmla="*/ 762497 h 2344739"/>
              <a:gd name="connsiteX231-7063" fmla="*/ 0 w 12192001"/>
              <a:gd name="connsiteY231-7064" fmla="*/ 762497 h 2344739"/>
              <a:gd name="connsiteX232-7065" fmla="*/ 0 w 12192001"/>
              <a:gd name="connsiteY232-7066" fmla="*/ 222213 h 2344739"/>
              <a:gd name="connsiteX233-7067" fmla="*/ 0 w 12192001"/>
              <a:gd name="connsiteY233-7068" fmla="*/ 0 h 2344739"/>
              <a:gd name="connsiteX0-7069" fmla="*/ 0 w 12192001"/>
              <a:gd name="connsiteY0-7070" fmla="*/ 0 h 2344739"/>
              <a:gd name="connsiteX1-7071" fmla="*/ 12192000 w 12192001"/>
              <a:gd name="connsiteY1-7072" fmla="*/ 0 h 2344739"/>
              <a:gd name="connsiteX2-7073" fmla="*/ 12192000 w 12192001"/>
              <a:gd name="connsiteY2-7074" fmla="*/ 222213 h 2344739"/>
              <a:gd name="connsiteX3-7075" fmla="*/ 12192000 w 12192001"/>
              <a:gd name="connsiteY3-7076" fmla="*/ 389190 h 2344739"/>
              <a:gd name="connsiteX4-7077" fmla="*/ 12192001 w 12192001"/>
              <a:gd name="connsiteY4-7078" fmla="*/ 579739 h 2344739"/>
              <a:gd name="connsiteX5-7079" fmla="*/ 12184838 w 12192001"/>
              <a:gd name="connsiteY5-7080" fmla="*/ 584189 h 2344739"/>
              <a:gd name="connsiteX6-7081" fmla="*/ 12155215 w 12192001"/>
              <a:gd name="connsiteY6-7082" fmla="*/ 597366 h 2344739"/>
              <a:gd name="connsiteX7-7083" fmla="*/ 12138067 w 12192001"/>
              <a:gd name="connsiteY7-7084" fmla="*/ 623179 h 2344739"/>
              <a:gd name="connsiteX8-7085" fmla="*/ 12125179 w 12192001"/>
              <a:gd name="connsiteY8-7086" fmla="*/ 624690 h 2344739"/>
              <a:gd name="connsiteX9-7087" fmla="*/ 12122859 w 12192001"/>
              <a:gd name="connsiteY9-7088" fmla="*/ 624794 h 2344739"/>
              <a:gd name="connsiteX10-7089" fmla="*/ 12115706 w 12192001"/>
              <a:gd name="connsiteY10-7090" fmla="*/ 628608 h 2344739"/>
              <a:gd name="connsiteX11-7091" fmla="*/ 12098349 w 12192001"/>
              <a:gd name="connsiteY11-7092" fmla="*/ 628139 h 2344739"/>
              <a:gd name="connsiteX12-7093" fmla="*/ 12085925 w 12192001"/>
              <a:gd name="connsiteY12-7094" fmla="*/ 636341 h 2344739"/>
              <a:gd name="connsiteX13-7095" fmla="*/ 12029925 w 12192001"/>
              <a:gd name="connsiteY13-7096" fmla="*/ 680009 h 2344739"/>
              <a:gd name="connsiteX14-7097" fmla="*/ 11994685 w 12192001"/>
              <a:gd name="connsiteY14-7098" fmla="*/ 703458 h 2344739"/>
              <a:gd name="connsiteX15-7099" fmla="*/ 11978569 w 12192001"/>
              <a:gd name="connsiteY15-7100" fmla="*/ 708161 h 2344739"/>
              <a:gd name="connsiteX16-7101" fmla="*/ 11957898 w 12192001"/>
              <a:gd name="connsiteY16-7102" fmla="*/ 717558 h 2344739"/>
              <a:gd name="connsiteX17-7103" fmla="*/ 11919306 w 12192001"/>
              <a:gd name="connsiteY17-7104" fmla="*/ 730883 h 2344739"/>
              <a:gd name="connsiteX18-7105" fmla="*/ 11902508 w 12192001"/>
              <a:gd name="connsiteY18-7106" fmla="*/ 742426 h 2344739"/>
              <a:gd name="connsiteX19-7107" fmla="*/ 11893900 w 12192001"/>
              <a:gd name="connsiteY19-7108" fmla="*/ 744791 h 2344739"/>
              <a:gd name="connsiteX20-7109" fmla="*/ 11890820 w 12192001"/>
              <a:gd name="connsiteY20-7110" fmla="*/ 755729 h 2344739"/>
              <a:gd name="connsiteX21-7111" fmla="*/ 11869628 w 12192001"/>
              <a:gd name="connsiteY21-7112" fmla="*/ 777816 h 2344739"/>
              <a:gd name="connsiteX22-7113" fmla="*/ 11812228 w 12192001"/>
              <a:gd name="connsiteY22-7114" fmla="*/ 797659 h 2344739"/>
              <a:gd name="connsiteX23-7115" fmla="*/ 11748619 w 12192001"/>
              <a:gd name="connsiteY23-7116" fmla="*/ 872002 h 2344739"/>
              <a:gd name="connsiteX24-7117" fmla="*/ 11589545 w 12192001"/>
              <a:gd name="connsiteY24-7118" fmla="*/ 963777 h 2344739"/>
              <a:gd name="connsiteX25-7119" fmla="*/ 11522499 w 12192001"/>
              <a:gd name="connsiteY25-7120" fmla="*/ 999965 h 2344739"/>
              <a:gd name="connsiteX26-7121" fmla="*/ 11279184 w 12192001"/>
              <a:gd name="connsiteY26-7122" fmla="*/ 1223571 h 2344739"/>
              <a:gd name="connsiteX27-7123" fmla="*/ 11227161 w 12192001"/>
              <a:gd name="connsiteY27-7124" fmla="*/ 1276236 h 2344739"/>
              <a:gd name="connsiteX28-7125" fmla="*/ 11216939 w 12192001"/>
              <a:gd name="connsiteY28-7126" fmla="*/ 1275961 h 2344739"/>
              <a:gd name="connsiteX29-7127" fmla="*/ 11216036 w 12192001"/>
              <a:gd name="connsiteY29-7128" fmla="*/ 1275018 h 2344739"/>
              <a:gd name="connsiteX30-7129" fmla="*/ 11187737 w 12192001"/>
              <a:gd name="connsiteY30-7130" fmla="*/ 1292383 h 2344739"/>
              <a:gd name="connsiteX31-7131" fmla="*/ 11183353 w 12192001"/>
              <a:gd name="connsiteY31-7132" fmla="*/ 1292525 h 2344739"/>
              <a:gd name="connsiteX32-7133" fmla="*/ 11165706 w 12192001"/>
              <a:gd name="connsiteY32-7134" fmla="*/ 1306612 h 2344739"/>
              <a:gd name="connsiteX33-7135" fmla="*/ 11156163 w 12192001"/>
              <a:gd name="connsiteY33-7136" fmla="*/ 1312414 h 2344739"/>
              <a:gd name="connsiteX34-7137" fmla="*/ 11154348 w 12192001"/>
              <a:gd name="connsiteY34-7138" fmla="*/ 1317097 h 2344739"/>
              <a:gd name="connsiteX35-7139" fmla="*/ 11139813 w 12192001"/>
              <a:gd name="connsiteY35-7140" fmla="*/ 1324115 h 2344739"/>
              <a:gd name="connsiteX36-7141" fmla="*/ 11137813 w 12192001"/>
              <a:gd name="connsiteY36-7142" fmla="*/ 1323772 h 2344739"/>
              <a:gd name="connsiteX37-7143" fmla="*/ 11127060 w 12192001"/>
              <a:gd name="connsiteY37-7144" fmla="*/ 1333832 h 2344739"/>
              <a:gd name="connsiteX38-7145" fmla="*/ 11119543 w 12192001"/>
              <a:gd name="connsiteY38-7146" fmla="*/ 1347424 h 2344739"/>
              <a:gd name="connsiteX39-7147" fmla="*/ 10893535 w 12192001"/>
              <a:gd name="connsiteY39-7148" fmla="*/ 1473399 h 2344739"/>
              <a:gd name="connsiteX40-7149" fmla="*/ 10772152 w 12192001"/>
              <a:gd name="connsiteY40-7150" fmla="*/ 1523191 h 2344739"/>
              <a:gd name="connsiteX41-7151" fmla="*/ 10626520 w 12192001"/>
              <a:gd name="connsiteY41-7152" fmla="*/ 1559229 h 2344739"/>
              <a:gd name="connsiteX42-7153" fmla="*/ 10580747 w 12192001"/>
              <a:gd name="connsiteY42-7154" fmla="*/ 1568689 h 2344739"/>
              <a:gd name="connsiteX43-7155" fmla="*/ 10546642 w 12192001"/>
              <a:gd name="connsiteY43-7156" fmla="*/ 1598423 h 2344739"/>
              <a:gd name="connsiteX44-7157" fmla="*/ 10528495 w 12192001"/>
              <a:gd name="connsiteY44-7158" fmla="*/ 1596907 h 2344739"/>
              <a:gd name="connsiteX45-7159" fmla="*/ 10525298 w 12192001"/>
              <a:gd name="connsiteY45-7160" fmla="*/ 1596411 h 2344739"/>
              <a:gd name="connsiteX46-7161" fmla="*/ 10513981 w 12192001"/>
              <a:gd name="connsiteY46-7162" fmla="*/ 1599537 h 2344739"/>
              <a:gd name="connsiteX47-7163" fmla="*/ 10490587 w 12192001"/>
              <a:gd name="connsiteY47-7164" fmla="*/ 1594156 h 2344739"/>
              <a:gd name="connsiteX48-7165" fmla="*/ 10470270 w 12192001"/>
              <a:gd name="connsiteY48-7166" fmla="*/ 1601693 h 2344739"/>
              <a:gd name="connsiteX49-7167" fmla="*/ 10375894 w 12192001"/>
              <a:gd name="connsiteY49-7168" fmla="*/ 1644598 h 2344739"/>
              <a:gd name="connsiteX50-7169" fmla="*/ 10318190 w 12192001"/>
              <a:gd name="connsiteY50-7170" fmla="*/ 1666221 h 2344739"/>
              <a:gd name="connsiteX51-7171" fmla="*/ 10294319 w 12192001"/>
              <a:gd name="connsiteY51-7172" fmla="*/ 1668079 h 2344739"/>
              <a:gd name="connsiteX52-7173" fmla="*/ 10262295 w 12192001"/>
              <a:gd name="connsiteY52-7174" fmla="*/ 1674948 h 2344739"/>
              <a:gd name="connsiteX53-7175" fmla="*/ 10204270 w 12192001"/>
              <a:gd name="connsiteY53-7176" fmla="*/ 1682149 h 2344739"/>
              <a:gd name="connsiteX54-7177" fmla="*/ 10176611 w 12192001"/>
              <a:gd name="connsiteY54-7178" fmla="*/ 1692943 h 2344739"/>
              <a:gd name="connsiteX55-7179" fmla="*/ 10163922 w 12192001"/>
              <a:gd name="connsiteY55-7180" fmla="*/ 1693739 h 2344739"/>
              <a:gd name="connsiteX56-7181" fmla="*/ 10155160 w 12192001"/>
              <a:gd name="connsiteY56-7182" fmla="*/ 1707487 h 2344739"/>
              <a:gd name="connsiteX57-7183" fmla="*/ 10117119 w 12192001"/>
              <a:gd name="connsiteY57-7184" fmla="*/ 1731142 h 2344739"/>
              <a:gd name="connsiteX58-7185" fmla="*/ 10100445 w 12192001"/>
              <a:gd name="connsiteY58-7186" fmla="*/ 1742432 h 2344739"/>
              <a:gd name="connsiteX59-7187" fmla="*/ 10082169 w 12192001"/>
              <a:gd name="connsiteY59-7188" fmla="*/ 1743296 h 2344739"/>
              <a:gd name="connsiteX60-7189" fmla="*/ 10039240 w 12192001"/>
              <a:gd name="connsiteY60-7190" fmla="*/ 1741632 h 2344739"/>
              <a:gd name="connsiteX61-7191" fmla="*/ 9960019 w 12192001"/>
              <a:gd name="connsiteY61-7192" fmla="*/ 1757147 h 2344739"/>
              <a:gd name="connsiteX62-7193" fmla="*/ 9847792 w 12192001"/>
              <a:gd name="connsiteY62-7194" fmla="*/ 1763915 h 2344739"/>
              <a:gd name="connsiteX63-7195" fmla="*/ 9728309 w 12192001"/>
              <a:gd name="connsiteY63-7196" fmla="*/ 1784122 h 2344739"/>
              <a:gd name="connsiteX64-7197" fmla="*/ 9584507 w 12192001"/>
              <a:gd name="connsiteY64-7198" fmla="*/ 1795542 h 2344739"/>
              <a:gd name="connsiteX65-7199" fmla="*/ 9343052 w 12192001"/>
              <a:gd name="connsiteY65-7200" fmla="*/ 1841244 h 2344739"/>
              <a:gd name="connsiteX66-7201" fmla="*/ 9231370 w 12192001"/>
              <a:gd name="connsiteY66-7202" fmla="*/ 1893149 h 2344739"/>
              <a:gd name="connsiteX67-7203" fmla="*/ 9194810 w 12192001"/>
              <a:gd name="connsiteY67-7204" fmla="*/ 1903228 h 2344739"/>
              <a:gd name="connsiteX68-7205" fmla="*/ 9189246 w 12192001"/>
              <a:gd name="connsiteY68-7206" fmla="*/ 1912467 h 2344739"/>
              <a:gd name="connsiteX69-7207" fmla="*/ 9151232 w 12192001"/>
              <a:gd name="connsiteY69-7208" fmla="*/ 1923669 h 2344739"/>
              <a:gd name="connsiteX70-7209" fmla="*/ 9113812 w 12192001"/>
              <a:gd name="connsiteY70-7210" fmla="*/ 1919069 h 2344739"/>
              <a:gd name="connsiteX71-7211" fmla="*/ 9053453 w 12192001"/>
              <a:gd name="connsiteY71-7212" fmla="*/ 1910755 h 2344739"/>
              <a:gd name="connsiteX72-7213" fmla="*/ 9005486 w 12192001"/>
              <a:gd name="connsiteY72-7214" fmla="*/ 1914040 h 2344739"/>
              <a:gd name="connsiteX73-7215" fmla="*/ 9005201 w 12192001"/>
              <a:gd name="connsiteY73-7216" fmla="*/ 1913800 h 2344739"/>
              <a:gd name="connsiteX74-7217" fmla="*/ 8996232 w 12192001"/>
              <a:gd name="connsiteY74-7218" fmla="*/ 1915011 h 2344739"/>
              <a:gd name="connsiteX75-7219" fmla="*/ 8990394 w 12192001"/>
              <a:gd name="connsiteY75-7220" fmla="*/ 1917072 h 2344739"/>
              <a:gd name="connsiteX76-7221" fmla="*/ 8974337 w 12192001"/>
              <a:gd name="connsiteY76-7222" fmla="*/ 1920298 h 2344739"/>
              <a:gd name="connsiteX77-7223" fmla="*/ 8968011 w 12192001"/>
              <a:gd name="connsiteY77-7224" fmla="*/ 1919598 h 2344739"/>
              <a:gd name="connsiteX78-7225" fmla="*/ 8963048 w 12192001"/>
              <a:gd name="connsiteY78-7226" fmla="*/ 1917373 h 2344739"/>
              <a:gd name="connsiteX79-7227" fmla="*/ 8928988 w 12192001"/>
              <a:gd name="connsiteY79-7228" fmla="*/ 1914185 h 2344739"/>
              <a:gd name="connsiteX80-7229" fmla="*/ 8752444 w 12192001"/>
              <a:gd name="connsiteY80-7230" fmla="*/ 1933417 h 2344739"/>
              <a:gd name="connsiteX81-7231" fmla="*/ 8707847 w 12192001"/>
              <a:gd name="connsiteY81-7232" fmla="*/ 1935518 h 2344739"/>
              <a:gd name="connsiteX82-7233" fmla="*/ 8596071 w 12192001"/>
              <a:gd name="connsiteY82-7234" fmla="*/ 1944090 h 2344739"/>
              <a:gd name="connsiteX83-7235" fmla="*/ 8525230 w 12192001"/>
              <a:gd name="connsiteY83-7236" fmla="*/ 1929248 h 2344739"/>
              <a:gd name="connsiteX84-7237" fmla="*/ 8510983 w 12192001"/>
              <a:gd name="connsiteY84-7238" fmla="*/ 1935163 h 2344739"/>
              <a:gd name="connsiteX85-7239" fmla="*/ 8506167 w 12192001"/>
              <a:gd name="connsiteY85-7240" fmla="*/ 1938164 h 2344739"/>
              <a:gd name="connsiteX86-7241" fmla="*/ 8497968 w 12192001"/>
              <a:gd name="connsiteY86-7242" fmla="*/ 1940902 h 2344739"/>
              <a:gd name="connsiteX87-7243" fmla="*/ 8497594 w 12192001"/>
              <a:gd name="connsiteY87-7244" fmla="*/ 1940723 h 2344739"/>
              <a:gd name="connsiteX88-7245" fmla="*/ 8490249 w 12192001"/>
              <a:gd name="connsiteY88-7246" fmla="*/ 1943773 h 2344739"/>
              <a:gd name="connsiteX89-7247" fmla="*/ 8367182 w 12192001"/>
              <a:gd name="connsiteY89-7248" fmla="*/ 1957815 h 2344739"/>
              <a:gd name="connsiteX90-7249" fmla="*/ 8353799 w 12192001"/>
              <a:gd name="connsiteY90-7250" fmla="*/ 1958009 h 2344739"/>
              <a:gd name="connsiteX91-7251" fmla="*/ 8352373 w 12192001"/>
              <a:gd name="connsiteY91-7252" fmla="*/ 1957169 h 2344739"/>
              <a:gd name="connsiteX92-7253" fmla="*/ 8320104 w 12192001"/>
              <a:gd name="connsiteY92-7254" fmla="*/ 1974587 h 2344739"/>
              <a:gd name="connsiteX93-7255" fmla="*/ 8314433 w 12192001"/>
              <a:gd name="connsiteY93-7256" fmla="*/ 1974913 h 2344739"/>
              <a:gd name="connsiteX94-7257" fmla="*/ 8295174 w 12192001"/>
              <a:gd name="connsiteY94-7258" fmla="*/ 1988808 h 2344739"/>
              <a:gd name="connsiteX95-7259" fmla="*/ 8284276 w 12192001"/>
              <a:gd name="connsiteY95-7260" fmla="*/ 1994631 h 2344739"/>
              <a:gd name="connsiteX96-7261" fmla="*/ 8283150 w 12192001"/>
              <a:gd name="connsiteY96-7262" fmla="*/ 1999074 h 2344739"/>
              <a:gd name="connsiteX97-7263" fmla="*/ 8266076 w 12192001"/>
              <a:gd name="connsiteY97-7264" fmla="*/ 2006249 h 2344739"/>
              <a:gd name="connsiteX98-7265" fmla="*/ 8263377 w 12192001"/>
              <a:gd name="connsiteY98-7266" fmla="*/ 2006019 h 2344739"/>
              <a:gd name="connsiteX99-7267" fmla="*/ 8252033 w 12192001"/>
              <a:gd name="connsiteY99-7268" fmla="*/ 2015862 h 2344739"/>
              <a:gd name="connsiteX100-7269" fmla="*/ 8245834 w 12192001"/>
              <a:gd name="connsiteY100-7270" fmla="*/ 2028854 h 2344739"/>
              <a:gd name="connsiteX101-7271" fmla="*/ 8090272 w 12192001"/>
              <a:gd name="connsiteY101-7272" fmla="*/ 2075015 h 2344739"/>
              <a:gd name="connsiteX102-7273" fmla="*/ 7905407 w 12192001"/>
              <a:gd name="connsiteY102-7274" fmla="*/ 2116988 h 2344739"/>
              <a:gd name="connsiteX103-7275" fmla="*/ 7718745 w 12192001"/>
              <a:gd name="connsiteY103-7276" fmla="*/ 2142703 h 2344739"/>
              <a:gd name="connsiteX104-7277" fmla="*/ 7614347 w 12192001"/>
              <a:gd name="connsiteY104-7278" fmla="*/ 2139232 h 2344739"/>
              <a:gd name="connsiteX105-7279" fmla="*/ 7527543 w 12192001"/>
              <a:gd name="connsiteY105-7280" fmla="*/ 2145060 h 2344739"/>
              <a:gd name="connsiteX106-7281" fmla="*/ 7519571 w 12192001"/>
              <a:gd name="connsiteY106-7282" fmla="*/ 2147613 h 2344739"/>
              <a:gd name="connsiteX107-7283" fmla="*/ 7507411 w 12192001"/>
              <a:gd name="connsiteY107-7284" fmla="*/ 2148948 h 2344739"/>
              <a:gd name="connsiteX108-7285" fmla="*/ 7507040 w 12192001"/>
              <a:gd name="connsiteY108-7286" fmla="*/ 2148621 h 2344739"/>
              <a:gd name="connsiteX109-7287" fmla="*/ 7495795 w 12192001"/>
              <a:gd name="connsiteY109-7288" fmla="*/ 2150573 h 2344739"/>
              <a:gd name="connsiteX110-7289" fmla="*/ 7405391 w 12192001"/>
              <a:gd name="connsiteY110-7290" fmla="*/ 2142468 h 2344739"/>
              <a:gd name="connsiteX111-7291" fmla="*/ 7312180 w 12192001"/>
              <a:gd name="connsiteY111-7292" fmla="*/ 2132873 h 2344739"/>
              <a:gd name="connsiteX112-7293" fmla="*/ 7310853 w 12192001"/>
              <a:gd name="connsiteY112-7294" fmla="*/ 2131431 h 2344739"/>
              <a:gd name="connsiteX113-7295" fmla="*/ 7218559 w 12192001"/>
              <a:gd name="connsiteY113-7296" fmla="*/ 2156680 h 2344739"/>
              <a:gd name="connsiteX114-7297" fmla="*/ 7201101 w 12192001"/>
              <a:gd name="connsiteY114-7298" fmla="*/ 2161230 h 2344739"/>
              <a:gd name="connsiteX115-7299" fmla="*/ 7197004 w 12192001"/>
              <a:gd name="connsiteY115-7300" fmla="*/ 2166588 h 2344739"/>
              <a:gd name="connsiteX116-7301" fmla="*/ 7170808 w 12192001"/>
              <a:gd name="connsiteY116-7302" fmla="*/ 2171236 h 2344739"/>
              <a:gd name="connsiteX117-7303" fmla="*/ 7096988 w 12192001"/>
              <a:gd name="connsiteY117-7304" fmla="*/ 2183464 h 2344739"/>
              <a:gd name="connsiteX118-7305" fmla="*/ 7018496 w 12192001"/>
              <a:gd name="connsiteY118-7306" fmla="*/ 2183090 h 2344739"/>
              <a:gd name="connsiteX119-7307" fmla="*/ 6904146 w 12192001"/>
              <a:gd name="connsiteY119-7308" fmla="*/ 2212596 h 2344739"/>
              <a:gd name="connsiteX120-7309" fmla="*/ 6708222 w 12192001"/>
              <a:gd name="connsiteY120-7310" fmla="*/ 2240551 h 2344739"/>
              <a:gd name="connsiteX121-7311" fmla="*/ 6549454 w 12192001"/>
              <a:gd name="connsiteY121-7312" fmla="*/ 2269327 h 2344739"/>
              <a:gd name="connsiteX122-7313" fmla="*/ 6317560 w 12192001"/>
              <a:gd name="connsiteY122-7314" fmla="*/ 2316127 h 2344739"/>
              <a:gd name="connsiteX123-7315" fmla="*/ 6168674 w 12192001"/>
              <a:gd name="connsiteY123-7316" fmla="*/ 2318214 h 2344739"/>
              <a:gd name="connsiteX124-7317" fmla="*/ 6073848 w 12192001"/>
              <a:gd name="connsiteY124-7318" fmla="*/ 2338676 h 2344739"/>
              <a:gd name="connsiteX125-7319" fmla="*/ 6068529 w 12192001"/>
              <a:gd name="connsiteY125-7320" fmla="*/ 2337139 h 2344739"/>
              <a:gd name="connsiteX126-7321" fmla="*/ 6048638 w 12192001"/>
              <a:gd name="connsiteY126-7322" fmla="*/ 2337822 h 2344739"/>
              <a:gd name="connsiteX127-7323" fmla="*/ 6041285 w 12192001"/>
              <a:gd name="connsiteY127-7324" fmla="*/ 2329473 h 2344739"/>
              <a:gd name="connsiteX128-7325" fmla="*/ 6010090 w 12192001"/>
              <a:gd name="connsiteY128-7326" fmla="*/ 2324380 h 2344739"/>
              <a:gd name="connsiteX129-7327" fmla="*/ 5957375 w 12192001"/>
              <a:gd name="connsiteY129-7328" fmla="*/ 2328024 h 2344739"/>
              <a:gd name="connsiteX130-7329" fmla="*/ 5758919 w 12192001"/>
              <a:gd name="connsiteY130-7330" fmla="*/ 2343716 h 2344739"/>
              <a:gd name="connsiteX131-7331" fmla="*/ 5626960 w 12192001"/>
              <a:gd name="connsiteY131-7332" fmla="*/ 2344739 h 2344739"/>
              <a:gd name="connsiteX132-7333" fmla="*/ 5470906 w 12192001"/>
              <a:gd name="connsiteY132-7334" fmla="*/ 2330719 h 2344739"/>
              <a:gd name="connsiteX133-7335" fmla="*/ 5432761 w 12192001"/>
              <a:gd name="connsiteY133-7336" fmla="*/ 2319466 h 2344739"/>
              <a:gd name="connsiteX134-7337" fmla="*/ 5381669 w 12192001"/>
              <a:gd name="connsiteY134-7338" fmla="*/ 2301764 h 2344739"/>
              <a:gd name="connsiteX135-7339" fmla="*/ 5261764 w 12192001"/>
              <a:gd name="connsiteY135-7340" fmla="*/ 2281347 h 2344739"/>
              <a:gd name="connsiteX136-7341" fmla="*/ 5222961 w 12192001"/>
              <a:gd name="connsiteY136-7342" fmla="*/ 2270223 h 2344739"/>
              <a:gd name="connsiteX137-7343" fmla="*/ 5174660 w 12192001"/>
              <a:gd name="connsiteY137-7344" fmla="*/ 2267233 h 2344739"/>
              <a:gd name="connsiteX138-7345" fmla="*/ 5156554 w 12192001"/>
              <a:gd name="connsiteY138-7346" fmla="*/ 2260010 h 2344739"/>
              <a:gd name="connsiteX139-7347" fmla="*/ 5142599 w 12192001"/>
              <a:gd name="connsiteY139-7348" fmla="*/ 2256610 h 2344739"/>
              <a:gd name="connsiteX140-7349" fmla="*/ 5139596 w 12192001"/>
              <a:gd name="connsiteY140-7350" fmla="*/ 2254509 h 2344739"/>
              <a:gd name="connsiteX141-7351" fmla="*/ 5121659 w 12192001"/>
              <a:gd name="connsiteY141-7352" fmla="*/ 2243656 h 2344739"/>
              <a:gd name="connsiteX142-7353" fmla="*/ 5065790 w 12192001"/>
              <a:gd name="connsiteY142-7354" fmla="*/ 2250227 h 2344739"/>
              <a:gd name="connsiteX143-7355" fmla="*/ 5011514 w 12192001"/>
              <a:gd name="connsiteY143-7356" fmla="*/ 2233846 h 2344739"/>
              <a:gd name="connsiteX144-7357" fmla="*/ 4840441 w 12192001"/>
              <a:gd name="connsiteY144-7358" fmla="*/ 2209829 h 2344739"/>
              <a:gd name="connsiteX145-7359" fmla="*/ 4762447 w 12192001"/>
              <a:gd name="connsiteY145-7360" fmla="*/ 2182061 h 2344739"/>
              <a:gd name="connsiteX146-7361" fmla="*/ 4723186 w 12192001"/>
              <a:gd name="connsiteY146-7362" fmla="*/ 2173047 h 2344739"/>
              <a:gd name="connsiteX147-7363" fmla="*/ 4721176 w 12192001"/>
              <a:gd name="connsiteY147-7364" fmla="*/ 2172298 h 2344739"/>
              <a:gd name="connsiteX148-7365" fmla="*/ 4722111 w 12192001"/>
              <a:gd name="connsiteY148-7366" fmla="*/ 2172087 h 2344739"/>
              <a:gd name="connsiteX149-7367" fmla="*/ 4717202 w 12192001"/>
              <a:gd name="connsiteY149-7368" fmla="*/ 2170817 h 2344739"/>
              <a:gd name="connsiteX150-7369" fmla="*/ 4721176 w 12192001"/>
              <a:gd name="connsiteY150-7370" fmla="*/ 2172298 h 2344739"/>
              <a:gd name="connsiteX151-7371" fmla="*/ 4715526 w 12192001"/>
              <a:gd name="connsiteY151-7372" fmla="*/ 2173573 h 2344739"/>
              <a:gd name="connsiteX152-7373" fmla="*/ 4515814 w 12192001"/>
              <a:gd name="connsiteY152-7374" fmla="*/ 2163671 h 2344739"/>
              <a:gd name="connsiteX153-7375" fmla="*/ 4428543 w 12192001"/>
              <a:gd name="connsiteY153-7376" fmla="*/ 2153020 h 2344739"/>
              <a:gd name="connsiteX154-7377" fmla="*/ 4362875 w 12192001"/>
              <a:gd name="connsiteY154-7378" fmla="*/ 2151674 h 2344739"/>
              <a:gd name="connsiteX155-7379" fmla="*/ 4316966 w 12192001"/>
              <a:gd name="connsiteY155-7380" fmla="*/ 2158289 h 2344739"/>
              <a:gd name="connsiteX156-7381" fmla="*/ 4315110 w 12192001"/>
              <a:gd name="connsiteY156-7382" fmla="*/ 2156948 h 2344739"/>
              <a:gd name="connsiteX157-7383" fmla="*/ 4295144 w 12192001"/>
              <a:gd name="connsiteY157-7384" fmla="*/ 2155069 h 2344739"/>
              <a:gd name="connsiteX158-7385" fmla="*/ 4290064 w 12192001"/>
              <a:gd name="connsiteY158-7386" fmla="*/ 2157986 h 2344739"/>
              <a:gd name="connsiteX159-7387" fmla="*/ 4276142 w 12192001"/>
              <a:gd name="connsiteY159-7388" fmla="*/ 2157740 h 2344739"/>
              <a:gd name="connsiteX160-7389" fmla="*/ 4248117 w 12192001"/>
              <a:gd name="connsiteY160-7390" fmla="*/ 2160064 h 2344739"/>
              <a:gd name="connsiteX161-7391" fmla="*/ 4202051 w 12192001"/>
              <a:gd name="connsiteY161-7392" fmla="*/ 2157269 h 2344739"/>
              <a:gd name="connsiteX162-7393" fmla="*/ 4201745 w 12192001"/>
              <a:gd name="connsiteY162-7394" fmla="*/ 2156010 h 2344739"/>
              <a:gd name="connsiteX163-7395" fmla="*/ 4191248 w 12192001"/>
              <a:gd name="connsiteY163-7396" fmla="*/ 2150376 h 2344739"/>
              <a:gd name="connsiteX164-7397" fmla="*/ 4142745 w 12192001"/>
              <a:gd name="connsiteY164-7398" fmla="*/ 2134511 h 2344739"/>
              <a:gd name="connsiteX165-7399" fmla="*/ 4083097 w 12192001"/>
              <a:gd name="connsiteY165-7400" fmla="*/ 2107978 h 2344739"/>
              <a:gd name="connsiteX166-7401" fmla="*/ 4074546 w 12192001"/>
              <a:gd name="connsiteY166-7402" fmla="*/ 2107143 h 2344739"/>
              <a:gd name="connsiteX167-7403" fmla="*/ 4074427 w 12192001"/>
              <a:gd name="connsiteY167-7404" fmla="*/ 2106844 h 2344739"/>
              <a:gd name="connsiteX168-7405" fmla="*/ 4065510 w 12192001"/>
              <a:gd name="connsiteY168-7406" fmla="*/ 2105400 h 2344739"/>
              <a:gd name="connsiteX169-7407" fmla="*/ 4058954 w 12192001"/>
              <a:gd name="connsiteY169-7408" fmla="*/ 2105618 h 2344739"/>
              <a:gd name="connsiteX170-7409" fmla="*/ 4042364 w 12192001"/>
              <a:gd name="connsiteY170-7410" fmla="*/ 2103997 h 2344739"/>
              <a:gd name="connsiteX171-7411" fmla="*/ 4036997 w 12192001"/>
              <a:gd name="connsiteY171-7412" fmla="*/ 2101563 h 2344739"/>
              <a:gd name="connsiteX172-7413" fmla="*/ 4035363 w 12192001"/>
              <a:gd name="connsiteY172-7414" fmla="*/ 2097896 h 2344739"/>
              <a:gd name="connsiteX173-7415" fmla="*/ 4033778 w 12192001"/>
              <a:gd name="connsiteY173-7416" fmla="*/ 2098131 h 2344739"/>
              <a:gd name="connsiteX174-7417" fmla="*/ 4004538 w 12192001"/>
              <a:gd name="connsiteY174-7418" fmla="*/ 2085563 h 2344739"/>
              <a:gd name="connsiteX175-7419" fmla="*/ 3936846 w 12192001"/>
              <a:gd name="connsiteY175-7420" fmla="*/ 2068106 h 2344739"/>
              <a:gd name="connsiteX176-7421" fmla="*/ 3897275 w 12192001"/>
              <a:gd name="connsiteY176-7422" fmla="*/ 2062451 h 2344739"/>
              <a:gd name="connsiteX177-7423" fmla="*/ 3789760 w 12192001"/>
              <a:gd name="connsiteY177-7424" fmla="*/ 2042213 h 2344739"/>
              <a:gd name="connsiteX178-7425" fmla="*/ 3682513 w 12192001"/>
              <a:gd name="connsiteY178-7426" fmla="*/ 2018290 h 2344739"/>
              <a:gd name="connsiteX179-7427" fmla="*/ 3610035 w 12192001"/>
              <a:gd name="connsiteY179-7428" fmla="*/ 1986019 h 2344739"/>
              <a:gd name="connsiteX180-7429" fmla="*/ 3603855 w 12192001"/>
              <a:gd name="connsiteY180-7430" fmla="*/ 1987381 h 2344739"/>
              <a:gd name="connsiteX181-7431" fmla="*/ 3594736 w 12192001"/>
              <a:gd name="connsiteY181-7432" fmla="*/ 1987545 h 2344739"/>
              <a:gd name="connsiteX182-7433" fmla="*/ 3594501 w 12192001"/>
              <a:gd name="connsiteY182-7434" fmla="*/ 1987276 h 2344739"/>
              <a:gd name="connsiteX183-7435" fmla="*/ 3585978 w 12192001"/>
              <a:gd name="connsiteY183-7436" fmla="*/ 1987966 h 2344739"/>
              <a:gd name="connsiteX184-7437" fmla="*/ 3536135 w 12192001"/>
              <a:gd name="connsiteY184-7438" fmla="*/ 1978267 h 2344739"/>
              <a:gd name="connsiteX185-7439" fmla="*/ 3473223 w 12192001"/>
              <a:gd name="connsiteY185-7440" fmla="*/ 1974606 h 2344739"/>
              <a:gd name="connsiteX186-7441" fmla="*/ 3400728 w 12192001"/>
              <a:gd name="connsiteY186-7442" fmla="*/ 1962558 h 2344739"/>
              <a:gd name="connsiteX187-7443" fmla="*/ 3363888 w 12192001"/>
              <a:gd name="connsiteY187-7444" fmla="*/ 1979510 h 2344739"/>
              <a:gd name="connsiteX188-7445" fmla="*/ 3344026 w 12192001"/>
              <a:gd name="connsiteY188-7446" fmla="*/ 1981192 h 2344739"/>
              <a:gd name="connsiteX189-7447" fmla="*/ 3341698 w 12192001"/>
              <a:gd name="connsiteY189-7448" fmla="*/ 1980217 h 2344739"/>
              <a:gd name="connsiteX190-7449" fmla="*/ 3262356 w 12192001"/>
              <a:gd name="connsiteY190-7450" fmla="*/ 1986094 h 2344739"/>
              <a:gd name="connsiteX191-7451" fmla="*/ 3142556 w 12192001"/>
              <a:gd name="connsiteY191-7452" fmla="*/ 1993869 h 2344739"/>
              <a:gd name="connsiteX192-7453" fmla="*/ 3030291 w 12192001"/>
              <a:gd name="connsiteY192-7454" fmla="*/ 1996512 h 2344739"/>
              <a:gd name="connsiteX193-7455" fmla="*/ 2781569 w 12192001"/>
              <a:gd name="connsiteY193-7456" fmla="*/ 2018333 h 2344739"/>
              <a:gd name="connsiteX194-7457" fmla="*/ 2646527 w 12192001"/>
              <a:gd name="connsiteY194-7458" fmla="*/ 2028869 h 2344739"/>
              <a:gd name="connsiteX195-7459" fmla="*/ 2568028 w 12192001"/>
              <a:gd name="connsiteY195-7460" fmla="*/ 2002628 h 2344739"/>
              <a:gd name="connsiteX196-7461" fmla="*/ 2443255 w 12192001"/>
              <a:gd name="connsiteY196-7462" fmla="*/ 2016529 h 2344739"/>
              <a:gd name="connsiteX197-7463" fmla="*/ 2315112 w 12192001"/>
              <a:gd name="connsiteY197-7464" fmla="*/ 2024996 h 2344739"/>
              <a:gd name="connsiteX198-7465" fmla="*/ 2208578 w 12192001"/>
              <a:gd name="connsiteY198-7466" fmla="*/ 2019763 h 2344739"/>
              <a:gd name="connsiteX199-7467" fmla="*/ 2094665 w 12192001"/>
              <a:gd name="connsiteY199-7468" fmla="*/ 2003052 h 2344739"/>
              <a:gd name="connsiteX200-7469" fmla="*/ 1997356 w 12192001"/>
              <a:gd name="connsiteY200-7470" fmla="*/ 1995032 h 2344739"/>
              <a:gd name="connsiteX201-7471" fmla="*/ 1928172 w 12192001"/>
              <a:gd name="connsiteY201-7472" fmla="*/ 2016977 h 2344739"/>
              <a:gd name="connsiteX202-7473" fmla="*/ 1921650 w 12192001"/>
              <a:gd name="connsiteY202-7474" fmla="*/ 2012146 h 2344739"/>
              <a:gd name="connsiteX203-7475" fmla="*/ 1873080 w 12192001"/>
              <a:gd name="connsiteY203-7476" fmla="*/ 2013741 h 2344739"/>
              <a:gd name="connsiteX204-7477" fmla="*/ 1786655 w 12192001"/>
              <a:gd name="connsiteY204-7478" fmla="*/ 2041363 h 2344739"/>
              <a:gd name="connsiteX205-7479" fmla="*/ 1738204 w 12192001"/>
              <a:gd name="connsiteY205-7480" fmla="*/ 2036312 h 2344739"/>
              <a:gd name="connsiteX206-7481" fmla="*/ 1675071 w 12192001"/>
              <a:gd name="connsiteY206-7482" fmla="*/ 2019963 h 2344739"/>
              <a:gd name="connsiteX207-7483" fmla="*/ 1608669 w 12192001"/>
              <a:gd name="connsiteY207-7484" fmla="*/ 2013066 h 2344739"/>
              <a:gd name="connsiteX208-7485" fmla="*/ 1496110 w 12192001"/>
              <a:gd name="connsiteY208-7486" fmla="*/ 1987476 h 2344739"/>
              <a:gd name="connsiteX209-7487" fmla="*/ 1149979 w 12192001"/>
              <a:gd name="connsiteY209-7488" fmla="*/ 1938041 h 2344739"/>
              <a:gd name="connsiteX210-7489" fmla="*/ 858269 w 12192001"/>
              <a:gd name="connsiteY210-7490" fmla="*/ 1928608 h 2344739"/>
              <a:gd name="connsiteX211-7491" fmla="*/ 837540 w 12192001"/>
              <a:gd name="connsiteY211-7492" fmla="*/ 1929821 h 2344739"/>
              <a:gd name="connsiteX212-7493" fmla="*/ 816809 w 12192001"/>
              <a:gd name="connsiteY212-7494" fmla="*/ 1927857 h 2344739"/>
              <a:gd name="connsiteX213-7495" fmla="*/ 811506 w 12192001"/>
              <a:gd name="connsiteY213-7496" fmla="*/ 1930751 h 2344739"/>
              <a:gd name="connsiteX214-7497" fmla="*/ 797041 w 12192001"/>
              <a:gd name="connsiteY214-7498" fmla="*/ 1930446 h 2344739"/>
              <a:gd name="connsiteX215-7499" fmla="*/ 767901 w 12192001"/>
              <a:gd name="connsiteY215-7500" fmla="*/ 1932653 h 2344739"/>
              <a:gd name="connsiteX216-7501" fmla="*/ 763053 w 12192001"/>
              <a:gd name="connsiteY216-7502" fmla="*/ 1930432 h 2344739"/>
              <a:gd name="connsiteX217-7503" fmla="*/ 720047 w 12192001"/>
              <a:gd name="connsiteY217-7504" fmla="*/ 1929661 h 2344739"/>
              <a:gd name="connsiteX218-7505" fmla="*/ 719742 w 12192001"/>
              <a:gd name="connsiteY218-7506" fmla="*/ 1928399 h 2344739"/>
              <a:gd name="connsiteX219-7507" fmla="*/ 708875 w 12192001"/>
              <a:gd name="connsiteY219-7508" fmla="*/ 1922722 h 2344739"/>
              <a:gd name="connsiteX220-7509" fmla="*/ 596792 w 12192001"/>
              <a:gd name="connsiteY220-7510" fmla="*/ 1879864 h 2344739"/>
              <a:gd name="connsiteX221-7511" fmla="*/ 578535 w 12192001"/>
              <a:gd name="connsiteY221-7512" fmla="*/ 1877212 h 2344739"/>
              <a:gd name="connsiteX222-7513" fmla="*/ 571717 w 12192001"/>
              <a:gd name="connsiteY222-7514" fmla="*/ 1877401 h 2344739"/>
              <a:gd name="connsiteX223-7515" fmla="*/ 445099 w 12192001"/>
              <a:gd name="connsiteY223-7516" fmla="*/ 1839371 h 2344739"/>
              <a:gd name="connsiteX224-7517" fmla="*/ 404015 w 12192001"/>
              <a:gd name="connsiteY224-7518" fmla="*/ 1833548 h 2344739"/>
              <a:gd name="connsiteX225-7519" fmla="*/ 292435 w 12192001"/>
              <a:gd name="connsiteY225-7520" fmla="*/ 1812852 h 2344739"/>
              <a:gd name="connsiteX226-7521" fmla="*/ 118381 w 12192001"/>
              <a:gd name="connsiteY226-7522" fmla="*/ 1761047 h 2344739"/>
              <a:gd name="connsiteX227-7523" fmla="*/ 15526 w 12192001"/>
              <a:gd name="connsiteY227-7524" fmla="*/ 1758191 h 2344739"/>
              <a:gd name="connsiteX228-7525" fmla="*/ 2 w 12192001"/>
              <a:gd name="connsiteY228-7526" fmla="*/ 1752722 h 2344739"/>
              <a:gd name="connsiteX229-7527" fmla="*/ 1 w 12192001"/>
              <a:gd name="connsiteY229-7528" fmla="*/ 762497 h 2344739"/>
              <a:gd name="connsiteX230-7529" fmla="*/ 0 w 12192001"/>
              <a:gd name="connsiteY230-7530" fmla="*/ 762497 h 2344739"/>
              <a:gd name="connsiteX231-7531" fmla="*/ 0 w 12192001"/>
              <a:gd name="connsiteY231-7532" fmla="*/ 222213 h 2344739"/>
              <a:gd name="connsiteX232-7533" fmla="*/ 0 w 12192001"/>
              <a:gd name="connsiteY232-7534" fmla="*/ 0 h 2344739"/>
              <a:gd name="connsiteX0-7535" fmla="*/ 0 w 12192001"/>
              <a:gd name="connsiteY0-7536" fmla="*/ 0 h 2344739"/>
              <a:gd name="connsiteX1-7537" fmla="*/ 12192000 w 12192001"/>
              <a:gd name="connsiteY1-7538" fmla="*/ 0 h 2344739"/>
              <a:gd name="connsiteX2-7539" fmla="*/ 12192000 w 12192001"/>
              <a:gd name="connsiteY2-7540" fmla="*/ 222213 h 2344739"/>
              <a:gd name="connsiteX3-7541" fmla="*/ 12192000 w 12192001"/>
              <a:gd name="connsiteY3-7542" fmla="*/ 389190 h 2344739"/>
              <a:gd name="connsiteX4-7543" fmla="*/ 12192001 w 12192001"/>
              <a:gd name="connsiteY4-7544" fmla="*/ 579739 h 2344739"/>
              <a:gd name="connsiteX5-7545" fmla="*/ 12184838 w 12192001"/>
              <a:gd name="connsiteY5-7546" fmla="*/ 584189 h 2344739"/>
              <a:gd name="connsiteX6-7547" fmla="*/ 12155215 w 12192001"/>
              <a:gd name="connsiteY6-7548" fmla="*/ 597366 h 2344739"/>
              <a:gd name="connsiteX7-7549" fmla="*/ 12138067 w 12192001"/>
              <a:gd name="connsiteY7-7550" fmla="*/ 623179 h 2344739"/>
              <a:gd name="connsiteX8-7551" fmla="*/ 12125179 w 12192001"/>
              <a:gd name="connsiteY8-7552" fmla="*/ 624690 h 2344739"/>
              <a:gd name="connsiteX9-7553" fmla="*/ 12122859 w 12192001"/>
              <a:gd name="connsiteY9-7554" fmla="*/ 624794 h 2344739"/>
              <a:gd name="connsiteX10-7555" fmla="*/ 12115706 w 12192001"/>
              <a:gd name="connsiteY10-7556" fmla="*/ 628608 h 2344739"/>
              <a:gd name="connsiteX11-7557" fmla="*/ 12098349 w 12192001"/>
              <a:gd name="connsiteY11-7558" fmla="*/ 628139 h 2344739"/>
              <a:gd name="connsiteX12-7559" fmla="*/ 12085925 w 12192001"/>
              <a:gd name="connsiteY12-7560" fmla="*/ 636341 h 2344739"/>
              <a:gd name="connsiteX13-7561" fmla="*/ 12029925 w 12192001"/>
              <a:gd name="connsiteY13-7562" fmla="*/ 680009 h 2344739"/>
              <a:gd name="connsiteX14-7563" fmla="*/ 11994685 w 12192001"/>
              <a:gd name="connsiteY14-7564" fmla="*/ 703458 h 2344739"/>
              <a:gd name="connsiteX15-7565" fmla="*/ 11978569 w 12192001"/>
              <a:gd name="connsiteY15-7566" fmla="*/ 708161 h 2344739"/>
              <a:gd name="connsiteX16-7567" fmla="*/ 11957898 w 12192001"/>
              <a:gd name="connsiteY16-7568" fmla="*/ 717558 h 2344739"/>
              <a:gd name="connsiteX17-7569" fmla="*/ 11919306 w 12192001"/>
              <a:gd name="connsiteY17-7570" fmla="*/ 730883 h 2344739"/>
              <a:gd name="connsiteX18-7571" fmla="*/ 11902508 w 12192001"/>
              <a:gd name="connsiteY18-7572" fmla="*/ 742426 h 2344739"/>
              <a:gd name="connsiteX19-7573" fmla="*/ 11893900 w 12192001"/>
              <a:gd name="connsiteY19-7574" fmla="*/ 744791 h 2344739"/>
              <a:gd name="connsiteX20-7575" fmla="*/ 11890820 w 12192001"/>
              <a:gd name="connsiteY20-7576" fmla="*/ 755729 h 2344739"/>
              <a:gd name="connsiteX21-7577" fmla="*/ 11869628 w 12192001"/>
              <a:gd name="connsiteY21-7578" fmla="*/ 777816 h 2344739"/>
              <a:gd name="connsiteX22-7579" fmla="*/ 11812228 w 12192001"/>
              <a:gd name="connsiteY22-7580" fmla="*/ 797659 h 2344739"/>
              <a:gd name="connsiteX23-7581" fmla="*/ 11748619 w 12192001"/>
              <a:gd name="connsiteY23-7582" fmla="*/ 872002 h 2344739"/>
              <a:gd name="connsiteX24-7583" fmla="*/ 11589545 w 12192001"/>
              <a:gd name="connsiteY24-7584" fmla="*/ 963777 h 2344739"/>
              <a:gd name="connsiteX25-7585" fmla="*/ 11522499 w 12192001"/>
              <a:gd name="connsiteY25-7586" fmla="*/ 999965 h 2344739"/>
              <a:gd name="connsiteX26-7587" fmla="*/ 11279184 w 12192001"/>
              <a:gd name="connsiteY26-7588" fmla="*/ 1223571 h 2344739"/>
              <a:gd name="connsiteX27-7589" fmla="*/ 11227161 w 12192001"/>
              <a:gd name="connsiteY27-7590" fmla="*/ 1276236 h 2344739"/>
              <a:gd name="connsiteX28-7591" fmla="*/ 11216939 w 12192001"/>
              <a:gd name="connsiteY28-7592" fmla="*/ 1275961 h 2344739"/>
              <a:gd name="connsiteX29-7593" fmla="*/ 11216036 w 12192001"/>
              <a:gd name="connsiteY29-7594" fmla="*/ 1275018 h 2344739"/>
              <a:gd name="connsiteX30-7595" fmla="*/ 11187737 w 12192001"/>
              <a:gd name="connsiteY30-7596" fmla="*/ 1292383 h 2344739"/>
              <a:gd name="connsiteX31-7597" fmla="*/ 11183353 w 12192001"/>
              <a:gd name="connsiteY31-7598" fmla="*/ 1292525 h 2344739"/>
              <a:gd name="connsiteX32-7599" fmla="*/ 11165706 w 12192001"/>
              <a:gd name="connsiteY32-7600" fmla="*/ 1306612 h 2344739"/>
              <a:gd name="connsiteX33-7601" fmla="*/ 11156163 w 12192001"/>
              <a:gd name="connsiteY33-7602" fmla="*/ 1312414 h 2344739"/>
              <a:gd name="connsiteX34-7603" fmla="*/ 11154348 w 12192001"/>
              <a:gd name="connsiteY34-7604" fmla="*/ 1317097 h 2344739"/>
              <a:gd name="connsiteX35-7605" fmla="*/ 11139813 w 12192001"/>
              <a:gd name="connsiteY35-7606" fmla="*/ 1324115 h 2344739"/>
              <a:gd name="connsiteX36-7607" fmla="*/ 11137813 w 12192001"/>
              <a:gd name="connsiteY36-7608" fmla="*/ 1323772 h 2344739"/>
              <a:gd name="connsiteX37-7609" fmla="*/ 11127060 w 12192001"/>
              <a:gd name="connsiteY37-7610" fmla="*/ 1333832 h 2344739"/>
              <a:gd name="connsiteX38-7611" fmla="*/ 11119543 w 12192001"/>
              <a:gd name="connsiteY38-7612" fmla="*/ 1347424 h 2344739"/>
              <a:gd name="connsiteX39-7613" fmla="*/ 10893535 w 12192001"/>
              <a:gd name="connsiteY39-7614" fmla="*/ 1473399 h 2344739"/>
              <a:gd name="connsiteX40-7615" fmla="*/ 10772152 w 12192001"/>
              <a:gd name="connsiteY40-7616" fmla="*/ 1523191 h 2344739"/>
              <a:gd name="connsiteX41-7617" fmla="*/ 10626520 w 12192001"/>
              <a:gd name="connsiteY41-7618" fmla="*/ 1559229 h 2344739"/>
              <a:gd name="connsiteX42-7619" fmla="*/ 10580747 w 12192001"/>
              <a:gd name="connsiteY42-7620" fmla="*/ 1568689 h 2344739"/>
              <a:gd name="connsiteX43-7621" fmla="*/ 10546642 w 12192001"/>
              <a:gd name="connsiteY43-7622" fmla="*/ 1598423 h 2344739"/>
              <a:gd name="connsiteX44-7623" fmla="*/ 10528495 w 12192001"/>
              <a:gd name="connsiteY44-7624" fmla="*/ 1596907 h 2344739"/>
              <a:gd name="connsiteX45-7625" fmla="*/ 10525298 w 12192001"/>
              <a:gd name="connsiteY45-7626" fmla="*/ 1596411 h 2344739"/>
              <a:gd name="connsiteX46-7627" fmla="*/ 10513981 w 12192001"/>
              <a:gd name="connsiteY46-7628" fmla="*/ 1599537 h 2344739"/>
              <a:gd name="connsiteX47-7629" fmla="*/ 10490587 w 12192001"/>
              <a:gd name="connsiteY47-7630" fmla="*/ 1594156 h 2344739"/>
              <a:gd name="connsiteX48-7631" fmla="*/ 10470270 w 12192001"/>
              <a:gd name="connsiteY48-7632" fmla="*/ 1601693 h 2344739"/>
              <a:gd name="connsiteX49-7633" fmla="*/ 10375894 w 12192001"/>
              <a:gd name="connsiteY49-7634" fmla="*/ 1644598 h 2344739"/>
              <a:gd name="connsiteX50-7635" fmla="*/ 10318190 w 12192001"/>
              <a:gd name="connsiteY50-7636" fmla="*/ 1666221 h 2344739"/>
              <a:gd name="connsiteX51-7637" fmla="*/ 10294319 w 12192001"/>
              <a:gd name="connsiteY51-7638" fmla="*/ 1668079 h 2344739"/>
              <a:gd name="connsiteX52-7639" fmla="*/ 10262295 w 12192001"/>
              <a:gd name="connsiteY52-7640" fmla="*/ 1674948 h 2344739"/>
              <a:gd name="connsiteX53-7641" fmla="*/ 10204270 w 12192001"/>
              <a:gd name="connsiteY53-7642" fmla="*/ 1682149 h 2344739"/>
              <a:gd name="connsiteX54-7643" fmla="*/ 10176611 w 12192001"/>
              <a:gd name="connsiteY54-7644" fmla="*/ 1692943 h 2344739"/>
              <a:gd name="connsiteX55-7645" fmla="*/ 10163922 w 12192001"/>
              <a:gd name="connsiteY55-7646" fmla="*/ 1693739 h 2344739"/>
              <a:gd name="connsiteX56-7647" fmla="*/ 10155160 w 12192001"/>
              <a:gd name="connsiteY56-7648" fmla="*/ 1707487 h 2344739"/>
              <a:gd name="connsiteX57-7649" fmla="*/ 10117119 w 12192001"/>
              <a:gd name="connsiteY57-7650" fmla="*/ 1731142 h 2344739"/>
              <a:gd name="connsiteX58-7651" fmla="*/ 10100445 w 12192001"/>
              <a:gd name="connsiteY58-7652" fmla="*/ 1742432 h 2344739"/>
              <a:gd name="connsiteX59-7653" fmla="*/ 10082169 w 12192001"/>
              <a:gd name="connsiteY59-7654" fmla="*/ 1743296 h 2344739"/>
              <a:gd name="connsiteX60-7655" fmla="*/ 10039240 w 12192001"/>
              <a:gd name="connsiteY60-7656" fmla="*/ 1741632 h 2344739"/>
              <a:gd name="connsiteX61-7657" fmla="*/ 9960019 w 12192001"/>
              <a:gd name="connsiteY61-7658" fmla="*/ 1757147 h 2344739"/>
              <a:gd name="connsiteX62-7659" fmla="*/ 9847792 w 12192001"/>
              <a:gd name="connsiteY62-7660" fmla="*/ 1763915 h 2344739"/>
              <a:gd name="connsiteX63-7661" fmla="*/ 9728309 w 12192001"/>
              <a:gd name="connsiteY63-7662" fmla="*/ 1784122 h 2344739"/>
              <a:gd name="connsiteX64-7663" fmla="*/ 9584507 w 12192001"/>
              <a:gd name="connsiteY64-7664" fmla="*/ 1795542 h 2344739"/>
              <a:gd name="connsiteX65-7665" fmla="*/ 9343052 w 12192001"/>
              <a:gd name="connsiteY65-7666" fmla="*/ 1841244 h 2344739"/>
              <a:gd name="connsiteX66-7667" fmla="*/ 9231370 w 12192001"/>
              <a:gd name="connsiteY66-7668" fmla="*/ 1893149 h 2344739"/>
              <a:gd name="connsiteX67-7669" fmla="*/ 9194810 w 12192001"/>
              <a:gd name="connsiteY67-7670" fmla="*/ 1903228 h 2344739"/>
              <a:gd name="connsiteX68-7671" fmla="*/ 9189246 w 12192001"/>
              <a:gd name="connsiteY68-7672" fmla="*/ 1912467 h 2344739"/>
              <a:gd name="connsiteX69-7673" fmla="*/ 9113812 w 12192001"/>
              <a:gd name="connsiteY69-7674" fmla="*/ 1919069 h 2344739"/>
              <a:gd name="connsiteX70-7675" fmla="*/ 9053453 w 12192001"/>
              <a:gd name="connsiteY70-7676" fmla="*/ 1910755 h 2344739"/>
              <a:gd name="connsiteX71-7677" fmla="*/ 9005486 w 12192001"/>
              <a:gd name="connsiteY71-7678" fmla="*/ 1914040 h 2344739"/>
              <a:gd name="connsiteX72-7679" fmla="*/ 9005201 w 12192001"/>
              <a:gd name="connsiteY72-7680" fmla="*/ 1913800 h 2344739"/>
              <a:gd name="connsiteX73-7681" fmla="*/ 8996232 w 12192001"/>
              <a:gd name="connsiteY73-7682" fmla="*/ 1915011 h 2344739"/>
              <a:gd name="connsiteX74-7683" fmla="*/ 8990394 w 12192001"/>
              <a:gd name="connsiteY74-7684" fmla="*/ 1917072 h 2344739"/>
              <a:gd name="connsiteX75-7685" fmla="*/ 8974337 w 12192001"/>
              <a:gd name="connsiteY75-7686" fmla="*/ 1920298 h 2344739"/>
              <a:gd name="connsiteX76-7687" fmla="*/ 8968011 w 12192001"/>
              <a:gd name="connsiteY76-7688" fmla="*/ 1919598 h 2344739"/>
              <a:gd name="connsiteX77-7689" fmla="*/ 8963048 w 12192001"/>
              <a:gd name="connsiteY77-7690" fmla="*/ 1917373 h 2344739"/>
              <a:gd name="connsiteX78-7691" fmla="*/ 8928988 w 12192001"/>
              <a:gd name="connsiteY78-7692" fmla="*/ 1914185 h 2344739"/>
              <a:gd name="connsiteX79-7693" fmla="*/ 8752444 w 12192001"/>
              <a:gd name="connsiteY79-7694" fmla="*/ 1933417 h 2344739"/>
              <a:gd name="connsiteX80-7695" fmla="*/ 8707847 w 12192001"/>
              <a:gd name="connsiteY80-7696" fmla="*/ 1935518 h 2344739"/>
              <a:gd name="connsiteX81-7697" fmla="*/ 8596071 w 12192001"/>
              <a:gd name="connsiteY81-7698" fmla="*/ 1944090 h 2344739"/>
              <a:gd name="connsiteX82-7699" fmla="*/ 8525230 w 12192001"/>
              <a:gd name="connsiteY82-7700" fmla="*/ 1929248 h 2344739"/>
              <a:gd name="connsiteX83-7701" fmla="*/ 8510983 w 12192001"/>
              <a:gd name="connsiteY83-7702" fmla="*/ 1935163 h 2344739"/>
              <a:gd name="connsiteX84-7703" fmla="*/ 8506167 w 12192001"/>
              <a:gd name="connsiteY84-7704" fmla="*/ 1938164 h 2344739"/>
              <a:gd name="connsiteX85-7705" fmla="*/ 8497968 w 12192001"/>
              <a:gd name="connsiteY85-7706" fmla="*/ 1940902 h 2344739"/>
              <a:gd name="connsiteX86-7707" fmla="*/ 8497594 w 12192001"/>
              <a:gd name="connsiteY86-7708" fmla="*/ 1940723 h 2344739"/>
              <a:gd name="connsiteX87-7709" fmla="*/ 8490249 w 12192001"/>
              <a:gd name="connsiteY87-7710" fmla="*/ 1943773 h 2344739"/>
              <a:gd name="connsiteX88-7711" fmla="*/ 8367182 w 12192001"/>
              <a:gd name="connsiteY88-7712" fmla="*/ 1957815 h 2344739"/>
              <a:gd name="connsiteX89-7713" fmla="*/ 8353799 w 12192001"/>
              <a:gd name="connsiteY89-7714" fmla="*/ 1958009 h 2344739"/>
              <a:gd name="connsiteX90-7715" fmla="*/ 8352373 w 12192001"/>
              <a:gd name="connsiteY90-7716" fmla="*/ 1957169 h 2344739"/>
              <a:gd name="connsiteX91-7717" fmla="*/ 8320104 w 12192001"/>
              <a:gd name="connsiteY91-7718" fmla="*/ 1974587 h 2344739"/>
              <a:gd name="connsiteX92-7719" fmla="*/ 8314433 w 12192001"/>
              <a:gd name="connsiteY92-7720" fmla="*/ 1974913 h 2344739"/>
              <a:gd name="connsiteX93-7721" fmla="*/ 8295174 w 12192001"/>
              <a:gd name="connsiteY93-7722" fmla="*/ 1988808 h 2344739"/>
              <a:gd name="connsiteX94-7723" fmla="*/ 8284276 w 12192001"/>
              <a:gd name="connsiteY94-7724" fmla="*/ 1994631 h 2344739"/>
              <a:gd name="connsiteX95-7725" fmla="*/ 8283150 w 12192001"/>
              <a:gd name="connsiteY95-7726" fmla="*/ 1999074 h 2344739"/>
              <a:gd name="connsiteX96-7727" fmla="*/ 8266076 w 12192001"/>
              <a:gd name="connsiteY96-7728" fmla="*/ 2006249 h 2344739"/>
              <a:gd name="connsiteX97-7729" fmla="*/ 8263377 w 12192001"/>
              <a:gd name="connsiteY97-7730" fmla="*/ 2006019 h 2344739"/>
              <a:gd name="connsiteX98-7731" fmla="*/ 8252033 w 12192001"/>
              <a:gd name="connsiteY98-7732" fmla="*/ 2015862 h 2344739"/>
              <a:gd name="connsiteX99-7733" fmla="*/ 8245834 w 12192001"/>
              <a:gd name="connsiteY99-7734" fmla="*/ 2028854 h 2344739"/>
              <a:gd name="connsiteX100-7735" fmla="*/ 8090272 w 12192001"/>
              <a:gd name="connsiteY100-7736" fmla="*/ 2075015 h 2344739"/>
              <a:gd name="connsiteX101-7737" fmla="*/ 7905407 w 12192001"/>
              <a:gd name="connsiteY101-7738" fmla="*/ 2116988 h 2344739"/>
              <a:gd name="connsiteX102-7739" fmla="*/ 7718745 w 12192001"/>
              <a:gd name="connsiteY102-7740" fmla="*/ 2142703 h 2344739"/>
              <a:gd name="connsiteX103-7741" fmla="*/ 7614347 w 12192001"/>
              <a:gd name="connsiteY103-7742" fmla="*/ 2139232 h 2344739"/>
              <a:gd name="connsiteX104-7743" fmla="*/ 7527543 w 12192001"/>
              <a:gd name="connsiteY104-7744" fmla="*/ 2145060 h 2344739"/>
              <a:gd name="connsiteX105-7745" fmla="*/ 7519571 w 12192001"/>
              <a:gd name="connsiteY105-7746" fmla="*/ 2147613 h 2344739"/>
              <a:gd name="connsiteX106-7747" fmla="*/ 7507411 w 12192001"/>
              <a:gd name="connsiteY106-7748" fmla="*/ 2148948 h 2344739"/>
              <a:gd name="connsiteX107-7749" fmla="*/ 7507040 w 12192001"/>
              <a:gd name="connsiteY107-7750" fmla="*/ 2148621 h 2344739"/>
              <a:gd name="connsiteX108-7751" fmla="*/ 7495795 w 12192001"/>
              <a:gd name="connsiteY108-7752" fmla="*/ 2150573 h 2344739"/>
              <a:gd name="connsiteX109-7753" fmla="*/ 7405391 w 12192001"/>
              <a:gd name="connsiteY109-7754" fmla="*/ 2142468 h 2344739"/>
              <a:gd name="connsiteX110-7755" fmla="*/ 7312180 w 12192001"/>
              <a:gd name="connsiteY110-7756" fmla="*/ 2132873 h 2344739"/>
              <a:gd name="connsiteX111-7757" fmla="*/ 7310853 w 12192001"/>
              <a:gd name="connsiteY111-7758" fmla="*/ 2131431 h 2344739"/>
              <a:gd name="connsiteX112-7759" fmla="*/ 7218559 w 12192001"/>
              <a:gd name="connsiteY112-7760" fmla="*/ 2156680 h 2344739"/>
              <a:gd name="connsiteX113-7761" fmla="*/ 7201101 w 12192001"/>
              <a:gd name="connsiteY113-7762" fmla="*/ 2161230 h 2344739"/>
              <a:gd name="connsiteX114-7763" fmla="*/ 7197004 w 12192001"/>
              <a:gd name="connsiteY114-7764" fmla="*/ 2166588 h 2344739"/>
              <a:gd name="connsiteX115-7765" fmla="*/ 7170808 w 12192001"/>
              <a:gd name="connsiteY115-7766" fmla="*/ 2171236 h 2344739"/>
              <a:gd name="connsiteX116-7767" fmla="*/ 7096988 w 12192001"/>
              <a:gd name="connsiteY116-7768" fmla="*/ 2183464 h 2344739"/>
              <a:gd name="connsiteX117-7769" fmla="*/ 7018496 w 12192001"/>
              <a:gd name="connsiteY117-7770" fmla="*/ 2183090 h 2344739"/>
              <a:gd name="connsiteX118-7771" fmla="*/ 6904146 w 12192001"/>
              <a:gd name="connsiteY118-7772" fmla="*/ 2212596 h 2344739"/>
              <a:gd name="connsiteX119-7773" fmla="*/ 6708222 w 12192001"/>
              <a:gd name="connsiteY119-7774" fmla="*/ 2240551 h 2344739"/>
              <a:gd name="connsiteX120-7775" fmla="*/ 6549454 w 12192001"/>
              <a:gd name="connsiteY120-7776" fmla="*/ 2269327 h 2344739"/>
              <a:gd name="connsiteX121-7777" fmla="*/ 6317560 w 12192001"/>
              <a:gd name="connsiteY121-7778" fmla="*/ 2316127 h 2344739"/>
              <a:gd name="connsiteX122-7779" fmla="*/ 6168674 w 12192001"/>
              <a:gd name="connsiteY122-7780" fmla="*/ 2318214 h 2344739"/>
              <a:gd name="connsiteX123-7781" fmla="*/ 6073848 w 12192001"/>
              <a:gd name="connsiteY123-7782" fmla="*/ 2338676 h 2344739"/>
              <a:gd name="connsiteX124-7783" fmla="*/ 6068529 w 12192001"/>
              <a:gd name="connsiteY124-7784" fmla="*/ 2337139 h 2344739"/>
              <a:gd name="connsiteX125-7785" fmla="*/ 6048638 w 12192001"/>
              <a:gd name="connsiteY125-7786" fmla="*/ 2337822 h 2344739"/>
              <a:gd name="connsiteX126-7787" fmla="*/ 6041285 w 12192001"/>
              <a:gd name="connsiteY126-7788" fmla="*/ 2329473 h 2344739"/>
              <a:gd name="connsiteX127-7789" fmla="*/ 6010090 w 12192001"/>
              <a:gd name="connsiteY127-7790" fmla="*/ 2324380 h 2344739"/>
              <a:gd name="connsiteX128-7791" fmla="*/ 5957375 w 12192001"/>
              <a:gd name="connsiteY128-7792" fmla="*/ 2328024 h 2344739"/>
              <a:gd name="connsiteX129-7793" fmla="*/ 5758919 w 12192001"/>
              <a:gd name="connsiteY129-7794" fmla="*/ 2343716 h 2344739"/>
              <a:gd name="connsiteX130-7795" fmla="*/ 5626960 w 12192001"/>
              <a:gd name="connsiteY130-7796" fmla="*/ 2344739 h 2344739"/>
              <a:gd name="connsiteX131-7797" fmla="*/ 5470906 w 12192001"/>
              <a:gd name="connsiteY131-7798" fmla="*/ 2330719 h 2344739"/>
              <a:gd name="connsiteX132-7799" fmla="*/ 5432761 w 12192001"/>
              <a:gd name="connsiteY132-7800" fmla="*/ 2319466 h 2344739"/>
              <a:gd name="connsiteX133-7801" fmla="*/ 5381669 w 12192001"/>
              <a:gd name="connsiteY133-7802" fmla="*/ 2301764 h 2344739"/>
              <a:gd name="connsiteX134-7803" fmla="*/ 5261764 w 12192001"/>
              <a:gd name="connsiteY134-7804" fmla="*/ 2281347 h 2344739"/>
              <a:gd name="connsiteX135-7805" fmla="*/ 5222961 w 12192001"/>
              <a:gd name="connsiteY135-7806" fmla="*/ 2270223 h 2344739"/>
              <a:gd name="connsiteX136-7807" fmla="*/ 5174660 w 12192001"/>
              <a:gd name="connsiteY136-7808" fmla="*/ 2267233 h 2344739"/>
              <a:gd name="connsiteX137-7809" fmla="*/ 5156554 w 12192001"/>
              <a:gd name="connsiteY137-7810" fmla="*/ 2260010 h 2344739"/>
              <a:gd name="connsiteX138-7811" fmla="*/ 5142599 w 12192001"/>
              <a:gd name="connsiteY138-7812" fmla="*/ 2256610 h 2344739"/>
              <a:gd name="connsiteX139-7813" fmla="*/ 5139596 w 12192001"/>
              <a:gd name="connsiteY139-7814" fmla="*/ 2254509 h 2344739"/>
              <a:gd name="connsiteX140-7815" fmla="*/ 5121659 w 12192001"/>
              <a:gd name="connsiteY140-7816" fmla="*/ 2243656 h 2344739"/>
              <a:gd name="connsiteX141-7817" fmla="*/ 5065790 w 12192001"/>
              <a:gd name="connsiteY141-7818" fmla="*/ 2250227 h 2344739"/>
              <a:gd name="connsiteX142-7819" fmla="*/ 5011514 w 12192001"/>
              <a:gd name="connsiteY142-7820" fmla="*/ 2233846 h 2344739"/>
              <a:gd name="connsiteX143-7821" fmla="*/ 4840441 w 12192001"/>
              <a:gd name="connsiteY143-7822" fmla="*/ 2209829 h 2344739"/>
              <a:gd name="connsiteX144-7823" fmla="*/ 4762447 w 12192001"/>
              <a:gd name="connsiteY144-7824" fmla="*/ 2182061 h 2344739"/>
              <a:gd name="connsiteX145-7825" fmla="*/ 4723186 w 12192001"/>
              <a:gd name="connsiteY145-7826" fmla="*/ 2173047 h 2344739"/>
              <a:gd name="connsiteX146-7827" fmla="*/ 4721176 w 12192001"/>
              <a:gd name="connsiteY146-7828" fmla="*/ 2172298 h 2344739"/>
              <a:gd name="connsiteX147-7829" fmla="*/ 4722111 w 12192001"/>
              <a:gd name="connsiteY147-7830" fmla="*/ 2172087 h 2344739"/>
              <a:gd name="connsiteX148-7831" fmla="*/ 4717202 w 12192001"/>
              <a:gd name="connsiteY148-7832" fmla="*/ 2170817 h 2344739"/>
              <a:gd name="connsiteX149-7833" fmla="*/ 4721176 w 12192001"/>
              <a:gd name="connsiteY149-7834" fmla="*/ 2172298 h 2344739"/>
              <a:gd name="connsiteX150-7835" fmla="*/ 4715526 w 12192001"/>
              <a:gd name="connsiteY150-7836" fmla="*/ 2173573 h 2344739"/>
              <a:gd name="connsiteX151-7837" fmla="*/ 4515814 w 12192001"/>
              <a:gd name="connsiteY151-7838" fmla="*/ 2163671 h 2344739"/>
              <a:gd name="connsiteX152-7839" fmla="*/ 4428543 w 12192001"/>
              <a:gd name="connsiteY152-7840" fmla="*/ 2153020 h 2344739"/>
              <a:gd name="connsiteX153-7841" fmla="*/ 4362875 w 12192001"/>
              <a:gd name="connsiteY153-7842" fmla="*/ 2151674 h 2344739"/>
              <a:gd name="connsiteX154-7843" fmla="*/ 4316966 w 12192001"/>
              <a:gd name="connsiteY154-7844" fmla="*/ 2158289 h 2344739"/>
              <a:gd name="connsiteX155-7845" fmla="*/ 4315110 w 12192001"/>
              <a:gd name="connsiteY155-7846" fmla="*/ 2156948 h 2344739"/>
              <a:gd name="connsiteX156-7847" fmla="*/ 4295144 w 12192001"/>
              <a:gd name="connsiteY156-7848" fmla="*/ 2155069 h 2344739"/>
              <a:gd name="connsiteX157-7849" fmla="*/ 4290064 w 12192001"/>
              <a:gd name="connsiteY157-7850" fmla="*/ 2157986 h 2344739"/>
              <a:gd name="connsiteX158-7851" fmla="*/ 4276142 w 12192001"/>
              <a:gd name="connsiteY158-7852" fmla="*/ 2157740 h 2344739"/>
              <a:gd name="connsiteX159-7853" fmla="*/ 4248117 w 12192001"/>
              <a:gd name="connsiteY159-7854" fmla="*/ 2160064 h 2344739"/>
              <a:gd name="connsiteX160-7855" fmla="*/ 4202051 w 12192001"/>
              <a:gd name="connsiteY160-7856" fmla="*/ 2157269 h 2344739"/>
              <a:gd name="connsiteX161-7857" fmla="*/ 4201745 w 12192001"/>
              <a:gd name="connsiteY161-7858" fmla="*/ 2156010 h 2344739"/>
              <a:gd name="connsiteX162-7859" fmla="*/ 4191248 w 12192001"/>
              <a:gd name="connsiteY162-7860" fmla="*/ 2150376 h 2344739"/>
              <a:gd name="connsiteX163-7861" fmla="*/ 4142745 w 12192001"/>
              <a:gd name="connsiteY163-7862" fmla="*/ 2134511 h 2344739"/>
              <a:gd name="connsiteX164-7863" fmla="*/ 4083097 w 12192001"/>
              <a:gd name="connsiteY164-7864" fmla="*/ 2107978 h 2344739"/>
              <a:gd name="connsiteX165-7865" fmla="*/ 4074546 w 12192001"/>
              <a:gd name="connsiteY165-7866" fmla="*/ 2107143 h 2344739"/>
              <a:gd name="connsiteX166-7867" fmla="*/ 4074427 w 12192001"/>
              <a:gd name="connsiteY166-7868" fmla="*/ 2106844 h 2344739"/>
              <a:gd name="connsiteX167-7869" fmla="*/ 4065510 w 12192001"/>
              <a:gd name="connsiteY167-7870" fmla="*/ 2105400 h 2344739"/>
              <a:gd name="connsiteX168-7871" fmla="*/ 4058954 w 12192001"/>
              <a:gd name="connsiteY168-7872" fmla="*/ 2105618 h 2344739"/>
              <a:gd name="connsiteX169-7873" fmla="*/ 4042364 w 12192001"/>
              <a:gd name="connsiteY169-7874" fmla="*/ 2103997 h 2344739"/>
              <a:gd name="connsiteX170-7875" fmla="*/ 4036997 w 12192001"/>
              <a:gd name="connsiteY170-7876" fmla="*/ 2101563 h 2344739"/>
              <a:gd name="connsiteX171-7877" fmla="*/ 4035363 w 12192001"/>
              <a:gd name="connsiteY171-7878" fmla="*/ 2097896 h 2344739"/>
              <a:gd name="connsiteX172-7879" fmla="*/ 4033778 w 12192001"/>
              <a:gd name="connsiteY172-7880" fmla="*/ 2098131 h 2344739"/>
              <a:gd name="connsiteX173-7881" fmla="*/ 4004538 w 12192001"/>
              <a:gd name="connsiteY173-7882" fmla="*/ 2085563 h 2344739"/>
              <a:gd name="connsiteX174-7883" fmla="*/ 3936846 w 12192001"/>
              <a:gd name="connsiteY174-7884" fmla="*/ 2068106 h 2344739"/>
              <a:gd name="connsiteX175-7885" fmla="*/ 3897275 w 12192001"/>
              <a:gd name="connsiteY175-7886" fmla="*/ 2062451 h 2344739"/>
              <a:gd name="connsiteX176-7887" fmla="*/ 3789760 w 12192001"/>
              <a:gd name="connsiteY176-7888" fmla="*/ 2042213 h 2344739"/>
              <a:gd name="connsiteX177-7889" fmla="*/ 3682513 w 12192001"/>
              <a:gd name="connsiteY177-7890" fmla="*/ 2018290 h 2344739"/>
              <a:gd name="connsiteX178-7891" fmla="*/ 3610035 w 12192001"/>
              <a:gd name="connsiteY178-7892" fmla="*/ 1986019 h 2344739"/>
              <a:gd name="connsiteX179-7893" fmla="*/ 3603855 w 12192001"/>
              <a:gd name="connsiteY179-7894" fmla="*/ 1987381 h 2344739"/>
              <a:gd name="connsiteX180-7895" fmla="*/ 3594736 w 12192001"/>
              <a:gd name="connsiteY180-7896" fmla="*/ 1987545 h 2344739"/>
              <a:gd name="connsiteX181-7897" fmla="*/ 3594501 w 12192001"/>
              <a:gd name="connsiteY181-7898" fmla="*/ 1987276 h 2344739"/>
              <a:gd name="connsiteX182-7899" fmla="*/ 3585978 w 12192001"/>
              <a:gd name="connsiteY182-7900" fmla="*/ 1987966 h 2344739"/>
              <a:gd name="connsiteX183-7901" fmla="*/ 3536135 w 12192001"/>
              <a:gd name="connsiteY183-7902" fmla="*/ 1978267 h 2344739"/>
              <a:gd name="connsiteX184-7903" fmla="*/ 3473223 w 12192001"/>
              <a:gd name="connsiteY184-7904" fmla="*/ 1974606 h 2344739"/>
              <a:gd name="connsiteX185-7905" fmla="*/ 3400728 w 12192001"/>
              <a:gd name="connsiteY185-7906" fmla="*/ 1962558 h 2344739"/>
              <a:gd name="connsiteX186-7907" fmla="*/ 3363888 w 12192001"/>
              <a:gd name="connsiteY186-7908" fmla="*/ 1979510 h 2344739"/>
              <a:gd name="connsiteX187-7909" fmla="*/ 3344026 w 12192001"/>
              <a:gd name="connsiteY187-7910" fmla="*/ 1981192 h 2344739"/>
              <a:gd name="connsiteX188-7911" fmla="*/ 3341698 w 12192001"/>
              <a:gd name="connsiteY188-7912" fmla="*/ 1980217 h 2344739"/>
              <a:gd name="connsiteX189-7913" fmla="*/ 3262356 w 12192001"/>
              <a:gd name="connsiteY189-7914" fmla="*/ 1986094 h 2344739"/>
              <a:gd name="connsiteX190-7915" fmla="*/ 3142556 w 12192001"/>
              <a:gd name="connsiteY190-7916" fmla="*/ 1993869 h 2344739"/>
              <a:gd name="connsiteX191-7917" fmla="*/ 3030291 w 12192001"/>
              <a:gd name="connsiteY191-7918" fmla="*/ 1996512 h 2344739"/>
              <a:gd name="connsiteX192-7919" fmla="*/ 2781569 w 12192001"/>
              <a:gd name="connsiteY192-7920" fmla="*/ 2018333 h 2344739"/>
              <a:gd name="connsiteX193-7921" fmla="*/ 2646527 w 12192001"/>
              <a:gd name="connsiteY193-7922" fmla="*/ 2028869 h 2344739"/>
              <a:gd name="connsiteX194-7923" fmla="*/ 2568028 w 12192001"/>
              <a:gd name="connsiteY194-7924" fmla="*/ 2002628 h 2344739"/>
              <a:gd name="connsiteX195-7925" fmla="*/ 2443255 w 12192001"/>
              <a:gd name="connsiteY195-7926" fmla="*/ 2016529 h 2344739"/>
              <a:gd name="connsiteX196-7927" fmla="*/ 2315112 w 12192001"/>
              <a:gd name="connsiteY196-7928" fmla="*/ 2024996 h 2344739"/>
              <a:gd name="connsiteX197-7929" fmla="*/ 2208578 w 12192001"/>
              <a:gd name="connsiteY197-7930" fmla="*/ 2019763 h 2344739"/>
              <a:gd name="connsiteX198-7931" fmla="*/ 2094665 w 12192001"/>
              <a:gd name="connsiteY198-7932" fmla="*/ 2003052 h 2344739"/>
              <a:gd name="connsiteX199-7933" fmla="*/ 1997356 w 12192001"/>
              <a:gd name="connsiteY199-7934" fmla="*/ 1995032 h 2344739"/>
              <a:gd name="connsiteX200-7935" fmla="*/ 1928172 w 12192001"/>
              <a:gd name="connsiteY200-7936" fmla="*/ 2016977 h 2344739"/>
              <a:gd name="connsiteX201-7937" fmla="*/ 1921650 w 12192001"/>
              <a:gd name="connsiteY201-7938" fmla="*/ 2012146 h 2344739"/>
              <a:gd name="connsiteX202-7939" fmla="*/ 1873080 w 12192001"/>
              <a:gd name="connsiteY202-7940" fmla="*/ 2013741 h 2344739"/>
              <a:gd name="connsiteX203-7941" fmla="*/ 1786655 w 12192001"/>
              <a:gd name="connsiteY203-7942" fmla="*/ 2041363 h 2344739"/>
              <a:gd name="connsiteX204-7943" fmla="*/ 1738204 w 12192001"/>
              <a:gd name="connsiteY204-7944" fmla="*/ 2036312 h 2344739"/>
              <a:gd name="connsiteX205-7945" fmla="*/ 1675071 w 12192001"/>
              <a:gd name="connsiteY205-7946" fmla="*/ 2019963 h 2344739"/>
              <a:gd name="connsiteX206-7947" fmla="*/ 1608669 w 12192001"/>
              <a:gd name="connsiteY206-7948" fmla="*/ 2013066 h 2344739"/>
              <a:gd name="connsiteX207-7949" fmla="*/ 1496110 w 12192001"/>
              <a:gd name="connsiteY207-7950" fmla="*/ 1987476 h 2344739"/>
              <a:gd name="connsiteX208-7951" fmla="*/ 1149979 w 12192001"/>
              <a:gd name="connsiteY208-7952" fmla="*/ 1938041 h 2344739"/>
              <a:gd name="connsiteX209-7953" fmla="*/ 858269 w 12192001"/>
              <a:gd name="connsiteY209-7954" fmla="*/ 1928608 h 2344739"/>
              <a:gd name="connsiteX210-7955" fmla="*/ 837540 w 12192001"/>
              <a:gd name="connsiteY210-7956" fmla="*/ 1929821 h 2344739"/>
              <a:gd name="connsiteX211-7957" fmla="*/ 816809 w 12192001"/>
              <a:gd name="connsiteY211-7958" fmla="*/ 1927857 h 2344739"/>
              <a:gd name="connsiteX212-7959" fmla="*/ 811506 w 12192001"/>
              <a:gd name="connsiteY212-7960" fmla="*/ 1930751 h 2344739"/>
              <a:gd name="connsiteX213-7961" fmla="*/ 797041 w 12192001"/>
              <a:gd name="connsiteY213-7962" fmla="*/ 1930446 h 2344739"/>
              <a:gd name="connsiteX214-7963" fmla="*/ 767901 w 12192001"/>
              <a:gd name="connsiteY214-7964" fmla="*/ 1932653 h 2344739"/>
              <a:gd name="connsiteX215-7965" fmla="*/ 763053 w 12192001"/>
              <a:gd name="connsiteY215-7966" fmla="*/ 1930432 h 2344739"/>
              <a:gd name="connsiteX216-7967" fmla="*/ 720047 w 12192001"/>
              <a:gd name="connsiteY216-7968" fmla="*/ 1929661 h 2344739"/>
              <a:gd name="connsiteX217-7969" fmla="*/ 719742 w 12192001"/>
              <a:gd name="connsiteY217-7970" fmla="*/ 1928399 h 2344739"/>
              <a:gd name="connsiteX218-7971" fmla="*/ 708875 w 12192001"/>
              <a:gd name="connsiteY218-7972" fmla="*/ 1922722 h 2344739"/>
              <a:gd name="connsiteX219-7973" fmla="*/ 596792 w 12192001"/>
              <a:gd name="connsiteY219-7974" fmla="*/ 1879864 h 2344739"/>
              <a:gd name="connsiteX220-7975" fmla="*/ 578535 w 12192001"/>
              <a:gd name="connsiteY220-7976" fmla="*/ 1877212 h 2344739"/>
              <a:gd name="connsiteX221-7977" fmla="*/ 571717 w 12192001"/>
              <a:gd name="connsiteY221-7978" fmla="*/ 1877401 h 2344739"/>
              <a:gd name="connsiteX222-7979" fmla="*/ 445099 w 12192001"/>
              <a:gd name="connsiteY222-7980" fmla="*/ 1839371 h 2344739"/>
              <a:gd name="connsiteX223-7981" fmla="*/ 404015 w 12192001"/>
              <a:gd name="connsiteY223-7982" fmla="*/ 1833548 h 2344739"/>
              <a:gd name="connsiteX224-7983" fmla="*/ 292435 w 12192001"/>
              <a:gd name="connsiteY224-7984" fmla="*/ 1812852 h 2344739"/>
              <a:gd name="connsiteX225-7985" fmla="*/ 118381 w 12192001"/>
              <a:gd name="connsiteY225-7986" fmla="*/ 1761047 h 2344739"/>
              <a:gd name="connsiteX226-7987" fmla="*/ 15526 w 12192001"/>
              <a:gd name="connsiteY226-7988" fmla="*/ 1758191 h 2344739"/>
              <a:gd name="connsiteX227-7989" fmla="*/ 2 w 12192001"/>
              <a:gd name="connsiteY227-7990" fmla="*/ 1752722 h 2344739"/>
              <a:gd name="connsiteX228-7991" fmla="*/ 1 w 12192001"/>
              <a:gd name="connsiteY228-7992" fmla="*/ 762497 h 2344739"/>
              <a:gd name="connsiteX229-7993" fmla="*/ 0 w 12192001"/>
              <a:gd name="connsiteY229-7994" fmla="*/ 762497 h 2344739"/>
              <a:gd name="connsiteX230-7995" fmla="*/ 0 w 12192001"/>
              <a:gd name="connsiteY230-7996" fmla="*/ 222213 h 2344739"/>
              <a:gd name="connsiteX231-7997" fmla="*/ 0 w 12192001"/>
              <a:gd name="connsiteY231-7998" fmla="*/ 0 h 2344739"/>
              <a:gd name="connsiteX0-7999" fmla="*/ 0 w 12192001"/>
              <a:gd name="connsiteY0-8000" fmla="*/ 0 h 2344739"/>
              <a:gd name="connsiteX1-8001" fmla="*/ 12192000 w 12192001"/>
              <a:gd name="connsiteY1-8002" fmla="*/ 0 h 2344739"/>
              <a:gd name="connsiteX2-8003" fmla="*/ 12192000 w 12192001"/>
              <a:gd name="connsiteY2-8004" fmla="*/ 222213 h 2344739"/>
              <a:gd name="connsiteX3-8005" fmla="*/ 12192000 w 12192001"/>
              <a:gd name="connsiteY3-8006" fmla="*/ 389190 h 2344739"/>
              <a:gd name="connsiteX4-8007" fmla="*/ 12192001 w 12192001"/>
              <a:gd name="connsiteY4-8008" fmla="*/ 579739 h 2344739"/>
              <a:gd name="connsiteX5-8009" fmla="*/ 12184838 w 12192001"/>
              <a:gd name="connsiteY5-8010" fmla="*/ 584189 h 2344739"/>
              <a:gd name="connsiteX6-8011" fmla="*/ 12155215 w 12192001"/>
              <a:gd name="connsiteY6-8012" fmla="*/ 597366 h 2344739"/>
              <a:gd name="connsiteX7-8013" fmla="*/ 12138067 w 12192001"/>
              <a:gd name="connsiteY7-8014" fmla="*/ 623179 h 2344739"/>
              <a:gd name="connsiteX8-8015" fmla="*/ 12125179 w 12192001"/>
              <a:gd name="connsiteY8-8016" fmla="*/ 624690 h 2344739"/>
              <a:gd name="connsiteX9-8017" fmla="*/ 12122859 w 12192001"/>
              <a:gd name="connsiteY9-8018" fmla="*/ 624794 h 2344739"/>
              <a:gd name="connsiteX10-8019" fmla="*/ 12115706 w 12192001"/>
              <a:gd name="connsiteY10-8020" fmla="*/ 628608 h 2344739"/>
              <a:gd name="connsiteX11-8021" fmla="*/ 12098349 w 12192001"/>
              <a:gd name="connsiteY11-8022" fmla="*/ 628139 h 2344739"/>
              <a:gd name="connsiteX12-8023" fmla="*/ 12085925 w 12192001"/>
              <a:gd name="connsiteY12-8024" fmla="*/ 636341 h 2344739"/>
              <a:gd name="connsiteX13-8025" fmla="*/ 12029925 w 12192001"/>
              <a:gd name="connsiteY13-8026" fmla="*/ 680009 h 2344739"/>
              <a:gd name="connsiteX14-8027" fmla="*/ 11994685 w 12192001"/>
              <a:gd name="connsiteY14-8028" fmla="*/ 703458 h 2344739"/>
              <a:gd name="connsiteX15-8029" fmla="*/ 11978569 w 12192001"/>
              <a:gd name="connsiteY15-8030" fmla="*/ 708161 h 2344739"/>
              <a:gd name="connsiteX16-8031" fmla="*/ 11957898 w 12192001"/>
              <a:gd name="connsiteY16-8032" fmla="*/ 717558 h 2344739"/>
              <a:gd name="connsiteX17-8033" fmla="*/ 11919306 w 12192001"/>
              <a:gd name="connsiteY17-8034" fmla="*/ 730883 h 2344739"/>
              <a:gd name="connsiteX18-8035" fmla="*/ 11902508 w 12192001"/>
              <a:gd name="connsiteY18-8036" fmla="*/ 742426 h 2344739"/>
              <a:gd name="connsiteX19-8037" fmla="*/ 11893900 w 12192001"/>
              <a:gd name="connsiteY19-8038" fmla="*/ 744791 h 2344739"/>
              <a:gd name="connsiteX20-8039" fmla="*/ 11890820 w 12192001"/>
              <a:gd name="connsiteY20-8040" fmla="*/ 755729 h 2344739"/>
              <a:gd name="connsiteX21-8041" fmla="*/ 11869628 w 12192001"/>
              <a:gd name="connsiteY21-8042" fmla="*/ 777816 h 2344739"/>
              <a:gd name="connsiteX22-8043" fmla="*/ 11812228 w 12192001"/>
              <a:gd name="connsiteY22-8044" fmla="*/ 797659 h 2344739"/>
              <a:gd name="connsiteX23-8045" fmla="*/ 11748619 w 12192001"/>
              <a:gd name="connsiteY23-8046" fmla="*/ 872002 h 2344739"/>
              <a:gd name="connsiteX24-8047" fmla="*/ 11589545 w 12192001"/>
              <a:gd name="connsiteY24-8048" fmla="*/ 963777 h 2344739"/>
              <a:gd name="connsiteX25-8049" fmla="*/ 11522499 w 12192001"/>
              <a:gd name="connsiteY25-8050" fmla="*/ 999965 h 2344739"/>
              <a:gd name="connsiteX26-8051" fmla="*/ 11279184 w 12192001"/>
              <a:gd name="connsiteY26-8052" fmla="*/ 1223571 h 2344739"/>
              <a:gd name="connsiteX27-8053" fmla="*/ 11227161 w 12192001"/>
              <a:gd name="connsiteY27-8054" fmla="*/ 1276236 h 2344739"/>
              <a:gd name="connsiteX28-8055" fmla="*/ 11216939 w 12192001"/>
              <a:gd name="connsiteY28-8056" fmla="*/ 1275961 h 2344739"/>
              <a:gd name="connsiteX29-8057" fmla="*/ 11216036 w 12192001"/>
              <a:gd name="connsiteY29-8058" fmla="*/ 1275018 h 2344739"/>
              <a:gd name="connsiteX30-8059" fmla="*/ 11187737 w 12192001"/>
              <a:gd name="connsiteY30-8060" fmla="*/ 1292383 h 2344739"/>
              <a:gd name="connsiteX31-8061" fmla="*/ 11183353 w 12192001"/>
              <a:gd name="connsiteY31-8062" fmla="*/ 1292525 h 2344739"/>
              <a:gd name="connsiteX32-8063" fmla="*/ 11165706 w 12192001"/>
              <a:gd name="connsiteY32-8064" fmla="*/ 1306612 h 2344739"/>
              <a:gd name="connsiteX33-8065" fmla="*/ 11156163 w 12192001"/>
              <a:gd name="connsiteY33-8066" fmla="*/ 1312414 h 2344739"/>
              <a:gd name="connsiteX34-8067" fmla="*/ 11154348 w 12192001"/>
              <a:gd name="connsiteY34-8068" fmla="*/ 1317097 h 2344739"/>
              <a:gd name="connsiteX35-8069" fmla="*/ 11139813 w 12192001"/>
              <a:gd name="connsiteY35-8070" fmla="*/ 1324115 h 2344739"/>
              <a:gd name="connsiteX36-8071" fmla="*/ 11137813 w 12192001"/>
              <a:gd name="connsiteY36-8072" fmla="*/ 1323772 h 2344739"/>
              <a:gd name="connsiteX37-8073" fmla="*/ 11127060 w 12192001"/>
              <a:gd name="connsiteY37-8074" fmla="*/ 1333832 h 2344739"/>
              <a:gd name="connsiteX38-8075" fmla="*/ 11119543 w 12192001"/>
              <a:gd name="connsiteY38-8076" fmla="*/ 1347424 h 2344739"/>
              <a:gd name="connsiteX39-8077" fmla="*/ 10893535 w 12192001"/>
              <a:gd name="connsiteY39-8078" fmla="*/ 1473399 h 2344739"/>
              <a:gd name="connsiteX40-8079" fmla="*/ 10772152 w 12192001"/>
              <a:gd name="connsiteY40-8080" fmla="*/ 1523191 h 2344739"/>
              <a:gd name="connsiteX41-8081" fmla="*/ 10626520 w 12192001"/>
              <a:gd name="connsiteY41-8082" fmla="*/ 1559229 h 2344739"/>
              <a:gd name="connsiteX42-8083" fmla="*/ 10580747 w 12192001"/>
              <a:gd name="connsiteY42-8084" fmla="*/ 1568689 h 2344739"/>
              <a:gd name="connsiteX43-8085" fmla="*/ 10546642 w 12192001"/>
              <a:gd name="connsiteY43-8086" fmla="*/ 1598423 h 2344739"/>
              <a:gd name="connsiteX44-8087" fmla="*/ 10528495 w 12192001"/>
              <a:gd name="connsiteY44-8088" fmla="*/ 1596907 h 2344739"/>
              <a:gd name="connsiteX45-8089" fmla="*/ 10525298 w 12192001"/>
              <a:gd name="connsiteY45-8090" fmla="*/ 1596411 h 2344739"/>
              <a:gd name="connsiteX46-8091" fmla="*/ 10513981 w 12192001"/>
              <a:gd name="connsiteY46-8092" fmla="*/ 1599537 h 2344739"/>
              <a:gd name="connsiteX47-8093" fmla="*/ 10490587 w 12192001"/>
              <a:gd name="connsiteY47-8094" fmla="*/ 1594156 h 2344739"/>
              <a:gd name="connsiteX48-8095" fmla="*/ 10470270 w 12192001"/>
              <a:gd name="connsiteY48-8096" fmla="*/ 1601693 h 2344739"/>
              <a:gd name="connsiteX49-8097" fmla="*/ 10375894 w 12192001"/>
              <a:gd name="connsiteY49-8098" fmla="*/ 1644598 h 2344739"/>
              <a:gd name="connsiteX50-8099" fmla="*/ 10318190 w 12192001"/>
              <a:gd name="connsiteY50-8100" fmla="*/ 1666221 h 2344739"/>
              <a:gd name="connsiteX51-8101" fmla="*/ 10294319 w 12192001"/>
              <a:gd name="connsiteY51-8102" fmla="*/ 1668079 h 2344739"/>
              <a:gd name="connsiteX52-8103" fmla="*/ 10262295 w 12192001"/>
              <a:gd name="connsiteY52-8104" fmla="*/ 1674948 h 2344739"/>
              <a:gd name="connsiteX53-8105" fmla="*/ 10204270 w 12192001"/>
              <a:gd name="connsiteY53-8106" fmla="*/ 1682149 h 2344739"/>
              <a:gd name="connsiteX54-8107" fmla="*/ 10176611 w 12192001"/>
              <a:gd name="connsiteY54-8108" fmla="*/ 1692943 h 2344739"/>
              <a:gd name="connsiteX55-8109" fmla="*/ 10163922 w 12192001"/>
              <a:gd name="connsiteY55-8110" fmla="*/ 1693739 h 2344739"/>
              <a:gd name="connsiteX56-8111" fmla="*/ 10155160 w 12192001"/>
              <a:gd name="connsiteY56-8112" fmla="*/ 1707487 h 2344739"/>
              <a:gd name="connsiteX57-8113" fmla="*/ 10117119 w 12192001"/>
              <a:gd name="connsiteY57-8114" fmla="*/ 1731142 h 2344739"/>
              <a:gd name="connsiteX58-8115" fmla="*/ 10100445 w 12192001"/>
              <a:gd name="connsiteY58-8116" fmla="*/ 1742432 h 2344739"/>
              <a:gd name="connsiteX59-8117" fmla="*/ 10082169 w 12192001"/>
              <a:gd name="connsiteY59-8118" fmla="*/ 1743296 h 2344739"/>
              <a:gd name="connsiteX60-8119" fmla="*/ 10039240 w 12192001"/>
              <a:gd name="connsiteY60-8120" fmla="*/ 1741632 h 2344739"/>
              <a:gd name="connsiteX61-8121" fmla="*/ 9960019 w 12192001"/>
              <a:gd name="connsiteY61-8122" fmla="*/ 1757147 h 2344739"/>
              <a:gd name="connsiteX62-8123" fmla="*/ 9847792 w 12192001"/>
              <a:gd name="connsiteY62-8124" fmla="*/ 1763915 h 2344739"/>
              <a:gd name="connsiteX63-8125" fmla="*/ 9728309 w 12192001"/>
              <a:gd name="connsiteY63-8126" fmla="*/ 1784122 h 2344739"/>
              <a:gd name="connsiteX64-8127" fmla="*/ 9584507 w 12192001"/>
              <a:gd name="connsiteY64-8128" fmla="*/ 1795542 h 2344739"/>
              <a:gd name="connsiteX65-8129" fmla="*/ 9343052 w 12192001"/>
              <a:gd name="connsiteY65-8130" fmla="*/ 1841244 h 2344739"/>
              <a:gd name="connsiteX66-8131" fmla="*/ 9231370 w 12192001"/>
              <a:gd name="connsiteY66-8132" fmla="*/ 1893149 h 2344739"/>
              <a:gd name="connsiteX67-8133" fmla="*/ 9194810 w 12192001"/>
              <a:gd name="connsiteY67-8134" fmla="*/ 1903228 h 2344739"/>
              <a:gd name="connsiteX68-8135" fmla="*/ 9189246 w 12192001"/>
              <a:gd name="connsiteY68-8136" fmla="*/ 1912467 h 2344739"/>
              <a:gd name="connsiteX69-8137" fmla="*/ 9113812 w 12192001"/>
              <a:gd name="connsiteY69-8138" fmla="*/ 1919069 h 2344739"/>
              <a:gd name="connsiteX70-8139" fmla="*/ 9053453 w 12192001"/>
              <a:gd name="connsiteY70-8140" fmla="*/ 1910755 h 2344739"/>
              <a:gd name="connsiteX71-8141" fmla="*/ 9005486 w 12192001"/>
              <a:gd name="connsiteY71-8142" fmla="*/ 1914040 h 2344739"/>
              <a:gd name="connsiteX72-8143" fmla="*/ 9005201 w 12192001"/>
              <a:gd name="connsiteY72-8144" fmla="*/ 1913800 h 2344739"/>
              <a:gd name="connsiteX73-8145" fmla="*/ 8996232 w 12192001"/>
              <a:gd name="connsiteY73-8146" fmla="*/ 1915011 h 2344739"/>
              <a:gd name="connsiteX74-8147" fmla="*/ 8990394 w 12192001"/>
              <a:gd name="connsiteY74-8148" fmla="*/ 1917072 h 2344739"/>
              <a:gd name="connsiteX75-8149" fmla="*/ 8974337 w 12192001"/>
              <a:gd name="connsiteY75-8150" fmla="*/ 1920298 h 2344739"/>
              <a:gd name="connsiteX76-8151" fmla="*/ 8968011 w 12192001"/>
              <a:gd name="connsiteY76-8152" fmla="*/ 1919598 h 2344739"/>
              <a:gd name="connsiteX77-8153" fmla="*/ 8963048 w 12192001"/>
              <a:gd name="connsiteY77-8154" fmla="*/ 1917373 h 2344739"/>
              <a:gd name="connsiteX78-8155" fmla="*/ 8928988 w 12192001"/>
              <a:gd name="connsiteY78-8156" fmla="*/ 1914185 h 2344739"/>
              <a:gd name="connsiteX79-8157" fmla="*/ 8752444 w 12192001"/>
              <a:gd name="connsiteY79-8158" fmla="*/ 1933417 h 2344739"/>
              <a:gd name="connsiteX80-8159" fmla="*/ 8707847 w 12192001"/>
              <a:gd name="connsiteY80-8160" fmla="*/ 1935518 h 2344739"/>
              <a:gd name="connsiteX81-8161" fmla="*/ 8596071 w 12192001"/>
              <a:gd name="connsiteY81-8162" fmla="*/ 1944090 h 2344739"/>
              <a:gd name="connsiteX82-8163" fmla="*/ 8525230 w 12192001"/>
              <a:gd name="connsiteY82-8164" fmla="*/ 1929248 h 2344739"/>
              <a:gd name="connsiteX83-8165" fmla="*/ 8510983 w 12192001"/>
              <a:gd name="connsiteY83-8166" fmla="*/ 1935163 h 2344739"/>
              <a:gd name="connsiteX84-8167" fmla="*/ 8506167 w 12192001"/>
              <a:gd name="connsiteY84-8168" fmla="*/ 1938164 h 2344739"/>
              <a:gd name="connsiteX85-8169" fmla="*/ 8497968 w 12192001"/>
              <a:gd name="connsiteY85-8170" fmla="*/ 1940902 h 2344739"/>
              <a:gd name="connsiteX86-8171" fmla="*/ 8497594 w 12192001"/>
              <a:gd name="connsiteY86-8172" fmla="*/ 1940723 h 2344739"/>
              <a:gd name="connsiteX87-8173" fmla="*/ 8490249 w 12192001"/>
              <a:gd name="connsiteY87-8174" fmla="*/ 1943773 h 2344739"/>
              <a:gd name="connsiteX88-8175" fmla="*/ 8367182 w 12192001"/>
              <a:gd name="connsiteY88-8176" fmla="*/ 1957815 h 2344739"/>
              <a:gd name="connsiteX89-8177" fmla="*/ 8353799 w 12192001"/>
              <a:gd name="connsiteY89-8178" fmla="*/ 1958009 h 2344739"/>
              <a:gd name="connsiteX90-8179" fmla="*/ 8352373 w 12192001"/>
              <a:gd name="connsiteY90-8180" fmla="*/ 1957169 h 2344739"/>
              <a:gd name="connsiteX91-8181" fmla="*/ 8320104 w 12192001"/>
              <a:gd name="connsiteY91-8182" fmla="*/ 1974587 h 2344739"/>
              <a:gd name="connsiteX92-8183" fmla="*/ 8314433 w 12192001"/>
              <a:gd name="connsiteY92-8184" fmla="*/ 1974913 h 2344739"/>
              <a:gd name="connsiteX93-8185" fmla="*/ 8295174 w 12192001"/>
              <a:gd name="connsiteY93-8186" fmla="*/ 1988808 h 2344739"/>
              <a:gd name="connsiteX94-8187" fmla="*/ 8284276 w 12192001"/>
              <a:gd name="connsiteY94-8188" fmla="*/ 1994631 h 2344739"/>
              <a:gd name="connsiteX95-8189" fmla="*/ 8283150 w 12192001"/>
              <a:gd name="connsiteY95-8190" fmla="*/ 1999074 h 2344739"/>
              <a:gd name="connsiteX96-8191" fmla="*/ 8266076 w 12192001"/>
              <a:gd name="connsiteY96-8192" fmla="*/ 2006249 h 2344739"/>
              <a:gd name="connsiteX97-8193" fmla="*/ 8263377 w 12192001"/>
              <a:gd name="connsiteY97-8194" fmla="*/ 2006019 h 2344739"/>
              <a:gd name="connsiteX98-8195" fmla="*/ 8252033 w 12192001"/>
              <a:gd name="connsiteY98-8196" fmla="*/ 2015862 h 2344739"/>
              <a:gd name="connsiteX99-8197" fmla="*/ 8245834 w 12192001"/>
              <a:gd name="connsiteY99-8198" fmla="*/ 2028854 h 2344739"/>
              <a:gd name="connsiteX100-8199" fmla="*/ 8090272 w 12192001"/>
              <a:gd name="connsiteY100-8200" fmla="*/ 2075015 h 2344739"/>
              <a:gd name="connsiteX101-8201" fmla="*/ 7905407 w 12192001"/>
              <a:gd name="connsiteY101-8202" fmla="*/ 2116988 h 2344739"/>
              <a:gd name="connsiteX102-8203" fmla="*/ 7718745 w 12192001"/>
              <a:gd name="connsiteY102-8204" fmla="*/ 2142703 h 2344739"/>
              <a:gd name="connsiteX103-8205" fmla="*/ 7614347 w 12192001"/>
              <a:gd name="connsiteY103-8206" fmla="*/ 2139232 h 2344739"/>
              <a:gd name="connsiteX104-8207" fmla="*/ 7527543 w 12192001"/>
              <a:gd name="connsiteY104-8208" fmla="*/ 2145060 h 2344739"/>
              <a:gd name="connsiteX105-8209" fmla="*/ 7519571 w 12192001"/>
              <a:gd name="connsiteY105-8210" fmla="*/ 2147613 h 2344739"/>
              <a:gd name="connsiteX106-8211" fmla="*/ 7507411 w 12192001"/>
              <a:gd name="connsiteY106-8212" fmla="*/ 2148948 h 2344739"/>
              <a:gd name="connsiteX107-8213" fmla="*/ 7507040 w 12192001"/>
              <a:gd name="connsiteY107-8214" fmla="*/ 2148621 h 2344739"/>
              <a:gd name="connsiteX108-8215" fmla="*/ 7495795 w 12192001"/>
              <a:gd name="connsiteY108-8216" fmla="*/ 2150573 h 2344739"/>
              <a:gd name="connsiteX109-8217" fmla="*/ 7405391 w 12192001"/>
              <a:gd name="connsiteY109-8218" fmla="*/ 2142468 h 2344739"/>
              <a:gd name="connsiteX110-8219" fmla="*/ 7312180 w 12192001"/>
              <a:gd name="connsiteY110-8220" fmla="*/ 2132873 h 2344739"/>
              <a:gd name="connsiteX111-8221" fmla="*/ 7218559 w 12192001"/>
              <a:gd name="connsiteY111-8222" fmla="*/ 2156680 h 2344739"/>
              <a:gd name="connsiteX112-8223" fmla="*/ 7201101 w 12192001"/>
              <a:gd name="connsiteY112-8224" fmla="*/ 2161230 h 2344739"/>
              <a:gd name="connsiteX113-8225" fmla="*/ 7197004 w 12192001"/>
              <a:gd name="connsiteY113-8226" fmla="*/ 2166588 h 2344739"/>
              <a:gd name="connsiteX114-8227" fmla="*/ 7170808 w 12192001"/>
              <a:gd name="connsiteY114-8228" fmla="*/ 2171236 h 2344739"/>
              <a:gd name="connsiteX115-8229" fmla="*/ 7096988 w 12192001"/>
              <a:gd name="connsiteY115-8230" fmla="*/ 2183464 h 2344739"/>
              <a:gd name="connsiteX116-8231" fmla="*/ 7018496 w 12192001"/>
              <a:gd name="connsiteY116-8232" fmla="*/ 2183090 h 2344739"/>
              <a:gd name="connsiteX117-8233" fmla="*/ 6904146 w 12192001"/>
              <a:gd name="connsiteY117-8234" fmla="*/ 2212596 h 2344739"/>
              <a:gd name="connsiteX118-8235" fmla="*/ 6708222 w 12192001"/>
              <a:gd name="connsiteY118-8236" fmla="*/ 2240551 h 2344739"/>
              <a:gd name="connsiteX119-8237" fmla="*/ 6549454 w 12192001"/>
              <a:gd name="connsiteY119-8238" fmla="*/ 2269327 h 2344739"/>
              <a:gd name="connsiteX120-8239" fmla="*/ 6317560 w 12192001"/>
              <a:gd name="connsiteY120-8240" fmla="*/ 2316127 h 2344739"/>
              <a:gd name="connsiteX121-8241" fmla="*/ 6168674 w 12192001"/>
              <a:gd name="connsiteY121-8242" fmla="*/ 2318214 h 2344739"/>
              <a:gd name="connsiteX122-8243" fmla="*/ 6073848 w 12192001"/>
              <a:gd name="connsiteY122-8244" fmla="*/ 2338676 h 2344739"/>
              <a:gd name="connsiteX123-8245" fmla="*/ 6068529 w 12192001"/>
              <a:gd name="connsiteY123-8246" fmla="*/ 2337139 h 2344739"/>
              <a:gd name="connsiteX124-8247" fmla="*/ 6048638 w 12192001"/>
              <a:gd name="connsiteY124-8248" fmla="*/ 2337822 h 2344739"/>
              <a:gd name="connsiteX125-8249" fmla="*/ 6041285 w 12192001"/>
              <a:gd name="connsiteY125-8250" fmla="*/ 2329473 h 2344739"/>
              <a:gd name="connsiteX126-8251" fmla="*/ 6010090 w 12192001"/>
              <a:gd name="connsiteY126-8252" fmla="*/ 2324380 h 2344739"/>
              <a:gd name="connsiteX127-8253" fmla="*/ 5957375 w 12192001"/>
              <a:gd name="connsiteY127-8254" fmla="*/ 2328024 h 2344739"/>
              <a:gd name="connsiteX128-8255" fmla="*/ 5758919 w 12192001"/>
              <a:gd name="connsiteY128-8256" fmla="*/ 2343716 h 2344739"/>
              <a:gd name="connsiteX129-8257" fmla="*/ 5626960 w 12192001"/>
              <a:gd name="connsiteY129-8258" fmla="*/ 2344739 h 2344739"/>
              <a:gd name="connsiteX130-8259" fmla="*/ 5470906 w 12192001"/>
              <a:gd name="connsiteY130-8260" fmla="*/ 2330719 h 2344739"/>
              <a:gd name="connsiteX131-8261" fmla="*/ 5432761 w 12192001"/>
              <a:gd name="connsiteY131-8262" fmla="*/ 2319466 h 2344739"/>
              <a:gd name="connsiteX132-8263" fmla="*/ 5381669 w 12192001"/>
              <a:gd name="connsiteY132-8264" fmla="*/ 2301764 h 2344739"/>
              <a:gd name="connsiteX133-8265" fmla="*/ 5261764 w 12192001"/>
              <a:gd name="connsiteY133-8266" fmla="*/ 2281347 h 2344739"/>
              <a:gd name="connsiteX134-8267" fmla="*/ 5222961 w 12192001"/>
              <a:gd name="connsiteY134-8268" fmla="*/ 2270223 h 2344739"/>
              <a:gd name="connsiteX135-8269" fmla="*/ 5174660 w 12192001"/>
              <a:gd name="connsiteY135-8270" fmla="*/ 2267233 h 2344739"/>
              <a:gd name="connsiteX136-8271" fmla="*/ 5156554 w 12192001"/>
              <a:gd name="connsiteY136-8272" fmla="*/ 2260010 h 2344739"/>
              <a:gd name="connsiteX137-8273" fmla="*/ 5142599 w 12192001"/>
              <a:gd name="connsiteY137-8274" fmla="*/ 2256610 h 2344739"/>
              <a:gd name="connsiteX138-8275" fmla="*/ 5139596 w 12192001"/>
              <a:gd name="connsiteY138-8276" fmla="*/ 2254509 h 2344739"/>
              <a:gd name="connsiteX139-8277" fmla="*/ 5121659 w 12192001"/>
              <a:gd name="connsiteY139-8278" fmla="*/ 2243656 h 2344739"/>
              <a:gd name="connsiteX140-8279" fmla="*/ 5065790 w 12192001"/>
              <a:gd name="connsiteY140-8280" fmla="*/ 2250227 h 2344739"/>
              <a:gd name="connsiteX141-8281" fmla="*/ 5011514 w 12192001"/>
              <a:gd name="connsiteY141-8282" fmla="*/ 2233846 h 2344739"/>
              <a:gd name="connsiteX142-8283" fmla="*/ 4840441 w 12192001"/>
              <a:gd name="connsiteY142-8284" fmla="*/ 2209829 h 2344739"/>
              <a:gd name="connsiteX143-8285" fmla="*/ 4762447 w 12192001"/>
              <a:gd name="connsiteY143-8286" fmla="*/ 2182061 h 2344739"/>
              <a:gd name="connsiteX144-8287" fmla="*/ 4723186 w 12192001"/>
              <a:gd name="connsiteY144-8288" fmla="*/ 2173047 h 2344739"/>
              <a:gd name="connsiteX145-8289" fmla="*/ 4721176 w 12192001"/>
              <a:gd name="connsiteY145-8290" fmla="*/ 2172298 h 2344739"/>
              <a:gd name="connsiteX146-8291" fmla="*/ 4722111 w 12192001"/>
              <a:gd name="connsiteY146-8292" fmla="*/ 2172087 h 2344739"/>
              <a:gd name="connsiteX147-8293" fmla="*/ 4717202 w 12192001"/>
              <a:gd name="connsiteY147-8294" fmla="*/ 2170817 h 2344739"/>
              <a:gd name="connsiteX148-8295" fmla="*/ 4721176 w 12192001"/>
              <a:gd name="connsiteY148-8296" fmla="*/ 2172298 h 2344739"/>
              <a:gd name="connsiteX149-8297" fmla="*/ 4715526 w 12192001"/>
              <a:gd name="connsiteY149-8298" fmla="*/ 2173573 h 2344739"/>
              <a:gd name="connsiteX150-8299" fmla="*/ 4515814 w 12192001"/>
              <a:gd name="connsiteY150-8300" fmla="*/ 2163671 h 2344739"/>
              <a:gd name="connsiteX151-8301" fmla="*/ 4428543 w 12192001"/>
              <a:gd name="connsiteY151-8302" fmla="*/ 2153020 h 2344739"/>
              <a:gd name="connsiteX152-8303" fmla="*/ 4362875 w 12192001"/>
              <a:gd name="connsiteY152-8304" fmla="*/ 2151674 h 2344739"/>
              <a:gd name="connsiteX153-8305" fmla="*/ 4316966 w 12192001"/>
              <a:gd name="connsiteY153-8306" fmla="*/ 2158289 h 2344739"/>
              <a:gd name="connsiteX154-8307" fmla="*/ 4315110 w 12192001"/>
              <a:gd name="connsiteY154-8308" fmla="*/ 2156948 h 2344739"/>
              <a:gd name="connsiteX155-8309" fmla="*/ 4295144 w 12192001"/>
              <a:gd name="connsiteY155-8310" fmla="*/ 2155069 h 2344739"/>
              <a:gd name="connsiteX156-8311" fmla="*/ 4290064 w 12192001"/>
              <a:gd name="connsiteY156-8312" fmla="*/ 2157986 h 2344739"/>
              <a:gd name="connsiteX157-8313" fmla="*/ 4276142 w 12192001"/>
              <a:gd name="connsiteY157-8314" fmla="*/ 2157740 h 2344739"/>
              <a:gd name="connsiteX158-8315" fmla="*/ 4248117 w 12192001"/>
              <a:gd name="connsiteY158-8316" fmla="*/ 2160064 h 2344739"/>
              <a:gd name="connsiteX159-8317" fmla="*/ 4202051 w 12192001"/>
              <a:gd name="connsiteY159-8318" fmla="*/ 2157269 h 2344739"/>
              <a:gd name="connsiteX160-8319" fmla="*/ 4201745 w 12192001"/>
              <a:gd name="connsiteY160-8320" fmla="*/ 2156010 h 2344739"/>
              <a:gd name="connsiteX161-8321" fmla="*/ 4191248 w 12192001"/>
              <a:gd name="connsiteY161-8322" fmla="*/ 2150376 h 2344739"/>
              <a:gd name="connsiteX162-8323" fmla="*/ 4142745 w 12192001"/>
              <a:gd name="connsiteY162-8324" fmla="*/ 2134511 h 2344739"/>
              <a:gd name="connsiteX163-8325" fmla="*/ 4083097 w 12192001"/>
              <a:gd name="connsiteY163-8326" fmla="*/ 2107978 h 2344739"/>
              <a:gd name="connsiteX164-8327" fmla="*/ 4074546 w 12192001"/>
              <a:gd name="connsiteY164-8328" fmla="*/ 2107143 h 2344739"/>
              <a:gd name="connsiteX165-8329" fmla="*/ 4074427 w 12192001"/>
              <a:gd name="connsiteY165-8330" fmla="*/ 2106844 h 2344739"/>
              <a:gd name="connsiteX166-8331" fmla="*/ 4065510 w 12192001"/>
              <a:gd name="connsiteY166-8332" fmla="*/ 2105400 h 2344739"/>
              <a:gd name="connsiteX167-8333" fmla="*/ 4058954 w 12192001"/>
              <a:gd name="connsiteY167-8334" fmla="*/ 2105618 h 2344739"/>
              <a:gd name="connsiteX168-8335" fmla="*/ 4042364 w 12192001"/>
              <a:gd name="connsiteY168-8336" fmla="*/ 2103997 h 2344739"/>
              <a:gd name="connsiteX169-8337" fmla="*/ 4036997 w 12192001"/>
              <a:gd name="connsiteY169-8338" fmla="*/ 2101563 h 2344739"/>
              <a:gd name="connsiteX170-8339" fmla="*/ 4035363 w 12192001"/>
              <a:gd name="connsiteY170-8340" fmla="*/ 2097896 h 2344739"/>
              <a:gd name="connsiteX171-8341" fmla="*/ 4033778 w 12192001"/>
              <a:gd name="connsiteY171-8342" fmla="*/ 2098131 h 2344739"/>
              <a:gd name="connsiteX172-8343" fmla="*/ 4004538 w 12192001"/>
              <a:gd name="connsiteY172-8344" fmla="*/ 2085563 h 2344739"/>
              <a:gd name="connsiteX173-8345" fmla="*/ 3936846 w 12192001"/>
              <a:gd name="connsiteY173-8346" fmla="*/ 2068106 h 2344739"/>
              <a:gd name="connsiteX174-8347" fmla="*/ 3897275 w 12192001"/>
              <a:gd name="connsiteY174-8348" fmla="*/ 2062451 h 2344739"/>
              <a:gd name="connsiteX175-8349" fmla="*/ 3789760 w 12192001"/>
              <a:gd name="connsiteY175-8350" fmla="*/ 2042213 h 2344739"/>
              <a:gd name="connsiteX176-8351" fmla="*/ 3682513 w 12192001"/>
              <a:gd name="connsiteY176-8352" fmla="*/ 2018290 h 2344739"/>
              <a:gd name="connsiteX177-8353" fmla="*/ 3610035 w 12192001"/>
              <a:gd name="connsiteY177-8354" fmla="*/ 1986019 h 2344739"/>
              <a:gd name="connsiteX178-8355" fmla="*/ 3603855 w 12192001"/>
              <a:gd name="connsiteY178-8356" fmla="*/ 1987381 h 2344739"/>
              <a:gd name="connsiteX179-8357" fmla="*/ 3594736 w 12192001"/>
              <a:gd name="connsiteY179-8358" fmla="*/ 1987545 h 2344739"/>
              <a:gd name="connsiteX180-8359" fmla="*/ 3594501 w 12192001"/>
              <a:gd name="connsiteY180-8360" fmla="*/ 1987276 h 2344739"/>
              <a:gd name="connsiteX181-8361" fmla="*/ 3585978 w 12192001"/>
              <a:gd name="connsiteY181-8362" fmla="*/ 1987966 h 2344739"/>
              <a:gd name="connsiteX182-8363" fmla="*/ 3536135 w 12192001"/>
              <a:gd name="connsiteY182-8364" fmla="*/ 1978267 h 2344739"/>
              <a:gd name="connsiteX183-8365" fmla="*/ 3473223 w 12192001"/>
              <a:gd name="connsiteY183-8366" fmla="*/ 1974606 h 2344739"/>
              <a:gd name="connsiteX184-8367" fmla="*/ 3400728 w 12192001"/>
              <a:gd name="connsiteY184-8368" fmla="*/ 1962558 h 2344739"/>
              <a:gd name="connsiteX185-8369" fmla="*/ 3363888 w 12192001"/>
              <a:gd name="connsiteY185-8370" fmla="*/ 1979510 h 2344739"/>
              <a:gd name="connsiteX186-8371" fmla="*/ 3344026 w 12192001"/>
              <a:gd name="connsiteY186-8372" fmla="*/ 1981192 h 2344739"/>
              <a:gd name="connsiteX187-8373" fmla="*/ 3341698 w 12192001"/>
              <a:gd name="connsiteY187-8374" fmla="*/ 1980217 h 2344739"/>
              <a:gd name="connsiteX188-8375" fmla="*/ 3262356 w 12192001"/>
              <a:gd name="connsiteY188-8376" fmla="*/ 1986094 h 2344739"/>
              <a:gd name="connsiteX189-8377" fmla="*/ 3142556 w 12192001"/>
              <a:gd name="connsiteY189-8378" fmla="*/ 1993869 h 2344739"/>
              <a:gd name="connsiteX190-8379" fmla="*/ 3030291 w 12192001"/>
              <a:gd name="connsiteY190-8380" fmla="*/ 1996512 h 2344739"/>
              <a:gd name="connsiteX191-8381" fmla="*/ 2781569 w 12192001"/>
              <a:gd name="connsiteY191-8382" fmla="*/ 2018333 h 2344739"/>
              <a:gd name="connsiteX192-8383" fmla="*/ 2646527 w 12192001"/>
              <a:gd name="connsiteY192-8384" fmla="*/ 2028869 h 2344739"/>
              <a:gd name="connsiteX193-8385" fmla="*/ 2568028 w 12192001"/>
              <a:gd name="connsiteY193-8386" fmla="*/ 2002628 h 2344739"/>
              <a:gd name="connsiteX194-8387" fmla="*/ 2443255 w 12192001"/>
              <a:gd name="connsiteY194-8388" fmla="*/ 2016529 h 2344739"/>
              <a:gd name="connsiteX195-8389" fmla="*/ 2315112 w 12192001"/>
              <a:gd name="connsiteY195-8390" fmla="*/ 2024996 h 2344739"/>
              <a:gd name="connsiteX196-8391" fmla="*/ 2208578 w 12192001"/>
              <a:gd name="connsiteY196-8392" fmla="*/ 2019763 h 2344739"/>
              <a:gd name="connsiteX197-8393" fmla="*/ 2094665 w 12192001"/>
              <a:gd name="connsiteY197-8394" fmla="*/ 2003052 h 2344739"/>
              <a:gd name="connsiteX198-8395" fmla="*/ 1997356 w 12192001"/>
              <a:gd name="connsiteY198-8396" fmla="*/ 1995032 h 2344739"/>
              <a:gd name="connsiteX199-8397" fmla="*/ 1928172 w 12192001"/>
              <a:gd name="connsiteY199-8398" fmla="*/ 2016977 h 2344739"/>
              <a:gd name="connsiteX200-8399" fmla="*/ 1921650 w 12192001"/>
              <a:gd name="connsiteY200-8400" fmla="*/ 2012146 h 2344739"/>
              <a:gd name="connsiteX201-8401" fmla="*/ 1873080 w 12192001"/>
              <a:gd name="connsiteY201-8402" fmla="*/ 2013741 h 2344739"/>
              <a:gd name="connsiteX202-8403" fmla="*/ 1786655 w 12192001"/>
              <a:gd name="connsiteY202-8404" fmla="*/ 2041363 h 2344739"/>
              <a:gd name="connsiteX203-8405" fmla="*/ 1738204 w 12192001"/>
              <a:gd name="connsiteY203-8406" fmla="*/ 2036312 h 2344739"/>
              <a:gd name="connsiteX204-8407" fmla="*/ 1675071 w 12192001"/>
              <a:gd name="connsiteY204-8408" fmla="*/ 2019963 h 2344739"/>
              <a:gd name="connsiteX205-8409" fmla="*/ 1608669 w 12192001"/>
              <a:gd name="connsiteY205-8410" fmla="*/ 2013066 h 2344739"/>
              <a:gd name="connsiteX206-8411" fmla="*/ 1496110 w 12192001"/>
              <a:gd name="connsiteY206-8412" fmla="*/ 1987476 h 2344739"/>
              <a:gd name="connsiteX207-8413" fmla="*/ 1149979 w 12192001"/>
              <a:gd name="connsiteY207-8414" fmla="*/ 1938041 h 2344739"/>
              <a:gd name="connsiteX208-8415" fmla="*/ 858269 w 12192001"/>
              <a:gd name="connsiteY208-8416" fmla="*/ 1928608 h 2344739"/>
              <a:gd name="connsiteX209-8417" fmla="*/ 837540 w 12192001"/>
              <a:gd name="connsiteY209-8418" fmla="*/ 1929821 h 2344739"/>
              <a:gd name="connsiteX210-8419" fmla="*/ 816809 w 12192001"/>
              <a:gd name="connsiteY210-8420" fmla="*/ 1927857 h 2344739"/>
              <a:gd name="connsiteX211-8421" fmla="*/ 811506 w 12192001"/>
              <a:gd name="connsiteY211-8422" fmla="*/ 1930751 h 2344739"/>
              <a:gd name="connsiteX212-8423" fmla="*/ 797041 w 12192001"/>
              <a:gd name="connsiteY212-8424" fmla="*/ 1930446 h 2344739"/>
              <a:gd name="connsiteX213-8425" fmla="*/ 767901 w 12192001"/>
              <a:gd name="connsiteY213-8426" fmla="*/ 1932653 h 2344739"/>
              <a:gd name="connsiteX214-8427" fmla="*/ 763053 w 12192001"/>
              <a:gd name="connsiteY214-8428" fmla="*/ 1930432 h 2344739"/>
              <a:gd name="connsiteX215-8429" fmla="*/ 720047 w 12192001"/>
              <a:gd name="connsiteY215-8430" fmla="*/ 1929661 h 2344739"/>
              <a:gd name="connsiteX216-8431" fmla="*/ 719742 w 12192001"/>
              <a:gd name="connsiteY216-8432" fmla="*/ 1928399 h 2344739"/>
              <a:gd name="connsiteX217-8433" fmla="*/ 708875 w 12192001"/>
              <a:gd name="connsiteY217-8434" fmla="*/ 1922722 h 2344739"/>
              <a:gd name="connsiteX218-8435" fmla="*/ 596792 w 12192001"/>
              <a:gd name="connsiteY218-8436" fmla="*/ 1879864 h 2344739"/>
              <a:gd name="connsiteX219-8437" fmla="*/ 578535 w 12192001"/>
              <a:gd name="connsiteY219-8438" fmla="*/ 1877212 h 2344739"/>
              <a:gd name="connsiteX220-8439" fmla="*/ 571717 w 12192001"/>
              <a:gd name="connsiteY220-8440" fmla="*/ 1877401 h 2344739"/>
              <a:gd name="connsiteX221-8441" fmla="*/ 445099 w 12192001"/>
              <a:gd name="connsiteY221-8442" fmla="*/ 1839371 h 2344739"/>
              <a:gd name="connsiteX222-8443" fmla="*/ 404015 w 12192001"/>
              <a:gd name="connsiteY222-8444" fmla="*/ 1833548 h 2344739"/>
              <a:gd name="connsiteX223-8445" fmla="*/ 292435 w 12192001"/>
              <a:gd name="connsiteY223-8446" fmla="*/ 1812852 h 2344739"/>
              <a:gd name="connsiteX224-8447" fmla="*/ 118381 w 12192001"/>
              <a:gd name="connsiteY224-8448" fmla="*/ 1761047 h 2344739"/>
              <a:gd name="connsiteX225-8449" fmla="*/ 15526 w 12192001"/>
              <a:gd name="connsiteY225-8450" fmla="*/ 1758191 h 2344739"/>
              <a:gd name="connsiteX226-8451" fmla="*/ 2 w 12192001"/>
              <a:gd name="connsiteY226-8452" fmla="*/ 1752722 h 2344739"/>
              <a:gd name="connsiteX227-8453" fmla="*/ 1 w 12192001"/>
              <a:gd name="connsiteY227-8454" fmla="*/ 762497 h 2344739"/>
              <a:gd name="connsiteX228-8455" fmla="*/ 0 w 12192001"/>
              <a:gd name="connsiteY228-8456" fmla="*/ 762497 h 2344739"/>
              <a:gd name="connsiteX229-8457" fmla="*/ 0 w 12192001"/>
              <a:gd name="connsiteY229-8458" fmla="*/ 222213 h 2344739"/>
              <a:gd name="connsiteX230-8459" fmla="*/ 0 w 12192001"/>
              <a:gd name="connsiteY230-8460" fmla="*/ 0 h 2344739"/>
              <a:gd name="connsiteX0-8461" fmla="*/ 0 w 12192001"/>
              <a:gd name="connsiteY0-8462" fmla="*/ 0 h 2344739"/>
              <a:gd name="connsiteX1-8463" fmla="*/ 12192000 w 12192001"/>
              <a:gd name="connsiteY1-8464" fmla="*/ 0 h 2344739"/>
              <a:gd name="connsiteX2-8465" fmla="*/ 12192000 w 12192001"/>
              <a:gd name="connsiteY2-8466" fmla="*/ 222213 h 2344739"/>
              <a:gd name="connsiteX3-8467" fmla="*/ 12192000 w 12192001"/>
              <a:gd name="connsiteY3-8468" fmla="*/ 389190 h 2344739"/>
              <a:gd name="connsiteX4-8469" fmla="*/ 12192001 w 12192001"/>
              <a:gd name="connsiteY4-8470" fmla="*/ 579739 h 2344739"/>
              <a:gd name="connsiteX5-8471" fmla="*/ 12184838 w 12192001"/>
              <a:gd name="connsiteY5-8472" fmla="*/ 584189 h 2344739"/>
              <a:gd name="connsiteX6-8473" fmla="*/ 12155215 w 12192001"/>
              <a:gd name="connsiteY6-8474" fmla="*/ 597366 h 2344739"/>
              <a:gd name="connsiteX7-8475" fmla="*/ 12138067 w 12192001"/>
              <a:gd name="connsiteY7-8476" fmla="*/ 623179 h 2344739"/>
              <a:gd name="connsiteX8-8477" fmla="*/ 12125179 w 12192001"/>
              <a:gd name="connsiteY8-8478" fmla="*/ 624690 h 2344739"/>
              <a:gd name="connsiteX9-8479" fmla="*/ 12122859 w 12192001"/>
              <a:gd name="connsiteY9-8480" fmla="*/ 624794 h 2344739"/>
              <a:gd name="connsiteX10-8481" fmla="*/ 12115706 w 12192001"/>
              <a:gd name="connsiteY10-8482" fmla="*/ 628608 h 2344739"/>
              <a:gd name="connsiteX11-8483" fmla="*/ 12098349 w 12192001"/>
              <a:gd name="connsiteY11-8484" fmla="*/ 628139 h 2344739"/>
              <a:gd name="connsiteX12-8485" fmla="*/ 12085925 w 12192001"/>
              <a:gd name="connsiteY12-8486" fmla="*/ 636341 h 2344739"/>
              <a:gd name="connsiteX13-8487" fmla="*/ 12029925 w 12192001"/>
              <a:gd name="connsiteY13-8488" fmla="*/ 680009 h 2344739"/>
              <a:gd name="connsiteX14-8489" fmla="*/ 11994685 w 12192001"/>
              <a:gd name="connsiteY14-8490" fmla="*/ 703458 h 2344739"/>
              <a:gd name="connsiteX15-8491" fmla="*/ 11978569 w 12192001"/>
              <a:gd name="connsiteY15-8492" fmla="*/ 708161 h 2344739"/>
              <a:gd name="connsiteX16-8493" fmla="*/ 11957898 w 12192001"/>
              <a:gd name="connsiteY16-8494" fmla="*/ 717558 h 2344739"/>
              <a:gd name="connsiteX17-8495" fmla="*/ 11919306 w 12192001"/>
              <a:gd name="connsiteY17-8496" fmla="*/ 730883 h 2344739"/>
              <a:gd name="connsiteX18-8497" fmla="*/ 11902508 w 12192001"/>
              <a:gd name="connsiteY18-8498" fmla="*/ 742426 h 2344739"/>
              <a:gd name="connsiteX19-8499" fmla="*/ 11893900 w 12192001"/>
              <a:gd name="connsiteY19-8500" fmla="*/ 744791 h 2344739"/>
              <a:gd name="connsiteX20-8501" fmla="*/ 11890820 w 12192001"/>
              <a:gd name="connsiteY20-8502" fmla="*/ 755729 h 2344739"/>
              <a:gd name="connsiteX21-8503" fmla="*/ 11869628 w 12192001"/>
              <a:gd name="connsiteY21-8504" fmla="*/ 777816 h 2344739"/>
              <a:gd name="connsiteX22-8505" fmla="*/ 11812228 w 12192001"/>
              <a:gd name="connsiteY22-8506" fmla="*/ 797659 h 2344739"/>
              <a:gd name="connsiteX23-8507" fmla="*/ 11748619 w 12192001"/>
              <a:gd name="connsiteY23-8508" fmla="*/ 872002 h 2344739"/>
              <a:gd name="connsiteX24-8509" fmla="*/ 11589545 w 12192001"/>
              <a:gd name="connsiteY24-8510" fmla="*/ 963777 h 2344739"/>
              <a:gd name="connsiteX25-8511" fmla="*/ 11522499 w 12192001"/>
              <a:gd name="connsiteY25-8512" fmla="*/ 999965 h 2344739"/>
              <a:gd name="connsiteX26-8513" fmla="*/ 11279184 w 12192001"/>
              <a:gd name="connsiteY26-8514" fmla="*/ 1223571 h 2344739"/>
              <a:gd name="connsiteX27-8515" fmla="*/ 11227161 w 12192001"/>
              <a:gd name="connsiteY27-8516" fmla="*/ 1276236 h 2344739"/>
              <a:gd name="connsiteX28-8517" fmla="*/ 11216939 w 12192001"/>
              <a:gd name="connsiteY28-8518" fmla="*/ 1275961 h 2344739"/>
              <a:gd name="connsiteX29-8519" fmla="*/ 11216036 w 12192001"/>
              <a:gd name="connsiteY29-8520" fmla="*/ 1275018 h 2344739"/>
              <a:gd name="connsiteX30-8521" fmla="*/ 11187737 w 12192001"/>
              <a:gd name="connsiteY30-8522" fmla="*/ 1292383 h 2344739"/>
              <a:gd name="connsiteX31-8523" fmla="*/ 11183353 w 12192001"/>
              <a:gd name="connsiteY31-8524" fmla="*/ 1292525 h 2344739"/>
              <a:gd name="connsiteX32-8525" fmla="*/ 11165706 w 12192001"/>
              <a:gd name="connsiteY32-8526" fmla="*/ 1306612 h 2344739"/>
              <a:gd name="connsiteX33-8527" fmla="*/ 11156163 w 12192001"/>
              <a:gd name="connsiteY33-8528" fmla="*/ 1312414 h 2344739"/>
              <a:gd name="connsiteX34-8529" fmla="*/ 11154348 w 12192001"/>
              <a:gd name="connsiteY34-8530" fmla="*/ 1317097 h 2344739"/>
              <a:gd name="connsiteX35-8531" fmla="*/ 11139813 w 12192001"/>
              <a:gd name="connsiteY35-8532" fmla="*/ 1324115 h 2344739"/>
              <a:gd name="connsiteX36-8533" fmla="*/ 11137813 w 12192001"/>
              <a:gd name="connsiteY36-8534" fmla="*/ 1323772 h 2344739"/>
              <a:gd name="connsiteX37-8535" fmla="*/ 11127060 w 12192001"/>
              <a:gd name="connsiteY37-8536" fmla="*/ 1333832 h 2344739"/>
              <a:gd name="connsiteX38-8537" fmla="*/ 11119543 w 12192001"/>
              <a:gd name="connsiteY38-8538" fmla="*/ 1347424 h 2344739"/>
              <a:gd name="connsiteX39-8539" fmla="*/ 10893535 w 12192001"/>
              <a:gd name="connsiteY39-8540" fmla="*/ 1473399 h 2344739"/>
              <a:gd name="connsiteX40-8541" fmla="*/ 10772152 w 12192001"/>
              <a:gd name="connsiteY40-8542" fmla="*/ 1523191 h 2344739"/>
              <a:gd name="connsiteX41-8543" fmla="*/ 10626520 w 12192001"/>
              <a:gd name="connsiteY41-8544" fmla="*/ 1559229 h 2344739"/>
              <a:gd name="connsiteX42-8545" fmla="*/ 10580747 w 12192001"/>
              <a:gd name="connsiteY42-8546" fmla="*/ 1568689 h 2344739"/>
              <a:gd name="connsiteX43-8547" fmla="*/ 10546642 w 12192001"/>
              <a:gd name="connsiteY43-8548" fmla="*/ 1598423 h 2344739"/>
              <a:gd name="connsiteX44-8549" fmla="*/ 10528495 w 12192001"/>
              <a:gd name="connsiteY44-8550" fmla="*/ 1596907 h 2344739"/>
              <a:gd name="connsiteX45-8551" fmla="*/ 10525298 w 12192001"/>
              <a:gd name="connsiteY45-8552" fmla="*/ 1596411 h 2344739"/>
              <a:gd name="connsiteX46-8553" fmla="*/ 10513981 w 12192001"/>
              <a:gd name="connsiteY46-8554" fmla="*/ 1599537 h 2344739"/>
              <a:gd name="connsiteX47-8555" fmla="*/ 10490587 w 12192001"/>
              <a:gd name="connsiteY47-8556" fmla="*/ 1594156 h 2344739"/>
              <a:gd name="connsiteX48-8557" fmla="*/ 10470270 w 12192001"/>
              <a:gd name="connsiteY48-8558" fmla="*/ 1601693 h 2344739"/>
              <a:gd name="connsiteX49-8559" fmla="*/ 10375894 w 12192001"/>
              <a:gd name="connsiteY49-8560" fmla="*/ 1644598 h 2344739"/>
              <a:gd name="connsiteX50-8561" fmla="*/ 10318190 w 12192001"/>
              <a:gd name="connsiteY50-8562" fmla="*/ 1666221 h 2344739"/>
              <a:gd name="connsiteX51-8563" fmla="*/ 10294319 w 12192001"/>
              <a:gd name="connsiteY51-8564" fmla="*/ 1668079 h 2344739"/>
              <a:gd name="connsiteX52-8565" fmla="*/ 10262295 w 12192001"/>
              <a:gd name="connsiteY52-8566" fmla="*/ 1674948 h 2344739"/>
              <a:gd name="connsiteX53-8567" fmla="*/ 10204270 w 12192001"/>
              <a:gd name="connsiteY53-8568" fmla="*/ 1682149 h 2344739"/>
              <a:gd name="connsiteX54-8569" fmla="*/ 10176611 w 12192001"/>
              <a:gd name="connsiteY54-8570" fmla="*/ 1692943 h 2344739"/>
              <a:gd name="connsiteX55-8571" fmla="*/ 10163922 w 12192001"/>
              <a:gd name="connsiteY55-8572" fmla="*/ 1693739 h 2344739"/>
              <a:gd name="connsiteX56-8573" fmla="*/ 10155160 w 12192001"/>
              <a:gd name="connsiteY56-8574" fmla="*/ 1707487 h 2344739"/>
              <a:gd name="connsiteX57-8575" fmla="*/ 10117119 w 12192001"/>
              <a:gd name="connsiteY57-8576" fmla="*/ 1731142 h 2344739"/>
              <a:gd name="connsiteX58-8577" fmla="*/ 10100445 w 12192001"/>
              <a:gd name="connsiteY58-8578" fmla="*/ 1742432 h 2344739"/>
              <a:gd name="connsiteX59-8579" fmla="*/ 10082169 w 12192001"/>
              <a:gd name="connsiteY59-8580" fmla="*/ 1743296 h 2344739"/>
              <a:gd name="connsiteX60-8581" fmla="*/ 10039240 w 12192001"/>
              <a:gd name="connsiteY60-8582" fmla="*/ 1741632 h 2344739"/>
              <a:gd name="connsiteX61-8583" fmla="*/ 9960019 w 12192001"/>
              <a:gd name="connsiteY61-8584" fmla="*/ 1757147 h 2344739"/>
              <a:gd name="connsiteX62-8585" fmla="*/ 9847792 w 12192001"/>
              <a:gd name="connsiteY62-8586" fmla="*/ 1763915 h 2344739"/>
              <a:gd name="connsiteX63-8587" fmla="*/ 9728309 w 12192001"/>
              <a:gd name="connsiteY63-8588" fmla="*/ 1784122 h 2344739"/>
              <a:gd name="connsiteX64-8589" fmla="*/ 9584507 w 12192001"/>
              <a:gd name="connsiteY64-8590" fmla="*/ 1795542 h 2344739"/>
              <a:gd name="connsiteX65-8591" fmla="*/ 9343052 w 12192001"/>
              <a:gd name="connsiteY65-8592" fmla="*/ 1841244 h 2344739"/>
              <a:gd name="connsiteX66-8593" fmla="*/ 9231370 w 12192001"/>
              <a:gd name="connsiteY66-8594" fmla="*/ 1893149 h 2344739"/>
              <a:gd name="connsiteX67-8595" fmla="*/ 9194810 w 12192001"/>
              <a:gd name="connsiteY67-8596" fmla="*/ 1903228 h 2344739"/>
              <a:gd name="connsiteX68-8597" fmla="*/ 9189246 w 12192001"/>
              <a:gd name="connsiteY68-8598" fmla="*/ 1912467 h 2344739"/>
              <a:gd name="connsiteX69-8599" fmla="*/ 9113812 w 12192001"/>
              <a:gd name="connsiteY69-8600" fmla="*/ 1919069 h 2344739"/>
              <a:gd name="connsiteX70-8601" fmla="*/ 9053453 w 12192001"/>
              <a:gd name="connsiteY70-8602" fmla="*/ 1910755 h 2344739"/>
              <a:gd name="connsiteX71-8603" fmla="*/ 9005486 w 12192001"/>
              <a:gd name="connsiteY71-8604" fmla="*/ 1914040 h 2344739"/>
              <a:gd name="connsiteX72-8605" fmla="*/ 9005201 w 12192001"/>
              <a:gd name="connsiteY72-8606" fmla="*/ 1913800 h 2344739"/>
              <a:gd name="connsiteX73-8607" fmla="*/ 8996232 w 12192001"/>
              <a:gd name="connsiteY73-8608" fmla="*/ 1915011 h 2344739"/>
              <a:gd name="connsiteX74-8609" fmla="*/ 8990394 w 12192001"/>
              <a:gd name="connsiteY74-8610" fmla="*/ 1917072 h 2344739"/>
              <a:gd name="connsiteX75-8611" fmla="*/ 8974337 w 12192001"/>
              <a:gd name="connsiteY75-8612" fmla="*/ 1920298 h 2344739"/>
              <a:gd name="connsiteX76-8613" fmla="*/ 8968011 w 12192001"/>
              <a:gd name="connsiteY76-8614" fmla="*/ 1919598 h 2344739"/>
              <a:gd name="connsiteX77-8615" fmla="*/ 8963048 w 12192001"/>
              <a:gd name="connsiteY77-8616" fmla="*/ 1917373 h 2344739"/>
              <a:gd name="connsiteX78-8617" fmla="*/ 8928988 w 12192001"/>
              <a:gd name="connsiteY78-8618" fmla="*/ 1914185 h 2344739"/>
              <a:gd name="connsiteX79-8619" fmla="*/ 8752444 w 12192001"/>
              <a:gd name="connsiteY79-8620" fmla="*/ 1933417 h 2344739"/>
              <a:gd name="connsiteX80-8621" fmla="*/ 8707847 w 12192001"/>
              <a:gd name="connsiteY80-8622" fmla="*/ 1935518 h 2344739"/>
              <a:gd name="connsiteX81-8623" fmla="*/ 8596071 w 12192001"/>
              <a:gd name="connsiteY81-8624" fmla="*/ 1944090 h 2344739"/>
              <a:gd name="connsiteX82-8625" fmla="*/ 8525230 w 12192001"/>
              <a:gd name="connsiteY82-8626" fmla="*/ 1929248 h 2344739"/>
              <a:gd name="connsiteX83-8627" fmla="*/ 8510983 w 12192001"/>
              <a:gd name="connsiteY83-8628" fmla="*/ 1935163 h 2344739"/>
              <a:gd name="connsiteX84-8629" fmla="*/ 8506167 w 12192001"/>
              <a:gd name="connsiteY84-8630" fmla="*/ 1938164 h 2344739"/>
              <a:gd name="connsiteX85-8631" fmla="*/ 8497968 w 12192001"/>
              <a:gd name="connsiteY85-8632" fmla="*/ 1940902 h 2344739"/>
              <a:gd name="connsiteX86-8633" fmla="*/ 8497594 w 12192001"/>
              <a:gd name="connsiteY86-8634" fmla="*/ 1940723 h 2344739"/>
              <a:gd name="connsiteX87-8635" fmla="*/ 8490249 w 12192001"/>
              <a:gd name="connsiteY87-8636" fmla="*/ 1943773 h 2344739"/>
              <a:gd name="connsiteX88-8637" fmla="*/ 8367182 w 12192001"/>
              <a:gd name="connsiteY88-8638" fmla="*/ 1957815 h 2344739"/>
              <a:gd name="connsiteX89-8639" fmla="*/ 8353799 w 12192001"/>
              <a:gd name="connsiteY89-8640" fmla="*/ 1958009 h 2344739"/>
              <a:gd name="connsiteX90-8641" fmla="*/ 8352373 w 12192001"/>
              <a:gd name="connsiteY90-8642" fmla="*/ 1957169 h 2344739"/>
              <a:gd name="connsiteX91-8643" fmla="*/ 8320104 w 12192001"/>
              <a:gd name="connsiteY91-8644" fmla="*/ 1974587 h 2344739"/>
              <a:gd name="connsiteX92-8645" fmla="*/ 8314433 w 12192001"/>
              <a:gd name="connsiteY92-8646" fmla="*/ 1974913 h 2344739"/>
              <a:gd name="connsiteX93-8647" fmla="*/ 8295174 w 12192001"/>
              <a:gd name="connsiteY93-8648" fmla="*/ 1988808 h 2344739"/>
              <a:gd name="connsiteX94-8649" fmla="*/ 8284276 w 12192001"/>
              <a:gd name="connsiteY94-8650" fmla="*/ 1994631 h 2344739"/>
              <a:gd name="connsiteX95-8651" fmla="*/ 8283150 w 12192001"/>
              <a:gd name="connsiteY95-8652" fmla="*/ 1999074 h 2344739"/>
              <a:gd name="connsiteX96-8653" fmla="*/ 8266076 w 12192001"/>
              <a:gd name="connsiteY96-8654" fmla="*/ 2006249 h 2344739"/>
              <a:gd name="connsiteX97-8655" fmla="*/ 8263377 w 12192001"/>
              <a:gd name="connsiteY97-8656" fmla="*/ 2006019 h 2344739"/>
              <a:gd name="connsiteX98-8657" fmla="*/ 8252033 w 12192001"/>
              <a:gd name="connsiteY98-8658" fmla="*/ 2015862 h 2344739"/>
              <a:gd name="connsiteX99-8659" fmla="*/ 8245834 w 12192001"/>
              <a:gd name="connsiteY99-8660" fmla="*/ 2028854 h 2344739"/>
              <a:gd name="connsiteX100-8661" fmla="*/ 8090272 w 12192001"/>
              <a:gd name="connsiteY100-8662" fmla="*/ 2075015 h 2344739"/>
              <a:gd name="connsiteX101-8663" fmla="*/ 7905407 w 12192001"/>
              <a:gd name="connsiteY101-8664" fmla="*/ 2116988 h 2344739"/>
              <a:gd name="connsiteX102-8665" fmla="*/ 7718745 w 12192001"/>
              <a:gd name="connsiteY102-8666" fmla="*/ 2142703 h 2344739"/>
              <a:gd name="connsiteX103-8667" fmla="*/ 7614347 w 12192001"/>
              <a:gd name="connsiteY103-8668" fmla="*/ 2139232 h 2344739"/>
              <a:gd name="connsiteX104-8669" fmla="*/ 7527543 w 12192001"/>
              <a:gd name="connsiteY104-8670" fmla="*/ 2145060 h 2344739"/>
              <a:gd name="connsiteX105-8671" fmla="*/ 7519571 w 12192001"/>
              <a:gd name="connsiteY105-8672" fmla="*/ 2147613 h 2344739"/>
              <a:gd name="connsiteX106-8673" fmla="*/ 7507411 w 12192001"/>
              <a:gd name="connsiteY106-8674" fmla="*/ 2148948 h 2344739"/>
              <a:gd name="connsiteX107-8675" fmla="*/ 7507040 w 12192001"/>
              <a:gd name="connsiteY107-8676" fmla="*/ 2148621 h 2344739"/>
              <a:gd name="connsiteX108-8677" fmla="*/ 7495795 w 12192001"/>
              <a:gd name="connsiteY108-8678" fmla="*/ 2150573 h 2344739"/>
              <a:gd name="connsiteX109-8679" fmla="*/ 7405391 w 12192001"/>
              <a:gd name="connsiteY109-8680" fmla="*/ 2142468 h 2344739"/>
              <a:gd name="connsiteX110-8681" fmla="*/ 7218559 w 12192001"/>
              <a:gd name="connsiteY110-8682" fmla="*/ 2156680 h 2344739"/>
              <a:gd name="connsiteX111-8683" fmla="*/ 7201101 w 12192001"/>
              <a:gd name="connsiteY111-8684" fmla="*/ 2161230 h 2344739"/>
              <a:gd name="connsiteX112-8685" fmla="*/ 7197004 w 12192001"/>
              <a:gd name="connsiteY112-8686" fmla="*/ 2166588 h 2344739"/>
              <a:gd name="connsiteX113-8687" fmla="*/ 7170808 w 12192001"/>
              <a:gd name="connsiteY113-8688" fmla="*/ 2171236 h 2344739"/>
              <a:gd name="connsiteX114-8689" fmla="*/ 7096988 w 12192001"/>
              <a:gd name="connsiteY114-8690" fmla="*/ 2183464 h 2344739"/>
              <a:gd name="connsiteX115-8691" fmla="*/ 7018496 w 12192001"/>
              <a:gd name="connsiteY115-8692" fmla="*/ 2183090 h 2344739"/>
              <a:gd name="connsiteX116-8693" fmla="*/ 6904146 w 12192001"/>
              <a:gd name="connsiteY116-8694" fmla="*/ 2212596 h 2344739"/>
              <a:gd name="connsiteX117-8695" fmla="*/ 6708222 w 12192001"/>
              <a:gd name="connsiteY117-8696" fmla="*/ 2240551 h 2344739"/>
              <a:gd name="connsiteX118-8697" fmla="*/ 6549454 w 12192001"/>
              <a:gd name="connsiteY118-8698" fmla="*/ 2269327 h 2344739"/>
              <a:gd name="connsiteX119-8699" fmla="*/ 6317560 w 12192001"/>
              <a:gd name="connsiteY119-8700" fmla="*/ 2316127 h 2344739"/>
              <a:gd name="connsiteX120-8701" fmla="*/ 6168674 w 12192001"/>
              <a:gd name="connsiteY120-8702" fmla="*/ 2318214 h 2344739"/>
              <a:gd name="connsiteX121-8703" fmla="*/ 6073848 w 12192001"/>
              <a:gd name="connsiteY121-8704" fmla="*/ 2338676 h 2344739"/>
              <a:gd name="connsiteX122-8705" fmla="*/ 6068529 w 12192001"/>
              <a:gd name="connsiteY122-8706" fmla="*/ 2337139 h 2344739"/>
              <a:gd name="connsiteX123-8707" fmla="*/ 6048638 w 12192001"/>
              <a:gd name="connsiteY123-8708" fmla="*/ 2337822 h 2344739"/>
              <a:gd name="connsiteX124-8709" fmla="*/ 6041285 w 12192001"/>
              <a:gd name="connsiteY124-8710" fmla="*/ 2329473 h 2344739"/>
              <a:gd name="connsiteX125-8711" fmla="*/ 6010090 w 12192001"/>
              <a:gd name="connsiteY125-8712" fmla="*/ 2324380 h 2344739"/>
              <a:gd name="connsiteX126-8713" fmla="*/ 5957375 w 12192001"/>
              <a:gd name="connsiteY126-8714" fmla="*/ 2328024 h 2344739"/>
              <a:gd name="connsiteX127-8715" fmla="*/ 5758919 w 12192001"/>
              <a:gd name="connsiteY127-8716" fmla="*/ 2343716 h 2344739"/>
              <a:gd name="connsiteX128-8717" fmla="*/ 5626960 w 12192001"/>
              <a:gd name="connsiteY128-8718" fmla="*/ 2344739 h 2344739"/>
              <a:gd name="connsiteX129-8719" fmla="*/ 5470906 w 12192001"/>
              <a:gd name="connsiteY129-8720" fmla="*/ 2330719 h 2344739"/>
              <a:gd name="connsiteX130-8721" fmla="*/ 5432761 w 12192001"/>
              <a:gd name="connsiteY130-8722" fmla="*/ 2319466 h 2344739"/>
              <a:gd name="connsiteX131-8723" fmla="*/ 5381669 w 12192001"/>
              <a:gd name="connsiteY131-8724" fmla="*/ 2301764 h 2344739"/>
              <a:gd name="connsiteX132-8725" fmla="*/ 5261764 w 12192001"/>
              <a:gd name="connsiteY132-8726" fmla="*/ 2281347 h 2344739"/>
              <a:gd name="connsiteX133-8727" fmla="*/ 5222961 w 12192001"/>
              <a:gd name="connsiteY133-8728" fmla="*/ 2270223 h 2344739"/>
              <a:gd name="connsiteX134-8729" fmla="*/ 5174660 w 12192001"/>
              <a:gd name="connsiteY134-8730" fmla="*/ 2267233 h 2344739"/>
              <a:gd name="connsiteX135-8731" fmla="*/ 5156554 w 12192001"/>
              <a:gd name="connsiteY135-8732" fmla="*/ 2260010 h 2344739"/>
              <a:gd name="connsiteX136-8733" fmla="*/ 5142599 w 12192001"/>
              <a:gd name="connsiteY136-8734" fmla="*/ 2256610 h 2344739"/>
              <a:gd name="connsiteX137-8735" fmla="*/ 5139596 w 12192001"/>
              <a:gd name="connsiteY137-8736" fmla="*/ 2254509 h 2344739"/>
              <a:gd name="connsiteX138-8737" fmla="*/ 5121659 w 12192001"/>
              <a:gd name="connsiteY138-8738" fmla="*/ 2243656 h 2344739"/>
              <a:gd name="connsiteX139-8739" fmla="*/ 5065790 w 12192001"/>
              <a:gd name="connsiteY139-8740" fmla="*/ 2250227 h 2344739"/>
              <a:gd name="connsiteX140-8741" fmla="*/ 5011514 w 12192001"/>
              <a:gd name="connsiteY140-8742" fmla="*/ 2233846 h 2344739"/>
              <a:gd name="connsiteX141-8743" fmla="*/ 4840441 w 12192001"/>
              <a:gd name="connsiteY141-8744" fmla="*/ 2209829 h 2344739"/>
              <a:gd name="connsiteX142-8745" fmla="*/ 4762447 w 12192001"/>
              <a:gd name="connsiteY142-8746" fmla="*/ 2182061 h 2344739"/>
              <a:gd name="connsiteX143-8747" fmla="*/ 4723186 w 12192001"/>
              <a:gd name="connsiteY143-8748" fmla="*/ 2173047 h 2344739"/>
              <a:gd name="connsiteX144-8749" fmla="*/ 4721176 w 12192001"/>
              <a:gd name="connsiteY144-8750" fmla="*/ 2172298 h 2344739"/>
              <a:gd name="connsiteX145-8751" fmla="*/ 4722111 w 12192001"/>
              <a:gd name="connsiteY145-8752" fmla="*/ 2172087 h 2344739"/>
              <a:gd name="connsiteX146-8753" fmla="*/ 4717202 w 12192001"/>
              <a:gd name="connsiteY146-8754" fmla="*/ 2170817 h 2344739"/>
              <a:gd name="connsiteX147-8755" fmla="*/ 4721176 w 12192001"/>
              <a:gd name="connsiteY147-8756" fmla="*/ 2172298 h 2344739"/>
              <a:gd name="connsiteX148-8757" fmla="*/ 4715526 w 12192001"/>
              <a:gd name="connsiteY148-8758" fmla="*/ 2173573 h 2344739"/>
              <a:gd name="connsiteX149-8759" fmla="*/ 4515814 w 12192001"/>
              <a:gd name="connsiteY149-8760" fmla="*/ 2163671 h 2344739"/>
              <a:gd name="connsiteX150-8761" fmla="*/ 4428543 w 12192001"/>
              <a:gd name="connsiteY150-8762" fmla="*/ 2153020 h 2344739"/>
              <a:gd name="connsiteX151-8763" fmla="*/ 4362875 w 12192001"/>
              <a:gd name="connsiteY151-8764" fmla="*/ 2151674 h 2344739"/>
              <a:gd name="connsiteX152-8765" fmla="*/ 4316966 w 12192001"/>
              <a:gd name="connsiteY152-8766" fmla="*/ 2158289 h 2344739"/>
              <a:gd name="connsiteX153-8767" fmla="*/ 4315110 w 12192001"/>
              <a:gd name="connsiteY153-8768" fmla="*/ 2156948 h 2344739"/>
              <a:gd name="connsiteX154-8769" fmla="*/ 4295144 w 12192001"/>
              <a:gd name="connsiteY154-8770" fmla="*/ 2155069 h 2344739"/>
              <a:gd name="connsiteX155-8771" fmla="*/ 4290064 w 12192001"/>
              <a:gd name="connsiteY155-8772" fmla="*/ 2157986 h 2344739"/>
              <a:gd name="connsiteX156-8773" fmla="*/ 4276142 w 12192001"/>
              <a:gd name="connsiteY156-8774" fmla="*/ 2157740 h 2344739"/>
              <a:gd name="connsiteX157-8775" fmla="*/ 4248117 w 12192001"/>
              <a:gd name="connsiteY157-8776" fmla="*/ 2160064 h 2344739"/>
              <a:gd name="connsiteX158-8777" fmla="*/ 4202051 w 12192001"/>
              <a:gd name="connsiteY158-8778" fmla="*/ 2157269 h 2344739"/>
              <a:gd name="connsiteX159-8779" fmla="*/ 4201745 w 12192001"/>
              <a:gd name="connsiteY159-8780" fmla="*/ 2156010 h 2344739"/>
              <a:gd name="connsiteX160-8781" fmla="*/ 4191248 w 12192001"/>
              <a:gd name="connsiteY160-8782" fmla="*/ 2150376 h 2344739"/>
              <a:gd name="connsiteX161-8783" fmla="*/ 4142745 w 12192001"/>
              <a:gd name="connsiteY161-8784" fmla="*/ 2134511 h 2344739"/>
              <a:gd name="connsiteX162-8785" fmla="*/ 4083097 w 12192001"/>
              <a:gd name="connsiteY162-8786" fmla="*/ 2107978 h 2344739"/>
              <a:gd name="connsiteX163-8787" fmla="*/ 4074546 w 12192001"/>
              <a:gd name="connsiteY163-8788" fmla="*/ 2107143 h 2344739"/>
              <a:gd name="connsiteX164-8789" fmla="*/ 4074427 w 12192001"/>
              <a:gd name="connsiteY164-8790" fmla="*/ 2106844 h 2344739"/>
              <a:gd name="connsiteX165-8791" fmla="*/ 4065510 w 12192001"/>
              <a:gd name="connsiteY165-8792" fmla="*/ 2105400 h 2344739"/>
              <a:gd name="connsiteX166-8793" fmla="*/ 4058954 w 12192001"/>
              <a:gd name="connsiteY166-8794" fmla="*/ 2105618 h 2344739"/>
              <a:gd name="connsiteX167-8795" fmla="*/ 4042364 w 12192001"/>
              <a:gd name="connsiteY167-8796" fmla="*/ 2103997 h 2344739"/>
              <a:gd name="connsiteX168-8797" fmla="*/ 4036997 w 12192001"/>
              <a:gd name="connsiteY168-8798" fmla="*/ 2101563 h 2344739"/>
              <a:gd name="connsiteX169-8799" fmla="*/ 4035363 w 12192001"/>
              <a:gd name="connsiteY169-8800" fmla="*/ 2097896 h 2344739"/>
              <a:gd name="connsiteX170-8801" fmla="*/ 4033778 w 12192001"/>
              <a:gd name="connsiteY170-8802" fmla="*/ 2098131 h 2344739"/>
              <a:gd name="connsiteX171-8803" fmla="*/ 4004538 w 12192001"/>
              <a:gd name="connsiteY171-8804" fmla="*/ 2085563 h 2344739"/>
              <a:gd name="connsiteX172-8805" fmla="*/ 3936846 w 12192001"/>
              <a:gd name="connsiteY172-8806" fmla="*/ 2068106 h 2344739"/>
              <a:gd name="connsiteX173-8807" fmla="*/ 3897275 w 12192001"/>
              <a:gd name="connsiteY173-8808" fmla="*/ 2062451 h 2344739"/>
              <a:gd name="connsiteX174-8809" fmla="*/ 3789760 w 12192001"/>
              <a:gd name="connsiteY174-8810" fmla="*/ 2042213 h 2344739"/>
              <a:gd name="connsiteX175-8811" fmla="*/ 3682513 w 12192001"/>
              <a:gd name="connsiteY175-8812" fmla="*/ 2018290 h 2344739"/>
              <a:gd name="connsiteX176-8813" fmla="*/ 3610035 w 12192001"/>
              <a:gd name="connsiteY176-8814" fmla="*/ 1986019 h 2344739"/>
              <a:gd name="connsiteX177-8815" fmla="*/ 3603855 w 12192001"/>
              <a:gd name="connsiteY177-8816" fmla="*/ 1987381 h 2344739"/>
              <a:gd name="connsiteX178-8817" fmla="*/ 3594736 w 12192001"/>
              <a:gd name="connsiteY178-8818" fmla="*/ 1987545 h 2344739"/>
              <a:gd name="connsiteX179-8819" fmla="*/ 3594501 w 12192001"/>
              <a:gd name="connsiteY179-8820" fmla="*/ 1987276 h 2344739"/>
              <a:gd name="connsiteX180-8821" fmla="*/ 3585978 w 12192001"/>
              <a:gd name="connsiteY180-8822" fmla="*/ 1987966 h 2344739"/>
              <a:gd name="connsiteX181-8823" fmla="*/ 3536135 w 12192001"/>
              <a:gd name="connsiteY181-8824" fmla="*/ 1978267 h 2344739"/>
              <a:gd name="connsiteX182-8825" fmla="*/ 3473223 w 12192001"/>
              <a:gd name="connsiteY182-8826" fmla="*/ 1974606 h 2344739"/>
              <a:gd name="connsiteX183-8827" fmla="*/ 3400728 w 12192001"/>
              <a:gd name="connsiteY183-8828" fmla="*/ 1962558 h 2344739"/>
              <a:gd name="connsiteX184-8829" fmla="*/ 3363888 w 12192001"/>
              <a:gd name="connsiteY184-8830" fmla="*/ 1979510 h 2344739"/>
              <a:gd name="connsiteX185-8831" fmla="*/ 3344026 w 12192001"/>
              <a:gd name="connsiteY185-8832" fmla="*/ 1981192 h 2344739"/>
              <a:gd name="connsiteX186-8833" fmla="*/ 3341698 w 12192001"/>
              <a:gd name="connsiteY186-8834" fmla="*/ 1980217 h 2344739"/>
              <a:gd name="connsiteX187-8835" fmla="*/ 3262356 w 12192001"/>
              <a:gd name="connsiteY187-8836" fmla="*/ 1986094 h 2344739"/>
              <a:gd name="connsiteX188-8837" fmla="*/ 3142556 w 12192001"/>
              <a:gd name="connsiteY188-8838" fmla="*/ 1993869 h 2344739"/>
              <a:gd name="connsiteX189-8839" fmla="*/ 3030291 w 12192001"/>
              <a:gd name="connsiteY189-8840" fmla="*/ 1996512 h 2344739"/>
              <a:gd name="connsiteX190-8841" fmla="*/ 2781569 w 12192001"/>
              <a:gd name="connsiteY190-8842" fmla="*/ 2018333 h 2344739"/>
              <a:gd name="connsiteX191-8843" fmla="*/ 2646527 w 12192001"/>
              <a:gd name="connsiteY191-8844" fmla="*/ 2028869 h 2344739"/>
              <a:gd name="connsiteX192-8845" fmla="*/ 2568028 w 12192001"/>
              <a:gd name="connsiteY192-8846" fmla="*/ 2002628 h 2344739"/>
              <a:gd name="connsiteX193-8847" fmla="*/ 2443255 w 12192001"/>
              <a:gd name="connsiteY193-8848" fmla="*/ 2016529 h 2344739"/>
              <a:gd name="connsiteX194-8849" fmla="*/ 2315112 w 12192001"/>
              <a:gd name="connsiteY194-8850" fmla="*/ 2024996 h 2344739"/>
              <a:gd name="connsiteX195-8851" fmla="*/ 2208578 w 12192001"/>
              <a:gd name="connsiteY195-8852" fmla="*/ 2019763 h 2344739"/>
              <a:gd name="connsiteX196-8853" fmla="*/ 2094665 w 12192001"/>
              <a:gd name="connsiteY196-8854" fmla="*/ 2003052 h 2344739"/>
              <a:gd name="connsiteX197-8855" fmla="*/ 1997356 w 12192001"/>
              <a:gd name="connsiteY197-8856" fmla="*/ 1995032 h 2344739"/>
              <a:gd name="connsiteX198-8857" fmla="*/ 1928172 w 12192001"/>
              <a:gd name="connsiteY198-8858" fmla="*/ 2016977 h 2344739"/>
              <a:gd name="connsiteX199-8859" fmla="*/ 1921650 w 12192001"/>
              <a:gd name="connsiteY199-8860" fmla="*/ 2012146 h 2344739"/>
              <a:gd name="connsiteX200-8861" fmla="*/ 1873080 w 12192001"/>
              <a:gd name="connsiteY200-8862" fmla="*/ 2013741 h 2344739"/>
              <a:gd name="connsiteX201-8863" fmla="*/ 1786655 w 12192001"/>
              <a:gd name="connsiteY201-8864" fmla="*/ 2041363 h 2344739"/>
              <a:gd name="connsiteX202-8865" fmla="*/ 1738204 w 12192001"/>
              <a:gd name="connsiteY202-8866" fmla="*/ 2036312 h 2344739"/>
              <a:gd name="connsiteX203-8867" fmla="*/ 1675071 w 12192001"/>
              <a:gd name="connsiteY203-8868" fmla="*/ 2019963 h 2344739"/>
              <a:gd name="connsiteX204-8869" fmla="*/ 1608669 w 12192001"/>
              <a:gd name="connsiteY204-8870" fmla="*/ 2013066 h 2344739"/>
              <a:gd name="connsiteX205-8871" fmla="*/ 1496110 w 12192001"/>
              <a:gd name="connsiteY205-8872" fmla="*/ 1987476 h 2344739"/>
              <a:gd name="connsiteX206-8873" fmla="*/ 1149979 w 12192001"/>
              <a:gd name="connsiteY206-8874" fmla="*/ 1938041 h 2344739"/>
              <a:gd name="connsiteX207-8875" fmla="*/ 858269 w 12192001"/>
              <a:gd name="connsiteY207-8876" fmla="*/ 1928608 h 2344739"/>
              <a:gd name="connsiteX208-8877" fmla="*/ 837540 w 12192001"/>
              <a:gd name="connsiteY208-8878" fmla="*/ 1929821 h 2344739"/>
              <a:gd name="connsiteX209-8879" fmla="*/ 816809 w 12192001"/>
              <a:gd name="connsiteY209-8880" fmla="*/ 1927857 h 2344739"/>
              <a:gd name="connsiteX210-8881" fmla="*/ 811506 w 12192001"/>
              <a:gd name="connsiteY210-8882" fmla="*/ 1930751 h 2344739"/>
              <a:gd name="connsiteX211-8883" fmla="*/ 797041 w 12192001"/>
              <a:gd name="connsiteY211-8884" fmla="*/ 1930446 h 2344739"/>
              <a:gd name="connsiteX212-8885" fmla="*/ 767901 w 12192001"/>
              <a:gd name="connsiteY212-8886" fmla="*/ 1932653 h 2344739"/>
              <a:gd name="connsiteX213-8887" fmla="*/ 763053 w 12192001"/>
              <a:gd name="connsiteY213-8888" fmla="*/ 1930432 h 2344739"/>
              <a:gd name="connsiteX214-8889" fmla="*/ 720047 w 12192001"/>
              <a:gd name="connsiteY214-8890" fmla="*/ 1929661 h 2344739"/>
              <a:gd name="connsiteX215-8891" fmla="*/ 719742 w 12192001"/>
              <a:gd name="connsiteY215-8892" fmla="*/ 1928399 h 2344739"/>
              <a:gd name="connsiteX216-8893" fmla="*/ 708875 w 12192001"/>
              <a:gd name="connsiteY216-8894" fmla="*/ 1922722 h 2344739"/>
              <a:gd name="connsiteX217-8895" fmla="*/ 596792 w 12192001"/>
              <a:gd name="connsiteY217-8896" fmla="*/ 1879864 h 2344739"/>
              <a:gd name="connsiteX218-8897" fmla="*/ 578535 w 12192001"/>
              <a:gd name="connsiteY218-8898" fmla="*/ 1877212 h 2344739"/>
              <a:gd name="connsiteX219-8899" fmla="*/ 571717 w 12192001"/>
              <a:gd name="connsiteY219-8900" fmla="*/ 1877401 h 2344739"/>
              <a:gd name="connsiteX220-8901" fmla="*/ 445099 w 12192001"/>
              <a:gd name="connsiteY220-8902" fmla="*/ 1839371 h 2344739"/>
              <a:gd name="connsiteX221-8903" fmla="*/ 404015 w 12192001"/>
              <a:gd name="connsiteY221-8904" fmla="*/ 1833548 h 2344739"/>
              <a:gd name="connsiteX222-8905" fmla="*/ 292435 w 12192001"/>
              <a:gd name="connsiteY222-8906" fmla="*/ 1812852 h 2344739"/>
              <a:gd name="connsiteX223-8907" fmla="*/ 118381 w 12192001"/>
              <a:gd name="connsiteY223-8908" fmla="*/ 1761047 h 2344739"/>
              <a:gd name="connsiteX224-8909" fmla="*/ 15526 w 12192001"/>
              <a:gd name="connsiteY224-8910" fmla="*/ 1758191 h 2344739"/>
              <a:gd name="connsiteX225-8911" fmla="*/ 2 w 12192001"/>
              <a:gd name="connsiteY225-8912" fmla="*/ 1752722 h 2344739"/>
              <a:gd name="connsiteX226-8913" fmla="*/ 1 w 12192001"/>
              <a:gd name="connsiteY226-8914" fmla="*/ 762497 h 2344739"/>
              <a:gd name="connsiteX227-8915" fmla="*/ 0 w 12192001"/>
              <a:gd name="connsiteY227-8916" fmla="*/ 762497 h 2344739"/>
              <a:gd name="connsiteX228-8917" fmla="*/ 0 w 12192001"/>
              <a:gd name="connsiteY228-8918" fmla="*/ 222213 h 2344739"/>
              <a:gd name="connsiteX229-8919" fmla="*/ 0 w 12192001"/>
              <a:gd name="connsiteY229-8920" fmla="*/ 0 h 2344739"/>
              <a:gd name="connsiteX0-8921" fmla="*/ 0 w 12192001"/>
              <a:gd name="connsiteY0-8922" fmla="*/ 0 h 2344739"/>
              <a:gd name="connsiteX1-8923" fmla="*/ 12192000 w 12192001"/>
              <a:gd name="connsiteY1-8924" fmla="*/ 0 h 2344739"/>
              <a:gd name="connsiteX2-8925" fmla="*/ 12192000 w 12192001"/>
              <a:gd name="connsiteY2-8926" fmla="*/ 222213 h 2344739"/>
              <a:gd name="connsiteX3-8927" fmla="*/ 12192000 w 12192001"/>
              <a:gd name="connsiteY3-8928" fmla="*/ 389190 h 2344739"/>
              <a:gd name="connsiteX4-8929" fmla="*/ 12192001 w 12192001"/>
              <a:gd name="connsiteY4-8930" fmla="*/ 579739 h 2344739"/>
              <a:gd name="connsiteX5-8931" fmla="*/ 12184838 w 12192001"/>
              <a:gd name="connsiteY5-8932" fmla="*/ 584189 h 2344739"/>
              <a:gd name="connsiteX6-8933" fmla="*/ 12155215 w 12192001"/>
              <a:gd name="connsiteY6-8934" fmla="*/ 597366 h 2344739"/>
              <a:gd name="connsiteX7-8935" fmla="*/ 12138067 w 12192001"/>
              <a:gd name="connsiteY7-8936" fmla="*/ 623179 h 2344739"/>
              <a:gd name="connsiteX8-8937" fmla="*/ 12125179 w 12192001"/>
              <a:gd name="connsiteY8-8938" fmla="*/ 624690 h 2344739"/>
              <a:gd name="connsiteX9-8939" fmla="*/ 12122859 w 12192001"/>
              <a:gd name="connsiteY9-8940" fmla="*/ 624794 h 2344739"/>
              <a:gd name="connsiteX10-8941" fmla="*/ 12115706 w 12192001"/>
              <a:gd name="connsiteY10-8942" fmla="*/ 628608 h 2344739"/>
              <a:gd name="connsiteX11-8943" fmla="*/ 12098349 w 12192001"/>
              <a:gd name="connsiteY11-8944" fmla="*/ 628139 h 2344739"/>
              <a:gd name="connsiteX12-8945" fmla="*/ 12085925 w 12192001"/>
              <a:gd name="connsiteY12-8946" fmla="*/ 636341 h 2344739"/>
              <a:gd name="connsiteX13-8947" fmla="*/ 12029925 w 12192001"/>
              <a:gd name="connsiteY13-8948" fmla="*/ 680009 h 2344739"/>
              <a:gd name="connsiteX14-8949" fmla="*/ 11994685 w 12192001"/>
              <a:gd name="connsiteY14-8950" fmla="*/ 703458 h 2344739"/>
              <a:gd name="connsiteX15-8951" fmla="*/ 11978569 w 12192001"/>
              <a:gd name="connsiteY15-8952" fmla="*/ 708161 h 2344739"/>
              <a:gd name="connsiteX16-8953" fmla="*/ 11957898 w 12192001"/>
              <a:gd name="connsiteY16-8954" fmla="*/ 717558 h 2344739"/>
              <a:gd name="connsiteX17-8955" fmla="*/ 11919306 w 12192001"/>
              <a:gd name="connsiteY17-8956" fmla="*/ 730883 h 2344739"/>
              <a:gd name="connsiteX18-8957" fmla="*/ 11902508 w 12192001"/>
              <a:gd name="connsiteY18-8958" fmla="*/ 742426 h 2344739"/>
              <a:gd name="connsiteX19-8959" fmla="*/ 11893900 w 12192001"/>
              <a:gd name="connsiteY19-8960" fmla="*/ 744791 h 2344739"/>
              <a:gd name="connsiteX20-8961" fmla="*/ 11890820 w 12192001"/>
              <a:gd name="connsiteY20-8962" fmla="*/ 755729 h 2344739"/>
              <a:gd name="connsiteX21-8963" fmla="*/ 11869628 w 12192001"/>
              <a:gd name="connsiteY21-8964" fmla="*/ 777816 h 2344739"/>
              <a:gd name="connsiteX22-8965" fmla="*/ 11812228 w 12192001"/>
              <a:gd name="connsiteY22-8966" fmla="*/ 797659 h 2344739"/>
              <a:gd name="connsiteX23-8967" fmla="*/ 11748619 w 12192001"/>
              <a:gd name="connsiteY23-8968" fmla="*/ 872002 h 2344739"/>
              <a:gd name="connsiteX24-8969" fmla="*/ 11589545 w 12192001"/>
              <a:gd name="connsiteY24-8970" fmla="*/ 963777 h 2344739"/>
              <a:gd name="connsiteX25-8971" fmla="*/ 11505669 w 12192001"/>
              <a:gd name="connsiteY25-8972" fmla="*/ 1033623 h 2344739"/>
              <a:gd name="connsiteX26-8973" fmla="*/ 11279184 w 12192001"/>
              <a:gd name="connsiteY26-8974" fmla="*/ 1223571 h 2344739"/>
              <a:gd name="connsiteX27-8975" fmla="*/ 11227161 w 12192001"/>
              <a:gd name="connsiteY27-8976" fmla="*/ 1276236 h 2344739"/>
              <a:gd name="connsiteX28-8977" fmla="*/ 11216939 w 12192001"/>
              <a:gd name="connsiteY28-8978" fmla="*/ 1275961 h 2344739"/>
              <a:gd name="connsiteX29-8979" fmla="*/ 11216036 w 12192001"/>
              <a:gd name="connsiteY29-8980" fmla="*/ 1275018 h 2344739"/>
              <a:gd name="connsiteX30-8981" fmla="*/ 11187737 w 12192001"/>
              <a:gd name="connsiteY30-8982" fmla="*/ 1292383 h 2344739"/>
              <a:gd name="connsiteX31-8983" fmla="*/ 11183353 w 12192001"/>
              <a:gd name="connsiteY31-8984" fmla="*/ 1292525 h 2344739"/>
              <a:gd name="connsiteX32-8985" fmla="*/ 11165706 w 12192001"/>
              <a:gd name="connsiteY32-8986" fmla="*/ 1306612 h 2344739"/>
              <a:gd name="connsiteX33-8987" fmla="*/ 11156163 w 12192001"/>
              <a:gd name="connsiteY33-8988" fmla="*/ 1312414 h 2344739"/>
              <a:gd name="connsiteX34-8989" fmla="*/ 11154348 w 12192001"/>
              <a:gd name="connsiteY34-8990" fmla="*/ 1317097 h 2344739"/>
              <a:gd name="connsiteX35-8991" fmla="*/ 11139813 w 12192001"/>
              <a:gd name="connsiteY35-8992" fmla="*/ 1324115 h 2344739"/>
              <a:gd name="connsiteX36-8993" fmla="*/ 11137813 w 12192001"/>
              <a:gd name="connsiteY36-8994" fmla="*/ 1323772 h 2344739"/>
              <a:gd name="connsiteX37-8995" fmla="*/ 11127060 w 12192001"/>
              <a:gd name="connsiteY37-8996" fmla="*/ 1333832 h 2344739"/>
              <a:gd name="connsiteX38-8997" fmla="*/ 11119543 w 12192001"/>
              <a:gd name="connsiteY38-8998" fmla="*/ 1347424 h 2344739"/>
              <a:gd name="connsiteX39-8999" fmla="*/ 10893535 w 12192001"/>
              <a:gd name="connsiteY39-9000" fmla="*/ 1473399 h 2344739"/>
              <a:gd name="connsiteX40-9001" fmla="*/ 10772152 w 12192001"/>
              <a:gd name="connsiteY40-9002" fmla="*/ 1523191 h 2344739"/>
              <a:gd name="connsiteX41-9003" fmla="*/ 10626520 w 12192001"/>
              <a:gd name="connsiteY41-9004" fmla="*/ 1559229 h 2344739"/>
              <a:gd name="connsiteX42-9005" fmla="*/ 10580747 w 12192001"/>
              <a:gd name="connsiteY42-9006" fmla="*/ 1568689 h 2344739"/>
              <a:gd name="connsiteX43-9007" fmla="*/ 10546642 w 12192001"/>
              <a:gd name="connsiteY43-9008" fmla="*/ 1598423 h 2344739"/>
              <a:gd name="connsiteX44-9009" fmla="*/ 10528495 w 12192001"/>
              <a:gd name="connsiteY44-9010" fmla="*/ 1596907 h 2344739"/>
              <a:gd name="connsiteX45-9011" fmla="*/ 10525298 w 12192001"/>
              <a:gd name="connsiteY45-9012" fmla="*/ 1596411 h 2344739"/>
              <a:gd name="connsiteX46-9013" fmla="*/ 10513981 w 12192001"/>
              <a:gd name="connsiteY46-9014" fmla="*/ 1599537 h 2344739"/>
              <a:gd name="connsiteX47-9015" fmla="*/ 10490587 w 12192001"/>
              <a:gd name="connsiteY47-9016" fmla="*/ 1594156 h 2344739"/>
              <a:gd name="connsiteX48-9017" fmla="*/ 10470270 w 12192001"/>
              <a:gd name="connsiteY48-9018" fmla="*/ 1601693 h 2344739"/>
              <a:gd name="connsiteX49-9019" fmla="*/ 10375894 w 12192001"/>
              <a:gd name="connsiteY49-9020" fmla="*/ 1644598 h 2344739"/>
              <a:gd name="connsiteX50-9021" fmla="*/ 10318190 w 12192001"/>
              <a:gd name="connsiteY50-9022" fmla="*/ 1666221 h 2344739"/>
              <a:gd name="connsiteX51-9023" fmla="*/ 10294319 w 12192001"/>
              <a:gd name="connsiteY51-9024" fmla="*/ 1668079 h 2344739"/>
              <a:gd name="connsiteX52-9025" fmla="*/ 10262295 w 12192001"/>
              <a:gd name="connsiteY52-9026" fmla="*/ 1674948 h 2344739"/>
              <a:gd name="connsiteX53-9027" fmla="*/ 10204270 w 12192001"/>
              <a:gd name="connsiteY53-9028" fmla="*/ 1682149 h 2344739"/>
              <a:gd name="connsiteX54-9029" fmla="*/ 10176611 w 12192001"/>
              <a:gd name="connsiteY54-9030" fmla="*/ 1692943 h 2344739"/>
              <a:gd name="connsiteX55-9031" fmla="*/ 10163922 w 12192001"/>
              <a:gd name="connsiteY55-9032" fmla="*/ 1693739 h 2344739"/>
              <a:gd name="connsiteX56-9033" fmla="*/ 10155160 w 12192001"/>
              <a:gd name="connsiteY56-9034" fmla="*/ 1707487 h 2344739"/>
              <a:gd name="connsiteX57-9035" fmla="*/ 10117119 w 12192001"/>
              <a:gd name="connsiteY57-9036" fmla="*/ 1731142 h 2344739"/>
              <a:gd name="connsiteX58-9037" fmla="*/ 10100445 w 12192001"/>
              <a:gd name="connsiteY58-9038" fmla="*/ 1742432 h 2344739"/>
              <a:gd name="connsiteX59-9039" fmla="*/ 10082169 w 12192001"/>
              <a:gd name="connsiteY59-9040" fmla="*/ 1743296 h 2344739"/>
              <a:gd name="connsiteX60-9041" fmla="*/ 10039240 w 12192001"/>
              <a:gd name="connsiteY60-9042" fmla="*/ 1741632 h 2344739"/>
              <a:gd name="connsiteX61-9043" fmla="*/ 9960019 w 12192001"/>
              <a:gd name="connsiteY61-9044" fmla="*/ 1757147 h 2344739"/>
              <a:gd name="connsiteX62-9045" fmla="*/ 9847792 w 12192001"/>
              <a:gd name="connsiteY62-9046" fmla="*/ 1763915 h 2344739"/>
              <a:gd name="connsiteX63-9047" fmla="*/ 9728309 w 12192001"/>
              <a:gd name="connsiteY63-9048" fmla="*/ 1784122 h 2344739"/>
              <a:gd name="connsiteX64-9049" fmla="*/ 9584507 w 12192001"/>
              <a:gd name="connsiteY64-9050" fmla="*/ 1795542 h 2344739"/>
              <a:gd name="connsiteX65-9051" fmla="*/ 9343052 w 12192001"/>
              <a:gd name="connsiteY65-9052" fmla="*/ 1841244 h 2344739"/>
              <a:gd name="connsiteX66-9053" fmla="*/ 9231370 w 12192001"/>
              <a:gd name="connsiteY66-9054" fmla="*/ 1893149 h 2344739"/>
              <a:gd name="connsiteX67-9055" fmla="*/ 9194810 w 12192001"/>
              <a:gd name="connsiteY67-9056" fmla="*/ 1903228 h 2344739"/>
              <a:gd name="connsiteX68-9057" fmla="*/ 9189246 w 12192001"/>
              <a:gd name="connsiteY68-9058" fmla="*/ 1912467 h 2344739"/>
              <a:gd name="connsiteX69-9059" fmla="*/ 9113812 w 12192001"/>
              <a:gd name="connsiteY69-9060" fmla="*/ 1919069 h 2344739"/>
              <a:gd name="connsiteX70-9061" fmla="*/ 9053453 w 12192001"/>
              <a:gd name="connsiteY70-9062" fmla="*/ 1910755 h 2344739"/>
              <a:gd name="connsiteX71-9063" fmla="*/ 9005486 w 12192001"/>
              <a:gd name="connsiteY71-9064" fmla="*/ 1914040 h 2344739"/>
              <a:gd name="connsiteX72-9065" fmla="*/ 9005201 w 12192001"/>
              <a:gd name="connsiteY72-9066" fmla="*/ 1913800 h 2344739"/>
              <a:gd name="connsiteX73-9067" fmla="*/ 8996232 w 12192001"/>
              <a:gd name="connsiteY73-9068" fmla="*/ 1915011 h 2344739"/>
              <a:gd name="connsiteX74-9069" fmla="*/ 8990394 w 12192001"/>
              <a:gd name="connsiteY74-9070" fmla="*/ 1917072 h 2344739"/>
              <a:gd name="connsiteX75-9071" fmla="*/ 8974337 w 12192001"/>
              <a:gd name="connsiteY75-9072" fmla="*/ 1920298 h 2344739"/>
              <a:gd name="connsiteX76-9073" fmla="*/ 8968011 w 12192001"/>
              <a:gd name="connsiteY76-9074" fmla="*/ 1919598 h 2344739"/>
              <a:gd name="connsiteX77-9075" fmla="*/ 8963048 w 12192001"/>
              <a:gd name="connsiteY77-9076" fmla="*/ 1917373 h 2344739"/>
              <a:gd name="connsiteX78-9077" fmla="*/ 8928988 w 12192001"/>
              <a:gd name="connsiteY78-9078" fmla="*/ 1914185 h 2344739"/>
              <a:gd name="connsiteX79-9079" fmla="*/ 8752444 w 12192001"/>
              <a:gd name="connsiteY79-9080" fmla="*/ 1933417 h 2344739"/>
              <a:gd name="connsiteX80-9081" fmla="*/ 8707847 w 12192001"/>
              <a:gd name="connsiteY80-9082" fmla="*/ 1935518 h 2344739"/>
              <a:gd name="connsiteX81-9083" fmla="*/ 8596071 w 12192001"/>
              <a:gd name="connsiteY81-9084" fmla="*/ 1944090 h 2344739"/>
              <a:gd name="connsiteX82-9085" fmla="*/ 8525230 w 12192001"/>
              <a:gd name="connsiteY82-9086" fmla="*/ 1929248 h 2344739"/>
              <a:gd name="connsiteX83-9087" fmla="*/ 8510983 w 12192001"/>
              <a:gd name="connsiteY83-9088" fmla="*/ 1935163 h 2344739"/>
              <a:gd name="connsiteX84-9089" fmla="*/ 8506167 w 12192001"/>
              <a:gd name="connsiteY84-9090" fmla="*/ 1938164 h 2344739"/>
              <a:gd name="connsiteX85-9091" fmla="*/ 8497968 w 12192001"/>
              <a:gd name="connsiteY85-9092" fmla="*/ 1940902 h 2344739"/>
              <a:gd name="connsiteX86-9093" fmla="*/ 8497594 w 12192001"/>
              <a:gd name="connsiteY86-9094" fmla="*/ 1940723 h 2344739"/>
              <a:gd name="connsiteX87-9095" fmla="*/ 8490249 w 12192001"/>
              <a:gd name="connsiteY87-9096" fmla="*/ 1943773 h 2344739"/>
              <a:gd name="connsiteX88-9097" fmla="*/ 8367182 w 12192001"/>
              <a:gd name="connsiteY88-9098" fmla="*/ 1957815 h 2344739"/>
              <a:gd name="connsiteX89-9099" fmla="*/ 8353799 w 12192001"/>
              <a:gd name="connsiteY89-9100" fmla="*/ 1958009 h 2344739"/>
              <a:gd name="connsiteX90-9101" fmla="*/ 8352373 w 12192001"/>
              <a:gd name="connsiteY90-9102" fmla="*/ 1957169 h 2344739"/>
              <a:gd name="connsiteX91-9103" fmla="*/ 8320104 w 12192001"/>
              <a:gd name="connsiteY91-9104" fmla="*/ 1974587 h 2344739"/>
              <a:gd name="connsiteX92-9105" fmla="*/ 8314433 w 12192001"/>
              <a:gd name="connsiteY92-9106" fmla="*/ 1974913 h 2344739"/>
              <a:gd name="connsiteX93-9107" fmla="*/ 8295174 w 12192001"/>
              <a:gd name="connsiteY93-9108" fmla="*/ 1988808 h 2344739"/>
              <a:gd name="connsiteX94-9109" fmla="*/ 8284276 w 12192001"/>
              <a:gd name="connsiteY94-9110" fmla="*/ 1994631 h 2344739"/>
              <a:gd name="connsiteX95-9111" fmla="*/ 8283150 w 12192001"/>
              <a:gd name="connsiteY95-9112" fmla="*/ 1999074 h 2344739"/>
              <a:gd name="connsiteX96-9113" fmla="*/ 8266076 w 12192001"/>
              <a:gd name="connsiteY96-9114" fmla="*/ 2006249 h 2344739"/>
              <a:gd name="connsiteX97-9115" fmla="*/ 8263377 w 12192001"/>
              <a:gd name="connsiteY97-9116" fmla="*/ 2006019 h 2344739"/>
              <a:gd name="connsiteX98-9117" fmla="*/ 8252033 w 12192001"/>
              <a:gd name="connsiteY98-9118" fmla="*/ 2015862 h 2344739"/>
              <a:gd name="connsiteX99-9119" fmla="*/ 8245834 w 12192001"/>
              <a:gd name="connsiteY99-9120" fmla="*/ 2028854 h 2344739"/>
              <a:gd name="connsiteX100-9121" fmla="*/ 8090272 w 12192001"/>
              <a:gd name="connsiteY100-9122" fmla="*/ 2075015 h 2344739"/>
              <a:gd name="connsiteX101-9123" fmla="*/ 7905407 w 12192001"/>
              <a:gd name="connsiteY101-9124" fmla="*/ 2116988 h 2344739"/>
              <a:gd name="connsiteX102-9125" fmla="*/ 7718745 w 12192001"/>
              <a:gd name="connsiteY102-9126" fmla="*/ 2142703 h 2344739"/>
              <a:gd name="connsiteX103-9127" fmla="*/ 7614347 w 12192001"/>
              <a:gd name="connsiteY103-9128" fmla="*/ 2139232 h 2344739"/>
              <a:gd name="connsiteX104-9129" fmla="*/ 7527543 w 12192001"/>
              <a:gd name="connsiteY104-9130" fmla="*/ 2145060 h 2344739"/>
              <a:gd name="connsiteX105-9131" fmla="*/ 7519571 w 12192001"/>
              <a:gd name="connsiteY105-9132" fmla="*/ 2147613 h 2344739"/>
              <a:gd name="connsiteX106-9133" fmla="*/ 7507411 w 12192001"/>
              <a:gd name="connsiteY106-9134" fmla="*/ 2148948 h 2344739"/>
              <a:gd name="connsiteX107-9135" fmla="*/ 7507040 w 12192001"/>
              <a:gd name="connsiteY107-9136" fmla="*/ 2148621 h 2344739"/>
              <a:gd name="connsiteX108-9137" fmla="*/ 7495795 w 12192001"/>
              <a:gd name="connsiteY108-9138" fmla="*/ 2150573 h 2344739"/>
              <a:gd name="connsiteX109-9139" fmla="*/ 7405391 w 12192001"/>
              <a:gd name="connsiteY109-9140" fmla="*/ 2142468 h 2344739"/>
              <a:gd name="connsiteX110-9141" fmla="*/ 7218559 w 12192001"/>
              <a:gd name="connsiteY110-9142" fmla="*/ 2156680 h 2344739"/>
              <a:gd name="connsiteX111-9143" fmla="*/ 7201101 w 12192001"/>
              <a:gd name="connsiteY111-9144" fmla="*/ 2161230 h 2344739"/>
              <a:gd name="connsiteX112-9145" fmla="*/ 7197004 w 12192001"/>
              <a:gd name="connsiteY112-9146" fmla="*/ 2166588 h 2344739"/>
              <a:gd name="connsiteX113-9147" fmla="*/ 7170808 w 12192001"/>
              <a:gd name="connsiteY113-9148" fmla="*/ 2171236 h 2344739"/>
              <a:gd name="connsiteX114-9149" fmla="*/ 7096988 w 12192001"/>
              <a:gd name="connsiteY114-9150" fmla="*/ 2183464 h 2344739"/>
              <a:gd name="connsiteX115-9151" fmla="*/ 7018496 w 12192001"/>
              <a:gd name="connsiteY115-9152" fmla="*/ 2183090 h 2344739"/>
              <a:gd name="connsiteX116-9153" fmla="*/ 6904146 w 12192001"/>
              <a:gd name="connsiteY116-9154" fmla="*/ 2212596 h 2344739"/>
              <a:gd name="connsiteX117-9155" fmla="*/ 6708222 w 12192001"/>
              <a:gd name="connsiteY117-9156" fmla="*/ 2240551 h 2344739"/>
              <a:gd name="connsiteX118-9157" fmla="*/ 6549454 w 12192001"/>
              <a:gd name="connsiteY118-9158" fmla="*/ 2269327 h 2344739"/>
              <a:gd name="connsiteX119-9159" fmla="*/ 6317560 w 12192001"/>
              <a:gd name="connsiteY119-9160" fmla="*/ 2316127 h 2344739"/>
              <a:gd name="connsiteX120-9161" fmla="*/ 6168674 w 12192001"/>
              <a:gd name="connsiteY120-9162" fmla="*/ 2318214 h 2344739"/>
              <a:gd name="connsiteX121-9163" fmla="*/ 6073848 w 12192001"/>
              <a:gd name="connsiteY121-9164" fmla="*/ 2338676 h 2344739"/>
              <a:gd name="connsiteX122-9165" fmla="*/ 6068529 w 12192001"/>
              <a:gd name="connsiteY122-9166" fmla="*/ 2337139 h 2344739"/>
              <a:gd name="connsiteX123-9167" fmla="*/ 6048638 w 12192001"/>
              <a:gd name="connsiteY123-9168" fmla="*/ 2337822 h 2344739"/>
              <a:gd name="connsiteX124-9169" fmla="*/ 6041285 w 12192001"/>
              <a:gd name="connsiteY124-9170" fmla="*/ 2329473 h 2344739"/>
              <a:gd name="connsiteX125-9171" fmla="*/ 6010090 w 12192001"/>
              <a:gd name="connsiteY125-9172" fmla="*/ 2324380 h 2344739"/>
              <a:gd name="connsiteX126-9173" fmla="*/ 5957375 w 12192001"/>
              <a:gd name="connsiteY126-9174" fmla="*/ 2328024 h 2344739"/>
              <a:gd name="connsiteX127-9175" fmla="*/ 5758919 w 12192001"/>
              <a:gd name="connsiteY127-9176" fmla="*/ 2343716 h 2344739"/>
              <a:gd name="connsiteX128-9177" fmla="*/ 5626960 w 12192001"/>
              <a:gd name="connsiteY128-9178" fmla="*/ 2344739 h 2344739"/>
              <a:gd name="connsiteX129-9179" fmla="*/ 5470906 w 12192001"/>
              <a:gd name="connsiteY129-9180" fmla="*/ 2330719 h 2344739"/>
              <a:gd name="connsiteX130-9181" fmla="*/ 5432761 w 12192001"/>
              <a:gd name="connsiteY130-9182" fmla="*/ 2319466 h 2344739"/>
              <a:gd name="connsiteX131-9183" fmla="*/ 5381669 w 12192001"/>
              <a:gd name="connsiteY131-9184" fmla="*/ 2301764 h 2344739"/>
              <a:gd name="connsiteX132-9185" fmla="*/ 5261764 w 12192001"/>
              <a:gd name="connsiteY132-9186" fmla="*/ 2281347 h 2344739"/>
              <a:gd name="connsiteX133-9187" fmla="*/ 5222961 w 12192001"/>
              <a:gd name="connsiteY133-9188" fmla="*/ 2270223 h 2344739"/>
              <a:gd name="connsiteX134-9189" fmla="*/ 5174660 w 12192001"/>
              <a:gd name="connsiteY134-9190" fmla="*/ 2267233 h 2344739"/>
              <a:gd name="connsiteX135-9191" fmla="*/ 5156554 w 12192001"/>
              <a:gd name="connsiteY135-9192" fmla="*/ 2260010 h 2344739"/>
              <a:gd name="connsiteX136-9193" fmla="*/ 5142599 w 12192001"/>
              <a:gd name="connsiteY136-9194" fmla="*/ 2256610 h 2344739"/>
              <a:gd name="connsiteX137-9195" fmla="*/ 5139596 w 12192001"/>
              <a:gd name="connsiteY137-9196" fmla="*/ 2254509 h 2344739"/>
              <a:gd name="connsiteX138-9197" fmla="*/ 5121659 w 12192001"/>
              <a:gd name="connsiteY138-9198" fmla="*/ 2243656 h 2344739"/>
              <a:gd name="connsiteX139-9199" fmla="*/ 5065790 w 12192001"/>
              <a:gd name="connsiteY139-9200" fmla="*/ 2250227 h 2344739"/>
              <a:gd name="connsiteX140-9201" fmla="*/ 5011514 w 12192001"/>
              <a:gd name="connsiteY140-9202" fmla="*/ 2233846 h 2344739"/>
              <a:gd name="connsiteX141-9203" fmla="*/ 4840441 w 12192001"/>
              <a:gd name="connsiteY141-9204" fmla="*/ 2209829 h 2344739"/>
              <a:gd name="connsiteX142-9205" fmla="*/ 4762447 w 12192001"/>
              <a:gd name="connsiteY142-9206" fmla="*/ 2182061 h 2344739"/>
              <a:gd name="connsiteX143-9207" fmla="*/ 4723186 w 12192001"/>
              <a:gd name="connsiteY143-9208" fmla="*/ 2173047 h 2344739"/>
              <a:gd name="connsiteX144-9209" fmla="*/ 4721176 w 12192001"/>
              <a:gd name="connsiteY144-9210" fmla="*/ 2172298 h 2344739"/>
              <a:gd name="connsiteX145-9211" fmla="*/ 4722111 w 12192001"/>
              <a:gd name="connsiteY145-9212" fmla="*/ 2172087 h 2344739"/>
              <a:gd name="connsiteX146-9213" fmla="*/ 4717202 w 12192001"/>
              <a:gd name="connsiteY146-9214" fmla="*/ 2170817 h 2344739"/>
              <a:gd name="connsiteX147-9215" fmla="*/ 4721176 w 12192001"/>
              <a:gd name="connsiteY147-9216" fmla="*/ 2172298 h 2344739"/>
              <a:gd name="connsiteX148-9217" fmla="*/ 4715526 w 12192001"/>
              <a:gd name="connsiteY148-9218" fmla="*/ 2173573 h 2344739"/>
              <a:gd name="connsiteX149-9219" fmla="*/ 4515814 w 12192001"/>
              <a:gd name="connsiteY149-9220" fmla="*/ 2163671 h 2344739"/>
              <a:gd name="connsiteX150-9221" fmla="*/ 4428543 w 12192001"/>
              <a:gd name="connsiteY150-9222" fmla="*/ 2153020 h 2344739"/>
              <a:gd name="connsiteX151-9223" fmla="*/ 4362875 w 12192001"/>
              <a:gd name="connsiteY151-9224" fmla="*/ 2151674 h 2344739"/>
              <a:gd name="connsiteX152-9225" fmla="*/ 4316966 w 12192001"/>
              <a:gd name="connsiteY152-9226" fmla="*/ 2158289 h 2344739"/>
              <a:gd name="connsiteX153-9227" fmla="*/ 4315110 w 12192001"/>
              <a:gd name="connsiteY153-9228" fmla="*/ 2156948 h 2344739"/>
              <a:gd name="connsiteX154-9229" fmla="*/ 4295144 w 12192001"/>
              <a:gd name="connsiteY154-9230" fmla="*/ 2155069 h 2344739"/>
              <a:gd name="connsiteX155-9231" fmla="*/ 4290064 w 12192001"/>
              <a:gd name="connsiteY155-9232" fmla="*/ 2157986 h 2344739"/>
              <a:gd name="connsiteX156-9233" fmla="*/ 4276142 w 12192001"/>
              <a:gd name="connsiteY156-9234" fmla="*/ 2157740 h 2344739"/>
              <a:gd name="connsiteX157-9235" fmla="*/ 4248117 w 12192001"/>
              <a:gd name="connsiteY157-9236" fmla="*/ 2160064 h 2344739"/>
              <a:gd name="connsiteX158-9237" fmla="*/ 4202051 w 12192001"/>
              <a:gd name="connsiteY158-9238" fmla="*/ 2157269 h 2344739"/>
              <a:gd name="connsiteX159-9239" fmla="*/ 4201745 w 12192001"/>
              <a:gd name="connsiteY159-9240" fmla="*/ 2156010 h 2344739"/>
              <a:gd name="connsiteX160-9241" fmla="*/ 4191248 w 12192001"/>
              <a:gd name="connsiteY160-9242" fmla="*/ 2150376 h 2344739"/>
              <a:gd name="connsiteX161-9243" fmla="*/ 4142745 w 12192001"/>
              <a:gd name="connsiteY161-9244" fmla="*/ 2134511 h 2344739"/>
              <a:gd name="connsiteX162-9245" fmla="*/ 4083097 w 12192001"/>
              <a:gd name="connsiteY162-9246" fmla="*/ 2107978 h 2344739"/>
              <a:gd name="connsiteX163-9247" fmla="*/ 4074546 w 12192001"/>
              <a:gd name="connsiteY163-9248" fmla="*/ 2107143 h 2344739"/>
              <a:gd name="connsiteX164-9249" fmla="*/ 4074427 w 12192001"/>
              <a:gd name="connsiteY164-9250" fmla="*/ 2106844 h 2344739"/>
              <a:gd name="connsiteX165-9251" fmla="*/ 4065510 w 12192001"/>
              <a:gd name="connsiteY165-9252" fmla="*/ 2105400 h 2344739"/>
              <a:gd name="connsiteX166-9253" fmla="*/ 4058954 w 12192001"/>
              <a:gd name="connsiteY166-9254" fmla="*/ 2105618 h 2344739"/>
              <a:gd name="connsiteX167-9255" fmla="*/ 4042364 w 12192001"/>
              <a:gd name="connsiteY167-9256" fmla="*/ 2103997 h 2344739"/>
              <a:gd name="connsiteX168-9257" fmla="*/ 4036997 w 12192001"/>
              <a:gd name="connsiteY168-9258" fmla="*/ 2101563 h 2344739"/>
              <a:gd name="connsiteX169-9259" fmla="*/ 4035363 w 12192001"/>
              <a:gd name="connsiteY169-9260" fmla="*/ 2097896 h 2344739"/>
              <a:gd name="connsiteX170-9261" fmla="*/ 4033778 w 12192001"/>
              <a:gd name="connsiteY170-9262" fmla="*/ 2098131 h 2344739"/>
              <a:gd name="connsiteX171-9263" fmla="*/ 4004538 w 12192001"/>
              <a:gd name="connsiteY171-9264" fmla="*/ 2085563 h 2344739"/>
              <a:gd name="connsiteX172-9265" fmla="*/ 3936846 w 12192001"/>
              <a:gd name="connsiteY172-9266" fmla="*/ 2068106 h 2344739"/>
              <a:gd name="connsiteX173-9267" fmla="*/ 3897275 w 12192001"/>
              <a:gd name="connsiteY173-9268" fmla="*/ 2062451 h 2344739"/>
              <a:gd name="connsiteX174-9269" fmla="*/ 3789760 w 12192001"/>
              <a:gd name="connsiteY174-9270" fmla="*/ 2042213 h 2344739"/>
              <a:gd name="connsiteX175-9271" fmla="*/ 3682513 w 12192001"/>
              <a:gd name="connsiteY175-9272" fmla="*/ 2018290 h 2344739"/>
              <a:gd name="connsiteX176-9273" fmla="*/ 3610035 w 12192001"/>
              <a:gd name="connsiteY176-9274" fmla="*/ 1986019 h 2344739"/>
              <a:gd name="connsiteX177-9275" fmla="*/ 3603855 w 12192001"/>
              <a:gd name="connsiteY177-9276" fmla="*/ 1987381 h 2344739"/>
              <a:gd name="connsiteX178-9277" fmla="*/ 3594736 w 12192001"/>
              <a:gd name="connsiteY178-9278" fmla="*/ 1987545 h 2344739"/>
              <a:gd name="connsiteX179-9279" fmla="*/ 3594501 w 12192001"/>
              <a:gd name="connsiteY179-9280" fmla="*/ 1987276 h 2344739"/>
              <a:gd name="connsiteX180-9281" fmla="*/ 3585978 w 12192001"/>
              <a:gd name="connsiteY180-9282" fmla="*/ 1987966 h 2344739"/>
              <a:gd name="connsiteX181-9283" fmla="*/ 3536135 w 12192001"/>
              <a:gd name="connsiteY181-9284" fmla="*/ 1978267 h 2344739"/>
              <a:gd name="connsiteX182-9285" fmla="*/ 3473223 w 12192001"/>
              <a:gd name="connsiteY182-9286" fmla="*/ 1974606 h 2344739"/>
              <a:gd name="connsiteX183-9287" fmla="*/ 3400728 w 12192001"/>
              <a:gd name="connsiteY183-9288" fmla="*/ 1962558 h 2344739"/>
              <a:gd name="connsiteX184-9289" fmla="*/ 3363888 w 12192001"/>
              <a:gd name="connsiteY184-9290" fmla="*/ 1979510 h 2344739"/>
              <a:gd name="connsiteX185-9291" fmla="*/ 3344026 w 12192001"/>
              <a:gd name="connsiteY185-9292" fmla="*/ 1981192 h 2344739"/>
              <a:gd name="connsiteX186-9293" fmla="*/ 3341698 w 12192001"/>
              <a:gd name="connsiteY186-9294" fmla="*/ 1980217 h 2344739"/>
              <a:gd name="connsiteX187-9295" fmla="*/ 3262356 w 12192001"/>
              <a:gd name="connsiteY187-9296" fmla="*/ 1986094 h 2344739"/>
              <a:gd name="connsiteX188-9297" fmla="*/ 3142556 w 12192001"/>
              <a:gd name="connsiteY188-9298" fmla="*/ 1993869 h 2344739"/>
              <a:gd name="connsiteX189-9299" fmla="*/ 3030291 w 12192001"/>
              <a:gd name="connsiteY189-9300" fmla="*/ 1996512 h 2344739"/>
              <a:gd name="connsiteX190-9301" fmla="*/ 2781569 w 12192001"/>
              <a:gd name="connsiteY190-9302" fmla="*/ 2018333 h 2344739"/>
              <a:gd name="connsiteX191-9303" fmla="*/ 2646527 w 12192001"/>
              <a:gd name="connsiteY191-9304" fmla="*/ 2028869 h 2344739"/>
              <a:gd name="connsiteX192-9305" fmla="*/ 2568028 w 12192001"/>
              <a:gd name="connsiteY192-9306" fmla="*/ 2002628 h 2344739"/>
              <a:gd name="connsiteX193-9307" fmla="*/ 2443255 w 12192001"/>
              <a:gd name="connsiteY193-9308" fmla="*/ 2016529 h 2344739"/>
              <a:gd name="connsiteX194-9309" fmla="*/ 2315112 w 12192001"/>
              <a:gd name="connsiteY194-9310" fmla="*/ 2024996 h 2344739"/>
              <a:gd name="connsiteX195-9311" fmla="*/ 2208578 w 12192001"/>
              <a:gd name="connsiteY195-9312" fmla="*/ 2019763 h 2344739"/>
              <a:gd name="connsiteX196-9313" fmla="*/ 2094665 w 12192001"/>
              <a:gd name="connsiteY196-9314" fmla="*/ 2003052 h 2344739"/>
              <a:gd name="connsiteX197-9315" fmla="*/ 1997356 w 12192001"/>
              <a:gd name="connsiteY197-9316" fmla="*/ 1995032 h 2344739"/>
              <a:gd name="connsiteX198-9317" fmla="*/ 1928172 w 12192001"/>
              <a:gd name="connsiteY198-9318" fmla="*/ 2016977 h 2344739"/>
              <a:gd name="connsiteX199-9319" fmla="*/ 1921650 w 12192001"/>
              <a:gd name="connsiteY199-9320" fmla="*/ 2012146 h 2344739"/>
              <a:gd name="connsiteX200-9321" fmla="*/ 1873080 w 12192001"/>
              <a:gd name="connsiteY200-9322" fmla="*/ 2013741 h 2344739"/>
              <a:gd name="connsiteX201-9323" fmla="*/ 1786655 w 12192001"/>
              <a:gd name="connsiteY201-9324" fmla="*/ 2041363 h 2344739"/>
              <a:gd name="connsiteX202-9325" fmla="*/ 1738204 w 12192001"/>
              <a:gd name="connsiteY202-9326" fmla="*/ 2036312 h 2344739"/>
              <a:gd name="connsiteX203-9327" fmla="*/ 1675071 w 12192001"/>
              <a:gd name="connsiteY203-9328" fmla="*/ 2019963 h 2344739"/>
              <a:gd name="connsiteX204-9329" fmla="*/ 1608669 w 12192001"/>
              <a:gd name="connsiteY204-9330" fmla="*/ 2013066 h 2344739"/>
              <a:gd name="connsiteX205-9331" fmla="*/ 1496110 w 12192001"/>
              <a:gd name="connsiteY205-9332" fmla="*/ 1987476 h 2344739"/>
              <a:gd name="connsiteX206-9333" fmla="*/ 1149979 w 12192001"/>
              <a:gd name="connsiteY206-9334" fmla="*/ 1938041 h 2344739"/>
              <a:gd name="connsiteX207-9335" fmla="*/ 858269 w 12192001"/>
              <a:gd name="connsiteY207-9336" fmla="*/ 1928608 h 2344739"/>
              <a:gd name="connsiteX208-9337" fmla="*/ 837540 w 12192001"/>
              <a:gd name="connsiteY208-9338" fmla="*/ 1929821 h 2344739"/>
              <a:gd name="connsiteX209-9339" fmla="*/ 816809 w 12192001"/>
              <a:gd name="connsiteY209-9340" fmla="*/ 1927857 h 2344739"/>
              <a:gd name="connsiteX210-9341" fmla="*/ 811506 w 12192001"/>
              <a:gd name="connsiteY210-9342" fmla="*/ 1930751 h 2344739"/>
              <a:gd name="connsiteX211-9343" fmla="*/ 797041 w 12192001"/>
              <a:gd name="connsiteY211-9344" fmla="*/ 1930446 h 2344739"/>
              <a:gd name="connsiteX212-9345" fmla="*/ 767901 w 12192001"/>
              <a:gd name="connsiteY212-9346" fmla="*/ 1932653 h 2344739"/>
              <a:gd name="connsiteX213-9347" fmla="*/ 763053 w 12192001"/>
              <a:gd name="connsiteY213-9348" fmla="*/ 1930432 h 2344739"/>
              <a:gd name="connsiteX214-9349" fmla="*/ 720047 w 12192001"/>
              <a:gd name="connsiteY214-9350" fmla="*/ 1929661 h 2344739"/>
              <a:gd name="connsiteX215-9351" fmla="*/ 719742 w 12192001"/>
              <a:gd name="connsiteY215-9352" fmla="*/ 1928399 h 2344739"/>
              <a:gd name="connsiteX216-9353" fmla="*/ 708875 w 12192001"/>
              <a:gd name="connsiteY216-9354" fmla="*/ 1922722 h 2344739"/>
              <a:gd name="connsiteX217-9355" fmla="*/ 596792 w 12192001"/>
              <a:gd name="connsiteY217-9356" fmla="*/ 1879864 h 2344739"/>
              <a:gd name="connsiteX218-9357" fmla="*/ 578535 w 12192001"/>
              <a:gd name="connsiteY218-9358" fmla="*/ 1877212 h 2344739"/>
              <a:gd name="connsiteX219-9359" fmla="*/ 571717 w 12192001"/>
              <a:gd name="connsiteY219-9360" fmla="*/ 1877401 h 2344739"/>
              <a:gd name="connsiteX220-9361" fmla="*/ 445099 w 12192001"/>
              <a:gd name="connsiteY220-9362" fmla="*/ 1839371 h 2344739"/>
              <a:gd name="connsiteX221-9363" fmla="*/ 404015 w 12192001"/>
              <a:gd name="connsiteY221-9364" fmla="*/ 1833548 h 2344739"/>
              <a:gd name="connsiteX222-9365" fmla="*/ 292435 w 12192001"/>
              <a:gd name="connsiteY222-9366" fmla="*/ 1812852 h 2344739"/>
              <a:gd name="connsiteX223-9367" fmla="*/ 118381 w 12192001"/>
              <a:gd name="connsiteY223-9368" fmla="*/ 1761047 h 2344739"/>
              <a:gd name="connsiteX224-9369" fmla="*/ 15526 w 12192001"/>
              <a:gd name="connsiteY224-9370" fmla="*/ 1758191 h 2344739"/>
              <a:gd name="connsiteX225-9371" fmla="*/ 2 w 12192001"/>
              <a:gd name="connsiteY225-9372" fmla="*/ 1752722 h 2344739"/>
              <a:gd name="connsiteX226-9373" fmla="*/ 1 w 12192001"/>
              <a:gd name="connsiteY226-9374" fmla="*/ 762497 h 2344739"/>
              <a:gd name="connsiteX227-9375" fmla="*/ 0 w 12192001"/>
              <a:gd name="connsiteY227-9376" fmla="*/ 762497 h 2344739"/>
              <a:gd name="connsiteX228-9377" fmla="*/ 0 w 12192001"/>
              <a:gd name="connsiteY228-9378" fmla="*/ 222213 h 2344739"/>
              <a:gd name="connsiteX229-9379" fmla="*/ 0 w 12192001"/>
              <a:gd name="connsiteY229-9380" fmla="*/ 0 h 2344739"/>
              <a:gd name="connsiteX0-9381" fmla="*/ 0 w 12192001"/>
              <a:gd name="connsiteY0-9382" fmla="*/ 0 h 2344739"/>
              <a:gd name="connsiteX1-9383" fmla="*/ 12192000 w 12192001"/>
              <a:gd name="connsiteY1-9384" fmla="*/ 0 h 2344739"/>
              <a:gd name="connsiteX2-9385" fmla="*/ 12192000 w 12192001"/>
              <a:gd name="connsiteY2-9386" fmla="*/ 222213 h 2344739"/>
              <a:gd name="connsiteX3-9387" fmla="*/ 12192000 w 12192001"/>
              <a:gd name="connsiteY3-9388" fmla="*/ 389190 h 2344739"/>
              <a:gd name="connsiteX4-9389" fmla="*/ 12192001 w 12192001"/>
              <a:gd name="connsiteY4-9390" fmla="*/ 579739 h 2344739"/>
              <a:gd name="connsiteX5-9391" fmla="*/ 12184838 w 12192001"/>
              <a:gd name="connsiteY5-9392" fmla="*/ 584189 h 2344739"/>
              <a:gd name="connsiteX6-9393" fmla="*/ 12155215 w 12192001"/>
              <a:gd name="connsiteY6-9394" fmla="*/ 597366 h 2344739"/>
              <a:gd name="connsiteX7-9395" fmla="*/ 12138067 w 12192001"/>
              <a:gd name="connsiteY7-9396" fmla="*/ 623179 h 2344739"/>
              <a:gd name="connsiteX8-9397" fmla="*/ 12125179 w 12192001"/>
              <a:gd name="connsiteY8-9398" fmla="*/ 624690 h 2344739"/>
              <a:gd name="connsiteX9-9399" fmla="*/ 12122859 w 12192001"/>
              <a:gd name="connsiteY9-9400" fmla="*/ 624794 h 2344739"/>
              <a:gd name="connsiteX10-9401" fmla="*/ 12115706 w 12192001"/>
              <a:gd name="connsiteY10-9402" fmla="*/ 628608 h 2344739"/>
              <a:gd name="connsiteX11-9403" fmla="*/ 12098349 w 12192001"/>
              <a:gd name="connsiteY11-9404" fmla="*/ 628139 h 2344739"/>
              <a:gd name="connsiteX12-9405" fmla="*/ 12085925 w 12192001"/>
              <a:gd name="connsiteY12-9406" fmla="*/ 636341 h 2344739"/>
              <a:gd name="connsiteX13-9407" fmla="*/ 12029925 w 12192001"/>
              <a:gd name="connsiteY13-9408" fmla="*/ 680009 h 2344739"/>
              <a:gd name="connsiteX14-9409" fmla="*/ 11994685 w 12192001"/>
              <a:gd name="connsiteY14-9410" fmla="*/ 703458 h 2344739"/>
              <a:gd name="connsiteX15-9411" fmla="*/ 11978569 w 12192001"/>
              <a:gd name="connsiteY15-9412" fmla="*/ 708161 h 2344739"/>
              <a:gd name="connsiteX16-9413" fmla="*/ 11957898 w 12192001"/>
              <a:gd name="connsiteY16-9414" fmla="*/ 717558 h 2344739"/>
              <a:gd name="connsiteX17-9415" fmla="*/ 11919306 w 12192001"/>
              <a:gd name="connsiteY17-9416" fmla="*/ 730883 h 2344739"/>
              <a:gd name="connsiteX18-9417" fmla="*/ 11902508 w 12192001"/>
              <a:gd name="connsiteY18-9418" fmla="*/ 742426 h 2344739"/>
              <a:gd name="connsiteX19-9419" fmla="*/ 11893900 w 12192001"/>
              <a:gd name="connsiteY19-9420" fmla="*/ 744791 h 2344739"/>
              <a:gd name="connsiteX20-9421" fmla="*/ 11890820 w 12192001"/>
              <a:gd name="connsiteY20-9422" fmla="*/ 755729 h 2344739"/>
              <a:gd name="connsiteX21-9423" fmla="*/ 11869628 w 12192001"/>
              <a:gd name="connsiteY21-9424" fmla="*/ 777816 h 2344739"/>
              <a:gd name="connsiteX22-9425" fmla="*/ 11812228 w 12192001"/>
              <a:gd name="connsiteY22-9426" fmla="*/ 797659 h 2344739"/>
              <a:gd name="connsiteX23-9427" fmla="*/ 11748619 w 12192001"/>
              <a:gd name="connsiteY23-9428" fmla="*/ 872002 h 2344739"/>
              <a:gd name="connsiteX24-9429" fmla="*/ 11589545 w 12192001"/>
              <a:gd name="connsiteY24-9430" fmla="*/ 963777 h 2344739"/>
              <a:gd name="connsiteX25-9431" fmla="*/ 11505669 w 12192001"/>
              <a:gd name="connsiteY25-9432" fmla="*/ 1033623 h 2344739"/>
              <a:gd name="connsiteX26-9433" fmla="*/ 11279184 w 12192001"/>
              <a:gd name="connsiteY26-9434" fmla="*/ 1223571 h 2344739"/>
              <a:gd name="connsiteX27-9435" fmla="*/ 11227161 w 12192001"/>
              <a:gd name="connsiteY27-9436" fmla="*/ 1276236 h 2344739"/>
              <a:gd name="connsiteX28-9437" fmla="*/ 11216939 w 12192001"/>
              <a:gd name="connsiteY28-9438" fmla="*/ 1275961 h 2344739"/>
              <a:gd name="connsiteX29-9439" fmla="*/ 11216036 w 12192001"/>
              <a:gd name="connsiteY29-9440" fmla="*/ 1275018 h 2344739"/>
              <a:gd name="connsiteX30-9441" fmla="*/ 11187737 w 12192001"/>
              <a:gd name="connsiteY30-9442" fmla="*/ 1292383 h 2344739"/>
              <a:gd name="connsiteX31-9443" fmla="*/ 11183353 w 12192001"/>
              <a:gd name="connsiteY31-9444" fmla="*/ 1292525 h 2344739"/>
              <a:gd name="connsiteX32-9445" fmla="*/ 11165706 w 12192001"/>
              <a:gd name="connsiteY32-9446" fmla="*/ 1306612 h 2344739"/>
              <a:gd name="connsiteX33-9447" fmla="*/ 11156163 w 12192001"/>
              <a:gd name="connsiteY33-9448" fmla="*/ 1312414 h 2344739"/>
              <a:gd name="connsiteX34-9449" fmla="*/ 11154348 w 12192001"/>
              <a:gd name="connsiteY34-9450" fmla="*/ 1317097 h 2344739"/>
              <a:gd name="connsiteX35-9451" fmla="*/ 11139813 w 12192001"/>
              <a:gd name="connsiteY35-9452" fmla="*/ 1324115 h 2344739"/>
              <a:gd name="connsiteX36-9453" fmla="*/ 11137813 w 12192001"/>
              <a:gd name="connsiteY36-9454" fmla="*/ 1323772 h 2344739"/>
              <a:gd name="connsiteX37-9455" fmla="*/ 11127060 w 12192001"/>
              <a:gd name="connsiteY37-9456" fmla="*/ 1333832 h 2344739"/>
              <a:gd name="connsiteX38-9457" fmla="*/ 11119543 w 12192001"/>
              <a:gd name="connsiteY38-9458" fmla="*/ 1347424 h 2344739"/>
              <a:gd name="connsiteX39-9459" fmla="*/ 10893535 w 12192001"/>
              <a:gd name="connsiteY39-9460" fmla="*/ 1473399 h 2344739"/>
              <a:gd name="connsiteX40-9461" fmla="*/ 10772152 w 12192001"/>
              <a:gd name="connsiteY40-9462" fmla="*/ 1523191 h 2344739"/>
              <a:gd name="connsiteX41-9463" fmla="*/ 10626520 w 12192001"/>
              <a:gd name="connsiteY41-9464" fmla="*/ 1559229 h 2344739"/>
              <a:gd name="connsiteX42-9465" fmla="*/ 10580747 w 12192001"/>
              <a:gd name="connsiteY42-9466" fmla="*/ 1568689 h 2344739"/>
              <a:gd name="connsiteX43-9467" fmla="*/ 10546642 w 12192001"/>
              <a:gd name="connsiteY43-9468" fmla="*/ 1598423 h 2344739"/>
              <a:gd name="connsiteX44-9469" fmla="*/ 10528495 w 12192001"/>
              <a:gd name="connsiteY44-9470" fmla="*/ 1596907 h 2344739"/>
              <a:gd name="connsiteX45-9471" fmla="*/ 10525298 w 12192001"/>
              <a:gd name="connsiteY45-9472" fmla="*/ 1596411 h 2344739"/>
              <a:gd name="connsiteX46-9473" fmla="*/ 10513981 w 12192001"/>
              <a:gd name="connsiteY46-9474" fmla="*/ 1599537 h 2344739"/>
              <a:gd name="connsiteX47-9475" fmla="*/ 10490587 w 12192001"/>
              <a:gd name="connsiteY47-9476" fmla="*/ 1594156 h 2344739"/>
              <a:gd name="connsiteX48-9477" fmla="*/ 10470270 w 12192001"/>
              <a:gd name="connsiteY48-9478" fmla="*/ 1601693 h 2344739"/>
              <a:gd name="connsiteX49-9479" fmla="*/ 10375894 w 12192001"/>
              <a:gd name="connsiteY49-9480" fmla="*/ 1644598 h 2344739"/>
              <a:gd name="connsiteX50-9481" fmla="*/ 10318190 w 12192001"/>
              <a:gd name="connsiteY50-9482" fmla="*/ 1666221 h 2344739"/>
              <a:gd name="connsiteX51-9483" fmla="*/ 10294319 w 12192001"/>
              <a:gd name="connsiteY51-9484" fmla="*/ 1668079 h 2344739"/>
              <a:gd name="connsiteX52-9485" fmla="*/ 10262295 w 12192001"/>
              <a:gd name="connsiteY52-9486" fmla="*/ 1674948 h 2344739"/>
              <a:gd name="connsiteX53-9487" fmla="*/ 10204270 w 12192001"/>
              <a:gd name="connsiteY53-9488" fmla="*/ 1682149 h 2344739"/>
              <a:gd name="connsiteX54-9489" fmla="*/ 10176611 w 12192001"/>
              <a:gd name="connsiteY54-9490" fmla="*/ 1692943 h 2344739"/>
              <a:gd name="connsiteX55-9491" fmla="*/ 10163922 w 12192001"/>
              <a:gd name="connsiteY55-9492" fmla="*/ 1693739 h 2344739"/>
              <a:gd name="connsiteX56-9493" fmla="*/ 10155160 w 12192001"/>
              <a:gd name="connsiteY56-9494" fmla="*/ 1707487 h 2344739"/>
              <a:gd name="connsiteX57-9495" fmla="*/ 10117119 w 12192001"/>
              <a:gd name="connsiteY57-9496" fmla="*/ 1731142 h 2344739"/>
              <a:gd name="connsiteX58-9497" fmla="*/ 10100445 w 12192001"/>
              <a:gd name="connsiteY58-9498" fmla="*/ 1742432 h 2344739"/>
              <a:gd name="connsiteX59-9499" fmla="*/ 10082169 w 12192001"/>
              <a:gd name="connsiteY59-9500" fmla="*/ 1743296 h 2344739"/>
              <a:gd name="connsiteX60-9501" fmla="*/ 10039240 w 12192001"/>
              <a:gd name="connsiteY60-9502" fmla="*/ 1741632 h 2344739"/>
              <a:gd name="connsiteX61-9503" fmla="*/ 9960019 w 12192001"/>
              <a:gd name="connsiteY61-9504" fmla="*/ 1757147 h 2344739"/>
              <a:gd name="connsiteX62-9505" fmla="*/ 9847792 w 12192001"/>
              <a:gd name="connsiteY62-9506" fmla="*/ 1763915 h 2344739"/>
              <a:gd name="connsiteX63-9507" fmla="*/ 9728309 w 12192001"/>
              <a:gd name="connsiteY63-9508" fmla="*/ 1784122 h 2344739"/>
              <a:gd name="connsiteX64-9509" fmla="*/ 9584507 w 12192001"/>
              <a:gd name="connsiteY64-9510" fmla="*/ 1795542 h 2344739"/>
              <a:gd name="connsiteX65-9511" fmla="*/ 9343052 w 12192001"/>
              <a:gd name="connsiteY65-9512" fmla="*/ 1841244 h 2344739"/>
              <a:gd name="connsiteX66-9513" fmla="*/ 9231370 w 12192001"/>
              <a:gd name="connsiteY66-9514" fmla="*/ 1893149 h 2344739"/>
              <a:gd name="connsiteX67-9515" fmla="*/ 9194810 w 12192001"/>
              <a:gd name="connsiteY67-9516" fmla="*/ 1903228 h 2344739"/>
              <a:gd name="connsiteX68-9517" fmla="*/ 9189246 w 12192001"/>
              <a:gd name="connsiteY68-9518" fmla="*/ 1912467 h 2344739"/>
              <a:gd name="connsiteX69-9519" fmla="*/ 9113812 w 12192001"/>
              <a:gd name="connsiteY69-9520" fmla="*/ 1919069 h 2344739"/>
              <a:gd name="connsiteX70-9521" fmla="*/ 9053453 w 12192001"/>
              <a:gd name="connsiteY70-9522" fmla="*/ 1910755 h 2344739"/>
              <a:gd name="connsiteX71-9523" fmla="*/ 9005486 w 12192001"/>
              <a:gd name="connsiteY71-9524" fmla="*/ 1914040 h 2344739"/>
              <a:gd name="connsiteX72-9525" fmla="*/ 9005201 w 12192001"/>
              <a:gd name="connsiteY72-9526" fmla="*/ 1913800 h 2344739"/>
              <a:gd name="connsiteX73-9527" fmla="*/ 8996232 w 12192001"/>
              <a:gd name="connsiteY73-9528" fmla="*/ 1915011 h 2344739"/>
              <a:gd name="connsiteX74-9529" fmla="*/ 8990394 w 12192001"/>
              <a:gd name="connsiteY74-9530" fmla="*/ 1917072 h 2344739"/>
              <a:gd name="connsiteX75-9531" fmla="*/ 8974337 w 12192001"/>
              <a:gd name="connsiteY75-9532" fmla="*/ 1920298 h 2344739"/>
              <a:gd name="connsiteX76-9533" fmla="*/ 8968011 w 12192001"/>
              <a:gd name="connsiteY76-9534" fmla="*/ 1919598 h 2344739"/>
              <a:gd name="connsiteX77-9535" fmla="*/ 8963048 w 12192001"/>
              <a:gd name="connsiteY77-9536" fmla="*/ 1917373 h 2344739"/>
              <a:gd name="connsiteX78-9537" fmla="*/ 8928988 w 12192001"/>
              <a:gd name="connsiteY78-9538" fmla="*/ 1914185 h 2344739"/>
              <a:gd name="connsiteX79-9539" fmla="*/ 8752444 w 12192001"/>
              <a:gd name="connsiteY79-9540" fmla="*/ 1933417 h 2344739"/>
              <a:gd name="connsiteX80-9541" fmla="*/ 8707847 w 12192001"/>
              <a:gd name="connsiteY80-9542" fmla="*/ 1935518 h 2344739"/>
              <a:gd name="connsiteX81-9543" fmla="*/ 8596071 w 12192001"/>
              <a:gd name="connsiteY81-9544" fmla="*/ 1944090 h 2344739"/>
              <a:gd name="connsiteX82-9545" fmla="*/ 8525230 w 12192001"/>
              <a:gd name="connsiteY82-9546" fmla="*/ 1929248 h 2344739"/>
              <a:gd name="connsiteX83-9547" fmla="*/ 8510983 w 12192001"/>
              <a:gd name="connsiteY83-9548" fmla="*/ 1935163 h 2344739"/>
              <a:gd name="connsiteX84-9549" fmla="*/ 8506167 w 12192001"/>
              <a:gd name="connsiteY84-9550" fmla="*/ 1938164 h 2344739"/>
              <a:gd name="connsiteX85-9551" fmla="*/ 8497968 w 12192001"/>
              <a:gd name="connsiteY85-9552" fmla="*/ 1940902 h 2344739"/>
              <a:gd name="connsiteX86-9553" fmla="*/ 8497594 w 12192001"/>
              <a:gd name="connsiteY86-9554" fmla="*/ 1940723 h 2344739"/>
              <a:gd name="connsiteX87-9555" fmla="*/ 8490249 w 12192001"/>
              <a:gd name="connsiteY87-9556" fmla="*/ 1943773 h 2344739"/>
              <a:gd name="connsiteX88-9557" fmla="*/ 8367182 w 12192001"/>
              <a:gd name="connsiteY88-9558" fmla="*/ 1957815 h 2344739"/>
              <a:gd name="connsiteX89-9559" fmla="*/ 8353799 w 12192001"/>
              <a:gd name="connsiteY89-9560" fmla="*/ 1958009 h 2344739"/>
              <a:gd name="connsiteX90-9561" fmla="*/ 8352373 w 12192001"/>
              <a:gd name="connsiteY90-9562" fmla="*/ 1957169 h 2344739"/>
              <a:gd name="connsiteX91-9563" fmla="*/ 8320104 w 12192001"/>
              <a:gd name="connsiteY91-9564" fmla="*/ 1974587 h 2344739"/>
              <a:gd name="connsiteX92-9565" fmla="*/ 8314433 w 12192001"/>
              <a:gd name="connsiteY92-9566" fmla="*/ 1974913 h 2344739"/>
              <a:gd name="connsiteX93-9567" fmla="*/ 8295174 w 12192001"/>
              <a:gd name="connsiteY93-9568" fmla="*/ 1988808 h 2344739"/>
              <a:gd name="connsiteX94-9569" fmla="*/ 8284276 w 12192001"/>
              <a:gd name="connsiteY94-9570" fmla="*/ 1994631 h 2344739"/>
              <a:gd name="connsiteX95-9571" fmla="*/ 8283150 w 12192001"/>
              <a:gd name="connsiteY95-9572" fmla="*/ 1999074 h 2344739"/>
              <a:gd name="connsiteX96-9573" fmla="*/ 8266076 w 12192001"/>
              <a:gd name="connsiteY96-9574" fmla="*/ 2006249 h 2344739"/>
              <a:gd name="connsiteX97-9575" fmla="*/ 8263377 w 12192001"/>
              <a:gd name="connsiteY97-9576" fmla="*/ 2006019 h 2344739"/>
              <a:gd name="connsiteX98-9577" fmla="*/ 8252033 w 12192001"/>
              <a:gd name="connsiteY98-9578" fmla="*/ 2015862 h 2344739"/>
              <a:gd name="connsiteX99-9579" fmla="*/ 8245834 w 12192001"/>
              <a:gd name="connsiteY99-9580" fmla="*/ 2028854 h 2344739"/>
              <a:gd name="connsiteX100-9581" fmla="*/ 8090272 w 12192001"/>
              <a:gd name="connsiteY100-9582" fmla="*/ 2075015 h 2344739"/>
              <a:gd name="connsiteX101-9583" fmla="*/ 7905407 w 12192001"/>
              <a:gd name="connsiteY101-9584" fmla="*/ 2116988 h 2344739"/>
              <a:gd name="connsiteX102-9585" fmla="*/ 7718745 w 12192001"/>
              <a:gd name="connsiteY102-9586" fmla="*/ 2142703 h 2344739"/>
              <a:gd name="connsiteX103-9587" fmla="*/ 7614347 w 12192001"/>
              <a:gd name="connsiteY103-9588" fmla="*/ 2139232 h 2344739"/>
              <a:gd name="connsiteX104-9589" fmla="*/ 7527543 w 12192001"/>
              <a:gd name="connsiteY104-9590" fmla="*/ 2145060 h 2344739"/>
              <a:gd name="connsiteX105-9591" fmla="*/ 7519571 w 12192001"/>
              <a:gd name="connsiteY105-9592" fmla="*/ 2147613 h 2344739"/>
              <a:gd name="connsiteX106-9593" fmla="*/ 7507411 w 12192001"/>
              <a:gd name="connsiteY106-9594" fmla="*/ 2148948 h 2344739"/>
              <a:gd name="connsiteX107-9595" fmla="*/ 7507040 w 12192001"/>
              <a:gd name="connsiteY107-9596" fmla="*/ 2148621 h 2344739"/>
              <a:gd name="connsiteX108-9597" fmla="*/ 7495795 w 12192001"/>
              <a:gd name="connsiteY108-9598" fmla="*/ 2150573 h 2344739"/>
              <a:gd name="connsiteX109-9599" fmla="*/ 7405391 w 12192001"/>
              <a:gd name="connsiteY109-9600" fmla="*/ 2142468 h 2344739"/>
              <a:gd name="connsiteX110-9601" fmla="*/ 7218559 w 12192001"/>
              <a:gd name="connsiteY110-9602" fmla="*/ 2156680 h 2344739"/>
              <a:gd name="connsiteX111-9603" fmla="*/ 7201101 w 12192001"/>
              <a:gd name="connsiteY111-9604" fmla="*/ 2161230 h 2344739"/>
              <a:gd name="connsiteX112-9605" fmla="*/ 7197004 w 12192001"/>
              <a:gd name="connsiteY112-9606" fmla="*/ 2166588 h 2344739"/>
              <a:gd name="connsiteX113-9607" fmla="*/ 7170808 w 12192001"/>
              <a:gd name="connsiteY113-9608" fmla="*/ 2171236 h 2344739"/>
              <a:gd name="connsiteX114-9609" fmla="*/ 7096988 w 12192001"/>
              <a:gd name="connsiteY114-9610" fmla="*/ 2183464 h 2344739"/>
              <a:gd name="connsiteX115-9611" fmla="*/ 7018496 w 12192001"/>
              <a:gd name="connsiteY115-9612" fmla="*/ 2183090 h 2344739"/>
              <a:gd name="connsiteX116-9613" fmla="*/ 6904146 w 12192001"/>
              <a:gd name="connsiteY116-9614" fmla="*/ 2212596 h 2344739"/>
              <a:gd name="connsiteX117-9615" fmla="*/ 6708222 w 12192001"/>
              <a:gd name="connsiteY117-9616" fmla="*/ 2240551 h 2344739"/>
              <a:gd name="connsiteX118-9617" fmla="*/ 6549454 w 12192001"/>
              <a:gd name="connsiteY118-9618" fmla="*/ 2269327 h 2344739"/>
              <a:gd name="connsiteX119-9619" fmla="*/ 6317560 w 12192001"/>
              <a:gd name="connsiteY119-9620" fmla="*/ 2316127 h 2344739"/>
              <a:gd name="connsiteX120-9621" fmla="*/ 6168674 w 12192001"/>
              <a:gd name="connsiteY120-9622" fmla="*/ 2318214 h 2344739"/>
              <a:gd name="connsiteX121-9623" fmla="*/ 6073848 w 12192001"/>
              <a:gd name="connsiteY121-9624" fmla="*/ 2338676 h 2344739"/>
              <a:gd name="connsiteX122-9625" fmla="*/ 6068529 w 12192001"/>
              <a:gd name="connsiteY122-9626" fmla="*/ 2337139 h 2344739"/>
              <a:gd name="connsiteX123-9627" fmla="*/ 6048638 w 12192001"/>
              <a:gd name="connsiteY123-9628" fmla="*/ 2337822 h 2344739"/>
              <a:gd name="connsiteX124-9629" fmla="*/ 6041285 w 12192001"/>
              <a:gd name="connsiteY124-9630" fmla="*/ 2329473 h 2344739"/>
              <a:gd name="connsiteX125-9631" fmla="*/ 6010090 w 12192001"/>
              <a:gd name="connsiteY125-9632" fmla="*/ 2324380 h 2344739"/>
              <a:gd name="connsiteX126-9633" fmla="*/ 5957375 w 12192001"/>
              <a:gd name="connsiteY126-9634" fmla="*/ 2328024 h 2344739"/>
              <a:gd name="connsiteX127-9635" fmla="*/ 5758919 w 12192001"/>
              <a:gd name="connsiteY127-9636" fmla="*/ 2343716 h 2344739"/>
              <a:gd name="connsiteX128-9637" fmla="*/ 5626960 w 12192001"/>
              <a:gd name="connsiteY128-9638" fmla="*/ 2344739 h 2344739"/>
              <a:gd name="connsiteX129-9639" fmla="*/ 5470906 w 12192001"/>
              <a:gd name="connsiteY129-9640" fmla="*/ 2330719 h 2344739"/>
              <a:gd name="connsiteX130-9641" fmla="*/ 5432761 w 12192001"/>
              <a:gd name="connsiteY130-9642" fmla="*/ 2319466 h 2344739"/>
              <a:gd name="connsiteX131-9643" fmla="*/ 5381669 w 12192001"/>
              <a:gd name="connsiteY131-9644" fmla="*/ 2301764 h 2344739"/>
              <a:gd name="connsiteX132-9645" fmla="*/ 5261764 w 12192001"/>
              <a:gd name="connsiteY132-9646" fmla="*/ 2281347 h 2344739"/>
              <a:gd name="connsiteX133-9647" fmla="*/ 5222961 w 12192001"/>
              <a:gd name="connsiteY133-9648" fmla="*/ 2270223 h 2344739"/>
              <a:gd name="connsiteX134-9649" fmla="*/ 5174660 w 12192001"/>
              <a:gd name="connsiteY134-9650" fmla="*/ 2267233 h 2344739"/>
              <a:gd name="connsiteX135-9651" fmla="*/ 5156554 w 12192001"/>
              <a:gd name="connsiteY135-9652" fmla="*/ 2260010 h 2344739"/>
              <a:gd name="connsiteX136-9653" fmla="*/ 5142599 w 12192001"/>
              <a:gd name="connsiteY136-9654" fmla="*/ 2256610 h 2344739"/>
              <a:gd name="connsiteX137-9655" fmla="*/ 5139596 w 12192001"/>
              <a:gd name="connsiteY137-9656" fmla="*/ 2254509 h 2344739"/>
              <a:gd name="connsiteX138-9657" fmla="*/ 5121659 w 12192001"/>
              <a:gd name="connsiteY138-9658" fmla="*/ 2243656 h 2344739"/>
              <a:gd name="connsiteX139-9659" fmla="*/ 5065790 w 12192001"/>
              <a:gd name="connsiteY139-9660" fmla="*/ 2250227 h 2344739"/>
              <a:gd name="connsiteX140-9661" fmla="*/ 5011514 w 12192001"/>
              <a:gd name="connsiteY140-9662" fmla="*/ 2233846 h 2344739"/>
              <a:gd name="connsiteX141-9663" fmla="*/ 4840441 w 12192001"/>
              <a:gd name="connsiteY141-9664" fmla="*/ 2209829 h 2344739"/>
              <a:gd name="connsiteX142-9665" fmla="*/ 4762447 w 12192001"/>
              <a:gd name="connsiteY142-9666" fmla="*/ 2182061 h 2344739"/>
              <a:gd name="connsiteX143-9667" fmla="*/ 4723186 w 12192001"/>
              <a:gd name="connsiteY143-9668" fmla="*/ 2173047 h 2344739"/>
              <a:gd name="connsiteX144-9669" fmla="*/ 4721176 w 12192001"/>
              <a:gd name="connsiteY144-9670" fmla="*/ 2172298 h 2344739"/>
              <a:gd name="connsiteX145-9671" fmla="*/ 4722111 w 12192001"/>
              <a:gd name="connsiteY145-9672" fmla="*/ 2172087 h 2344739"/>
              <a:gd name="connsiteX146-9673" fmla="*/ 4717202 w 12192001"/>
              <a:gd name="connsiteY146-9674" fmla="*/ 2170817 h 2344739"/>
              <a:gd name="connsiteX147-9675" fmla="*/ 4721176 w 12192001"/>
              <a:gd name="connsiteY147-9676" fmla="*/ 2172298 h 2344739"/>
              <a:gd name="connsiteX148-9677" fmla="*/ 4715526 w 12192001"/>
              <a:gd name="connsiteY148-9678" fmla="*/ 2173573 h 2344739"/>
              <a:gd name="connsiteX149-9679" fmla="*/ 4515814 w 12192001"/>
              <a:gd name="connsiteY149-9680" fmla="*/ 2163671 h 2344739"/>
              <a:gd name="connsiteX150-9681" fmla="*/ 4428543 w 12192001"/>
              <a:gd name="connsiteY150-9682" fmla="*/ 2153020 h 2344739"/>
              <a:gd name="connsiteX151-9683" fmla="*/ 4362875 w 12192001"/>
              <a:gd name="connsiteY151-9684" fmla="*/ 2151674 h 2344739"/>
              <a:gd name="connsiteX152-9685" fmla="*/ 4316966 w 12192001"/>
              <a:gd name="connsiteY152-9686" fmla="*/ 2158289 h 2344739"/>
              <a:gd name="connsiteX153-9687" fmla="*/ 4315110 w 12192001"/>
              <a:gd name="connsiteY153-9688" fmla="*/ 2156948 h 2344739"/>
              <a:gd name="connsiteX154-9689" fmla="*/ 4295144 w 12192001"/>
              <a:gd name="connsiteY154-9690" fmla="*/ 2155069 h 2344739"/>
              <a:gd name="connsiteX155-9691" fmla="*/ 4290064 w 12192001"/>
              <a:gd name="connsiteY155-9692" fmla="*/ 2157986 h 2344739"/>
              <a:gd name="connsiteX156-9693" fmla="*/ 4276142 w 12192001"/>
              <a:gd name="connsiteY156-9694" fmla="*/ 2157740 h 2344739"/>
              <a:gd name="connsiteX157-9695" fmla="*/ 4248117 w 12192001"/>
              <a:gd name="connsiteY157-9696" fmla="*/ 2160064 h 2344739"/>
              <a:gd name="connsiteX158-9697" fmla="*/ 4202051 w 12192001"/>
              <a:gd name="connsiteY158-9698" fmla="*/ 2157269 h 2344739"/>
              <a:gd name="connsiteX159-9699" fmla="*/ 4201745 w 12192001"/>
              <a:gd name="connsiteY159-9700" fmla="*/ 2156010 h 2344739"/>
              <a:gd name="connsiteX160-9701" fmla="*/ 4191248 w 12192001"/>
              <a:gd name="connsiteY160-9702" fmla="*/ 2150376 h 2344739"/>
              <a:gd name="connsiteX161-9703" fmla="*/ 4142745 w 12192001"/>
              <a:gd name="connsiteY161-9704" fmla="*/ 2134511 h 2344739"/>
              <a:gd name="connsiteX162-9705" fmla="*/ 4083097 w 12192001"/>
              <a:gd name="connsiteY162-9706" fmla="*/ 2107978 h 2344739"/>
              <a:gd name="connsiteX163-9707" fmla="*/ 4074546 w 12192001"/>
              <a:gd name="connsiteY163-9708" fmla="*/ 2107143 h 2344739"/>
              <a:gd name="connsiteX164-9709" fmla="*/ 4074427 w 12192001"/>
              <a:gd name="connsiteY164-9710" fmla="*/ 2106844 h 2344739"/>
              <a:gd name="connsiteX165-9711" fmla="*/ 4065510 w 12192001"/>
              <a:gd name="connsiteY165-9712" fmla="*/ 2105400 h 2344739"/>
              <a:gd name="connsiteX166-9713" fmla="*/ 4058954 w 12192001"/>
              <a:gd name="connsiteY166-9714" fmla="*/ 2105618 h 2344739"/>
              <a:gd name="connsiteX167-9715" fmla="*/ 4042364 w 12192001"/>
              <a:gd name="connsiteY167-9716" fmla="*/ 2103997 h 2344739"/>
              <a:gd name="connsiteX168-9717" fmla="*/ 4036997 w 12192001"/>
              <a:gd name="connsiteY168-9718" fmla="*/ 2101563 h 2344739"/>
              <a:gd name="connsiteX169-9719" fmla="*/ 4035363 w 12192001"/>
              <a:gd name="connsiteY169-9720" fmla="*/ 2097896 h 2344739"/>
              <a:gd name="connsiteX170-9721" fmla="*/ 4033778 w 12192001"/>
              <a:gd name="connsiteY170-9722" fmla="*/ 2098131 h 2344739"/>
              <a:gd name="connsiteX171-9723" fmla="*/ 4004538 w 12192001"/>
              <a:gd name="connsiteY171-9724" fmla="*/ 2085563 h 2344739"/>
              <a:gd name="connsiteX172-9725" fmla="*/ 3936846 w 12192001"/>
              <a:gd name="connsiteY172-9726" fmla="*/ 2068106 h 2344739"/>
              <a:gd name="connsiteX173-9727" fmla="*/ 3897275 w 12192001"/>
              <a:gd name="connsiteY173-9728" fmla="*/ 2062451 h 2344739"/>
              <a:gd name="connsiteX174-9729" fmla="*/ 3789760 w 12192001"/>
              <a:gd name="connsiteY174-9730" fmla="*/ 2042213 h 2344739"/>
              <a:gd name="connsiteX175-9731" fmla="*/ 3682513 w 12192001"/>
              <a:gd name="connsiteY175-9732" fmla="*/ 2018290 h 2344739"/>
              <a:gd name="connsiteX176-9733" fmla="*/ 3610035 w 12192001"/>
              <a:gd name="connsiteY176-9734" fmla="*/ 1986019 h 2344739"/>
              <a:gd name="connsiteX177-9735" fmla="*/ 3603855 w 12192001"/>
              <a:gd name="connsiteY177-9736" fmla="*/ 1987381 h 2344739"/>
              <a:gd name="connsiteX178-9737" fmla="*/ 3594736 w 12192001"/>
              <a:gd name="connsiteY178-9738" fmla="*/ 1987545 h 2344739"/>
              <a:gd name="connsiteX179-9739" fmla="*/ 3594501 w 12192001"/>
              <a:gd name="connsiteY179-9740" fmla="*/ 1987276 h 2344739"/>
              <a:gd name="connsiteX180-9741" fmla="*/ 3585978 w 12192001"/>
              <a:gd name="connsiteY180-9742" fmla="*/ 1987966 h 2344739"/>
              <a:gd name="connsiteX181-9743" fmla="*/ 3536135 w 12192001"/>
              <a:gd name="connsiteY181-9744" fmla="*/ 1978267 h 2344739"/>
              <a:gd name="connsiteX182-9745" fmla="*/ 3473223 w 12192001"/>
              <a:gd name="connsiteY182-9746" fmla="*/ 1974606 h 2344739"/>
              <a:gd name="connsiteX183-9747" fmla="*/ 3400728 w 12192001"/>
              <a:gd name="connsiteY183-9748" fmla="*/ 1962558 h 2344739"/>
              <a:gd name="connsiteX184-9749" fmla="*/ 3363888 w 12192001"/>
              <a:gd name="connsiteY184-9750" fmla="*/ 1979510 h 2344739"/>
              <a:gd name="connsiteX185-9751" fmla="*/ 3344026 w 12192001"/>
              <a:gd name="connsiteY185-9752" fmla="*/ 1981192 h 2344739"/>
              <a:gd name="connsiteX186-9753" fmla="*/ 3341698 w 12192001"/>
              <a:gd name="connsiteY186-9754" fmla="*/ 1980217 h 2344739"/>
              <a:gd name="connsiteX187-9755" fmla="*/ 3262356 w 12192001"/>
              <a:gd name="connsiteY187-9756" fmla="*/ 1986094 h 2344739"/>
              <a:gd name="connsiteX188-9757" fmla="*/ 3142556 w 12192001"/>
              <a:gd name="connsiteY188-9758" fmla="*/ 1993869 h 2344739"/>
              <a:gd name="connsiteX189-9759" fmla="*/ 3030291 w 12192001"/>
              <a:gd name="connsiteY189-9760" fmla="*/ 1996512 h 2344739"/>
              <a:gd name="connsiteX190-9761" fmla="*/ 2781569 w 12192001"/>
              <a:gd name="connsiteY190-9762" fmla="*/ 2018333 h 2344739"/>
              <a:gd name="connsiteX191-9763" fmla="*/ 2646527 w 12192001"/>
              <a:gd name="connsiteY191-9764" fmla="*/ 2028869 h 2344739"/>
              <a:gd name="connsiteX192-9765" fmla="*/ 2568028 w 12192001"/>
              <a:gd name="connsiteY192-9766" fmla="*/ 2002628 h 2344739"/>
              <a:gd name="connsiteX193-9767" fmla="*/ 2443255 w 12192001"/>
              <a:gd name="connsiteY193-9768" fmla="*/ 2016529 h 2344739"/>
              <a:gd name="connsiteX194-9769" fmla="*/ 2315112 w 12192001"/>
              <a:gd name="connsiteY194-9770" fmla="*/ 2024996 h 2344739"/>
              <a:gd name="connsiteX195-9771" fmla="*/ 2208578 w 12192001"/>
              <a:gd name="connsiteY195-9772" fmla="*/ 2019763 h 2344739"/>
              <a:gd name="connsiteX196-9773" fmla="*/ 2094665 w 12192001"/>
              <a:gd name="connsiteY196-9774" fmla="*/ 2003052 h 2344739"/>
              <a:gd name="connsiteX197-9775" fmla="*/ 1997356 w 12192001"/>
              <a:gd name="connsiteY197-9776" fmla="*/ 1995032 h 2344739"/>
              <a:gd name="connsiteX198-9777" fmla="*/ 1928172 w 12192001"/>
              <a:gd name="connsiteY198-9778" fmla="*/ 2016977 h 2344739"/>
              <a:gd name="connsiteX199-9779" fmla="*/ 1921650 w 12192001"/>
              <a:gd name="connsiteY199-9780" fmla="*/ 2012146 h 2344739"/>
              <a:gd name="connsiteX200-9781" fmla="*/ 1873080 w 12192001"/>
              <a:gd name="connsiteY200-9782" fmla="*/ 2013741 h 2344739"/>
              <a:gd name="connsiteX201-9783" fmla="*/ 1786655 w 12192001"/>
              <a:gd name="connsiteY201-9784" fmla="*/ 2041363 h 2344739"/>
              <a:gd name="connsiteX202-9785" fmla="*/ 1738204 w 12192001"/>
              <a:gd name="connsiteY202-9786" fmla="*/ 2036312 h 2344739"/>
              <a:gd name="connsiteX203-9787" fmla="*/ 1675071 w 12192001"/>
              <a:gd name="connsiteY203-9788" fmla="*/ 2019963 h 2344739"/>
              <a:gd name="connsiteX204-9789" fmla="*/ 1608669 w 12192001"/>
              <a:gd name="connsiteY204-9790" fmla="*/ 2013066 h 2344739"/>
              <a:gd name="connsiteX205-9791" fmla="*/ 1496110 w 12192001"/>
              <a:gd name="connsiteY205-9792" fmla="*/ 1987476 h 2344739"/>
              <a:gd name="connsiteX206-9793" fmla="*/ 1149979 w 12192001"/>
              <a:gd name="connsiteY206-9794" fmla="*/ 1938041 h 2344739"/>
              <a:gd name="connsiteX207-9795" fmla="*/ 858269 w 12192001"/>
              <a:gd name="connsiteY207-9796" fmla="*/ 1928608 h 2344739"/>
              <a:gd name="connsiteX208-9797" fmla="*/ 837540 w 12192001"/>
              <a:gd name="connsiteY208-9798" fmla="*/ 1929821 h 2344739"/>
              <a:gd name="connsiteX209-9799" fmla="*/ 816809 w 12192001"/>
              <a:gd name="connsiteY209-9800" fmla="*/ 1927857 h 2344739"/>
              <a:gd name="connsiteX210-9801" fmla="*/ 811506 w 12192001"/>
              <a:gd name="connsiteY210-9802" fmla="*/ 1930751 h 2344739"/>
              <a:gd name="connsiteX211-9803" fmla="*/ 797041 w 12192001"/>
              <a:gd name="connsiteY211-9804" fmla="*/ 1930446 h 2344739"/>
              <a:gd name="connsiteX212-9805" fmla="*/ 767901 w 12192001"/>
              <a:gd name="connsiteY212-9806" fmla="*/ 1932653 h 2344739"/>
              <a:gd name="connsiteX213-9807" fmla="*/ 763053 w 12192001"/>
              <a:gd name="connsiteY213-9808" fmla="*/ 1930432 h 2344739"/>
              <a:gd name="connsiteX214-9809" fmla="*/ 720047 w 12192001"/>
              <a:gd name="connsiteY214-9810" fmla="*/ 1929661 h 2344739"/>
              <a:gd name="connsiteX215-9811" fmla="*/ 719742 w 12192001"/>
              <a:gd name="connsiteY215-9812" fmla="*/ 1928399 h 2344739"/>
              <a:gd name="connsiteX216-9813" fmla="*/ 708875 w 12192001"/>
              <a:gd name="connsiteY216-9814" fmla="*/ 1922722 h 2344739"/>
              <a:gd name="connsiteX217-9815" fmla="*/ 596792 w 12192001"/>
              <a:gd name="connsiteY217-9816" fmla="*/ 1879864 h 2344739"/>
              <a:gd name="connsiteX218-9817" fmla="*/ 578535 w 12192001"/>
              <a:gd name="connsiteY218-9818" fmla="*/ 1877212 h 2344739"/>
              <a:gd name="connsiteX219-9819" fmla="*/ 571717 w 12192001"/>
              <a:gd name="connsiteY219-9820" fmla="*/ 1877401 h 2344739"/>
              <a:gd name="connsiteX220-9821" fmla="*/ 445099 w 12192001"/>
              <a:gd name="connsiteY220-9822" fmla="*/ 1839371 h 2344739"/>
              <a:gd name="connsiteX221-9823" fmla="*/ 404015 w 12192001"/>
              <a:gd name="connsiteY221-9824" fmla="*/ 1833548 h 2344739"/>
              <a:gd name="connsiteX222-9825" fmla="*/ 292435 w 12192001"/>
              <a:gd name="connsiteY222-9826" fmla="*/ 1812852 h 2344739"/>
              <a:gd name="connsiteX223-9827" fmla="*/ 118381 w 12192001"/>
              <a:gd name="connsiteY223-9828" fmla="*/ 1761047 h 2344739"/>
              <a:gd name="connsiteX224-9829" fmla="*/ 15526 w 12192001"/>
              <a:gd name="connsiteY224-9830" fmla="*/ 1758191 h 2344739"/>
              <a:gd name="connsiteX225-9831" fmla="*/ 2 w 12192001"/>
              <a:gd name="connsiteY225-9832" fmla="*/ 1752722 h 2344739"/>
              <a:gd name="connsiteX226-9833" fmla="*/ 1 w 12192001"/>
              <a:gd name="connsiteY226-9834" fmla="*/ 762497 h 2344739"/>
              <a:gd name="connsiteX227-9835" fmla="*/ 0 w 12192001"/>
              <a:gd name="connsiteY227-9836" fmla="*/ 762497 h 2344739"/>
              <a:gd name="connsiteX228-9837" fmla="*/ 0 w 12192001"/>
              <a:gd name="connsiteY228-9838" fmla="*/ 222213 h 2344739"/>
              <a:gd name="connsiteX229-9839" fmla="*/ 0 w 12192001"/>
              <a:gd name="connsiteY229-9840" fmla="*/ 0 h 2344739"/>
              <a:gd name="connsiteX0-9841" fmla="*/ 0 w 12192001"/>
              <a:gd name="connsiteY0-9842" fmla="*/ 0 h 2344739"/>
              <a:gd name="connsiteX1-9843" fmla="*/ 12192000 w 12192001"/>
              <a:gd name="connsiteY1-9844" fmla="*/ 0 h 2344739"/>
              <a:gd name="connsiteX2-9845" fmla="*/ 12192000 w 12192001"/>
              <a:gd name="connsiteY2-9846" fmla="*/ 222213 h 2344739"/>
              <a:gd name="connsiteX3-9847" fmla="*/ 12192000 w 12192001"/>
              <a:gd name="connsiteY3-9848" fmla="*/ 389190 h 2344739"/>
              <a:gd name="connsiteX4-9849" fmla="*/ 12192001 w 12192001"/>
              <a:gd name="connsiteY4-9850" fmla="*/ 579739 h 2344739"/>
              <a:gd name="connsiteX5-9851" fmla="*/ 12184838 w 12192001"/>
              <a:gd name="connsiteY5-9852" fmla="*/ 584189 h 2344739"/>
              <a:gd name="connsiteX6-9853" fmla="*/ 12155215 w 12192001"/>
              <a:gd name="connsiteY6-9854" fmla="*/ 597366 h 2344739"/>
              <a:gd name="connsiteX7-9855" fmla="*/ 12138067 w 12192001"/>
              <a:gd name="connsiteY7-9856" fmla="*/ 623179 h 2344739"/>
              <a:gd name="connsiteX8-9857" fmla="*/ 12125179 w 12192001"/>
              <a:gd name="connsiteY8-9858" fmla="*/ 624690 h 2344739"/>
              <a:gd name="connsiteX9-9859" fmla="*/ 12122859 w 12192001"/>
              <a:gd name="connsiteY9-9860" fmla="*/ 624794 h 2344739"/>
              <a:gd name="connsiteX10-9861" fmla="*/ 12115706 w 12192001"/>
              <a:gd name="connsiteY10-9862" fmla="*/ 628608 h 2344739"/>
              <a:gd name="connsiteX11-9863" fmla="*/ 12098349 w 12192001"/>
              <a:gd name="connsiteY11-9864" fmla="*/ 628139 h 2344739"/>
              <a:gd name="connsiteX12-9865" fmla="*/ 12085925 w 12192001"/>
              <a:gd name="connsiteY12-9866" fmla="*/ 636341 h 2344739"/>
              <a:gd name="connsiteX13-9867" fmla="*/ 12029925 w 12192001"/>
              <a:gd name="connsiteY13-9868" fmla="*/ 680009 h 2344739"/>
              <a:gd name="connsiteX14-9869" fmla="*/ 11994685 w 12192001"/>
              <a:gd name="connsiteY14-9870" fmla="*/ 703458 h 2344739"/>
              <a:gd name="connsiteX15-9871" fmla="*/ 11978569 w 12192001"/>
              <a:gd name="connsiteY15-9872" fmla="*/ 708161 h 2344739"/>
              <a:gd name="connsiteX16-9873" fmla="*/ 11957898 w 12192001"/>
              <a:gd name="connsiteY16-9874" fmla="*/ 717558 h 2344739"/>
              <a:gd name="connsiteX17-9875" fmla="*/ 11919306 w 12192001"/>
              <a:gd name="connsiteY17-9876" fmla="*/ 730883 h 2344739"/>
              <a:gd name="connsiteX18-9877" fmla="*/ 11902508 w 12192001"/>
              <a:gd name="connsiteY18-9878" fmla="*/ 742426 h 2344739"/>
              <a:gd name="connsiteX19-9879" fmla="*/ 11893900 w 12192001"/>
              <a:gd name="connsiteY19-9880" fmla="*/ 744791 h 2344739"/>
              <a:gd name="connsiteX20-9881" fmla="*/ 11890820 w 12192001"/>
              <a:gd name="connsiteY20-9882" fmla="*/ 755729 h 2344739"/>
              <a:gd name="connsiteX21-9883" fmla="*/ 11869628 w 12192001"/>
              <a:gd name="connsiteY21-9884" fmla="*/ 777816 h 2344739"/>
              <a:gd name="connsiteX22-9885" fmla="*/ 11812228 w 12192001"/>
              <a:gd name="connsiteY22-9886" fmla="*/ 797659 h 2344739"/>
              <a:gd name="connsiteX23-9887" fmla="*/ 11748619 w 12192001"/>
              <a:gd name="connsiteY23-9888" fmla="*/ 872002 h 2344739"/>
              <a:gd name="connsiteX24-9889" fmla="*/ 11589545 w 12192001"/>
              <a:gd name="connsiteY24-9890" fmla="*/ 963777 h 2344739"/>
              <a:gd name="connsiteX25-9891" fmla="*/ 11505669 w 12192001"/>
              <a:gd name="connsiteY25-9892" fmla="*/ 1033623 h 2344739"/>
              <a:gd name="connsiteX26-9893" fmla="*/ 11279184 w 12192001"/>
              <a:gd name="connsiteY26-9894" fmla="*/ 1223571 h 2344739"/>
              <a:gd name="connsiteX27-9895" fmla="*/ 11227161 w 12192001"/>
              <a:gd name="connsiteY27-9896" fmla="*/ 1276236 h 2344739"/>
              <a:gd name="connsiteX28-9897" fmla="*/ 11216939 w 12192001"/>
              <a:gd name="connsiteY28-9898" fmla="*/ 1275961 h 2344739"/>
              <a:gd name="connsiteX29-9899" fmla="*/ 11216036 w 12192001"/>
              <a:gd name="connsiteY29-9900" fmla="*/ 1275018 h 2344739"/>
              <a:gd name="connsiteX30-9901" fmla="*/ 11187737 w 12192001"/>
              <a:gd name="connsiteY30-9902" fmla="*/ 1292383 h 2344739"/>
              <a:gd name="connsiteX31-9903" fmla="*/ 11183353 w 12192001"/>
              <a:gd name="connsiteY31-9904" fmla="*/ 1292525 h 2344739"/>
              <a:gd name="connsiteX32-9905" fmla="*/ 11165706 w 12192001"/>
              <a:gd name="connsiteY32-9906" fmla="*/ 1306612 h 2344739"/>
              <a:gd name="connsiteX33-9907" fmla="*/ 11156163 w 12192001"/>
              <a:gd name="connsiteY33-9908" fmla="*/ 1312414 h 2344739"/>
              <a:gd name="connsiteX34-9909" fmla="*/ 11154348 w 12192001"/>
              <a:gd name="connsiteY34-9910" fmla="*/ 1317097 h 2344739"/>
              <a:gd name="connsiteX35-9911" fmla="*/ 11139813 w 12192001"/>
              <a:gd name="connsiteY35-9912" fmla="*/ 1324115 h 2344739"/>
              <a:gd name="connsiteX36-9913" fmla="*/ 11137813 w 12192001"/>
              <a:gd name="connsiteY36-9914" fmla="*/ 1323772 h 2344739"/>
              <a:gd name="connsiteX37-9915" fmla="*/ 11127060 w 12192001"/>
              <a:gd name="connsiteY37-9916" fmla="*/ 1333832 h 2344739"/>
              <a:gd name="connsiteX38-9917" fmla="*/ 11119543 w 12192001"/>
              <a:gd name="connsiteY38-9918" fmla="*/ 1347424 h 2344739"/>
              <a:gd name="connsiteX39-9919" fmla="*/ 10893535 w 12192001"/>
              <a:gd name="connsiteY39-9920" fmla="*/ 1473399 h 2344739"/>
              <a:gd name="connsiteX40-9921" fmla="*/ 10772152 w 12192001"/>
              <a:gd name="connsiteY40-9922" fmla="*/ 1523191 h 2344739"/>
              <a:gd name="connsiteX41-9923" fmla="*/ 10626520 w 12192001"/>
              <a:gd name="connsiteY41-9924" fmla="*/ 1559229 h 2344739"/>
              <a:gd name="connsiteX42-9925" fmla="*/ 10580747 w 12192001"/>
              <a:gd name="connsiteY42-9926" fmla="*/ 1568689 h 2344739"/>
              <a:gd name="connsiteX43-9927" fmla="*/ 10546642 w 12192001"/>
              <a:gd name="connsiteY43-9928" fmla="*/ 1598423 h 2344739"/>
              <a:gd name="connsiteX44-9929" fmla="*/ 10528495 w 12192001"/>
              <a:gd name="connsiteY44-9930" fmla="*/ 1596907 h 2344739"/>
              <a:gd name="connsiteX45-9931" fmla="*/ 10525298 w 12192001"/>
              <a:gd name="connsiteY45-9932" fmla="*/ 1596411 h 2344739"/>
              <a:gd name="connsiteX46-9933" fmla="*/ 10513981 w 12192001"/>
              <a:gd name="connsiteY46-9934" fmla="*/ 1599537 h 2344739"/>
              <a:gd name="connsiteX47-9935" fmla="*/ 10490587 w 12192001"/>
              <a:gd name="connsiteY47-9936" fmla="*/ 1594156 h 2344739"/>
              <a:gd name="connsiteX48-9937" fmla="*/ 10470270 w 12192001"/>
              <a:gd name="connsiteY48-9938" fmla="*/ 1601693 h 2344739"/>
              <a:gd name="connsiteX49-9939" fmla="*/ 10375894 w 12192001"/>
              <a:gd name="connsiteY49-9940" fmla="*/ 1644598 h 2344739"/>
              <a:gd name="connsiteX50-9941" fmla="*/ 10318190 w 12192001"/>
              <a:gd name="connsiteY50-9942" fmla="*/ 1666221 h 2344739"/>
              <a:gd name="connsiteX51-9943" fmla="*/ 10294319 w 12192001"/>
              <a:gd name="connsiteY51-9944" fmla="*/ 1668079 h 2344739"/>
              <a:gd name="connsiteX52-9945" fmla="*/ 10262295 w 12192001"/>
              <a:gd name="connsiteY52-9946" fmla="*/ 1674948 h 2344739"/>
              <a:gd name="connsiteX53-9947" fmla="*/ 10204270 w 12192001"/>
              <a:gd name="connsiteY53-9948" fmla="*/ 1682149 h 2344739"/>
              <a:gd name="connsiteX54-9949" fmla="*/ 10176611 w 12192001"/>
              <a:gd name="connsiteY54-9950" fmla="*/ 1692943 h 2344739"/>
              <a:gd name="connsiteX55-9951" fmla="*/ 10163922 w 12192001"/>
              <a:gd name="connsiteY55-9952" fmla="*/ 1693739 h 2344739"/>
              <a:gd name="connsiteX56-9953" fmla="*/ 10155160 w 12192001"/>
              <a:gd name="connsiteY56-9954" fmla="*/ 1707487 h 2344739"/>
              <a:gd name="connsiteX57-9955" fmla="*/ 10117119 w 12192001"/>
              <a:gd name="connsiteY57-9956" fmla="*/ 1731142 h 2344739"/>
              <a:gd name="connsiteX58-9957" fmla="*/ 10100445 w 12192001"/>
              <a:gd name="connsiteY58-9958" fmla="*/ 1742432 h 2344739"/>
              <a:gd name="connsiteX59-9959" fmla="*/ 10082169 w 12192001"/>
              <a:gd name="connsiteY59-9960" fmla="*/ 1743296 h 2344739"/>
              <a:gd name="connsiteX60-9961" fmla="*/ 10039240 w 12192001"/>
              <a:gd name="connsiteY60-9962" fmla="*/ 1741632 h 2344739"/>
              <a:gd name="connsiteX61-9963" fmla="*/ 9960019 w 12192001"/>
              <a:gd name="connsiteY61-9964" fmla="*/ 1757147 h 2344739"/>
              <a:gd name="connsiteX62-9965" fmla="*/ 9847792 w 12192001"/>
              <a:gd name="connsiteY62-9966" fmla="*/ 1763915 h 2344739"/>
              <a:gd name="connsiteX63-9967" fmla="*/ 9728309 w 12192001"/>
              <a:gd name="connsiteY63-9968" fmla="*/ 1784122 h 2344739"/>
              <a:gd name="connsiteX64-9969" fmla="*/ 9584507 w 12192001"/>
              <a:gd name="connsiteY64-9970" fmla="*/ 1795542 h 2344739"/>
              <a:gd name="connsiteX65-9971" fmla="*/ 9343052 w 12192001"/>
              <a:gd name="connsiteY65-9972" fmla="*/ 1841244 h 2344739"/>
              <a:gd name="connsiteX66-9973" fmla="*/ 9231370 w 12192001"/>
              <a:gd name="connsiteY66-9974" fmla="*/ 1893149 h 2344739"/>
              <a:gd name="connsiteX67-9975" fmla="*/ 9194810 w 12192001"/>
              <a:gd name="connsiteY67-9976" fmla="*/ 1903228 h 2344739"/>
              <a:gd name="connsiteX68-9977" fmla="*/ 9189246 w 12192001"/>
              <a:gd name="connsiteY68-9978" fmla="*/ 1912467 h 2344739"/>
              <a:gd name="connsiteX69-9979" fmla="*/ 9113812 w 12192001"/>
              <a:gd name="connsiteY69-9980" fmla="*/ 1919069 h 2344739"/>
              <a:gd name="connsiteX70-9981" fmla="*/ 9053453 w 12192001"/>
              <a:gd name="connsiteY70-9982" fmla="*/ 1910755 h 2344739"/>
              <a:gd name="connsiteX71-9983" fmla="*/ 9005486 w 12192001"/>
              <a:gd name="connsiteY71-9984" fmla="*/ 1914040 h 2344739"/>
              <a:gd name="connsiteX72-9985" fmla="*/ 9005201 w 12192001"/>
              <a:gd name="connsiteY72-9986" fmla="*/ 1913800 h 2344739"/>
              <a:gd name="connsiteX73-9987" fmla="*/ 8996232 w 12192001"/>
              <a:gd name="connsiteY73-9988" fmla="*/ 1915011 h 2344739"/>
              <a:gd name="connsiteX74-9989" fmla="*/ 8990394 w 12192001"/>
              <a:gd name="connsiteY74-9990" fmla="*/ 1917072 h 2344739"/>
              <a:gd name="connsiteX75-9991" fmla="*/ 8974337 w 12192001"/>
              <a:gd name="connsiteY75-9992" fmla="*/ 1920298 h 2344739"/>
              <a:gd name="connsiteX76-9993" fmla="*/ 8968011 w 12192001"/>
              <a:gd name="connsiteY76-9994" fmla="*/ 1919598 h 2344739"/>
              <a:gd name="connsiteX77-9995" fmla="*/ 8963048 w 12192001"/>
              <a:gd name="connsiteY77-9996" fmla="*/ 1917373 h 2344739"/>
              <a:gd name="connsiteX78-9997" fmla="*/ 8928988 w 12192001"/>
              <a:gd name="connsiteY78-9998" fmla="*/ 1914185 h 2344739"/>
              <a:gd name="connsiteX79-9999" fmla="*/ 8752444 w 12192001"/>
              <a:gd name="connsiteY79-10000" fmla="*/ 1933417 h 2344739"/>
              <a:gd name="connsiteX80-10001" fmla="*/ 8707847 w 12192001"/>
              <a:gd name="connsiteY80-10002" fmla="*/ 1935518 h 2344739"/>
              <a:gd name="connsiteX81-10003" fmla="*/ 8596071 w 12192001"/>
              <a:gd name="connsiteY81-10004" fmla="*/ 1944090 h 2344739"/>
              <a:gd name="connsiteX82-10005" fmla="*/ 8525230 w 12192001"/>
              <a:gd name="connsiteY82-10006" fmla="*/ 1929248 h 2344739"/>
              <a:gd name="connsiteX83-10007" fmla="*/ 8510983 w 12192001"/>
              <a:gd name="connsiteY83-10008" fmla="*/ 1935163 h 2344739"/>
              <a:gd name="connsiteX84-10009" fmla="*/ 8506167 w 12192001"/>
              <a:gd name="connsiteY84-10010" fmla="*/ 1938164 h 2344739"/>
              <a:gd name="connsiteX85-10011" fmla="*/ 8497968 w 12192001"/>
              <a:gd name="connsiteY85-10012" fmla="*/ 1940902 h 2344739"/>
              <a:gd name="connsiteX86-10013" fmla="*/ 8497594 w 12192001"/>
              <a:gd name="connsiteY86-10014" fmla="*/ 1940723 h 2344739"/>
              <a:gd name="connsiteX87-10015" fmla="*/ 8490249 w 12192001"/>
              <a:gd name="connsiteY87-10016" fmla="*/ 1943773 h 2344739"/>
              <a:gd name="connsiteX88-10017" fmla="*/ 8367182 w 12192001"/>
              <a:gd name="connsiteY88-10018" fmla="*/ 1957815 h 2344739"/>
              <a:gd name="connsiteX89-10019" fmla="*/ 8353799 w 12192001"/>
              <a:gd name="connsiteY89-10020" fmla="*/ 1958009 h 2344739"/>
              <a:gd name="connsiteX90-10021" fmla="*/ 8352373 w 12192001"/>
              <a:gd name="connsiteY90-10022" fmla="*/ 1957169 h 2344739"/>
              <a:gd name="connsiteX91-10023" fmla="*/ 8320104 w 12192001"/>
              <a:gd name="connsiteY91-10024" fmla="*/ 1974587 h 2344739"/>
              <a:gd name="connsiteX92-10025" fmla="*/ 8314433 w 12192001"/>
              <a:gd name="connsiteY92-10026" fmla="*/ 1974913 h 2344739"/>
              <a:gd name="connsiteX93-10027" fmla="*/ 8295174 w 12192001"/>
              <a:gd name="connsiteY93-10028" fmla="*/ 1988808 h 2344739"/>
              <a:gd name="connsiteX94-10029" fmla="*/ 8284276 w 12192001"/>
              <a:gd name="connsiteY94-10030" fmla="*/ 1994631 h 2344739"/>
              <a:gd name="connsiteX95-10031" fmla="*/ 8283150 w 12192001"/>
              <a:gd name="connsiteY95-10032" fmla="*/ 1999074 h 2344739"/>
              <a:gd name="connsiteX96-10033" fmla="*/ 8266076 w 12192001"/>
              <a:gd name="connsiteY96-10034" fmla="*/ 2006249 h 2344739"/>
              <a:gd name="connsiteX97-10035" fmla="*/ 8263377 w 12192001"/>
              <a:gd name="connsiteY97-10036" fmla="*/ 2006019 h 2344739"/>
              <a:gd name="connsiteX98-10037" fmla="*/ 8252033 w 12192001"/>
              <a:gd name="connsiteY98-10038" fmla="*/ 2015862 h 2344739"/>
              <a:gd name="connsiteX99-10039" fmla="*/ 8245834 w 12192001"/>
              <a:gd name="connsiteY99-10040" fmla="*/ 2028854 h 2344739"/>
              <a:gd name="connsiteX100-10041" fmla="*/ 8090272 w 12192001"/>
              <a:gd name="connsiteY100-10042" fmla="*/ 2075015 h 2344739"/>
              <a:gd name="connsiteX101-10043" fmla="*/ 7905407 w 12192001"/>
              <a:gd name="connsiteY101-10044" fmla="*/ 2116988 h 2344739"/>
              <a:gd name="connsiteX102-10045" fmla="*/ 7718745 w 12192001"/>
              <a:gd name="connsiteY102-10046" fmla="*/ 2142703 h 2344739"/>
              <a:gd name="connsiteX103-10047" fmla="*/ 7614347 w 12192001"/>
              <a:gd name="connsiteY103-10048" fmla="*/ 2139232 h 2344739"/>
              <a:gd name="connsiteX104-10049" fmla="*/ 7527543 w 12192001"/>
              <a:gd name="connsiteY104-10050" fmla="*/ 2145060 h 2344739"/>
              <a:gd name="connsiteX105-10051" fmla="*/ 7519571 w 12192001"/>
              <a:gd name="connsiteY105-10052" fmla="*/ 2147613 h 2344739"/>
              <a:gd name="connsiteX106-10053" fmla="*/ 7507411 w 12192001"/>
              <a:gd name="connsiteY106-10054" fmla="*/ 2148948 h 2344739"/>
              <a:gd name="connsiteX107-10055" fmla="*/ 7507040 w 12192001"/>
              <a:gd name="connsiteY107-10056" fmla="*/ 2148621 h 2344739"/>
              <a:gd name="connsiteX108-10057" fmla="*/ 7495795 w 12192001"/>
              <a:gd name="connsiteY108-10058" fmla="*/ 2150573 h 2344739"/>
              <a:gd name="connsiteX109-10059" fmla="*/ 7405391 w 12192001"/>
              <a:gd name="connsiteY109-10060" fmla="*/ 2142468 h 2344739"/>
              <a:gd name="connsiteX110-10061" fmla="*/ 7218559 w 12192001"/>
              <a:gd name="connsiteY110-10062" fmla="*/ 2156680 h 2344739"/>
              <a:gd name="connsiteX111-10063" fmla="*/ 7201101 w 12192001"/>
              <a:gd name="connsiteY111-10064" fmla="*/ 2161230 h 2344739"/>
              <a:gd name="connsiteX112-10065" fmla="*/ 7197004 w 12192001"/>
              <a:gd name="connsiteY112-10066" fmla="*/ 2166588 h 2344739"/>
              <a:gd name="connsiteX113-10067" fmla="*/ 7170808 w 12192001"/>
              <a:gd name="connsiteY113-10068" fmla="*/ 2171236 h 2344739"/>
              <a:gd name="connsiteX114-10069" fmla="*/ 7096988 w 12192001"/>
              <a:gd name="connsiteY114-10070" fmla="*/ 2183464 h 2344739"/>
              <a:gd name="connsiteX115-10071" fmla="*/ 7018496 w 12192001"/>
              <a:gd name="connsiteY115-10072" fmla="*/ 2183090 h 2344739"/>
              <a:gd name="connsiteX116-10073" fmla="*/ 6904146 w 12192001"/>
              <a:gd name="connsiteY116-10074" fmla="*/ 2212596 h 2344739"/>
              <a:gd name="connsiteX117-10075" fmla="*/ 6708222 w 12192001"/>
              <a:gd name="connsiteY117-10076" fmla="*/ 2240551 h 2344739"/>
              <a:gd name="connsiteX118-10077" fmla="*/ 6549454 w 12192001"/>
              <a:gd name="connsiteY118-10078" fmla="*/ 2269327 h 2344739"/>
              <a:gd name="connsiteX119-10079" fmla="*/ 6317560 w 12192001"/>
              <a:gd name="connsiteY119-10080" fmla="*/ 2316127 h 2344739"/>
              <a:gd name="connsiteX120-10081" fmla="*/ 6168674 w 12192001"/>
              <a:gd name="connsiteY120-10082" fmla="*/ 2318214 h 2344739"/>
              <a:gd name="connsiteX121-10083" fmla="*/ 6073848 w 12192001"/>
              <a:gd name="connsiteY121-10084" fmla="*/ 2338676 h 2344739"/>
              <a:gd name="connsiteX122-10085" fmla="*/ 6068529 w 12192001"/>
              <a:gd name="connsiteY122-10086" fmla="*/ 2337139 h 2344739"/>
              <a:gd name="connsiteX123-10087" fmla="*/ 6048638 w 12192001"/>
              <a:gd name="connsiteY123-10088" fmla="*/ 2337822 h 2344739"/>
              <a:gd name="connsiteX124-10089" fmla="*/ 6041285 w 12192001"/>
              <a:gd name="connsiteY124-10090" fmla="*/ 2329473 h 2344739"/>
              <a:gd name="connsiteX125-10091" fmla="*/ 6010090 w 12192001"/>
              <a:gd name="connsiteY125-10092" fmla="*/ 2324380 h 2344739"/>
              <a:gd name="connsiteX126-10093" fmla="*/ 5957375 w 12192001"/>
              <a:gd name="connsiteY126-10094" fmla="*/ 2328024 h 2344739"/>
              <a:gd name="connsiteX127-10095" fmla="*/ 5758919 w 12192001"/>
              <a:gd name="connsiteY127-10096" fmla="*/ 2343716 h 2344739"/>
              <a:gd name="connsiteX128-10097" fmla="*/ 5626960 w 12192001"/>
              <a:gd name="connsiteY128-10098" fmla="*/ 2344739 h 2344739"/>
              <a:gd name="connsiteX129-10099" fmla="*/ 5470906 w 12192001"/>
              <a:gd name="connsiteY129-10100" fmla="*/ 2330719 h 2344739"/>
              <a:gd name="connsiteX130-10101" fmla="*/ 5432761 w 12192001"/>
              <a:gd name="connsiteY130-10102" fmla="*/ 2319466 h 2344739"/>
              <a:gd name="connsiteX131-10103" fmla="*/ 5381669 w 12192001"/>
              <a:gd name="connsiteY131-10104" fmla="*/ 2301764 h 2344739"/>
              <a:gd name="connsiteX132-10105" fmla="*/ 5261764 w 12192001"/>
              <a:gd name="connsiteY132-10106" fmla="*/ 2281347 h 2344739"/>
              <a:gd name="connsiteX133-10107" fmla="*/ 5222961 w 12192001"/>
              <a:gd name="connsiteY133-10108" fmla="*/ 2270223 h 2344739"/>
              <a:gd name="connsiteX134-10109" fmla="*/ 5174660 w 12192001"/>
              <a:gd name="connsiteY134-10110" fmla="*/ 2267233 h 2344739"/>
              <a:gd name="connsiteX135-10111" fmla="*/ 5156554 w 12192001"/>
              <a:gd name="connsiteY135-10112" fmla="*/ 2260010 h 2344739"/>
              <a:gd name="connsiteX136-10113" fmla="*/ 5142599 w 12192001"/>
              <a:gd name="connsiteY136-10114" fmla="*/ 2256610 h 2344739"/>
              <a:gd name="connsiteX137-10115" fmla="*/ 5139596 w 12192001"/>
              <a:gd name="connsiteY137-10116" fmla="*/ 2254509 h 2344739"/>
              <a:gd name="connsiteX138-10117" fmla="*/ 5121659 w 12192001"/>
              <a:gd name="connsiteY138-10118" fmla="*/ 2243656 h 2344739"/>
              <a:gd name="connsiteX139-10119" fmla="*/ 5065790 w 12192001"/>
              <a:gd name="connsiteY139-10120" fmla="*/ 2250227 h 2344739"/>
              <a:gd name="connsiteX140-10121" fmla="*/ 5011514 w 12192001"/>
              <a:gd name="connsiteY140-10122" fmla="*/ 2233846 h 2344739"/>
              <a:gd name="connsiteX141-10123" fmla="*/ 4840441 w 12192001"/>
              <a:gd name="connsiteY141-10124" fmla="*/ 2209829 h 2344739"/>
              <a:gd name="connsiteX142-10125" fmla="*/ 4762447 w 12192001"/>
              <a:gd name="connsiteY142-10126" fmla="*/ 2182061 h 2344739"/>
              <a:gd name="connsiteX143-10127" fmla="*/ 4723186 w 12192001"/>
              <a:gd name="connsiteY143-10128" fmla="*/ 2173047 h 2344739"/>
              <a:gd name="connsiteX144-10129" fmla="*/ 4721176 w 12192001"/>
              <a:gd name="connsiteY144-10130" fmla="*/ 2172298 h 2344739"/>
              <a:gd name="connsiteX145-10131" fmla="*/ 4722111 w 12192001"/>
              <a:gd name="connsiteY145-10132" fmla="*/ 2172087 h 2344739"/>
              <a:gd name="connsiteX146-10133" fmla="*/ 4717202 w 12192001"/>
              <a:gd name="connsiteY146-10134" fmla="*/ 2170817 h 2344739"/>
              <a:gd name="connsiteX147-10135" fmla="*/ 4721176 w 12192001"/>
              <a:gd name="connsiteY147-10136" fmla="*/ 2172298 h 2344739"/>
              <a:gd name="connsiteX148-10137" fmla="*/ 4715526 w 12192001"/>
              <a:gd name="connsiteY148-10138" fmla="*/ 2173573 h 2344739"/>
              <a:gd name="connsiteX149-10139" fmla="*/ 4515814 w 12192001"/>
              <a:gd name="connsiteY149-10140" fmla="*/ 2163671 h 2344739"/>
              <a:gd name="connsiteX150-10141" fmla="*/ 4428543 w 12192001"/>
              <a:gd name="connsiteY150-10142" fmla="*/ 2153020 h 2344739"/>
              <a:gd name="connsiteX151-10143" fmla="*/ 4362875 w 12192001"/>
              <a:gd name="connsiteY151-10144" fmla="*/ 2151674 h 2344739"/>
              <a:gd name="connsiteX152-10145" fmla="*/ 4316966 w 12192001"/>
              <a:gd name="connsiteY152-10146" fmla="*/ 2158289 h 2344739"/>
              <a:gd name="connsiteX153-10147" fmla="*/ 4315110 w 12192001"/>
              <a:gd name="connsiteY153-10148" fmla="*/ 2156948 h 2344739"/>
              <a:gd name="connsiteX154-10149" fmla="*/ 4295144 w 12192001"/>
              <a:gd name="connsiteY154-10150" fmla="*/ 2155069 h 2344739"/>
              <a:gd name="connsiteX155-10151" fmla="*/ 4290064 w 12192001"/>
              <a:gd name="connsiteY155-10152" fmla="*/ 2157986 h 2344739"/>
              <a:gd name="connsiteX156-10153" fmla="*/ 4276142 w 12192001"/>
              <a:gd name="connsiteY156-10154" fmla="*/ 2157740 h 2344739"/>
              <a:gd name="connsiteX157-10155" fmla="*/ 4248117 w 12192001"/>
              <a:gd name="connsiteY157-10156" fmla="*/ 2160064 h 2344739"/>
              <a:gd name="connsiteX158-10157" fmla="*/ 4202051 w 12192001"/>
              <a:gd name="connsiteY158-10158" fmla="*/ 2157269 h 2344739"/>
              <a:gd name="connsiteX159-10159" fmla="*/ 4201745 w 12192001"/>
              <a:gd name="connsiteY159-10160" fmla="*/ 2156010 h 2344739"/>
              <a:gd name="connsiteX160-10161" fmla="*/ 4191248 w 12192001"/>
              <a:gd name="connsiteY160-10162" fmla="*/ 2150376 h 2344739"/>
              <a:gd name="connsiteX161-10163" fmla="*/ 4142745 w 12192001"/>
              <a:gd name="connsiteY161-10164" fmla="*/ 2134511 h 2344739"/>
              <a:gd name="connsiteX162-10165" fmla="*/ 4083097 w 12192001"/>
              <a:gd name="connsiteY162-10166" fmla="*/ 2107978 h 2344739"/>
              <a:gd name="connsiteX163-10167" fmla="*/ 4074546 w 12192001"/>
              <a:gd name="connsiteY163-10168" fmla="*/ 2107143 h 2344739"/>
              <a:gd name="connsiteX164-10169" fmla="*/ 4074427 w 12192001"/>
              <a:gd name="connsiteY164-10170" fmla="*/ 2106844 h 2344739"/>
              <a:gd name="connsiteX165-10171" fmla="*/ 4065510 w 12192001"/>
              <a:gd name="connsiteY165-10172" fmla="*/ 2105400 h 2344739"/>
              <a:gd name="connsiteX166-10173" fmla="*/ 4058954 w 12192001"/>
              <a:gd name="connsiteY166-10174" fmla="*/ 2105618 h 2344739"/>
              <a:gd name="connsiteX167-10175" fmla="*/ 4042364 w 12192001"/>
              <a:gd name="connsiteY167-10176" fmla="*/ 2103997 h 2344739"/>
              <a:gd name="connsiteX168-10177" fmla="*/ 4036997 w 12192001"/>
              <a:gd name="connsiteY168-10178" fmla="*/ 2101563 h 2344739"/>
              <a:gd name="connsiteX169-10179" fmla="*/ 4035363 w 12192001"/>
              <a:gd name="connsiteY169-10180" fmla="*/ 2097896 h 2344739"/>
              <a:gd name="connsiteX170-10181" fmla="*/ 4033778 w 12192001"/>
              <a:gd name="connsiteY170-10182" fmla="*/ 2098131 h 2344739"/>
              <a:gd name="connsiteX171-10183" fmla="*/ 4004538 w 12192001"/>
              <a:gd name="connsiteY171-10184" fmla="*/ 2085563 h 2344739"/>
              <a:gd name="connsiteX172-10185" fmla="*/ 3936846 w 12192001"/>
              <a:gd name="connsiteY172-10186" fmla="*/ 2068106 h 2344739"/>
              <a:gd name="connsiteX173-10187" fmla="*/ 3897275 w 12192001"/>
              <a:gd name="connsiteY173-10188" fmla="*/ 2062451 h 2344739"/>
              <a:gd name="connsiteX174-10189" fmla="*/ 3789760 w 12192001"/>
              <a:gd name="connsiteY174-10190" fmla="*/ 2042213 h 2344739"/>
              <a:gd name="connsiteX175-10191" fmla="*/ 3682513 w 12192001"/>
              <a:gd name="connsiteY175-10192" fmla="*/ 2018290 h 2344739"/>
              <a:gd name="connsiteX176-10193" fmla="*/ 3610035 w 12192001"/>
              <a:gd name="connsiteY176-10194" fmla="*/ 1986019 h 2344739"/>
              <a:gd name="connsiteX177-10195" fmla="*/ 3603855 w 12192001"/>
              <a:gd name="connsiteY177-10196" fmla="*/ 1987381 h 2344739"/>
              <a:gd name="connsiteX178-10197" fmla="*/ 3594736 w 12192001"/>
              <a:gd name="connsiteY178-10198" fmla="*/ 1987545 h 2344739"/>
              <a:gd name="connsiteX179-10199" fmla="*/ 3594501 w 12192001"/>
              <a:gd name="connsiteY179-10200" fmla="*/ 1987276 h 2344739"/>
              <a:gd name="connsiteX180-10201" fmla="*/ 3585978 w 12192001"/>
              <a:gd name="connsiteY180-10202" fmla="*/ 1987966 h 2344739"/>
              <a:gd name="connsiteX181-10203" fmla="*/ 3536135 w 12192001"/>
              <a:gd name="connsiteY181-10204" fmla="*/ 1978267 h 2344739"/>
              <a:gd name="connsiteX182-10205" fmla="*/ 3473223 w 12192001"/>
              <a:gd name="connsiteY182-10206" fmla="*/ 1974606 h 2344739"/>
              <a:gd name="connsiteX183-10207" fmla="*/ 3400728 w 12192001"/>
              <a:gd name="connsiteY183-10208" fmla="*/ 1962558 h 2344739"/>
              <a:gd name="connsiteX184-10209" fmla="*/ 3363888 w 12192001"/>
              <a:gd name="connsiteY184-10210" fmla="*/ 1979510 h 2344739"/>
              <a:gd name="connsiteX185-10211" fmla="*/ 3344026 w 12192001"/>
              <a:gd name="connsiteY185-10212" fmla="*/ 1981192 h 2344739"/>
              <a:gd name="connsiteX186-10213" fmla="*/ 3341698 w 12192001"/>
              <a:gd name="connsiteY186-10214" fmla="*/ 1980217 h 2344739"/>
              <a:gd name="connsiteX187-10215" fmla="*/ 3262356 w 12192001"/>
              <a:gd name="connsiteY187-10216" fmla="*/ 1986094 h 2344739"/>
              <a:gd name="connsiteX188-10217" fmla="*/ 3142556 w 12192001"/>
              <a:gd name="connsiteY188-10218" fmla="*/ 1993869 h 2344739"/>
              <a:gd name="connsiteX189-10219" fmla="*/ 3030291 w 12192001"/>
              <a:gd name="connsiteY189-10220" fmla="*/ 1996512 h 2344739"/>
              <a:gd name="connsiteX190-10221" fmla="*/ 2781569 w 12192001"/>
              <a:gd name="connsiteY190-10222" fmla="*/ 2018333 h 2344739"/>
              <a:gd name="connsiteX191-10223" fmla="*/ 2646527 w 12192001"/>
              <a:gd name="connsiteY191-10224" fmla="*/ 2028869 h 2344739"/>
              <a:gd name="connsiteX192-10225" fmla="*/ 2568028 w 12192001"/>
              <a:gd name="connsiteY192-10226" fmla="*/ 2002628 h 2344739"/>
              <a:gd name="connsiteX193-10227" fmla="*/ 2443255 w 12192001"/>
              <a:gd name="connsiteY193-10228" fmla="*/ 2016529 h 2344739"/>
              <a:gd name="connsiteX194-10229" fmla="*/ 2315112 w 12192001"/>
              <a:gd name="connsiteY194-10230" fmla="*/ 2024996 h 2344739"/>
              <a:gd name="connsiteX195-10231" fmla="*/ 2208578 w 12192001"/>
              <a:gd name="connsiteY195-10232" fmla="*/ 2019763 h 2344739"/>
              <a:gd name="connsiteX196-10233" fmla="*/ 2094665 w 12192001"/>
              <a:gd name="connsiteY196-10234" fmla="*/ 2003052 h 2344739"/>
              <a:gd name="connsiteX197-10235" fmla="*/ 1997356 w 12192001"/>
              <a:gd name="connsiteY197-10236" fmla="*/ 1995032 h 2344739"/>
              <a:gd name="connsiteX198-10237" fmla="*/ 1928172 w 12192001"/>
              <a:gd name="connsiteY198-10238" fmla="*/ 2016977 h 2344739"/>
              <a:gd name="connsiteX199-10239" fmla="*/ 1921650 w 12192001"/>
              <a:gd name="connsiteY199-10240" fmla="*/ 2012146 h 2344739"/>
              <a:gd name="connsiteX200-10241" fmla="*/ 1873080 w 12192001"/>
              <a:gd name="connsiteY200-10242" fmla="*/ 2013741 h 2344739"/>
              <a:gd name="connsiteX201-10243" fmla="*/ 1786655 w 12192001"/>
              <a:gd name="connsiteY201-10244" fmla="*/ 2041363 h 2344739"/>
              <a:gd name="connsiteX202-10245" fmla="*/ 1738204 w 12192001"/>
              <a:gd name="connsiteY202-10246" fmla="*/ 2036312 h 2344739"/>
              <a:gd name="connsiteX203-10247" fmla="*/ 1675071 w 12192001"/>
              <a:gd name="connsiteY203-10248" fmla="*/ 2019963 h 2344739"/>
              <a:gd name="connsiteX204-10249" fmla="*/ 1608669 w 12192001"/>
              <a:gd name="connsiteY204-10250" fmla="*/ 2013066 h 2344739"/>
              <a:gd name="connsiteX205-10251" fmla="*/ 1496110 w 12192001"/>
              <a:gd name="connsiteY205-10252" fmla="*/ 1987476 h 2344739"/>
              <a:gd name="connsiteX206-10253" fmla="*/ 1149979 w 12192001"/>
              <a:gd name="connsiteY206-10254" fmla="*/ 1938041 h 2344739"/>
              <a:gd name="connsiteX207-10255" fmla="*/ 858269 w 12192001"/>
              <a:gd name="connsiteY207-10256" fmla="*/ 1928608 h 2344739"/>
              <a:gd name="connsiteX208-10257" fmla="*/ 837540 w 12192001"/>
              <a:gd name="connsiteY208-10258" fmla="*/ 1929821 h 2344739"/>
              <a:gd name="connsiteX209-10259" fmla="*/ 816809 w 12192001"/>
              <a:gd name="connsiteY209-10260" fmla="*/ 1927857 h 2344739"/>
              <a:gd name="connsiteX210-10261" fmla="*/ 811506 w 12192001"/>
              <a:gd name="connsiteY210-10262" fmla="*/ 1930751 h 2344739"/>
              <a:gd name="connsiteX211-10263" fmla="*/ 797041 w 12192001"/>
              <a:gd name="connsiteY211-10264" fmla="*/ 1930446 h 2344739"/>
              <a:gd name="connsiteX212-10265" fmla="*/ 767901 w 12192001"/>
              <a:gd name="connsiteY212-10266" fmla="*/ 1932653 h 2344739"/>
              <a:gd name="connsiteX213-10267" fmla="*/ 720047 w 12192001"/>
              <a:gd name="connsiteY213-10268" fmla="*/ 1929661 h 2344739"/>
              <a:gd name="connsiteX214-10269" fmla="*/ 719742 w 12192001"/>
              <a:gd name="connsiteY214-10270" fmla="*/ 1928399 h 2344739"/>
              <a:gd name="connsiteX215-10271" fmla="*/ 708875 w 12192001"/>
              <a:gd name="connsiteY215-10272" fmla="*/ 1922722 h 2344739"/>
              <a:gd name="connsiteX216-10273" fmla="*/ 596792 w 12192001"/>
              <a:gd name="connsiteY216-10274" fmla="*/ 1879864 h 2344739"/>
              <a:gd name="connsiteX217-10275" fmla="*/ 578535 w 12192001"/>
              <a:gd name="connsiteY217-10276" fmla="*/ 1877212 h 2344739"/>
              <a:gd name="connsiteX218-10277" fmla="*/ 571717 w 12192001"/>
              <a:gd name="connsiteY218-10278" fmla="*/ 1877401 h 2344739"/>
              <a:gd name="connsiteX219-10279" fmla="*/ 445099 w 12192001"/>
              <a:gd name="connsiteY219-10280" fmla="*/ 1839371 h 2344739"/>
              <a:gd name="connsiteX220-10281" fmla="*/ 404015 w 12192001"/>
              <a:gd name="connsiteY220-10282" fmla="*/ 1833548 h 2344739"/>
              <a:gd name="connsiteX221-10283" fmla="*/ 292435 w 12192001"/>
              <a:gd name="connsiteY221-10284" fmla="*/ 1812852 h 2344739"/>
              <a:gd name="connsiteX222-10285" fmla="*/ 118381 w 12192001"/>
              <a:gd name="connsiteY222-10286" fmla="*/ 1761047 h 2344739"/>
              <a:gd name="connsiteX223-10287" fmla="*/ 15526 w 12192001"/>
              <a:gd name="connsiteY223-10288" fmla="*/ 1758191 h 2344739"/>
              <a:gd name="connsiteX224-10289" fmla="*/ 2 w 12192001"/>
              <a:gd name="connsiteY224-10290" fmla="*/ 1752722 h 2344739"/>
              <a:gd name="connsiteX225-10291" fmla="*/ 1 w 12192001"/>
              <a:gd name="connsiteY225-10292" fmla="*/ 762497 h 2344739"/>
              <a:gd name="connsiteX226-10293" fmla="*/ 0 w 12192001"/>
              <a:gd name="connsiteY226-10294" fmla="*/ 762497 h 2344739"/>
              <a:gd name="connsiteX227-10295" fmla="*/ 0 w 12192001"/>
              <a:gd name="connsiteY227-10296" fmla="*/ 222213 h 2344739"/>
              <a:gd name="connsiteX228-10297" fmla="*/ 0 w 12192001"/>
              <a:gd name="connsiteY228-10298" fmla="*/ 0 h 2344739"/>
              <a:gd name="connsiteX0-10299" fmla="*/ 0 w 12192001"/>
              <a:gd name="connsiteY0-10300" fmla="*/ 0 h 2344739"/>
              <a:gd name="connsiteX1-10301" fmla="*/ 12192000 w 12192001"/>
              <a:gd name="connsiteY1-10302" fmla="*/ 0 h 2344739"/>
              <a:gd name="connsiteX2-10303" fmla="*/ 12192000 w 12192001"/>
              <a:gd name="connsiteY2-10304" fmla="*/ 222213 h 2344739"/>
              <a:gd name="connsiteX3-10305" fmla="*/ 12192000 w 12192001"/>
              <a:gd name="connsiteY3-10306" fmla="*/ 389190 h 2344739"/>
              <a:gd name="connsiteX4-10307" fmla="*/ 12192001 w 12192001"/>
              <a:gd name="connsiteY4-10308" fmla="*/ 579739 h 2344739"/>
              <a:gd name="connsiteX5-10309" fmla="*/ 12184838 w 12192001"/>
              <a:gd name="connsiteY5-10310" fmla="*/ 584189 h 2344739"/>
              <a:gd name="connsiteX6-10311" fmla="*/ 12155215 w 12192001"/>
              <a:gd name="connsiteY6-10312" fmla="*/ 597366 h 2344739"/>
              <a:gd name="connsiteX7-10313" fmla="*/ 12138067 w 12192001"/>
              <a:gd name="connsiteY7-10314" fmla="*/ 623179 h 2344739"/>
              <a:gd name="connsiteX8-10315" fmla="*/ 12125179 w 12192001"/>
              <a:gd name="connsiteY8-10316" fmla="*/ 624690 h 2344739"/>
              <a:gd name="connsiteX9-10317" fmla="*/ 12122859 w 12192001"/>
              <a:gd name="connsiteY9-10318" fmla="*/ 624794 h 2344739"/>
              <a:gd name="connsiteX10-10319" fmla="*/ 12115706 w 12192001"/>
              <a:gd name="connsiteY10-10320" fmla="*/ 628608 h 2344739"/>
              <a:gd name="connsiteX11-10321" fmla="*/ 12098349 w 12192001"/>
              <a:gd name="connsiteY11-10322" fmla="*/ 628139 h 2344739"/>
              <a:gd name="connsiteX12-10323" fmla="*/ 12085925 w 12192001"/>
              <a:gd name="connsiteY12-10324" fmla="*/ 636341 h 2344739"/>
              <a:gd name="connsiteX13-10325" fmla="*/ 12029925 w 12192001"/>
              <a:gd name="connsiteY13-10326" fmla="*/ 680009 h 2344739"/>
              <a:gd name="connsiteX14-10327" fmla="*/ 11994685 w 12192001"/>
              <a:gd name="connsiteY14-10328" fmla="*/ 703458 h 2344739"/>
              <a:gd name="connsiteX15-10329" fmla="*/ 11978569 w 12192001"/>
              <a:gd name="connsiteY15-10330" fmla="*/ 708161 h 2344739"/>
              <a:gd name="connsiteX16-10331" fmla="*/ 11957898 w 12192001"/>
              <a:gd name="connsiteY16-10332" fmla="*/ 717558 h 2344739"/>
              <a:gd name="connsiteX17-10333" fmla="*/ 11919306 w 12192001"/>
              <a:gd name="connsiteY17-10334" fmla="*/ 730883 h 2344739"/>
              <a:gd name="connsiteX18-10335" fmla="*/ 11902508 w 12192001"/>
              <a:gd name="connsiteY18-10336" fmla="*/ 742426 h 2344739"/>
              <a:gd name="connsiteX19-10337" fmla="*/ 11893900 w 12192001"/>
              <a:gd name="connsiteY19-10338" fmla="*/ 744791 h 2344739"/>
              <a:gd name="connsiteX20-10339" fmla="*/ 11890820 w 12192001"/>
              <a:gd name="connsiteY20-10340" fmla="*/ 755729 h 2344739"/>
              <a:gd name="connsiteX21-10341" fmla="*/ 11869628 w 12192001"/>
              <a:gd name="connsiteY21-10342" fmla="*/ 777816 h 2344739"/>
              <a:gd name="connsiteX22-10343" fmla="*/ 11812228 w 12192001"/>
              <a:gd name="connsiteY22-10344" fmla="*/ 797659 h 2344739"/>
              <a:gd name="connsiteX23-10345" fmla="*/ 11748619 w 12192001"/>
              <a:gd name="connsiteY23-10346" fmla="*/ 872002 h 2344739"/>
              <a:gd name="connsiteX24-10347" fmla="*/ 11589545 w 12192001"/>
              <a:gd name="connsiteY24-10348" fmla="*/ 963777 h 2344739"/>
              <a:gd name="connsiteX25-10349" fmla="*/ 11505669 w 12192001"/>
              <a:gd name="connsiteY25-10350" fmla="*/ 1033623 h 2344739"/>
              <a:gd name="connsiteX26-10351" fmla="*/ 11279184 w 12192001"/>
              <a:gd name="connsiteY26-10352" fmla="*/ 1223571 h 2344739"/>
              <a:gd name="connsiteX27-10353" fmla="*/ 11227161 w 12192001"/>
              <a:gd name="connsiteY27-10354" fmla="*/ 1276236 h 2344739"/>
              <a:gd name="connsiteX28-10355" fmla="*/ 11216939 w 12192001"/>
              <a:gd name="connsiteY28-10356" fmla="*/ 1275961 h 2344739"/>
              <a:gd name="connsiteX29-10357" fmla="*/ 11216036 w 12192001"/>
              <a:gd name="connsiteY29-10358" fmla="*/ 1275018 h 2344739"/>
              <a:gd name="connsiteX30-10359" fmla="*/ 11187737 w 12192001"/>
              <a:gd name="connsiteY30-10360" fmla="*/ 1292383 h 2344739"/>
              <a:gd name="connsiteX31-10361" fmla="*/ 11183353 w 12192001"/>
              <a:gd name="connsiteY31-10362" fmla="*/ 1292525 h 2344739"/>
              <a:gd name="connsiteX32-10363" fmla="*/ 11165706 w 12192001"/>
              <a:gd name="connsiteY32-10364" fmla="*/ 1306612 h 2344739"/>
              <a:gd name="connsiteX33-10365" fmla="*/ 11156163 w 12192001"/>
              <a:gd name="connsiteY33-10366" fmla="*/ 1312414 h 2344739"/>
              <a:gd name="connsiteX34-10367" fmla="*/ 11154348 w 12192001"/>
              <a:gd name="connsiteY34-10368" fmla="*/ 1317097 h 2344739"/>
              <a:gd name="connsiteX35-10369" fmla="*/ 11139813 w 12192001"/>
              <a:gd name="connsiteY35-10370" fmla="*/ 1324115 h 2344739"/>
              <a:gd name="connsiteX36-10371" fmla="*/ 11137813 w 12192001"/>
              <a:gd name="connsiteY36-10372" fmla="*/ 1323772 h 2344739"/>
              <a:gd name="connsiteX37-10373" fmla="*/ 11127060 w 12192001"/>
              <a:gd name="connsiteY37-10374" fmla="*/ 1333832 h 2344739"/>
              <a:gd name="connsiteX38-10375" fmla="*/ 11119543 w 12192001"/>
              <a:gd name="connsiteY38-10376" fmla="*/ 1347424 h 2344739"/>
              <a:gd name="connsiteX39-10377" fmla="*/ 10893535 w 12192001"/>
              <a:gd name="connsiteY39-10378" fmla="*/ 1473399 h 2344739"/>
              <a:gd name="connsiteX40-10379" fmla="*/ 10772152 w 12192001"/>
              <a:gd name="connsiteY40-10380" fmla="*/ 1523191 h 2344739"/>
              <a:gd name="connsiteX41-10381" fmla="*/ 10626520 w 12192001"/>
              <a:gd name="connsiteY41-10382" fmla="*/ 1559229 h 2344739"/>
              <a:gd name="connsiteX42-10383" fmla="*/ 10580747 w 12192001"/>
              <a:gd name="connsiteY42-10384" fmla="*/ 1568689 h 2344739"/>
              <a:gd name="connsiteX43-10385" fmla="*/ 10546642 w 12192001"/>
              <a:gd name="connsiteY43-10386" fmla="*/ 1598423 h 2344739"/>
              <a:gd name="connsiteX44-10387" fmla="*/ 10528495 w 12192001"/>
              <a:gd name="connsiteY44-10388" fmla="*/ 1596907 h 2344739"/>
              <a:gd name="connsiteX45-10389" fmla="*/ 10525298 w 12192001"/>
              <a:gd name="connsiteY45-10390" fmla="*/ 1596411 h 2344739"/>
              <a:gd name="connsiteX46-10391" fmla="*/ 10513981 w 12192001"/>
              <a:gd name="connsiteY46-10392" fmla="*/ 1599537 h 2344739"/>
              <a:gd name="connsiteX47-10393" fmla="*/ 10490587 w 12192001"/>
              <a:gd name="connsiteY47-10394" fmla="*/ 1594156 h 2344739"/>
              <a:gd name="connsiteX48-10395" fmla="*/ 10470270 w 12192001"/>
              <a:gd name="connsiteY48-10396" fmla="*/ 1601693 h 2344739"/>
              <a:gd name="connsiteX49-10397" fmla="*/ 10375894 w 12192001"/>
              <a:gd name="connsiteY49-10398" fmla="*/ 1644598 h 2344739"/>
              <a:gd name="connsiteX50-10399" fmla="*/ 10318190 w 12192001"/>
              <a:gd name="connsiteY50-10400" fmla="*/ 1666221 h 2344739"/>
              <a:gd name="connsiteX51-10401" fmla="*/ 10294319 w 12192001"/>
              <a:gd name="connsiteY51-10402" fmla="*/ 1668079 h 2344739"/>
              <a:gd name="connsiteX52-10403" fmla="*/ 10262295 w 12192001"/>
              <a:gd name="connsiteY52-10404" fmla="*/ 1674948 h 2344739"/>
              <a:gd name="connsiteX53-10405" fmla="*/ 10204270 w 12192001"/>
              <a:gd name="connsiteY53-10406" fmla="*/ 1682149 h 2344739"/>
              <a:gd name="connsiteX54-10407" fmla="*/ 10176611 w 12192001"/>
              <a:gd name="connsiteY54-10408" fmla="*/ 1692943 h 2344739"/>
              <a:gd name="connsiteX55-10409" fmla="*/ 10163922 w 12192001"/>
              <a:gd name="connsiteY55-10410" fmla="*/ 1693739 h 2344739"/>
              <a:gd name="connsiteX56-10411" fmla="*/ 10155160 w 12192001"/>
              <a:gd name="connsiteY56-10412" fmla="*/ 1707487 h 2344739"/>
              <a:gd name="connsiteX57-10413" fmla="*/ 10117119 w 12192001"/>
              <a:gd name="connsiteY57-10414" fmla="*/ 1731142 h 2344739"/>
              <a:gd name="connsiteX58-10415" fmla="*/ 10100445 w 12192001"/>
              <a:gd name="connsiteY58-10416" fmla="*/ 1742432 h 2344739"/>
              <a:gd name="connsiteX59-10417" fmla="*/ 10082169 w 12192001"/>
              <a:gd name="connsiteY59-10418" fmla="*/ 1743296 h 2344739"/>
              <a:gd name="connsiteX60-10419" fmla="*/ 10039240 w 12192001"/>
              <a:gd name="connsiteY60-10420" fmla="*/ 1741632 h 2344739"/>
              <a:gd name="connsiteX61-10421" fmla="*/ 9960019 w 12192001"/>
              <a:gd name="connsiteY61-10422" fmla="*/ 1757147 h 2344739"/>
              <a:gd name="connsiteX62-10423" fmla="*/ 9847792 w 12192001"/>
              <a:gd name="connsiteY62-10424" fmla="*/ 1763915 h 2344739"/>
              <a:gd name="connsiteX63-10425" fmla="*/ 9728309 w 12192001"/>
              <a:gd name="connsiteY63-10426" fmla="*/ 1784122 h 2344739"/>
              <a:gd name="connsiteX64-10427" fmla="*/ 9584507 w 12192001"/>
              <a:gd name="connsiteY64-10428" fmla="*/ 1795542 h 2344739"/>
              <a:gd name="connsiteX65-10429" fmla="*/ 9343052 w 12192001"/>
              <a:gd name="connsiteY65-10430" fmla="*/ 1841244 h 2344739"/>
              <a:gd name="connsiteX66-10431" fmla="*/ 9231370 w 12192001"/>
              <a:gd name="connsiteY66-10432" fmla="*/ 1893149 h 2344739"/>
              <a:gd name="connsiteX67-10433" fmla="*/ 9194810 w 12192001"/>
              <a:gd name="connsiteY67-10434" fmla="*/ 1903228 h 2344739"/>
              <a:gd name="connsiteX68-10435" fmla="*/ 9189246 w 12192001"/>
              <a:gd name="connsiteY68-10436" fmla="*/ 1912467 h 2344739"/>
              <a:gd name="connsiteX69-10437" fmla="*/ 9113812 w 12192001"/>
              <a:gd name="connsiteY69-10438" fmla="*/ 1919069 h 2344739"/>
              <a:gd name="connsiteX70-10439" fmla="*/ 9053453 w 12192001"/>
              <a:gd name="connsiteY70-10440" fmla="*/ 1910755 h 2344739"/>
              <a:gd name="connsiteX71-10441" fmla="*/ 9005486 w 12192001"/>
              <a:gd name="connsiteY71-10442" fmla="*/ 1914040 h 2344739"/>
              <a:gd name="connsiteX72-10443" fmla="*/ 9005201 w 12192001"/>
              <a:gd name="connsiteY72-10444" fmla="*/ 1913800 h 2344739"/>
              <a:gd name="connsiteX73-10445" fmla="*/ 8996232 w 12192001"/>
              <a:gd name="connsiteY73-10446" fmla="*/ 1915011 h 2344739"/>
              <a:gd name="connsiteX74-10447" fmla="*/ 8990394 w 12192001"/>
              <a:gd name="connsiteY74-10448" fmla="*/ 1917072 h 2344739"/>
              <a:gd name="connsiteX75-10449" fmla="*/ 8974337 w 12192001"/>
              <a:gd name="connsiteY75-10450" fmla="*/ 1920298 h 2344739"/>
              <a:gd name="connsiteX76-10451" fmla="*/ 8968011 w 12192001"/>
              <a:gd name="connsiteY76-10452" fmla="*/ 1919598 h 2344739"/>
              <a:gd name="connsiteX77-10453" fmla="*/ 8963048 w 12192001"/>
              <a:gd name="connsiteY77-10454" fmla="*/ 1917373 h 2344739"/>
              <a:gd name="connsiteX78-10455" fmla="*/ 8928988 w 12192001"/>
              <a:gd name="connsiteY78-10456" fmla="*/ 1914185 h 2344739"/>
              <a:gd name="connsiteX79-10457" fmla="*/ 8752444 w 12192001"/>
              <a:gd name="connsiteY79-10458" fmla="*/ 1933417 h 2344739"/>
              <a:gd name="connsiteX80-10459" fmla="*/ 8707847 w 12192001"/>
              <a:gd name="connsiteY80-10460" fmla="*/ 1935518 h 2344739"/>
              <a:gd name="connsiteX81-10461" fmla="*/ 8596071 w 12192001"/>
              <a:gd name="connsiteY81-10462" fmla="*/ 1944090 h 2344739"/>
              <a:gd name="connsiteX82-10463" fmla="*/ 8525230 w 12192001"/>
              <a:gd name="connsiteY82-10464" fmla="*/ 1929248 h 2344739"/>
              <a:gd name="connsiteX83-10465" fmla="*/ 8510983 w 12192001"/>
              <a:gd name="connsiteY83-10466" fmla="*/ 1935163 h 2344739"/>
              <a:gd name="connsiteX84-10467" fmla="*/ 8506167 w 12192001"/>
              <a:gd name="connsiteY84-10468" fmla="*/ 1938164 h 2344739"/>
              <a:gd name="connsiteX85-10469" fmla="*/ 8497968 w 12192001"/>
              <a:gd name="connsiteY85-10470" fmla="*/ 1940902 h 2344739"/>
              <a:gd name="connsiteX86-10471" fmla="*/ 8497594 w 12192001"/>
              <a:gd name="connsiteY86-10472" fmla="*/ 1940723 h 2344739"/>
              <a:gd name="connsiteX87-10473" fmla="*/ 8490249 w 12192001"/>
              <a:gd name="connsiteY87-10474" fmla="*/ 1943773 h 2344739"/>
              <a:gd name="connsiteX88-10475" fmla="*/ 8367182 w 12192001"/>
              <a:gd name="connsiteY88-10476" fmla="*/ 1957815 h 2344739"/>
              <a:gd name="connsiteX89-10477" fmla="*/ 8353799 w 12192001"/>
              <a:gd name="connsiteY89-10478" fmla="*/ 1958009 h 2344739"/>
              <a:gd name="connsiteX90-10479" fmla="*/ 8352373 w 12192001"/>
              <a:gd name="connsiteY90-10480" fmla="*/ 1957169 h 2344739"/>
              <a:gd name="connsiteX91-10481" fmla="*/ 8320104 w 12192001"/>
              <a:gd name="connsiteY91-10482" fmla="*/ 1974587 h 2344739"/>
              <a:gd name="connsiteX92-10483" fmla="*/ 8314433 w 12192001"/>
              <a:gd name="connsiteY92-10484" fmla="*/ 1974913 h 2344739"/>
              <a:gd name="connsiteX93-10485" fmla="*/ 8295174 w 12192001"/>
              <a:gd name="connsiteY93-10486" fmla="*/ 1988808 h 2344739"/>
              <a:gd name="connsiteX94-10487" fmla="*/ 8284276 w 12192001"/>
              <a:gd name="connsiteY94-10488" fmla="*/ 1994631 h 2344739"/>
              <a:gd name="connsiteX95-10489" fmla="*/ 8283150 w 12192001"/>
              <a:gd name="connsiteY95-10490" fmla="*/ 1999074 h 2344739"/>
              <a:gd name="connsiteX96-10491" fmla="*/ 8266076 w 12192001"/>
              <a:gd name="connsiteY96-10492" fmla="*/ 2006249 h 2344739"/>
              <a:gd name="connsiteX97-10493" fmla="*/ 8263377 w 12192001"/>
              <a:gd name="connsiteY97-10494" fmla="*/ 2006019 h 2344739"/>
              <a:gd name="connsiteX98-10495" fmla="*/ 8252033 w 12192001"/>
              <a:gd name="connsiteY98-10496" fmla="*/ 2015862 h 2344739"/>
              <a:gd name="connsiteX99-10497" fmla="*/ 8245834 w 12192001"/>
              <a:gd name="connsiteY99-10498" fmla="*/ 2028854 h 2344739"/>
              <a:gd name="connsiteX100-10499" fmla="*/ 8090272 w 12192001"/>
              <a:gd name="connsiteY100-10500" fmla="*/ 2075015 h 2344739"/>
              <a:gd name="connsiteX101-10501" fmla="*/ 7905407 w 12192001"/>
              <a:gd name="connsiteY101-10502" fmla="*/ 2116988 h 2344739"/>
              <a:gd name="connsiteX102-10503" fmla="*/ 7718745 w 12192001"/>
              <a:gd name="connsiteY102-10504" fmla="*/ 2142703 h 2344739"/>
              <a:gd name="connsiteX103-10505" fmla="*/ 7614347 w 12192001"/>
              <a:gd name="connsiteY103-10506" fmla="*/ 2139232 h 2344739"/>
              <a:gd name="connsiteX104-10507" fmla="*/ 7527543 w 12192001"/>
              <a:gd name="connsiteY104-10508" fmla="*/ 2145060 h 2344739"/>
              <a:gd name="connsiteX105-10509" fmla="*/ 7519571 w 12192001"/>
              <a:gd name="connsiteY105-10510" fmla="*/ 2147613 h 2344739"/>
              <a:gd name="connsiteX106-10511" fmla="*/ 7507411 w 12192001"/>
              <a:gd name="connsiteY106-10512" fmla="*/ 2148948 h 2344739"/>
              <a:gd name="connsiteX107-10513" fmla="*/ 7507040 w 12192001"/>
              <a:gd name="connsiteY107-10514" fmla="*/ 2148621 h 2344739"/>
              <a:gd name="connsiteX108-10515" fmla="*/ 7495795 w 12192001"/>
              <a:gd name="connsiteY108-10516" fmla="*/ 2150573 h 2344739"/>
              <a:gd name="connsiteX109-10517" fmla="*/ 7405391 w 12192001"/>
              <a:gd name="connsiteY109-10518" fmla="*/ 2142468 h 2344739"/>
              <a:gd name="connsiteX110-10519" fmla="*/ 7218559 w 12192001"/>
              <a:gd name="connsiteY110-10520" fmla="*/ 2156680 h 2344739"/>
              <a:gd name="connsiteX111-10521" fmla="*/ 7201101 w 12192001"/>
              <a:gd name="connsiteY111-10522" fmla="*/ 2161230 h 2344739"/>
              <a:gd name="connsiteX112-10523" fmla="*/ 7197004 w 12192001"/>
              <a:gd name="connsiteY112-10524" fmla="*/ 2166588 h 2344739"/>
              <a:gd name="connsiteX113-10525" fmla="*/ 7170808 w 12192001"/>
              <a:gd name="connsiteY113-10526" fmla="*/ 2171236 h 2344739"/>
              <a:gd name="connsiteX114-10527" fmla="*/ 7096988 w 12192001"/>
              <a:gd name="connsiteY114-10528" fmla="*/ 2183464 h 2344739"/>
              <a:gd name="connsiteX115-10529" fmla="*/ 7018496 w 12192001"/>
              <a:gd name="connsiteY115-10530" fmla="*/ 2183090 h 2344739"/>
              <a:gd name="connsiteX116-10531" fmla="*/ 6904146 w 12192001"/>
              <a:gd name="connsiteY116-10532" fmla="*/ 2212596 h 2344739"/>
              <a:gd name="connsiteX117-10533" fmla="*/ 6708222 w 12192001"/>
              <a:gd name="connsiteY117-10534" fmla="*/ 2240551 h 2344739"/>
              <a:gd name="connsiteX118-10535" fmla="*/ 6549454 w 12192001"/>
              <a:gd name="connsiteY118-10536" fmla="*/ 2269327 h 2344739"/>
              <a:gd name="connsiteX119-10537" fmla="*/ 6317560 w 12192001"/>
              <a:gd name="connsiteY119-10538" fmla="*/ 2316127 h 2344739"/>
              <a:gd name="connsiteX120-10539" fmla="*/ 6168674 w 12192001"/>
              <a:gd name="connsiteY120-10540" fmla="*/ 2318214 h 2344739"/>
              <a:gd name="connsiteX121-10541" fmla="*/ 6073848 w 12192001"/>
              <a:gd name="connsiteY121-10542" fmla="*/ 2338676 h 2344739"/>
              <a:gd name="connsiteX122-10543" fmla="*/ 6068529 w 12192001"/>
              <a:gd name="connsiteY122-10544" fmla="*/ 2337139 h 2344739"/>
              <a:gd name="connsiteX123-10545" fmla="*/ 6048638 w 12192001"/>
              <a:gd name="connsiteY123-10546" fmla="*/ 2337822 h 2344739"/>
              <a:gd name="connsiteX124-10547" fmla="*/ 6041285 w 12192001"/>
              <a:gd name="connsiteY124-10548" fmla="*/ 2329473 h 2344739"/>
              <a:gd name="connsiteX125-10549" fmla="*/ 6010090 w 12192001"/>
              <a:gd name="connsiteY125-10550" fmla="*/ 2324380 h 2344739"/>
              <a:gd name="connsiteX126-10551" fmla="*/ 5957375 w 12192001"/>
              <a:gd name="connsiteY126-10552" fmla="*/ 2328024 h 2344739"/>
              <a:gd name="connsiteX127-10553" fmla="*/ 5758919 w 12192001"/>
              <a:gd name="connsiteY127-10554" fmla="*/ 2343716 h 2344739"/>
              <a:gd name="connsiteX128-10555" fmla="*/ 5626960 w 12192001"/>
              <a:gd name="connsiteY128-10556" fmla="*/ 2344739 h 2344739"/>
              <a:gd name="connsiteX129-10557" fmla="*/ 5470906 w 12192001"/>
              <a:gd name="connsiteY129-10558" fmla="*/ 2330719 h 2344739"/>
              <a:gd name="connsiteX130-10559" fmla="*/ 5432761 w 12192001"/>
              <a:gd name="connsiteY130-10560" fmla="*/ 2319466 h 2344739"/>
              <a:gd name="connsiteX131-10561" fmla="*/ 5381669 w 12192001"/>
              <a:gd name="connsiteY131-10562" fmla="*/ 2301764 h 2344739"/>
              <a:gd name="connsiteX132-10563" fmla="*/ 5261764 w 12192001"/>
              <a:gd name="connsiteY132-10564" fmla="*/ 2281347 h 2344739"/>
              <a:gd name="connsiteX133-10565" fmla="*/ 5222961 w 12192001"/>
              <a:gd name="connsiteY133-10566" fmla="*/ 2270223 h 2344739"/>
              <a:gd name="connsiteX134-10567" fmla="*/ 5174660 w 12192001"/>
              <a:gd name="connsiteY134-10568" fmla="*/ 2267233 h 2344739"/>
              <a:gd name="connsiteX135-10569" fmla="*/ 5156554 w 12192001"/>
              <a:gd name="connsiteY135-10570" fmla="*/ 2260010 h 2344739"/>
              <a:gd name="connsiteX136-10571" fmla="*/ 5142599 w 12192001"/>
              <a:gd name="connsiteY136-10572" fmla="*/ 2256610 h 2344739"/>
              <a:gd name="connsiteX137-10573" fmla="*/ 5139596 w 12192001"/>
              <a:gd name="connsiteY137-10574" fmla="*/ 2254509 h 2344739"/>
              <a:gd name="connsiteX138-10575" fmla="*/ 5121659 w 12192001"/>
              <a:gd name="connsiteY138-10576" fmla="*/ 2243656 h 2344739"/>
              <a:gd name="connsiteX139-10577" fmla="*/ 5065790 w 12192001"/>
              <a:gd name="connsiteY139-10578" fmla="*/ 2250227 h 2344739"/>
              <a:gd name="connsiteX140-10579" fmla="*/ 5011514 w 12192001"/>
              <a:gd name="connsiteY140-10580" fmla="*/ 2233846 h 2344739"/>
              <a:gd name="connsiteX141-10581" fmla="*/ 4840441 w 12192001"/>
              <a:gd name="connsiteY141-10582" fmla="*/ 2209829 h 2344739"/>
              <a:gd name="connsiteX142-10583" fmla="*/ 4762447 w 12192001"/>
              <a:gd name="connsiteY142-10584" fmla="*/ 2182061 h 2344739"/>
              <a:gd name="connsiteX143-10585" fmla="*/ 4723186 w 12192001"/>
              <a:gd name="connsiteY143-10586" fmla="*/ 2173047 h 2344739"/>
              <a:gd name="connsiteX144-10587" fmla="*/ 4721176 w 12192001"/>
              <a:gd name="connsiteY144-10588" fmla="*/ 2172298 h 2344739"/>
              <a:gd name="connsiteX145-10589" fmla="*/ 4722111 w 12192001"/>
              <a:gd name="connsiteY145-10590" fmla="*/ 2172087 h 2344739"/>
              <a:gd name="connsiteX146-10591" fmla="*/ 4717202 w 12192001"/>
              <a:gd name="connsiteY146-10592" fmla="*/ 2170817 h 2344739"/>
              <a:gd name="connsiteX147-10593" fmla="*/ 4721176 w 12192001"/>
              <a:gd name="connsiteY147-10594" fmla="*/ 2172298 h 2344739"/>
              <a:gd name="connsiteX148-10595" fmla="*/ 4715526 w 12192001"/>
              <a:gd name="connsiteY148-10596" fmla="*/ 2173573 h 2344739"/>
              <a:gd name="connsiteX149-10597" fmla="*/ 4515814 w 12192001"/>
              <a:gd name="connsiteY149-10598" fmla="*/ 2163671 h 2344739"/>
              <a:gd name="connsiteX150-10599" fmla="*/ 4428543 w 12192001"/>
              <a:gd name="connsiteY150-10600" fmla="*/ 2153020 h 2344739"/>
              <a:gd name="connsiteX151-10601" fmla="*/ 4362875 w 12192001"/>
              <a:gd name="connsiteY151-10602" fmla="*/ 2151674 h 2344739"/>
              <a:gd name="connsiteX152-10603" fmla="*/ 4316966 w 12192001"/>
              <a:gd name="connsiteY152-10604" fmla="*/ 2158289 h 2344739"/>
              <a:gd name="connsiteX153-10605" fmla="*/ 4315110 w 12192001"/>
              <a:gd name="connsiteY153-10606" fmla="*/ 2156948 h 2344739"/>
              <a:gd name="connsiteX154-10607" fmla="*/ 4295144 w 12192001"/>
              <a:gd name="connsiteY154-10608" fmla="*/ 2155069 h 2344739"/>
              <a:gd name="connsiteX155-10609" fmla="*/ 4290064 w 12192001"/>
              <a:gd name="connsiteY155-10610" fmla="*/ 2157986 h 2344739"/>
              <a:gd name="connsiteX156-10611" fmla="*/ 4276142 w 12192001"/>
              <a:gd name="connsiteY156-10612" fmla="*/ 2157740 h 2344739"/>
              <a:gd name="connsiteX157-10613" fmla="*/ 4248117 w 12192001"/>
              <a:gd name="connsiteY157-10614" fmla="*/ 2160064 h 2344739"/>
              <a:gd name="connsiteX158-10615" fmla="*/ 4202051 w 12192001"/>
              <a:gd name="connsiteY158-10616" fmla="*/ 2157269 h 2344739"/>
              <a:gd name="connsiteX159-10617" fmla="*/ 4201745 w 12192001"/>
              <a:gd name="connsiteY159-10618" fmla="*/ 2156010 h 2344739"/>
              <a:gd name="connsiteX160-10619" fmla="*/ 4191248 w 12192001"/>
              <a:gd name="connsiteY160-10620" fmla="*/ 2150376 h 2344739"/>
              <a:gd name="connsiteX161-10621" fmla="*/ 4142745 w 12192001"/>
              <a:gd name="connsiteY161-10622" fmla="*/ 2134511 h 2344739"/>
              <a:gd name="connsiteX162-10623" fmla="*/ 4083097 w 12192001"/>
              <a:gd name="connsiteY162-10624" fmla="*/ 2107978 h 2344739"/>
              <a:gd name="connsiteX163-10625" fmla="*/ 4074546 w 12192001"/>
              <a:gd name="connsiteY163-10626" fmla="*/ 2107143 h 2344739"/>
              <a:gd name="connsiteX164-10627" fmla="*/ 4074427 w 12192001"/>
              <a:gd name="connsiteY164-10628" fmla="*/ 2106844 h 2344739"/>
              <a:gd name="connsiteX165-10629" fmla="*/ 4065510 w 12192001"/>
              <a:gd name="connsiteY165-10630" fmla="*/ 2105400 h 2344739"/>
              <a:gd name="connsiteX166-10631" fmla="*/ 4058954 w 12192001"/>
              <a:gd name="connsiteY166-10632" fmla="*/ 2105618 h 2344739"/>
              <a:gd name="connsiteX167-10633" fmla="*/ 4042364 w 12192001"/>
              <a:gd name="connsiteY167-10634" fmla="*/ 2103997 h 2344739"/>
              <a:gd name="connsiteX168-10635" fmla="*/ 4036997 w 12192001"/>
              <a:gd name="connsiteY168-10636" fmla="*/ 2101563 h 2344739"/>
              <a:gd name="connsiteX169-10637" fmla="*/ 4035363 w 12192001"/>
              <a:gd name="connsiteY169-10638" fmla="*/ 2097896 h 2344739"/>
              <a:gd name="connsiteX170-10639" fmla="*/ 4033778 w 12192001"/>
              <a:gd name="connsiteY170-10640" fmla="*/ 2098131 h 2344739"/>
              <a:gd name="connsiteX171-10641" fmla="*/ 4004538 w 12192001"/>
              <a:gd name="connsiteY171-10642" fmla="*/ 2085563 h 2344739"/>
              <a:gd name="connsiteX172-10643" fmla="*/ 3936846 w 12192001"/>
              <a:gd name="connsiteY172-10644" fmla="*/ 2068106 h 2344739"/>
              <a:gd name="connsiteX173-10645" fmla="*/ 3897275 w 12192001"/>
              <a:gd name="connsiteY173-10646" fmla="*/ 2062451 h 2344739"/>
              <a:gd name="connsiteX174-10647" fmla="*/ 3789760 w 12192001"/>
              <a:gd name="connsiteY174-10648" fmla="*/ 2042213 h 2344739"/>
              <a:gd name="connsiteX175-10649" fmla="*/ 3682513 w 12192001"/>
              <a:gd name="connsiteY175-10650" fmla="*/ 2018290 h 2344739"/>
              <a:gd name="connsiteX176-10651" fmla="*/ 3610035 w 12192001"/>
              <a:gd name="connsiteY176-10652" fmla="*/ 1986019 h 2344739"/>
              <a:gd name="connsiteX177-10653" fmla="*/ 3603855 w 12192001"/>
              <a:gd name="connsiteY177-10654" fmla="*/ 1987381 h 2344739"/>
              <a:gd name="connsiteX178-10655" fmla="*/ 3594736 w 12192001"/>
              <a:gd name="connsiteY178-10656" fmla="*/ 1987545 h 2344739"/>
              <a:gd name="connsiteX179-10657" fmla="*/ 3594501 w 12192001"/>
              <a:gd name="connsiteY179-10658" fmla="*/ 1987276 h 2344739"/>
              <a:gd name="connsiteX180-10659" fmla="*/ 3585978 w 12192001"/>
              <a:gd name="connsiteY180-10660" fmla="*/ 1987966 h 2344739"/>
              <a:gd name="connsiteX181-10661" fmla="*/ 3536135 w 12192001"/>
              <a:gd name="connsiteY181-10662" fmla="*/ 1978267 h 2344739"/>
              <a:gd name="connsiteX182-10663" fmla="*/ 3473223 w 12192001"/>
              <a:gd name="connsiteY182-10664" fmla="*/ 1974606 h 2344739"/>
              <a:gd name="connsiteX183-10665" fmla="*/ 3400728 w 12192001"/>
              <a:gd name="connsiteY183-10666" fmla="*/ 1962558 h 2344739"/>
              <a:gd name="connsiteX184-10667" fmla="*/ 3363888 w 12192001"/>
              <a:gd name="connsiteY184-10668" fmla="*/ 1979510 h 2344739"/>
              <a:gd name="connsiteX185-10669" fmla="*/ 3344026 w 12192001"/>
              <a:gd name="connsiteY185-10670" fmla="*/ 1981192 h 2344739"/>
              <a:gd name="connsiteX186-10671" fmla="*/ 3341698 w 12192001"/>
              <a:gd name="connsiteY186-10672" fmla="*/ 1980217 h 2344739"/>
              <a:gd name="connsiteX187-10673" fmla="*/ 3262356 w 12192001"/>
              <a:gd name="connsiteY187-10674" fmla="*/ 1986094 h 2344739"/>
              <a:gd name="connsiteX188-10675" fmla="*/ 3142556 w 12192001"/>
              <a:gd name="connsiteY188-10676" fmla="*/ 1993869 h 2344739"/>
              <a:gd name="connsiteX189-10677" fmla="*/ 3030291 w 12192001"/>
              <a:gd name="connsiteY189-10678" fmla="*/ 1996512 h 2344739"/>
              <a:gd name="connsiteX190-10679" fmla="*/ 2781569 w 12192001"/>
              <a:gd name="connsiteY190-10680" fmla="*/ 2018333 h 2344739"/>
              <a:gd name="connsiteX191-10681" fmla="*/ 2646527 w 12192001"/>
              <a:gd name="connsiteY191-10682" fmla="*/ 2028869 h 2344739"/>
              <a:gd name="connsiteX192-10683" fmla="*/ 2568028 w 12192001"/>
              <a:gd name="connsiteY192-10684" fmla="*/ 2002628 h 2344739"/>
              <a:gd name="connsiteX193-10685" fmla="*/ 2443255 w 12192001"/>
              <a:gd name="connsiteY193-10686" fmla="*/ 2016529 h 2344739"/>
              <a:gd name="connsiteX194-10687" fmla="*/ 2315112 w 12192001"/>
              <a:gd name="connsiteY194-10688" fmla="*/ 2024996 h 2344739"/>
              <a:gd name="connsiteX195-10689" fmla="*/ 2208578 w 12192001"/>
              <a:gd name="connsiteY195-10690" fmla="*/ 2019763 h 2344739"/>
              <a:gd name="connsiteX196-10691" fmla="*/ 2094665 w 12192001"/>
              <a:gd name="connsiteY196-10692" fmla="*/ 2003052 h 2344739"/>
              <a:gd name="connsiteX197-10693" fmla="*/ 1997356 w 12192001"/>
              <a:gd name="connsiteY197-10694" fmla="*/ 1995032 h 2344739"/>
              <a:gd name="connsiteX198-10695" fmla="*/ 1928172 w 12192001"/>
              <a:gd name="connsiteY198-10696" fmla="*/ 2016977 h 2344739"/>
              <a:gd name="connsiteX199-10697" fmla="*/ 1921650 w 12192001"/>
              <a:gd name="connsiteY199-10698" fmla="*/ 2012146 h 2344739"/>
              <a:gd name="connsiteX200-10699" fmla="*/ 1873080 w 12192001"/>
              <a:gd name="connsiteY200-10700" fmla="*/ 2013741 h 2344739"/>
              <a:gd name="connsiteX201-10701" fmla="*/ 1786655 w 12192001"/>
              <a:gd name="connsiteY201-10702" fmla="*/ 2041363 h 2344739"/>
              <a:gd name="connsiteX202-10703" fmla="*/ 1738204 w 12192001"/>
              <a:gd name="connsiteY202-10704" fmla="*/ 2036312 h 2344739"/>
              <a:gd name="connsiteX203-10705" fmla="*/ 1675071 w 12192001"/>
              <a:gd name="connsiteY203-10706" fmla="*/ 2019963 h 2344739"/>
              <a:gd name="connsiteX204-10707" fmla="*/ 1608669 w 12192001"/>
              <a:gd name="connsiteY204-10708" fmla="*/ 2013066 h 2344739"/>
              <a:gd name="connsiteX205-10709" fmla="*/ 1496110 w 12192001"/>
              <a:gd name="connsiteY205-10710" fmla="*/ 1987476 h 2344739"/>
              <a:gd name="connsiteX206-10711" fmla="*/ 1149979 w 12192001"/>
              <a:gd name="connsiteY206-10712" fmla="*/ 1938041 h 2344739"/>
              <a:gd name="connsiteX207-10713" fmla="*/ 858269 w 12192001"/>
              <a:gd name="connsiteY207-10714" fmla="*/ 1928608 h 2344739"/>
              <a:gd name="connsiteX208-10715" fmla="*/ 837540 w 12192001"/>
              <a:gd name="connsiteY208-10716" fmla="*/ 1929821 h 2344739"/>
              <a:gd name="connsiteX209-10717" fmla="*/ 816809 w 12192001"/>
              <a:gd name="connsiteY209-10718" fmla="*/ 1927857 h 2344739"/>
              <a:gd name="connsiteX210-10719" fmla="*/ 811506 w 12192001"/>
              <a:gd name="connsiteY210-10720" fmla="*/ 1930751 h 2344739"/>
              <a:gd name="connsiteX211-10721" fmla="*/ 767901 w 12192001"/>
              <a:gd name="connsiteY211-10722" fmla="*/ 1932653 h 2344739"/>
              <a:gd name="connsiteX212-10723" fmla="*/ 720047 w 12192001"/>
              <a:gd name="connsiteY212-10724" fmla="*/ 1929661 h 2344739"/>
              <a:gd name="connsiteX213-10725" fmla="*/ 719742 w 12192001"/>
              <a:gd name="connsiteY213-10726" fmla="*/ 1928399 h 2344739"/>
              <a:gd name="connsiteX214-10727" fmla="*/ 708875 w 12192001"/>
              <a:gd name="connsiteY214-10728" fmla="*/ 1922722 h 2344739"/>
              <a:gd name="connsiteX215-10729" fmla="*/ 596792 w 12192001"/>
              <a:gd name="connsiteY215-10730" fmla="*/ 1879864 h 2344739"/>
              <a:gd name="connsiteX216-10731" fmla="*/ 578535 w 12192001"/>
              <a:gd name="connsiteY216-10732" fmla="*/ 1877212 h 2344739"/>
              <a:gd name="connsiteX217-10733" fmla="*/ 571717 w 12192001"/>
              <a:gd name="connsiteY217-10734" fmla="*/ 1877401 h 2344739"/>
              <a:gd name="connsiteX218-10735" fmla="*/ 445099 w 12192001"/>
              <a:gd name="connsiteY218-10736" fmla="*/ 1839371 h 2344739"/>
              <a:gd name="connsiteX219-10737" fmla="*/ 404015 w 12192001"/>
              <a:gd name="connsiteY219-10738" fmla="*/ 1833548 h 2344739"/>
              <a:gd name="connsiteX220-10739" fmla="*/ 292435 w 12192001"/>
              <a:gd name="connsiteY220-10740" fmla="*/ 1812852 h 2344739"/>
              <a:gd name="connsiteX221-10741" fmla="*/ 118381 w 12192001"/>
              <a:gd name="connsiteY221-10742" fmla="*/ 1761047 h 2344739"/>
              <a:gd name="connsiteX222-10743" fmla="*/ 15526 w 12192001"/>
              <a:gd name="connsiteY222-10744" fmla="*/ 1758191 h 2344739"/>
              <a:gd name="connsiteX223-10745" fmla="*/ 2 w 12192001"/>
              <a:gd name="connsiteY223-10746" fmla="*/ 1752722 h 2344739"/>
              <a:gd name="connsiteX224-10747" fmla="*/ 1 w 12192001"/>
              <a:gd name="connsiteY224-10748" fmla="*/ 762497 h 2344739"/>
              <a:gd name="connsiteX225-10749" fmla="*/ 0 w 12192001"/>
              <a:gd name="connsiteY225-10750" fmla="*/ 762497 h 2344739"/>
              <a:gd name="connsiteX226-10751" fmla="*/ 0 w 12192001"/>
              <a:gd name="connsiteY226-10752" fmla="*/ 222213 h 2344739"/>
              <a:gd name="connsiteX227-10753" fmla="*/ 0 w 12192001"/>
              <a:gd name="connsiteY227-10754" fmla="*/ 0 h 2344739"/>
              <a:gd name="connsiteX0-10755" fmla="*/ 0 w 12192001"/>
              <a:gd name="connsiteY0-10756" fmla="*/ 0 h 2344739"/>
              <a:gd name="connsiteX1-10757" fmla="*/ 12192000 w 12192001"/>
              <a:gd name="connsiteY1-10758" fmla="*/ 0 h 2344739"/>
              <a:gd name="connsiteX2-10759" fmla="*/ 12192000 w 12192001"/>
              <a:gd name="connsiteY2-10760" fmla="*/ 222213 h 2344739"/>
              <a:gd name="connsiteX3-10761" fmla="*/ 12192000 w 12192001"/>
              <a:gd name="connsiteY3-10762" fmla="*/ 389190 h 2344739"/>
              <a:gd name="connsiteX4-10763" fmla="*/ 12192001 w 12192001"/>
              <a:gd name="connsiteY4-10764" fmla="*/ 579739 h 2344739"/>
              <a:gd name="connsiteX5-10765" fmla="*/ 12184838 w 12192001"/>
              <a:gd name="connsiteY5-10766" fmla="*/ 584189 h 2344739"/>
              <a:gd name="connsiteX6-10767" fmla="*/ 12155215 w 12192001"/>
              <a:gd name="connsiteY6-10768" fmla="*/ 597366 h 2344739"/>
              <a:gd name="connsiteX7-10769" fmla="*/ 12138067 w 12192001"/>
              <a:gd name="connsiteY7-10770" fmla="*/ 623179 h 2344739"/>
              <a:gd name="connsiteX8-10771" fmla="*/ 12125179 w 12192001"/>
              <a:gd name="connsiteY8-10772" fmla="*/ 624690 h 2344739"/>
              <a:gd name="connsiteX9-10773" fmla="*/ 12122859 w 12192001"/>
              <a:gd name="connsiteY9-10774" fmla="*/ 624794 h 2344739"/>
              <a:gd name="connsiteX10-10775" fmla="*/ 12115706 w 12192001"/>
              <a:gd name="connsiteY10-10776" fmla="*/ 628608 h 2344739"/>
              <a:gd name="connsiteX11-10777" fmla="*/ 12098349 w 12192001"/>
              <a:gd name="connsiteY11-10778" fmla="*/ 628139 h 2344739"/>
              <a:gd name="connsiteX12-10779" fmla="*/ 12085925 w 12192001"/>
              <a:gd name="connsiteY12-10780" fmla="*/ 636341 h 2344739"/>
              <a:gd name="connsiteX13-10781" fmla="*/ 12029925 w 12192001"/>
              <a:gd name="connsiteY13-10782" fmla="*/ 680009 h 2344739"/>
              <a:gd name="connsiteX14-10783" fmla="*/ 11994685 w 12192001"/>
              <a:gd name="connsiteY14-10784" fmla="*/ 703458 h 2344739"/>
              <a:gd name="connsiteX15-10785" fmla="*/ 11978569 w 12192001"/>
              <a:gd name="connsiteY15-10786" fmla="*/ 708161 h 2344739"/>
              <a:gd name="connsiteX16-10787" fmla="*/ 11957898 w 12192001"/>
              <a:gd name="connsiteY16-10788" fmla="*/ 717558 h 2344739"/>
              <a:gd name="connsiteX17-10789" fmla="*/ 11919306 w 12192001"/>
              <a:gd name="connsiteY17-10790" fmla="*/ 730883 h 2344739"/>
              <a:gd name="connsiteX18-10791" fmla="*/ 11902508 w 12192001"/>
              <a:gd name="connsiteY18-10792" fmla="*/ 742426 h 2344739"/>
              <a:gd name="connsiteX19-10793" fmla="*/ 11893900 w 12192001"/>
              <a:gd name="connsiteY19-10794" fmla="*/ 744791 h 2344739"/>
              <a:gd name="connsiteX20-10795" fmla="*/ 11890820 w 12192001"/>
              <a:gd name="connsiteY20-10796" fmla="*/ 755729 h 2344739"/>
              <a:gd name="connsiteX21-10797" fmla="*/ 11869628 w 12192001"/>
              <a:gd name="connsiteY21-10798" fmla="*/ 777816 h 2344739"/>
              <a:gd name="connsiteX22-10799" fmla="*/ 11812228 w 12192001"/>
              <a:gd name="connsiteY22-10800" fmla="*/ 797659 h 2344739"/>
              <a:gd name="connsiteX23-10801" fmla="*/ 11748619 w 12192001"/>
              <a:gd name="connsiteY23-10802" fmla="*/ 872002 h 2344739"/>
              <a:gd name="connsiteX24-10803" fmla="*/ 11589545 w 12192001"/>
              <a:gd name="connsiteY24-10804" fmla="*/ 963777 h 2344739"/>
              <a:gd name="connsiteX25-10805" fmla="*/ 11505669 w 12192001"/>
              <a:gd name="connsiteY25-10806" fmla="*/ 1033623 h 2344739"/>
              <a:gd name="connsiteX26-10807" fmla="*/ 11279184 w 12192001"/>
              <a:gd name="connsiteY26-10808" fmla="*/ 1223571 h 2344739"/>
              <a:gd name="connsiteX27-10809" fmla="*/ 11227161 w 12192001"/>
              <a:gd name="connsiteY27-10810" fmla="*/ 1276236 h 2344739"/>
              <a:gd name="connsiteX28-10811" fmla="*/ 11216939 w 12192001"/>
              <a:gd name="connsiteY28-10812" fmla="*/ 1275961 h 2344739"/>
              <a:gd name="connsiteX29-10813" fmla="*/ 11216036 w 12192001"/>
              <a:gd name="connsiteY29-10814" fmla="*/ 1275018 h 2344739"/>
              <a:gd name="connsiteX30-10815" fmla="*/ 11187737 w 12192001"/>
              <a:gd name="connsiteY30-10816" fmla="*/ 1292383 h 2344739"/>
              <a:gd name="connsiteX31-10817" fmla="*/ 11183353 w 12192001"/>
              <a:gd name="connsiteY31-10818" fmla="*/ 1292525 h 2344739"/>
              <a:gd name="connsiteX32-10819" fmla="*/ 11165706 w 12192001"/>
              <a:gd name="connsiteY32-10820" fmla="*/ 1306612 h 2344739"/>
              <a:gd name="connsiteX33-10821" fmla="*/ 11156163 w 12192001"/>
              <a:gd name="connsiteY33-10822" fmla="*/ 1312414 h 2344739"/>
              <a:gd name="connsiteX34-10823" fmla="*/ 11154348 w 12192001"/>
              <a:gd name="connsiteY34-10824" fmla="*/ 1317097 h 2344739"/>
              <a:gd name="connsiteX35-10825" fmla="*/ 11139813 w 12192001"/>
              <a:gd name="connsiteY35-10826" fmla="*/ 1324115 h 2344739"/>
              <a:gd name="connsiteX36-10827" fmla="*/ 11137813 w 12192001"/>
              <a:gd name="connsiteY36-10828" fmla="*/ 1323772 h 2344739"/>
              <a:gd name="connsiteX37-10829" fmla="*/ 11127060 w 12192001"/>
              <a:gd name="connsiteY37-10830" fmla="*/ 1333832 h 2344739"/>
              <a:gd name="connsiteX38-10831" fmla="*/ 11119543 w 12192001"/>
              <a:gd name="connsiteY38-10832" fmla="*/ 1347424 h 2344739"/>
              <a:gd name="connsiteX39-10833" fmla="*/ 10893535 w 12192001"/>
              <a:gd name="connsiteY39-10834" fmla="*/ 1473399 h 2344739"/>
              <a:gd name="connsiteX40-10835" fmla="*/ 10772152 w 12192001"/>
              <a:gd name="connsiteY40-10836" fmla="*/ 1523191 h 2344739"/>
              <a:gd name="connsiteX41-10837" fmla="*/ 10626520 w 12192001"/>
              <a:gd name="connsiteY41-10838" fmla="*/ 1559229 h 2344739"/>
              <a:gd name="connsiteX42-10839" fmla="*/ 10580747 w 12192001"/>
              <a:gd name="connsiteY42-10840" fmla="*/ 1568689 h 2344739"/>
              <a:gd name="connsiteX43-10841" fmla="*/ 10546642 w 12192001"/>
              <a:gd name="connsiteY43-10842" fmla="*/ 1598423 h 2344739"/>
              <a:gd name="connsiteX44-10843" fmla="*/ 10528495 w 12192001"/>
              <a:gd name="connsiteY44-10844" fmla="*/ 1596907 h 2344739"/>
              <a:gd name="connsiteX45-10845" fmla="*/ 10525298 w 12192001"/>
              <a:gd name="connsiteY45-10846" fmla="*/ 1596411 h 2344739"/>
              <a:gd name="connsiteX46-10847" fmla="*/ 10513981 w 12192001"/>
              <a:gd name="connsiteY46-10848" fmla="*/ 1599537 h 2344739"/>
              <a:gd name="connsiteX47-10849" fmla="*/ 10490587 w 12192001"/>
              <a:gd name="connsiteY47-10850" fmla="*/ 1594156 h 2344739"/>
              <a:gd name="connsiteX48-10851" fmla="*/ 10470270 w 12192001"/>
              <a:gd name="connsiteY48-10852" fmla="*/ 1601693 h 2344739"/>
              <a:gd name="connsiteX49-10853" fmla="*/ 10375894 w 12192001"/>
              <a:gd name="connsiteY49-10854" fmla="*/ 1644598 h 2344739"/>
              <a:gd name="connsiteX50-10855" fmla="*/ 10318190 w 12192001"/>
              <a:gd name="connsiteY50-10856" fmla="*/ 1666221 h 2344739"/>
              <a:gd name="connsiteX51-10857" fmla="*/ 10294319 w 12192001"/>
              <a:gd name="connsiteY51-10858" fmla="*/ 1668079 h 2344739"/>
              <a:gd name="connsiteX52-10859" fmla="*/ 10262295 w 12192001"/>
              <a:gd name="connsiteY52-10860" fmla="*/ 1674948 h 2344739"/>
              <a:gd name="connsiteX53-10861" fmla="*/ 10204270 w 12192001"/>
              <a:gd name="connsiteY53-10862" fmla="*/ 1682149 h 2344739"/>
              <a:gd name="connsiteX54-10863" fmla="*/ 10176611 w 12192001"/>
              <a:gd name="connsiteY54-10864" fmla="*/ 1692943 h 2344739"/>
              <a:gd name="connsiteX55-10865" fmla="*/ 10163922 w 12192001"/>
              <a:gd name="connsiteY55-10866" fmla="*/ 1693739 h 2344739"/>
              <a:gd name="connsiteX56-10867" fmla="*/ 10155160 w 12192001"/>
              <a:gd name="connsiteY56-10868" fmla="*/ 1707487 h 2344739"/>
              <a:gd name="connsiteX57-10869" fmla="*/ 10117119 w 12192001"/>
              <a:gd name="connsiteY57-10870" fmla="*/ 1731142 h 2344739"/>
              <a:gd name="connsiteX58-10871" fmla="*/ 10100445 w 12192001"/>
              <a:gd name="connsiteY58-10872" fmla="*/ 1742432 h 2344739"/>
              <a:gd name="connsiteX59-10873" fmla="*/ 10082169 w 12192001"/>
              <a:gd name="connsiteY59-10874" fmla="*/ 1743296 h 2344739"/>
              <a:gd name="connsiteX60-10875" fmla="*/ 10039240 w 12192001"/>
              <a:gd name="connsiteY60-10876" fmla="*/ 1741632 h 2344739"/>
              <a:gd name="connsiteX61-10877" fmla="*/ 9960019 w 12192001"/>
              <a:gd name="connsiteY61-10878" fmla="*/ 1757147 h 2344739"/>
              <a:gd name="connsiteX62-10879" fmla="*/ 9847792 w 12192001"/>
              <a:gd name="connsiteY62-10880" fmla="*/ 1763915 h 2344739"/>
              <a:gd name="connsiteX63-10881" fmla="*/ 9728309 w 12192001"/>
              <a:gd name="connsiteY63-10882" fmla="*/ 1784122 h 2344739"/>
              <a:gd name="connsiteX64-10883" fmla="*/ 9584507 w 12192001"/>
              <a:gd name="connsiteY64-10884" fmla="*/ 1795542 h 2344739"/>
              <a:gd name="connsiteX65-10885" fmla="*/ 9343052 w 12192001"/>
              <a:gd name="connsiteY65-10886" fmla="*/ 1841244 h 2344739"/>
              <a:gd name="connsiteX66-10887" fmla="*/ 9231370 w 12192001"/>
              <a:gd name="connsiteY66-10888" fmla="*/ 1893149 h 2344739"/>
              <a:gd name="connsiteX67-10889" fmla="*/ 9194810 w 12192001"/>
              <a:gd name="connsiteY67-10890" fmla="*/ 1903228 h 2344739"/>
              <a:gd name="connsiteX68-10891" fmla="*/ 9189246 w 12192001"/>
              <a:gd name="connsiteY68-10892" fmla="*/ 1912467 h 2344739"/>
              <a:gd name="connsiteX69-10893" fmla="*/ 9113812 w 12192001"/>
              <a:gd name="connsiteY69-10894" fmla="*/ 1919069 h 2344739"/>
              <a:gd name="connsiteX70-10895" fmla="*/ 9053453 w 12192001"/>
              <a:gd name="connsiteY70-10896" fmla="*/ 1910755 h 2344739"/>
              <a:gd name="connsiteX71-10897" fmla="*/ 9005486 w 12192001"/>
              <a:gd name="connsiteY71-10898" fmla="*/ 1914040 h 2344739"/>
              <a:gd name="connsiteX72-10899" fmla="*/ 9005201 w 12192001"/>
              <a:gd name="connsiteY72-10900" fmla="*/ 1913800 h 2344739"/>
              <a:gd name="connsiteX73-10901" fmla="*/ 8996232 w 12192001"/>
              <a:gd name="connsiteY73-10902" fmla="*/ 1915011 h 2344739"/>
              <a:gd name="connsiteX74-10903" fmla="*/ 8990394 w 12192001"/>
              <a:gd name="connsiteY74-10904" fmla="*/ 1917072 h 2344739"/>
              <a:gd name="connsiteX75-10905" fmla="*/ 8974337 w 12192001"/>
              <a:gd name="connsiteY75-10906" fmla="*/ 1920298 h 2344739"/>
              <a:gd name="connsiteX76-10907" fmla="*/ 8968011 w 12192001"/>
              <a:gd name="connsiteY76-10908" fmla="*/ 1919598 h 2344739"/>
              <a:gd name="connsiteX77-10909" fmla="*/ 8963048 w 12192001"/>
              <a:gd name="connsiteY77-10910" fmla="*/ 1917373 h 2344739"/>
              <a:gd name="connsiteX78-10911" fmla="*/ 8928988 w 12192001"/>
              <a:gd name="connsiteY78-10912" fmla="*/ 1914185 h 2344739"/>
              <a:gd name="connsiteX79-10913" fmla="*/ 8752444 w 12192001"/>
              <a:gd name="connsiteY79-10914" fmla="*/ 1933417 h 2344739"/>
              <a:gd name="connsiteX80-10915" fmla="*/ 8707847 w 12192001"/>
              <a:gd name="connsiteY80-10916" fmla="*/ 1935518 h 2344739"/>
              <a:gd name="connsiteX81-10917" fmla="*/ 8596071 w 12192001"/>
              <a:gd name="connsiteY81-10918" fmla="*/ 1944090 h 2344739"/>
              <a:gd name="connsiteX82-10919" fmla="*/ 8525230 w 12192001"/>
              <a:gd name="connsiteY82-10920" fmla="*/ 1929248 h 2344739"/>
              <a:gd name="connsiteX83-10921" fmla="*/ 8510983 w 12192001"/>
              <a:gd name="connsiteY83-10922" fmla="*/ 1935163 h 2344739"/>
              <a:gd name="connsiteX84-10923" fmla="*/ 8506167 w 12192001"/>
              <a:gd name="connsiteY84-10924" fmla="*/ 1938164 h 2344739"/>
              <a:gd name="connsiteX85-10925" fmla="*/ 8497968 w 12192001"/>
              <a:gd name="connsiteY85-10926" fmla="*/ 1940902 h 2344739"/>
              <a:gd name="connsiteX86-10927" fmla="*/ 8497594 w 12192001"/>
              <a:gd name="connsiteY86-10928" fmla="*/ 1940723 h 2344739"/>
              <a:gd name="connsiteX87-10929" fmla="*/ 8490249 w 12192001"/>
              <a:gd name="connsiteY87-10930" fmla="*/ 1943773 h 2344739"/>
              <a:gd name="connsiteX88-10931" fmla="*/ 8367182 w 12192001"/>
              <a:gd name="connsiteY88-10932" fmla="*/ 1957815 h 2344739"/>
              <a:gd name="connsiteX89-10933" fmla="*/ 8353799 w 12192001"/>
              <a:gd name="connsiteY89-10934" fmla="*/ 1958009 h 2344739"/>
              <a:gd name="connsiteX90-10935" fmla="*/ 8352373 w 12192001"/>
              <a:gd name="connsiteY90-10936" fmla="*/ 1957169 h 2344739"/>
              <a:gd name="connsiteX91-10937" fmla="*/ 8320104 w 12192001"/>
              <a:gd name="connsiteY91-10938" fmla="*/ 1974587 h 2344739"/>
              <a:gd name="connsiteX92-10939" fmla="*/ 8314433 w 12192001"/>
              <a:gd name="connsiteY92-10940" fmla="*/ 1974913 h 2344739"/>
              <a:gd name="connsiteX93-10941" fmla="*/ 8295174 w 12192001"/>
              <a:gd name="connsiteY93-10942" fmla="*/ 1988808 h 2344739"/>
              <a:gd name="connsiteX94-10943" fmla="*/ 8284276 w 12192001"/>
              <a:gd name="connsiteY94-10944" fmla="*/ 1994631 h 2344739"/>
              <a:gd name="connsiteX95-10945" fmla="*/ 8283150 w 12192001"/>
              <a:gd name="connsiteY95-10946" fmla="*/ 1999074 h 2344739"/>
              <a:gd name="connsiteX96-10947" fmla="*/ 8266076 w 12192001"/>
              <a:gd name="connsiteY96-10948" fmla="*/ 2006249 h 2344739"/>
              <a:gd name="connsiteX97-10949" fmla="*/ 8263377 w 12192001"/>
              <a:gd name="connsiteY97-10950" fmla="*/ 2006019 h 2344739"/>
              <a:gd name="connsiteX98-10951" fmla="*/ 8252033 w 12192001"/>
              <a:gd name="connsiteY98-10952" fmla="*/ 2015862 h 2344739"/>
              <a:gd name="connsiteX99-10953" fmla="*/ 8245834 w 12192001"/>
              <a:gd name="connsiteY99-10954" fmla="*/ 2028854 h 2344739"/>
              <a:gd name="connsiteX100-10955" fmla="*/ 8090272 w 12192001"/>
              <a:gd name="connsiteY100-10956" fmla="*/ 2075015 h 2344739"/>
              <a:gd name="connsiteX101-10957" fmla="*/ 7905407 w 12192001"/>
              <a:gd name="connsiteY101-10958" fmla="*/ 2116988 h 2344739"/>
              <a:gd name="connsiteX102-10959" fmla="*/ 7718745 w 12192001"/>
              <a:gd name="connsiteY102-10960" fmla="*/ 2142703 h 2344739"/>
              <a:gd name="connsiteX103-10961" fmla="*/ 7614347 w 12192001"/>
              <a:gd name="connsiteY103-10962" fmla="*/ 2139232 h 2344739"/>
              <a:gd name="connsiteX104-10963" fmla="*/ 7527543 w 12192001"/>
              <a:gd name="connsiteY104-10964" fmla="*/ 2145060 h 2344739"/>
              <a:gd name="connsiteX105-10965" fmla="*/ 7519571 w 12192001"/>
              <a:gd name="connsiteY105-10966" fmla="*/ 2147613 h 2344739"/>
              <a:gd name="connsiteX106-10967" fmla="*/ 7507411 w 12192001"/>
              <a:gd name="connsiteY106-10968" fmla="*/ 2148948 h 2344739"/>
              <a:gd name="connsiteX107-10969" fmla="*/ 7507040 w 12192001"/>
              <a:gd name="connsiteY107-10970" fmla="*/ 2148621 h 2344739"/>
              <a:gd name="connsiteX108-10971" fmla="*/ 7495795 w 12192001"/>
              <a:gd name="connsiteY108-10972" fmla="*/ 2150573 h 2344739"/>
              <a:gd name="connsiteX109-10973" fmla="*/ 7405391 w 12192001"/>
              <a:gd name="connsiteY109-10974" fmla="*/ 2142468 h 2344739"/>
              <a:gd name="connsiteX110-10975" fmla="*/ 7218559 w 12192001"/>
              <a:gd name="connsiteY110-10976" fmla="*/ 2156680 h 2344739"/>
              <a:gd name="connsiteX111-10977" fmla="*/ 7201101 w 12192001"/>
              <a:gd name="connsiteY111-10978" fmla="*/ 2161230 h 2344739"/>
              <a:gd name="connsiteX112-10979" fmla="*/ 7197004 w 12192001"/>
              <a:gd name="connsiteY112-10980" fmla="*/ 2166588 h 2344739"/>
              <a:gd name="connsiteX113-10981" fmla="*/ 7170808 w 12192001"/>
              <a:gd name="connsiteY113-10982" fmla="*/ 2171236 h 2344739"/>
              <a:gd name="connsiteX114-10983" fmla="*/ 7096988 w 12192001"/>
              <a:gd name="connsiteY114-10984" fmla="*/ 2183464 h 2344739"/>
              <a:gd name="connsiteX115-10985" fmla="*/ 7018496 w 12192001"/>
              <a:gd name="connsiteY115-10986" fmla="*/ 2183090 h 2344739"/>
              <a:gd name="connsiteX116-10987" fmla="*/ 6904146 w 12192001"/>
              <a:gd name="connsiteY116-10988" fmla="*/ 2212596 h 2344739"/>
              <a:gd name="connsiteX117-10989" fmla="*/ 6708222 w 12192001"/>
              <a:gd name="connsiteY117-10990" fmla="*/ 2240551 h 2344739"/>
              <a:gd name="connsiteX118-10991" fmla="*/ 6549454 w 12192001"/>
              <a:gd name="connsiteY118-10992" fmla="*/ 2269327 h 2344739"/>
              <a:gd name="connsiteX119-10993" fmla="*/ 6317560 w 12192001"/>
              <a:gd name="connsiteY119-10994" fmla="*/ 2316127 h 2344739"/>
              <a:gd name="connsiteX120-10995" fmla="*/ 6168674 w 12192001"/>
              <a:gd name="connsiteY120-10996" fmla="*/ 2318214 h 2344739"/>
              <a:gd name="connsiteX121-10997" fmla="*/ 6073848 w 12192001"/>
              <a:gd name="connsiteY121-10998" fmla="*/ 2338676 h 2344739"/>
              <a:gd name="connsiteX122-10999" fmla="*/ 6068529 w 12192001"/>
              <a:gd name="connsiteY122-11000" fmla="*/ 2337139 h 2344739"/>
              <a:gd name="connsiteX123-11001" fmla="*/ 6048638 w 12192001"/>
              <a:gd name="connsiteY123-11002" fmla="*/ 2337822 h 2344739"/>
              <a:gd name="connsiteX124-11003" fmla="*/ 6041285 w 12192001"/>
              <a:gd name="connsiteY124-11004" fmla="*/ 2329473 h 2344739"/>
              <a:gd name="connsiteX125-11005" fmla="*/ 6010090 w 12192001"/>
              <a:gd name="connsiteY125-11006" fmla="*/ 2324380 h 2344739"/>
              <a:gd name="connsiteX126-11007" fmla="*/ 5957375 w 12192001"/>
              <a:gd name="connsiteY126-11008" fmla="*/ 2328024 h 2344739"/>
              <a:gd name="connsiteX127-11009" fmla="*/ 5758919 w 12192001"/>
              <a:gd name="connsiteY127-11010" fmla="*/ 2343716 h 2344739"/>
              <a:gd name="connsiteX128-11011" fmla="*/ 5626960 w 12192001"/>
              <a:gd name="connsiteY128-11012" fmla="*/ 2344739 h 2344739"/>
              <a:gd name="connsiteX129-11013" fmla="*/ 5470906 w 12192001"/>
              <a:gd name="connsiteY129-11014" fmla="*/ 2330719 h 2344739"/>
              <a:gd name="connsiteX130-11015" fmla="*/ 5432761 w 12192001"/>
              <a:gd name="connsiteY130-11016" fmla="*/ 2319466 h 2344739"/>
              <a:gd name="connsiteX131-11017" fmla="*/ 5381669 w 12192001"/>
              <a:gd name="connsiteY131-11018" fmla="*/ 2301764 h 2344739"/>
              <a:gd name="connsiteX132-11019" fmla="*/ 5261764 w 12192001"/>
              <a:gd name="connsiteY132-11020" fmla="*/ 2281347 h 2344739"/>
              <a:gd name="connsiteX133-11021" fmla="*/ 5222961 w 12192001"/>
              <a:gd name="connsiteY133-11022" fmla="*/ 2270223 h 2344739"/>
              <a:gd name="connsiteX134-11023" fmla="*/ 5174660 w 12192001"/>
              <a:gd name="connsiteY134-11024" fmla="*/ 2267233 h 2344739"/>
              <a:gd name="connsiteX135-11025" fmla="*/ 5156554 w 12192001"/>
              <a:gd name="connsiteY135-11026" fmla="*/ 2260010 h 2344739"/>
              <a:gd name="connsiteX136-11027" fmla="*/ 5142599 w 12192001"/>
              <a:gd name="connsiteY136-11028" fmla="*/ 2256610 h 2344739"/>
              <a:gd name="connsiteX137-11029" fmla="*/ 5139596 w 12192001"/>
              <a:gd name="connsiteY137-11030" fmla="*/ 2254509 h 2344739"/>
              <a:gd name="connsiteX138-11031" fmla="*/ 5121659 w 12192001"/>
              <a:gd name="connsiteY138-11032" fmla="*/ 2243656 h 2344739"/>
              <a:gd name="connsiteX139-11033" fmla="*/ 5065790 w 12192001"/>
              <a:gd name="connsiteY139-11034" fmla="*/ 2250227 h 2344739"/>
              <a:gd name="connsiteX140-11035" fmla="*/ 5011514 w 12192001"/>
              <a:gd name="connsiteY140-11036" fmla="*/ 2233846 h 2344739"/>
              <a:gd name="connsiteX141-11037" fmla="*/ 4840441 w 12192001"/>
              <a:gd name="connsiteY141-11038" fmla="*/ 2209829 h 2344739"/>
              <a:gd name="connsiteX142-11039" fmla="*/ 4762447 w 12192001"/>
              <a:gd name="connsiteY142-11040" fmla="*/ 2182061 h 2344739"/>
              <a:gd name="connsiteX143-11041" fmla="*/ 4723186 w 12192001"/>
              <a:gd name="connsiteY143-11042" fmla="*/ 2173047 h 2344739"/>
              <a:gd name="connsiteX144-11043" fmla="*/ 4721176 w 12192001"/>
              <a:gd name="connsiteY144-11044" fmla="*/ 2172298 h 2344739"/>
              <a:gd name="connsiteX145-11045" fmla="*/ 4722111 w 12192001"/>
              <a:gd name="connsiteY145-11046" fmla="*/ 2172087 h 2344739"/>
              <a:gd name="connsiteX146-11047" fmla="*/ 4717202 w 12192001"/>
              <a:gd name="connsiteY146-11048" fmla="*/ 2170817 h 2344739"/>
              <a:gd name="connsiteX147-11049" fmla="*/ 4721176 w 12192001"/>
              <a:gd name="connsiteY147-11050" fmla="*/ 2172298 h 2344739"/>
              <a:gd name="connsiteX148-11051" fmla="*/ 4715526 w 12192001"/>
              <a:gd name="connsiteY148-11052" fmla="*/ 2173573 h 2344739"/>
              <a:gd name="connsiteX149-11053" fmla="*/ 4515814 w 12192001"/>
              <a:gd name="connsiteY149-11054" fmla="*/ 2163671 h 2344739"/>
              <a:gd name="connsiteX150-11055" fmla="*/ 4428543 w 12192001"/>
              <a:gd name="connsiteY150-11056" fmla="*/ 2153020 h 2344739"/>
              <a:gd name="connsiteX151-11057" fmla="*/ 4362875 w 12192001"/>
              <a:gd name="connsiteY151-11058" fmla="*/ 2151674 h 2344739"/>
              <a:gd name="connsiteX152-11059" fmla="*/ 4316966 w 12192001"/>
              <a:gd name="connsiteY152-11060" fmla="*/ 2158289 h 2344739"/>
              <a:gd name="connsiteX153-11061" fmla="*/ 4315110 w 12192001"/>
              <a:gd name="connsiteY153-11062" fmla="*/ 2156948 h 2344739"/>
              <a:gd name="connsiteX154-11063" fmla="*/ 4295144 w 12192001"/>
              <a:gd name="connsiteY154-11064" fmla="*/ 2155069 h 2344739"/>
              <a:gd name="connsiteX155-11065" fmla="*/ 4290064 w 12192001"/>
              <a:gd name="connsiteY155-11066" fmla="*/ 2157986 h 2344739"/>
              <a:gd name="connsiteX156-11067" fmla="*/ 4276142 w 12192001"/>
              <a:gd name="connsiteY156-11068" fmla="*/ 2157740 h 2344739"/>
              <a:gd name="connsiteX157-11069" fmla="*/ 4248117 w 12192001"/>
              <a:gd name="connsiteY157-11070" fmla="*/ 2160064 h 2344739"/>
              <a:gd name="connsiteX158-11071" fmla="*/ 4202051 w 12192001"/>
              <a:gd name="connsiteY158-11072" fmla="*/ 2157269 h 2344739"/>
              <a:gd name="connsiteX159-11073" fmla="*/ 4201745 w 12192001"/>
              <a:gd name="connsiteY159-11074" fmla="*/ 2156010 h 2344739"/>
              <a:gd name="connsiteX160-11075" fmla="*/ 4191248 w 12192001"/>
              <a:gd name="connsiteY160-11076" fmla="*/ 2150376 h 2344739"/>
              <a:gd name="connsiteX161-11077" fmla="*/ 4142745 w 12192001"/>
              <a:gd name="connsiteY161-11078" fmla="*/ 2134511 h 2344739"/>
              <a:gd name="connsiteX162-11079" fmla="*/ 4083097 w 12192001"/>
              <a:gd name="connsiteY162-11080" fmla="*/ 2107978 h 2344739"/>
              <a:gd name="connsiteX163-11081" fmla="*/ 4074546 w 12192001"/>
              <a:gd name="connsiteY163-11082" fmla="*/ 2107143 h 2344739"/>
              <a:gd name="connsiteX164-11083" fmla="*/ 4074427 w 12192001"/>
              <a:gd name="connsiteY164-11084" fmla="*/ 2106844 h 2344739"/>
              <a:gd name="connsiteX165-11085" fmla="*/ 4065510 w 12192001"/>
              <a:gd name="connsiteY165-11086" fmla="*/ 2105400 h 2344739"/>
              <a:gd name="connsiteX166-11087" fmla="*/ 4058954 w 12192001"/>
              <a:gd name="connsiteY166-11088" fmla="*/ 2105618 h 2344739"/>
              <a:gd name="connsiteX167-11089" fmla="*/ 4042364 w 12192001"/>
              <a:gd name="connsiteY167-11090" fmla="*/ 2103997 h 2344739"/>
              <a:gd name="connsiteX168-11091" fmla="*/ 4036997 w 12192001"/>
              <a:gd name="connsiteY168-11092" fmla="*/ 2101563 h 2344739"/>
              <a:gd name="connsiteX169-11093" fmla="*/ 4035363 w 12192001"/>
              <a:gd name="connsiteY169-11094" fmla="*/ 2097896 h 2344739"/>
              <a:gd name="connsiteX170-11095" fmla="*/ 4033778 w 12192001"/>
              <a:gd name="connsiteY170-11096" fmla="*/ 2098131 h 2344739"/>
              <a:gd name="connsiteX171-11097" fmla="*/ 4004538 w 12192001"/>
              <a:gd name="connsiteY171-11098" fmla="*/ 2085563 h 2344739"/>
              <a:gd name="connsiteX172-11099" fmla="*/ 3936846 w 12192001"/>
              <a:gd name="connsiteY172-11100" fmla="*/ 2068106 h 2344739"/>
              <a:gd name="connsiteX173-11101" fmla="*/ 3897275 w 12192001"/>
              <a:gd name="connsiteY173-11102" fmla="*/ 2062451 h 2344739"/>
              <a:gd name="connsiteX174-11103" fmla="*/ 3789760 w 12192001"/>
              <a:gd name="connsiteY174-11104" fmla="*/ 2042213 h 2344739"/>
              <a:gd name="connsiteX175-11105" fmla="*/ 3682513 w 12192001"/>
              <a:gd name="connsiteY175-11106" fmla="*/ 2018290 h 2344739"/>
              <a:gd name="connsiteX176-11107" fmla="*/ 3610035 w 12192001"/>
              <a:gd name="connsiteY176-11108" fmla="*/ 1986019 h 2344739"/>
              <a:gd name="connsiteX177-11109" fmla="*/ 3603855 w 12192001"/>
              <a:gd name="connsiteY177-11110" fmla="*/ 1987381 h 2344739"/>
              <a:gd name="connsiteX178-11111" fmla="*/ 3594736 w 12192001"/>
              <a:gd name="connsiteY178-11112" fmla="*/ 1987545 h 2344739"/>
              <a:gd name="connsiteX179-11113" fmla="*/ 3594501 w 12192001"/>
              <a:gd name="connsiteY179-11114" fmla="*/ 1987276 h 2344739"/>
              <a:gd name="connsiteX180-11115" fmla="*/ 3585978 w 12192001"/>
              <a:gd name="connsiteY180-11116" fmla="*/ 1987966 h 2344739"/>
              <a:gd name="connsiteX181-11117" fmla="*/ 3536135 w 12192001"/>
              <a:gd name="connsiteY181-11118" fmla="*/ 1978267 h 2344739"/>
              <a:gd name="connsiteX182-11119" fmla="*/ 3473223 w 12192001"/>
              <a:gd name="connsiteY182-11120" fmla="*/ 1974606 h 2344739"/>
              <a:gd name="connsiteX183-11121" fmla="*/ 3400728 w 12192001"/>
              <a:gd name="connsiteY183-11122" fmla="*/ 1962558 h 2344739"/>
              <a:gd name="connsiteX184-11123" fmla="*/ 3363888 w 12192001"/>
              <a:gd name="connsiteY184-11124" fmla="*/ 1979510 h 2344739"/>
              <a:gd name="connsiteX185-11125" fmla="*/ 3344026 w 12192001"/>
              <a:gd name="connsiteY185-11126" fmla="*/ 1981192 h 2344739"/>
              <a:gd name="connsiteX186-11127" fmla="*/ 3341698 w 12192001"/>
              <a:gd name="connsiteY186-11128" fmla="*/ 1980217 h 2344739"/>
              <a:gd name="connsiteX187-11129" fmla="*/ 3262356 w 12192001"/>
              <a:gd name="connsiteY187-11130" fmla="*/ 1986094 h 2344739"/>
              <a:gd name="connsiteX188-11131" fmla="*/ 3142556 w 12192001"/>
              <a:gd name="connsiteY188-11132" fmla="*/ 1993869 h 2344739"/>
              <a:gd name="connsiteX189-11133" fmla="*/ 3030291 w 12192001"/>
              <a:gd name="connsiteY189-11134" fmla="*/ 1996512 h 2344739"/>
              <a:gd name="connsiteX190-11135" fmla="*/ 2781569 w 12192001"/>
              <a:gd name="connsiteY190-11136" fmla="*/ 2018333 h 2344739"/>
              <a:gd name="connsiteX191-11137" fmla="*/ 2646527 w 12192001"/>
              <a:gd name="connsiteY191-11138" fmla="*/ 2028869 h 2344739"/>
              <a:gd name="connsiteX192-11139" fmla="*/ 2568028 w 12192001"/>
              <a:gd name="connsiteY192-11140" fmla="*/ 2002628 h 2344739"/>
              <a:gd name="connsiteX193-11141" fmla="*/ 2443255 w 12192001"/>
              <a:gd name="connsiteY193-11142" fmla="*/ 2016529 h 2344739"/>
              <a:gd name="connsiteX194-11143" fmla="*/ 2315112 w 12192001"/>
              <a:gd name="connsiteY194-11144" fmla="*/ 2024996 h 2344739"/>
              <a:gd name="connsiteX195-11145" fmla="*/ 2208578 w 12192001"/>
              <a:gd name="connsiteY195-11146" fmla="*/ 2019763 h 2344739"/>
              <a:gd name="connsiteX196-11147" fmla="*/ 2094665 w 12192001"/>
              <a:gd name="connsiteY196-11148" fmla="*/ 2003052 h 2344739"/>
              <a:gd name="connsiteX197-11149" fmla="*/ 1997356 w 12192001"/>
              <a:gd name="connsiteY197-11150" fmla="*/ 1995032 h 2344739"/>
              <a:gd name="connsiteX198-11151" fmla="*/ 1928172 w 12192001"/>
              <a:gd name="connsiteY198-11152" fmla="*/ 2016977 h 2344739"/>
              <a:gd name="connsiteX199-11153" fmla="*/ 1921650 w 12192001"/>
              <a:gd name="connsiteY199-11154" fmla="*/ 2012146 h 2344739"/>
              <a:gd name="connsiteX200-11155" fmla="*/ 1873080 w 12192001"/>
              <a:gd name="connsiteY200-11156" fmla="*/ 2013741 h 2344739"/>
              <a:gd name="connsiteX201-11157" fmla="*/ 1786655 w 12192001"/>
              <a:gd name="connsiteY201-11158" fmla="*/ 2041363 h 2344739"/>
              <a:gd name="connsiteX202-11159" fmla="*/ 1738204 w 12192001"/>
              <a:gd name="connsiteY202-11160" fmla="*/ 2036312 h 2344739"/>
              <a:gd name="connsiteX203-11161" fmla="*/ 1675071 w 12192001"/>
              <a:gd name="connsiteY203-11162" fmla="*/ 2019963 h 2344739"/>
              <a:gd name="connsiteX204-11163" fmla="*/ 1608669 w 12192001"/>
              <a:gd name="connsiteY204-11164" fmla="*/ 2013066 h 2344739"/>
              <a:gd name="connsiteX205-11165" fmla="*/ 1496110 w 12192001"/>
              <a:gd name="connsiteY205-11166" fmla="*/ 1987476 h 2344739"/>
              <a:gd name="connsiteX206-11167" fmla="*/ 1149979 w 12192001"/>
              <a:gd name="connsiteY206-11168" fmla="*/ 1938041 h 2344739"/>
              <a:gd name="connsiteX207-11169" fmla="*/ 858269 w 12192001"/>
              <a:gd name="connsiteY207-11170" fmla="*/ 1928608 h 2344739"/>
              <a:gd name="connsiteX208-11171" fmla="*/ 837540 w 12192001"/>
              <a:gd name="connsiteY208-11172" fmla="*/ 1929821 h 2344739"/>
              <a:gd name="connsiteX209-11173" fmla="*/ 816809 w 12192001"/>
              <a:gd name="connsiteY209-11174" fmla="*/ 1927857 h 2344739"/>
              <a:gd name="connsiteX210-11175" fmla="*/ 811506 w 12192001"/>
              <a:gd name="connsiteY210-11176" fmla="*/ 1930751 h 2344739"/>
              <a:gd name="connsiteX211-11177" fmla="*/ 720047 w 12192001"/>
              <a:gd name="connsiteY211-11178" fmla="*/ 1929661 h 2344739"/>
              <a:gd name="connsiteX212-11179" fmla="*/ 719742 w 12192001"/>
              <a:gd name="connsiteY212-11180" fmla="*/ 1928399 h 2344739"/>
              <a:gd name="connsiteX213-11181" fmla="*/ 708875 w 12192001"/>
              <a:gd name="connsiteY213-11182" fmla="*/ 1922722 h 2344739"/>
              <a:gd name="connsiteX214-11183" fmla="*/ 596792 w 12192001"/>
              <a:gd name="connsiteY214-11184" fmla="*/ 1879864 h 2344739"/>
              <a:gd name="connsiteX215-11185" fmla="*/ 578535 w 12192001"/>
              <a:gd name="connsiteY215-11186" fmla="*/ 1877212 h 2344739"/>
              <a:gd name="connsiteX216-11187" fmla="*/ 571717 w 12192001"/>
              <a:gd name="connsiteY216-11188" fmla="*/ 1877401 h 2344739"/>
              <a:gd name="connsiteX217-11189" fmla="*/ 445099 w 12192001"/>
              <a:gd name="connsiteY217-11190" fmla="*/ 1839371 h 2344739"/>
              <a:gd name="connsiteX218-11191" fmla="*/ 404015 w 12192001"/>
              <a:gd name="connsiteY218-11192" fmla="*/ 1833548 h 2344739"/>
              <a:gd name="connsiteX219-11193" fmla="*/ 292435 w 12192001"/>
              <a:gd name="connsiteY219-11194" fmla="*/ 1812852 h 2344739"/>
              <a:gd name="connsiteX220-11195" fmla="*/ 118381 w 12192001"/>
              <a:gd name="connsiteY220-11196" fmla="*/ 1761047 h 2344739"/>
              <a:gd name="connsiteX221-11197" fmla="*/ 15526 w 12192001"/>
              <a:gd name="connsiteY221-11198" fmla="*/ 1758191 h 2344739"/>
              <a:gd name="connsiteX222-11199" fmla="*/ 2 w 12192001"/>
              <a:gd name="connsiteY222-11200" fmla="*/ 1752722 h 2344739"/>
              <a:gd name="connsiteX223-11201" fmla="*/ 1 w 12192001"/>
              <a:gd name="connsiteY223-11202" fmla="*/ 762497 h 2344739"/>
              <a:gd name="connsiteX224-11203" fmla="*/ 0 w 12192001"/>
              <a:gd name="connsiteY224-11204" fmla="*/ 762497 h 2344739"/>
              <a:gd name="connsiteX225-11205" fmla="*/ 0 w 12192001"/>
              <a:gd name="connsiteY225-11206" fmla="*/ 222213 h 2344739"/>
              <a:gd name="connsiteX226-11207" fmla="*/ 0 w 12192001"/>
              <a:gd name="connsiteY226-11208" fmla="*/ 0 h 2344739"/>
              <a:gd name="connsiteX0-11209" fmla="*/ 0 w 12192001"/>
              <a:gd name="connsiteY0-11210" fmla="*/ 0 h 2344739"/>
              <a:gd name="connsiteX1-11211" fmla="*/ 12192000 w 12192001"/>
              <a:gd name="connsiteY1-11212" fmla="*/ 0 h 2344739"/>
              <a:gd name="connsiteX2-11213" fmla="*/ 12192000 w 12192001"/>
              <a:gd name="connsiteY2-11214" fmla="*/ 222213 h 2344739"/>
              <a:gd name="connsiteX3-11215" fmla="*/ 12192000 w 12192001"/>
              <a:gd name="connsiteY3-11216" fmla="*/ 389190 h 2344739"/>
              <a:gd name="connsiteX4-11217" fmla="*/ 12192001 w 12192001"/>
              <a:gd name="connsiteY4-11218" fmla="*/ 579739 h 2344739"/>
              <a:gd name="connsiteX5-11219" fmla="*/ 12184838 w 12192001"/>
              <a:gd name="connsiteY5-11220" fmla="*/ 584189 h 2344739"/>
              <a:gd name="connsiteX6-11221" fmla="*/ 12155215 w 12192001"/>
              <a:gd name="connsiteY6-11222" fmla="*/ 597366 h 2344739"/>
              <a:gd name="connsiteX7-11223" fmla="*/ 12138067 w 12192001"/>
              <a:gd name="connsiteY7-11224" fmla="*/ 623179 h 2344739"/>
              <a:gd name="connsiteX8-11225" fmla="*/ 12125179 w 12192001"/>
              <a:gd name="connsiteY8-11226" fmla="*/ 624690 h 2344739"/>
              <a:gd name="connsiteX9-11227" fmla="*/ 12122859 w 12192001"/>
              <a:gd name="connsiteY9-11228" fmla="*/ 624794 h 2344739"/>
              <a:gd name="connsiteX10-11229" fmla="*/ 12115706 w 12192001"/>
              <a:gd name="connsiteY10-11230" fmla="*/ 628608 h 2344739"/>
              <a:gd name="connsiteX11-11231" fmla="*/ 12098349 w 12192001"/>
              <a:gd name="connsiteY11-11232" fmla="*/ 628139 h 2344739"/>
              <a:gd name="connsiteX12-11233" fmla="*/ 12085925 w 12192001"/>
              <a:gd name="connsiteY12-11234" fmla="*/ 636341 h 2344739"/>
              <a:gd name="connsiteX13-11235" fmla="*/ 12029925 w 12192001"/>
              <a:gd name="connsiteY13-11236" fmla="*/ 680009 h 2344739"/>
              <a:gd name="connsiteX14-11237" fmla="*/ 11994685 w 12192001"/>
              <a:gd name="connsiteY14-11238" fmla="*/ 703458 h 2344739"/>
              <a:gd name="connsiteX15-11239" fmla="*/ 11978569 w 12192001"/>
              <a:gd name="connsiteY15-11240" fmla="*/ 708161 h 2344739"/>
              <a:gd name="connsiteX16-11241" fmla="*/ 11957898 w 12192001"/>
              <a:gd name="connsiteY16-11242" fmla="*/ 717558 h 2344739"/>
              <a:gd name="connsiteX17-11243" fmla="*/ 11919306 w 12192001"/>
              <a:gd name="connsiteY17-11244" fmla="*/ 730883 h 2344739"/>
              <a:gd name="connsiteX18-11245" fmla="*/ 11902508 w 12192001"/>
              <a:gd name="connsiteY18-11246" fmla="*/ 742426 h 2344739"/>
              <a:gd name="connsiteX19-11247" fmla="*/ 11893900 w 12192001"/>
              <a:gd name="connsiteY19-11248" fmla="*/ 744791 h 2344739"/>
              <a:gd name="connsiteX20-11249" fmla="*/ 11890820 w 12192001"/>
              <a:gd name="connsiteY20-11250" fmla="*/ 755729 h 2344739"/>
              <a:gd name="connsiteX21-11251" fmla="*/ 11869628 w 12192001"/>
              <a:gd name="connsiteY21-11252" fmla="*/ 777816 h 2344739"/>
              <a:gd name="connsiteX22-11253" fmla="*/ 11812228 w 12192001"/>
              <a:gd name="connsiteY22-11254" fmla="*/ 797659 h 2344739"/>
              <a:gd name="connsiteX23-11255" fmla="*/ 11748619 w 12192001"/>
              <a:gd name="connsiteY23-11256" fmla="*/ 872002 h 2344739"/>
              <a:gd name="connsiteX24-11257" fmla="*/ 11589545 w 12192001"/>
              <a:gd name="connsiteY24-11258" fmla="*/ 963777 h 2344739"/>
              <a:gd name="connsiteX25-11259" fmla="*/ 11505669 w 12192001"/>
              <a:gd name="connsiteY25-11260" fmla="*/ 1033623 h 2344739"/>
              <a:gd name="connsiteX26-11261" fmla="*/ 11279184 w 12192001"/>
              <a:gd name="connsiteY26-11262" fmla="*/ 1223571 h 2344739"/>
              <a:gd name="connsiteX27-11263" fmla="*/ 11227161 w 12192001"/>
              <a:gd name="connsiteY27-11264" fmla="*/ 1276236 h 2344739"/>
              <a:gd name="connsiteX28-11265" fmla="*/ 11216939 w 12192001"/>
              <a:gd name="connsiteY28-11266" fmla="*/ 1275961 h 2344739"/>
              <a:gd name="connsiteX29-11267" fmla="*/ 11216036 w 12192001"/>
              <a:gd name="connsiteY29-11268" fmla="*/ 1275018 h 2344739"/>
              <a:gd name="connsiteX30-11269" fmla="*/ 11187737 w 12192001"/>
              <a:gd name="connsiteY30-11270" fmla="*/ 1292383 h 2344739"/>
              <a:gd name="connsiteX31-11271" fmla="*/ 11183353 w 12192001"/>
              <a:gd name="connsiteY31-11272" fmla="*/ 1292525 h 2344739"/>
              <a:gd name="connsiteX32-11273" fmla="*/ 11165706 w 12192001"/>
              <a:gd name="connsiteY32-11274" fmla="*/ 1306612 h 2344739"/>
              <a:gd name="connsiteX33-11275" fmla="*/ 11156163 w 12192001"/>
              <a:gd name="connsiteY33-11276" fmla="*/ 1312414 h 2344739"/>
              <a:gd name="connsiteX34-11277" fmla="*/ 11154348 w 12192001"/>
              <a:gd name="connsiteY34-11278" fmla="*/ 1317097 h 2344739"/>
              <a:gd name="connsiteX35-11279" fmla="*/ 11139813 w 12192001"/>
              <a:gd name="connsiteY35-11280" fmla="*/ 1324115 h 2344739"/>
              <a:gd name="connsiteX36-11281" fmla="*/ 11137813 w 12192001"/>
              <a:gd name="connsiteY36-11282" fmla="*/ 1323772 h 2344739"/>
              <a:gd name="connsiteX37-11283" fmla="*/ 11127060 w 12192001"/>
              <a:gd name="connsiteY37-11284" fmla="*/ 1333832 h 2344739"/>
              <a:gd name="connsiteX38-11285" fmla="*/ 11119543 w 12192001"/>
              <a:gd name="connsiteY38-11286" fmla="*/ 1347424 h 2344739"/>
              <a:gd name="connsiteX39-11287" fmla="*/ 10893535 w 12192001"/>
              <a:gd name="connsiteY39-11288" fmla="*/ 1473399 h 2344739"/>
              <a:gd name="connsiteX40-11289" fmla="*/ 10772152 w 12192001"/>
              <a:gd name="connsiteY40-11290" fmla="*/ 1523191 h 2344739"/>
              <a:gd name="connsiteX41-11291" fmla="*/ 10626520 w 12192001"/>
              <a:gd name="connsiteY41-11292" fmla="*/ 1559229 h 2344739"/>
              <a:gd name="connsiteX42-11293" fmla="*/ 10580747 w 12192001"/>
              <a:gd name="connsiteY42-11294" fmla="*/ 1568689 h 2344739"/>
              <a:gd name="connsiteX43-11295" fmla="*/ 10546642 w 12192001"/>
              <a:gd name="connsiteY43-11296" fmla="*/ 1598423 h 2344739"/>
              <a:gd name="connsiteX44-11297" fmla="*/ 10528495 w 12192001"/>
              <a:gd name="connsiteY44-11298" fmla="*/ 1596907 h 2344739"/>
              <a:gd name="connsiteX45-11299" fmla="*/ 10525298 w 12192001"/>
              <a:gd name="connsiteY45-11300" fmla="*/ 1596411 h 2344739"/>
              <a:gd name="connsiteX46-11301" fmla="*/ 10513981 w 12192001"/>
              <a:gd name="connsiteY46-11302" fmla="*/ 1599537 h 2344739"/>
              <a:gd name="connsiteX47-11303" fmla="*/ 10490587 w 12192001"/>
              <a:gd name="connsiteY47-11304" fmla="*/ 1594156 h 2344739"/>
              <a:gd name="connsiteX48-11305" fmla="*/ 10470270 w 12192001"/>
              <a:gd name="connsiteY48-11306" fmla="*/ 1601693 h 2344739"/>
              <a:gd name="connsiteX49-11307" fmla="*/ 10375894 w 12192001"/>
              <a:gd name="connsiteY49-11308" fmla="*/ 1644598 h 2344739"/>
              <a:gd name="connsiteX50-11309" fmla="*/ 10318190 w 12192001"/>
              <a:gd name="connsiteY50-11310" fmla="*/ 1666221 h 2344739"/>
              <a:gd name="connsiteX51-11311" fmla="*/ 10294319 w 12192001"/>
              <a:gd name="connsiteY51-11312" fmla="*/ 1668079 h 2344739"/>
              <a:gd name="connsiteX52-11313" fmla="*/ 10262295 w 12192001"/>
              <a:gd name="connsiteY52-11314" fmla="*/ 1674948 h 2344739"/>
              <a:gd name="connsiteX53-11315" fmla="*/ 10204270 w 12192001"/>
              <a:gd name="connsiteY53-11316" fmla="*/ 1682149 h 2344739"/>
              <a:gd name="connsiteX54-11317" fmla="*/ 10176611 w 12192001"/>
              <a:gd name="connsiteY54-11318" fmla="*/ 1692943 h 2344739"/>
              <a:gd name="connsiteX55-11319" fmla="*/ 10163922 w 12192001"/>
              <a:gd name="connsiteY55-11320" fmla="*/ 1693739 h 2344739"/>
              <a:gd name="connsiteX56-11321" fmla="*/ 10155160 w 12192001"/>
              <a:gd name="connsiteY56-11322" fmla="*/ 1707487 h 2344739"/>
              <a:gd name="connsiteX57-11323" fmla="*/ 10117119 w 12192001"/>
              <a:gd name="connsiteY57-11324" fmla="*/ 1731142 h 2344739"/>
              <a:gd name="connsiteX58-11325" fmla="*/ 10100445 w 12192001"/>
              <a:gd name="connsiteY58-11326" fmla="*/ 1742432 h 2344739"/>
              <a:gd name="connsiteX59-11327" fmla="*/ 10082169 w 12192001"/>
              <a:gd name="connsiteY59-11328" fmla="*/ 1743296 h 2344739"/>
              <a:gd name="connsiteX60-11329" fmla="*/ 10039240 w 12192001"/>
              <a:gd name="connsiteY60-11330" fmla="*/ 1741632 h 2344739"/>
              <a:gd name="connsiteX61-11331" fmla="*/ 9960019 w 12192001"/>
              <a:gd name="connsiteY61-11332" fmla="*/ 1757147 h 2344739"/>
              <a:gd name="connsiteX62-11333" fmla="*/ 9847792 w 12192001"/>
              <a:gd name="connsiteY62-11334" fmla="*/ 1763915 h 2344739"/>
              <a:gd name="connsiteX63-11335" fmla="*/ 9728309 w 12192001"/>
              <a:gd name="connsiteY63-11336" fmla="*/ 1784122 h 2344739"/>
              <a:gd name="connsiteX64-11337" fmla="*/ 9584507 w 12192001"/>
              <a:gd name="connsiteY64-11338" fmla="*/ 1795542 h 2344739"/>
              <a:gd name="connsiteX65-11339" fmla="*/ 9343052 w 12192001"/>
              <a:gd name="connsiteY65-11340" fmla="*/ 1841244 h 2344739"/>
              <a:gd name="connsiteX66-11341" fmla="*/ 9231370 w 12192001"/>
              <a:gd name="connsiteY66-11342" fmla="*/ 1893149 h 2344739"/>
              <a:gd name="connsiteX67-11343" fmla="*/ 9194810 w 12192001"/>
              <a:gd name="connsiteY67-11344" fmla="*/ 1903228 h 2344739"/>
              <a:gd name="connsiteX68-11345" fmla="*/ 9189246 w 12192001"/>
              <a:gd name="connsiteY68-11346" fmla="*/ 1912467 h 2344739"/>
              <a:gd name="connsiteX69-11347" fmla="*/ 9113812 w 12192001"/>
              <a:gd name="connsiteY69-11348" fmla="*/ 1919069 h 2344739"/>
              <a:gd name="connsiteX70-11349" fmla="*/ 9053453 w 12192001"/>
              <a:gd name="connsiteY70-11350" fmla="*/ 1910755 h 2344739"/>
              <a:gd name="connsiteX71-11351" fmla="*/ 9005486 w 12192001"/>
              <a:gd name="connsiteY71-11352" fmla="*/ 1914040 h 2344739"/>
              <a:gd name="connsiteX72-11353" fmla="*/ 9005201 w 12192001"/>
              <a:gd name="connsiteY72-11354" fmla="*/ 1913800 h 2344739"/>
              <a:gd name="connsiteX73-11355" fmla="*/ 8996232 w 12192001"/>
              <a:gd name="connsiteY73-11356" fmla="*/ 1915011 h 2344739"/>
              <a:gd name="connsiteX74-11357" fmla="*/ 8990394 w 12192001"/>
              <a:gd name="connsiteY74-11358" fmla="*/ 1917072 h 2344739"/>
              <a:gd name="connsiteX75-11359" fmla="*/ 8974337 w 12192001"/>
              <a:gd name="connsiteY75-11360" fmla="*/ 1920298 h 2344739"/>
              <a:gd name="connsiteX76-11361" fmla="*/ 8968011 w 12192001"/>
              <a:gd name="connsiteY76-11362" fmla="*/ 1919598 h 2344739"/>
              <a:gd name="connsiteX77-11363" fmla="*/ 8963048 w 12192001"/>
              <a:gd name="connsiteY77-11364" fmla="*/ 1917373 h 2344739"/>
              <a:gd name="connsiteX78-11365" fmla="*/ 8928988 w 12192001"/>
              <a:gd name="connsiteY78-11366" fmla="*/ 1914185 h 2344739"/>
              <a:gd name="connsiteX79-11367" fmla="*/ 8752444 w 12192001"/>
              <a:gd name="connsiteY79-11368" fmla="*/ 1933417 h 2344739"/>
              <a:gd name="connsiteX80-11369" fmla="*/ 8707847 w 12192001"/>
              <a:gd name="connsiteY80-11370" fmla="*/ 1935518 h 2344739"/>
              <a:gd name="connsiteX81-11371" fmla="*/ 8596071 w 12192001"/>
              <a:gd name="connsiteY81-11372" fmla="*/ 1944090 h 2344739"/>
              <a:gd name="connsiteX82-11373" fmla="*/ 8525230 w 12192001"/>
              <a:gd name="connsiteY82-11374" fmla="*/ 1929248 h 2344739"/>
              <a:gd name="connsiteX83-11375" fmla="*/ 8510983 w 12192001"/>
              <a:gd name="connsiteY83-11376" fmla="*/ 1935163 h 2344739"/>
              <a:gd name="connsiteX84-11377" fmla="*/ 8506167 w 12192001"/>
              <a:gd name="connsiteY84-11378" fmla="*/ 1938164 h 2344739"/>
              <a:gd name="connsiteX85-11379" fmla="*/ 8497968 w 12192001"/>
              <a:gd name="connsiteY85-11380" fmla="*/ 1940902 h 2344739"/>
              <a:gd name="connsiteX86-11381" fmla="*/ 8497594 w 12192001"/>
              <a:gd name="connsiteY86-11382" fmla="*/ 1940723 h 2344739"/>
              <a:gd name="connsiteX87-11383" fmla="*/ 8490249 w 12192001"/>
              <a:gd name="connsiteY87-11384" fmla="*/ 1943773 h 2344739"/>
              <a:gd name="connsiteX88-11385" fmla="*/ 8367182 w 12192001"/>
              <a:gd name="connsiteY88-11386" fmla="*/ 1957815 h 2344739"/>
              <a:gd name="connsiteX89-11387" fmla="*/ 8353799 w 12192001"/>
              <a:gd name="connsiteY89-11388" fmla="*/ 1958009 h 2344739"/>
              <a:gd name="connsiteX90-11389" fmla="*/ 8352373 w 12192001"/>
              <a:gd name="connsiteY90-11390" fmla="*/ 1957169 h 2344739"/>
              <a:gd name="connsiteX91-11391" fmla="*/ 8320104 w 12192001"/>
              <a:gd name="connsiteY91-11392" fmla="*/ 1974587 h 2344739"/>
              <a:gd name="connsiteX92-11393" fmla="*/ 8314433 w 12192001"/>
              <a:gd name="connsiteY92-11394" fmla="*/ 1974913 h 2344739"/>
              <a:gd name="connsiteX93-11395" fmla="*/ 8295174 w 12192001"/>
              <a:gd name="connsiteY93-11396" fmla="*/ 1988808 h 2344739"/>
              <a:gd name="connsiteX94-11397" fmla="*/ 8284276 w 12192001"/>
              <a:gd name="connsiteY94-11398" fmla="*/ 1994631 h 2344739"/>
              <a:gd name="connsiteX95-11399" fmla="*/ 8283150 w 12192001"/>
              <a:gd name="connsiteY95-11400" fmla="*/ 1999074 h 2344739"/>
              <a:gd name="connsiteX96-11401" fmla="*/ 8266076 w 12192001"/>
              <a:gd name="connsiteY96-11402" fmla="*/ 2006249 h 2344739"/>
              <a:gd name="connsiteX97-11403" fmla="*/ 8263377 w 12192001"/>
              <a:gd name="connsiteY97-11404" fmla="*/ 2006019 h 2344739"/>
              <a:gd name="connsiteX98-11405" fmla="*/ 8252033 w 12192001"/>
              <a:gd name="connsiteY98-11406" fmla="*/ 2015862 h 2344739"/>
              <a:gd name="connsiteX99-11407" fmla="*/ 8245834 w 12192001"/>
              <a:gd name="connsiteY99-11408" fmla="*/ 2028854 h 2344739"/>
              <a:gd name="connsiteX100-11409" fmla="*/ 8090272 w 12192001"/>
              <a:gd name="connsiteY100-11410" fmla="*/ 2075015 h 2344739"/>
              <a:gd name="connsiteX101-11411" fmla="*/ 7905407 w 12192001"/>
              <a:gd name="connsiteY101-11412" fmla="*/ 2116988 h 2344739"/>
              <a:gd name="connsiteX102-11413" fmla="*/ 7718745 w 12192001"/>
              <a:gd name="connsiteY102-11414" fmla="*/ 2142703 h 2344739"/>
              <a:gd name="connsiteX103-11415" fmla="*/ 7614347 w 12192001"/>
              <a:gd name="connsiteY103-11416" fmla="*/ 2139232 h 2344739"/>
              <a:gd name="connsiteX104-11417" fmla="*/ 7527543 w 12192001"/>
              <a:gd name="connsiteY104-11418" fmla="*/ 2145060 h 2344739"/>
              <a:gd name="connsiteX105-11419" fmla="*/ 7519571 w 12192001"/>
              <a:gd name="connsiteY105-11420" fmla="*/ 2147613 h 2344739"/>
              <a:gd name="connsiteX106-11421" fmla="*/ 7507411 w 12192001"/>
              <a:gd name="connsiteY106-11422" fmla="*/ 2148948 h 2344739"/>
              <a:gd name="connsiteX107-11423" fmla="*/ 7507040 w 12192001"/>
              <a:gd name="connsiteY107-11424" fmla="*/ 2148621 h 2344739"/>
              <a:gd name="connsiteX108-11425" fmla="*/ 7495795 w 12192001"/>
              <a:gd name="connsiteY108-11426" fmla="*/ 2150573 h 2344739"/>
              <a:gd name="connsiteX109-11427" fmla="*/ 7405391 w 12192001"/>
              <a:gd name="connsiteY109-11428" fmla="*/ 2142468 h 2344739"/>
              <a:gd name="connsiteX110-11429" fmla="*/ 7218559 w 12192001"/>
              <a:gd name="connsiteY110-11430" fmla="*/ 2156680 h 2344739"/>
              <a:gd name="connsiteX111-11431" fmla="*/ 7201101 w 12192001"/>
              <a:gd name="connsiteY111-11432" fmla="*/ 2161230 h 2344739"/>
              <a:gd name="connsiteX112-11433" fmla="*/ 7197004 w 12192001"/>
              <a:gd name="connsiteY112-11434" fmla="*/ 2166588 h 2344739"/>
              <a:gd name="connsiteX113-11435" fmla="*/ 7170808 w 12192001"/>
              <a:gd name="connsiteY113-11436" fmla="*/ 2171236 h 2344739"/>
              <a:gd name="connsiteX114-11437" fmla="*/ 7096988 w 12192001"/>
              <a:gd name="connsiteY114-11438" fmla="*/ 2183464 h 2344739"/>
              <a:gd name="connsiteX115-11439" fmla="*/ 7018496 w 12192001"/>
              <a:gd name="connsiteY115-11440" fmla="*/ 2183090 h 2344739"/>
              <a:gd name="connsiteX116-11441" fmla="*/ 6904146 w 12192001"/>
              <a:gd name="connsiteY116-11442" fmla="*/ 2212596 h 2344739"/>
              <a:gd name="connsiteX117-11443" fmla="*/ 6708222 w 12192001"/>
              <a:gd name="connsiteY117-11444" fmla="*/ 2240551 h 2344739"/>
              <a:gd name="connsiteX118-11445" fmla="*/ 6549454 w 12192001"/>
              <a:gd name="connsiteY118-11446" fmla="*/ 2269327 h 2344739"/>
              <a:gd name="connsiteX119-11447" fmla="*/ 6317560 w 12192001"/>
              <a:gd name="connsiteY119-11448" fmla="*/ 2316127 h 2344739"/>
              <a:gd name="connsiteX120-11449" fmla="*/ 6168674 w 12192001"/>
              <a:gd name="connsiteY120-11450" fmla="*/ 2318214 h 2344739"/>
              <a:gd name="connsiteX121-11451" fmla="*/ 6073848 w 12192001"/>
              <a:gd name="connsiteY121-11452" fmla="*/ 2338676 h 2344739"/>
              <a:gd name="connsiteX122-11453" fmla="*/ 6068529 w 12192001"/>
              <a:gd name="connsiteY122-11454" fmla="*/ 2337139 h 2344739"/>
              <a:gd name="connsiteX123-11455" fmla="*/ 6048638 w 12192001"/>
              <a:gd name="connsiteY123-11456" fmla="*/ 2337822 h 2344739"/>
              <a:gd name="connsiteX124-11457" fmla="*/ 6041285 w 12192001"/>
              <a:gd name="connsiteY124-11458" fmla="*/ 2329473 h 2344739"/>
              <a:gd name="connsiteX125-11459" fmla="*/ 6010090 w 12192001"/>
              <a:gd name="connsiteY125-11460" fmla="*/ 2324380 h 2344739"/>
              <a:gd name="connsiteX126-11461" fmla="*/ 5957375 w 12192001"/>
              <a:gd name="connsiteY126-11462" fmla="*/ 2328024 h 2344739"/>
              <a:gd name="connsiteX127-11463" fmla="*/ 5758919 w 12192001"/>
              <a:gd name="connsiteY127-11464" fmla="*/ 2343716 h 2344739"/>
              <a:gd name="connsiteX128-11465" fmla="*/ 5626960 w 12192001"/>
              <a:gd name="connsiteY128-11466" fmla="*/ 2344739 h 2344739"/>
              <a:gd name="connsiteX129-11467" fmla="*/ 5470906 w 12192001"/>
              <a:gd name="connsiteY129-11468" fmla="*/ 2330719 h 2344739"/>
              <a:gd name="connsiteX130-11469" fmla="*/ 5432761 w 12192001"/>
              <a:gd name="connsiteY130-11470" fmla="*/ 2319466 h 2344739"/>
              <a:gd name="connsiteX131-11471" fmla="*/ 5381669 w 12192001"/>
              <a:gd name="connsiteY131-11472" fmla="*/ 2301764 h 2344739"/>
              <a:gd name="connsiteX132-11473" fmla="*/ 5261764 w 12192001"/>
              <a:gd name="connsiteY132-11474" fmla="*/ 2281347 h 2344739"/>
              <a:gd name="connsiteX133-11475" fmla="*/ 5222961 w 12192001"/>
              <a:gd name="connsiteY133-11476" fmla="*/ 2270223 h 2344739"/>
              <a:gd name="connsiteX134-11477" fmla="*/ 5174660 w 12192001"/>
              <a:gd name="connsiteY134-11478" fmla="*/ 2267233 h 2344739"/>
              <a:gd name="connsiteX135-11479" fmla="*/ 5156554 w 12192001"/>
              <a:gd name="connsiteY135-11480" fmla="*/ 2260010 h 2344739"/>
              <a:gd name="connsiteX136-11481" fmla="*/ 5142599 w 12192001"/>
              <a:gd name="connsiteY136-11482" fmla="*/ 2256610 h 2344739"/>
              <a:gd name="connsiteX137-11483" fmla="*/ 5139596 w 12192001"/>
              <a:gd name="connsiteY137-11484" fmla="*/ 2254509 h 2344739"/>
              <a:gd name="connsiteX138-11485" fmla="*/ 5121659 w 12192001"/>
              <a:gd name="connsiteY138-11486" fmla="*/ 2243656 h 2344739"/>
              <a:gd name="connsiteX139-11487" fmla="*/ 5065790 w 12192001"/>
              <a:gd name="connsiteY139-11488" fmla="*/ 2250227 h 2344739"/>
              <a:gd name="connsiteX140-11489" fmla="*/ 5011514 w 12192001"/>
              <a:gd name="connsiteY140-11490" fmla="*/ 2233846 h 2344739"/>
              <a:gd name="connsiteX141-11491" fmla="*/ 4840441 w 12192001"/>
              <a:gd name="connsiteY141-11492" fmla="*/ 2209829 h 2344739"/>
              <a:gd name="connsiteX142-11493" fmla="*/ 4762447 w 12192001"/>
              <a:gd name="connsiteY142-11494" fmla="*/ 2182061 h 2344739"/>
              <a:gd name="connsiteX143-11495" fmla="*/ 4723186 w 12192001"/>
              <a:gd name="connsiteY143-11496" fmla="*/ 2173047 h 2344739"/>
              <a:gd name="connsiteX144-11497" fmla="*/ 4721176 w 12192001"/>
              <a:gd name="connsiteY144-11498" fmla="*/ 2172298 h 2344739"/>
              <a:gd name="connsiteX145-11499" fmla="*/ 4722111 w 12192001"/>
              <a:gd name="connsiteY145-11500" fmla="*/ 2172087 h 2344739"/>
              <a:gd name="connsiteX146-11501" fmla="*/ 4717202 w 12192001"/>
              <a:gd name="connsiteY146-11502" fmla="*/ 2170817 h 2344739"/>
              <a:gd name="connsiteX147-11503" fmla="*/ 4721176 w 12192001"/>
              <a:gd name="connsiteY147-11504" fmla="*/ 2172298 h 2344739"/>
              <a:gd name="connsiteX148-11505" fmla="*/ 4715526 w 12192001"/>
              <a:gd name="connsiteY148-11506" fmla="*/ 2173573 h 2344739"/>
              <a:gd name="connsiteX149-11507" fmla="*/ 4515814 w 12192001"/>
              <a:gd name="connsiteY149-11508" fmla="*/ 2163671 h 2344739"/>
              <a:gd name="connsiteX150-11509" fmla="*/ 4428543 w 12192001"/>
              <a:gd name="connsiteY150-11510" fmla="*/ 2153020 h 2344739"/>
              <a:gd name="connsiteX151-11511" fmla="*/ 4362875 w 12192001"/>
              <a:gd name="connsiteY151-11512" fmla="*/ 2151674 h 2344739"/>
              <a:gd name="connsiteX152-11513" fmla="*/ 4316966 w 12192001"/>
              <a:gd name="connsiteY152-11514" fmla="*/ 2158289 h 2344739"/>
              <a:gd name="connsiteX153-11515" fmla="*/ 4315110 w 12192001"/>
              <a:gd name="connsiteY153-11516" fmla="*/ 2156948 h 2344739"/>
              <a:gd name="connsiteX154-11517" fmla="*/ 4295144 w 12192001"/>
              <a:gd name="connsiteY154-11518" fmla="*/ 2155069 h 2344739"/>
              <a:gd name="connsiteX155-11519" fmla="*/ 4290064 w 12192001"/>
              <a:gd name="connsiteY155-11520" fmla="*/ 2157986 h 2344739"/>
              <a:gd name="connsiteX156-11521" fmla="*/ 4276142 w 12192001"/>
              <a:gd name="connsiteY156-11522" fmla="*/ 2157740 h 2344739"/>
              <a:gd name="connsiteX157-11523" fmla="*/ 4248117 w 12192001"/>
              <a:gd name="connsiteY157-11524" fmla="*/ 2160064 h 2344739"/>
              <a:gd name="connsiteX158-11525" fmla="*/ 4202051 w 12192001"/>
              <a:gd name="connsiteY158-11526" fmla="*/ 2157269 h 2344739"/>
              <a:gd name="connsiteX159-11527" fmla="*/ 4201745 w 12192001"/>
              <a:gd name="connsiteY159-11528" fmla="*/ 2156010 h 2344739"/>
              <a:gd name="connsiteX160-11529" fmla="*/ 4191248 w 12192001"/>
              <a:gd name="connsiteY160-11530" fmla="*/ 2150376 h 2344739"/>
              <a:gd name="connsiteX161-11531" fmla="*/ 4142745 w 12192001"/>
              <a:gd name="connsiteY161-11532" fmla="*/ 2134511 h 2344739"/>
              <a:gd name="connsiteX162-11533" fmla="*/ 4083097 w 12192001"/>
              <a:gd name="connsiteY162-11534" fmla="*/ 2107978 h 2344739"/>
              <a:gd name="connsiteX163-11535" fmla="*/ 4074546 w 12192001"/>
              <a:gd name="connsiteY163-11536" fmla="*/ 2107143 h 2344739"/>
              <a:gd name="connsiteX164-11537" fmla="*/ 4074427 w 12192001"/>
              <a:gd name="connsiteY164-11538" fmla="*/ 2106844 h 2344739"/>
              <a:gd name="connsiteX165-11539" fmla="*/ 4065510 w 12192001"/>
              <a:gd name="connsiteY165-11540" fmla="*/ 2105400 h 2344739"/>
              <a:gd name="connsiteX166-11541" fmla="*/ 4058954 w 12192001"/>
              <a:gd name="connsiteY166-11542" fmla="*/ 2105618 h 2344739"/>
              <a:gd name="connsiteX167-11543" fmla="*/ 4042364 w 12192001"/>
              <a:gd name="connsiteY167-11544" fmla="*/ 2103997 h 2344739"/>
              <a:gd name="connsiteX168-11545" fmla="*/ 4036997 w 12192001"/>
              <a:gd name="connsiteY168-11546" fmla="*/ 2101563 h 2344739"/>
              <a:gd name="connsiteX169-11547" fmla="*/ 4035363 w 12192001"/>
              <a:gd name="connsiteY169-11548" fmla="*/ 2097896 h 2344739"/>
              <a:gd name="connsiteX170-11549" fmla="*/ 4033778 w 12192001"/>
              <a:gd name="connsiteY170-11550" fmla="*/ 2098131 h 2344739"/>
              <a:gd name="connsiteX171-11551" fmla="*/ 4004538 w 12192001"/>
              <a:gd name="connsiteY171-11552" fmla="*/ 2085563 h 2344739"/>
              <a:gd name="connsiteX172-11553" fmla="*/ 3936846 w 12192001"/>
              <a:gd name="connsiteY172-11554" fmla="*/ 2068106 h 2344739"/>
              <a:gd name="connsiteX173-11555" fmla="*/ 3897275 w 12192001"/>
              <a:gd name="connsiteY173-11556" fmla="*/ 2062451 h 2344739"/>
              <a:gd name="connsiteX174-11557" fmla="*/ 3789760 w 12192001"/>
              <a:gd name="connsiteY174-11558" fmla="*/ 2042213 h 2344739"/>
              <a:gd name="connsiteX175-11559" fmla="*/ 3682513 w 12192001"/>
              <a:gd name="connsiteY175-11560" fmla="*/ 2018290 h 2344739"/>
              <a:gd name="connsiteX176-11561" fmla="*/ 3610035 w 12192001"/>
              <a:gd name="connsiteY176-11562" fmla="*/ 1986019 h 2344739"/>
              <a:gd name="connsiteX177-11563" fmla="*/ 3603855 w 12192001"/>
              <a:gd name="connsiteY177-11564" fmla="*/ 1987381 h 2344739"/>
              <a:gd name="connsiteX178-11565" fmla="*/ 3594736 w 12192001"/>
              <a:gd name="connsiteY178-11566" fmla="*/ 1987545 h 2344739"/>
              <a:gd name="connsiteX179-11567" fmla="*/ 3594501 w 12192001"/>
              <a:gd name="connsiteY179-11568" fmla="*/ 1987276 h 2344739"/>
              <a:gd name="connsiteX180-11569" fmla="*/ 3585978 w 12192001"/>
              <a:gd name="connsiteY180-11570" fmla="*/ 1987966 h 2344739"/>
              <a:gd name="connsiteX181-11571" fmla="*/ 3536135 w 12192001"/>
              <a:gd name="connsiteY181-11572" fmla="*/ 1978267 h 2344739"/>
              <a:gd name="connsiteX182-11573" fmla="*/ 3473223 w 12192001"/>
              <a:gd name="connsiteY182-11574" fmla="*/ 1974606 h 2344739"/>
              <a:gd name="connsiteX183-11575" fmla="*/ 3400728 w 12192001"/>
              <a:gd name="connsiteY183-11576" fmla="*/ 1962558 h 2344739"/>
              <a:gd name="connsiteX184-11577" fmla="*/ 3363888 w 12192001"/>
              <a:gd name="connsiteY184-11578" fmla="*/ 1979510 h 2344739"/>
              <a:gd name="connsiteX185-11579" fmla="*/ 3344026 w 12192001"/>
              <a:gd name="connsiteY185-11580" fmla="*/ 1981192 h 2344739"/>
              <a:gd name="connsiteX186-11581" fmla="*/ 3341698 w 12192001"/>
              <a:gd name="connsiteY186-11582" fmla="*/ 1980217 h 2344739"/>
              <a:gd name="connsiteX187-11583" fmla="*/ 3262356 w 12192001"/>
              <a:gd name="connsiteY187-11584" fmla="*/ 1986094 h 2344739"/>
              <a:gd name="connsiteX188-11585" fmla="*/ 3142556 w 12192001"/>
              <a:gd name="connsiteY188-11586" fmla="*/ 1993869 h 2344739"/>
              <a:gd name="connsiteX189-11587" fmla="*/ 3030291 w 12192001"/>
              <a:gd name="connsiteY189-11588" fmla="*/ 1996512 h 2344739"/>
              <a:gd name="connsiteX190-11589" fmla="*/ 2781569 w 12192001"/>
              <a:gd name="connsiteY190-11590" fmla="*/ 2018333 h 2344739"/>
              <a:gd name="connsiteX191-11591" fmla="*/ 2646527 w 12192001"/>
              <a:gd name="connsiteY191-11592" fmla="*/ 2028869 h 2344739"/>
              <a:gd name="connsiteX192-11593" fmla="*/ 2568028 w 12192001"/>
              <a:gd name="connsiteY192-11594" fmla="*/ 2002628 h 2344739"/>
              <a:gd name="connsiteX193-11595" fmla="*/ 2443255 w 12192001"/>
              <a:gd name="connsiteY193-11596" fmla="*/ 2016529 h 2344739"/>
              <a:gd name="connsiteX194-11597" fmla="*/ 2315112 w 12192001"/>
              <a:gd name="connsiteY194-11598" fmla="*/ 2024996 h 2344739"/>
              <a:gd name="connsiteX195-11599" fmla="*/ 2208578 w 12192001"/>
              <a:gd name="connsiteY195-11600" fmla="*/ 2019763 h 2344739"/>
              <a:gd name="connsiteX196-11601" fmla="*/ 2094665 w 12192001"/>
              <a:gd name="connsiteY196-11602" fmla="*/ 2003052 h 2344739"/>
              <a:gd name="connsiteX197-11603" fmla="*/ 1997356 w 12192001"/>
              <a:gd name="connsiteY197-11604" fmla="*/ 1995032 h 2344739"/>
              <a:gd name="connsiteX198-11605" fmla="*/ 1928172 w 12192001"/>
              <a:gd name="connsiteY198-11606" fmla="*/ 2016977 h 2344739"/>
              <a:gd name="connsiteX199-11607" fmla="*/ 1921650 w 12192001"/>
              <a:gd name="connsiteY199-11608" fmla="*/ 2012146 h 2344739"/>
              <a:gd name="connsiteX200-11609" fmla="*/ 1873080 w 12192001"/>
              <a:gd name="connsiteY200-11610" fmla="*/ 2013741 h 2344739"/>
              <a:gd name="connsiteX201-11611" fmla="*/ 1786655 w 12192001"/>
              <a:gd name="connsiteY201-11612" fmla="*/ 2041363 h 2344739"/>
              <a:gd name="connsiteX202-11613" fmla="*/ 1738204 w 12192001"/>
              <a:gd name="connsiteY202-11614" fmla="*/ 2036312 h 2344739"/>
              <a:gd name="connsiteX203-11615" fmla="*/ 1675071 w 12192001"/>
              <a:gd name="connsiteY203-11616" fmla="*/ 2019963 h 2344739"/>
              <a:gd name="connsiteX204-11617" fmla="*/ 1608669 w 12192001"/>
              <a:gd name="connsiteY204-11618" fmla="*/ 2013066 h 2344739"/>
              <a:gd name="connsiteX205-11619" fmla="*/ 1496110 w 12192001"/>
              <a:gd name="connsiteY205-11620" fmla="*/ 1987476 h 2344739"/>
              <a:gd name="connsiteX206-11621" fmla="*/ 1149979 w 12192001"/>
              <a:gd name="connsiteY206-11622" fmla="*/ 1938041 h 2344739"/>
              <a:gd name="connsiteX207-11623" fmla="*/ 858269 w 12192001"/>
              <a:gd name="connsiteY207-11624" fmla="*/ 1928608 h 2344739"/>
              <a:gd name="connsiteX208-11625" fmla="*/ 837540 w 12192001"/>
              <a:gd name="connsiteY208-11626" fmla="*/ 1929821 h 2344739"/>
              <a:gd name="connsiteX209-11627" fmla="*/ 816809 w 12192001"/>
              <a:gd name="connsiteY209-11628" fmla="*/ 1927857 h 2344739"/>
              <a:gd name="connsiteX210-11629" fmla="*/ 811506 w 12192001"/>
              <a:gd name="connsiteY210-11630" fmla="*/ 1930751 h 2344739"/>
              <a:gd name="connsiteX211-11631" fmla="*/ 720047 w 12192001"/>
              <a:gd name="connsiteY211-11632" fmla="*/ 1929661 h 2344739"/>
              <a:gd name="connsiteX212-11633" fmla="*/ 719742 w 12192001"/>
              <a:gd name="connsiteY212-11634" fmla="*/ 1928399 h 2344739"/>
              <a:gd name="connsiteX213-11635" fmla="*/ 708875 w 12192001"/>
              <a:gd name="connsiteY213-11636" fmla="*/ 1922722 h 2344739"/>
              <a:gd name="connsiteX214-11637" fmla="*/ 596792 w 12192001"/>
              <a:gd name="connsiteY214-11638" fmla="*/ 1879864 h 2344739"/>
              <a:gd name="connsiteX215-11639" fmla="*/ 578535 w 12192001"/>
              <a:gd name="connsiteY215-11640" fmla="*/ 1877212 h 2344739"/>
              <a:gd name="connsiteX216-11641" fmla="*/ 571717 w 12192001"/>
              <a:gd name="connsiteY216-11642" fmla="*/ 1877401 h 2344739"/>
              <a:gd name="connsiteX217-11643" fmla="*/ 445099 w 12192001"/>
              <a:gd name="connsiteY217-11644" fmla="*/ 1839371 h 2344739"/>
              <a:gd name="connsiteX218-11645" fmla="*/ 404015 w 12192001"/>
              <a:gd name="connsiteY218-11646" fmla="*/ 1833548 h 2344739"/>
              <a:gd name="connsiteX219-11647" fmla="*/ 292435 w 12192001"/>
              <a:gd name="connsiteY219-11648" fmla="*/ 1812852 h 2344739"/>
              <a:gd name="connsiteX220-11649" fmla="*/ 118381 w 12192001"/>
              <a:gd name="connsiteY220-11650" fmla="*/ 1761047 h 2344739"/>
              <a:gd name="connsiteX221-11651" fmla="*/ 15526 w 12192001"/>
              <a:gd name="connsiteY221-11652" fmla="*/ 1758191 h 2344739"/>
              <a:gd name="connsiteX222-11653" fmla="*/ 2 w 12192001"/>
              <a:gd name="connsiteY222-11654" fmla="*/ 1752722 h 2344739"/>
              <a:gd name="connsiteX223-11655" fmla="*/ 1 w 12192001"/>
              <a:gd name="connsiteY223-11656" fmla="*/ 762497 h 2344739"/>
              <a:gd name="connsiteX224-11657" fmla="*/ 0 w 12192001"/>
              <a:gd name="connsiteY224-11658" fmla="*/ 222213 h 2344739"/>
              <a:gd name="connsiteX225-11659" fmla="*/ 0 w 12192001"/>
              <a:gd name="connsiteY225-11660" fmla="*/ 0 h 2344739"/>
              <a:gd name="connsiteX0-11661" fmla="*/ 1148 w 12193149"/>
              <a:gd name="connsiteY0-11662" fmla="*/ 0 h 2344739"/>
              <a:gd name="connsiteX1-11663" fmla="*/ 12193148 w 12193149"/>
              <a:gd name="connsiteY1-11664" fmla="*/ 0 h 2344739"/>
              <a:gd name="connsiteX2-11665" fmla="*/ 12193148 w 12193149"/>
              <a:gd name="connsiteY2-11666" fmla="*/ 222213 h 2344739"/>
              <a:gd name="connsiteX3-11667" fmla="*/ 12193148 w 12193149"/>
              <a:gd name="connsiteY3-11668" fmla="*/ 389190 h 2344739"/>
              <a:gd name="connsiteX4-11669" fmla="*/ 12193149 w 12193149"/>
              <a:gd name="connsiteY4-11670" fmla="*/ 579739 h 2344739"/>
              <a:gd name="connsiteX5-11671" fmla="*/ 12185986 w 12193149"/>
              <a:gd name="connsiteY5-11672" fmla="*/ 584189 h 2344739"/>
              <a:gd name="connsiteX6-11673" fmla="*/ 12156363 w 12193149"/>
              <a:gd name="connsiteY6-11674" fmla="*/ 597366 h 2344739"/>
              <a:gd name="connsiteX7-11675" fmla="*/ 12139215 w 12193149"/>
              <a:gd name="connsiteY7-11676" fmla="*/ 623179 h 2344739"/>
              <a:gd name="connsiteX8-11677" fmla="*/ 12126327 w 12193149"/>
              <a:gd name="connsiteY8-11678" fmla="*/ 624690 h 2344739"/>
              <a:gd name="connsiteX9-11679" fmla="*/ 12124007 w 12193149"/>
              <a:gd name="connsiteY9-11680" fmla="*/ 624794 h 2344739"/>
              <a:gd name="connsiteX10-11681" fmla="*/ 12116854 w 12193149"/>
              <a:gd name="connsiteY10-11682" fmla="*/ 628608 h 2344739"/>
              <a:gd name="connsiteX11-11683" fmla="*/ 12099497 w 12193149"/>
              <a:gd name="connsiteY11-11684" fmla="*/ 628139 h 2344739"/>
              <a:gd name="connsiteX12-11685" fmla="*/ 12087073 w 12193149"/>
              <a:gd name="connsiteY12-11686" fmla="*/ 636341 h 2344739"/>
              <a:gd name="connsiteX13-11687" fmla="*/ 12031073 w 12193149"/>
              <a:gd name="connsiteY13-11688" fmla="*/ 680009 h 2344739"/>
              <a:gd name="connsiteX14-11689" fmla="*/ 11995833 w 12193149"/>
              <a:gd name="connsiteY14-11690" fmla="*/ 703458 h 2344739"/>
              <a:gd name="connsiteX15-11691" fmla="*/ 11979717 w 12193149"/>
              <a:gd name="connsiteY15-11692" fmla="*/ 708161 h 2344739"/>
              <a:gd name="connsiteX16-11693" fmla="*/ 11959046 w 12193149"/>
              <a:gd name="connsiteY16-11694" fmla="*/ 717558 h 2344739"/>
              <a:gd name="connsiteX17-11695" fmla="*/ 11920454 w 12193149"/>
              <a:gd name="connsiteY17-11696" fmla="*/ 730883 h 2344739"/>
              <a:gd name="connsiteX18-11697" fmla="*/ 11903656 w 12193149"/>
              <a:gd name="connsiteY18-11698" fmla="*/ 742426 h 2344739"/>
              <a:gd name="connsiteX19-11699" fmla="*/ 11895048 w 12193149"/>
              <a:gd name="connsiteY19-11700" fmla="*/ 744791 h 2344739"/>
              <a:gd name="connsiteX20-11701" fmla="*/ 11891968 w 12193149"/>
              <a:gd name="connsiteY20-11702" fmla="*/ 755729 h 2344739"/>
              <a:gd name="connsiteX21-11703" fmla="*/ 11870776 w 12193149"/>
              <a:gd name="connsiteY21-11704" fmla="*/ 777816 h 2344739"/>
              <a:gd name="connsiteX22-11705" fmla="*/ 11813376 w 12193149"/>
              <a:gd name="connsiteY22-11706" fmla="*/ 797659 h 2344739"/>
              <a:gd name="connsiteX23-11707" fmla="*/ 11749767 w 12193149"/>
              <a:gd name="connsiteY23-11708" fmla="*/ 872002 h 2344739"/>
              <a:gd name="connsiteX24-11709" fmla="*/ 11590693 w 12193149"/>
              <a:gd name="connsiteY24-11710" fmla="*/ 963777 h 2344739"/>
              <a:gd name="connsiteX25-11711" fmla="*/ 11506817 w 12193149"/>
              <a:gd name="connsiteY25-11712" fmla="*/ 1033623 h 2344739"/>
              <a:gd name="connsiteX26-11713" fmla="*/ 11280332 w 12193149"/>
              <a:gd name="connsiteY26-11714" fmla="*/ 1223571 h 2344739"/>
              <a:gd name="connsiteX27-11715" fmla="*/ 11228309 w 12193149"/>
              <a:gd name="connsiteY27-11716" fmla="*/ 1276236 h 2344739"/>
              <a:gd name="connsiteX28-11717" fmla="*/ 11218087 w 12193149"/>
              <a:gd name="connsiteY28-11718" fmla="*/ 1275961 h 2344739"/>
              <a:gd name="connsiteX29-11719" fmla="*/ 11217184 w 12193149"/>
              <a:gd name="connsiteY29-11720" fmla="*/ 1275018 h 2344739"/>
              <a:gd name="connsiteX30-11721" fmla="*/ 11188885 w 12193149"/>
              <a:gd name="connsiteY30-11722" fmla="*/ 1292383 h 2344739"/>
              <a:gd name="connsiteX31-11723" fmla="*/ 11184501 w 12193149"/>
              <a:gd name="connsiteY31-11724" fmla="*/ 1292525 h 2344739"/>
              <a:gd name="connsiteX32-11725" fmla="*/ 11166854 w 12193149"/>
              <a:gd name="connsiteY32-11726" fmla="*/ 1306612 h 2344739"/>
              <a:gd name="connsiteX33-11727" fmla="*/ 11157311 w 12193149"/>
              <a:gd name="connsiteY33-11728" fmla="*/ 1312414 h 2344739"/>
              <a:gd name="connsiteX34-11729" fmla="*/ 11155496 w 12193149"/>
              <a:gd name="connsiteY34-11730" fmla="*/ 1317097 h 2344739"/>
              <a:gd name="connsiteX35-11731" fmla="*/ 11140961 w 12193149"/>
              <a:gd name="connsiteY35-11732" fmla="*/ 1324115 h 2344739"/>
              <a:gd name="connsiteX36-11733" fmla="*/ 11138961 w 12193149"/>
              <a:gd name="connsiteY36-11734" fmla="*/ 1323772 h 2344739"/>
              <a:gd name="connsiteX37-11735" fmla="*/ 11128208 w 12193149"/>
              <a:gd name="connsiteY37-11736" fmla="*/ 1333832 h 2344739"/>
              <a:gd name="connsiteX38-11737" fmla="*/ 11120691 w 12193149"/>
              <a:gd name="connsiteY38-11738" fmla="*/ 1347424 h 2344739"/>
              <a:gd name="connsiteX39-11739" fmla="*/ 10894683 w 12193149"/>
              <a:gd name="connsiteY39-11740" fmla="*/ 1473399 h 2344739"/>
              <a:gd name="connsiteX40-11741" fmla="*/ 10773300 w 12193149"/>
              <a:gd name="connsiteY40-11742" fmla="*/ 1523191 h 2344739"/>
              <a:gd name="connsiteX41-11743" fmla="*/ 10627668 w 12193149"/>
              <a:gd name="connsiteY41-11744" fmla="*/ 1559229 h 2344739"/>
              <a:gd name="connsiteX42-11745" fmla="*/ 10581895 w 12193149"/>
              <a:gd name="connsiteY42-11746" fmla="*/ 1568689 h 2344739"/>
              <a:gd name="connsiteX43-11747" fmla="*/ 10547790 w 12193149"/>
              <a:gd name="connsiteY43-11748" fmla="*/ 1598423 h 2344739"/>
              <a:gd name="connsiteX44-11749" fmla="*/ 10529643 w 12193149"/>
              <a:gd name="connsiteY44-11750" fmla="*/ 1596907 h 2344739"/>
              <a:gd name="connsiteX45-11751" fmla="*/ 10526446 w 12193149"/>
              <a:gd name="connsiteY45-11752" fmla="*/ 1596411 h 2344739"/>
              <a:gd name="connsiteX46-11753" fmla="*/ 10515129 w 12193149"/>
              <a:gd name="connsiteY46-11754" fmla="*/ 1599537 h 2344739"/>
              <a:gd name="connsiteX47-11755" fmla="*/ 10491735 w 12193149"/>
              <a:gd name="connsiteY47-11756" fmla="*/ 1594156 h 2344739"/>
              <a:gd name="connsiteX48-11757" fmla="*/ 10471418 w 12193149"/>
              <a:gd name="connsiteY48-11758" fmla="*/ 1601693 h 2344739"/>
              <a:gd name="connsiteX49-11759" fmla="*/ 10377042 w 12193149"/>
              <a:gd name="connsiteY49-11760" fmla="*/ 1644598 h 2344739"/>
              <a:gd name="connsiteX50-11761" fmla="*/ 10319338 w 12193149"/>
              <a:gd name="connsiteY50-11762" fmla="*/ 1666221 h 2344739"/>
              <a:gd name="connsiteX51-11763" fmla="*/ 10295467 w 12193149"/>
              <a:gd name="connsiteY51-11764" fmla="*/ 1668079 h 2344739"/>
              <a:gd name="connsiteX52-11765" fmla="*/ 10263443 w 12193149"/>
              <a:gd name="connsiteY52-11766" fmla="*/ 1674948 h 2344739"/>
              <a:gd name="connsiteX53-11767" fmla="*/ 10205418 w 12193149"/>
              <a:gd name="connsiteY53-11768" fmla="*/ 1682149 h 2344739"/>
              <a:gd name="connsiteX54-11769" fmla="*/ 10177759 w 12193149"/>
              <a:gd name="connsiteY54-11770" fmla="*/ 1692943 h 2344739"/>
              <a:gd name="connsiteX55-11771" fmla="*/ 10165070 w 12193149"/>
              <a:gd name="connsiteY55-11772" fmla="*/ 1693739 h 2344739"/>
              <a:gd name="connsiteX56-11773" fmla="*/ 10156308 w 12193149"/>
              <a:gd name="connsiteY56-11774" fmla="*/ 1707487 h 2344739"/>
              <a:gd name="connsiteX57-11775" fmla="*/ 10118267 w 12193149"/>
              <a:gd name="connsiteY57-11776" fmla="*/ 1731142 h 2344739"/>
              <a:gd name="connsiteX58-11777" fmla="*/ 10101593 w 12193149"/>
              <a:gd name="connsiteY58-11778" fmla="*/ 1742432 h 2344739"/>
              <a:gd name="connsiteX59-11779" fmla="*/ 10083317 w 12193149"/>
              <a:gd name="connsiteY59-11780" fmla="*/ 1743296 h 2344739"/>
              <a:gd name="connsiteX60-11781" fmla="*/ 10040388 w 12193149"/>
              <a:gd name="connsiteY60-11782" fmla="*/ 1741632 h 2344739"/>
              <a:gd name="connsiteX61-11783" fmla="*/ 9961167 w 12193149"/>
              <a:gd name="connsiteY61-11784" fmla="*/ 1757147 h 2344739"/>
              <a:gd name="connsiteX62-11785" fmla="*/ 9848940 w 12193149"/>
              <a:gd name="connsiteY62-11786" fmla="*/ 1763915 h 2344739"/>
              <a:gd name="connsiteX63-11787" fmla="*/ 9729457 w 12193149"/>
              <a:gd name="connsiteY63-11788" fmla="*/ 1784122 h 2344739"/>
              <a:gd name="connsiteX64-11789" fmla="*/ 9585655 w 12193149"/>
              <a:gd name="connsiteY64-11790" fmla="*/ 1795542 h 2344739"/>
              <a:gd name="connsiteX65-11791" fmla="*/ 9344200 w 12193149"/>
              <a:gd name="connsiteY65-11792" fmla="*/ 1841244 h 2344739"/>
              <a:gd name="connsiteX66-11793" fmla="*/ 9232518 w 12193149"/>
              <a:gd name="connsiteY66-11794" fmla="*/ 1893149 h 2344739"/>
              <a:gd name="connsiteX67-11795" fmla="*/ 9195958 w 12193149"/>
              <a:gd name="connsiteY67-11796" fmla="*/ 1903228 h 2344739"/>
              <a:gd name="connsiteX68-11797" fmla="*/ 9190394 w 12193149"/>
              <a:gd name="connsiteY68-11798" fmla="*/ 1912467 h 2344739"/>
              <a:gd name="connsiteX69-11799" fmla="*/ 9114960 w 12193149"/>
              <a:gd name="connsiteY69-11800" fmla="*/ 1919069 h 2344739"/>
              <a:gd name="connsiteX70-11801" fmla="*/ 9054601 w 12193149"/>
              <a:gd name="connsiteY70-11802" fmla="*/ 1910755 h 2344739"/>
              <a:gd name="connsiteX71-11803" fmla="*/ 9006634 w 12193149"/>
              <a:gd name="connsiteY71-11804" fmla="*/ 1914040 h 2344739"/>
              <a:gd name="connsiteX72-11805" fmla="*/ 9006349 w 12193149"/>
              <a:gd name="connsiteY72-11806" fmla="*/ 1913800 h 2344739"/>
              <a:gd name="connsiteX73-11807" fmla="*/ 8997380 w 12193149"/>
              <a:gd name="connsiteY73-11808" fmla="*/ 1915011 h 2344739"/>
              <a:gd name="connsiteX74-11809" fmla="*/ 8991542 w 12193149"/>
              <a:gd name="connsiteY74-11810" fmla="*/ 1917072 h 2344739"/>
              <a:gd name="connsiteX75-11811" fmla="*/ 8975485 w 12193149"/>
              <a:gd name="connsiteY75-11812" fmla="*/ 1920298 h 2344739"/>
              <a:gd name="connsiteX76-11813" fmla="*/ 8969159 w 12193149"/>
              <a:gd name="connsiteY76-11814" fmla="*/ 1919598 h 2344739"/>
              <a:gd name="connsiteX77-11815" fmla="*/ 8964196 w 12193149"/>
              <a:gd name="connsiteY77-11816" fmla="*/ 1917373 h 2344739"/>
              <a:gd name="connsiteX78-11817" fmla="*/ 8930136 w 12193149"/>
              <a:gd name="connsiteY78-11818" fmla="*/ 1914185 h 2344739"/>
              <a:gd name="connsiteX79-11819" fmla="*/ 8753592 w 12193149"/>
              <a:gd name="connsiteY79-11820" fmla="*/ 1933417 h 2344739"/>
              <a:gd name="connsiteX80-11821" fmla="*/ 8708995 w 12193149"/>
              <a:gd name="connsiteY80-11822" fmla="*/ 1935518 h 2344739"/>
              <a:gd name="connsiteX81-11823" fmla="*/ 8597219 w 12193149"/>
              <a:gd name="connsiteY81-11824" fmla="*/ 1944090 h 2344739"/>
              <a:gd name="connsiteX82-11825" fmla="*/ 8526378 w 12193149"/>
              <a:gd name="connsiteY82-11826" fmla="*/ 1929248 h 2344739"/>
              <a:gd name="connsiteX83-11827" fmla="*/ 8512131 w 12193149"/>
              <a:gd name="connsiteY83-11828" fmla="*/ 1935163 h 2344739"/>
              <a:gd name="connsiteX84-11829" fmla="*/ 8507315 w 12193149"/>
              <a:gd name="connsiteY84-11830" fmla="*/ 1938164 h 2344739"/>
              <a:gd name="connsiteX85-11831" fmla="*/ 8499116 w 12193149"/>
              <a:gd name="connsiteY85-11832" fmla="*/ 1940902 h 2344739"/>
              <a:gd name="connsiteX86-11833" fmla="*/ 8498742 w 12193149"/>
              <a:gd name="connsiteY86-11834" fmla="*/ 1940723 h 2344739"/>
              <a:gd name="connsiteX87-11835" fmla="*/ 8491397 w 12193149"/>
              <a:gd name="connsiteY87-11836" fmla="*/ 1943773 h 2344739"/>
              <a:gd name="connsiteX88-11837" fmla="*/ 8368330 w 12193149"/>
              <a:gd name="connsiteY88-11838" fmla="*/ 1957815 h 2344739"/>
              <a:gd name="connsiteX89-11839" fmla="*/ 8354947 w 12193149"/>
              <a:gd name="connsiteY89-11840" fmla="*/ 1958009 h 2344739"/>
              <a:gd name="connsiteX90-11841" fmla="*/ 8353521 w 12193149"/>
              <a:gd name="connsiteY90-11842" fmla="*/ 1957169 h 2344739"/>
              <a:gd name="connsiteX91-11843" fmla="*/ 8321252 w 12193149"/>
              <a:gd name="connsiteY91-11844" fmla="*/ 1974587 h 2344739"/>
              <a:gd name="connsiteX92-11845" fmla="*/ 8315581 w 12193149"/>
              <a:gd name="connsiteY92-11846" fmla="*/ 1974913 h 2344739"/>
              <a:gd name="connsiteX93-11847" fmla="*/ 8296322 w 12193149"/>
              <a:gd name="connsiteY93-11848" fmla="*/ 1988808 h 2344739"/>
              <a:gd name="connsiteX94-11849" fmla="*/ 8285424 w 12193149"/>
              <a:gd name="connsiteY94-11850" fmla="*/ 1994631 h 2344739"/>
              <a:gd name="connsiteX95-11851" fmla="*/ 8284298 w 12193149"/>
              <a:gd name="connsiteY95-11852" fmla="*/ 1999074 h 2344739"/>
              <a:gd name="connsiteX96-11853" fmla="*/ 8267224 w 12193149"/>
              <a:gd name="connsiteY96-11854" fmla="*/ 2006249 h 2344739"/>
              <a:gd name="connsiteX97-11855" fmla="*/ 8264525 w 12193149"/>
              <a:gd name="connsiteY97-11856" fmla="*/ 2006019 h 2344739"/>
              <a:gd name="connsiteX98-11857" fmla="*/ 8253181 w 12193149"/>
              <a:gd name="connsiteY98-11858" fmla="*/ 2015862 h 2344739"/>
              <a:gd name="connsiteX99-11859" fmla="*/ 8246982 w 12193149"/>
              <a:gd name="connsiteY99-11860" fmla="*/ 2028854 h 2344739"/>
              <a:gd name="connsiteX100-11861" fmla="*/ 8091420 w 12193149"/>
              <a:gd name="connsiteY100-11862" fmla="*/ 2075015 h 2344739"/>
              <a:gd name="connsiteX101-11863" fmla="*/ 7906555 w 12193149"/>
              <a:gd name="connsiteY101-11864" fmla="*/ 2116988 h 2344739"/>
              <a:gd name="connsiteX102-11865" fmla="*/ 7719893 w 12193149"/>
              <a:gd name="connsiteY102-11866" fmla="*/ 2142703 h 2344739"/>
              <a:gd name="connsiteX103-11867" fmla="*/ 7615495 w 12193149"/>
              <a:gd name="connsiteY103-11868" fmla="*/ 2139232 h 2344739"/>
              <a:gd name="connsiteX104-11869" fmla="*/ 7528691 w 12193149"/>
              <a:gd name="connsiteY104-11870" fmla="*/ 2145060 h 2344739"/>
              <a:gd name="connsiteX105-11871" fmla="*/ 7520719 w 12193149"/>
              <a:gd name="connsiteY105-11872" fmla="*/ 2147613 h 2344739"/>
              <a:gd name="connsiteX106-11873" fmla="*/ 7508559 w 12193149"/>
              <a:gd name="connsiteY106-11874" fmla="*/ 2148948 h 2344739"/>
              <a:gd name="connsiteX107-11875" fmla="*/ 7508188 w 12193149"/>
              <a:gd name="connsiteY107-11876" fmla="*/ 2148621 h 2344739"/>
              <a:gd name="connsiteX108-11877" fmla="*/ 7496943 w 12193149"/>
              <a:gd name="connsiteY108-11878" fmla="*/ 2150573 h 2344739"/>
              <a:gd name="connsiteX109-11879" fmla="*/ 7406539 w 12193149"/>
              <a:gd name="connsiteY109-11880" fmla="*/ 2142468 h 2344739"/>
              <a:gd name="connsiteX110-11881" fmla="*/ 7219707 w 12193149"/>
              <a:gd name="connsiteY110-11882" fmla="*/ 2156680 h 2344739"/>
              <a:gd name="connsiteX111-11883" fmla="*/ 7202249 w 12193149"/>
              <a:gd name="connsiteY111-11884" fmla="*/ 2161230 h 2344739"/>
              <a:gd name="connsiteX112-11885" fmla="*/ 7198152 w 12193149"/>
              <a:gd name="connsiteY112-11886" fmla="*/ 2166588 h 2344739"/>
              <a:gd name="connsiteX113-11887" fmla="*/ 7171956 w 12193149"/>
              <a:gd name="connsiteY113-11888" fmla="*/ 2171236 h 2344739"/>
              <a:gd name="connsiteX114-11889" fmla="*/ 7098136 w 12193149"/>
              <a:gd name="connsiteY114-11890" fmla="*/ 2183464 h 2344739"/>
              <a:gd name="connsiteX115-11891" fmla="*/ 7019644 w 12193149"/>
              <a:gd name="connsiteY115-11892" fmla="*/ 2183090 h 2344739"/>
              <a:gd name="connsiteX116-11893" fmla="*/ 6905294 w 12193149"/>
              <a:gd name="connsiteY116-11894" fmla="*/ 2212596 h 2344739"/>
              <a:gd name="connsiteX117-11895" fmla="*/ 6709370 w 12193149"/>
              <a:gd name="connsiteY117-11896" fmla="*/ 2240551 h 2344739"/>
              <a:gd name="connsiteX118-11897" fmla="*/ 6550602 w 12193149"/>
              <a:gd name="connsiteY118-11898" fmla="*/ 2269327 h 2344739"/>
              <a:gd name="connsiteX119-11899" fmla="*/ 6318708 w 12193149"/>
              <a:gd name="connsiteY119-11900" fmla="*/ 2316127 h 2344739"/>
              <a:gd name="connsiteX120-11901" fmla="*/ 6169822 w 12193149"/>
              <a:gd name="connsiteY120-11902" fmla="*/ 2318214 h 2344739"/>
              <a:gd name="connsiteX121-11903" fmla="*/ 6074996 w 12193149"/>
              <a:gd name="connsiteY121-11904" fmla="*/ 2338676 h 2344739"/>
              <a:gd name="connsiteX122-11905" fmla="*/ 6069677 w 12193149"/>
              <a:gd name="connsiteY122-11906" fmla="*/ 2337139 h 2344739"/>
              <a:gd name="connsiteX123-11907" fmla="*/ 6049786 w 12193149"/>
              <a:gd name="connsiteY123-11908" fmla="*/ 2337822 h 2344739"/>
              <a:gd name="connsiteX124-11909" fmla="*/ 6042433 w 12193149"/>
              <a:gd name="connsiteY124-11910" fmla="*/ 2329473 h 2344739"/>
              <a:gd name="connsiteX125-11911" fmla="*/ 6011238 w 12193149"/>
              <a:gd name="connsiteY125-11912" fmla="*/ 2324380 h 2344739"/>
              <a:gd name="connsiteX126-11913" fmla="*/ 5958523 w 12193149"/>
              <a:gd name="connsiteY126-11914" fmla="*/ 2328024 h 2344739"/>
              <a:gd name="connsiteX127-11915" fmla="*/ 5760067 w 12193149"/>
              <a:gd name="connsiteY127-11916" fmla="*/ 2343716 h 2344739"/>
              <a:gd name="connsiteX128-11917" fmla="*/ 5628108 w 12193149"/>
              <a:gd name="connsiteY128-11918" fmla="*/ 2344739 h 2344739"/>
              <a:gd name="connsiteX129-11919" fmla="*/ 5472054 w 12193149"/>
              <a:gd name="connsiteY129-11920" fmla="*/ 2330719 h 2344739"/>
              <a:gd name="connsiteX130-11921" fmla="*/ 5433909 w 12193149"/>
              <a:gd name="connsiteY130-11922" fmla="*/ 2319466 h 2344739"/>
              <a:gd name="connsiteX131-11923" fmla="*/ 5382817 w 12193149"/>
              <a:gd name="connsiteY131-11924" fmla="*/ 2301764 h 2344739"/>
              <a:gd name="connsiteX132-11925" fmla="*/ 5262912 w 12193149"/>
              <a:gd name="connsiteY132-11926" fmla="*/ 2281347 h 2344739"/>
              <a:gd name="connsiteX133-11927" fmla="*/ 5224109 w 12193149"/>
              <a:gd name="connsiteY133-11928" fmla="*/ 2270223 h 2344739"/>
              <a:gd name="connsiteX134-11929" fmla="*/ 5175808 w 12193149"/>
              <a:gd name="connsiteY134-11930" fmla="*/ 2267233 h 2344739"/>
              <a:gd name="connsiteX135-11931" fmla="*/ 5157702 w 12193149"/>
              <a:gd name="connsiteY135-11932" fmla="*/ 2260010 h 2344739"/>
              <a:gd name="connsiteX136-11933" fmla="*/ 5143747 w 12193149"/>
              <a:gd name="connsiteY136-11934" fmla="*/ 2256610 h 2344739"/>
              <a:gd name="connsiteX137-11935" fmla="*/ 5140744 w 12193149"/>
              <a:gd name="connsiteY137-11936" fmla="*/ 2254509 h 2344739"/>
              <a:gd name="connsiteX138-11937" fmla="*/ 5122807 w 12193149"/>
              <a:gd name="connsiteY138-11938" fmla="*/ 2243656 h 2344739"/>
              <a:gd name="connsiteX139-11939" fmla="*/ 5066938 w 12193149"/>
              <a:gd name="connsiteY139-11940" fmla="*/ 2250227 h 2344739"/>
              <a:gd name="connsiteX140-11941" fmla="*/ 5012662 w 12193149"/>
              <a:gd name="connsiteY140-11942" fmla="*/ 2233846 h 2344739"/>
              <a:gd name="connsiteX141-11943" fmla="*/ 4841589 w 12193149"/>
              <a:gd name="connsiteY141-11944" fmla="*/ 2209829 h 2344739"/>
              <a:gd name="connsiteX142-11945" fmla="*/ 4763595 w 12193149"/>
              <a:gd name="connsiteY142-11946" fmla="*/ 2182061 h 2344739"/>
              <a:gd name="connsiteX143-11947" fmla="*/ 4724334 w 12193149"/>
              <a:gd name="connsiteY143-11948" fmla="*/ 2173047 h 2344739"/>
              <a:gd name="connsiteX144-11949" fmla="*/ 4722324 w 12193149"/>
              <a:gd name="connsiteY144-11950" fmla="*/ 2172298 h 2344739"/>
              <a:gd name="connsiteX145-11951" fmla="*/ 4723259 w 12193149"/>
              <a:gd name="connsiteY145-11952" fmla="*/ 2172087 h 2344739"/>
              <a:gd name="connsiteX146-11953" fmla="*/ 4718350 w 12193149"/>
              <a:gd name="connsiteY146-11954" fmla="*/ 2170817 h 2344739"/>
              <a:gd name="connsiteX147-11955" fmla="*/ 4722324 w 12193149"/>
              <a:gd name="connsiteY147-11956" fmla="*/ 2172298 h 2344739"/>
              <a:gd name="connsiteX148-11957" fmla="*/ 4716674 w 12193149"/>
              <a:gd name="connsiteY148-11958" fmla="*/ 2173573 h 2344739"/>
              <a:gd name="connsiteX149-11959" fmla="*/ 4516962 w 12193149"/>
              <a:gd name="connsiteY149-11960" fmla="*/ 2163671 h 2344739"/>
              <a:gd name="connsiteX150-11961" fmla="*/ 4429691 w 12193149"/>
              <a:gd name="connsiteY150-11962" fmla="*/ 2153020 h 2344739"/>
              <a:gd name="connsiteX151-11963" fmla="*/ 4364023 w 12193149"/>
              <a:gd name="connsiteY151-11964" fmla="*/ 2151674 h 2344739"/>
              <a:gd name="connsiteX152-11965" fmla="*/ 4318114 w 12193149"/>
              <a:gd name="connsiteY152-11966" fmla="*/ 2158289 h 2344739"/>
              <a:gd name="connsiteX153-11967" fmla="*/ 4316258 w 12193149"/>
              <a:gd name="connsiteY153-11968" fmla="*/ 2156948 h 2344739"/>
              <a:gd name="connsiteX154-11969" fmla="*/ 4296292 w 12193149"/>
              <a:gd name="connsiteY154-11970" fmla="*/ 2155069 h 2344739"/>
              <a:gd name="connsiteX155-11971" fmla="*/ 4291212 w 12193149"/>
              <a:gd name="connsiteY155-11972" fmla="*/ 2157986 h 2344739"/>
              <a:gd name="connsiteX156-11973" fmla="*/ 4277290 w 12193149"/>
              <a:gd name="connsiteY156-11974" fmla="*/ 2157740 h 2344739"/>
              <a:gd name="connsiteX157-11975" fmla="*/ 4249265 w 12193149"/>
              <a:gd name="connsiteY157-11976" fmla="*/ 2160064 h 2344739"/>
              <a:gd name="connsiteX158-11977" fmla="*/ 4203199 w 12193149"/>
              <a:gd name="connsiteY158-11978" fmla="*/ 2157269 h 2344739"/>
              <a:gd name="connsiteX159-11979" fmla="*/ 4202893 w 12193149"/>
              <a:gd name="connsiteY159-11980" fmla="*/ 2156010 h 2344739"/>
              <a:gd name="connsiteX160-11981" fmla="*/ 4192396 w 12193149"/>
              <a:gd name="connsiteY160-11982" fmla="*/ 2150376 h 2344739"/>
              <a:gd name="connsiteX161-11983" fmla="*/ 4143893 w 12193149"/>
              <a:gd name="connsiteY161-11984" fmla="*/ 2134511 h 2344739"/>
              <a:gd name="connsiteX162-11985" fmla="*/ 4084245 w 12193149"/>
              <a:gd name="connsiteY162-11986" fmla="*/ 2107978 h 2344739"/>
              <a:gd name="connsiteX163-11987" fmla="*/ 4075694 w 12193149"/>
              <a:gd name="connsiteY163-11988" fmla="*/ 2107143 h 2344739"/>
              <a:gd name="connsiteX164-11989" fmla="*/ 4075575 w 12193149"/>
              <a:gd name="connsiteY164-11990" fmla="*/ 2106844 h 2344739"/>
              <a:gd name="connsiteX165-11991" fmla="*/ 4066658 w 12193149"/>
              <a:gd name="connsiteY165-11992" fmla="*/ 2105400 h 2344739"/>
              <a:gd name="connsiteX166-11993" fmla="*/ 4060102 w 12193149"/>
              <a:gd name="connsiteY166-11994" fmla="*/ 2105618 h 2344739"/>
              <a:gd name="connsiteX167-11995" fmla="*/ 4043512 w 12193149"/>
              <a:gd name="connsiteY167-11996" fmla="*/ 2103997 h 2344739"/>
              <a:gd name="connsiteX168-11997" fmla="*/ 4038145 w 12193149"/>
              <a:gd name="connsiteY168-11998" fmla="*/ 2101563 h 2344739"/>
              <a:gd name="connsiteX169-11999" fmla="*/ 4036511 w 12193149"/>
              <a:gd name="connsiteY169-12000" fmla="*/ 2097896 h 2344739"/>
              <a:gd name="connsiteX170-12001" fmla="*/ 4034926 w 12193149"/>
              <a:gd name="connsiteY170-12002" fmla="*/ 2098131 h 2344739"/>
              <a:gd name="connsiteX171-12003" fmla="*/ 4005686 w 12193149"/>
              <a:gd name="connsiteY171-12004" fmla="*/ 2085563 h 2344739"/>
              <a:gd name="connsiteX172-12005" fmla="*/ 3937994 w 12193149"/>
              <a:gd name="connsiteY172-12006" fmla="*/ 2068106 h 2344739"/>
              <a:gd name="connsiteX173-12007" fmla="*/ 3898423 w 12193149"/>
              <a:gd name="connsiteY173-12008" fmla="*/ 2062451 h 2344739"/>
              <a:gd name="connsiteX174-12009" fmla="*/ 3790908 w 12193149"/>
              <a:gd name="connsiteY174-12010" fmla="*/ 2042213 h 2344739"/>
              <a:gd name="connsiteX175-12011" fmla="*/ 3683661 w 12193149"/>
              <a:gd name="connsiteY175-12012" fmla="*/ 2018290 h 2344739"/>
              <a:gd name="connsiteX176-12013" fmla="*/ 3611183 w 12193149"/>
              <a:gd name="connsiteY176-12014" fmla="*/ 1986019 h 2344739"/>
              <a:gd name="connsiteX177-12015" fmla="*/ 3605003 w 12193149"/>
              <a:gd name="connsiteY177-12016" fmla="*/ 1987381 h 2344739"/>
              <a:gd name="connsiteX178-12017" fmla="*/ 3595884 w 12193149"/>
              <a:gd name="connsiteY178-12018" fmla="*/ 1987545 h 2344739"/>
              <a:gd name="connsiteX179-12019" fmla="*/ 3595649 w 12193149"/>
              <a:gd name="connsiteY179-12020" fmla="*/ 1987276 h 2344739"/>
              <a:gd name="connsiteX180-12021" fmla="*/ 3587126 w 12193149"/>
              <a:gd name="connsiteY180-12022" fmla="*/ 1987966 h 2344739"/>
              <a:gd name="connsiteX181-12023" fmla="*/ 3537283 w 12193149"/>
              <a:gd name="connsiteY181-12024" fmla="*/ 1978267 h 2344739"/>
              <a:gd name="connsiteX182-12025" fmla="*/ 3474371 w 12193149"/>
              <a:gd name="connsiteY182-12026" fmla="*/ 1974606 h 2344739"/>
              <a:gd name="connsiteX183-12027" fmla="*/ 3401876 w 12193149"/>
              <a:gd name="connsiteY183-12028" fmla="*/ 1962558 h 2344739"/>
              <a:gd name="connsiteX184-12029" fmla="*/ 3365036 w 12193149"/>
              <a:gd name="connsiteY184-12030" fmla="*/ 1979510 h 2344739"/>
              <a:gd name="connsiteX185-12031" fmla="*/ 3345174 w 12193149"/>
              <a:gd name="connsiteY185-12032" fmla="*/ 1981192 h 2344739"/>
              <a:gd name="connsiteX186-12033" fmla="*/ 3342846 w 12193149"/>
              <a:gd name="connsiteY186-12034" fmla="*/ 1980217 h 2344739"/>
              <a:gd name="connsiteX187-12035" fmla="*/ 3263504 w 12193149"/>
              <a:gd name="connsiteY187-12036" fmla="*/ 1986094 h 2344739"/>
              <a:gd name="connsiteX188-12037" fmla="*/ 3143704 w 12193149"/>
              <a:gd name="connsiteY188-12038" fmla="*/ 1993869 h 2344739"/>
              <a:gd name="connsiteX189-12039" fmla="*/ 3031439 w 12193149"/>
              <a:gd name="connsiteY189-12040" fmla="*/ 1996512 h 2344739"/>
              <a:gd name="connsiteX190-12041" fmla="*/ 2782717 w 12193149"/>
              <a:gd name="connsiteY190-12042" fmla="*/ 2018333 h 2344739"/>
              <a:gd name="connsiteX191-12043" fmla="*/ 2647675 w 12193149"/>
              <a:gd name="connsiteY191-12044" fmla="*/ 2028869 h 2344739"/>
              <a:gd name="connsiteX192-12045" fmla="*/ 2569176 w 12193149"/>
              <a:gd name="connsiteY192-12046" fmla="*/ 2002628 h 2344739"/>
              <a:gd name="connsiteX193-12047" fmla="*/ 2444403 w 12193149"/>
              <a:gd name="connsiteY193-12048" fmla="*/ 2016529 h 2344739"/>
              <a:gd name="connsiteX194-12049" fmla="*/ 2316260 w 12193149"/>
              <a:gd name="connsiteY194-12050" fmla="*/ 2024996 h 2344739"/>
              <a:gd name="connsiteX195-12051" fmla="*/ 2209726 w 12193149"/>
              <a:gd name="connsiteY195-12052" fmla="*/ 2019763 h 2344739"/>
              <a:gd name="connsiteX196-12053" fmla="*/ 2095813 w 12193149"/>
              <a:gd name="connsiteY196-12054" fmla="*/ 2003052 h 2344739"/>
              <a:gd name="connsiteX197-12055" fmla="*/ 1998504 w 12193149"/>
              <a:gd name="connsiteY197-12056" fmla="*/ 1995032 h 2344739"/>
              <a:gd name="connsiteX198-12057" fmla="*/ 1929320 w 12193149"/>
              <a:gd name="connsiteY198-12058" fmla="*/ 2016977 h 2344739"/>
              <a:gd name="connsiteX199-12059" fmla="*/ 1922798 w 12193149"/>
              <a:gd name="connsiteY199-12060" fmla="*/ 2012146 h 2344739"/>
              <a:gd name="connsiteX200-12061" fmla="*/ 1874228 w 12193149"/>
              <a:gd name="connsiteY200-12062" fmla="*/ 2013741 h 2344739"/>
              <a:gd name="connsiteX201-12063" fmla="*/ 1787803 w 12193149"/>
              <a:gd name="connsiteY201-12064" fmla="*/ 2041363 h 2344739"/>
              <a:gd name="connsiteX202-12065" fmla="*/ 1739352 w 12193149"/>
              <a:gd name="connsiteY202-12066" fmla="*/ 2036312 h 2344739"/>
              <a:gd name="connsiteX203-12067" fmla="*/ 1676219 w 12193149"/>
              <a:gd name="connsiteY203-12068" fmla="*/ 2019963 h 2344739"/>
              <a:gd name="connsiteX204-12069" fmla="*/ 1609817 w 12193149"/>
              <a:gd name="connsiteY204-12070" fmla="*/ 2013066 h 2344739"/>
              <a:gd name="connsiteX205-12071" fmla="*/ 1497258 w 12193149"/>
              <a:gd name="connsiteY205-12072" fmla="*/ 1987476 h 2344739"/>
              <a:gd name="connsiteX206-12073" fmla="*/ 1151127 w 12193149"/>
              <a:gd name="connsiteY206-12074" fmla="*/ 1938041 h 2344739"/>
              <a:gd name="connsiteX207-12075" fmla="*/ 859417 w 12193149"/>
              <a:gd name="connsiteY207-12076" fmla="*/ 1928608 h 2344739"/>
              <a:gd name="connsiteX208-12077" fmla="*/ 838688 w 12193149"/>
              <a:gd name="connsiteY208-12078" fmla="*/ 1929821 h 2344739"/>
              <a:gd name="connsiteX209-12079" fmla="*/ 817957 w 12193149"/>
              <a:gd name="connsiteY209-12080" fmla="*/ 1927857 h 2344739"/>
              <a:gd name="connsiteX210-12081" fmla="*/ 812654 w 12193149"/>
              <a:gd name="connsiteY210-12082" fmla="*/ 1930751 h 2344739"/>
              <a:gd name="connsiteX211-12083" fmla="*/ 721195 w 12193149"/>
              <a:gd name="connsiteY211-12084" fmla="*/ 1929661 h 2344739"/>
              <a:gd name="connsiteX212-12085" fmla="*/ 720890 w 12193149"/>
              <a:gd name="connsiteY212-12086" fmla="*/ 1928399 h 2344739"/>
              <a:gd name="connsiteX213-12087" fmla="*/ 710023 w 12193149"/>
              <a:gd name="connsiteY213-12088" fmla="*/ 1922722 h 2344739"/>
              <a:gd name="connsiteX214-12089" fmla="*/ 597940 w 12193149"/>
              <a:gd name="connsiteY214-12090" fmla="*/ 1879864 h 2344739"/>
              <a:gd name="connsiteX215-12091" fmla="*/ 579683 w 12193149"/>
              <a:gd name="connsiteY215-12092" fmla="*/ 1877212 h 2344739"/>
              <a:gd name="connsiteX216-12093" fmla="*/ 572865 w 12193149"/>
              <a:gd name="connsiteY216-12094" fmla="*/ 1877401 h 2344739"/>
              <a:gd name="connsiteX217-12095" fmla="*/ 446247 w 12193149"/>
              <a:gd name="connsiteY217-12096" fmla="*/ 1839371 h 2344739"/>
              <a:gd name="connsiteX218-12097" fmla="*/ 405163 w 12193149"/>
              <a:gd name="connsiteY218-12098" fmla="*/ 1833548 h 2344739"/>
              <a:gd name="connsiteX219-12099" fmla="*/ 293583 w 12193149"/>
              <a:gd name="connsiteY219-12100" fmla="*/ 1812852 h 2344739"/>
              <a:gd name="connsiteX220-12101" fmla="*/ 119529 w 12193149"/>
              <a:gd name="connsiteY220-12102" fmla="*/ 1761047 h 2344739"/>
              <a:gd name="connsiteX221-12103" fmla="*/ 16674 w 12193149"/>
              <a:gd name="connsiteY221-12104" fmla="*/ 1758191 h 2344739"/>
              <a:gd name="connsiteX222-12105" fmla="*/ 1150 w 12193149"/>
              <a:gd name="connsiteY222-12106" fmla="*/ 1752722 h 2344739"/>
              <a:gd name="connsiteX223-12107" fmla="*/ 1148 w 12193149"/>
              <a:gd name="connsiteY223-12108" fmla="*/ 222213 h 2344739"/>
              <a:gd name="connsiteX224-12109" fmla="*/ 1148 w 12193149"/>
              <a:gd name="connsiteY224-12110" fmla="*/ 0 h 2344739"/>
              <a:gd name="connsiteX0-12111" fmla="*/ 1148 w 12193149"/>
              <a:gd name="connsiteY0-12112" fmla="*/ 0 h 2344739"/>
              <a:gd name="connsiteX1-12113" fmla="*/ 12193148 w 12193149"/>
              <a:gd name="connsiteY1-12114" fmla="*/ 0 h 2344739"/>
              <a:gd name="connsiteX2-12115" fmla="*/ 12193148 w 12193149"/>
              <a:gd name="connsiteY2-12116" fmla="*/ 222213 h 2344739"/>
              <a:gd name="connsiteX3-12117" fmla="*/ 12193148 w 12193149"/>
              <a:gd name="connsiteY3-12118" fmla="*/ 389190 h 2344739"/>
              <a:gd name="connsiteX4-12119" fmla="*/ 12193149 w 12193149"/>
              <a:gd name="connsiteY4-12120" fmla="*/ 579739 h 2344739"/>
              <a:gd name="connsiteX5-12121" fmla="*/ 12185986 w 12193149"/>
              <a:gd name="connsiteY5-12122" fmla="*/ 584189 h 2344739"/>
              <a:gd name="connsiteX6-12123" fmla="*/ 12156363 w 12193149"/>
              <a:gd name="connsiteY6-12124" fmla="*/ 597366 h 2344739"/>
              <a:gd name="connsiteX7-12125" fmla="*/ 12139215 w 12193149"/>
              <a:gd name="connsiteY7-12126" fmla="*/ 623179 h 2344739"/>
              <a:gd name="connsiteX8-12127" fmla="*/ 12126327 w 12193149"/>
              <a:gd name="connsiteY8-12128" fmla="*/ 624690 h 2344739"/>
              <a:gd name="connsiteX9-12129" fmla="*/ 12124007 w 12193149"/>
              <a:gd name="connsiteY9-12130" fmla="*/ 624794 h 2344739"/>
              <a:gd name="connsiteX10-12131" fmla="*/ 12116854 w 12193149"/>
              <a:gd name="connsiteY10-12132" fmla="*/ 628608 h 2344739"/>
              <a:gd name="connsiteX11-12133" fmla="*/ 12099497 w 12193149"/>
              <a:gd name="connsiteY11-12134" fmla="*/ 628139 h 2344739"/>
              <a:gd name="connsiteX12-12135" fmla="*/ 12087073 w 12193149"/>
              <a:gd name="connsiteY12-12136" fmla="*/ 636341 h 2344739"/>
              <a:gd name="connsiteX13-12137" fmla="*/ 12031073 w 12193149"/>
              <a:gd name="connsiteY13-12138" fmla="*/ 680009 h 2344739"/>
              <a:gd name="connsiteX14-12139" fmla="*/ 11995833 w 12193149"/>
              <a:gd name="connsiteY14-12140" fmla="*/ 703458 h 2344739"/>
              <a:gd name="connsiteX15-12141" fmla="*/ 11979717 w 12193149"/>
              <a:gd name="connsiteY15-12142" fmla="*/ 708161 h 2344739"/>
              <a:gd name="connsiteX16-12143" fmla="*/ 11959046 w 12193149"/>
              <a:gd name="connsiteY16-12144" fmla="*/ 717558 h 2344739"/>
              <a:gd name="connsiteX17-12145" fmla="*/ 11920454 w 12193149"/>
              <a:gd name="connsiteY17-12146" fmla="*/ 730883 h 2344739"/>
              <a:gd name="connsiteX18-12147" fmla="*/ 11903656 w 12193149"/>
              <a:gd name="connsiteY18-12148" fmla="*/ 742426 h 2344739"/>
              <a:gd name="connsiteX19-12149" fmla="*/ 11895048 w 12193149"/>
              <a:gd name="connsiteY19-12150" fmla="*/ 744791 h 2344739"/>
              <a:gd name="connsiteX20-12151" fmla="*/ 11891968 w 12193149"/>
              <a:gd name="connsiteY20-12152" fmla="*/ 755729 h 2344739"/>
              <a:gd name="connsiteX21-12153" fmla="*/ 11870776 w 12193149"/>
              <a:gd name="connsiteY21-12154" fmla="*/ 777816 h 2344739"/>
              <a:gd name="connsiteX22-12155" fmla="*/ 11813376 w 12193149"/>
              <a:gd name="connsiteY22-12156" fmla="*/ 797659 h 2344739"/>
              <a:gd name="connsiteX23-12157" fmla="*/ 11749767 w 12193149"/>
              <a:gd name="connsiteY23-12158" fmla="*/ 872002 h 2344739"/>
              <a:gd name="connsiteX24-12159" fmla="*/ 11590693 w 12193149"/>
              <a:gd name="connsiteY24-12160" fmla="*/ 963777 h 2344739"/>
              <a:gd name="connsiteX25-12161" fmla="*/ 11506817 w 12193149"/>
              <a:gd name="connsiteY25-12162" fmla="*/ 1033623 h 2344739"/>
              <a:gd name="connsiteX26-12163" fmla="*/ 11280332 w 12193149"/>
              <a:gd name="connsiteY26-12164" fmla="*/ 1223571 h 2344739"/>
              <a:gd name="connsiteX27-12165" fmla="*/ 11228309 w 12193149"/>
              <a:gd name="connsiteY27-12166" fmla="*/ 1276236 h 2344739"/>
              <a:gd name="connsiteX28-12167" fmla="*/ 11218087 w 12193149"/>
              <a:gd name="connsiteY28-12168" fmla="*/ 1275961 h 2344739"/>
              <a:gd name="connsiteX29-12169" fmla="*/ 11217184 w 12193149"/>
              <a:gd name="connsiteY29-12170" fmla="*/ 1275018 h 2344739"/>
              <a:gd name="connsiteX30-12171" fmla="*/ 11188885 w 12193149"/>
              <a:gd name="connsiteY30-12172" fmla="*/ 1292383 h 2344739"/>
              <a:gd name="connsiteX31-12173" fmla="*/ 11184501 w 12193149"/>
              <a:gd name="connsiteY31-12174" fmla="*/ 1292525 h 2344739"/>
              <a:gd name="connsiteX32-12175" fmla="*/ 11166854 w 12193149"/>
              <a:gd name="connsiteY32-12176" fmla="*/ 1306612 h 2344739"/>
              <a:gd name="connsiteX33-12177" fmla="*/ 11157311 w 12193149"/>
              <a:gd name="connsiteY33-12178" fmla="*/ 1312414 h 2344739"/>
              <a:gd name="connsiteX34-12179" fmla="*/ 11155496 w 12193149"/>
              <a:gd name="connsiteY34-12180" fmla="*/ 1317097 h 2344739"/>
              <a:gd name="connsiteX35-12181" fmla="*/ 11140961 w 12193149"/>
              <a:gd name="connsiteY35-12182" fmla="*/ 1324115 h 2344739"/>
              <a:gd name="connsiteX36-12183" fmla="*/ 11138961 w 12193149"/>
              <a:gd name="connsiteY36-12184" fmla="*/ 1323772 h 2344739"/>
              <a:gd name="connsiteX37-12185" fmla="*/ 11128208 w 12193149"/>
              <a:gd name="connsiteY37-12186" fmla="*/ 1333832 h 2344739"/>
              <a:gd name="connsiteX38-12187" fmla="*/ 11120691 w 12193149"/>
              <a:gd name="connsiteY38-12188" fmla="*/ 1347424 h 2344739"/>
              <a:gd name="connsiteX39-12189" fmla="*/ 10894683 w 12193149"/>
              <a:gd name="connsiteY39-12190" fmla="*/ 1473399 h 2344739"/>
              <a:gd name="connsiteX40-12191" fmla="*/ 10773300 w 12193149"/>
              <a:gd name="connsiteY40-12192" fmla="*/ 1523191 h 2344739"/>
              <a:gd name="connsiteX41-12193" fmla="*/ 10627668 w 12193149"/>
              <a:gd name="connsiteY41-12194" fmla="*/ 1559229 h 2344739"/>
              <a:gd name="connsiteX42-12195" fmla="*/ 10581895 w 12193149"/>
              <a:gd name="connsiteY42-12196" fmla="*/ 1568689 h 2344739"/>
              <a:gd name="connsiteX43-12197" fmla="*/ 10547790 w 12193149"/>
              <a:gd name="connsiteY43-12198" fmla="*/ 1598423 h 2344739"/>
              <a:gd name="connsiteX44-12199" fmla="*/ 10529643 w 12193149"/>
              <a:gd name="connsiteY44-12200" fmla="*/ 1596907 h 2344739"/>
              <a:gd name="connsiteX45-12201" fmla="*/ 10526446 w 12193149"/>
              <a:gd name="connsiteY45-12202" fmla="*/ 1596411 h 2344739"/>
              <a:gd name="connsiteX46-12203" fmla="*/ 10515129 w 12193149"/>
              <a:gd name="connsiteY46-12204" fmla="*/ 1599537 h 2344739"/>
              <a:gd name="connsiteX47-12205" fmla="*/ 10491735 w 12193149"/>
              <a:gd name="connsiteY47-12206" fmla="*/ 1594156 h 2344739"/>
              <a:gd name="connsiteX48-12207" fmla="*/ 10471418 w 12193149"/>
              <a:gd name="connsiteY48-12208" fmla="*/ 1601693 h 2344739"/>
              <a:gd name="connsiteX49-12209" fmla="*/ 10377042 w 12193149"/>
              <a:gd name="connsiteY49-12210" fmla="*/ 1644598 h 2344739"/>
              <a:gd name="connsiteX50-12211" fmla="*/ 10319338 w 12193149"/>
              <a:gd name="connsiteY50-12212" fmla="*/ 1666221 h 2344739"/>
              <a:gd name="connsiteX51-12213" fmla="*/ 10295467 w 12193149"/>
              <a:gd name="connsiteY51-12214" fmla="*/ 1668079 h 2344739"/>
              <a:gd name="connsiteX52-12215" fmla="*/ 10263443 w 12193149"/>
              <a:gd name="connsiteY52-12216" fmla="*/ 1674948 h 2344739"/>
              <a:gd name="connsiteX53-12217" fmla="*/ 10205418 w 12193149"/>
              <a:gd name="connsiteY53-12218" fmla="*/ 1682149 h 2344739"/>
              <a:gd name="connsiteX54-12219" fmla="*/ 10177759 w 12193149"/>
              <a:gd name="connsiteY54-12220" fmla="*/ 1692943 h 2344739"/>
              <a:gd name="connsiteX55-12221" fmla="*/ 10165070 w 12193149"/>
              <a:gd name="connsiteY55-12222" fmla="*/ 1693739 h 2344739"/>
              <a:gd name="connsiteX56-12223" fmla="*/ 10156308 w 12193149"/>
              <a:gd name="connsiteY56-12224" fmla="*/ 1707487 h 2344739"/>
              <a:gd name="connsiteX57-12225" fmla="*/ 10118267 w 12193149"/>
              <a:gd name="connsiteY57-12226" fmla="*/ 1731142 h 2344739"/>
              <a:gd name="connsiteX58-12227" fmla="*/ 10101593 w 12193149"/>
              <a:gd name="connsiteY58-12228" fmla="*/ 1742432 h 2344739"/>
              <a:gd name="connsiteX59-12229" fmla="*/ 10083317 w 12193149"/>
              <a:gd name="connsiteY59-12230" fmla="*/ 1743296 h 2344739"/>
              <a:gd name="connsiteX60-12231" fmla="*/ 10040388 w 12193149"/>
              <a:gd name="connsiteY60-12232" fmla="*/ 1741632 h 2344739"/>
              <a:gd name="connsiteX61-12233" fmla="*/ 9961167 w 12193149"/>
              <a:gd name="connsiteY61-12234" fmla="*/ 1757147 h 2344739"/>
              <a:gd name="connsiteX62-12235" fmla="*/ 9848940 w 12193149"/>
              <a:gd name="connsiteY62-12236" fmla="*/ 1763915 h 2344739"/>
              <a:gd name="connsiteX63-12237" fmla="*/ 9729457 w 12193149"/>
              <a:gd name="connsiteY63-12238" fmla="*/ 1784122 h 2344739"/>
              <a:gd name="connsiteX64-12239" fmla="*/ 9585655 w 12193149"/>
              <a:gd name="connsiteY64-12240" fmla="*/ 1795542 h 2344739"/>
              <a:gd name="connsiteX65-12241" fmla="*/ 9344200 w 12193149"/>
              <a:gd name="connsiteY65-12242" fmla="*/ 1841244 h 2344739"/>
              <a:gd name="connsiteX66-12243" fmla="*/ 9232518 w 12193149"/>
              <a:gd name="connsiteY66-12244" fmla="*/ 1893149 h 2344739"/>
              <a:gd name="connsiteX67-12245" fmla="*/ 9195958 w 12193149"/>
              <a:gd name="connsiteY67-12246" fmla="*/ 1903228 h 2344739"/>
              <a:gd name="connsiteX68-12247" fmla="*/ 9190394 w 12193149"/>
              <a:gd name="connsiteY68-12248" fmla="*/ 1912467 h 2344739"/>
              <a:gd name="connsiteX69-12249" fmla="*/ 9114960 w 12193149"/>
              <a:gd name="connsiteY69-12250" fmla="*/ 1919069 h 2344739"/>
              <a:gd name="connsiteX70-12251" fmla="*/ 9054601 w 12193149"/>
              <a:gd name="connsiteY70-12252" fmla="*/ 1910755 h 2344739"/>
              <a:gd name="connsiteX71-12253" fmla="*/ 9006634 w 12193149"/>
              <a:gd name="connsiteY71-12254" fmla="*/ 1914040 h 2344739"/>
              <a:gd name="connsiteX72-12255" fmla="*/ 9006349 w 12193149"/>
              <a:gd name="connsiteY72-12256" fmla="*/ 1913800 h 2344739"/>
              <a:gd name="connsiteX73-12257" fmla="*/ 8997380 w 12193149"/>
              <a:gd name="connsiteY73-12258" fmla="*/ 1915011 h 2344739"/>
              <a:gd name="connsiteX74-12259" fmla="*/ 8991542 w 12193149"/>
              <a:gd name="connsiteY74-12260" fmla="*/ 1917072 h 2344739"/>
              <a:gd name="connsiteX75-12261" fmla="*/ 8975485 w 12193149"/>
              <a:gd name="connsiteY75-12262" fmla="*/ 1920298 h 2344739"/>
              <a:gd name="connsiteX76-12263" fmla="*/ 8969159 w 12193149"/>
              <a:gd name="connsiteY76-12264" fmla="*/ 1919598 h 2344739"/>
              <a:gd name="connsiteX77-12265" fmla="*/ 8964196 w 12193149"/>
              <a:gd name="connsiteY77-12266" fmla="*/ 1917373 h 2344739"/>
              <a:gd name="connsiteX78-12267" fmla="*/ 8930136 w 12193149"/>
              <a:gd name="connsiteY78-12268" fmla="*/ 1914185 h 2344739"/>
              <a:gd name="connsiteX79-12269" fmla="*/ 8753592 w 12193149"/>
              <a:gd name="connsiteY79-12270" fmla="*/ 1933417 h 2344739"/>
              <a:gd name="connsiteX80-12271" fmla="*/ 8708995 w 12193149"/>
              <a:gd name="connsiteY80-12272" fmla="*/ 1935518 h 2344739"/>
              <a:gd name="connsiteX81-12273" fmla="*/ 8597219 w 12193149"/>
              <a:gd name="connsiteY81-12274" fmla="*/ 1944090 h 2344739"/>
              <a:gd name="connsiteX82-12275" fmla="*/ 8526378 w 12193149"/>
              <a:gd name="connsiteY82-12276" fmla="*/ 1929248 h 2344739"/>
              <a:gd name="connsiteX83-12277" fmla="*/ 8512131 w 12193149"/>
              <a:gd name="connsiteY83-12278" fmla="*/ 1935163 h 2344739"/>
              <a:gd name="connsiteX84-12279" fmla="*/ 8507315 w 12193149"/>
              <a:gd name="connsiteY84-12280" fmla="*/ 1938164 h 2344739"/>
              <a:gd name="connsiteX85-12281" fmla="*/ 8499116 w 12193149"/>
              <a:gd name="connsiteY85-12282" fmla="*/ 1940902 h 2344739"/>
              <a:gd name="connsiteX86-12283" fmla="*/ 8498742 w 12193149"/>
              <a:gd name="connsiteY86-12284" fmla="*/ 1940723 h 2344739"/>
              <a:gd name="connsiteX87-12285" fmla="*/ 8491397 w 12193149"/>
              <a:gd name="connsiteY87-12286" fmla="*/ 1943773 h 2344739"/>
              <a:gd name="connsiteX88-12287" fmla="*/ 8368330 w 12193149"/>
              <a:gd name="connsiteY88-12288" fmla="*/ 1957815 h 2344739"/>
              <a:gd name="connsiteX89-12289" fmla="*/ 8354947 w 12193149"/>
              <a:gd name="connsiteY89-12290" fmla="*/ 1958009 h 2344739"/>
              <a:gd name="connsiteX90-12291" fmla="*/ 8321252 w 12193149"/>
              <a:gd name="connsiteY90-12292" fmla="*/ 1974587 h 2344739"/>
              <a:gd name="connsiteX91-12293" fmla="*/ 8315581 w 12193149"/>
              <a:gd name="connsiteY91-12294" fmla="*/ 1974913 h 2344739"/>
              <a:gd name="connsiteX92-12295" fmla="*/ 8296322 w 12193149"/>
              <a:gd name="connsiteY92-12296" fmla="*/ 1988808 h 2344739"/>
              <a:gd name="connsiteX93-12297" fmla="*/ 8285424 w 12193149"/>
              <a:gd name="connsiteY93-12298" fmla="*/ 1994631 h 2344739"/>
              <a:gd name="connsiteX94-12299" fmla="*/ 8284298 w 12193149"/>
              <a:gd name="connsiteY94-12300" fmla="*/ 1999074 h 2344739"/>
              <a:gd name="connsiteX95-12301" fmla="*/ 8267224 w 12193149"/>
              <a:gd name="connsiteY95-12302" fmla="*/ 2006249 h 2344739"/>
              <a:gd name="connsiteX96-12303" fmla="*/ 8264525 w 12193149"/>
              <a:gd name="connsiteY96-12304" fmla="*/ 2006019 h 2344739"/>
              <a:gd name="connsiteX97-12305" fmla="*/ 8253181 w 12193149"/>
              <a:gd name="connsiteY97-12306" fmla="*/ 2015862 h 2344739"/>
              <a:gd name="connsiteX98-12307" fmla="*/ 8246982 w 12193149"/>
              <a:gd name="connsiteY98-12308" fmla="*/ 2028854 h 2344739"/>
              <a:gd name="connsiteX99-12309" fmla="*/ 8091420 w 12193149"/>
              <a:gd name="connsiteY99-12310" fmla="*/ 2075015 h 2344739"/>
              <a:gd name="connsiteX100-12311" fmla="*/ 7906555 w 12193149"/>
              <a:gd name="connsiteY100-12312" fmla="*/ 2116988 h 2344739"/>
              <a:gd name="connsiteX101-12313" fmla="*/ 7719893 w 12193149"/>
              <a:gd name="connsiteY101-12314" fmla="*/ 2142703 h 2344739"/>
              <a:gd name="connsiteX102-12315" fmla="*/ 7615495 w 12193149"/>
              <a:gd name="connsiteY102-12316" fmla="*/ 2139232 h 2344739"/>
              <a:gd name="connsiteX103-12317" fmla="*/ 7528691 w 12193149"/>
              <a:gd name="connsiteY103-12318" fmla="*/ 2145060 h 2344739"/>
              <a:gd name="connsiteX104-12319" fmla="*/ 7520719 w 12193149"/>
              <a:gd name="connsiteY104-12320" fmla="*/ 2147613 h 2344739"/>
              <a:gd name="connsiteX105-12321" fmla="*/ 7508559 w 12193149"/>
              <a:gd name="connsiteY105-12322" fmla="*/ 2148948 h 2344739"/>
              <a:gd name="connsiteX106-12323" fmla="*/ 7508188 w 12193149"/>
              <a:gd name="connsiteY106-12324" fmla="*/ 2148621 h 2344739"/>
              <a:gd name="connsiteX107-12325" fmla="*/ 7496943 w 12193149"/>
              <a:gd name="connsiteY107-12326" fmla="*/ 2150573 h 2344739"/>
              <a:gd name="connsiteX108-12327" fmla="*/ 7406539 w 12193149"/>
              <a:gd name="connsiteY108-12328" fmla="*/ 2142468 h 2344739"/>
              <a:gd name="connsiteX109-12329" fmla="*/ 7219707 w 12193149"/>
              <a:gd name="connsiteY109-12330" fmla="*/ 2156680 h 2344739"/>
              <a:gd name="connsiteX110-12331" fmla="*/ 7202249 w 12193149"/>
              <a:gd name="connsiteY110-12332" fmla="*/ 2161230 h 2344739"/>
              <a:gd name="connsiteX111-12333" fmla="*/ 7198152 w 12193149"/>
              <a:gd name="connsiteY111-12334" fmla="*/ 2166588 h 2344739"/>
              <a:gd name="connsiteX112-12335" fmla="*/ 7171956 w 12193149"/>
              <a:gd name="connsiteY112-12336" fmla="*/ 2171236 h 2344739"/>
              <a:gd name="connsiteX113-12337" fmla="*/ 7098136 w 12193149"/>
              <a:gd name="connsiteY113-12338" fmla="*/ 2183464 h 2344739"/>
              <a:gd name="connsiteX114-12339" fmla="*/ 7019644 w 12193149"/>
              <a:gd name="connsiteY114-12340" fmla="*/ 2183090 h 2344739"/>
              <a:gd name="connsiteX115-12341" fmla="*/ 6905294 w 12193149"/>
              <a:gd name="connsiteY115-12342" fmla="*/ 2212596 h 2344739"/>
              <a:gd name="connsiteX116-12343" fmla="*/ 6709370 w 12193149"/>
              <a:gd name="connsiteY116-12344" fmla="*/ 2240551 h 2344739"/>
              <a:gd name="connsiteX117-12345" fmla="*/ 6550602 w 12193149"/>
              <a:gd name="connsiteY117-12346" fmla="*/ 2269327 h 2344739"/>
              <a:gd name="connsiteX118-12347" fmla="*/ 6318708 w 12193149"/>
              <a:gd name="connsiteY118-12348" fmla="*/ 2316127 h 2344739"/>
              <a:gd name="connsiteX119-12349" fmla="*/ 6169822 w 12193149"/>
              <a:gd name="connsiteY119-12350" fmla="*/ 2318214 h 2344739"/>
              <a:gd name="connsiteX120-12351" fmla="*/ 6074996 w 12193149"/>
              <a:gd name="connsiteY120-12352" fmla="*/ 2338676 h 2344739"/>
              <a:gd name="connsiteX121-12353" fmla="*/ 6069677 w 12193149"/>
              <a:gd name="connsiteY121-12354" fmla="*/ 2337139 h 2344739"/>
              <a:gd name="connsiteX122-12355" fmla="*/ 6049786 w 12193149"/>
              <a:gd name="connsiteY122-12356" fmla="*/ 2337822 h 2344739"/>
              <a:gd name="connsiteX123-12357" fmla="*/ 6042433 w 12193149"/>
              <a:gd name="connsiteY123-12358" fmla="*/ 2329473 h 2344739"/>
              <a:gd name="connsiteX124-12359" fmla="*/ 6011238 w 12193149"/>
              <a:gd name="connsiteY124-12360" fmla="*/ 2324380 h 2344739"/>
              <a:gd name="connsiteX125-12361" fmla="*/ 5958523 w 12193149"/>
              <a:gd name="connsiteY125-12362" fmla="*/ 2328024 h 2344739"/>
              <a:gd name="connsiteX126-12363" fmla="*/ 5760067 w 12193149"/>
              <a:gd name="connsiteY126-12364" fmla="*/ 2343716 h 2344739"/>
              <a:gd name="connsiteX127-12365" fmla="*/ 5628108 w 12193149"/>
              <a:gd name="connsiteY127-12366" fmla="*/ 2344739 h 2344739"/>
              <a:gd name="connsiteX128-12367" fmla="*/ 5472054 w 12193149"/>
              <a:gd name="connsiteY128-12368" fmla="*/ 2330719 h 2344739"/>
              <a:gd name="connsiteX129-12369" fmla="*/ 5433909 w 12193149"/>
              <a:gd name="connsiteY129-12370" fmla="*/ 2319466 h 2344739"/>
              <a:gd name="connsiteX130-12371" fmla="*/ 5382817 w 12193149"/>
              <a:gd name="connsiteY130-12372" fmla="*/ 2301764 h 2344739"/>
              <a:gd name="connsiteX131-12373" fmla="*/ 5262912 w 12193149"/>
              <a:gd name="connsiteY131-12374" fmla="*/ 2281347 h 2344739"/>
              <a:gd name="connsiteX132-12375" fmla="*/ 5224109 w 12193149"/>
              <a:gd name="connsiteY132-12376" fmla="*/ 2270223 h 2344739"/>
              <a:gd name="connsiteX133-12377" fmla="*/ 5175808 w 12193149"/>
              <a:gd name="connsiteY133-12378" fmla="*/ 2267233 h 2344739"/>
              <a:gd name="connsiteX134-12379" fmla="*/ 5157702 w 12193149"/>
              <a:gd name="connsiteY134-12380" fmla="*/ 2260010 h 2344739"/>
              <a:gd name="connsiteX135-12381" fmla="*/ 5143747 w 12193149"/>
              <a:gd name="connsiteY135-12382" fmla="*/ 2256610 h 2344739"/>
              <a:gd name="connsiteX136-12383" fmla="*/ 5140744 w 12193149"/>
              <a:gd name="connsiteY136-12384" fmla="*/ 2254509 h 2344739"/>
              <a:gd name="connsiteX137-12385" fmla="*/ 5122807 w 12193149"/>
              <a:gd name="connsiteY137-12386" fmla="*/ 2243656 h 2344739"/>
              <a:gd name="connsiteX138-12387" fmla="*/ 5066938 w 12193149"/>
              <a:gd name="connsiteY138-12388" fmla="*/ 2250227 h 2344739"/>
              <a:gd name="connsiteX139-12389" fmla="*/ 5012662 w 12193149"/>
              <a:gd name="connsiteY139-12390" fmla="*/ 2233846 h 2344739"/>
              <a:gd name="connsiteX140-12391" fmla="*/ 4841589 w 12193149"/>
              <a:gd name="connsiteY140-12392" fmla="*/ 2209829 h 2344739"/>
              <a:gd name="connsiteX141-12393" fmla="*/ 4763595 w 12193149"/>
              <a:gd name="connsiteY141-12394" fmla="*/ 2182061 h 2344739"/>
              <a:gd name="connsiteX142-12395" fmla="*/ 4724334 w 12193149"/>
              <a:gd name="connsiteY142-12396" fmla="*/ 2173047 h 2344739"/>
              <a:gd name="connsiteX143-12397" fmla="*/ 4722324 w 12193149"/>
              <a:gd name="connsiteY143-12398" fmla="*/ 2172298 h 2344739"/>
              <a:gd name="connsiteX144-12399" fmla="*/ 4723259 w 12193149"/>
              <a:gd name="connsiteY144-12400" fmla="*/ 2172087 h 2344739"/>
              <a:gd name="connsiteX145-12401" fmla="*/ 4718350 w 12193149"/>
              <a:gd name="connsiteY145-12402" fmla="*/ 2170817 h 2344739"/>
              <a:gd name="connsiteX146-12403" fmla="*/ 4722324 w 12193149"/>
              <a:gd name="connsiteY146-12404" fmla="*/ 2172298 h 2344739"/>
              <a:gd name="connsiteX147-12405" fmla="*/ 4716674 w 12193149"/>
              <a:gd name="connsiteY147-12406" fmla="*/ 2173573 h 2344739"/>
              <a:gd name="connsiteX148-12407" fmla="*/ 4516962 w 12193149"/>
              <a:gd name="connsiteY148-12408" fmla="*/ 2163671 h 2344739"/>
              <a:gd name="connsiteX149-12409" fmla="*/ 4429691 w 12193149"/>
              <a:gd name="connsiteY149-12410" fmla="*/ 2153020 h 2344739"/>
              <a:gd name="connsiteX150-12411" fmla="*/ 4364023 w 12193149"/>
              <a:gd name="connsiteY150-12412" fmla="*/ 2151674 h 2344739"/>
              <a:gd name="connsiteX151-12413" fmla="*/ 4318114 w 12193149"/>
              <a:gd name="connsiteY151-12414" fmla="*/ 2158289 h 2344739"/>
              <a:gd name="connsiteX152-12415" fmla="*/ 4316258 w 12193149"/>
              <a:gd name="connsiteY152-12416" fmla="*/ 2156948 h 2344739"/>
              <a:gd name="connsiteX153-12417" fmla="*/ 4296292 w 12193149"/>
              <a:gd name="connsiteY153-12418" fmla="*/ 2155069 h 2344739"/>
              <a:gd name="connsiteX154-12419" fmla="*/ 4291212 w 12193149"/>
              <a:gd name="connsiteY154-12420" fmla="*/ 2157986 h 2344739"/>
              <a:gd name="connsiteX155-12421" fmla="*/ 4277290 w 12193149"/>
              <a:gd name="connsiteY155-12422" fmla="*/ 2157740 h 2344739"/>
              <a:gd name="connsiteX156-12423" fmla="*/ 4249265 w 12193149"/>
              <a:gd name="connsiteY156-12424" fmla="*/ 2160064 h 2344739"/>
              <a:gd name="connsiteX157-12425" fmla="*/ 4203199 w 12193149"/>
              <a:gd name="connsiteY157-12426" fmla="*/ 2157269 h 2344739"/>
              <a:gd name="connsiteX158-12427" fmla="*/ 4202893 w 12193149"/>
              <a:gd name="connsiteY158-12428" fmla="*/ 2156010 h 2344739"/>
              <a:gd name="connsiteX159-12429" fmla="*/ 4192396 w 12193149"/>
              <a:gd name="connsiteY159-12430" fmla="*/ 2150376 h 2344739"/>
              <a:gd name="connsiteX160-12431" fmla="*/ 4143893 w 12193149"/>
              <a:gd name="connsiteY160-12432" fmla="*/ 2134511 h 2344739"/>
              <a:gd name="connsiteX161-12433" fmla="*/ 4084245 w 12193149"/>
              <a:gd name="connsiteY161-12434" fmla="*/ 2107978 h 2344739"/>
              <a:gd name="connsiteX162-12435" fmla="*/ 4075694 w 12193149"/>
              <a:gd name="connsiteY162-12436" fmla="*/ 2107143 h 2344739"/>
              <a:gd name="connsiteX163-12437" fmla="*/ 4075575 w 12193149"/>
              <a:gd name="connsiteY163-12438" fmla="*/ 2106844 h 2344739"/>
              <a:gd name="connsiteX164-12439" fmla="*/ 4066658 w 12193149"/>
              <a:gd name="connsiteY164-12440" fmla="*/ 2105400 h 2344739"/>
              <a:gd name="connsiteX165-12441" fmla="*/ 4060102 w 12193149"/>
              <a:gd name="connsiteY165-12442" fmla="*/ 2105618 h 2344739"/>
              <a:gd name="connsiteX166-12443" fmla="*/ 4043512 w 12193149"/>
              <a:gd name="connsiteY166-12444" fmla="*/ 2103997 h 2344739"/>
              <a:gd name="connsiteX167-12445" fmla="*/ 4038145 w 12193149"/>
              <a:gd name="connsiteY167-12446" fmla="*/ 2101563 h 2344739"/>
              <a:gd name="connsiteX168-12447" fmla="*/ 4036511 w 12193149"/>
              <a:gd name="connsiteY168-12448" fmla="*/ 2097896 h 2344739"/>
              <a:gd name="connsiteX169-12449" fmla="*/ 4034926 w 12193149"/>
              <a:gd name="connsiteY169-12450" fmla="*/ 2098131 h 2344739"/>
              <a:gd name="connsiteX170-12451" fmla="*/ 4005686 w 12193149"/>
              <a:gd name="connsiteY170-12452" fmla="*/ 2085563 h 2344739"/>
              <a:gd name="connsiteX171-12453" fmla="*/ 3937994 w 12193149"/>
              <a:gd name="connsiteY171-12454" fmla="*/ 2068106 h 2344739"/>
              <a:gd name="connsiteX172-12455" fmla="*/ 3898423 w 12193149"/>
              <a:gd name="connsiteY172-12456" fmla="*/ 2062451 h 2344739"/>
              <a:gd name="connsiteX173-12457" fmla="*/ 3790908 w 12193149"/>
              <a:gd name="connsiteY173-12458" fmla="*/ 2042213 h 2344739"/>
              <a:gd name="connsiteX174-12459" fmla="*/ 3683661 w 12193149"/>
              <a:gd name="connsiteY174-12460" fmla="*/ 2018290 h 2344739"/>
              <a:gd name="connsiteX175-12461" fmla="*/ 3611183 w 12193149"/>
              <a:gd name="connsiteY175-12462" fmla="*/ 1986019 h 2344739"/>
              <a:gd name="connsiteX176-12463" fmla="*/ 3605003 w 12193149"/>
              <a:gd name="connsiteY176-12464" fmla="*/ 1987381 h 2344739"/>
              <a:gd name="connsiteX177-12465" fmla="*/ 3595884 w 12193149"/>
              <a:gd name="connsiteY177-12466" fmla="*/ 1987545 h 2344739"/>
              <a:gd name="connsiteX178-12467" fmla="*/ 3595649 w 12193149"/>
              <a:gd name="connsiteY178-12468" fmla="*/ 1987276 h 2344739"/>
              <a:gd name="connsiteX179-12469" fmla="*/ 3587126 w 12193149"/>
              <a:gd name="connsiteY179-12470" fmla="*/ 1987966 h 2344739"/>
              <a:gd name="connsiteX180-12471" fmla="*/ 3537283 w 12193149"/>
              <a:gd name="connsiteY180-12472" fmla="*/ 1978267 h 2344739"/>
              <a:gd name="connsiteX181-12473" fmla="*/ 3474371 w 12193149"/>
              <a:gd name="connsiteY181-12474" fmla="*/ 1974606 h 2344739"/>
              <a:gd name="connsiteX182-12475" fmla="*/ 3401876 w 12193149"/>
              <a:gd name="connsiteY182-12476" fmla="*/ 1962558 h 2344739"/>
              <a:gd name="connsiteX183-12477" fmla="*/ 3365036 w 12193149"/>
              <a:gd name="connsiteY183-12478" fmla="*/ 1979510 h 2344739"/>
              <a:gd name="connsiteX184-12479" fmla="*/ 3345174 w 12193149"/>
              <a:gd name="connsiteY184-12480" fmla="*/ 1981192 h 2344739"/>
              <a:gd name="connsiteX185-12481" fmla="*/ 3342846 w 12193149"/>
              <a:gd name="connsiteY185-12482" fmla="*/ 1980217 h 2344739"/>
              <a:gd name="connsiteX186-12483" fmla="*/ 3263504 w 12193149"/>
              <a:gd name="connsiteY186-12484" fmla="*/ 1986094 h 2344739"/>
              <a:gd name="connsiteX187-12485" fmla="*/ 3143704 w 12193149"/>
              <a:gd name="connsiteY187-12486" fmla="*/ 1993869 h 2344739"/>
              <a:gd name="connsiteX188-12487" fmla="*/ 3031439 w 12193149"/>
              <a:gd name="connsiteY188-12488" fmla="*/ 1996512 h 2344739"/>
              <a:gd name="connsiteX189-12489" fmla="*/ 2782717 w 12193149"/>
              <a:gd name="connsiteY189-12490" fmla="*/ 2018333 h 2344739"/>
              <a:gd name="connsiteX190-12491" fmla="*/ 2647675 w 12193149"/>
              <a:gd name="connsiteY190-12492" fmla="*/ 2028869 h 2344739"/>
              <a:gd name="connsiteX191-12493" fmla="*/ 2569176 w 12193149"/>
              <a:gd name="connsiteY191-12494" fmla="*/ 2002628 h 2344739"/>
              <a:gd name="connsiteX192-12495" fmla="*/ 2444403 w 12193149"/>
              <a:gd name="connsiteY192-12496" fmla="*/ 2016529 h 2344739"/>
              <a:gd name="connsiteX193-12497" fmla="*/ 2316260 w 12193149"/>
              <a:gd name="connsiteY193-12498" fmla="*/ 2024996 h 2344739"/>
              <a:gd name="connsiteX194-12499" fmla="*/ 2209726 w 12193149"/>
              <a:gd name="connsiteY194-12500" fmla="*/ 2019763 h 2344739"/>
              <a:gd name="connsiteX195-12501" fmla="*/ 2095813 w 12193149"/>
              <a:gd name="connsiteY195-12502" fmla="*/ 2003052 h 2344739"/>
              <a:gd name="connsiteX196-12503" fmla="*/ 1998504 w 12193149"/>
              <a:gd name="connsiteY196-12504" fmla="*/ 1995032 h 2344739"/>
              <a:gd name="connsiteX197-12505" fmla="*/ 1929320 w 12193149"/>
              <a:gd name="connsiteY197-12506" fmla="*/ 2016977 h 2344739"/>
              <a:gd name="connsiteX198-12507" fmla="*/ 1922798 w 12193149"/>
              <a:gd name="connsiteY198-12508" fmla="*/ 2012146 h 2344739"/>
              <a:gd name="connsiteX199-12509" fmla="*/ 1874228 w 12193149"/>
              <a:gd name="connsiteY199-12510" fmla="*/ 2013741 h 2344739"/>
              <a:gd name="connsiteX200-12511" fmla="*/ 1787803 w 12193149"/>
              <a:gd name="connsiteY200-12512" fmla="*/ 2041363 h 2344739"/>
              <a:gd name="connsiteX201-12513" fmla="*/ 1739352 w 12193149"/>
              <a:gd name="connsiteY201-12514" fmla="*/ 2036312 h 2344739"/>
              <a:gd name="connsiteX202-12515" fmla="*/ 1676219 w 12193149"/>
              <a:gd name="connsiteY202-12516" fmla="*/ 2019963 h 2344739"/>
              <a:gd name="connsiteX203-12517" fmla="*/ 1609817 w 12193149"/>
              <a:gd name="connsiteY203-12518" fmla="*/ 2013066 h 2344739"/>
              <a:gd name="connsiteX204-12519" fmla="*/ 1497258 w 12193149"/>
              <a:gd name="connsiteY204-12520" fmla="*/ 1987476 h 2344739"/>
              <a:gd name="connsiteX205-12521" fmla="*/ 1151127 w 12193149"/>
              <a:gd name="connsiteY205-12522" fmla="*/ 1938041 h 2344739"/>
              <a:gd name="connsiteX206-12523" fmla="*/ 859417 w 12193149"/>
              <a:gd name="connsiteY206-12524" fmla="*/ 1928608 h 2344739"/>
              <a:gd name="connsiteX207-12525" fmla="*/ 838688 w 12193149"/>
              <a:gd name="connsiteY207-12526" fmla="*/ 1929821 h 2344739"/>
              <a:gd name="connsiteX208-12527" fmla="*/ 817957 w 12193149"/>
              <a:gd name="connsiteY208-12528" fmla="*/ 1927857 h 2344739"/>
              <a:gd name="connsiteX209-12529" fmla="*/ 812654 w 12193149"/>
              <a:gd name="connsiteY209-12530" fmla="*/ 1930751 h 2344739"/>
              <a:gd name="connsiteX210-12531" fmla="*/ 721195 w 12193149"/>
              <a:gd name="connsiteY210-12532" fmla="*/ 1929661 h 2344739"/>
              <a:gd name="connsiteX211-12533" fmla="*/ 720890 w 12193149"/>
              <a:gd name="connsiteY211-12534" fmla="*/ 1928399 h 2344739"/>
              <a:gd name="connsiteX212-12535" fmla="*/ 710023 w 12193149"/>
              <a:gd name="connsiteY212-12536" fmla="*/ 1922722 h 2344739"/>
              <a:gd name="connsiteX213-12537" fmla="*/ 597940 w 12193149"/>
              <a:gd name="connsiteY213-12538" fmla="*/ 1879864 h 2344739"/>
              <a:gd name="connsiteX214-12539" fmla="*/ 579683 w 12193149"/>
              <a:gd name="connsiteY214-12540" fmla="*/ 1877212 h 2344739"/>
              <a:gd name="connsiteX215-12541" fmla="*/ 572865 w 12193149"/>
              <a:gd name="connsiteY215-12542" fmla="*/ 1877401 h 2344739"/>
              <a:gd name="connsiteX216-12543" fmla="*/ 446247 w 12193149"/>
              <a:gd name="connsiteY216-12544" fmla="*/ 1839371 h 2344739"/>
              <a:gd name="connsiteX217-12545" fmla="*/ 405163 w 12193149"/>
              <a:gd name="connsiteY217-12546" fmla="*/ 1833548 h 2344739"/>
              <a:gd name="connsiteX218-12547" fmla="*/ 293583 w 12193149"/>
              <a:gd name="connsiteY218-12548" fmla="*/ 1812852 h 2344739"/>
              <a:gd name="connsiteX219-12549" fmla="*/ 119529 w 12193149"/>
              <a:gd name="connsiteY219-12550" fmla="*/ 1761047 h 2344739"/>
              <a:gd name="connsiteX220-12551" fmla="*/ 16674 w 12193149"/>
              <a:gd name="connsiteY220-12552" fmla="*/ 1758191 h 2344739"/>
              <a:gd name="connsiteX221-12553" fmla="*/ 1150 w 12193149"/>
              <a:gd name="connsiteY221-12554" fmla="*/ 1752722 h 2344739"/>
              <a:gd name="connsiteX222-12555" fmla="*/ 1148 w 12193149"/>
              <a:gd name="connsiteY222-12556" fmla="*/ 222213 h 2344739"/>
              <a:gd name="connsiteX223-12557" fmla="*/ 1148 w 12193149"/>
              <a:gd name="connsiteY223-12558" fmla="*/ 0 h 2344739"/>
              <a:gd name="connsiteX0-12559" fmla="*/ 1148 w 12193149"/>
              <a:gd name="connsiteY0-12560" fmla="*/ 0 h 2344739"/>
              <a:gd name="connsiteX1-12561" fmla="*/ 12193148 w 12193149"/>
              <a:gd name="connsiteY1-12562" fmla="*/ 0 h 2344739"/>
              <a:gd name="connsiteX2-12563" fmla="*/ 12193148 w 12193149"/>
              <a:gd name="connsiteY2-12564" fmla="*/ 222213 h 2344739"/>
              <a:gd name="connsiteX3-12565" fmla="*/ 12193148 w 12193149"/>
              <a:gd name="connsiteY3-12566" fmla="*/ 389190 h 2344739"/>
              <a:gd name="connsiteX4-12567" fmla="*/ 12193149 w 12193149"/>
              <a:gd name="connsiteY4-12568" fmla="*/ 579739 h 2344739"/>
              <a:gd name="connsiteX5-12569" fmla="*/ 12185986 w 12193149"/>
              <a:gd name="connsiteY5-12570" fmla="*/ 584189 h 2344739"/>
              <a:gd name="connsiteX6-12571" fmla="*/ 12156363 w 12193149"/>
              <a:gd name="connsiteY6-12572" fmla="*/ 597366 h 2344739"/>
              <a:gd name="connsiteX7-12573" fmla="*/ 12139215 w 12193149"/>
              <a:gd name="connsiteY7-12574" fmla="*/ 623179 h 2344739"/>
              <a:gd name="connsiteX8-12575" fmla="*/ 12126327 w 12193149"/>
              <a:gd name="connsiteY8-12576" fmla="*/ 624690 h 2344739"/>
              <a:gd name="connsiteX9-12577" fmla="*/ 12124007 w 12193149"/>
              <a:gd name="connsiteY9-12578" fmla="*/ 624794 h 2344739"/>
              <a:gd name="connsiteX10-12579" fmla="*/ 12116854 w 12193149"/>
              <a:gd name="connsiteY10-12580" fmla="*/ 628608 h 2344739"/>
              <a:gd name="connsiteX11-12581" fmla="*/ 12099497 w 12193149"/>
              <a:gd name="connsiteY11-12582" fmla="*/ 628139 h 2344739"/>
              <a:gd name="connsiteX12-12583" fmla="*/ 12087073 w 12193149"/>
              <a:gd name="connsiteY12-12584" fmla="*/ 636341 h 2344739"/>
              <a:gd name="connsiteX13-12585" fmla="*/ 12031073 w 12193149"/>
              <a:gd name="connsiteY13-12586" fmla="*/ 680009 h 2344739"/>
              <a:gd name="connsiteX14-12587" fmla="*/ 11995833 w 12193149"/>
              <a:gd name="connsiteY14-12588" fmla="*/ 703458 h 2344739"/>
              <a:gd name="connsiteX15-12589" fmla="*/ 11979717 w 12193149"/>
              <a:gd name="connsiteY15-12590" fmla="*/ 708161 h 2344739"/>
              <a:gd name="connsiteX16-12591" fmla="*/ 11959046 w 12193149"/>
              <a:gd name="connsiteY16-12592" fmla="*/ 717558 h 2344739"/>
              <a:gd name="connsiteX17-12593" fmla="*/ 11920454 w 12193149"/>
              <a:gd name="connsiteY17-12594" fmla="*/ 730883 h 2344739"/>
              <a:gd name="connsiteX18-12595" fmla="*/ 11903656 w 12193149"/>
              <a:gd name="connsiteY18-12596" fmla="*/ 742426 h 2344739"/>
              <a:gd name="connsiteX19-12597" fmla="*/ 11895048 w 12193149"/>
              <a:gd name="connsiteY19-12598" fmla="*/ 744791 h 2344739"/>
              <a:gd name="connsiteX20-12599" fmla="*/ 11891968 w 12193149"/>
              <a:gd name="connsiteY20-12600" fmla="*/ 755729 h 2344739"/>
              <a:gd name="connsiteX21-12601" fmla="*/ 11870776 w 12193149"/>
              <a:gd name="connsiteY21-12602" fmla="*/ 777816 h 2344739"/>
              <a:gd name="connsiteX22-12603" fmla="*/ 11813376 w 12193149"/>
              <a:gd name="connsiteY22-12604" fmla="*/ 797659 h 2344739"/>
              <a:gd name="connsiteX23-12605" fmla="*/ 11749767 w 12193149"/>
              <a:gd name="connsiteY23-12606" fmla="*/ 872002 h 2344739"/>
              <a:gd name="connsiteX24-12607" fmla="*/ 11590693 w 12193149"/>
              <a:gd name="connsiteY24-12608" fmla="*/ 963777 h 2344739"/>
              <a:gd name="connsiteX25-12609" fmla="*/ 11506817 w 12193149"/>
              <a:gd name="connsiteY25-12610" fmla="*/ 1033623 h 2344739"/>
              <a:gd name="connsiteX26-12611" fmla="*/ 11280332 w 12193149"/>
              <a:gd name="connsiteY26-12612" fmla="*/ 1223571 h 2344739"/>
              <a:gd name="connsiteX27-12613" fmla="*/ 11228309 w 12193149"/>
              <a:gd name="connsiteY27-12614" fmla="*/ 1276236 h 2344739"/>
              <a:gd name="connsiteX28-12615" fmla="*/ 11218087 w 12193149"/>
              <a:gd name="connsiteY28-12616" fmla="*/ 1275961 h 2344739"/>
              <a:gd name="connsiteX29-12617" fmla="*/ 11217184 w 12193149"/>
              <a:gd name="connsiteY29-12618" fmla="*/ 1275018 h 2344739"/>
              <a:gd name="connsiteX30-12619" fmla="*/ 11188885 w 12193149"/>
              <a:gd name="connsiteY30-12620" fmla="*/ 1292383 h 2344739"/>
              <a:gd name="connsiteX31-12621" fmla="*/ 11184501 w 12193149"/>
              <a:gd name="connsiteY31-12622" fmla="*/ 1292525 h 2344739"/>
              <a:gd name="connsiteX32-12623" fmla="*/ 11166854 w 12193149"/>
              <a:gd name="connsiteY32-12624" fmla="*/ 1306612 h 2344739"/>
              <a:gd name="connsiteX33-12625" fmla="*/ 11157311 w 12193149"/>
              <a:gd name="connsiteY33-12626" fmla="*/ 1312414 h 2344739"/>
              <a:gd name="connsiteX34-12627" fmla="*/ 11155496 w 12193149"/>
              <a:gd name="connsiteY34-12628" fmla="*/ 1317097 h 2344739"/>
              <a:gd name="connsiteX35-12629" fmla="*/ 11140961 w 12193149"/>
              <a:gd name="connsiteY35-12630" fmla="*/ 1324115 h 2344739"/>
              <a:gd name="connsiteX36-12631" fmla="*/ 11138961 w 12193149"/>
              <a:gd name="connsiteY36-12632" fmla="*/ 1323772 h 2344739"/>
              <a:gd name="connsiteX37-12633" fmla="*/ 11128208 w 12193149"/>
              <a:gd name="connsiteY37-12634" fmla="*/ 1333832 h 2344739"/>
              <a:gd name="connsiteX38-12635" fmla="*/ 11120691 w 12193149"/>
              <a:gd name="connsiteY38-12636" fmla="*/ 1347424 h 2344739"/>
              <a:gd name="connsiteX39-12637" fmla="*/ 10894683 w 12193149"/>
              <a:gd name="connsiteY39-12638" fmla="*/ 1473399 h 2344739"/>
              <a:gd name="connsiteX40-12639" fmla="*/ 10773300 w 12193149"/>
              <a:gd name="connsiteY40-12640" fmla="*/ 1523191 h 2344739"/>
              <a:gd name="connsiteX41-12641" fmla="*/ 10627668 w 12193149"/>
              <a:gd name="connsiteY41-12642" fmla="*/ 1559229 h 2344739"/>
              <a:gd name="connsiteX42-12643" fmla="*/ 10581895 w 12193149"/>
              <a:gd name="connsiteY42-12644" fmla="*/ 1568689 h 2344739"/>
              <a:gd name="connsiteX43-12645" fmla="*/ 10547790 w 12193149"/>
              <a:gd name="connsiteY43-12646" fmla="*/ 1598423 h 2344739"/>
              <a:gd name="connsiteX44-12647" fmla="*/ 10529643 w 12193149"/>
              <a:gd name="connsiteY44-12648" fmla="*/ 1596907 h 2344739"/>
              <a:gd name="connsiteX45-12649" fmla="*/ 10526446 w 12193149"/>
              <a:gd name="connsiteY45-12650" fmla="*/ 1596411 h 2344739"/>
              <a:gd name="connsiteX46-12651" fmla="*/ 10515129 w 12193149"/>
              <a:gd name="connsiteY46-12652" fmla="*/ 1599537 h 2344739"/>
              <a:gd name="connsiteX47-12653" fmla="*/ 10491735 w 12193149"/>
              <a:gd name="connsiteY47-12654" fmla="*/ 1594156 h 2344739"/>
              <a:gd name="connsiteX48-12655" fmla="*/ 10471418 w 12193149"/>
              <a:gd name="connsiteY48-12656" fmla="*/ 1601693 h 2344739"/>
              <a:gd name="connsiteX49-12657" fmla="*/ 10377042 w 12193149"/>
              <a:gd name="connsiteY49-12658" fmla="*/ 1644598 h 2344739"/>
              <a:gd name="connsiteX50-12659" fmla="*/ 10319338 w 12193149"/>
              <a:gd name="connsiteY50-12660" fmla="*/ 1666221 h 2344739"/>
              <a:gd name="connsiteX51-12661" fmla="*/ 10295467 w 12193149"/>
              <a:gd name="connsiteY51-12662" fmla="*/ 1668079 h 2344739"/>
              <a:gd name="connsiteX52-12663" fmla="*/ 10263443 w 12193149"/>
              <a:gd name="connsiteY52-12664" fmla="*/ 1674948 h 2344739"/>
              <a:gd name="connsiteX53-12665" fmla="*/ 10205418 w 12193149"/>
              <a:gd name="connsiteY53-12666" fmla="*/ 1682149 h 2344739"/>
              <a:gd name="connsiteX54-12667" fmla="*/ 10177759 w 12193149"/>
              <a:gd name="connsiteY54-12668" fmla="*/ 1692943 h 2344739"/>
              <a:gd name="connsiteX55-12669" fmla="*/ 10165070 w 12193149"/>
              <a:gd name="connsiteY55-12670" fmla="*/ 1693739 h 2344739"/>
              <a:gd name="connsiteX56-12671" fmla="*/ 10156308 w 12193149"/>
              <a:gd name="connsiteY56-12672" fmla="*/ 1707487 h 2344739"/>
              <a:gd name="connsiteX57-12673" fmla="*/ 10118267 w 12193149"/>
              <a:gd name="connsiteY57-12674" fmla="*/ 1731142 h 2344739"/>
              <a:gd name="connsiteX58-12675" fmla="*/ 10101593 w 12193149"/>
              <a:gd name="connsiteY58-12676" fmla="*/ 1742432 h 2344739"/>
              <a:gd name="connsiteX59-12677" fmla="*/ 10083317 w 12193149"/>
              <a:gd name="connsiteY59-12678" fmla="*/ 1743296 h 2344739"/>
              <a:gd name="connsiteX60-12679" fmla="*/ 10040388 w 12193149"/>
              <a:gd name="connsiteY60-12680" fmla="*/ 1741632 h 2344739"/>
              <a:gd name="connsiteX61-12681" fmla="*/ 9961167 w 12193149"/>
              <a:gd name="connsiteY61-12682" fmla="*/ 1757147 h 2344739"/>
              <a:gd name="connsiteX62-12683" fmla="*/ 9848940 w 12193149"/>
              <a:gd name="connsiteY62-12684" fmla="*/ 1763915 h 2344739"/>
              <a:gd name="connsiteX63-12685" fmla="*/ 9729457 w 12193149"/>
              <a:gd name="connsiteY63-12686" fmla="*/ 1784122 h 2344739"/>
              <a:gd name="connsiteX64-12687" fmla="*/ 9585655 w 12193149"/>
              <a:gd name="connsiteY64-12688" fmla="*/ 1795542 h 2344739"/>
              <a:gd name="connsiteX65-12689" fmla="*/ 9344200 w 12193149"/>
              <a:gd name="connsiteY65-12690" fmla="*/ 1841244 h 2344739"/>
              <a:gd name="connsiteX66-12691" fmla="*/ 9232518 w 12193149"/>
              <a:gd name="connsiteY66-12692" fmla="*/ 1893149 h 2344739"/>
              <a:gd name="connsiteX67-12693" fmla="*/ 9195958 w 12193149"/>
              <a:gd name="connsiteY67-12694" fmla="*/ 1903228 h 2344739"/>
              <a:gd name="connsiteX68-12695" fmla="*/ 9114960 w 12193149"/>
              <a:gd name="connsiteY68-12696" fmla="*/ 1919069 h 2344739"/>
              <a:gd name="connsiteX69-12697" fmla="*/ 9054601 w 12193149"/>
              <a:gd name="connsiteY69-12698" fmla="*/ 1910755 h 2344739"/>
              <a:gd name="connsiteX70-12699" fmla="*/ 9006634 w 12193149"/>
              <a:gd name="connsiteY70-12700" fmla="*/ 1914040 h 2344739"/>
              <a:gd name="connsiteX71-12701" fmla="*/ 9006349 w 12193149"/>
              <a:gd name="connsiteY71-12702" fmla="*/ 1913800 h 2344739"/>
              <a:gd name="connsiteX72-12703" fmla="*/ 8997380 w 12193149"/>
              <a:gd name="connsiteY72-12704" fmla="*/ 1915011 h 2344739"/>
              <a:gd name="connsiteX73-12705" fmla="*/ 8991542 w 12193149"/>
              <a:gd name="connsiteY73-12706" fmla="*/ 1917072 h 2344739"/>
              <a:gd name="connsiteX74-12707" fmla="*/ 8975485 w 12193149"/>
              <a:gd name="connsiteY74-12708" fmla="*/ 1920298 h 2344739"/>
              <a:gd name="connsiteX75-12709" fmla="*/ 8969159 w 12193149"/>
              <a:gd name="connsiteY75-12710" fmla="*/ 1919598 h 2344739"/>
              <a:gd name="connsiteX76-12711" fmla="*/ 8964196 w 12193149"/>
              <a:gd name="connsiteY76-12712" fmla="*/ 1917373 h 2344739"/>
              <a:gd name="connsiteX77-12713" fmla="*/ 8930136 w 12193149"/>
              <a:gd name="connsiteY77-12714" fmla="*/ 1914185 h 2344739"/>
              <a:gd name="connsiteX78-12715" fmla="*/ 8753592 w 12193149"/>
              <a:gd name="connsiteY78-12716" fmla="*/ 1933417 h 2344739"/>
              <a:gd name="connsiteX79-12717" fmla="*/ 8708995 w 12193149"/>
              <a:gd name="connsiteY79-12718" fmla="*/ 1935518 h 2344739"/>
              <a:gd name="connsiteX80-12719" fmla="*/ 8597219 w 12193149"/>
              <a:gd name="connsiteY80-12720" fmla="*/ 1944090 h 2344739"/>
              <a:gd name="connsiteX81-12721" fmla="*/ 8526378 w 12193149"/>
              <a:gd name="connsiteY81-12722" fmla="*/ 1929248 h 2344739"/>
              <a:gd name="connsiteX82-12723" fmla="*/ 8512131 w 12193149"/>
              <a:gd name="connsiteY82-12724" fmla="*/ 1935163 h 2344739"/>
              <a:gd name="connsiteX83-12725" fmla="*/ 8507315 w 12193149"/>
              <a:gd name="connsiteY83-12726" fmla="*/ 1938164 h 2344739"/>
              <a:gd name="connsiteX84-12727" fmla="*/ 8499116 w 12193149"/>
              <a:gd name="connsiteY84-12728" fmla="*/ 1940902 h 2344739"/>
              <a:gd name="connsiteX85-12729" fmla="*/ 8498742 w 12193149"/>
              <a:gd name="connsiteY85-12730" fmla="*/ 1940723 h 2344739"/>
              <a:gd name="connsiteX86-12731" fmla="*/ 8491397 w 12193149"/>
              <a:gd name="connsiteY86-12732" fmla="*/ 1943773 h 2344739"/>
              <a:gd name="connsiteX87-12733" fmla="*/ 8368330 w 12193149"/>
              <a:gd name="connsiteY87-12734" fmla="*/ 1957815 h 2344739"/>
              <a:gd name="connsiteX88-12735" fmla="*/ 8354947 w 12193149"/>
              <a:gd name="connsiteY88-12736" fmla="*/ 1958009 h 2344739"/>
              <a:gd name="connsiteX89-12737" fmla="*/ 8321252 w 12193149"/>
              <a:gd name="connsiteY89-12738" fmla="*/ 1974587 h 2344739"/>
              <a:gd name="connsiteX90-12739" fmla="*/ 8315581 w 12193149"/>
              <a:gd name="connsiteY90-12740" fmla="*/ 1974913 h 2344739"/>
              <a:gd name="connsiteX91-12741" fmla="*/ 8296322 w 12193149"/>
              <a:gd name="connsiteY91-12742" fmla="*/ 1988808 h 2344739"/>
              <a:gd name="connsiteX92-12743" fmla="*/ 8285424 w 12193149"/>
              <a:gd name="connsiteY92-12744" fmla="*/ 1994631 h 2344739"/>
              <a:gd name="connsiteX93-12745" fmla="*/ 8284298 w 12193149"/>
              <a:gd name="connsiteY93-12746" fmla="*/ 1999074 h 2344739"/>
              <a:gd name="connsiteX94-12747" fmla="*/ 8267224 w 12193149"/>
              <a:gd name="connsiteY94-12748" fmla="*/ 2006249 h 2344739"/>
              <a:gd name="connsiteX95-12749" fmla="*/ 8264525 w 12193149"/>
              <a:gd name="connsiteY95-12750" fmla="*/ 2006019 h 2344739"/>
              <a:gd name="connsiteX96-12751" fmla="*/ 8253181 w 12193149"/>
              <a:gd name="connsiteY96-12752" fmla="*/ 2015862 h 2344739"/>
              <a:gd name="connsiteX97-12753" fmla="*/ 8246982 w 12193149"/>
              <a:gd name="connsiteY97-12754" fmla="*/ 2028854 h 2344739"/>
              <a:gd name="connsiteX98-12755" fmla="*/ 8091420 w 12193149"/>
              <a:gd name="connsiteY98-12756" fmla="*/ 2075015 h 2344739"/>
              <a:gd name="connsiteX99-12757" fmla="*/ 7906555 w 12193149"/>
              <a:gd name="connsiteY99-12758" fmla="*/ 2116988 h 2344739"/>
              <a:gd name="connsiteX100-12759" fmla="*/ 7719893 w 12193149"/>
              <a:gd name="connsiteY100-12760" fmla="*/ 2142703 h 2344739"/>
              <a:gd name="connsiteX101-12761" fmla="*/ 7615495 w 12193149"/>
              <a:gd name="connsiteY101-12762" fmla="*/ 2139232 h 2344739"/>
              <a:gd name="connsiteX102-12763" fmla="*/ 7528691 w 12193149"/>
              <a:gd name="connsiteY102-12764" fmla="*/ 2145060 h 2344739"/>
              <a:gd name="connsiteX103-12765" fmla="*/ 7520719 w 12193149"/>
              <a:gd name="connsiteY103-12766" fmla="*/ 2147613 h 2344739"/>
              <a:gd name="connsiteX104-12767" fmla="*/ 7508559 w 12193149"/>
              <a:gd name="connsiteY104-12768" fmla="*/ 2148948 h 2344739"/>
              <a:gd name="connsiteX105-12769" fmla="*/ 7508188 w 12193149"/>
              <a:gd name="connsiteY105-12770" fmla="*/ 2148621 h 2344739"/>
              <a:gd name="connsiteX106-12771" fmla="*/ 7496943 w 12193149"/>
              <a:gd name="connsiteY106-12772" fmla="*/ 2150573 h 2344739"/>
              <a:gd name="connsiteX107-12773" fmla="*/ 7406539 w 12193149"/>
              <a:gd name="connsiteY107-12774" fmla="*/ 2142468 h 2344739"/>
              <a:gd name="connsiteX108-12775" fmla="*/ 7219707 w 12193149"/>
              <a:gd name="connsiteY108-12776" fmla="*/ 2156680 h 2344739"/>
              <a:gd name="connsiteX109-12777" fmla="*/ 7202249 w 12193149"/>
              <a:gd name="connsiteY109-12778" fmla="*/ 2161230 h 2344739"/>
              <a:gd name="connsiteX110-12779" fmla="*/ 7198152 w 12193149"/>
              <a:gd name="connsiteY110-12780" fmla="*/ 2166588 h 2344739"/>
              <a:gd name="connsiteX111-12781" fmla="*/ 7171956 w 12193149"/>
              <a:gd name="connsiteY111-12782" fmla="*/ 2171236 h 2344739"/>
              <a:gd name="connsiteX112-12783" fmla="*/ 7098136 w 12193149"/>
              <a:gd name="connsiteY112-12784" fmla="*/ 2183464 h 2344739"/>
              <a:gd name="connsiteX113-12785" fmla="*/ 7019644 w 12193149"/>
              <a:gd name="connsiteY113-12786" fmla="*/ 2183090 h 2344739"/>
              <a:gd name="connsiteX114-12787" fmla="*/ 6905294 w 12193149"/>
              <a:gd name="connsiteY114-12788" fmla="*/ 2212596 h 2344739"/>
              <a:gd name="connsiteX115-12789" fmla="*/ 6709370 w 12193149"/>
              <a:gd name="connsiteY115-12790" fmla="*/ 2240551 h 2344739"/>
              <a:gd name="connsiteX116-12791" fmla="*/ 6550602 w 12193149"/>
              <a:gd name="connsiteY116-12792" fmla="*/ 2269327 h 2344739"/>
              <a:gd name="connsiteX117-12793" fmla="*/ 6318708 w 12193149"/>
              <a:gd name="connsiteY117-12794" fmla="*/ 2316127 h 2344739"/>
              <a:gd name="connsiteX118-12795" fmla="*/ 6169822 w 12193149"/>
              <a:gd name="connsiteY118-12796" fmla="*/ 2318214 h 2344739"/>
              <a:gd name="connsiteX119-12797" fmla="*/ 6074996 w 12193149"/>
              <a:gd name="connsiteY119-12798" fmla="*/ 2338676 h 2344739"/>
              <a:gd name="connsiteX120-12799" fmla="*/ 6069677 w 12193149"/>
              <a:gd name="connsiteY120-12800" fmla="*/ 2337139 h 2344739"/>
              <a:gd name="connsiteX121-12801" fmla="*/ 6049786 w 12193149"/>
              <a:gd name="connsiteY121-12802" fmla="*/ 2337822 h 2344739"/>
              <a:gd name="connsiteX122-12803" fmla="*/ 6042433 w 12193149"/>
              <a:gd name="connsiteY122-12804" fmla="*/ 2329473 h 2344739"/>
              <a:gd name="connsiteX123-12805" fmla="*/ 6011238 w 12193149"/>
              <a:gd name="connsiteY123-12806" fmla="*/ 2324380 h 2344739"/>
              <a:gd name="connsiteX124-12807" fmla="*/ 5958523 w 12193149"/>
              <a:gd name="connsiteY124-12808" fmla="*/ 2328024 h 2344739"/>
              <a:gd name="connsiteX125-12809" fmla="*/ 5760067 w 12193149"/>
              <a:gd name="connsiteY125-12810" fmla="*/ 2343716 h 2344739"/>
              <a:gd name="connsiteX126-12811" fmla="*/ 5628108 w 12193149"/>
              <a:gd name="connsiteY126-12812" fmla="*/ 2344739 h 2344739"/>
              <a:gd name="connsiteX127-12813" fmla="*/ 5472054 w 12193149"/>
              <a:gd name="connsiteY127-12814" fmla="*/ 2330719 h 2344739"/>
              <a:gd name="connsiteX128-12815" fmla="*/ 5433909 w 12193149"/>
              <a:gd name="connsiteY128-12816" fmla="*/ 2319466 h 2344739"/>
              <a:gd name="connsiteX129-12817" fmla="*/ 5382817 w 12193149"/>
              <a:gd name="connsiteY129-12818" fmla="*/ 2301764 h 2344739"/>
              <a:gd name="connsiteX130-12819" fmla="*/ 5262912 w 12193149"/>
              <a:gd name="connsiteY130-12820" fmla="*/ 2281347 h 2344739"/>
              <a:gd name="connsiteX131-12821" fmla="*/ 5224109 w 12193149"/>
              <a:gd name="connsiteY131-12822" fmla="*/ 2270223 h 2344739"/>
              <a:gd name="connsiteX132-12823" fmla="*/ 5175808 w 12193149"/>
              <a:gd name="connsiteY132-12824" fmla="*/ 2267233 h 2344739"/>
              <a:gd name="connsiteX133-12825" fmla="*/ 5157702 w 12193149"/>
              <a:gd name="connsiteY133-12826" fmla="*/ 2260010 h 2344739"/>
              <a:gd name="connsiteX134-12827" fmla="*/ 5143747 w 12193149"/>
              <a:gd name="connsiteY134-12828" fmla="*/ 2256610 h 2344739"/>
              <a:gd name="connsiteX135-12829" fmla="*/ 5140744 w 12193149"/>
              <a:gd name="connsiteY135-12830" fmla="*/ 2254509 h 2344739"/>
              <a:gd name="connsiteX136-12831" fmla="*/ 5122807 w 12193149"/>
              <a:gd name="connsiteY136-12832" fmla="*/ 2243656 h 2344739"/>
              <a:gd name="connsiteX137-12833" fmla="*/ 5066938 w 12193149"/>
              <a:gd name="connsiteY137-12834" fmla="*/ 2250227 h 2344739"/>
              <a:gd name="connsiteX138-12835" fmla="*/ 5012662 w 12193149"/>
              <a:gd name="connsiteY138-12836" fmla="*/ 2233846 h 2344739"/>
              <a:gd name="connsiteX139-12837" fmla="*/ 4841589 w 12193149"/>
              <a:gd name="connsiteY139-12838" fmla="*/ 2209829 h 2344739"/>
              <a:gd name="connsiteX140-12839" fmla="*/ 4763595 w 12193149"/>
              <a:gd name="connsiteY140-12840" fmla="*/ 2182061 h 2344739"/>
              <a:gd name="connsiteX141-12841" fmla="*/ 4724334 w 12193149"/>
              <a:gd name="connsiteY141-12842" fmla="*/ 2173047 h 2344739"/>
              <a:gd name="connsiteX142-12843" fmla="*/ 4722324 w 12193149"/>
              <a:gd name="connsiteY142-12844" fmla="*/ 2172298 h 2344739"/>
              <a:gd name="connsiteX143-12845" fmla="*/ 4723259 w 12193149"/>
              <a:gd name="connsiteY143-12846" fmla="*/ 2172087 h 2344739"/>
              <a:gd name="connsiteX144-12847" fmla="*/ 4718350 w 12193149"/>
              <a:gd name="connsiteY144-12848" fmla="*/ 2170817 h 2344739"/>
              <a:gd name="connsiteX145-12849" fmla="*/ 4722324 w 12193149"/>
              <a:gd name="connsiteY145-12850" fmla="*/ 2172298 h 2344739"/>
              <a:gd name="connsiteX146-12851" fmla="*/ 4716674 w 12193149"/>
              <a:gd name="connsiteY146-12852" fmla="*/ 2173573 h 2344739"/>
              <a:gd name="connsiteX147-12853" fmla="*/ 4516962 w 12193149"/>
              <a:gd name="connsiteY147-12854" fmla="*/ 2163671 h 2344739"/>
              <a:gd name="connsiteX148-12855" fmla="*/ 4429691 w 12193149"/>
              <a:gd name="connsiteY148-12856" fmla="*/ 2153020 h 2344739"/>
              <a:gd name="connsiteX149-12857" fmla="*/ 4364023 w 12193149"/>
              <a:gd name="connsiteY149-12858" fmla="*/ 2151674 h 2344739"/>
              <a:gd name="connsiteX150-12859" fmla="*/ 4318114 w 12193149"/>
              <a:gd name="connsiteY150-12860" fmla="*/ 2158289 h 2344739"/>
              <a:gd name="connsiteX151-12861" fmla="*/ 4316258 w 12193149"/>
              <a:gd name="connsiteY151-12862" fmla="*/ 2156948 h 2344739"/>
              <a:gd name="connsiteX152-12863" fmla="*/ 4296292 w 12193149"/>
              <a:gd name="connsiteY152-12864" fmla="*/ 2155069 h 2344739"/>
              <a:gd name="connsiteX153-12865" fmla="*/ 4291212 w 12193149"/>
              <a:gd name="connsiteY153-12866" fmla="*/ 2157986 h 2344739"/>
              <a:gd name="connsiteX154-12867" fmla="*/ 4277290 w 12193149"/>
              <a:gd name="connsiteY154-12868" fmla="*/ 2157740 h 2344739"/>
              <a:gd name="connsiteX155-12869" fmla="*/ 4249265 w 12193149"/>
              <a:gd name="connsiteY155-12870" fmla="*/ 2160064 h 2344739"/>
              <a:gd name="connsiteX156-12871" fmla="*/ 4203199 w 12193149"/>
              <a:gd name="connsiteY156-12872" fmla="*/ 2157269 h 2344739"/>
              <a:gd name="connsiteX157-12873" fmla="*/ 4202893 w 12193149"/>
              <a:gd name="connsiteY157-12874" fmla="*/ 2156010 h 2344739"/>
              <a:gd name="connsiteX158-12875" fmla="*/ 4192396 w 12193149"/>
              <a:gd name="connsiteY158-12876" fmla="*/ 2150376 h 2344739"/>
              <a:gd name="connsiteX159-12877" fmla="*/ 4143893 w 12193149"/>
              <a:gd name="connsiteY159-12878" fmla="*/ 2134511 h 2344739"/>
              <a:gd name="connsiteX160-12879" fmla="*/ 4084245 w 12193149"/>
              <a:gd name="connsiteY160-12880" fmla="*/ 2107978 h 2344739"/>
              <a:gd name="connsiteX161-12881" fmla="*/ 4075694 w 12193149"/>
              <a:gd name="connsiteY161-12882" fmla="*/ 2107143 h 2344739"/>
              <a:gd name="connsiteX162-12883" fmla="*/ 4075575 w 12193149"/>
              <a:gd name="connsiteY162-12884" fmla="*/ 2106844 h 2344739"/>
              <a:gd name="connsiteX163-12885" fmla="*/ 4066658 w 12193149"/>
              <a:gd name="connsiteY163-12886" fmla="*/ 2105400 h 2344739"/>
              <a:gd name="connsiteX164-12887" fmla="*/ 4060102 w 12193149"/>
              <a:gd name="connsiteY164-12888" fmla="*/ 2105618 h 2344739"/>
              <a:gd name="connsiteX165-12889" fmla="*/ 4043512 w 12193149"/>
              <a:gd name="connsiteY165-12890" fmla="*/ 2103997 h 2344739"/>
              <a:gd name="connsiteX166-12891" fmla="*/ 4038145 w 12193149"/>
              <a:gd name="connsiteY166-12892" fmla="*/ 2101563 h 2344739"/>
              <a:gd name="connsiteX167-12893" fmla="*/ 4036511 w 12193149"/>
              <a:gd name="connsiteY167-12894" fmla="*/ 2097896 h 2344739"/>
              <a:gd name="connsiteX168-12895" fmla="*/ 4034926 w 12193149"/>
              <a:gd name="connsiteY168-12896" fmla="*/ 2098131 h 2344739"/>
              <a:gd name="connsiteX169-12897" fmla="*/ 4005686 w 12193149"/>
              <a:gd name="connsiteY169-12898" fmla="*/ 2085563 h 2344739"/>
              <a:gd name="connsiteX170-12899" fmla="*/ 3937994 w 12193149"/>
              <a:gd name="connsiteY170-12900" fmla="*/ 2068106 h 2344739"/>
              <a:gd name="connsiteX171-12901" fmla="*/ 3898423 w 12193149"/>
              <a:gd name="connsiteY171-12902" fmla="*/ 2062451 h 2344739"/>
              <a:gd name="connsiteX172-12903" fmla="*/ 3790908 w 12193149"/>
              <a:gd name="connsiteY172-12904" fmla="*/ 2042213 h 2344739"/>
              <a:gd name="connsiteX173-12905" fmla="*/ 3683661 w 12193149"/>
              <a:gd name="connsiteY173-12906" fmla="*/ 2018290 h 2344739"/>
              <a:gd name="connsiteX174-12907" fmla="*/ 3611183 w 12193149"/>
              <a:gd name="connsiteY174-12908" fmla="*/ 1986019 h 2344739"/>
              <a:gd name="connsiteX175-12909" fmla="*/ 3605003 w 12193149"/>
              <a:gd name="connsiteY175-12910" fmla="*/ 1987381 h 2344739"/>
              <a:gd name="connsiteX176-12911" fmla="*/ 3595884 w 12193149"/>
              <a:gd name="connsiteY176-12912" fmla="*/ 1987545 h 2344739"/>
              <a:gd name="connsiteX177-12913" fmla="*/ 3595649 w 12193149"/>
              <a:gd name="connsiteY177-12914" fmla="*/ 1987276 h 2344739"/>
              <a:gd name="connsiteX178-12915" fmla="*/ 3587126 w 12193149"/>
              <a:gd name="connsiteY178-12916" fmla="*/ 1987966 h 2344739"/>
              <a:gd name="connsiteX179-12917" fmla="*/ 3537283 w 12193149"/>
              <a:gd name="connsiteY179-12918" fmla="*/ 1978267 h 2344739"/>
              <a:gd name="connsiteX180-12919" fmla="*/ 3474371 w 12193149"/>
              <a:gd name="connsiteY180-12920" fmla="*/ 1974606 h 2344739"/>
              <a:gd name="connsiteX181-12921" fmla="*/ 3401876 w 12193149"/>
              <a:gd name="connsiteY181-12922" fmla="*/ 1962558 h 2344739"/>
              <a:gd name="connsiteX182-12923" fmla="*/ 3365036 w 12193149"/>
              <a:gd name="connsiteY182-12924" fmla="*/ 1979510 h 2344739"/>
              <a:gd name="connsiteX183-12925" fmla="*/ 3345174 w 12193149"/>
              <a:gd name="connsiteY183-12926" fmla="*/ 1981192 h 2344739"/>
              <a:gd name="connsiteX184-12927" fmla="*/ 3342846 w 12193149"/>
              <a:gd name="connsiteY184-12928" fmla="*/ 1980217 h 2344739"/>
              <a:gd name="connsiteX185-12929" fmla="*/ 3263504 w 12193149"/>
              <a:gd name="connsiteY185-12930" fmla="*/ 1986094 h 2344739"/>
              <a:gd name="connsiteX186-12931" fmla="*/ 3143704 w 12193149"/>
              <a:gd name="connsiteY186-12932" fmla="*/ 1993869 h 2344739"/>
              <a:gd name="connsiteX187-12933" fmla="*/ 3031439 w 12193149"/>
              <a:gd name="connsiteY187-12934" fmla="*/ 1996512 h 2344739"/>
              <a:gd name="connsiteX188-12935" fmla="*/ 2782717 w 12193149"/>
              <a:gd name="connsiteY188-12936" fmla="*/ 2018333 h 2344739"/>
              <a:gd name="connsiteX189-12937" fmla="*/ 2647675 w 12193149"/>
              <a:gd name="connsiteY189-12938" fmla="*/ 2028869 h 2344739"/>
              <a:gd name="connsiteX190-12939" fmla="*/ 2569176 w 12193149"/>
              <a:gd name="connsiteY190-12940" fmla="*/ 2002628 h 2344739"/>
              <a:gd name="connsiteX191-12941" fmla="*/ 2444403 w 12193149"/>
              <a:gd name="connsiteY191-12942" fmla="*/ 2016529 h 2344739"/>
              <a:gd name="connsiteX192-12943" fmla="*/ 2316260 w 12193149"/>
              <a:gd name="connsiteY192-12944" fmla="*/ 2024996 h 2344739"/>
              <a:gd name="connsiteX193-12945" fmla="*/ 2209726 w 12193149"/>
              <a:gd name="connsiteY193-12946" fmla="*/ 2019763 h 2344739"/>
              <a:gd name="connsiteX194-12947" fmla="*/ 2095813 w 12193149"/>
              <a:gd name="connsiteY194-12948" fmla="*/ 2003052 h 2344739"/>
              <a:gd name="connsiteX195-12949" fmla="*/ 1998504 w 12193149"/>
              <a:gd name="connsiteY195-12950" fmla="*/ 1995032 h 2344739"/>
              <a:gd name="connsiteX196-12951" fmla="*/ 1929320 w 12193149"/>
              <a:gd name="connsiteY196-12952" fmla="*/ 2016977 h 2344739"/>
              <a:gd name="connsiteX197-12953" fmla="*/ 1922798 w 12193149"/>
              <a:gd name="connsiteY197-12954" fmla="*/ 2012146 h 2344739"/>
              <a:gd name="connsiteX198-12955" fmla="*/ 1874228 w 12193149"/>
              <a:gd name="connsiteY198-12956" fmla="*/ 2013741 h 2344739"/>
              <a:gd name="connsiteX199-12957" fmla="*/ 1787803 w 12193149"/>
              <a:gd name="connsiteY199-12958" fmla="*/ 2041363 h 2344739"/>
              <a:gd name="connsiteX200-12959" fmla="*/ 1739352 w 12193149"/>
              <a:gd name="connsiteY200-12960" fmla="*/ 2036312 h 2344739"/>
              <a:gd name="connsiteX201-12961" fmla="*/ 1676219 w 12193149"/>
              <a:gd name="connsiteY201-12962" fmla="*/ 2019963 h 2344739"/>
              <a:gd name="connsiteX202-12963" fmla="*/ 1609817 w 12193149"/>
              <a:gd name="connsiteY202-12964" fmla="*/ 2013066 h 2344739"/>
              <a:gd name="connsiteX203-12965" fmla="*/ 1497258 w 12193149"/>
              <a:gd name="connsiteY203-12966" fmla="*/ 1987476 h 2344739"/>
              <a:gd name="connsiteX204-12967" fmla="*/ 1151127 w 12193149"/>
              <a:gd name="connsiteY204-12968" fmla="*/ 1938041 h 2344739"/>
              <a:gd name="connsiteX205-12969" fmla="*/ 859417 w 12193149"/>
              <a:gd name="connsiteY205-12970" fmla="*/ 1928608 h 2344739"/>
              <a:gd name="connsiteX206-12971" fmla="*/ 838688 w 12193149"/>
              <a:gd name="connsiteY206-12972" fmla="*/ 1929821 h 2344739"/>
              <a:gd name="connsiteX207-12973" fmla="*/ 817957 w 12193149"/>
              <a:gd name="connsiteY207-12974" fmla="*/ 1927857 h 2344739"/>
              <a:gd name="connsiteX208-12975" fmla="*/ 812654 w 12193149"/>
              <a:gd name="connsiteY208-12976" fmla="*/ 1930751 h 2344739"/>
              <a:gd name="connsiteX209-12977" fmla="*/ 721195 w 12193149"/>
              <a:gd name="connsiteY209-12978" fmla="*/ 1929661 h 2344739"/>
              <a:gd name="connsiteX210-12979" fmla="*/ 720890 w 12193149"/>
              <a:gd name="connsiteY210-12980" fmla="*/ 1928399 h 2344739"/>
              <a:gd name="connsiteX211-12981" fmla="*/ 710023 w 12193149"/>
              <a:gd name="connsiteY211-12982" fmla="*/ 1922722 h 2344739"/>
              <a:gd name="connsiteX212-12983" fmla="*/ 597940 w 12193149"/>
              <a:gd name="connsiteY212-12984" fmla="*/ 1879864 h 2344739"/>
              <a:gd name="connsiteX213-12985" fmla="*/ 579683 w 12193149"/>
              <a:gd name="connsiteY213-12986" fmla="*/ 1877212 h 2344739"/>
              <a:gd name="connsiteX214-12987" fmla="*/ 572865 w 12193149"/>
              <a:gd name="connsiteY214-12988" fmla="*/ 1877401 h 2344739"/>
              <a:gd name="connsiteX215-12989" fmla="*/ 446247 w 12193149"/>
              <a:gd name="connsiteY215-12990" fmla="*/ 1839371 h 2344739"/>
              <a:gd name="connsiteX216-12991" fmla="*/ 405163 w 12193149"/>
              <a:gd name="connsiteY216-12992" fmla="*/ 1833548 h 2344739"/>
              <a:gd name="connsiteX217-12993" fmla="*/ 293583 w 12193149"/>
              <a:gd name="connsiteY217-12994" fmla="*/ 1812852 h 2344739"/>
              <a:gd name="connsiteX218-12995" fmla="*/ 119529 w 12193149"/>
              <a:gd name="connsiteY218-12996" fmla="*/ 1761047 h 2344739"/>
              <a:gd name="connsiteX219-12997" fmla="*/ 16674 w 12193149"/>
              <a:gd name="connsiteY219-12998" fmla="*/ 1758191 h 2344739"/>
              <a:gd name="connsiteX220-12999" fmla="*/ 1150 w 12193149"/>
              <a:gd name="connsiteY220-13000" fmla="*/ 1752722 h 2344739"/>
              <a:gd name="connsiteX221-13001" fmla="*/ 1148 w 12193149"/>
              <a:gd name="connsiteY221-13002" fmla="*/ 222213 h 2344739"/>
              <a:gd name="connsiteX222-13003" fmla="*/ 1148 w 12193149"/>
              <a:gd name="connsiteY222-13004" fmla="*/ 0 h 2344739"/>
              <a:gd name="connsiteX0-13005" fmla="*/ 1148 w 12193149"/>
              <a:gd name="connsiteY0-13006" fmla="*/ 0 h 2344739"/>
              <a:gd name="connsiteX1-13007" fmla="*/ 12193148 w 12193149"/>
              <a:gd name="connsiteY1-13008" fmla="*/ 0 h 2344739"/>
              <a:gd name="connsiteX2-13009" fmla="*/ 12193148 w 12193149"/>
              <a:gd name="connsiteY2-13010" fmla="*/ 222213 h 2344739"/>
              <a:gd name="connsiteX3-13011" fmla="*/ 12193148 w 12193149"/>
              <a:gd name="connsiteY3-13012" fmla="*/ 389190 h 2344739"/>
              <a:gd name="connsiteX4-13013" fmla="*/ 12193149 w 12193149"/>
              <a:gd name="connsiteY4-13014" fmla="*/ 579739 h 2344739"/>
              <a:gd name="connsiteX5-13015" fmla="*/ 12185986 w 12193149"/>
              <a:gd name="connsiteY5-13016" fmla="*/ 584189 h 2344739"/>
              <a:gd name="connsiteX6-13017" fmla="*/ 12156363 w 12193149"/>
              <a:gd name="connsiteY6-13018" fmla="*/ 597366 h 2344739"/>
              <a:gd name="connsiteX7-13019" fmla="*/ 12139215 w 12193149"/>
              <a:gd name="connsiteY7-13020" fmla="*/ 623179 h 2344739"/>
              <a:gd name="connsiteX8-13021" fmla="*/ 12126327 w 12193149"/>
              <a:gd name="connsiteY8-13022" fmla="*/ 624690 h 2344739"/>
              <a:gd name="connsiteX9-13023" fmla="*/ 12124007 w 12193149"/>
              <a:gd name="connsiteY9-13024" fmla="*/ 624794 h 2344739"/>
              <a:gd name="connsiteX10-13025" fmla="*/ 12116854 w 12193149"/>
              <a:gd name="connsiteY10-13026" fmla="*/ 628608 h 2344739"/>
              <a:gd name="connsiteX11-13027" fmla="*/ 12099497 w 12193149"/>
              <a:gd name="connsiteY11-13028" fmla="*/ 628139 h 2344739"/>
              <a:gd name="connsiteX12-13029" fmla="*/ 12087073 w 12193149"/>
              <a:gd name="connsiteY12-13030" fmla="*/ 636341 h 2344739"/>
              <a:gd name="connsiteX13-13031" fmla="*/ 12031073 w 12193149"/>
              <a:gd name="connsiteY13-13032" fmla="*/ 680009 h 2344739"/>
              <a:gd name="connsiteX14-13033" fmla="*/ 11995833 w 12193149"/>
              <a:gd name="connsiteY14-13034" fmla="*/ 703458 h 2344739"/>
              <a:gd name="connsiteX15-13035" fmla="*/ 11979717 w 12193149"/>
              <a:gd name="connsiteY15-13036" fmla="*/ 708161 h 2344739"/>
              <a:gd name="connsiteX16-13037" fmla="*/ 11959046 w 12193149"/>
              <a:gd name="connsiteY16-13038" fmla="*/ 717558 h 2344739"/>
              <a:gd name="connsiteX17-13039" fmla="*/ 11920454 w 12193149"/>
              <a:gd name="connsiteY17-13040" fmla="*/ 730883 h 2344739"/>
              <a:gd name="connsiteX18-13041" fmla="*/ 11903656 w 12193149"/>
              <a:gd name="connsiteY18-13042" fmla="*/ 742426 h 2344739"/>
              <a:gd name="connsiteX19-13043" fmla="*/ 11895048 w 12193149"/>
              <a:gd name="connsiteY19-13044" fmla="*/ 744791 h 2344739"/>
              <a:gd name="connsiteX20-13045" fmla="*/ 11891968 w 12193149"/>
              <a:gd name="connsiteY20-13046" fmla="*/ 755729 h 2344739"/>
              <a:gd name="connsiteX21-13047" fmla="*/ 11870776 w 12193149"/>
              <a:gd name="connsiteY21-13048" fmla="*/ 777816 h 2344739"/>
              <a:gd name="connsiteX22-13049" fmla="*/ 11813376 w 12193149"/>
              <a:gd name="connsiteY22-13050" fmla="*/ 797659 h 2344739"/>
              <a:gd name="connsiteX23-13051" fmla="*/ 11749767 w 12193149"/>
              <a:gd name="connsiteY23-13052" fmla="*/ 872002 h 2344739"/>
              <a:gd name="connsiteX24-13053" fmla="*/ 11590693 w 12193149"/>
              <a:gd name="connsiteY24-13054" fmla="*/ 963777 h 2344739"/>
              <a:gd name="connsiteX25-13055" fmla="*/ 11506817 w 12193149"/>
              <a:gd name="connsiteY25-13056" fmla="*/ 1033623 h 2344739"/>
              <a:gd name="connsiteX26-13057" fmla="*/ 11280332 w 12193149"/>
              <a:gd name="connsiteY26-13058" fmla="*/ 1223571 h 2344739"/>
              <a:gd name="connsiteX27-13059" fmla="*/ 11228309 w 12193149"/>
              <a:gd name="connsiteY27-13060" fmla="*/ 1276236 h 2344739"/>
              <a:gd name="connsiteX28-13061" fmla="*/ 11218087 w 12193149"/>
              <a:gd name="connsiteY28-13062" fmla="*/ 1275961 h 2344739"/>
              <a:gd name="connsiteX29-13063" fmla="*/ 11217184 w 12193149"/>
              <a:gd name="connsiteY29-13064" fmla="*/ 1275018 h 2344739"/>
              <a:gd name="connsiteX30-13065" fmla="*/ 11188885 w 12193149"/>
              <a:gd name="connsiteY30-13066" fmla="*/ 1292383 h 2344739"/>
              <a:gd name="connsiteX31-13067" fmla="*/ 11184501 w 12193149"/>
              <a:gd name="connsiteY31-13068" fmla="*/ 1292525 h 2344739"/>
              <a:gd name="connsiteX32-13069" fmla="*/ 11166854 w 12193149"/>
              <a:gd name="connsiteY32-13070" fmla="*/ 1306612 h 2344739"/>
              <a:gd name="connsiteX33-13071" fmla="*/ 11157311 w 12193149"/>
              <a:gd name="connsiteY33-13072" fmla="*/ 1312414 h 2344739"/>
              <a:gd name="connsiteX34-13073" fmla="*/ 11155496 w 12193149"/>
              <a:gd name="connsiteY34-13074" fmla="*/ 1317097 h 2344739"/>
              <a:gd name="connsiteX35-13075" fmla="*/ 11140961 w 12193149"/>
              <a:gd name="connsiteY35-13076" fmla="*/ 1324115 h 2344739"/>
              <a:gd name="connsiteX36-13077" fmla="*/ 11138961 w 12193149"/>
              <a:gd name="connsiteY36-13078" fmla="*/ 1323772 h 2344739"/>
              <a:gd name="connsiteX37-13079" fmla="*/ 11128208 w 12193149"/>
              <a:gd name="connsiteY37-13080" fmla="*/ 1333832 h 2344739"/>
              <a:gd name="connsiteX38-13081" fmla="*/ 11120691 w 12193149"/>
              <a:gd name="connsiteY38-13082" fmla="*/ 1347424 h 2344739"/>
              <a:gd name="connsiteX39-13083" fmla="*/ 10894683 w 12193149"/>
              <a:gd name="connsiteY39-13084" fmla="*/ 1473399 h 2344739"/>
              <a:gd name="connsiteX40-13085" fmla="*/ 10773300 w 12193149"/>
              <a:gd name="connsiteY40-13086" fmla="*/ 1523191 h 2344739"/>
              <a:gd name="connsiteX41-13087" fmla="*/ 10627668 w 12193149"/>
              <a:gd name="connsiteY41-13088" fmla="*/ 1559229 h 2344739"/>
              <a:gd name="connsiteX42-13089" fmla="*/ 10581895 w 12193149"/>
              <a:gd name="connsiteY42-13090" fmla="*/ 1568689 h 2344739"/>
              <a:gd name="connsiteX43-13091" fmla="*/ 10547790 w 12193149"/>
              <a:gd name="connsiteY43-13092" fmla="*/ 1598423 h 2344739"/>
              <a:gd name="connsiteX44-13093" fmla="*/ 10529643 w 12193149"/>
              <a:gd name="connsiteY44-13094" fmla="*/ 1596907 h 2344739"/>
              <a:gd name="connsiteX45-13095" fmla="*/ 10526446 w 12193149"/>
              <a:gd name="connsiteY45-13096" fmla="*/ 1596411 h 2344739"/>
              <a:gd name="connsiteX46-13097" fmla="*/ 10515129 w 12193149"/>
              <a:gd name="connsiteY46-13098" fmla="*/ 1599537 h 2344739"/>
              <a:gd name="connsiteX47-13099" fmla="*/ 10491735 w 12193149"/>
              <a:gd name="connsiteY47-13100" fmla="*/ 1594156 h 2344739"/>
              <a:gd name="connsiteX48-13101" fmla="*/ 10471418 w 12193149"/>
              <a:gd name="connsiteY48-13102" fmla="*/ 1601693 h 2344739"/>
              <a:gd name="connsiteX49-13103" fmla="*/ 10377042 w 12193149"/>
              <a:gd name="connsiteY49-13104" fmla="*/ 1644598 h 2344739"/>
              <a:gd name="connsiteX50-13105" fmla="*/ 10319338 w 12193149"/>
              <a:gd name="connsiteY50-13106" fmla="*/ 1666221 h 2344739"/>
              <a:gd name="connsiteX51-13107" fmla="*/ 10295467 w 12193149"/>
              <a:gd name="connsiteY51-13108" fmla="*/ 1668079 h 2344739"/>
              <a:gd name="connsiteX52-13109" fmla="*/ 10263443 w 12193149"/>
              <a:gd name="connsiteY52-13110" fmla="*/ 1674948 h 2344739"/>
              <a:gd name="connsiteX53-13111" fmla="*/ 10205418 w 12193149"/>
              <a:gd name="connsiteY53-13112" fmla="*/ 1682149 h 2344739"/>
              <a:gd name="connsiteX54-13113" fmla="*/ 10177759 w 12193149"/>
              <a:gd name="connsiteY54-13114" fmla="*/ 1692943 h 2344739"/>
              <a:gd name="connsiteX55-13115" fmla="*/ 10165070 w 12193149"/>
              <a:gd name="connsiteY55-13116" fmla="*/ 1693739 h 2344739"/>
              <a:gd name="connsiteX56-13117" fmla="*/ 10156308 w 12193149"/>
              <a:gd name="connsiteY56-13118" fmla="*/ 1707487 h 2344739"/>
              <a:gd name="connsiteX57-13119" fmla="*/ 10118267 w 12193149"/>
              <a:gd name="connsiteY57-13120" fmla="*/ 1731142 h 2344739"/>
              <a:gd name="connsiteX58-13121" fmla="*/ 10101593 w 12193149"/>
              <a:gd name="connsiteY58-13122" fmla="*/ 1742432 h 2344739"/>
              <a:gd name="connsiteX59-13123" fmla="*/ 10083317 w 12193149"/>
              <a:gd name="connsiteY59-13124" fmla="*/ 1743296 h 2344739"/>
              <a:gd name="connsiteX60-13125" fmla="*/ 10040388 w 12193149"/>
              <a:gd name="connsiteY60-13126" fmla="*/ 1741632 h 2344739"/>
              <a:gd name="connsiteX61-13127" fmla="*/ 9961167 w 12193149"/>
              <a:gd name="connsiteY61-13128" fmla="*/ 1757147 h 2344739"/>
              <a:gd name="connsiteX62-13129" fmla="*/ 9848940 w 12193149"/>
              <a:gd name="connsiteY62-13130" fmla="*/ 1763915 h 2344739"/>
              <a:gd name="connsiteX63-13131" fmla="*/ 9729457 w 12193149"/>
              <a:gd name="connsiteY63-13132" fmla="*/ 1784122 h 2344739"/>
              <a:gd name="connsiteX64-13133" fmla="*/ 9585655 w 12193149"/>
              <a:gd name="connsiteY64-13134" fmla="*/ 1795542 h 2344739"/>
              <a:gd name="connsiteX65-13135" fmla="*/ 9344200 w 12193149"/>
              <a:gd name="connsiteY65-13136" fmla="*/ 1841244 h 2344739"/>
              <a:gd name="connsiteX66-13137" fmla="*/ 9232518 w 12193149"/>
              <a:gd name="connsiteY66-13138" fmla="*/ 1893149 h 2344739"/>
              <a:gd name="connsiteX67-13139" fmla="*/ 9195958 w 12193149"/>
              <a:gd name="connsiteY67-13140" fmla="*/ 1903228 h 2344739"/>
              <a:gd name="connsiteX68-13141" fmla="*/ 9054601 w 12193149"/>
              <a:gd name="connsiteY68-13142" fmla="*/ 1910755 h 2344739"/>
              <a:gd name="connsiteX69-13143" fmla="*/ 9006634 w 12193149"/>
              <a:gd name="connsiteY69-13144" fmla="*/ 1914040 h 2344739"/>
              <a:gd name="connsiteX70-13145" fmla="*/ 9006349 w 12193149"/>
              <a:gd name="connsiteY70-13146" fmla="*/ 1913800 h 2344739"/>
              <a:gd name="connsiteX71-13147" fmla="*/ 8997380 w 12193149"/>
              <a:gd name="connsiteY71-13148" fmla="*/ 1915011 h 2344739"/>
              <a:gd name="connsiteX72-13149" fmla="*/ 8991542 w 12193149"/>
              <a:gd name="connsiteY72-13150" fmla="*/ 1917072 h 2344739"/>
              <a:gd name="connsiteX73-13151" fmla="*/ 8975485 w 12193149"/>
              <a:gd name="connsiteY73-13152" fmla="*/ 1920298 h 2344739"/>
              <a:gd name="connsiteX74-13153" fmla="*/ 8969159 w 12193149"/>
              <a:gd name="connsiteY74-13154" fmla="*/ 1919598 h 2344739"/>
              <a:gd name="connsiteX75-13155" fmla="*/ 8964196 w 12193149"/>
              <a:gd name="connsiteY75-13156" fmla="*/ 1917373 h 2344739"/>
              <a:gd name="connsiteX76-13157" fmla="*/ 8930136 w 12193149"/>
              <a:gd name="connsiteY76-13158" fmla="*/ 1914185 h 2344739"/>
              <a:gd name="connsiteX77-13159" fmla="*/ 8753592 w 12193149"/>
              <a:gd name="connsiteY77-13160" fmla="*/ 1933417 h 2344739"/>
              <a:gd name="connsiteX78-13161" fmla="*/ 8708995 w 12193149"/>
              <a:gd name="connsiteY78-13162" fmla="*/ 1935518 h 2344739"/>
              <a:gd name="connsiteX79-13163" fmla="*/ 8597219 w 12193149"/>
              <a:gd name="connsiteY79-13164" fmla="*/ 1944090 h 2344739"/>
              <a:gd name="connsiteX80-13165" fmla="*/ 8526378 w 12193149"/>
              <a:gd name="connsiteY80-13166" fmla="*/ 1929248 h 2344739"/>
              <a:gd name="connsiteX81-13167" fmla="*/ 8512131 w 12193149"/>
              <a:gd name="connsiteY81-13168" fmla="*/ 1935163 h 2344739"/>
              <a:gd name="connsiteX82-13169" fmla="*/ 8507315 w 12193149"/>
              <a:gd name="connsiteY82-13170" fmla="*/ 1938164 h 2344739"/>
              <a:gd name="connsiteX83-13171" fmla="*/ 8499116 w 12193149"/>
              <a:gd name="connsiteY83-13172" fmla="*/ 1940902 h 2344739"/>
              <a:gd name="connsiteX84-13173" fmla="*/ 8498742 w 12193149"/>
              <a:gd name="connsiteY84-13174" fmla="*/ 1940723 h 2344739"/>
              <a:gd name="connsiteX85-13175" fmla="*/ 8491397 w 12193149"/>
              <a:gd name="connsiteY85-13176" fmla="*/ 1943773 h 2344739"/>
              <a:gd name="connsiteX86-13177" fmla="*/ 8368330 w 12193149"/>
              <a:gd name="connsiteY86-13178" fmla="*/ 1957815 h 2344739"/>
              <a:gd name="connsiteX87-13179" fmla="*/ 8354947 w 12193149"/>
              <a:gd name="connsiteY87-13180" fmla="*/ 1958009 h 2344739"/>
              <a:gd name="connsiteX88-13181" fmla="*/ 8321252 w 12193149"/>
              <a:gd name="connsiteY88-13182" fmla="*/ 1974587 h 2344739"/>
              <a:gd name="connsiteX89-13183" fmla="*/ 8315581 w 12193149"/>
              <a:gd name="connsiteY89-13184" fmla="*/ 1974913 h 2344739"/>
              <a:gd name="connsiteX90-13185" fmla="*/ 8296322 w 12193149"/>
              <a:gd name="connsiteY90-13186" fmla="*/ 1988808 h 2344739"/>
              <a:gd name="connsiteX91-13187" fmla="*/ 8285424 w 12193149"/>
              <a:gd name="connsiteY91-13188" fmla="*/ 1994631 h 2344739"/>
              <a:gd name="connsiteX92-13189" fmla="*/ 8284298 w 12193149"/>
              <a:gd name="connsiteY92-13190" fmla="*/ 1999074 h 2344739"/>
              <a:gd name="connsiteX93-13191" fmla="*/ 8267224 w 12193149"/>
              <a:gd name="connsiteY93-13192" fmla="*/ 2006249 h 2344739"/>
              <a:gd name="connsiteX94-13193" fmla="*/ 8264525 w 12193149"/>
              <a:gd name="connsiteY94-13194" fmla="*/ 2006019 h 2344739"/>
              <a:gd name="connsiteX95-13195" fmla="*/ 8253181 w 12193149"/>
              <a:gd name="connsiteY95-13196" fmla="*/ 2015862 h 2344739"/>
              <a:gd name="connsiteX96-13197" fmla="*/ 8246982 w 12193149"/>
              <a:gd name="connsiteY96-13198" fmla="*/ 2028854 h 2344739"/>
              <a:gd name="connsiteX97-13199" fmla="*/ 8091420 w 12193149"/>
              <a:gd name="connsiteY97-13200" fmla="*/ 2075015 h 2344739"/>
              <a:gd name="connsiteX98-13201" fmla="*/ 7906555 w 12193149"/>
              <a:gd name="connsiteY98-13202" fmla="*/ 2116988 h 2344739"/>
              <a:gd name="connsiteX99-13203" fmla="*/ 7719893 w 12193149"/>
              <a:gd name="connsiteY99-13204" fmla="*/ 2142703 h 2344739"/>
              <a:gd name="connsiteX100-13205" fmla="*/ 7615495 w 12193149"/>
              <a:gd name="connsiteY100-13206" fmla="*/ 2139232 h 2344739"/>
              <a:gd name="connsiteX101-13207" fmla="*/ 7528691 w 12193149"/>
              <a:gd name="connsiteY101-13208" fmla="*/ 2145060 h 2344739"/>
              <a:gd name="connsiteX102-13209" fmla="*/ 7520719 w 12193149"/>
              <a:gd name="connsiteY102-13210" fmla="*/ 2147613 h 2344739"/>
              <a:gd name="connsiteX103-13211" fmla="*/ 7508559 w 12193149"/>
              <a:gd name="connsiteY103-13212" fmla="*/ 2148948 h 2344739"/>
              <a:gd name="connsiteX104-13213" fmla="*/ 7508188 w 12193149"/>
              <a:gd name="connsiteY104-13214" fmla="*/ 2148621 h 2344739"/>
              <a:gd name="connsiteX105-13215" fmla="*/ 7496943 w 12193149"/>
              <a:gd name="connsiteY105-13216" fmla="*/ 2150573 h 2344739"/>
              <a:gd name="connsiteX106-13217" fmla="*/ 7406539 w 12193149"/>
              <a:gd name="connsiteY106-13218" fmla="*/ 2142468 h 2344739"/>
              <a:gd name="connsiteX107-13219" fmla="*/ 7219707 w 12193149"/>
              <a:gd name="connsiteY107-13220" fmla="*/ 2156680 h 2344739"/>
              <a:gd name="connsiteX108-13221" fmla="*/ 7202249 w 12193149"/>
              <a:gd name="connsiteY108-13222" fmla="*/ 2161230 h 2344739"/>
              <a:gd name="connsiteX109-13223" fmla="*/ 7198152 w 12193149"/>
              <a:gd name="connsiteY109-13224" fmla="*/ 2166588 h 2344739"/>
              <a:gd name="connsiteX110-13225" fmla="*/ 7171956 w 12193149"/>
              <a:gd name="connsiteY110-13226" fmla="*/ 2171236 h 2344739"/>
              <a:gd name="connsiteX111-13227" fmla="*/ 7098136 w 12193149"/>
              <a:gd name="connsiteY111-13228" fmla="*/ 2183464 h 2344739"/>
              <a:gd name="connsiteX112-13229" fmla="*/ 7019644 w 12193149"/>
              <a:gd name="connsiteY112-13230" fmla="*/ 2183090 h 2344739"/>
              <a:gd name="connsiteX113-13231" fmla="*/ 6905294 w 12193149"/>
              <a:gd name="connsiteY113-13232" fmla="*/ 2212596 h 2344739"/>
              <a:gd name="connsiteX114-13233" fmla="*/ 6709370 w 12193149"/>
              <a:gd name="connsiteY114-13234" fmla="*/ 2240551 h 2344739"/>
              <a:gd name="connsiteX115-13235" fmla="*/ 6550602 w 12193149"/>
              <a:gd name="connsiteY115-13236" fmla="*/ 2269327 h 2344739"/>
              <a:gd name="connsiteX116-13237" fmla="*/ 6318708 w 12193149"/>
              <a:gd name="connsiteY116-13238" fmla="*/ 2316127 h 2344739"/>
              <a:gd name="connsiteX117-13239" fmla="*/ 6169822 w 12193149"/>
              <a:gd name="connsiteY117-13240" fmla="*/ 2318214 h 2344739"/>
              <a:gd name="connsiteX118-13241" fmla="*/ 6074996 w 12193149"/>
              <a:gd name="connsiteY118-13242" fmla="*/ 2338676 h 2344739"/>
              <a:gd name="connsiteX119-13243" fmla="*/ 6069677 w 12193149"/>
              <a:gd name="connsiteY119-13244" fmla="*/ 2337139 h 2344739"/>
              <a:gd name="connsiteX120-13245" fmla="*/ 6049786 w 12193149"/>
              <a:gd name="connsiteY120-13246" fmla="*/ 2337822 h 2344739"/>
              <a:gd name="connsiteX121-13247" fmla="*/ 6042433 w 12193149"/>
              <a:gd name="connsiteY121-13248" fmla="*/ 2329473 h 2344739"/>
              <a:gd name="connsiteX122-13249" fmla="*/ 6011238 w 12193149"/>
              <a:gd name="connsiteY122-13250" fmla="*/ 2324380 h 2344739"/>
              <a:gd name="connsiteX123-13251" fmla="*/ 5958523 w 12193149"/>
              <a:gd name="connsiteY123-13252" fmla="*/ 2328024 h 2344739"/>
              <a:gd name="connsiteX124-13253" fmla="*/ 5760067 w 12193149"/>
              <a:gd name="connsiteY124-13254" fmla="*/ 2343716 h 2344739"/>
              <a:gd name="connsiteX125-13255" fmla="*/ 5628108 w 12193149"/>
              <a:gd name="connsiteY125-13256" fmla="*/ 2344739 h 2344739"/>
              <a:gd name="connsiteX126-13257" fmla="*/ 5472054 w 12193149"/>
              <a:gd name="connsiteY126-13258" fmla="*/ 2330719 h 2344739"/>
              <a:gd name="connsiteX127-13259" fmla="*/ 5433909 w 12193149"/>
              <a:gd name="connsiteY127-13260" fmla="*/ 2319466 h 2344739"/>
              <a:gd name="connsiteX128-13261" fmla="*/ 5382817 w 12193149"/>
              <a:gd name="connsiteY128-13262" fmla="*/ 2301764 h 2344739"/>
              <a:gd name="connsiteX129-13263" fmla="*/ 5262912 w 12193149"/>
              <a:gd name="connsiteY129-13264" fmla="*/ 2281347 h 2344739"/>
              <a:gd name="connsiteX130-13265" fmla="*/ 5224109 w 12193149"/>
              <a:gd name="connsiteY130-13266" fmla="*/ 2270223 h 2344739"/>
              <a:gd name="connsiteX131-13267" fmla="*/ 5175808 w 12193149"/>
              <a:gd name="connsiteY131-13268" fmla="*/ 2267233 h 2344739"/>
              <a:gd name="connsiteX132-13269" fmla="*/ 5157702 w 12193149"/>
              <a:gd name="connsiteY132-13270" fmla="*/ 2260010 h 2344739"/>
              <a:gd name="connsiteX133-13271" fmla="*/ 5143747 w 12193149"/>
              <a:gd name="connsiteY133-13272" fmla="*/ 2256610 h 2344739"/>
              <a:gd name="connsiteX134-13273" fmla="*/ 5140744 w 12193149"/>
              <a:gd name="connsiteY134-13274" fmla="*/ 2254509 h 2344739"/>
              <a:gd name="connsiteX135-13275" fmla="*/ 5122807 w 12193149"/>
              <a:gd name="connsiteY135-13276" fmla="*/ 2243656 h 2344739"/>
              <a:gd name="connsiteX136-13277" fmla="*/ 5066938 w 12193149"/>
              <a:gd name="connsiteY136-13278" fmla="*/ 2250227 h 2344739"/>
              <a:gd name="connsiteX137-13279" fmla="*/ 5012662 w 12193149"/>
              <a:gd name="connsiteY137-13280" fmla="*/ 2233846 h 2344739"/>
              <a:gd name="connsiteX138-13281" fmla="*/ 4841589 w 12193149"/>
              <a:gd name="connsiteY138-13282" fmla="*/ 2209829 h 2344739"/>
              <a:gd name="connsiteX139-13283" fmla="*/ 4763595 w 12193149"/>
              <a:gd name="connsiteY139-13284" fmla="*/ 2182061 h 2344739"/>
              <a:gd name="connsiteX140-13285" fmla="*/ 4724334 w 12193149"/>
              <a:gd name="connsiteY140-13286" fmla="*/ 2173047 h 2344739"/>
              <a:gd name="connsiteX141-13287" fmla="*/ 4722324 w 12193149"/>
              <a:gd name="connsiteY141-13288" fmla="*/ 2172298 h 2344739"/>
              <a:gd name="connsiteX142-13289" fmla="*/ 4723259 w 12193149"/>
              <a:gd name="connsiteY142-13290" fmla="*/ 2172087 h 2344739"/>
              <a:gd name="connsiteX143-13291" fmla="*/ 4718350 w 12193149"/>
              <a:gd name="connsiteY143-13292" fmla="*/ 2170817 h 2344739"/>
              <a:gd name="connsiteX144-13293" fmla="*/ 4722324 w 12193149"/>
              <a:gd name="connsiteY144-13294" fmla="*/ 2172298 h 2344739"/>
              <a:gd name="connsiteX145-13295" fmla="*/ 4716674 w 12193149"/>
              <a:gd name="connsiteY145-13296" fmla="*/ 2173573 h 2344739"/>
              <a:gd name="connsiteX146-13297" fmla="*/ 4516962 w 12193149"/>
              <a:gd name="connsiteY146-13298" fmla="*/ 2163671 h 2344739"/>
              <a:gd name="connsiteX147-13299" fmla="*/ 4429691 w 12193149"/>
              <a:gd name="connsiteY147-13300" fmla="*/ 2153020 h 2344739"/>
              <a:gd name="connsiteX148-13301" fmla="*/ 4364023 w 12193149"/>
              <a:gd name="connsiteY148-13302" fmla="*/ 2151674 h 2344739"/>
              <a:gd name="connsiteX149-13303" fmla="*/ 4318114 w 12193149"/>
              <a:gd name="connsiteY149-13304" fmla="*/ 2158289 h 2344739"/>
              <a:gd name="connsiteX150-13305" fmla="*/ 4316258 w 12193149"/>
              <a:gd name="connsiteY150-13306" fmla="*/ 2156948 h 2344739"/>
              <a:gd name="connsiteX151-13307" fmla="*/ 4296292 w 12193149"/>
              <a:gd name="connsiteY151-13308" fmla="*/ 2155069 h 2344739"/>
              <a:gd name="connsiteX152-13309" fmla="*/ 4291212 w 12193149"/>
              <a:gd name="connsiteY152-13310" fmla="*/ 2157986 h 2344739"/>
              <a:gd name="connsiteX153-13311" fmla="*/ 4277290 w 12193149"/>
              <a:gd name="connsiteY153-13312" fmla="*/ 2157740 h 2344739"/>
              <a:gd name="connsiteX154-13313" fmla="*/ 4249265 w 12193149"/>
              <a:gd name="connsiteY154-13314" fmla="*/ 2160064 h 2344739"/>
              <a:gd name="connsiteX155-13315" fmla="*/ 4203199 w 12193149"/>
              <a:gd name="connsiteY155-13316" fmla="*/ 2157269 h 2344739"/>
              <a:gd name="connsiteX156-13317" fmla="*/ 4202893 w 12193149"/>
              <a:gd name="connsiteY156-13318" fmla="*/ 2156010 h 2344739"/>
              <a:gd name="connsiteX157-13319" fmla="*/ 4192396 w 12193149"/>
              <a:gd name="connsiteY157-13320" fmla="*/ 2150376 h 2344739"/>
              <a:gd name="connsiteX158-13321" fmla="*/ 4143893 w 12193149"/>
              <a:gd name="connsiteY158-13322" fmla="*/ 2134511 h 2344739"/>
              <a:gd name="connsiteX159-13323" fmla="*/ 4084245 w 12193149"/>
              <a:gd name="connsiteY159-13324" fmla="*/ 2107978 h 2344739"/>
              <a:gd name="connsiteX160-13325" fmla="*/ 4075694 w 12193149"/>
              <a:gd name="connsiteY160-13326" fmla="*/ 2107143 h 2344739"/>
              <a:gd name="connsiteX161-13327" fmla="*/ 4075575 w 12193149"/>
              <a:gd name="connsiteY161-13328" fmla="*/ 2106844 h 2344739"/>
              <a:gd name="connsiteX162-13329" fmla="*/ 4066658 w 12193149"/>
              <a:gd name="connsiteY162-13330" fmla="*/ 2105400 h 2344739"/>
              <a:gd name="connsiteX163-13331" fmla="*/ 4060102 w 12193149"/>
              <a:gd name="connsiteY163-13332" fmla="*/ 2105618 h 2344739"/>
              <a:gd name="connsiteX164-13333" fmla="*/ 4043512 w 12193149"/>
              <a:gd name="connsiteY164-13334" fmla="*/ 2103997 h 2344739"/>
              <a:gd name="connsiteX165-13335" fmla="*/ 4038145 w 12193149"/>
              <a:gd name="connsiteY165-13336" fmla="*/ 2101563 h 2344739"/>
              <a:gd name="connsiteX166-13337" fmla="*/ 4036511 w 12193149"/>
              <a:gd name="connsiteY166-13338" fmla="*/ 2097896 h 2344739"/>
              <a:gd name="connsiteX167-13339" fmla="*/ 4034926 w 12193149"/>
              <a:gd name="connsiteY167-13340" fmla="*/ 2098131 h 2344739"/>
              <a:gd name="connsiteX168-13341" fmla="*/ 4005686 w 12193149"/>
              <a:gd name="connsiteY168-13342" fmla="*/ 2085563 h 2344739"/>
              <a:gd name="connsiteX169-13343" fmla="*/ 3937994 w 12193149"/>
              <a:gd name="connsiteY169-13344" fmla="*/ 2068106 h 2344739"/>
              <a:gd name="connsiteX170-13345" fmla="*/ 3898423 w 12193149"/>
              <a:gd name="connsiteY170-13346" fmla="*/ 2062451 h 2344739"/>
              <a:gd name="connsiteX171-13347" fmla="*/ 3790908 w 12193149"/>
              <a:gd name="connsiteY171-13348" fmla="*/ 2042213 h 2344739"/>
              <a:gd name="connsiteX172-13349" fmla="*/ 3683661 w 12193149"/>
              <a:gd name="connsiteY172-13350" fmla="*/ 2018290 h 2344739"/>
              <a:gd name="connsiteX173-13351" fmla="*/ 3611183 w 12193149"/>
              <a:gd name="connsiteY173-13352" fmla="*/ 1986019 h 2344739"/>
              <a:gd name="connsiteX174-13353" fmla="*/ 3605003 w 12193149"/>
              <a:gd name="connsiteY174-13354" fmla="*/ 1987381 h 2344739"/>
              <a:gd name="connsiteX175-13355" fmla="*/ 3595884 w 12193149"/>
              <a:gd name="connsiteY175-13356" fmla="*/ 1987545 h 2344739"/>
              <a:gd name="connsiteX176-13357" fmla="*/ 3595649 w 12193149"/>
              <a:gd name="connsiteY176-13358" fmla="*/ 1987276 h 2344739"/>
              <a:gd name="connsiteX177-13359" fmla="*/ 3587126 w 12193149"/>
              <a:gd name="connsiteY177-13360" fmla="*/ 1987966 h 2344739"/>
              <a:gd name="connsiteX178-13361" fmla="*/ 3537283 w 12193149"/>
              <a:gd name="connsiteY178-13362" fmla="*/ 1978267 h 2344739"/>
              <a:gd name="connsiteX179-13363" fmla="*/ 3474371 w 12193149"/>
              <a:gd name="connsiteY179-13364" fmla="*/ 1974606 h 2344739"/>
              <a:gd name="connsiteX180-13365" fmla="*/ 3401876 w 12193149"/>
              <a:gd name="connsiteY180-13366" fmla="*/ 1962558 h 2344739"/>
              <a:gd name="connsiteX181-13367" fmla="*/ 3365036 w 12193149"/>
              <a:gd name="connsiteY181-13368" fmla="*/ 1979510 h 2344739"/>
              <a:gd name="connsiteX182-13369" fmla="*/ 3345174 w 12193149"/>
              <a:gd name="connsiteY182-13370" fmla="*/ 1981192 h 2344739"/>
              <a:gd name="connsiteX183-13371" fmla="*/ 3342846 w 12193149"/>
              <a:gd name="connsiteY183-13372" fmla="*/ 1980217 h 2344739"/>
              <a:gd name="connsiteX184-13373" fmla="*/ 3263504 w 12193149"/>
              <a:gd name="connsiteY184-13374" fmla="*/ 1986094 h 2344739"/>
              <a:gd name="connsiteX185-13375" fmla="*/ 3143704 w 12193149"/>
              <a:gd name="connsiteY185-13376" fmla="*/ 1993869 h 2344739"/>
              <a:gd name="connsiteX186-13377" fmla="*/ 3031439 w 12193149"/>
              <a:gd name="connsiteY186-13378" fmla="*/ 1996512 h 2344739"/>
              <a:gd name="connsiteX187-13379" fmla="*/ 2782717 w 12193149"/>
              <a:gd name="connsiteY187-13380" fmla="*/ 2018333 h 2344739"/>
              <a:gd name="connsiteX188-13381" fmla="*/ 2647675 w 12193149"/>
              <a:gd name="connsiteY188-13382" fmla="*/ 2028869 h 2344739"/>
              <a:gd name="connsiteX189-13383" fmla="*/ 2569176 w 12193149"/>
              <a:gd name="connsiteY189-13384" fmla="*/ 2002628 h 2344739"/>
              <a:gd name="connsiteX190-13385" fmla="*/ 2444403 w 12193149"/>
              <a:gd name="connsiteY190-13386" fmla="*/ 2016529 h 2344739"/>
              <a:gd name="connsiteX191-13387" fmla="*/ 2316260 w 12193149"/>
              <a:gd name="connsiteY191-13388" fmla="*/ 2024996 h 2344739"/>
              <a:gd name="connsiteX192-13389" fmla="*/ 2209726 w 12193149"/>
              <a:gd name="connsiteY192-13390" fmla="*/ 2019763 h 2344739"/>
              <a:gd name="connsiteX193-13391" fmla="*/ 2095813 w 12193149"/>
              <a:gd name="connsiteY193-13392" fmla="*/ 2003052 h 2344739"/>
              <a:gd name="connsiteX194-13393" fmla="*/ 1998504 w 12193149"/>
              <a:gd name="connsiteY194-13394" fmla="*/ 1995032 h 2344739"/>
              <a:gd name="connsiteX195-13395" fmla="*/ 1929320 w 12193149"/>
              <a:gd name="connsiteY195-13396" fmla="*/ 2016977 h 2344739"/>
              <a:gd name="connsiteX196-13397" fmla="*/ 1922798 w 12193149"/>
              <a:gd name="connsiteY196-13398" fmla="*/ 2012146 h 2344739"/>
              <a:gd name="connsiteX197-13399" fmla="*/ 1874228 w 12193149"/>
              <a:gd name="connsiteY197-13400" fmla="*/ 2013741 h 2344739"/>
              <a:gd name="connsiteX198-13401" fmla="*/ 1787803 w 12193149"/>
              <a:gd name="connsiteY198-13402" fmla="*/ 2041363 h 2344739"/>
              <a:gd name="connsiteX199-13403" fmla="*/ 1739352 w 12193149"/>
              <a:gd name="connsiteY199-13404" fmla="*/ 2036312 h 2344739"/>
              <a:gd name="connsiteX200-13405" fmla="*/ 1676219 w 12193149"/>
              <a:gd name="connsiteY200-13406" fmla="*/ 2019963 h 2344739"/>
              <a:gd name="connsiteX201-13407" fmla="*/ 1609817 w 12193149"/>
              <a:gd name="connsiteY201-13408" fmla="*/ 2013066 h 2344739"/>
              <a:gd name="connsiteX202-13409" fmla="*/ 1497258 w 12193149"/>
              <a:gd name="connsiteY202-13410" fmla="*/ 1987476 h 2344739"/>
              <a:gd name="connsiteX203-13411" fmla="*/ 1151127 w 12193149"/>
              <a:gd name="connsiteY203-13412" fmla="*/ 1938041 h 2344739"/>
              <a:gd name="connsiteX204-13413" fmla="*/ 859417 w 12193149"/>
              <a:gd name="connsiteY204-13414" fmla="*/ 1928608 h 2344739"/>
              <a:gd name="connsiteX205-13415" fmla="*/ 838688 w 12193149"/>
              <a:gd name="connsiteY205-13416" fmla="*/ 1929821 h 2344739"/>
              <a:gd name="connsiteX206-13417" fmla="*/ 817957 w 12193149"/>
              <a:gd name="connsiteY206-13418" fmla="*/ 1927857 h 2344739"/>
              <a:gd name="connsiteX207-13419" fmla="*/ 812654 w 12193149"/>
              <a:gd name="connsiteY207-13420" fmla="*/ 1930751 h 2344739"/>
              <a:gd name="connsiteX208-13421" fmla="*/ 721195 w 12193149"/>
              <a:gd name="connsiteY208-13422" fmla="*/ 1929661 h 2344739"/>
              <a:gd name="connsiteX209-13423" fmla="*/ 720890 w 12193149"/>
              <a:gd name="connsiteY209-13424" fmla="*/ 1928399 h 2344739"/>
              <a:gd name="connsiteX210-13425" fmla="*/ 710023 w 12193149"/>
              <a:gd name="connsiteY210-13426" fmla="*/ 1922722 h 2344739"/>
              <a:gd name="connsiteX211-13427" fmla="*/ 597940 w 12193149"/>
              <a:gd name="connsiteY211-13428" fmla="*/ 1879864 h 2344739"/>
              <a:gd name="connsiteX212-13429" fmla="*/ 579683 w 12193149"/>
              <a:gd name="connsiteY212-13430" fmla="*/ 1877212 h 2344739"/>
              <a:gd name="connsiteX213-13431" fmla="*/ 572865 w 12193149"/>
              <a:gd name="connsiteY213-13432" fmla="*/ 1877401 h 2344739"/>
              <a:gd name="connsiteX214-13433" fmla="*/ 446247 w 12193149"/>
              <a:gd name="connsiteY214-13434" fmla="*/ 1839371 h 2344739"/>
              <a:gd name="connsiteX215-13435" fmla="*/ 405163 w 12193149"/>
              <a:gd name="connsiteY215-13436" fmla="*/ 1833548 h 2344739"/>
              <a:gd name="connsiteX216-13437" fmla="*/ 293583 w 12193149"/>
              <a:gd name="connsiteY216-13438" fmla="*/ 1812852 h 2344739"/>
              <a:gd name="connsiteX217-13439" fmla="*/ 119529 w 12193149"/>
              <a:gd name="connsiteY217-13440" fmla="*/ 1761047 h 2344739"/>
              <a:gd name="connsiteX218-13441" fmla="*/ 16674 w 12193149"/>
              <a:gd name="connsiteY218-13442" fmla="*/ 1758191 h 2344739"/>
              <a:gd name="connsiteX219-13443" fmla="*/ 1150 w 12193149"/>
              <a:gd name="connsiteY219-13444" fmla="*/ 1752722 h 2344739"/>
              <a:gd name="connsiteX220-13445" fmla="*/ 1148 w 12193149"/>
              <a:gd name="connsiteY220-13446" fmla="*/ 222213 h 2344739"/>
              <a:gd name="connsiteX221-13447" fmla="*/ 1148 w 12193149"/>
              <a:gd name="connsiteY221-13448" fmla="*/ 0 h 2344739"/>
              <a:gd name="connsiteX0-13449" fmla="*/ 1148 w 12193149"/>
              <a:gd name="connsiteY0-13450" fmla="*/ 0 h 2344739"/>
              <a:gd name="connsiteX1-13451" fmla="*/ 12193148 w 12193149"/>
              <a:gd name="connsiteY1-13452" fmla="*/ 0 h 2344739"/>
              <a:gd name="connsiteX2-13453" fmla="*/ 12193148 w 12193149"/>
              <a:gd name="connsiteY2-13454" fmla="*/ 222213 h 2344739"/>
              <a:gd name="connsiteX3-13455" fmla="*/ 12193148 w 12193149"/>
              <a:gd name="connsiteY3-13456" fmla="*/ 389190 h 2344739"/>
              <a:gd name="connsiteX4-13457" fmla="*/ 12193149 w 12193149"/>
              <a:gd name="connsiteY4-13458" fmla="*/ 579739 h 2344739"/>
              <a:gd name="connsiteX5-13459" fmla="*/ 12185986 w 12193149"/>
              <a:gd name="connsiteY5-13460" fmla="*/ 584189 h 2344739"/>
              <a:gd name="connsiteX6-13461" fmla="*/ 12156363 w 12193149"/>
              <a:gd name="connsiteY6-13462" fmla="*/ 597366 h 2344739"/>
              <a:gd name="connsiteX7-13463" fmla="*/ 12139215 w 12193149"/>
              <a:gd name="connsiteY7-13464" fmla="*/ 623179 h 2344739"/>
              <a:gd name="connsiteX8-13465" fmla="*/ 12126327 w 12193149"/>
              <a:gd name="connsiteY8-13466" fmla="*/ 624690 h 2344739"/>
              <a:gd name="connsiteX9-13467" fmla="*/ 12124007 w 12193149"/>
              <a:gd name="connsiteY9-13468" fmla="*/ 624794 h 2344739"/>
              <a:gd name="connsiteX10-13469" fmla="*/ 12116854 w 12193149"/>
              <a:gd name="connsiteY10-13470" fmla="*/ 628608 h 2344739"/>
              <a:gd name="connsiteX11-13471" fmla="*/ 12099497 w 12193149"/>
              <a:gd name="connsiteY11-13472" fmla="*/ 628139 h 2344739"/>
              <a:gd name="connsiteX12-13473" fmla="*/ 12087073 w 12193149"/>
              <a:gd name="connsiteY12-13474" fmla="*/ 636341 h 2344739"/>
              <a:gd name="connsiteX13-13475" fmla="*/ 12031073 w 12193149"/>
              <a:gd name="connsiteY13-13476" fmla="*/ 680009 h 2344739"/>
              <a:gd name="connsiteX14-13477" fmla="*/ 11995833 w 12193149"/>
              <a:gd name="connsiteY14-13478" fmla="*/ 703458 h 2344739"/>
              <a:gd name="connsiteX15-13479" fmla="*/ 11979717 w 12193149"/>
              <a:gd name="connsiteY15-13480" fmla="*/ 708161 h 2344739"/>
              <a:gd name="connsiteX16-13481" fmla="*/ 11959046 w 12193149"/>
              <a:gd name="connsiteY16-13482" fmla="*/ 717558 h 2344739"/>
              <a:gd name="connsiteX17-13483" fmla="*/ 11920454 w 12193149"/>
              <a:gd name="connsiteY17-13484" fmla="*/ 730883 h 2344739"/>
              <a:gd name="connsiteX18-13485" fmla="*/ 11903656 w 12193149"/>
              <a:gd name="connsiteY18-13486" fmla="*/ 742426 h 2344739"/>
              <a:gd name="connsiteX19-13487" fmla="*/ 11895048 w 12193149"/>
              <a:gd name="connsiteY19-13488" fmla="*/ 744791 h 2344739"/>
              <a:gd name="connsiteX20-13489" fmla="*/ 11891968 w 12193149"/>
              <a:gd name="connsiteY20-13490" fmla="*/ 755729 h 2344739"/>
              <a:gd name="connsiteX21-13491" fmla="*/ 11870776 w 12193149"/>
              <a:gd name="connsiteY21-13492" fmla="*/ 777816 h 2344739"/>
              <a:gd name="connsiteX22-13493" fmla="*/ 11813376 w 12193149"/>
              <a:gd name="connsiteY22-13494" fmla="*/ 797659 h 2344739"/>
              <a:gd name="connsiteX23-13495" fmla="*/ 11749767 w 12193149"/>
              <a:gd name="connsiteY23-13496" fmla="*/ 872002 h 2344739"/>
              <a:gd name="connsiteX24-13497" fmla="*/ 11590693 w 12193149"/>
              <a:gd name="connsiteY24-13498" fmla="*/ 963777 h 2344739"/>
              <a:gd name="connsiteX25-13499" fmla="*/ 11506817 w 12193149"/>
              <a:gd name="connsiteY25-13500" fmla="*/ 1033623 h 2344739"/>
              <a:gd name="connsiteX26-13501" fmla="*/ 11280332 w 12193149"/>
              <a:gd name="connsiteY26-13502" fmla="*/ 1223571 h 2344739"/>
              <a:gd name="connsiteX27-13503" fmla="*/ 11228309 w 12193149"/>
              <a:gd name="connsiteY27-13504" fmla="*/ 1276236 h 2344739"/>
              <a:gd name="connsiteX28-13505" fmla="*/ 11218087 w 12193149"/>
              <a:gd name="connsiteY28-13506" fmla="*/ 1275961 h 2344739"/>
              <a:gd name="connsiteX29-13507" fmla="*/ 11217184 w 12193149"/>
              <a:gd name="connsiteY29-13508" fmla="*/ 1275018 h 2344739"/>
              <a:gd name="connsiteX30-13509" fmla="*/ 11188885 w 12193149"/>
              <a:gd name="connsiteY30-13510" fmla="*/ 1292383 h 2344739"/>
              <a:gd name="connsiteX31-13511" fmla="*/ 11184501 w 12193149"/>
              <a:gd name="connsiteY31-13512" fmla="*/ 1292525 h 2344739"/>
              <a:gd name="connsiteX32-13513" fmla="*/ 11166854 w 12193149"/>
              <a:gd name="connsiteY32-13514" fmla="*/ 1306612 h 2344739"/>
              <a:gd name="connsiteX33-13515" fmla="*/ 11157311 w 12193149"/>
              <a:gd name="connsiteY33-13516" fmla="*/ 1312414 h 2344739"/>
              <a:gd name="connsiteX34-13517" fmla="*/ 11155496 w 12193149"/>
              <a:gd name="connsiteY34-13518" fmla="*/ 1317097 h 2344739"/>
              <a:gd name="connsiteX35-13519" fmla="*/ 11140961 w 12193149"/>
              <a:gd name="connsiteY35-13520" fmla="*/ 1324115 h 2344739"/>
              <a:gd name="connsiteX36-13521" fmla="*/ 11138961 w 12193149"/>
              <a:gd name="connsiteY36-13522" fmla="*/ 1323772 h 2344739"/>
              <a:gd name="connsiteX37-13523" fmla="*/ 11128208 w 12193149"/>
              <a:gd name="connsiteY37-13524" fmla="*/ 1333832 h 2344739"/>
              <a:gd name="connsiteX38-13525" fmla="*/ 11120691 w 12193149"/>
              <a:gd name="connsiteY38-13526" fmla="*/ 1347424 h 2344739"/>
              <a:gd name="connsiteX39-13527" fmla="*/ 10894683 w 12193149"/>
              <a:gd name="connsiteY39-13528" fmla="*/ 1473399 h 2344739"/>
              <a:gd name="connsiteX40-13529" fmla="*/ 10773300 w 12193149"/>
              <a:gd name="connsiteY40-13530" fmla="*/ 1523191 h 2344739"/>
              <a:gd name="connsiteX41-13531" fmla="*/ 10627668 w 12193149"/>
              <a:gd name="connsiteY41-13532" fmla="*/ 1559229 h 2344739"/>
              <a:gd name="connsiteX42-13533" fmla="*/ 10581895 w 12193149"/>
              <a:gd name="connsiteY42-13534" fmla="*/ 1568689 h 2344739"/>
              <a:gd name="connsiteX43-13535" fmla="*/ 10547790 w 12193149"/>
              <a:gd name="connsiteY43-13536" fmla="*/ 1598423 h 2344739"/>
              <a:gd name="connsiteX44-13537" fmla="*/ 10529643 w 12193149"/>
              <a:gd name="connsiteY44-13538" fmla="*/ 1596907 h 2344739"/>
              <a:gd name="connsiteX45-13539" fmla="*/ 10526446 w 12193149"/>
              <a:gd name="connsiteY45-13540" fmla="*/ 1596411 h 2344739"/>
              <a:gd name="connsiteX46-13541" fmla="*/ 10515129 w 12193149"/>
              <a:gd name="connsiteY46-13542" fmla="*/ 1599537 h 2344739"/>
              <a:gd name="connsiteX47-13543" fmla="*/ 10491735 w 12193149"/>
              <a:gd name="connsiteY47-13544" fmla="*/ 1594156 h 2344739"/>
              <a:gd name="connsiteX48-13545" fmla="*/ 10471418 w 12193149"/>
              <a:gd name="connsiteY48-13546" fmla="*/ 1601693 h 2344739"/>
              <a:gd name="connsiteX49-13547" fmla="*/ 10377042 w 12193149"/>
              <a:gd name="connsiteY49-13548" fmla="*/ 1644598 h 2344739"/>
              <a:gd name="connsiteX50-13549" fmla="*/ 10319338 w 12193149"/>
              <a:gd name="connsiteY50-13550" fmla="*/ 1666221 h 2344739"/>
              <a:gd name="connsiteX51-13551" fmla="*/ 10295467 w 12193149"/>
              <a:gd name="connsiteY51-13552" fmla="*/ 1668079 h 2344739"/>
              <a:gd name="connsiteX52-13553" fmla="*/ 10263443 w 12193149"/>
              <a:gd name="connsiteY52-13554" fmla="*/ 1674948 h 2344739"/>
              <a:gd name="connsiteX53-13555" fmla="*/ 10205418 w 12193149"/>
              <a:gd name="connsiteY53-13556" fmla="*/ 1682149 h 2344739"/>
              <a:gd name="connsiteX54-13557" fmla="*/ 10177759 w 12193149"/>
              <a:gd name="connsiteY54-13558" fmla="*/ 1692943 h 2344739"/>
              <a:gd name="connsiteX55-13559" fmla="*/ 10165070 w 12193149"/>
              <a:gd name="connsiteY55-13560" fmla="*/ 1693739 h 2344739"/>
              <a:gd name="connsiteX56-13561" fmla="*/ 10156308 w 12193149"/>
              <a:gd name="connsiteY56-13562" fmla="*/ 1707487 h 2344739"/>
              <a:gd name="connsiteX57-13563" fmla="*/ 10118267 w 12193149"/>
              <a:gd name="connsiteY57-13564" fmla="*/ 1731142 h 2344739"/>
              <a:gd name="connsiteX58-13565" fmla="*/ 10101593 w 12193149"/>
              <a:gd name="connsiteY58-13566" fmla="*/ 1742432 h 2344739"/>
              <a:gd name="connsiteX59-13567" fmla="*/ 10083317 w 12193149"/>
              <a:gd name="connsiteY59-13568" fmla="*/ 1743296 h 2344739"/>
              <a:gd name="connsiteX60-13569" fmla="*/ 10040388 w 12193149"/>
              <a:gd name="connsiteY60-13570" fmla="*/ 1741632 h 2344739"/>
              <a:gd name="connsiteX61-13571" fmla="*/ 9961167 w 12193149"/>
              <a:gd name="connsiteY61-13572" fmla="*/ 1757147 h 2344739"/>
              <a:gd name="connsiteX62-13573" fmla="*/ 9848940 w 12193149"/>
              <a:gd name="connsiteY62-13574" fmla="*/ 1763915 h 2344739"/>
              <a:gd name="connsiteX63-13575" fmla="*/ 9729457 w 12193149"/>
              <a:gd name="connsiteY63-13576" fmla="*/ 1784122 h 2344739"/>
              <a:gd name="connsiteX64-13577" fmla="*/ 9585655 w 12193149"/>
              <a:gd name="connsiteY64-13578" fmla="*/ 1795542 h 2344739"/>
              <a:gd name="connsiteX65-13579" fmla="*/ 9344200 w 12193149"/>
              <a:gd name="connsiteY65-13580" fmla="*/ 1841244 h 2344739"/>
              <a:gd name="connsiteX66-13581" fmla="*/ 9232518 w 12193149"/>
              <a:gd name="connsiteY66-13582" fmla="*/ 1893149 h 2344739"/>
              <a:gd name="connsiteX67-13583" fmla="*/ 9156690 w 12193149"/>
              <a:gd name="connsiteY67-13584" fmla="*/ 1903228 h 2344739"/>
              <a:gd name="connsiteX68-13585" fmla="*/ 9054601 w 12193149"/>
              <a:gd name="connsiteY68-13586" fmla="*/ 1910755 h 2344739"/>
              <a:gd name="connsiteX69-13587" fmla="*/ 9006634 w 12193149"/>
              <a:gd name="connsiteY69-13588" fmla="*/ 1914040 h 2344739"/>
              <a:gd name="connsiteX70-13589" fmla="*/ 9006349 w 12193149"/>
              <a:gd name="connsiteY70-13590" fmla="*/ 1913800 h 2344739"/>
              <a:gd name="connsiteX71-13591" fmla="*/ 8997380 w 12193149"/>
              <a:gd name="connsiteY71-13592" fmla="*/ 1915011 h 2344739"/>
              <a:gd name="connsiteX72-13593" fmla="*/ 8991542 w 12193149"/>
              <a:gd name="connsiteY72-13594" fmla="*/ 1917072 h 2344739"/>
              <a:gd name="connsiteX73-13595" fmla="*/ 8975485 w 12193149"/>
              <a:gd name="connsiteY73-13596" fmla="*/ 1920298 h 2344739"/>
              <a:gd name="connsiteX74-13597" fmla="*/ 8969159 w 12193149"/>
              <a:gd name="connsiteY74-13598" fmla="*/ 1919598 h 2344739"/>
              <a:gd name="connsiteX75-13599" fmla="*/ 8964196 w 12193149"/>
              <a:gd name="connsiteY75-13600" fmla="*/ 1917373 h 2344739"/>
              <a:gd name="connsiteX76-13601" fmla="*/ 8930136 w 12193149"/>
              <a:gd name="connsiteY76-13602" fmla="*/ 1914185 h 2344739"/>
              <a:gd name="connsiteX77-13603" fmla="*/ 8753592 w 12193149"/>
              <a:gd name="connsiteY77-13604" fmla="*/ 1933417 h 2344739"/>
              <a:gd name="connsiteX78-13605" fmla="*/ 8708995 w 12193149"/>
              <a:gd name="connsiteY78-13606" fmla="*/ 1935518 h 2344739"/>
              <a:gd name="connsiteX79-13607" fmla="*/ 8597219 w 12193149"/>
              <a:gd name="connsiteY79-13608" fmla="*/ 1944090 h 2344739"/>
              <a:gd name="connsiteX80-13609" fmla="*/ 8526378 w 12193149"/>
              <a:gd name="connsiteY80-13610" fmla="*/ 1929248 h 2344739"/>
              <a:gd name="connsiteX81-13611" fmla="*/ 8512131 w 12193149"/>
              <a:gd name="connsiteY81-13612" fmla="*/ 1935163 h 2344739"/>
              <a:gd name="connsiteX82-13613" fmla="*/ 8507315 w 12193149"/>
              <a:gd name="connsiteY82-13614" fmla="*/ 1938164 h 2344739"/>
              <a:gd name="connsiteX83-13615" fmla="*/ 8499116 w 12193149"/>
              <a:gd name="connsiteY83-13616" fmla="*/ 1940902 h 2344739"/>
              <a:gd name="connsiteX84-13617" fmla="*/ 8498742 w 12193149"/>
              <a:gd name="connsiteY84-13618" fmla="*/ 1940723 h 2344739"/>
              <a:gd name="connsiteX85-13619" fmla="*/ 8491397 w 12193149"/>
              <a:gd name="connsiteY85-13620" fmla="*/ 1943773 h 2344739"/>
              <a:gd name="connsiteX86-13621" fmla="*/ 8368330 w 12193149"/>
              <a:gd name="connsiteY86-13622" fmla="*/ 1957815 h 2344739"/>
              <a:gd name="connsiteX87-13623" fmla="*/ 8354947 w 12193149"/>
              <a:gd name="connsiteY87-13624" fmla="*/ 1958009 h 2344739"/>
              <a:gd name="connsiteX88-13625" fmla="*/ 8321252 w 12193149"/>
              <a:gd name="connsiteY88-13626" fmla="*/ 1974587 h 2344739"/>
              <a:gd name="connsiteX89-13627" fmla="*/ 8315581 w 12193149"/>
              <a:gd name="connsiteY89-13628" fmla="*/ 1974913 h 2344739"/>
              <a:gd name="connsiteX90-13629" fmla="*/ 8296322 w 12193149"/>
              <a:gd name="connsiteY90-13630" fmla="*/ 1988808 h 2344739"/>
              <a:gd name="connsiteX91-13631" fmla="*/ 8285424 w 12193149"/>
              <a:gd name="connsiteY91-13632" fmla="*/ 1994631 h 2344739"/>
              <a:gd name="connsiteX92-13633" fmla="*/ 8284298 w 12193149"/>
              <a:gd name="connsiteY92-13634" fmla="*/ 1999074 h 2344739"/>
              <a:gd name="connsiteX93-13635" fmla="*/ 8267224 w 12193149"/>
              <a:gd name="connsiteY93-13636" fmla="*/ 2006249 h 2344739"/>
              <a:gd name="connsiteX94-13637" fmla="*/ 8264525 w 12193149"/>
              <a:gd name="connsiteY94-13638" fmla="*/ 2006019 h 2344739"/>
              <a:gd name="connsiteX95-13639" fmla="*/ 8253181 w 12193149"/>
              <a:gd name="connsiteY95-13640" fmla="*/ 2015862 h 2344739"/>
              <a:gd name="connsiteX96-13641" fmla="*/ 8246982 w 12193149"/>
              <a:gd name="connsiteY96-13642" fmla="*/ 2028854 h 2344739"/>
              <a:gd name="connsiteX97-13643" fmla="*/ 8091420 w 12193149"/>
              <a:gd name="connsiteY97-13644" fmla="*/ 2075015 h 2344739"/>
              <a:gd name="connsiteX98-13645" fmla="*/ 7906555 w 12193149"/>
              <a:gd name="connsiteY98-13646" fmla="*/ 2116988 h 2344739"/>
              <a:gd name="connsiteX99-13647" fmla="*/ 7719893 w 12193149"/>
              <a:gd name="connsiteY99-13648" fmla="*/ 2142703 h 2344739"/>
              <a:gd name="connsiteX100-13649" fmla="*/ 7615495 w 12193149"/>
              <a:gd name="connsiteY100-13650" fmla="*/ 2139232 h 2344739"/>
              <a:gd name="connsiteX101-13651" fmla="*/ 7528691 w 12193149"/>
              <a:gd name="connsiteY101-13652" fmla="*/ 2145060 h 2344739"/>
              <a:gd name="connsiteX102-13653" fmla="*/ 7520719 w 12193149"/>
              <a:gd name="connsiteY102-13654" fmla="*/ 2147613 h 2344739"/>
              <a:gd name="connsiteX103-13655" fmla="*/ 7508559 w 12193149"/>
              <a:gd name="connsiteY103-13656" fmla="*/ 2148948 h 2344739"/>
              <a:gd name="connsiteX104-13657" fmla="*/ 7508188 w 12193149"/>
              <a:gd name="connsiteY104-13658" fmla="*/ 2148621 h 2344739"/>
              <a:gd name="connsiteX105-13659" fmla="*/ 7496943 w 12193149"/>
              <a:gd name="connsiteY105-13660" fmla="*/ 2150573 h 2344739"/>
              <a:gd name="connsiteX106-13661" fmla="*/ 7406539 w 12193149"/>
              <a:gd name="connsiteY106-13662" fmla="*/ 2142468 h 2344739"/>
              <a:gd name="connsiteX107-13663" fmla="*/ 7219707 w 12193149"/>
              <a:gd name="connsiteY107-13664" fmla="*/ 2156680 h 2344739"/>
              <a:gd name="connsiteX108-13665" fmla="*/ 7202249 w 12193149"/>
              <a:gd name="connsiteY108-13666" fmla="*/ 2161230 h 2344739"/>
              <a:gd name="connsiteX109-13667" fmla="*/ 7198152 w 12193149"/>
              <a:gd name="connsiteY109-13668" fmla="*/ 2166588 h 2344739"/>
              <a:gd name="connsiteX110-13669" fmla="*/ 7171956 w 12193149"/>
              <a:gd name="connsiteY110-13670" fmla="*/ 2171236 h 2344739"/>
              <a:gd name="connsiteX111-13671" fmla="*/ 7098136 w 12193149"/>
              <a:gd name="connsiteY111-13672" fmla="*/ 2183464 h 2344739"/>
              <a:gd name="connsiteX112-13673" fmla="*/ 7019644 w 12193149"/>
              <a:gd name="connsiteY112-13674" fmla="*/ 2183090 h 2344739"/>
              <a:gd name="connsiteX113-13675" fmla="*/ 6905294 w 12193149"/>
              <a:gd name="connsiteY113-13676" fmla="*/ 2212596 h 2344739"/>
              <a:gd name="connsiteX114-13677" fmla="*/ 6709370 w 12193149"/>
              <a:gd name="connsiteY114-13678" fmla="*/ 2240551 h 2344739"/>
              <a:gd name="connsiteX115-13679" fmla="*/ 6550602 w 12193149"/>
              <a:gd name="connsiteY115-13680" fmla="*/ 2269327 h 2344739"/>
              <a:gd name="connsiteX116-13681" fmla="*/ 6318708 w 12193149"/>
              <a:gd name="connsiteY116-13682" fmla="*/ 2316127 h 2344739"/>
              <a:gd name="connsiteX117-13683" fmla="*/ 6169822 w 12193149"/>
              <a:gd name="connsiteY117-13684" fmla="*/ 2318214 h 2344739"/>
              <a:gd name="connsiteX118-13685" fmla="*/ 6074996 w 12193149"/>
              <a:gd name="connsiteY118-13686" fmla="*/ 2338676 h 2344739"/>
              <a:gd name="connsiteX119-13687" fmla="*/ 6069677 w 12193149"/>
              <a:gd name="connsiteY119-13688" fmla="*/ 2337139 h 2344739"/>
              <a:gd name="connsiteX120-13689" fmla="*/ 6049786 w 12193149"/>
              <a:gd name="connsiteY120-13690" fmla="*/ 2337822 h 2344739"/>
              <a:gd name="connsiteX121-13691" fmla="*/ 6042433 w 12193149"/>
              <a:gd name="connsiteY121-13692" fmla="*/ 2329473 h 2344739"/>
              <a:gd name="connsiteX122-13693" fmla="*/ 6011238 w 12193149"/>
              <a:gd name="connsiteY122-13694" fmla="*/ 2324380 h 2344739"/>
              <a:gd name="connsiteX123-13695" fmla="*/ 5958523 w 12193149"/>
              <a:gd name="connsiteY123-13696" fmla="*/ 2328024 h 2344739"/>
              <a:gd name="connsiteX124-13697" fmla="*/ 5760067 w 12193149"/>
              <a:gd name="connsiteY124-13698" fmla="*/ 2343716 h 2344739"/>
              <a:gd name="connsiteX125-13699" fmla="*/ 5628108 w 12193149"/>
              <a:gd name="connsiteY125-13700" fmla="*/ 2344739 h 2344739"/>
              <a:gd name="connsiteX126-13701" fmla="*/ 5472054 w 12193149"/>
              <a:gd name="connsiteY126-13702" fmla="*/ 2330719 h 2344739"/>
              <a:gd name="connsiteX127-13703" fmla="*/ 5433909 w 12193149"/>
              <a:gd name="connsiteY127-13704" fmla="*/ 2319466 h 2344739"/>
              <a:gd name="connsiteX128-13705" fmla="*/ 5382817 w 12193149"/>
              <a:gd name="connsiteY128-13706" fmla="*/ 2301764 h 2344739"/>
              <a:gd name="connsiteX129-13707" fmla="*/ 5262912 w 12193149"/>
              <a:gd name="connsiteY129-13708" fmla="*/ 2281347 h 2344739"/>
              <a:gd name="connsiteX130-13709" fmla="*/ 5224109 w 12193149"/>
              <a:gd name="connsiteY130-13710" fmla="*/ 2270223 h 2344739"/>
              <a:gd name="connsiteX131-13711" fmla="*/ 5175808 w 12193149"/>
              <a:gd name="connsiteY131-13712" fmla="*/ 2267233 h 2344739"/>
              <a:gd name="connsiteX132-13713" fmla="*/ 5157702 w 12193149"/>
              <a:gd name="connsiteY132-13714" fmla="*/ 2260010 h 2344739"/>
              <a:gd name="connsiteX133-13715" fmla="*/ 5143747 w 12193149"/>
              <a:gd name="connsiteY133-13716" fmla="*/ 2256610 h 2344739"/>
              <a:gd name="connsiteX134-13717" fmla="*/ 5140744 w 12193149"/>
              <a:gd name="connsiteY134-13718" fmla="*/ 2254509 h 2344739"/>
              <a:gd name="connsiteX135-13719" fmla="*/ 5122807 w 12193149"/>
              <a:gd name="connsiteY135-13720" fmla="*/ 2243656 h 2344739"/>
              <a:gd name="connsiteX136-13721" fmla="*/ 5066938 w 12193149"/>
              <a:gd name="connsiteY136-13722" fmla="*/ 2250227 h 2344739"/>
              <a:gd name="connsiteX137-13723" fmla="*/ 5012662 w 12193149"/>
              <a:gd name="connsiteY137-13724" fmla="*/ 2233846 h 2344739"/>
              <a:gd name="connsiteX138-13725" fmla="*/ 4841589 w 12193149"/>
              <a:gd name="connsiteY138-13726" fmla="*/ 2209829 h 2344739"/>
              <a:gd name="connsiteX139-13727" fmla="*/ 4763595 w 12193149"/>
              <a:gd name="connsiteY139-13728" fmla="*/ 2182061 h 2344739"/>
              <a:gd name="connsiteX140-13729" fmla="*/ 4724334 w 12193149"/>
              <a:gd name="connsiteY140-13730" fmla="*/ 2173047 h 2344739"/>
              <a:gd name="connsiteX141-13731" fmla="*/ 4722324 w 12193149"/>
              <a:gd name="connsiteY141-13732" fmla="*/ 2172298 h 2344739"/>
              <a:gd name="connsiteX142-13733" fmla="*/ 4723259 w 12193149"/>
              <a:gd name="connsiteY142-13734" fmla="*/ 2172087 h 2344739"/>
              <a:gd name="connsiteX143-13735" fmla="*/ 4718350 w 12193149"/>
              <a:gd name="connsiteY143-13736" fmla="*/ 2170817 h 2344739"/>
              <a:gd name="connsiteX144-13737" fmla="*/ 4722324 w 12193149"/>
              <a:gd name="connsiteY144-13738" fmla="*/ 2172298 h 2344739"/>
              <a:gd name="connsiteX145-13739" fmla="*/ 4716674 w 12193149"/>
              <a:gd name="connsiteY145-13740" fmla="*/ 2173573 h 2344739"/>
              <a:gd name="connsiteX146-13741" fmla="*/ 4516962 w 12193149"/>
              <a:gd name="connsiteY146-13742" fmla="*/ 2163671 h 2344739"/>
              <a:gd name="connsiteX147-13743" fmla="*/ 4429691 w 12193149"/>
              <a:gd name="connsiteY147-13744" fmla="*/ 2153020 h 2344739"/>
              <a:gd name="connsiteX148-13745" fmla="*/ 4364023 w 12193149"/>
              <a:gd name="connsiteY148-13746" fmla="*/ 2151674 h 2344739"/>
              <a:gd name="connsiteX149-13747" fmla="*/ 4318114 w 12193149"/>
              <a:gd name="connsiteY149-13748" fmla="*/ 2158289 h 2344739"/>
              <a:gd name="connsiteX150-13749" fmla="*/ 4316258 w 12193149"/>
              <a:gd name="connsiteY150-13750" fmla="*/ 2156948 h 2344739"/>
              <a:gd name="connsiteX151-13751" fmla="*/ 4296292 w 12193149"/>
              <a:gd name="connsiteY151-13752" fmla="*/ 2155069 h 2344739"/>
              <a:gd name="connsiteX152-13753" fmla="*/ 4291212 w 12193149"/>
              <a:gd name="connsiteY152-13754" fmla="*/ 2157986 h 2344739"/>
              <a:gd name="connsiteX153-13755" fmla="*/ 4277290 w 12193149"/>
              <a:gd name="connsiteY153-13756" fmla="*/ 2157740 h 2344739"/>
              <a:gd name="connsiteX154-13757" fmla="*/ 4249265 w 12193149"/>
              <a:gd name="connsiteY154-13758" fmla="*/ 2160064 h 2344739"/>
              <a:gd name="connsiteX155-13759" fmla="*/ 4203199 w 12193149"/>
              <a:gd name="connsiteY155-13760" fmla="*/ 2157269 h 2344739"/>
              <a:gd name="connsiteX156-13761" fmla="*/ 4202893 w 12193149"/>
              <a:gd name="connsiteY156-13762" fmla="*/ 2156010 h 2344739"/>
              <a:gd name="connsiteX157-13763" fmla="*/ 4192396 w 12193149"/>
              <a:gd name="connsiteY157-13764" fmla="*/ 2150376 h 2344739"/>
              <a:gd name="connsiteX158-13765" fmla="*/ 4143893 w 12193149"/>
              <a:gd name="connsiteY158-13766" fmla="*/ 2134511 h 2344739"/>
              <a:gd name="connsiteX159-13767" fmla="*/ 4084245 w 12193149"/>
              <a:gd name="connsiteY159-13768" fmla="*/ 2107978 h 2344739"/>
              <a:gd name="connsiteX160-13769" fmla="*/ 4075694 w 12193149"/>
              <a:gd name="connsiteY160-13770" fmla="*/ 2107143 h 2344739"/>
              <a:gd name="connsiteX161-13771" fmla="*/ 4075575 w 12193149"/>
              <a:gd name="connsiteY161-13772" fmla="*/ 2106844 h 2344739"/>
              <a:gd name="connsiteX162-13773" fmla="*/ 4066658 w 12193149"/>
              <a:gd name="connsiteY162-13774" fmla="*/ 2105400 h 2344739"/>
              <a:gd name="connsiteX163-13775" fmla="*/ 4060102 w 12193149"/>
              <a:gd name="connsiteY163-13776" fmla="*/ 2105618 h 2344739"/>
              <a:gd name="connsiteX164-13777" fmla="*/ 4043512 w 12193149"/>
              <a:gd name="connsiteY164-13778" fmla="*/ 2103997 h 2344739"/>
              <a:gd name="connsiteX165-13779" fmla="*/ 4038145 w 12193149"/>
              <a:gd name="connsiteY165-13780" fmla="*/ 2101563 h 2344739"/>
              <a:gd name="connsiteX166-13781" fmla="*/ 4036511 w 12193149"/>
              <a:gd name="connsiteY166-13782" fmla="*/ 2097896 h 2344739"/>
              <a:gd name="connsiteX167-13783" fmla="*/ 4034926 w 12193149"/>
              <a:gd name="connsiteY167-13784" fmla="*/ 2098131 h 2344739"/>
              <a:gd name="connsiteX168-13785" fmla="*/ 4005686 w 12193149"/>
              <a:gd name="connsiteY168-13786" fmla="*/ 2085563 h 2344739"/>
              <a:gd name="connsiteX169-13787" fmla="*/ 3937994 w 12193149"/>
              <a:gd name="connsiteY169-13788" fmla="*/ 2068106 h 2344739"/>
              <a:gd name="connsiteX170-13789" fmla="*/ 3898423 w 12193149"/>
              <a:gd name="connsiteY170-13790" fmla="*/ 2062451 h 2344739"/>
              <a:gd name="connsiteX171-13791" fmla="*/ 3790908 w 12193149"/>
              <a:gd name="connsiteY171-13792" fmla="*/ 2042213 h 2344739"/>
              <a:gd name="connsiteX172-13793" fmla="*/ 3683661 w 12193149"/>
              <a:gd name="connsiteY172-13794" fmla="*/ 2018290 h 2344739"/>
              <a:gd name="connsiteX173-13795" fmla="*/ 3611183 w 12193149"/>
              <a:gd name="connsiteY173-13796" fmla="*/ 1986019 h 2344739"/>
              <a:gd name="connsiteX174-13797" fmla="*/ 3605003 w 12193149"/>
              <a:gd name="connsiteY174-13798" fmla="*/ 1987381 h 2344739"/>
              <a:gd name="connsiteX175-13799" fmla="*/ 3595884 w 12193149"/>
              <a:gd name="connsiteY175-13800" fmla="*/ 1987545 h 2344739"/>
              <a:gd name="connsiteX176-13801" fmla="*/ 3595649 w 12193149"/>
              <a:gd name="connsiteY176-13802" fmla="*/ 1987276 h 2344739"/>
              <a:gd name="connsiteX177-13803" fmla="*/ 3587126 w 12193149"/>
              <a:gd name="connsiteY177-13804" fmla="*/ 1987966 h 2344739"/>
              <a:gd name="connsiteX178-13805" fmla="*/ 3537283 w 12193149"/>
              <a:gd name="connsiteY178-13806" fmla="*/ 1978267 h 2344739"/>
              <a:gd name="connsiteX179-13807" fmla="*/ 3474371 w 12193149"/>
              <a:gd name="connsiteY179-13808" fmla="*/ 1974606 h 2344739"/>
              <a:gd name="connsiteX180-13809" fmla="*/ 3401876 w 12193149"/>
              <a:gd name="connsiteY180-13810" fmla="*/ 1962558 h 2344739"/>
              <a:gd name="connsiteX181-13811" fmla="*/ 3365036 w 12193149"/>
              <a:gd name="connsiteY181-13812" fmla="*/ 1979510 h 2344739"/>
              <a:gd name="connsiteX182-13813" fmla="*/ 3345174 w 12193149"/>
              <a:gd name="connsiteY182-13814" fmla="*/ 1981192 h 2344739"/>
              <a:gd name="connsiteX183-13815" fmla="*/ 3342846 w 12193149"/>
              <a:gd name="connsiteY183-13816" fmla="*/ 1980217 h 2344739"/>
              <a:gd name="connsiteX184-13817" fmla="*/ 3263504 w 12193149"/>
              <a:gd name="connsiteY184-13818" fmla="*/ 1986094 h 2344739"/>
              <a:gd name="connsiteX185-13819" fmla="*/ 3143704 w 12193149"/>
              <a:gd name="connsiteY185-13820" fmla="*/ 1993869 h 2344739"/>
              <a:gd name="connsiteX186-13821" fmla="*/ 3031439 w 12193149"/>
              <a:gd name="connsiteY186-13822" fmla="*/ 1996512 h 2344739"/>
              <a:gd name="connsiteX187-13823" fmla="*/ 2782717 w 12193149"/>
              <a:gd name="connsiteY187-13824" fmla="*/ 2018333 h 2344739"/>
              <a:gd name="connsiteX188-13825" fmla="*/ 2647675 w 12193149"/>
              <a:gd name="connsiteY188-13826" fmla="*/ 2028869 h 2344739"/>
              <a:gd name="connsiteX189-13827" fmla="*/ 2569176 w 12193149"/>
              <a:gd name="connsiteY189-13828" fmla="*/ 2002628 h 2344739"/>
              <a:gd name="connsiteX190-13829" fmla="*/ 2444403 w 12193149"/>
              <a:gd name="connsiteY190-13830" fmla="*/ 2016529 h 2344739"/>
              <a:gd name="connsiteX191-13831" fmla="*/ 2316260 w 12193149"/>
              <a:gd name="connsiteY191-13832" fmla="*/ 2024996 h 2344739"/>
              <a:gd name="connsiteX192-13833" fmla="*/ 2209726 w 12193149"/>
              <a:gd name="connsiteY192-13834" fmla="*/ 2019763 h 2344739"/>
              <a:gd name="connsiteX193-13835" fmla="*/ 2095813 w 12193149"/>
              <a:gd name="connsiteY193-13836" fmla="*/ 2003052 h 2344739"/>
              <a:gd name="connsiteX194-13837" fmla="*/ 1998504 w 12193149"/>
              <a:gd name="connsiteY194-13838" fmla="*/ 1995032 h 2344739"/>
              <a:gd name="connsiteX195-13839" fmla="*/ 1929320 w 12193149"/>
              <a:gd name="connsiteY195-13840" fmla="*/ 2016977 h 2344739"/>
              <a:gd name="connsiteX196-13841" fmla="*/ 1922798 w 12193149"/>
              <a:gd name="connsiteY196-13842" fmla="*/ 2012146 h 2344739"/>
              <a:gd name="connsiteX197-13843" fmla="*/ 1874228 w 12193149"/>
              <a:gd name="connsiteY197-13844" fmla="*/ 2013741 h 2344739"/>
              <a:gd name="connsiteX198-13845" fmla="*/ 1787803 w 12193149"/>
              <a:gd name="connsiteY198-13846" fmla="*/ 2041363 h 2344739"/>
              <a:gd name="connsiteX199-13847" fmla="*/ 1739352 w 12193149"/>
              <a:gd name="connsiteY199-13848" fmla="*/ 2036312 h 2344739"/>
              <a:gd name="connsiteX200-13849" fmla="*/ 1676219 w 12193149"/>
              <a:gd name="connsiteY200-13850" fmla="*/ 2019963 h 2344739"/>
              <a:gd name="connsiteX201-13851" fmla="*/ 1609817 w 12193149"/>
              <a:gd name="connsiteY201-13852" fmla="*/ 2013066 h 2344739"/>
              <a:gd name="connsiteX202-13853" fmla="*/ 1497258 w 12193149"/>
              <a:gd name="connsiteY202-13854" fmla="*/ 1987476 h 2344739"/>
              <a:gd name="connsiteX203-13855" fmla="*/ 1151127 w 12193149"/>
              <a:gd name="connsiteY203-13856" fmla="*/ 1938041 h 2344739"/>
              <a:gd name="connsiteX204-13857" fmla="*/ 859417 w 12193149"/>
              <a:gd name="connsiteY204-13858" fmla="*/ 1928608 h 2344739"/>
              <a:gd name="connsiteX205-13859" fmla="*/ 838688 w 12193149"/>
              <a:gd name="connsiteY205-13860" fmla="*/ 1929821 h 2344739"/>
              <a:gd name="connsiteX206-13861" fmla="*/ 817957 w 12193149"/>
              <a:gd name="connsiteY206-13862" fmla="*/ 1927857 h 2344739"/>
              <a:gd name="connsiteX207-13863" fmla="*/ 812654 w 12193149"/>
              <a:gd name="connsiteY207-13864" fmla="*/ 1930751 h 2344739"/>
              <a:gd name="connsiteX208-13865" fmla="*/ 721195 w 12193149"/>
              <a:gd name="connsiteY208-13866" fmla="*/ 1929661 h 2344739"/>
              <a:gd name="connsiteX209-13867" fmla="*/ 720890 w 12193149"/>
              <a:gd name="connsiteY209-13868" fmla="*/ 1928399 h 2344739"/>
              <a:gd name="connsiteX210-13869" fmla="*/ 710023 w 12193149"/>
              <a:gd name="connsiteY210-13870" fmla="*/ 1922722 h 2344739"/>
              <a:gd name="connsiteX211-13871" fmla="*/ 597940 w 12193149"/>
              <a:gd name="connsiteY211-13872" fmla="*/ 1879864 h 2344739"/>
              <a:gd name="connsiteX212-13873" fmla="*/ 579683 w 12193149"/>
              <a:gd name="connsiteY212-13874" fmla="*/ 1877212 h 2344739"/>
              <a:gd name="connsiteX213-13875" fmla="*/ 572865 w 12193149"/>
              <a:gd name="connsiteY213-13876" fmla="*/ 1877401 h 2344739"/>
              <a:gd name="connsiteX214-13877" fmla="*/ 446247 w 12193149"/>
              <a:gd name="connsiteY214-13878" fmla="*/ 1839371 h 2344739"/>
              <a:gd name="connsiteX215-13879" fmla="*/ 405163 w 12193149"/>
              <a:gd name="connsiteY215-13880" fmla="*/ 1833548 h 2344739"/>
              <a:gd name="connsiteX216-13881" fmla="*/ 293583 w 12193149"/>
              <a:gd name="connsiteY216-13882" fmla="*/ 1812852 h 2344739"/>
              <a:gd name="connsiteX217-13883" fmla="*/ 119529 w 12193149"/>
              <a:gd name="connsiteY217-13884" fmla="*/ 1761047 h 2344739"/>
              <a:gd name="connsiteX218-13885" fmla="*/ 16674 w 12193149"/>
              <a:gd name="connsiteY218-13886" fmla="*/ 1758191 h 2344739"/>
              <a:gd name="connsiteX219-13887" fmla="*/ 1150 w 12193149"/>
              <a:gd name="connsiteY219-13888" fmla="*/ 1752722 h 2344739"/>
              <a:gd name="connsiteX220-13889" fmla="*/ 1148 w 12193149"/>
              <a:gd name="connsiteY220-13890" fmla="*/ 222213 h 2344739"/>
              <a:gd name="connsiteX221-13891" fmla="*/ 1148 w 12193149"/>
              <a:gd name="connsiteY221-13892" fmla="*/ 0 h 2344739"/>
              <a:gd name="connsiteX0-13893" fmla="*/ 1148 w 12193149"/>
              <a:gd name="connsiteY0-13894" fmla="*/ 0 h 2344739"/>
              <a:gd name="connsiteX1-13895" fmla="*/ 12193148 w 12193149"/>
              <a:gd name="connsiteY1-13896" fmla="*/ 0 h 2344739"/>
              <a:gd name="connsiteX2-13897" fmla="*/ 12193148 w 12193149"/>
              <a:gd name="connsiteY2-13898" fmla="*/ 222213 h 2344739"/>
              <a:gd name="connsiteX3-13899" fmla="*/ 12193148 w 12193149"/>
              <a:gd name="connsiteY3-13900" fmla="*/ 389190 h 2344739"/>
              <a:gd name="connsiteX4-13901" fmla="*/ 12193149 w 12193149"/>
              <a:gd name="connsiteY4-13902" fmla="*/ 579739 h 2344739"/>
              <a:gd name="connsiteX5-13903" fmla="*/ 12185986 w 12193149"/>
              <a:gd name="connsiteY5-13904" fmla="*/ 584189 h 2344739"/>
              <a:gd name="connsiteX6-13905" fmla="*/ 12156363 w 12193149"/>
              <a:gd name="connsiteY6-13906" fmla="*/ 597366 h 2344739"/>
              <a:gd name="connsiteX7-13907" fmla="*/ 12139215 w 12193149"/>
              <a:gd name="connsiteY7-13908" fmla="*/ 623179 h 2344739"/>
              <a:gd name="connsiteX8-13909" fmla="*/ 12126327 w 12193149"/>
              <a:gd name="connsiteY8-13910" fmla="*/ 624690 h 2344739"/>
              <a:gd name="connsiteX9-13911" fmla="*/ 12124007 w 12193149"/>
              <a:gd name="connsiteY9-13912" fmla="*/ 624794 h 2344739"/>
              <a:gd name="connsiteX10-13913" fmla="*/ 12116854 w 12193149"/>
              <a:gd name="connsiteY10-13914" fmla="*/ 628608 h 2344739"/>
              <a:gd name="connsiteX11-13915" fmla="*/ 12099497 w 12193149"/>
              <a:gd name="connsiteY11-13916" fmla="*/ 628139 h 2344739"/>
              <a:gd name="connsiteX12-13917" fmla="*/ 12087073 w 12193149"/>
              <a:gd name="connsiteY12-13918" fmla="*/ 636341 h 2344739"/>
              <a:gd name="connsiteX13-13919" fmla="*/ 12031073 w 12193149"/>
              <a:gd name="connsiteY13-13920" fmla="*/ 680009 h 2344739"/>
              <a:gd name="connsiteX14-13921" fmla="*/ 11995833 w 12193149"/>
              <a:gd name="connsiteY14-13922" fmla="*/ 703458 h 2344739"/>
              <a:gd name="connsiteX15-13923" fmla="*/ 11979717 w 12193149"/>
              <a:gd name="connsiteY15-13924" fmla="*/ 708161 h 2344739"/>
              <a:gd name="connsiteX16-13925" fmla="*/ 11959046 w 12193149"/>
              <a:gd name="connsiteY16-13926" fmla="*/ 717558 h 2344739"/>
              <a:gd name="connsiteX17-13927" fmla="*/ 11920454 w 12193149"/>
              <a:gd name="connsiteY17-13928" fmla="*/ 730883 h 2344739"/>
              <a:gd name="connsiteX18-13929" fmla="*/ 11903656 w 12193149"/>
              <a:gd name="connsiteY18-13930" fmla="*/ 742426 h 2344739"/>
              <a:gd name="connsiteX19-13931" fmla="*/ 11895048 w 12193149"/>
              <a:gd name="connsiteY19-13932" fmla="*/ 744791 h 2344739"/>
              <a:gd name="connsiteX20-13933" fmla="*/ 11891968 w 12193149"/>
              <a:gd name="connsiteY20-13934" fmla="*/ 755729 h 2344739"/>
              <a:gd name="connsiteX21-13935" fmla="*/ 11870776 w 12193149"/>
              <a:gd name="connsiteY21-13936" fmla="*/ 777816 h 2344739"/>
              <a:gd name="connsiteX22-13937" fmla="*/ 11813376 w 12193149"/>
              <a:gd name="connsiteY22-13938" fmla="*/ 797659 h 2344739"/>
              <a:gd name="connsiteX23-13939" fmla="*/ 11749767 w 12193149"/>
              <a:gd name="connsiteY23-13940" fmla="*/ 872002 h 2344739"/>
              <a:gd name="connsiteX24-13941" fmla="*/ 11590693 w 12193149"/>
              <a:gd name="connsiteY24-13942" fmla="*/ 963777 h 2344739"/>
              <a:gd name="connsiteX25-13943" fmla="*/ 11506817 w 12193149"/>
              <a:gd name="connsiteY25-13944" fmla="*/ 1033623 h 2344739"/>
              <a:gd name="connsiteX26-13945" fmla="*/ 11280332 w 12193149"/>
              <a:gd name="connsiteY26-13946" fmla="*/ 1223571 h 2344739"/>
              <a:gd name="connsiteX27-13947" fmla="*/ 11228309 w 12193149"/>
              <a:gd name="connsiteY27-13948" fmla="*/ 1276236 h 2344739"/>
              <a:gd name="connsiteX28-13949" fmla="*/ 11218087 w 12193149"/>
              <a:gd name="connsiteY28-13950" fmla="*/ 1275961 h 2344739"/>
              <a:gd name="connsiteX29-13951" fmla="*/ 11217184 w 12193149"/>
              <a:gd name="connsiteY29-13952" fmla="*/ 1275018 h 2344739"/>
              <a:gd name="connsiteX30-13953" fmla="*/ 11188885 w 12193149"/>
              <a:gd name="connsiteY30-13954" fmla="*/ 1292383 h 2344739"/>
              <a:gd name="connsiteX31-13955" fmla="*/ 11184501 w 12193149"/>
              <a:gd name="connsiteY31-13956" fmla="*/ 1292525 h 2344739"/>
              <a:gd name="connsiteX32-13957" fmla="*/ 11166854 w 12193149"/>
              <a:gd name="connsiteY32-13958" fmla="*/ 1306612 h 2344739"/>
              <a:gd name="connsiteX33-13959" fmla="*/ 11157311 w 12193149"/>
              <a:gd name="connsiteY33-13960" fmla="*/ 1312414 h 2344739"/>
              <a:gd name="connsiteX34-13961" fmla="*/ 11155496 w 12193149"/>
              <a:gd name="connsiteY34-13962" fmla="*/ 1317097 h 2344739"/>
              <a:gd name="connsiteX35-13963" fmla="*/ 11140961 w 12193149"/>
              <a:gd name="connsiteY35-13964" fmla="*/ 1324115 h 2344739"/>
              <a:gd name="connsiteX36-13965" fmla="*/ 11138961 w 12193149"/>
              <a:gd name="connsiteY36-13966" fmla="*/ 1323772 h 2344739"/>
              <a:gd name="connsiteX37-13967" fmla="*/ 11128208 w 12193149"/>
              <a:gd name="connsiteY37-13968" fmla="*/ 1333832 h 2344739"/>
              <a:gd name="connsiteX38-13969" fmla="*/ 11120691 w 12193149"/>
              <a:gd name="connsiteY38-13970" fmla="*/ 1347424 h 2344739"/>
              <a:gd name="connsiteX39-13971" fmla="*/ 10894683 w 12193149"/>
              <a:gd name="connsiteY39-13972" fmla="*/ 1473399 h 2344739"/>
              <a:gd name="connsiteX40-13973" fmla="*/ 10773300 w 12193149"/>
              <a:gd name="connsiteY40-13974" fmla="*/ 1523191 h 2344739"/>
              <a:gd name="connsiteX41-13975" fmla="*/ 10627668 w 12193149"/>
              <a:gd name="connsiteY41-13976" fmla="*/ 1559229 h 2344739"/>
              <a:gd name="connsiteX42-13977" fmla="*/ 10581895 w 12193149"/>
              <a:gd name="connsiteY42-13978" fmla="*/ 1568689 h 2344739"/>
              <a:gd name="connsiteX43-13979" fmla="*/ 10547790 w 12193149"/>
              <a:gd name="connsiteY43-13980" fmla="*/ 1598423 h 2344739"/>
              <a:gd name="connsiteX44-13981" fmla="*/ 10529643 w 12193149"/>
              <a:gd name="connsiteY44-13982" fmla="*/ 1596907 h 2344739"/>
              <a:gd name="connsiteX45-13983" fmla="*/ 10526446 w 12193149"/>
              <a:gd name="connsiteY45-13984" fmla="*/ 1596411 h 2344739"/>
              <a:gd name="connsiteX46-13985" fmla="*/ 10515129 w 12193149"/>
              <a:gd name="connsiteY46-13986" fmla="*/ 1599537 h 2344739"/>
              <a:gd name="connsiteX47-13987" fmla="*/ 10491735 w 12193149"/>
              <a:gd name="connsiteY47-13988" fmla="*/ 1594156 h 2344739"/>
              <a:gd name="connsiteX48-13989" fmla="*/ 10471418 w 12193149"/>
              <a:gd name="connsiteY48-13990" fmla="*/ 1601693 h 2344739"/>
              <a:gd name="connsiteX49-13991" fmla="*/ 10377042 w 12193149"/>
              <a:gd name="connsiteY49-13992" fmla="*/ 1644598 h 2344739"/>
              <a:gd name="connsiteX50-13993" fmla="*/ 10319338 w 12193149"/>
              <a:gd name="connsiteY50-13994" fmla="*/ 1666221 h 2344739"/>
              <a:gd name="connsiteX51-13995" fmla="*/ 10295467 w 12193149"/>
              <a:gd name="connsiteY51-13996" fmla="*/ 1668079 h 2344739"/>
              <a:gd name="connsiteX52-13997" fmla="*/ 10263443 w 12193149"/>
              <a:gd name="connsiteY52-13998" fmla="*/ 1674948 h 2344739"/>
              <a:gd name="connsiteX53-13999" fmla="*/ 10205418 w 12193149"/>
              <a:gd name="connsiteY53-14000" fmla="*/ 1682149 h 2344739"/>
              <a:gd name="connsiteX54-14001" fmla="*/ 10177759 w 12193149"/>
              <a:gd name="connsiteY54-14002" fmla="*/ 1692943 h 2344739"/>
              <a:gd name="connsiteX55-14003" fmla="*/ 10165070 w 12193149"/>
              <a:gd name="connsiteY55-14004" fmla="*/ 1693739 h 2344739"/>
              <a:gd name="connsiteX56-14005" fmla="*/ 10156308 w 12193149"/>
              <a:gd name="connsiteY56-14006" fmla="*/ 1707487 h 2344739"/>
              <a:gd name="connsiteX57-14007" fmla="*/ 10118267 w 12193149"/>
              <a:gd name="connsiteY57-14008" fmla="*/ 1731142 h 2344739"/>
              <a:gd name="connsiteX58-14009" fmla="*/ 10101593 w 12193149"/>
              <a:gd name="connsiteY58-14010" fmla="*/ 1742432 h 2344739"/>
              <a:gd name="connsiteX59-14011" fmla="*/ 10083317 w 12193149"/>
              <a:gd name="connsiteY59-14012" fmla="*/ 1743296 h 2344739"/>
              <a:gd name="connsiteX60-14013" fmla="*/ 10040388 w 12193149"/>
              <a:gd name="connsiteY60-14014" fmla="*/ 1741632 h 2344739"/>
              <a:gd name="connsiteX61-14015" fmla="*/ 9961167 w 12193149"/>
              <a:gd name="connsiteY61-14016" fmla="*/ 1757147 h 2344739"/>
              <a:gd name="connsiteX62-14017" fmla="*/ 9848940 w 12193149"/>
              <a:gd name="connsiteY62-14018" fmla="*/ 1763915 h 2344739"/>
              <a:gd name="connsiteX63-14019" fmla="*/ 9729457 w 12193149"/>
              <a:gd name="connsiteY63-14020" fmla="*/ 1784122 h 2344739"/>
              <a:gd name="connsiteX64-14021" fmla="*/ 9585655 w 12193149"/>
              <a:gd name="connsiteY64-14022" fmla="*/ 1795542 h 2344739"/>
              <a:gd name="connsiteX65-14023" fmla="*/ 9338590 w 12193149"/>
              <a:gd name="connsiteY65-14024" fmla="*/ 1869293 h 2344739"/>
              <a:gd name="connsiteX66-14025" fmla="*/ 9232518 w 12193149"/>
              <a:gd name="connsiteY66-14026" fmla="*/ 1893149 h 2344739"/>
              <a:gd name="connsiteX67-14027" fmla="*/ 9156690 w 12193149"/>
              <a:gd name="connsiteY67-14028" fmla="*/ 1903228 h 2344739"/>
              <a:gd name="connsiteX68-14029" fmla="*/ 9054601 w 12193149"/>
              <a:gd name="connsiteY68-14030" fmla="*/ 1910755 h 2344739"/>
              <a:gd name="connsiteX69-14031" fmla="*/ 9006634 w 12193149"/>
              <a:gd name="connsiteY69-14032" fmla="*/ 1914040 h 2344739"/>
              <a:gd name="connsiteX70-14033" fmla="*/ 9006349 w 12193149"/>
              <a:gd name="connsiteY70-14034" fmla="*/ 1913800 h 2344739"/>
              <a:gd name="connsiteX71-14035" fmla="*/ 8997380 w 12193149"/>
              <a:gd name="connsiteY71-14036" fmla="*/ 1915011 h 2344739"/>
              <a:gd name="connsiteX72-14037" fmla="*/ 8991542 w 12193149"/>
              <a:gd name="connsiteY72-14038" fmla="*/ 1917072 h 2344739"/>
              <a:gd name="connsiteX73-14039" fmla="*/ 8975485 w 12193149"/>
              <a:gd name="connsiteY73-14040" fmla="*/ 1920298 h 2344739"/>
              <a:gd name="connsiteX74-14041" fmla="*/ 8969159 w 12193149"/>
              <a:gd name="connsiteY74-14042" fmla="*/ 1919598 h 2344739"/>
              <a:gd name="connsiteX75-14043" fmla="*/ 8964196 w 12193149"/>
              <a:gd name="connsiteY75-14044" fmla="*/ 1917373 h 2344739"/>
              <a:gd name="connsiteX76-14045" fmla="*/ 8930136 w 12193149"/>
              <a:gd name="connsiteY76-14046" fmla="*/ 1914185 h 2344739"/>
              <a:gd name="connsiteX77-14047" fmla="*/ 8753592 w 12193149"/>
              <a:gd name="connsiteY77-14048" fmla="*/ 1933417 h 2344739"/>
              <a:gd name="connsiteX78-14049" fmla="*/ 8708995 w 12193149"/>
              <a:gd name="connsiteY78-14050" fmla="*/ 1935518 h 2344739"/>
              <a:gd name="connsiteX79-14051" fmla="*/ 8597219 w 12193149"/>
              <a:gd name="connsiteY79-14052" fmla="*/ 1944090 h 2344739"/>
              <a:gd name="connsiteX80-14053" fmla="*/ 8526378 w 12193149"/>
              <a:gd name="connsiteY80-14054" fmla="*/ 1929248 h 2344739"/>
              <a:gd name="connsiteX81-14055" fmla="*/ 8512131 w 12193149"/>
              <a:gd name="connsiteY81-14056" fmla="*/ 1935163 h 2344739"/>
              <a:gd name="connsiteX82-14057" fmla="*/ 8507315 w 12193149"/>
              <a:gd name="connsiteY82-14058" fmla="*/ 1938164 h 2344739"/>
              <a:gd name="connsiteX83-14059" fmla="*/ 8499116 w 12193149"/>
              <a:gd name="connsiteY83-14060" fmla="*/ 1940902 h 2344739"/>
              <a:gd name="connsiteX84-14061" fmla="*/ 8498742 w 12193149"/>
              <a:gd name="connsiteY84-14062" fmla="*/ 1940723 h 2344739"/>
              <a:gd name="connsiteX85-14063" fmla="*/ 8491397 w 12193149"/>
              <a:gd name="connsiteY85-14064" fmla="*/ 1943773 h 2344739"/>
              <a:gd name="connsiteX86-14065" fmla="*/ 8368330 w 12193149"/>
              <a:gd name="connsiteY86-14066" fmla="*/ 1957815 h 2344739"/>
              <a:gd name="connsiteX87-14067" fmla="*/ 8354947 w 12193149"/>
              <a:gd name="connsiteY87-14068" fmla="*/ 1958009 h 2344739"/>
              <a:gd name="connsiteX88-14069" fmla="*/ 8321252 w 12193149"/>
              <a:gd name="connsiteY88-14070" fmla="*/ 1974587 h 2344739"/>
              <a:gd name="connsiteX89-14071" fmla="*/ 8315581 w 12193149"/>
              <a:gd name="connsiteY89-14072" fmla="*/ 1974913 h 2344739"/>
              <a:gd name="connsiteX90-14073" fmla="*/ 8296322 w 12193149"/>
              <a:gd name="connsiteY90-14074" fmla="*/ 1988808 h 2344739"/>
              <a:gd name="connsiteX91-14075" fmla="*/ 8285424 w 12193149"/>
              <a:gd name="connsiteY91-14076" fmla="*/ 1994631 h 2344739"/>
              <a:gd name="connsiteX92-14077" fmla="*/ 8284298 w 12193149"/>
              <a:gd name="connsiteY92-14078" fmla="*/ 1999074 h 2344739"/>
              <a:gd name="connsiteX93-14079" fmla="*/ 8267224 w 12193149"/>
              <a:gd name="connsiteY93-14080" fmla="*/ 2006249 h 2344739"/>
              <a:gd name="connsiteX94-14081" fmla="*/ 8264525 w 12193149"/>
              <a:gd name="connsiteY94-14082" fmla="*/ 2006019 h 2344739"/>
              <a:gd name="connsiteX95-14083" fmla="*/ 8253181 w 12193149"/>
              <a:gd name="connsiteY95-14084" fmla="*/ 2015862 h 2344739"/>
              <a:gd name="connsiteX96-14085" fmla="*/ 8246982 w 12193149"/>
              <a:gd name="connsiteY96-14086" fmla="*/ 2028854 h 2344739"/>
              <a:gd name="connsiteX97-14087" fmla="*/ 8091420 w 12193149"/>
              <a:gd name="connsiteY97-14088" fmla="*/ 2075015 h 2344739"/>
              <a:gd name="connsiteX98-14089" fmla="*/ 7906555 w 12193149"/>
              <a:gd name="connsiteY98-14090" fmla="*/ 2116988 h 2344739"/>
              <a:gd name="connsiteX99-14091" fmla="*/ 7719893 w 12193149"/>
              <a:gd name="connsiteY99-14092" fmla="*/ 2142703 h 2344739"/>
              <a:gd name="connsiteX100-14093" fmla="*/ 7615495 w 12193149"/>
              <a:gd name="connsiteY100-14094" fmla="*/ 2139232 h 2344739"/>
              <a:gd name="connsiteX101-14095" fmla="*/ 7528691 w 12193149"/>
              <a:gd name="connsiteY101-14096" fmla="*/ 2145060 h 2344739"/>
              <a:gd name="connsiteX102-14097" fmla="*/ 7520719 w 12193149"/>
              <a:gd name="connsiteY102-14098" fmla="*/ 2147613 h 2344739"/>
              <a:gd name="connsiteX103-14099" fmla="*/ 7508559 w 12193149"/>
              <a:gd name="connsiteY103-14100" fmla="*/ 2148948 h 2344739"/>
              <a:gd name="connsiteX104-14101" fmla="*/ 7508188 w 12193149"/>
              <a:gd name="connsiteY104-14102" fmla="*/ 2148621 h 2344739"/>
              <a:gd name="connsiteX105-14103" fmla="*/ 7496943 w 12193149"/>
              <a:gd name="connsiteY105-14104" fmla="*/ 2150573 h 2344739"/>
              <a:gd name="connsiteX106-14105" fmla="*/ 7406539 w 12193149"/>
              <a:gd name="connsiteY106-14106" fmla="*/ 2142468 h 2344739"/>
              <a:gd name="connsiteX107-14107" fmla="*/ 7219707 w 12193149"/>
              <a:gd name="connsiteY107-14108" fmla="*/ 2156680 h 2344739"/>
              <a:gd name="connsiteX108-14109" fmla="*/ 7202249 w 12193149"/>
              <a:gd name="connsiteY108-14110" fmla="*/ 2161230 h 2344739"/>
              <a:gd name="connsiteX109-14111" fmla="*/ 7198152 w 12193149"/>
              <a:gd name="connsiteY109-14112" fmla="*/ 2166588 h 2344739"/>
              <a:gd name="connsiteX110-14113" fmla="*/ 7171956 w 12193149"/>
              <a:gd name="connsiteY110-14114" fmla="*/ 2171236 h 2344739"/>
              <a:gd name="connsiteX111-14115" fmla="*/ 7098136 w 12193149"/>
              <a:gd name="connsiteY111-14116" fmla="*/ 2183464 h 2344739"/>
              <a:gd name="connsiteX112-14117" fmla="*/ 7019644 w 12193149"/>
              <a:gd name="connsiteY112-14118" fmla="*/ 2183090 h 2344739"/>
              <a:gd name="connsiteX113-14119" fmla="*/ 6905294 w 12193149"/>
              <a:gd name="connsiteY113-14120" fmla="*/ 2212596 h 2344739"/>
              <a:gd name="connsiteX114-14121" fmla="*/ 6709370 w 12193149"/>
              <a:gd name="connsiteY114-14122" fmla="*/ 2240551 h 2344739"/>
              <a:gd name="connsiteX115-14123" fmla="*/ 6550602 w 12193149"/>
              <a:gd name="connsiteY115-14124" fmla="*/ 2269327 h 2344739"/>
              <a:gd name="connsiteX116-14125" fmla="*/ 6318708 w 12193149"/>
              <a:gd name="connsiteY116-14126" fmla="*/ 2316127 h 2344739"/>
              <a:gd name="connsiteX117-14127" fmla="*/ 6169822 w 12193149"/>
              <a:gd name="connsiteY117-14128" fmla="*/ 2318214 h 2344739"/>
              <a:gd name="connsiteX118-14129" fmla="*/ 6074996 w 12193149"/>
              <a:gd name="connsiteY118-14130" fmla="*/ 2338676 h 2344739"/>
              <a:gd name="connsiteX119-14131" fmla="*/ 6069677 w 12193149"/>
              <a:gd name="connsiteY119-14132" fmla="*/ 2337139 h 2344739"/>
              <a:gd name="connsiteX120-14133" fmla="*/ 6049786 w 12193149"/>
              <a:gd name="connsiteY120-14134" fmla="*/ 2337822 h 2344739"/>
              <a:gd name="connsiteX121-14135" fmla="*/ 6042433 w 12193149"/>
              <a:gd name="connsiteY121-14136" fmla="*/ 2329473 h 2344739"/>
              <a:gd name="connsiteX122-14137" fmla="*/ 6011238 w 12193149"/>
              <a:gd name="connsiteY122-14138" fmla="*/ 2324380 h 2344739"/>
              <a:gd name="connsiteX123-14139" fmla="*/ 5958523 w 12193149"/>
              <a:gd name="connsiteY123-14140" fmla="*/ 2328024 h 2344739"/>
              <a:gd name="connsiteX124-14141" fmla="*/ 5760067 w 12193149"/>
              <a:gd name="connsiteY124-14142" fmla="*/ 2343716 h 2344739"/>
              <a:gd name="connsiteX125-14143" fmla="*/ 5628108 w 12193149"/>
              <a:gd name="connsiteY125-14144" fmla="*/ 2344739 h 2344739"/>
              <a:gd name="connsiteX126-14145" fmla="*/ 5472054 w 12193149"/>
              <a:gd name="connsiteY126-14146" fmla="*/ 2330719 h 2344739"/>
              <a:gd name="connsiteX127-14147" fmla="*/ 5433909 w 12193149"/>
              <a:gd name="connsiteY127-14148" fmla="*/ 2319466 h 2344739"/>
              <a:gd name="connsiteX128-14149" fmla="*/ 5382817 w 12193149"/>
              <a:gd name="connsiteY128-14150" fmla="*/ 2301764 h 2344739"/>
              <a:gd name="connsiteX129-14151" fmla="*/ 5262912 w 12193149"/>
              <a:gd name="connsiteY129-14152" fmla="*/ 2281347 h 2344739"/>
              <a:gd name="connsiteX130-14153" fmla="*/ 5224109 w 12193149"/>
              <a:gd name="connsiteY130-14154" fmla="*/ 2270223 h 2344739"/>
              <a:gd name="connsiteX131-14155" fmla="*/ 5175808 w 12193149"/>
              <a:gd name="connsiteY131-14156" fmla="*/ 2267233 h 2344739"/>
              <a:gd name="connsiteX132-14157" fmla="*/ 5157702 w 12193149"/>
              <a:gd name="connsiteY132-14158" fmla="*/ 2260010 h 2344739"/>
              <a:gd name="connsiteX133-14159" fmla="*/ 5143747 w 12193149"/>
              <a:gd name="connsiteY133-14160" fmla="*/ 2256610 h 2344739"/>
              <a:gd name="connsiteX134-14161" fmla="*/ 5140744 w 12193149"/>
              <a:gd name="connsiteY134-14162" fmla="*/ 2254509 h 2344739"/>
              <a:gd name="connsiteX135-14163" fmla="*/ 5122807 w 12193149"/>
              <a:gd name="connsiteY135-14164" fmla="*/ 2243656 h 2344739"/>
              <a:gd name="connsiteX136-14165" fmla="*/ 5066938 w 12193149"/>
              <a:gd name="connsiteY136-14166" fmla="*/ 2250227 h 2344739"/>
              <a:gd name="connsiteX137-14167" fmla="*/ 5012662 w 12193149"/>
              <a:gd name="connsiteY137-14168" fmla="*/ 2233846 h 2344739"/>
              <a:gd name="connsiteX138-14169" fmla="*/ 4841589 w 12193149"/>
              <a:gd name="connsiteY138-14170" fmla="*/ 2209829 h 2344739"/>
              <a:gd name="connsiteX139-14171" fmla="*/ 4763595 w 12193149"/>
              <a:gd name="connsiteY139-14172" fmla="*/ 2182061 h 2344739"/>
              <a:gd name="connsiteX140-14173" fmla="*/ 4724334 w 12193149"/>
              <a:gd name="connsiteY140-14174" fmla="*/ 2173047 h 2344739"/>
              <a:gd name="connsiteX141-14175" fmla="*/ 4722324 w 12193149"/>
              <a:gd name="connsiteY141-14176" fmla="*/ 2172298 h 2344739"/>
              <a:gd name="connsiteX142-14177" fmla="*/ 4723259 w 12193149"/>
              <a:gd name="connsiteY142-14178" fmla="*/ 2172087 h 2344739"/>
              <a:gd name="connsiteX143-14179" fmla="*/ 4718350 w 12193149"/>
              <a:gd name="connsiteY143-14180" fmla="*/ 2170817 h 2344739"/>
              <a:gd name="connsiteX144-14181" fmla="*/ 4722324 w 12193149"/>
              <a:gd name="connsiteY144-14182" fmla="*/ 2172298 h 2344739"/>
              <a:gd name="connsiteX145-14183" fmla="*/ 4716674 w 12193149"/>
              <a:gd name="connsiteY145-14184" fmla="*/ 2173573 h 2344739"/>
              <a:gd name="connsiteX146-14185" fmla="*/ 4516962 w 12193149"/>
              <a:gd name="connsiteY146-14186" fmla="*/ 2163671 h 2344739"/>
              <a:gd name="connsiteX147-14187" fmla="*/ 4429691 w 12193149"/>
              <a:gd name="connsiteY147-14188" fmla="*/ 2153020 h 2344739"/>
              <a:gd name="connsiteX148-14189" fmla="*/ 4364023 w 12193149"/>
              <a:gd name="connsiteY148-14190" fmla="*/ 2151674 h 2344739"/>
              <a:gd name="connsiteX149-14191" fmla="*/ 4318114 w 12193149"/>
              <a:gd name="connsiteY149-14192" fmla="*/ 2158289 h 2344739"/>
              <a:gd name="connsiteX150-14193" fmla="*/ 4316258 w 12193149"/>
              <a:gd name="connsiteY150-14194" fmla="*/ 2156948 h 2344739"/>
              <a:gd name="connsiteX151-14195" fmla="*/ 4296292 w 12193149"/>
              <a:gd name="connsiteY151-14196" fmla="*/ 2155069 h 2344739"/>
              <a:gd name="connsiteX152-14197" fmla="*/ 4291212 w 12193149"/>
              <a:gd name="connsiteY152-14198" fmla="*/ 2157986 h 2344739"/>
              <a:gd name="connsiteX153-14199" fmla="*/ 4277290 w 12193149"/>
              <a:gd name="connsiteY153-14200" fmla="*/ 2157740 h 2344739"/>
              <a:gd name="connsiteX154-14201" fmla="*/ 4249265 w 12193149"/>
              <a:gd name="connsiteY154-14202" fmla="*/ 2160064 h 2344739"/>
              <a:gd name="connsiteX155-14203" fmla="*/ 4203199 w 12193149"/>
              <a:gd name="connsiteY155-14204" fmla="*/ 2157269 h 2344739"/>
              <a:gd name="connsiteX156-14205" fmla="*/ 4202893 w 12193149"/>
              <a:gd name="connsiteY156-14206" fmla="*/ 2156010 h 2344739"/>
              <a:gd name="connsiteX157-14207" fmla="*/ 4192396 w 12193149"/>
              <a:gd name="connsiteY157-14208" fmla="*/ 2150376 h 2344739"/>
              <a:gd name="connsiteX158-14209" fmla="*/ 4143893 w 12193149"/>
              <a:gd name="connsiteY158-14210" fmla="*/ 2134511 h 2344739"/>
              <a:gd name="connsiteX159-14211" fmla="*/ 4084245 w 12193149"/>
              <a:gd name="connsiteY159-14212" fmla="*/ 2107978 h 2344739"/>
              <a:gd name="connsiteX160-14213" fmla="*/ 4075694 w 12193149"/>
              <a:gd name="connsiteY160-14214" fmla="*/ 2107143 h 2344739"/>
              <a:gd name="connsiteX161-14215" fmla="*/ 4075575 w 12193149"/>
              <a:gd name="connsiteY161-14216" fmla="*/ 2106844 h 2344739"/>
              <a:gd name="connsiteX162-14217" fmla="*/ 4066658 w 12193149"/>
              <a:gd name="connsiteY162-14218" fmla="*/ 2105400 h 2344739"/>
              <a:gd name="connsiteX163-14219" fmla="*/ 4060102 w 12193149"/>
              <a:gd name="connsiteY163-14220" fmla="*/ 2105618 h 2344739"/>
              <a:gd name="connsiteX164-14221" fmla="*/ 4043512 w 12193149"/>
              <a:gd name="connsiteY164-14222" fmla="*/ 2103997 h 2344739"/>
              <a:gd name="connsiteX165-14223" fmla="*/ 4038145 w 12193149"/>
              <a:gd name="connsiteY165-14224" fmla="*/ 2101563 h 2344739"/>
              <a:gd name="connsiteX166-14225" fmla="*/ 4036511 w 12193149"/>
              <a:gd name="connsiteY166-14226" fmla="*/ 2097896 h 2344739"/>
              <a:gd name="connsiteX167-14227" fmla="*/ 4034926 w 12193149"/>
              <a:gd name="connsiteY167-14228" fmla="*/ 2098131 h 2344739"/>
              <a:gd name="connsiteX168-14229" fmla="*/ 4005686 w 12193149"/>
              <a:gd name="connsiteY168-14230" fmla="*/ 2085563 h 2344739"/>
              <a:gd name="connsiteX169-14231" fmla="*/ 3937994 w 12193149"/>
              <a:gd name="connsiteY169-14232" fmla="*/ 2068106 h 2344739"/>
              <a:gd name="connsiteX170-14233" fmla="*/ 3898423 w 12193149"/>
              <a:gd name="connsiteY170-14234" fmla="*/ 2062451 h 2344739"/>
              <a:gd name="connsiteX171-14235" fmla="*/ 3790908 w 12193149"/>
              <a:gd name="connsiteY171-14236" fmla="*/ 2042213 h 2344739"/>
              <a:gd name="connsiteX172-14237" fmla="*/ 3683661 w 12193149"/>
              <a:gd name="connsiteY172-14238" fmla="*/ 2018290 h 2344739"/>
              <a:gd name="connsiteX173-14239" fmla="*/ 3611183 w 12193149"/>
              <a:gd name="connsiteY173-14240" fmla="*/ 1986019 h 2344739"/>
              <a:gd name="connsiteX174-14241" fmla="*/ 3605003 w 12193149"/>
              <a:gd name="connsiteY174-14242" fmla="*/ 1987381 h 2344739"/>
              <a:gd name="connsiteX175-14243" fmla="*/ 3595884 w 12193149"/>
              <a:gd name="connsiteY175-14244" fmla="*/ 1987545 h 2344739"/>
              <a:gd name="connsiteX176-14245" fmla="*/ 3595649 w 12193149"/>
              <a:gd name="connsiteY176-14246" fmla="*/ 1987276 h 2344739"/>
              <a:gd name="connsiteX177-14247" fmla="*/ 3587126 w 12193149"/>
              <a:gd name="connsiteY177-14248" fmla="*/ 1987966 h 2344739"/>
              <a:gd name="connsiteX178-14249" fmla="*/ 3537283 w 12193149"/>
              <a:gd name="connsiteY178-14250" fmla="*/ 1978267 h 2344739"/>
              <a:gd name="connsiteX179-14251" fmla="*/ 3474371 w 12193149"/>
              <a:gd name="connsiteY179-14252" fmla="*/ 1974606 h 2344739"/>
              <a:gd name="connsiteX180-14253" fmla="*/ 3401876 w 12193149"/>
              <a:gd name="connsiteY180-14254" fmla="*/ 1962558 h 2344739"/>
              <a:gd name="connsiteX181-14255" fmla="*/ 3365036 w 12193149"/>
              <a:gd name="connsiteY181-14256" fmla="*/ 1979510 h 2344739"/>
              <a:gd name="connsiteX182-14257" fmla="*/ 3345174 w 12193149"/>
              <a:gd name="connsiteY182-14258" fmla="*/ 1981192 h 2344739"/>
              <a:gd name="connsiteX183-14259" fmla="*/ 3342846 w 12193149"/>
              <a:gd name="connsiteY183-14260" fmla="*/ 1980217 h 2344739"/>
              <a:gd name="connsiteX184-14261" fmla="*/ 3263504 w 12193149"/>
              <a:gd name="connsiteY184-14262" fmla="*/ 1986094 h 2344739"/>
              <a:gd name="connsiteX185-14263" fmla="*/ 3143704 w 12193149"/>
              <a:gd name="connsiteY185-14264" fmla="*/ 1993869 h 2344739"/>
              <a:gd name="connsiteX186-14265" fmla="*/ 3031439 w 12193149"/>
              <a:gd name="connsiteY186-14266" fmla="*/ 1996512 h 2344739"/>
              <a:gd name="connsiteX187-14267" fmla="*/ 2782717 w 12193149"/>
              <a:gd name="connsiteY187-14268" fmla="*/ 2018333 h 2344739"/>
              <a:gd name="connsiteX188-14269" fmla="*/ 2647675 w 12193149"/>
              <a:gd name="connsiteY188-14270" fmla="*/ 2028869 h 2344739"/>
              <a:gd name="connsiteX189-14271" fmla="*/ 2569176 w 12193149"/>
              <a:gd name="connsiteY189-14272" fmla="*/ 2002628 h 2344739"/>
              <a:gd name="connsiteX190-14273" fmla="*/ 2444403 w 12193149"/>
              <a:gd name="connsiteY190-14274" fmla="*/ 2016529 h 2344739"/>
              <a:gd name="connsiteX191-14275" fmla="*/ 2316260 w 12193149"/>
              <a:gd name="connsiteY191-14276" fmla="*/ 2024996 h 2344739"/>
              <a:gd name="connsiteX192-14277" fmla="*/ 2209726 w 12193149"/>
              <a:gd name="connsiteY192-14278" fmla="*/ 2019763 h 2344739"/>
              <a:gd name="connsiteX193-14279" fmla="*/ 2095813 w 12193149"/>
              <a:gd name="connsiteY193-14280" fmla="*/ 2003052 h 2344739"/>
              <a:gd name="connsiteX194-14281" fmla="*/ 1998504 w 12193149"/>
              <a:gd name="connsiteY194-14282" fmla="*/ 1995032 h 2344739"/>
              <a:gd name="connsiteX195-14283" fmla="*/ 1929320 w 12193149"/>
              <a:gd name="connsiteY195-14284" fmla="*/ 2016977 h 2344739"/>
              <a:gd name="connsiteX196-14285" fmla="*/ 1922798 w 12193149"/>
              <a:gd name="connsiteY196-14286" fmla="*/ 2012146 h 2344739"/>
              <a:gd name="connsiteX197-14287" fmla="*/ 1874228 w 12193149"/>
              <a:gd name="connsiteY197-14288" fmla="*/ 2013741 h 2344739"/>
              <a:gd name="connsiteX198-14289" fmla="*/ 1787803 w 12193149"/>
              <a:gd name="connsiteY198-14290" fmla="*/ 2041363 h 2344739"/>
              <a:gd name="connsiteX199-14291" fmla="*/ 1739352 w 12193149"/>
              <a:gd name="connsiteY199-14292" fmla="*/ 2036312 h 2344739"/>
              <a:gd name="connsiteX200-14293" fmla="*/ 1676219 w 12193149"/>
              <a:gd name="connsiteY200-14294" fmla="*/ 2019963 h 2344739"/>
              <a:gd name="connsiteX201-14295" fmla="*/ 1609817 w 12193149"/>
              <a:gd name="connsiteY201-14296" fmla="*/ 2013066 h 2344739"/>
              <a:gd name="connsiteX202-14297" fmla="*/ 1497258 w 12193149"/>
              <a:gd name="connsiteY202-14298" fmla="*/ 1987476 h 2344739"/>
              <a:gd name="connsiteX203-14299" fmla="*/ 1151127 w 12193149"/>
              <a:gd name="connsiteY203-14300" fmla="*/ 1938041 h 2344739"/>
              <a:gd name="connsiteX204-14301" fmla="*/ 859417 w 12193149"/>
              <a:gd name="connsiteY204-14302" fmla="*/ 1928608 h 2344739"/>
              <a:gd name="connsiteX205-14303" fmla="*/ 838688 w 12193149"/>
              <a:gd name="connsiteY205-14304" fmla="*/ 1929821 h 2344739"/>
              <a:gd name="connsiteX206-14305" fmla="*/ 817957 w 12193149"/>
              <a:gd name="connsiteY206-14306" fmla="*/ 1927857 h 2344739"/>
              <a:gd name="connsiteX207-14307" fmla="*/ 812654 w 12193149"/>
              <a:gd name="connsiteY207-14308" fmla="*/ 1930751 h 2344739"/>
              <a:gd name="connsiteX208-14309" fmla="*/ 721195 w 12193149"/>
              <a:gd name="connsiteY208-14310" fmla="*/ 1929661 h 2344739"/>
              <a:gd name="connsiteX209-14311" fmla="*/ 720890 w 12193149"/>
              <a:gd name="connsiteY209-14312" fmla="*/ 1928399 h 2344739"/>
              <a:gd name="connsiteX210-14313" fmla="*/ 710023 w 12193149"/>
              <a:gd name="connsiteY210-14314" fmla="*/ 1922722 h 2344739"/>
              <a:gd name="connsiteX211-14315" fmla="*/ 597940 w 12193149"/>
              <a:gd name="connsiteY211-14316" fmla="*/ 1879864 h 2344739"/>
              <a:gd name="connsiteX212-14317" fmla="*/ 579683 w 12193149"/>
              <a:gd name="connsiteY212-14318" fmla="*/ 1877212 h 2344739"/>
              <a:gd name="connsiteX213-14319" fmla="*/ 572865 w 12193149"/>
              <a:gd name="connsiteY213-14320" fmla="*/ 1877401 h 2344739"/>
              <a:gd name="connsiteX214-14321" fmla="*/ 446247 w 12193149"/>
              <a:gd name="connsiteY214-14322" fmla="*/ 1839371 h 2344739"/>
              <a:gd name="connsiteX215-14323" fmla="*/ 405163 w 12193149"/>
              <a:gd name="connsiteY215-14324" fmla="*/ 1833548 h 2344739"/>
              <a:gd name="connsiteX216-14325" fmla="*/ 293583 w 12193149"/>
              <a:gd name="connsiteY216-14326" fmla="*/ 1812852 h 2344739"/>
              <a:gd name="connsiteX217-14327" fmla="*/ 119529 w 12193149"/>
              <a:gd name="connsiteY217-14328" fmla="*/ 1761047 h 2344739"/>
              <a:gd name="connsiteX218-14329" fmla="*/ 16674 w 12193149"/>
              <a:gd name="connsiteY218-14330" fmla="*/ 1758191 h 2344739"/>
              <a:gd name="connsiteX219-14331" fmla="*/ 1150 w 12193149"/>
              <a:gd name="connsiteY219-14332" fmla="*/ 1752722 h 2344739"/>
              <a:gd name="connsiteX220-14333" fmla="*/ 1148 w 12193149"/>
              <a:gd name="connsiteY220-14334" fmla="*/ 222213 h 2344739"/>
              <a:gd name="connsiteX221-14335" fmla="*/ 1148 w 12193149"/>
              <a:gd name="connsiteY221-14336" fmla="*/ 0 h 2344739"/>
              <a:gd name="connsiteX0-14337" fmla="*/ 1148 w 12193149"/>
              <a:gd name="connsiteY0-14338" fmla="*/ 0 h 2344739"/>
              <a:gd name="connsiteX1-14339" fmla="*/ 12193148 w 12193149"/>
              <a:gd name="connsiteY1-14340" fmla="*/ 0 h 2344739"/>
              <a:gd name="connsiteX2-14341" fmla="*/ 12193148 w 12193149"/>
              <a:gd name="connsiteY2-14342" fmla="*/ 222213 h 2344739"/>
              <a:gd name="connsiteX3-14343" fmla="*/ 12193148 w 12193149"/>
              <a:gd name="connsiteY3-14344" fmla="*/ 389190 h 2344739"/>
              <a:gd name="connsiteX4-14345" fmla="*/ 12193149 w 12193149"/>
              <a:gd name="connsiteY4-14346" fmla="*/ 579739 h 2344739"/>
              <a:gd name="connsiteX5-14347" fmla="*/ 12185986 w 12193149"/>
              <a:gd name="connsiteY5-14348" fmla="*/ 584189 h 2344739"/>
              <a:gd name="connsiteX6-14349" fmla="*/ 12156363 w 12193149"/>
              <a:gd name="connsiteY6-14350" fmla="*/ 597366 h 2344739"/>
              <a:gd name="connsiteX7-14351" fmla="*/ 12139215 w 12193149"/>
              <a:gd name="connsiteY7-14352" fmla="*/ 623179 h 2344739"/>
              <a:gd name="connsiteX8-14353" fmla="*/ 12126327 w 12193149"/>
              <a:gd name="connsiteY8-14354" fmla="*/ 624690 h 2344739"/>
              <a:gd name="connsiteX9-14355" fmla="*/ 12124007 w 12193149"/>
              <a:gd name="connsiteY9-14356" fmla="*/ 624794 h 2344739"/>
              <a:gd name="connsiteX10-14357" fmla="*/ 12116854 w 12193149"/>
              <a:gd name="connsiteY10-14358" fmla="*/ 628608 h 2344739"/>
              <a:gd name="connsiteX11-14359" fmla="*/ 12099497 w 12193149"/>
              <a:gd name="connsiteY11-14360" fmla="*/ 628139 h 2344739"/>
              <a:gd name="connsiteX12-14361" fmla="*/ 12087073 w 12193149"/>
              <a:gd name="connsiteY12-14362" fmla="*/ 636341 h 2344739"/>
              <a:gd name="connsiteX13-14363" fmla="*/ 12031073 w 12193149"/>
              <a:gd name="connsiteY13-14364" fmla="*/ 680009 h 2344739"/>
              <a:gd name="connsiteX14-14365" fmla="*/ 11995833 w 12193149"/>
              <a:gd name="connsiteY14-14366" fmla="*/ 703458 h 2344739"/>
              <a:gd name="connsiteX15-14367" fmla="*/ 11979717 w 12193149"/>
              <a:gd name="connsiteY15-14368" fmla="*/ 708161 h 2344739"/>
              <a:gd name="connsiteX16-14369" fmla="*/ 11959046 w 12193149"/>
              <a:gd name="connsiteY16-14370" fmla="*/ 717558 h 2344739"/>
              <a:gd name="connsiteX17-14371" fmla="*/ 11920454 w 12193149"/>
              <a:gd name="connsiteY17-14372" fmla="*/ 730883 h 2344739"/>
              <a:gd name="connsiteX18-14373" fmla="*/ 11903656 w 12193149"/>
              <a:gd name="connsiteY18-14374" fmla="*/ 742426 h 2344739"/>
              <a:gd name="connsiteX19-14375" fmla="*/ 11895048 w 12193149"/>
              <a:gd name="connsiteY19-14376" fmla="*/ 744791 h 2344739"/>
              <a:gd name="connsiteX20-14377" fmla="*/ 11891968 w 12193149"/>
              <a:gd name="connsiteY20-14378" fmla="*/ 755729 h 2344739"/>
              <a:gd name="connsiteX21-14379" fmla="*/ 11870776 w 12193149"/>
              <a:gd name="connsiteY21-14380" fmla="*/ 777816 h 2344739"/>
              <a:gd name="connsiteX22-14381" fmla="*/ 11813376 w 12193149"/>
              <a:gd name="connsiteY22-14382" fmla="*/ 797659 h 2344739"/>
              <a:gd name="connsiteX23-14383" fmla="*/ 11749767 w 12193149"/>
              <a:gd name="connsiteY23-14384" fmla="*/ 872002 h 2344739"/>
              <a:gd name="connsiteX24-14385" fmla="*/ 11590693 w 12193149"/>
              <a:gd name="connsiteY24-14386" fmla="*/ 963777 h 2344739"/>
              <a:gd name="connsiteX25-14387" fmla="*/ 11506817 w 12193149"/>
              <a:gd name="connsiteY25-14388" fmla="*/ 1033623 h 2344739"/>
              <a:gd name="connsiteX26-14389" fmla="*/ 11280332 w 12193149"/>
              <a:gd name="connsiteY26-14390" fmla="*/ 1223571 h 2344739"/>
              <a:gd name="connsiteX27-14391" fmla="*/ 11228309 w 12193149"/>
              <a:gd name="connsiteY27-14392" fmla="*/ 1276236 h 2344739"/>
              <a:gd name="connsiteX28-14393" fmla="*/ 11218087 w 12193149"/>
              <a:gd name="connsiteY28-14394" fmla="*/ 1275961 h 2344739"/>
              <a:gd name="connsiteX29-14395" fmla="*/ 11217184 w 12193149"/>
              <a:gd name="connsiteY29-14396" fmla="*/ 1275018 h 2344739"/>
              <a:gd name="connsiteX30-14397" fmla="*/ 11188885 w 12193149"/>
              <a:gd name="connsiteY30-14398" fmla="*/ 1292383 h 2344739"/>
              <a:gd name="connsiteX31-14399" fmla="*/ 11184501 w 12193149"/>
              <a:gd name="connsiteY31-14400" fmla="*/ 1292525 h 2344739"/>
              <a:gd name="connsiteX32-14401" fmla="*/ 11166854 w 12193149"/>
              <a:gd name="connsiteY32-14402" fmla="*/ 1306612 h 2344739"/>
              <a:gd name="connsiteX33-14403" fmla="*/ 11157311 w 12193149"/>
              <a:gd name="connsiteY33-14404" fmla="*/ 1312414 h 2344739"/>
              <a:gd name="connsiteX34-14405" fmla="*/ 11155496 w 12193149"/>
              <a:gd name="connsiteY34-14406" fmla="*/ 1317097 h 2344739"/>
              <a:gd name="connsiteX35-14407" fmla="*/ 11140961 w 12193149"/>
              <a:gd name="connsiteY35-14408" fmla="*/ 1324115 h 2344739"/>
              <a:gd name="connsiteX36-14409" fmla="*/ 11138961 w 12193149"/>
              <a:gd name="connsiteY36-14410" fmla="*/ 1323772 h 2344739"/>
              <a:gd name="connsiteX37-14411" fmla="*/ 11128208 w 12193149"/>
              <a:gd name="connsiteY37-14412" fmla="*/ 1333832 h 2344739"/>
              <a:gd name="connsiteX38-14413" fmla="*/ 11120691 w 12193149"/>
              <a:gd name="connsiteY38-14414" fmla="*/ 1347424 h 2344739"/>
              <a:gd name="connsiteX39-14415" fmla="*/ 10894683 w 12193149"/>
              <a:gd name="connsiteY39-14416" fmla="*/ 1473399 h 2344739"/>
              <a:gd name="connsiteX40-14417" fmla="*/ 10773300 w 12193149"/>
              <a:gd name="connsiteY40-14418" fmla="*/ 1523191 h 2344739"/>
              <a:gd name="connsiteX41-14419" fmla="*/ 10627668 w 12193149"/>
              <a:gd name="connsiteY41-14420" fmla="*/ 1559229 h 2344739"/>
              <a:gd name="connsiteX42-14421" fmla="*/ 10581895 w 12193149"/>
              <a:gd name="connsiteY42-14422" fmla="*/ 1568689 h 2344739"/>
              <a:gd name="connsiteX43-14423" fmla="*/ 10547790 w 12193149"/>
              <a:gd name="connsiteY43-14424" fmla="*/ 1598423 h 2344739"/>
              <a:gd name="connsiteX44-14425" fmla="*/ 10529643 w 12193149"/>
              <a:gd name="connsiteY44-14426" fmla="*/ 1596907 h 2344739"/>
              <a:gd name="connsiteX45-14427" fmla="*/ 10526446 w 12193149"/>
              <a:gd name="connsiteY45-14428" fmla="*/ 1596411 h 2344739"/>
              <a:gd name="connsiteX46-14429" fmla="*/ 10515129 w 12193149"/>
              <a:gd name="connsiteY46-14430" fmla="*/ 1599537 h 2344739"/>
              <a:gd name="connsiteX47-14431" fmla="*/ 10491735 w 12193149"/>
              <a:gd name="connsiteY47-14432" fmla="*/ 1594156 h 2344739"/>
              <a:gd name="connsiteX48-14433" fmla="*/ 10471418 w 12193149"/>
              <a:gd name="connsiteY48-14434" fmla="*/ 1601693 h 2344739"/>
              <a:gd name="connsiteX49-14435" fmla="*/ 10377042 w 12193149"/>
              <a:gd name="connsiteY49-14436" fmla="*/ 1644598 h 2344739"/>
              <a:gd name="connsiteX50-14437" fmla="*/ 10319338 w 12193149"/>
              <a:gd name="connsiteY50-14438" fmla="*/ 1666221 h 2344739"/>
              <a:gd name="connsiteX51-14439" fmla="*/ 10295467 w 12193149"/>
              <a:gd name="connsiteY51-14440" fmla="*/ 1668079 h 2344739"/>
              <a:gd name="connsiteX52-14441" fmla="*/ 10263443 w 12193149"/>
              <a:gd name="connsiteY52-14442" fmla="*/ 1674948 h 2344739"/>
              <a:gd name="connsiteX53-14443" fmla="*/ 10205418 w 12193149"/>
              <a:gd name="connsiteY53-14444" fmla="*/ 1682149 h 2344739"/>
              <a:gd name="connsiteX54-14445" fmla="*/ 10177759 w 12193149"/>
              <a:gd name="connsiteY54-14446" fmla="*/ 1692943 h 2344739"/>
              <a:gd name="connsiteX55-14447" fmla="*/ 10165070 w 12193149"/>
              <a:gd name="connsiteY55-14448" fmla="*/ 1693739 h 2344739"/>
              <a:gd name="connsiteX56-14449" fmla="*/ 10156308 w 12193149"/>
              <a:gd name="connsiteY56-14450" fmla="*/ 1707487 h 2344739"/>
              <a:gd name="connsiteX57-14451" fmla="*/ 10118267 w 12193149"/>
              <a:gd name="connsiteY57-14452" fmla="*/ 1731142 h 2344739"/>
              <a:gd name="connsiteX58-14453" fmla="*/ 10083317 w 12193149"/>
              <a:gd name="connsiteY58-14454" fmla="*/ 1743296 h 2344739"/>
              <a:gd name="connsiteX59-14455" fmla="*/ 10040388 w 12193149"/>
              <a:gd name="connsiteY59-14456" fmla="*/ 1741632 h 2344739"/>
              <a:gd name="connsiteX60-14457" fmla="*/ 9961167 w 12193149"/>
              <a:gd name="connsiteY60-14458" fmla="*/ 1757147 h 2344739"/>
              <a:gd name="connsiteX61-14459" fmla="*/ 9848940 w 12193149"/>
              <a:gd name="connsiteY61-14460" fmla="*/ 1763915 h 2344739"/>
              <a:gd name="connsiteX62-14461" fmla="*/ 9729457 w 12193149"/>
              <a:gd name="connsiteY62-14462" fmla="*/ 1784122 h 2344739"/>
              <a:gd name="connsiteX63-14463" fmla="*/ 9585655 w 12193149"/>
              <a:gd name="connsiteY63-14464" fmla="*/ 1795542 h 2344739"/>
              <a:gd name="connsiteX64-14465" fmla="*/ 9338590 w 12193149"/>
              <a:gd name="connsiteY64-14466" fmla="*/ 1869293 h 2344739"/>
              <a:gd name="connsiteX65-14467" fmla="*/ 9232518 w 12193149"/>
              <a:gd name="connsiteY65-14468" fmla="*/ 1893149 h 2344739"/>
              <a:gd name="connsiteX66-14469" fmla="*/ 9156690 w 12193149"/>
              <a:gd name="connsiteY66-14470" fmla="*/ 1903228 h 2344739"/>
              <a:gd name="connsiteX67-14471" fmla="*/ 9054601 w 12193149"/>
              <a:gd name="connsiteY67-14472" fmla="*/ 1910755 h 2344739"/>
              <a:gd name="connsiteX68-14473" fmla="*/ 9006634 w 12193149"/>
              <a:gd name="connsiteY68-14474" fmla="*/ 1914040 h 2344739"/>
              <a:gd name="connsiteX69-14475" fmla="*/ 9006349 w 12193149"/>
              <a:gd name="connsiteY69-14476" fmla="*/ 1913800 h 2344739"/>
              <a:gd name="connsiteX70-14477" fmla="*/ 8997380 w 12193149"/>
              <a:gd name="connsiteY70-14478" fmla="*/ 1915011 h 2344739"/>
              <a:gd name="connsiteX71-14479" fmla="*/ 8991542 w 12193149"/>
              <a:gd name="connsiteY71-14480" fmla="*/ 1917072 h 2344739"/>
              <a:gd name="connsiteX72-14481" fmla="*/ 8975485 w 12193149"/>
              <a:gd name="connsiteY72-14482" fmla="*/ 1920298 h 2344739"/>
              <a:gd name="connsiteX73-14483" fmla="*/ 8969159 w 12193149"/>
              <a:gd name="connsiteY73-14484" fmla="*/ 1919598 h 2344739"/>
              <a:gd name="connsiteX74-14485" fmla="*/ 8964196 w 12193149"/>
              <a:gd name="connsiteY74-14486" fmla="*/ 1917373 h 2344739"/>
              <a:gd name="connsiteX75-14487" fmla="*/ 8930136 w 12193149"/>
              <a:gd name="connsiteY75-14488" fmla="*/ 1914185 h 2344739"/>
              <a:gd name="connsiteX76-14489" fmla="*/ 8753592 w 12193149"/>
              <a:gd name="connsiteY76-14490" fmla="*/ 1933417 h 2344739"/>
              <a:gd name="connsiteX77-14491" fmla="*/ 8708995 w 12193149"/>
              <a:gd name="connsiteY77-14492" fmla="*/ 1935518 h 2344739"/>
              <a:gd name="connsiteX78-14493" fmla="*/ 8597219 w 12193149"/>
              <a:gd name="connsiteY78-14494" fmla="*/ 1944090 h 2344739"/>
              <a:gd name="connsiteX79-14495" fmla="*/ 8526378 w 12193149"/>
              <a:gd name="connsiteY79-14496" fmla="*/ 1929248 h 2344739"/>
              <a:gd name="connsiteX80-14497" fmla="*/ 8512131 w 12193149"/>
              <a:gd name="connsiteY80-14498" fmla="*/ 1935163 h 2344739"/>
              <a:gd name="connsiteX81-14499" fmla="*/ 8507315 w 12193149"/>
              <a:gd name="connsiteY81-14500" fmla="*/ 1938164 h 2344739"/>
              <a:gd name="connsiteX82-14501" fmla="*/ 8499116 w 12193149"/>
              <a:gd name="connsiteY82-14502" fmla="*/ 1940902 h 2344739"/>
              <a:gd name="connsiteX83-14503" fmla="*/ 8498742 w 12193149"/>
              <a:gd name="connsiteY83-14504" fmla="*/ 1940723 h 2344739"/>
              <a:gd name="connsiteX84-14505" fmla="*/ 8491397 w 12193149"/>
              <a:gd name="connsiteY84-14506" fmla="*/ 1943773 h 2344739"/>
              <a:gd name="connsiteX85-14507" fmla="*/ 8368330 w 12193149"/>
              <a:gd name="connsiteY85-14508" fmla="*/ 1957815 h 2344739"/>
              <a:gd name="connsiteX86-14509" fmla="*/ 8354947 w 12193149"/>
              <a:gd name="connsiteY86-14510" fmla="*/ 1958009 h 2344739"/>
              <a:gd name="connsiteX87-14511" fmla="*/ 8321252 w 12193149"/>
              <a:gd name="connsiteY87-14512" fmla="*/ 1974587 h 2344739"/>
              <a:gd name="connsiteX88-14513" fmla="*/ 8315581 w 12193149"/>
              <a:gd name="connsiteY88-14514" fmla="*/ 1974913 h 2344739"/>
              <a:gd name="connsiteX89-14515" fmla="*/ 8296322 w 12193149"/>
              <a:gd name="connsiteY89-14516" fmla="*/ 1988808 h 2344739"/>
              <a:gd name="connsiteX90-14517" fmla="*/ 8285424 w 12193149"/>
              <a:gd name="connsiteY90-14518" fmla="*/ 1994631 h 2344739"/>
              <a:gd name="connsiteX91-14519" fmla="*/ 8284298 w 12193149"/>
              <a:gd name="connsiteY91-14520" fmla="*/ 1999074 h 2344739"/>
              <a:gd name="connsiteX92-14521" fmla="*/ 8267224 w 12193149"/>
              <a:gd name="connsiteY92-14522" fmla="*/ 2006249 h 2344739"/>
              <a:gd name="connsiteX93-14523" fmla="*/ 8264525 w 12193149"/>
              <a:gd name="connsiteY93-14524" fmla="*/ 2006019 h 2344739"/>
              <a:gd name="connsiteX94-14525" fmla="*/ 8253181 w 12193149"/>
              <a:gd name="connsiteY94-14526" fmla="*/ 2015862 h 2344739"/>
              <a:gd name="connsiteX95-14527" fmla="*/ 8246982 w 12193149"/>
              <a:gd name="connsiteY95-14528" fmla="*/ 2028854 h 2344739"/>
              <a:gd name="connsiteX96-14529" fmla="*/ 8091420 w 12193149"/>
              <a:gd name="connsiteY96-14530" fmla="*/ 2075015 h 2344739"/>
              <a:gd name="connsiteX97-14531" fmla="*/ 7906555 w 12193149"/>
              <a:gd name="connsiteY97-14532" fmla="*/ 2116988 h 2344739"/>
              <a:gd name="connsiteX98-14533" fmla="*/ 7719893 w 12193149"/>
              <a:gd name="connsiteY98-14534" fmla="*/ 2142703 h 2344739"/>
              <a:gd name="connsiteX99-14535" fmla="*/ 7615495 w 12193149"/>
              <a:gd name="connsiteY99-14536" fmla="*/ 2139232 h 2344739"/>
              <a:gd name="connsiteX100-14537" fmla="*/ 7528691 w 12193149"/>
              <a:gd name="connsiteY100-14538" fmla="*/ 2145060 h 2344739"/>
              <a:gd name="connsiteX101-14539" fmla="*/ 7520719 w 12193149"/>
              <a:gd name="connsiteY101-14540" fmla="*/ 2147613 h 2344739"/>
              <a:gd name="connsiteX102-14541" fmla="*/ 7508559 w 12193149"/>
              <a:gd name="connsiteY102-14542" fmla="*/ 2148948 h 2344739"/>
              <a:gd name="connsiteX103-14543" fmla="*/ 7508188 w 12193149"/>
              <a:gd name="connsiteY103-14544" fmla="*/ 2148621 h 2344739"/>
              <a:gd name="connsiteX104-14545" fmla="*/ 7496943 w 12193149"/>
              <a:gd name="connsiteY104-14546" fmla="*/ 2150573 h 2344739"/>
              <a:gd name="connsiteX105-14547" fmla="*/ 7406539 w 12193149"/>
              <a:gd name="connsiteY105-14548" fmla="*/ 2142468 h 2344739"/>
              <a:gd name="connsiteX106-14549" fmla="*/ 7219707 w 12193149"/>
              <a:gd name="connsiteY106-14550" fmla="*/ 2156680 h 2344739"/>
              <a:gd name="connsiteX107-14551" fmla="*/ 7202249 w 12193149"/>
              <a:gd name="connsiteY107-14552" fmla="*/ 2161230 h 2344739"/>
              <a:gd name="connsiteX108-14553" fmla="*/ 7198152 w 12193149"/>
              <a:gd name="connsiteY108-14554" fmla="*/ 2166588 h 2344739"/>
              <a:gd name="connsiteX109-14555" fmla="*/ 7171956 w 12193149"/>
              <a:gd name="connsiteY109-14556" fmla="*/ 2171236 h 2344739"/>
              <a:gd name="connsiteX110-14557" fmla="*/ 7098136 w 12193149"/>
              <a:gd name="connsiteY110-14558" fmla="*/ 2183464 h 2344739"/>
              <a:gd name="connsiteX111-14559" fmla="*/ 7019644 w 12193149"/>
              <a:gd name="connsiteY111-14560" fmla="*/ 2183090 h 2344739"/>
              <a:gd name="connsiteX112-14561" fmla="*/ 6905294 w 12193149"/>
              <a:gd name="connsiteY112-14562" fmla="*/ 2212596 h 2344739"/>
              <a:gd name="connsiteX113-14563" fmla="*/ 6709370 w 12193149"/>
              <a:gd name="connsiteY113-14564" fmla="*/ 2240551 h 2344739"/>
              <a:gd name="connsiteX114-14565" fmla="*/ 6550602 w 12193149"/>
              <a:gd name="connsiteY114-14566" fmla="*/ 2269327 h 2344739"/>
              <a:gd name="connsiteX115-14567" fmla="*/ 6318708 w 12193149"/>
              <a:gd name="connsiteY115-14568" fmla="*/ 2316127 h 2344739"/>
              <a:gd name="connsiteX116-14569" fmla="*/ 6169822 w 12193149"/>
              <a:gd name="connsiteY116-14570" fmla="*/ 2318214 h 2344739"/>
              <a:gd name="connsiteX117-14571" fmla="*/ 6074996 w 12193149"/>
              <a:gd name="connsiteY117-14572" fmla="*/ 2338676 h 2344739"/>
              <a:gd name="connsiteX118-14573" fmla="*/ 6069677 w 12193149"/>
              <a:gd name="connsiteY118-14574" fmla="*/ 2337139 h 2344739"/>
              <a:gd name="connsiteX119-14575" fmla="*/ 6049786 w 12193149"/>
              <a:gd name="connsiteY119-14576" fmla="*/ 2337822 h 2344739"/>
              <a:gd name="connsiteX120-14577" fmla="*/ 6042433 w 12193149"/>
              <a:gd name="connsiteY120-14578" fmla="*/ 2329473 h 2344739"/>
              <a:gd name="connsiteX121-14579" fmla="*/ 6011238 w 12193149"/>
              <a:gd name="connsiteY121-14580" fmla="*/ 2324380 h 2344739"/>
              <a:gd name="connsiteX122-14581" fmla="*/ 5958523 w 12193149"/>
              <a:gd name="connsiteY122-14582" fmla="*/ 2328024 h 2344739"/>
              <a:gd name="connsiteX123-14583" fmla="*/ 5760067 w 12193149"/>
              <a:gd name="connsiteY123-14584" fmla="*/ 2343716 h 2344739"/>
              <a:gd name="connsiteX124-14585" fmla="*/ 5628108 w 12193149"/>
              <a:gd name="connsiteY124-14586" fmla="*/ 2344739 h 2344739"/>
              <a:gd name="connsiteX125-14587" fmla="*/ 5472054 w 12193149"/>
              <a:gd name="connsiteY125-14588" fmla="*/ 2330719 h 2344739"/>
              <a:gd name="connsiteX126-14589" fmla="*/ 5433909 w 12193149"/>
              <a:gd name="connsiteY126-14590" fmla="*/ 2319466 h 2344739"/>
              <a:gd name="connsiteX127-14591" fmla="*/ 5382817 w 12193149"/>
              <a:gd name="connsiteY127-14592" fmla="*/ 2301764 h 2344739"/>
              <a:gd name="connsiteX128-14593" fmla="*/ 5262912 w 12193149"/>
              <a:gd name="connsiteY128-14594" fmla="*/ 2281347 h 2344739"/>
              <a:gd name="connsiteX129-14595" fmla="*/ 5224109 w 12193149"/>
              <a:gd name="connsiteY129-14596" fmla="*/ 2270223 h 2344739"/>
              <a:gd name="connsiteX130-14597" fmla="*/ 5175808 w 12193149"/>
              <a:gd name="connsiteY130-14598" fmla="*/ 2267233 h 2344739"/>
              <a:gd name="connsiteX131-14599" fmla="*/ 5157702 w 12193149"/>
              <a:gd name="connsiteY131-14600" fmla="*/ 2260010 h 2344739"/>
              <a:gd name="connsiteX132-14601" fmla="*/ 5143747 w 12193149"/>
              <a:gd name="connsiteY132-14602" fmla="*/ 2256610 h 2344739"/>
              <a:gd name="connsiteX133-14603" fmla="*/ 5140744 w 12193149"/>
              <a:gd name="connsiteY133-14604" fmla="*/ 2254509 h 2344739"/>
              <a:gd name="connsiteX134-14605" fmla="*/ 5122807 w 12193149"/>
              <a:gd name="connsiteY134-14606" fmla="*/ 2243656 h 2344739"/>
              <a:gd name="connsiteX135-14607" fmla="*/ 5066938 w 12193149"/>
              <a:gd name="connsiteY135-14608" fmla="*/ 2250227 h 2344739"/>
              <a:gd name="connsiteX136-14609" fmla="*/ 5012662 w 12193149"/>
              <a:gd name="connsiteY136-14610" fmla="*/ 2233846 h 2344739"/>
              <a:gd name="connsiteX137-14611" fmla="*/ 4841589 w 12193149"/>
              <a:gd name="connsiteY137-14612" fmla="*/ 2209829 h 2344739"/>
              <a:gd name="connsiteX138-14613" fmla="*/ 4763595 w 12193149"/>
              <a:gd name="connsiteY138-14614" fmla="*/ 2182061 h 2344739"/>
              <a:gd name="connsiteX139-14615" fmla="*/ 4724334 w 12193149"/>
              <a:gd name="connsiteY139-14616" fmla="*/ 2173047 h 2344739"/>
              <a:gd name="connsiteX140-14617" fmla="*/ 4722324 w 12193149"/>
              <a:gd name="connsiteY140-14618" fmla="*/ 2172298 h 2344739"/>
              <a:gd name="connsiteX141-14619" fmla="*/ 4723259 w 12193149"/>
              <a:gd name="connsiteY141-14620" fmla="*/ 2172087 h 2344739"/>
              <a:gd name="connsiteX142-14621" fmla="*/ 4718350 w 12193149"/>
              <a:gd name="connsiteY142-14622" fmla="*/ 2170817 h 2344739"/>
              <a:gd name="connsiteX143-14623" fmla="*/ 4722324 w 12193149"/>
              <a:gd name="connsiteY143-14624" fmla="*/ 2172298 h 2344739"/>
              <a:gd name="connsiteX144-14625" fmla="*/ 4716674 w 12193149"/>
              <a:gd name="connsiteY144-14626" fmla="*/ 2173573 h 2344739"/>
              <a:gd name="connsiteX145-14627" fmla="*/ 4516962 w 12193149"/>
              <a:gd name="connsiteY145-14628" fmla="*/ 2163671 h 2344739"/>
              <a:gd name="connsiteX146-14629" fmla="*/ 4429691 w 12193149"/>
              <a:gd name="connsiteY146-14630" fmla="*/ 2153020 h 2344739"/>
              <a:gd name="connsiteX147-14631" fmla="*/ 4364023 w 12193149"/>
              <a:gd name="connsiteY147-14632" fmla="*/ 2151674 h 2344739"/>
              <a:gd name="connsiteX148-14633" fmla="*/ 4318114 w 12193149"/>
              <a:gd name="connsiteY148-14634" fmla="*/ 2158289 h 2344739"/>
              <a:gd name="connsiteX149-14635" fmla="*/ 4316258 w 12193149"/>
              <a:gd name="connsiteY149-14636" fmla="*/ 2156948 h 2344739"/>
              <a:gd name="connsiteX150-14637" fmla="*/ 4296292 w 12193149"/>
              <a:gd name="connsiteY150-14638" fmla="*/ 2155069 h 2344739"/>
              <a:gd name="connsiteX151-14639" fmla="*/ 4291212 w 12193149"/>
              <a:gd name="connsiteY151-14640" fmla="*/ 2157986 h 2344739"/>
              <a:gd name="connsiteX152-14641" fmla="*/ 4277290 w 12193149"/>
              <a:gd name="connsiteY152-14642" fmla="*/ 2157740 h 2344739"/>
              <a:gd name="connsiteX153-14643" fmla="*/ 4249265 w 12193149"/>
              <a:gd name="connsiteY153-14644" fmla="*/ 2160064 h 2344739"/>
              <a:gd name="connsiteX154-14645" fmla="*/ 4203199 w 12193149"/>
              <a:gd name="connsiteY154-14646" fmla="*/ 2157269 h 2344739"/>
              <a:gd name="connsiteX155-14647" fmla="*/ 4202893 w 12193149"/>
              <a:gd name="connsiteY155-14648" fmla="*/ 2156010 h 2344739"/>
              <a:gd name="connsiteX156-14649" fmla="*/ 4192396 w 12193149"/>
              <a:gd name="connsiteY156-14650" fmla="*/ 2150376 h 2344739"/>
              <a:gd name="connsiteX157-14651" fmla="*/ 4143893 w 12193149"/>
              <a:gd name="connsiteY157-14652" fmla="*/ 2134511 h 2344739"/>
              <a:gd name="connsiteX158-14653" fmla="*/ 4084245 w 12193149"/>
              <a:gd name="connsiteY158-14654" fmla="*/ 2107978 h 2344739"/>
              <a:gd name="connsiteX159-14655" fmla="*/ 4075694 w 12193149"/>
              <a:gd name="connsiteY159-14656" fmla="*/ 2107143 h 2344739"/>
              <a:gd name="connsiteX160-14657" fmla="*/ 4075575 w 12193149"/>
              <a:gd name="connsiteY160-14658" fmla="*/ 2106844 h 2344739"/>
              <a:gd name="connsiteX161-14659" fmla="*/ 4066658 w 12193149"/>
              <a:gd name="connsiteY161-14660" fmla="*/ 2105400 h 2344739"/>
              <a:gd name="connsiteX162-14661" fmla="*/ 4060102 w 12193149"/>
              <a:gd name="connsiteY162-14662" fmla="*/ 2105618 h 2344739"/>
              <a:gd name="connsiteX163-14663" fmla="*/ 4043512 w 12193149"/>
              <a:gd name="connsiteY163-14664" fmla="*/ 2103997 h 2344739"/>
              <a:gd name="connsiteX164-14665" fmla="*/ 4038145 w 12193149"/>
              <a:gd name="connsiteY164-14666" fmla="*/ 2101563 h 2344739"/>
              <a:gd name="connsiteX165-14667" fmla="*/ 4036511 w 12193149"/>
              <a:gd name="connsiteY165-14668" fmla="*/ 2097896 h 2344739"/>
              <a:gd name="connsiteX166-14669" fmla="*/ 4034926 w 12193149"/>
              <a:gd name="connsiteY166-14670" fmla="*/ 2098131 h 2344739"/>
              <a:gd name="connsiteX167-14671" fmla="*/ 4005686 w 12193149"/>
              <a:gd name="connsiteY167-14672" fmla="*/ 2085563 h 2344739"/>
              <a:gd name="connsiteX168-14673" fmla="*/ 3937994 w 12193149"/>
              <a:gd name="connsiteY168-14674" fmla="*/ 2068106 h 2344739"/>
              <a:gd name="connsiteX169-14675" fmla="*/ 3898423 w 12193149"/>
              <a:gd name="connsiteY169-14676" fmla="*/ 2062451 h 2344739"/>
              <a:gd name="connsiteX170-14677" fmla="*/ 3790908 w 12193149"/>
              <a:gd name="connsiteY170-14678" fmla="*/ 2042213 h 2344739"/>
              <a:gd name="connsiteX171-14679" fmla="*/ 3683661 w 12193149"/>
              <a:gd name="connsiteY171-14680" fmla="*/ 2018290 h 2344739"/>
              <a:gd name="connsiteX172-14681" fmla="*/ 3611183 w 12193149"/>
              <a:gd name="connsiteY172-14682" fmla="*/ 1986019 h 2344739"/>
              <a:gd name="connsiteX173-14683" fmla="*/ 3605003 w 12193149"/>
              <a:gd name="connsiteY173-14684" fmla="*/ 1987381 h 2344739"/>
              <a:gd name="connsiteX174-14685" fmla="*/ 3595884 w 12193149"/>
              <a:gd name="connsiteY174-14686" fmla="*/ 1987545 h 2344739"/>
              <a:gd name="connsiteX175-14687" fmla="*/ 3595649 w 12193149"/>
              <a:gd name="connsiteY175-14688" fmla="*/ 1987276 h 2344739"/>
              <a:gd name="connsiteX176-14689" fmla="*/ 3587126 w 12193149"/>
              <a:gd name="connsiteY176-14690" fmla="*/ 1987966 h 2344739"/>
              <a:gd name="connsiteX177-14691" fmla="*/ 3537283 w 12193149"/>
              <a:gd name="connsiteY177-14692" fmla="*/ 1978267 h 2344739"/>
              <a:gd name="connsiteX178-14693" fmla="*/ 3474371 w 12193149"/>
              <a:gd name="connsiteY178-14694" fmla="*/ 1974606 h 2344739"/>
              <a:gd name="connsiteX179-14695" fmla="*/ 3401876 w 12193149"/>
              <a:gd name="connsiteY179-14696" fmla="*/ 1962558 h 2344739"/>
              <a:gd name="connsiteX180-14697" fmla="*/ 3365036 w 12193149"/>
              <a:gd name="connsiteY180-14698" fmla="*/ 1979510 h 2344739"/>
              <a:gd name="connsiteX181-14699" fmla="*/ 3345174 w 12193149"/>
              <a:gd name="connsiteY181-14700" fmla="*/ 1981192 h 2344739"/>
              <a:gd name="connsiteX182-14701" fmla="*/ 3342846 w 12193149"/>
              <a:gd name="connsiteY182-14702" fmla="*/ 1980217 h 2344739"/>
              <a:gd name="connsiteX183-14703" fmla="*/ 3263504 w 12193149"/>
              <a:gd name="connsiteY183-14704" fmla="*/ 1986094 h 2344739"/>
              <a:gd name="connsiteX184-14705" fmla="*/ 3143704 w 12193149"/>
              <a:gd name="connsiteY184-14706" fmla="*/ 1993869 h 2344739"/>
              <a:gd name="connsiteX185-14707" fmla="*/ 3031439 w 12193149"/>
              <a:gd name="connsiteY185-14708" fmla="*/ 1996512 h 2344739"/>
              <a:gd name="connsiteX186-14709" fmla="*/ 2782717 w 12193149"/>
              <a:gd name="connsiteY186-14710" fmla="*/ 2018333 h 2344739"/>
              <a:gd name="connsiteX187-14711" fmla="*/ 2647675 w 12193149"/>
              <a:gd name="connsiteY187-14712" fmla="*/ 2028869 h 2344739"/>
              <a:gd name="connsiteX188-14713" fmla="*/ 2569176 w 12193149"/>
              <a:gd name="connsiteY188-14714" fmla="*/ 2002628 h 2344739"/>
              <a:gd name="connsiteX189-14715" fmla="*/ 2444403 w 12193149"/>
              <a:gd name="connsiteY189-14716" fmla="*/ 2016529 h 2344739"/>
              <a:gd name="connsiteX190-14717" fmla="*/ 2316260 w 12193149"/>
              <a:gd name="connsiteY190-14718" fmla="*/ 2024996 h 2344739"/>
              <a:gd name="connsiteX191-14719" fmla="*/ 2209726 w 12193149"/>
              <a:gd name="connsiteY191-14720" fmla="*/ 2019763 h 2344739"/>
              <a:gd name="connsiteX192-14721" fmla="*/ 2095813 w 12193149"/>
              <a:gd name="connsiteY192-14722" fmla="*/ 2003052 h 2344739"/>
              <a:gd name="connsiteX193-14723" fmla="*/ 1998504 w 12193149"/>
              <a:gd name="connsiteY193-14724" fmla="*/ 1995032 h 2344739"/>
              <a:gd name="connsiteX194-14725" fmla="*/ 1929320 w 12193149"/>
              <a:gd name="connsiteY194-14726" fmla="*/ 2016977 h 2344739"/>
              <a:gd name="connsiteX195-14727" fmla="*/ 1922798 w 12193149"/>
              <a:gd name="connsiteY195-14728" fmla="*/ 2012146 h 2344739"/>
              <a:gd name="connsiteX196-14729" fmla="*/ 1874228 w 12193149"/>
              <a:gd name="connsiteY196-14730" fmla="*/ 2013741 h 2344739"/>
              <a:gd name="connsiteX197-14731" fmla="*/ 1787803 w 12193149"/>
              <a:gd name="connsiteY197-14732" fmla="*/ 2041363 h 2344739"/>
              <a:gd name="connsiteX198-14733" fmla="*/ 1739352 w 12193149"/>
              <a:gd name="connsiteY198-14734" fmla="*/ 2036312 h 2344739"/>
              <a:gd name="connsiteX199-14735" fmla="*/ 1676219 w 12193149"/>
              <a:gd name="connsiteY199-14736" fmla="*/ 2019963 h 2344739"/>
              <a:gd name="connsiteX200-14737" fmla="*/ 1609817 w 12193149"/>
              <a:gd name="connsiteY200-14738" fmla="*/ 2013066 h 2344739"/>
              <a:gd name="connsiteX201-14739" fmla="*/ 1497258 w 12193149"/>
              <a:gd name="connsiteY201-14740" fmla="*/ 1987476 h 2344739"/>
              <a:gd name="connsiteX202-14741" fmla="*/ 1151127 w 12193149"/>
              <a:gd name="connsiteY202-14742" fmla="*/ 1938041 h 2344739"/>
              <a:gd name="connsiteX203-14743" fmla="*/ 859417 w 12193149"/>
              <a:gd name="connsiteY203-14744" fmla="*/ 1928608 h 2344739"/>
              <a:gd name="connsiteX204-14745" fmla="*/ 838688 w 12193149"/>
              <a:gd name="connsiteY204-14746" fmla="*/ 1929821 h 2344739"/>
              <a:gd name="connsiteX205-14747" fmla="*/ 817957 w 12193149"/>
              <a:gd name="connsiteY205-14748" fmla="*/ 1927857 h 2344739"/>
              <a:gd name="connsiteX206-14749" fmla="*/ 812654 w 12193149"/>
              <a:gd name="connsiteY206-14750" fmla="*/ 1930751 h 2344739"/>
              <a:gd name="connsiteX207-14751" fmla="*/ 721195 w 12193149"/>
              <a:gd name="connsiteY207-14752" fmla="*/ 1929661 h 2344739"/>
              <a:gd name="connsiteX208-14753" fmla="*/ 720890 w 12193149"/>
              <a:gd name="connsiteY208-14754" fmla="*/ 1928399 h 2344739"/>
              <a:gd name="connsiteX209-14755" fmla="*/ 710023 w 12193149"/>
              <a:gd name="connsiteY209-14756" fmla="*/ 1922722 h 2344739"/>
              <a:gd name="connsiteX210-14757" fmla="*/ 597940 w 12193149"/>
              <a:gd name="connsiteY210-14758" fmla="*/ 1879864 h 2344739"/>
              <a:gd name="connsiteX211-14759" fmla="*/ 579683 w 12193149"/>
              <a:gd name="connsiteY211-14760" fmla="*/ 1877212 h 2344739"/>
              <a:gd name="connsiteX212-14761" fmla="*/ 572865 w 12193149"/>
              <a:gd name="connsiteY212-14762" fmla="*/ 1877401 h 2344739"/>
              <a:gd name="connsiteX213-14763" fmla="*/ 446247 w 12193149"/>
              <a:gd name="connsiteY213-14764" fmla="*/ 1839371 h 2344739"/>
              <a:gd name="connsiteX214-14765" fmla="*/ 405163 w 12193149"/>
              <a:gd name="connsiteY214-14766" fmla="*/ 1833548 h 2344739"/>
              <a:gd name="connsiteX215-14767" fmla="*/ 293583 w 12193149"/>
              <a:gd name="connsiteY215-14768" fmla="*/ 1812852 h 2344739"/>
              <a:gd name="connsiteX216-14769" fmla="*/ 119529 w 12193149"/>
              <a:gd name="connsiteY216-14770" fmla="*/ 1761047 h 2344739"/>
              <a:gd name="connsiteX217-14771" fmla="*/ 16674 w 12193149"/>
              <a:gd name="connsiteY217-14772" fmla="*/ 1758191 h 2344739"/>
              <a:gd name="connsiteX218-14773" fmla="*/ 1150 w 12193149"/>
              <a:gd name="connsiteY218-14774" fmla="*/ 1752722 h 2344739"/>
              <a:gd name="connsiteX219-14775" fmla="*/ 1148 w 12193149"/>
              <a:gd name="connsiteY219-14776" fmla="*/ 222213 h 2344739"/>
              <a:gd name="connsiteX220-14777" fmla="*/ 1148 w 12193149"/>
              <a:gd name="connsiteY220-14778" fmla="*/ 0 h 2344739"/>
              <a:gd name="connsiteX0-14779" fmla="*/ 1148 w 12193149"/>
              <a:gd name="connsiteY0-14780" fmla="*/ 0 h 2344739"/>
              <a:gd name="connsiteX1-14781" fmla="*/ 12193148 w 12193149"/>
              <a:gd name="connsiteY1-14782" fmla="*/ 0 h 2344739"/>
              <a:gd name="connsiteX2-14783" fmla="*/ 12193148 w 12193149"/>
              <a:gd name="connsiteY2-14784" fmla="*/ 222213 h 2344739"/>
              <a:gd name="connsiteX3-14785" fmla="*/ 12193148 w 12193149"/>
              <a:gd name="connsiteY3-14786" fmla="*/ 389190 h 2344739"/>
              <a:gd name="connsiteX4-14787" fmla="*/ 12193149 w 12193149"/>
              <a:gd name="connsiteY4-14788" fmla="*/ 579739 h 2344739"/>
              <a:gd name="connsiteX5-14789" fmla="*/ 12185986 w 12193149"/>
              <a:gd name="connsiteY5-14790" fmla="*/ 584189 h 2344739"/>
              <a:gd name="connsiteX6-14791" fmla="*/ 12156363 w 12193149"/>
              <a:gd name="connsiteY6-14792" fmla="*/ 597366 h 2344739"/>
              <a:gd name="connsiteX7-14793" fmla="*/ 12139215 w 12193149"/>
              <a:gd name="connsiteY7-14794" fmla="*/ 623179 h 2344739"/>
              <a:gd name="connsiteX8-14795" fmla="*/ 12126327 w 12193149"/>
              <a:gd name="connsiteY8-14796" fmla="*/ 624690 h 2344739"/>
              <a:gd name="connsiteX9-14797" fmla="*/ 12124007 w 12193149"/>
              <a:gd name="connsiteY9-14798" fmla="*/ 624794 h 2344739"/>
              <a:gd name="connsiteX10-14799" fmla="*/ 12116854 w 12193149"/>
              <a:gd name="connsiteY10-14800" fmla="*/ 628608 h 2344739"/>
              <a:gd name="connsiteX11-14801" fmla="*/ 12099497 w 12193149"/>
              <a:gd name="connsiteY11-14802" fmla="*/ 628139 h 2344739"/>
              <a:gd name="connsiteX12-14803" fmla="*/ 12087073 w 12193149"/>
              <a:gd name="connsiteY12-14804" fmla="*/ 636341 h 2344739"/>
              <a:gd name="connsiteX13-14805" fmla="*/ 12031073 w 12193149"/>
              <a:gd name="connsiteY13-14806" fmla="*/ 680009 h 2344739"/>
              <a:gd name="connsiteX14-14807" fmla="*/ 11995833 w 12193149"/>
              <a:gd name="connsiteY14-14808" fmla="*/ 703458 h 2344739"/>
              <a:gd name="connsiteX15-14809" fmla="*/ 11979717 w 12193149"/>
              <a:gd name="connsiteY15-14810" fmla="*/ 708161 h 2344739"/>
              <a:gd name="connsiteX16-14811" fmla="*/ 11959046 w 12193149"/>
              <a:gd name="connsiteY16-14812" fmla="*/ 717558 h 2344739"/>
              <a:gd name="connsiteX17-14813" fmla="*/ 11920454 w 12193149"/>
              <a:gd name="connsiteY17-14814" fmla="*/ 730883 h 2344739"/>
              <a:gd name="connsiteX18-14815" fmla="*/ 11903656 w 12193149"/>
              <a:gd name="connsiteY18-14816" fmla="*/ 742426 h 2344739"/>
              <a:gd name="connsiteX19-14817" fmla="*/ 11895048 w 12193149"/>
              <a:gd name="connsiteY19-14818" fmla="*/ 744791 h 2344739"/>
              <a:gd name="connsiteX20-14819" fmla="*/ 11891968 w 12193149"/>
              <a:gd name="connsiteY20-14820" fmla="*/ 755729 h 2344739"/>
              <a:gd name="connsiteX21-14821" fmla="*/ 11870776 w 12193149"/>
              <a:gd name="connsiteY21-14822" fmla="*/ 777816 h 2344739"/>
              <a:gd name="connsiteX22-14823" fmla="*/ 11813376 w 12193149"/>
              <a:gd name="connsiteY22-14824" fmla="*/ 797659 h 2344739"/>
              <a:gd name="connsiteX23-14825" fmla="*/ 11749767 w 12193149"/>
              <a:gd name="connsiteY23-14826" fmla="*/ 872002 h 2344739"/>
              <a:gd name="connsiteX24-14827" fmla="*/ 11590693 w 12193149"/>
              <a:gd name="connsiteY24-14828" fmla="*/ 963777 h 2344739"/>
              <a:gd name="connsiteX25-14829" fmla="*/ 11506817 w 12193149"/>
              <a:gd name="connsiteY25-14830" fmla="*/ 1033623 h 2344739"/>
              <a:gd name="connsiteX26-14831" fmla="*/ 11280332 w 12193149"/>
              <a:gd name="connsiteY26-14832" fmla="*/ 1223571 h 2344739"/>
              <a:gd name="connsiteX27-14833" fmla="*/ 11228309 w 12193149"/>
              <a:gd name="connsiteY27-14834" fmla="*/ 1276236 h 2344739"/>
              <a:gd name="connsiteX28-14835" fmla="*/ 11218087 w 12193149"/>
              <a:gd name="connsiteY28-14836" fmla="*/ 1275961 h 2344739"/>
              <a:gd name="connsiteX29-14837" fmla="*/ 11217184 w 12193149"/>
              <a:gd name="connsiteY29-14838" fmla="*/ 1275018 h 2344739"/>
              <a:gd name="connsiteX30-14839" fmla="*/ 11188885 w 12193149"/>
              <a:gd name="connsiteY30-14840" fmla="*/ 1292383 h 2344739"/>
              <a:gd name="connsiteX31-14841" fmla="*/ 11184501 w 12193149"/>
              <a:gd name="connsiteY31-14842" fmla="*/ 1292525 h 2344739"/>
              <a:gd name="connsiteX32-14843" fmla="*/ 11166854 w 12193149"/>
              <a:gd name="connsiteY32-14844" fmla="*/ 1306612 h 2344739"/>
              <a:gd name="connsiteX33-14845" fmla="*/ 11157311 w 12193149"/>
              <a:gd name="connsiteY33-14846" fmla="*/ 1312414 h 2344739"/>
              <a:gd name="connsiteX34-14847" fmla="*/ 11155496 w 12193149"/>
              <a:gd name="connsiteY34-14848" fmla="*/ 1317097 h 2344739"/>
              <a:gd name="connsiteX35-14849" fmla="*/ 11140961 w 12193149"/>
              <a:gd name="connsiteY35-14850" fmla="*/ 1324115 h 2344739"/>
              <a:gd name="connsiteX36-14851" fmla="*/ 11138961 w 12193149"/>
              <a:gd name="connsiteY36-14852" fmla="*/ 1323772 h 2344739"/>
              <a:gd name="connsiteX37-14853" fmla="*/ 11128208 w 12193149"/>
              <a:gd name="connsiteY37-14854" fmla="*/ 1333832 h 2344739"/>
              <a:gd name="connsiteX38-14855" fmla="*/ 11120691 w 12193149"/>
              <a:gd name="connsiteY38-14856" fmla="*/ 1347424 h 2344739"/>
              <a:gd name="connsiteX39-14857" fmla="*/ 10894683 w 12193149"/>
              <a:gd name="connsiteY39-14858" fmla="*/ 1473399 h 2344739"/>
              <a:gd name="connsiteX40-14859" fmla="*/ 10773300 w 12193149"/>
              <a:gd name="connsiteY40-14860" fmla="*/ 1523191 h 2344739"/>
              <a:gd name="connsiteX41-14861" fmla="*/ 10627668 w 12193149"/>
              <a:gd name="connsiteY41-14862" fmla="*/ 1559229 h 2344739"/>
              <a:gd name="connsiteX42-14863" fmla="*/ 10581895 w 12193149"/>
              <a:gd name="connsiteY42-14864" fmla="*/ 1568689 h 2344739"/>
              <a:gd name="connsiteX43-14865" fmla="*/ 10547790 w 12193149"/>
              <a:gd name="connsiteY43-14866" fmla="*/ 1598423 h 2344739"/>
              <a:gd name="connsiteX44-14867" fmla="*/ 10529643 w 12193149"/>
              <a:gd name="connsiteY44-14868" fmla="*/ 1596907 h 2344739"/>
              <a:gd name="connsiteX45-14869" fmla="*/ 10526446 w 12193149"/>
              <a:gd name="connsiteY45-14870" fmla="*/ 1596411 h 2344739"/>
              <a:gd name="connsiteX46-14871" fmla="*/ 10515129 w 12193149"/>
              <a:gd name="connsiteY46-14872" fmla="*/ 1599537 h 2344739"/>
              <a:gd name="connsiteX47-14873" fmla="*/ 10491735 w 12193149"/>
              <a:gd name="connsiteY47-14874" fmla="*/ 1594156 h 2344739"/>
              <a:gd name="connsiteX48-14875" fmla="*/ 10471418 w 12193149"/>
              <a:gd name="connsiteY48-14876" fmla="*/ 1601693 h 2344739"/>
              <a:gd name="connsiteX49-14877" fmla="*/ 10377042 w 12193149"/>
              <a:gd name="connsiteY49-14878" fmla="*/ 1644598 h 2344739"/>
              <a:gd name="connsiteX50-14879" fmla="*/ 10319338 w 12193149"/>
              <a:gd name="connsiteY50-14880" fmla="*/ 1666221 h 2344739"/>
              <a:gd name="connsiteX51-14881" fmla="*/ 10295467 w 12193149"/>
              <a:gd name="connsiteY51-14882" fmla="*/ 1668079 h 2344739"/>
              <a:gd name="connsiteX52-14883" fmla="*/ 10263443 w 12193149"/>
              <a:gd name="connsiteY52-14884" fmla="*/ 1674948 h 2344739"/>
              <a:gd name="connsiteX53-14885" fmla="*/ 10205418 w 12193149"/>
              <a:gd name="connsiteY53-14886" fmla="*/ 1682149 h 2344739"/>
              <a:gd name="connsiteX54-14887" fmla="*/ 10177759 w 12193149"/>
              <a:gd name="connsiteY54-14888" fmla="*/ 1692943 h 2344739"/>
              <a:gd name="connsiteX55-14889" fmla="*/ 10165070 w 12193149"/>
              <a:gd name="connsiteY55-14890" fmla="*/ 1693739 h 2344739"/>
              <a:gd name="connsiteX56-14891" fmla="*/ 10156308 w 12193149"/>
              <a:gd name="connsiteY56-14892" fmla="*/ 1707487 h 2344739"/>
              <a:gd name="connsiteX57-14893" fmla="*/ 10118267 w 12193149"/>
              <a:gd name="connsiteY57-14894" fmla="*/ 1731142 h 2344739"/>
              <a:gd name="connsiteX58-14895" fmla="*/ 10083317 w 12193149"/>
              <a:gd name="connsiteY58-14896" fmla="*/ 1743296 h 2344739"/>
              <a:gd name="connsiteX59-14897" fmla="*/ 10040388 w 12193149"/>
              <a:gd name="connsiteY59-14898" fmla="*/ 1741632 h 2344739"/>
              <a:gd name="connsiteX60-14899" fmla="*/ 9961167 w 12193149"/>
              <a:gd name="connsiteY60-14900" fmla="*/ 1757147 h 2344739"/>
              <a:gd name="connsiteX61-14901" fmla="*/ 9848940 w 12193149"/>
              <a:gd name="connsiteY61-14902" fmla="*/ 1763915 h 2344739"/>
              <a:gd name="connsiteX62-14903" fmla="*/ 9729457 w 12193149"/>
              <a:gd name="connsiteY62-14904" fmla="*/ 1784122 h 2344739"/>
              <a:gd name="connsiteX63-14905" fmla="*/ 9613704 w 12193149"/>
              <a:gd name="connsiteY63-14906" fmla="*/ 1812371 h 2344739"/>
              <a:gd name="connsiteX64-14907" fmla="*/ 9338590 w 12193149"/>
              <a:gd name="connsiteY64-14908" fmla="*/ 1869293 h 2344739"/>
              <a:gd name="connsiteX65-14909" fmla="*/ 9232518 w 12193149"/>
              <a:gd name="connsiteY65-14910" fmla="*/ 1893149 h 2344739"/>
              <a:gd name="connsiteX66-14911" fmla="*/ 9156690 w 12193149"/>
              <a:gd name="connsiteY66-14912" fmla="*/ 1903228 h 2344739"/>
              <a:gd name="connsiteX67-14913" fmla="*/ 9054601 w 12193149"/>
              <a:gd name="connsiteY67-14914" fmla="*/ 1910755 h 2344739"/>
              <a:gd name="connsiteX68-14915" fmla="*/ 9006634 w 12193149"/>
              <a:gd name="connsiteY68-14916" fmla="*/ 1914040 h 2344739"/>
              <a:gd name="connsiteX69-14917" fmla="*/ 9006349 w 12193149"/>
              <a:gd name="connsiteY69-14918" fmla="*/ 1913800 h 2344739"/>
              <a:gd name="connsiteX70-14919" fmla="*/ 8997380 w 12193149"/>
              <a:gd name="connsiteY70-14920" fmla="*/ 1915011 h 2344739"/>
              <a:gd name="connsiteX71-14921" fmla="*/ 8991542 w 12193149"/>
              <a:gd name="connsiteY71-14922" fmla="*/ 1917072 h 2344739"/>
              <a:gd name="connsiteX72-14923" fmla="*/ 8975485 w 12193149"/>
              <a:gd name="connsiteY72-14924" fmla="*/ 1920298 h 2344739"/>
              <a:gd name="connsiteX73-14925" fmla="*/ 8969159 w 12193149"/>
              <a:gd name="connsiteY73-14926" fmla="*/ 1919598 h 2344739"/>
              <a:gd name="connsiteX74-14927" fmla="*/ 8964196 w 12193149"/>
              <a:gd name="connsiteY74-14928" fmla="*/ 1917373 h 2344739"/>
              <a:gd name="connsiteX75-14929" fmla="*/ 8930136 w 12193149"/>
              <a:gd name="connsiteY75-14930" fmla="*/ 1914185 h 2344739"/>
              <a:gd name="connsiteX76-14931" fmla="*/ 8753592 w 12193149"/>
              <a:gd name="connsiteY76-14932" fmla="*/ 1933417 h 2344739"/>
              <a:gd name="connsiteX77-14933" fmla="*/ 8708995 w 12193149"/>
              <a:gd name="connsiteY77-14934" fmla="*/ 1935518 h 2344739"/>
              <a:gd name="connsiteX78-14935" fmla="*/ 8597219 w 12193149"/>
              <a:gd name="connsiteY78-14936" fmla="*/ 1944090 h 2344739"/>
              <a:gd name="connsiteX79-14937" fmla="*/ 8526378 w 12193149"/>
              <a:gd name="connsiteY79-14938" fmla="*/ 1929248 h 2344739"/>
              <a:gd name="connsiteX80-14939" fmla="*/ 8512131 w 12193149"/>
              <a:gd name="connsiteY80-14940" fmla="*/ 1935163 h 2344739"/>
              <a:gd name="connsiteX81-14941" fmla="*/ 8507315 w 12193149"/>
              <a:gd name="connsiteY81-14942" fmla="*/ 1938164 h 2344739"/>
              <a:gd name="connsiteX82-14943" fmla="*/ 8499116 w 12193149"/>
              <a:gd name="connsiteY82-14944" fmla="*/ 1940902 h 2344739"/>
              <a:gd name="connsiteX83-14945" fmla="*/ 8498742 w 12193149"/>
              <a:gd name="connsiteY83-14946" fmla="*/ 1940723 h 2344739"/>
              <a:gd name="connsiteX84-14947" fmla="*/ 8491397 w 12193149"/>
              <a:gd name="connsiteY84-14948" fmla="*/ 1943773 h 2344739"/>
              <a:gd name="connsiteX85-14949" fmla="*/ 8368330 w 12193149"/>
              <a:gd name="connsiteY85-14950" fmla="*/ 1957815 h 2344739"/>
              <a:gd name="connsiteX86-14951" fmla="*/ 8354947 w 12193149"/>
              <a:gd name="connsiteY86-14952" fmla="*/ 1958009 h 2344739"/>
              <a:gd name="connsiteX87-14953" fmla="*/ 8321252 w 12193149"/>
              <a:gd name="connsiteY87-14954" fmla="*/ 1974587 h 2344739"/>
              <a:gd name="connsiteX88-14955" fmla="*/ 8315581 w 12193149"/>
              <a:gd name="connsiteY88-14956" fmla="*/ 1974913 h 2344739"/>
              <a:gd name="connsiteX89-14957" fmla="*/ 8296322 w 12193149"/>
              <a:gd name="connsiteY89-14958" fmla="*/ 1988808 h 2344739"/>
              <a:gd name="connsiteX90-14959" fmla="*/ 8285424 w 12193149"/>
              <a:gd name="connsiteY90-14960" fmla="*/ 1994631 h 2344739"/>
              <a:gd name="connsiteX91-14961" fmla="*/ 8284298 w 12193149"/>
              <a:gd name="connsiteY91-14962" fmla="*/ 1999074 h 2344739"/>
              <a:gd name="connsiteX92-14963" fmla="*/ 8267224 w 12193149"/>
              <a:gd name="connsiteY92-14964" fmla="*/ 2006249 h 2344739"/>
              <a:gd name="connsiteX93-14965" fmla="*/ 8264525 w 12193149"/>
              <a:gd name="connsiteY93-14966" fmla="*/ 2006019 h 2344739"/>
              <a:gd name="connsiteX94-14967" fmla="*/ 8253181 w 12193149"/>
              <a:gd name="connsiteY94-14968" fmla="*/ 2015862 h 2344739"/>
              <a:gd name="connsiteX95-14969" fmla="*/ 8246982 w 12193149"/>
              <a:gd name="connsiteY95-14970" fmla="*/ 2028854 h 2344739"/>
              <a:gd name="connsiteX96-14971" fmla="*/ 8091420 w 12193149"/>
              <a:gd name="connsiteY96-14972" fmla="*/ 2075015 h 2344739"/>
              <a:gd name="connsiteX97-14973" fmla="*/ 7906555 w 12193149"/>
              <a:gd name="connsiteY97-14974" fmla="*/ 2116988 h 2344739"/>
              <a:gd name="connsiteX98-14975" fmla="*/ 7719893 w 12193149"/>
              <a:gd name="connsiteY98-14976" fmla="*/ 2142703 h 2344739"/>
              <a:gd name="connsiteX99-14977" fmla="*/ 7615495 w 12193149"/>
              <a:gd name="connsiteY99-14978" fmla="*/ 2139232 h 2344739"/>
              <a:gd name="connsiteX100-14979" fmla="*/ 7528691 w 12193149"/>
              <a:gd name="connsiteY100-14980" fmla="*/ 2145060 h 2344739"/>
              <a:gd name="connsiteX101-14981" fmla="*/ 7520719 w 12193149"/>
              <a:gd name="connsiteY101-14982" fmla="*/ 2147613 h 2344739"/>
              <a:gd name="connsiteX102-14983" fmla="*/ 7508559 w 12193149"/>
              <a:gd name="connsiteY102-14984" fmla="*/ 2148948 h 2344739"/>
              <a:gd name="connsiteX103-14985" fmla="*/ 7508188 w 12193149"/>
              <a:gd name="connsiteY103-14986" fmla="*/ 2148621 h 2344739"/>
              <a:gd name="connsiteX104-14987" fmla="*/ 7496943 w 12193149"/>
              <a:gd name="connsiteY104-14988" fmla="*/ 2150573 h 2344739"/>
              <a:gd name="connsiteX105-14989" fmla="*/ 7406539 w 12193149"/>
              <a:gd name="connsiteY105-14990" fmla="*/ 2142468 h 2344739"/>
              <a:gd name="connsiteX106-14991" fmla="*/ 7219707 w 12193149"/>
              <a:gd name="connsiteY106-14992" fmla="*/ 2156680 h 2344739"/>
              <a:gd name="connsiteX107-14993" fmla="*/ 7202249 w 12193149"/>
              <a:gd name="connsiteY107-14994" fmla="*/ 2161230 h 2344739"/>
              <a:gd name="connsiteX108-14995" fmla="*/ 7198152 w 12193149"/>
              <a:gd name="connsiteY108-14996" fmla="*/ 2166588 h 2344739"/>
              <a:gd name="connsiteX109-14997" fmla="*/ 7171956 w 12193149"/>
              <a:gd name="connsiteY109-14998" fmla="*/ 2171236 h 2344739"/>
              <a:gd name="connsiteX110-14999" fmla="*/ 7098136 w 12193149"/>
              <a:gd name="connsiteY110-15000" fmla="*/ 2183464 h 2344739"/>
              <a:gd name="connsiteX111-15001" fmla="*/ 7019644 w 12193149"/>
              <a:gd name="connsiteY111-15002" fmla="*/ 2183090 h 2344739"/>
              <a:gd name="connsiteX112-15003" fmla="*/ 6905294 w 12193149"/>
              <a:gd name="connsiteY112-15004" fmla="*/ 2212596 h 2344739"/>
              <a:gd name="connsiteX113-15005" fmla="*/ 6709370 w 12193149"/>
              <a:gd name="connsiteY113-15006" fmla="*/ 2240551 h 2344739"/>
              <a:gd name="connsiteX114-15007" fmla="*/ 6550602 w 12193149"/>
              <a:gd name="connsiteY114-15008" fmla="*/ 2269327 h 2344739"/>
              <a:gd name="connsiteX115-15009" fmla="*/ 6318708 w 12193149"/>
              <a:gd name="connsiteY115-15010" fmla="*/ 2316127 h 2344739"/>
              <a:gd name="connsiteX116-15011" fmla="*/ 6169822 w 12193149"/>
              <a:gd name="connsiteY116-15012" fmla="*/ 2318214 h 2344739"/>
              <a:gd name="connsiteX117-15013" fmla="*/ 6074996 w 12193149"/>
              <a:gd name="connsiteY117-15014" fmla="*/ 2338676 h 2344739"/>
              <a:gd name="connsiteX118-15015" fmla="*/ 6069677 w 12193149"/>
              <a:gd name="connsiteY118-15016" fmla="*/ 2337139 h 2344739"/>
              <a:gd name="connsiteX119-15017" fmla="*/ 6049786 w 12193149"/>
              <a:gd name="connsiteY119-15018" fmla="*/ 2337822 h 2344739"/>
              <a:gd name="connsiteX120-15019" fmla="*/ 6042433 w 12193149"/>
              <a:gd name="connsiteY120-15020" fmla="*/ 2329473 h 2344739"/>
              <a:gd name="connsiteX121-15021" fmla="*/ 6011238 w 12193149"/>
              <a:gd name="connsiteY121-15022" fmla="*/ 2324380 h 2344739"/>
              <a:gd name="connsiteX122-15023" fmla="*/ 5958523 w 12193149"/>
              <a:gd name="connsiteY122-15024" fmla="*/ 2328024 h 2344739"/>
              <a:gd name="connsiteX123-15025" fmla="*/ 5760067 w 12193149"/>
              <a:gd name="connsiteY123-15026" fmla="*/ 2343716 h 2344739"/>
              <a:gd name="connsiteX124-15027" fmla="*/ 5628108 w 12193149"/>
              <a:gd name="connsiteY124-15028" fmla="*/ 2344739 h 2344739"/>
              <a:gd name="connsiteX125-15029" fmla="*/ 5472054 w 12193149"/>
              <a:gd name="connsiteY125-15030" fmla="*/ 2330719 h 2344739"/>
              <a:gd name="connsiteX126-15031" fmla="*/ 5433909 w 12193149"/>
              <a:gd name="connsiteY126-15032" fmla="*/ 2319466 h 2344739"/>
              <a:gd name="connsiteX127-15033" fmla="*/ 5382817 w 12193149"/>
              <a:gd name="connsiteY127-15034" fmla="*/ 2301764 h 2344739"/>
              <a:gd name="connsiteX128-15035" fmla="*/ 5262912 w 12193149"/>
              <a:gd name="connsiteY128-15036" fmla="*/ 2281347 h 2344739"/>
              <a:gd name="connsiteX129-15037" fmla="*/ 5224109 w 12193149"/>
              <a:gd name="connsiteY129-15038" fmla="*/ 2270223 h 2344739"/>
              <a:gd name="connsiteX130-15039" fmla="*/ 5175808 w 12193149"/>
              <a:gd name="connsiteY130-15040" fmla="*/ 2267233 h 2344739"/>
              <a:gd name="connsiteX131-15041" fmla="*/ 5157702 w 12193149"/>
              <a:gd name="connsiteY131-15042" fmla="*/ 2260010 h 2344739"/>
              <a:gd name="connsiteX132-15043" fmla="*/ 5143747 w 12193149"/>
              <a:gd name="connsiteY132-15044" fmla="*/ 2256610 h 2344739"/>
              <a:gd name="connsiteX133-15045" fmla="*/ 5140744 w 12193149"/>
              <a:gd name="connsiteY133-15046" fmla="*/ 2254509 h 2344739"/>
              <a:gd name="connsiteX134-15047" fmla="*/ 5122807 w 12193149"/>
              <a:gd name="connsiteY134-15048" fmla="*/ 2243656 h 2344739"/>
              <a:gd name="connsiteX135-15049" fmla="*/ 5066938 w 12193149"/>
              <a:gd name="connsiteY135-15050" fmla="*/ 2250227 h 2344739"/>
              <a:gd name="connsiteX136-15051" fmla="*/ 5012662 w 12193149"/>
              <a:gd name="connsiteY136-15052" fmla="*/ 2233846 h 2344739"/>
              <a:gd name="connsiteX137-15053" fmla="*/ 4841589 w 12193149"/>
              <a:gd name="connsiteY137-15054" fmla="*/ 2209829 h 2344739"/>
              <a:gd name="connsiteX138-15055" fmla="*/ 4763595 w 12193149"/>
              <a:gd name="connsiteY138-15056" fmla="*/ 2182061 h 2344739"/>
              <a:gd name="connsiteX139-15057" fmla="*/ 4724334 w 12193149"/>
              <a:gd name="connsiteY139-15058" fmla="*/ 2173047 h 2344739"/>
              <a:gd name="connsiteX140-15059" fmla="*/ 4722324 w 12193149"/>
              <a:gd name="connsiteY140-15060" fmla="*/ 2172298 h 2344739"/>
              <a:gd name="connsiteX141-15061" fmla="*/ 4723259 w 12193149"/>
              <a:gd name="connsiteY141-15062" fmla="*/ 2172087 h 2344739"/>
              <a:gd name="connsiteX142-15063" fmla="*/ 4718350 w 12193149"/>
              <a:gd name="connsiteY142-15064" fmla="*/ 2170817 h 2344739"/>
              <a:gd name="connsiteX143-15065" fmla="*/ 4722324 w 12193149"/>
              <a:gd name="connsiteY143-15066" fmla="*/ 2172298 h 2344739"/>
              <a:gd name="connsiteX144-15067" fmla="*/ 4716674 w 12193149"/>
              <a:gd name="connsiteY144-15068" fmla="*/ 2173573 h 2344739"/>
              <a:gd name="connsiteX145-15069" fmla="*/ 4516962 w 12193149"/>
              <a:gd name="connsiteY145-15070" fmla="*/ 2163671 h 2344739"/>
              <a:gd name="connsiteX146-15071" fmla="*/ 4429691 w 12193149"/>
              <a:gd name="connsiteY146-15072" fmla="*/ 2153020 h 2344739"/>
              <a:gd name="connsiteX147-15073" fmla="*/ 4364023 w 12193149"/>
              <a:gd name="connsiteY147-15074" fmla="*/ 2151674 h 2344739"/>
              <a:gd name="connsiteX148-15075" fmla="*/ 4318114 w 12193149"/>
              <a:gd name="connsiteY148-15076" fmla="*/ 2158289 h 2344739"/>
              <a:gd name="connsiteX149-15077" fmla="*/ 4316258 w 12193149"/>
              <a:gd name="connsiteY149-15078" fmla="*/ 2156948 h 2344739"/>
              <a:gd name="connsiteX150-15079" fmla="*/ 4296292 w 12193149"/>
              <a:gd name="connsiteY150-15080" fmla="*/ 2155069 h 2344739"/>
              <a:gd name="connsiteX151-15081" fmla="*/ 4291212 w 12193149"/>
              <a:gd name="connsiteY151-15082" fmla="*/ 2157986 h 2344739"/>
              <a:gd name="connsiteX152-15083" fmla="*/ 4277290 w 12193149"/>
              <a:gd name="connsiteY152-15084" fmla="*/ 2157740 h 2344739"/>
              <a:gd name="connsiteX153-15085" fmla="*/ 4249265 w 12193149"/>
              <a:gd name="connsiteY153-15086" fmla="*/ 2160064 h 2344739"/>
              <a:gd name="connsiteX154-15087" fmla="*/ 4203199 w 12193149"/>
              <a:gd name="connsiteY154-15088" fmla="*/ 2157269 h 2344739"/>
              <a:gd name="connsiteX155-15089" fmla="*/ 4202893 w 12193149"/>
              <a:gd name="connsiteY155-15090" fmla="*/ 2156010 h 2344739"/>
              <a:gd name="connsiteX156-15091" fmla="*/ 4192396 w 12193149"/>
              <a:gd name="connsiteY156-15092" fmla="*/ 2150376 h 2344739"/>
              <a:gd name="connsiteX157-15093" fmla="*/ 4143893 w 12193149"/>
              <a:gd name="connsiteY157-15094" fmla="*/ 2134511 h 2344739"/>
              <a:gd name="connsiteX158-15095" fmla="*/ 4084245 w 12193149"/>
              <a:gd name="connsiteY158-15096" fmla="*/ 2107978 h 2344739"/>
              <a:gd name="connsiteX159-15097" fmla="*/ 4075694 w 12193149"/>
              <a:gd name="connsiteY159-15098" fmla="*/ 2107143 h 2344739"/>
              <a:gd name="connsiteX160-15099" fmla="*/ 4075575 w 12193149"/>
              <a:gd name="connsiteY160-15100" fmla="*/ 2106844 h 2344739"/>
              <a:gd name="connsiteX161-15101" fmla="*/ 4066658 w 12193149"/>
              <a:gd name="connsiteY161-15102" fmla="*/ 2105400 h 2344739"/>
              <a:gd name="connsiteX162-15103" fmla="*/ 4060102 w 12193149"/>
              <a:gd name="connsiteY162-15104" fmla="*/ 2105618 h 2344739"/>
              <a:gd name="connsiteX163-15105" fmla="*/ 4043512 w 12193149"/>
              <a:gd name="connsiteY163-15106" fmla="*/ 2103997 h 2344739"/>
              <a:gd name="connsiteX164-15107" fmla="*/ 4038145 w 12193149"/>
              <a:gd name="connsiteY164-15108" fmla="*/ 2101563 h 2344739"/>
              <a:gd name="connsiteX165-15109" fmla="*/ 4036511 w 12193149"/>
              <a:gd name="connsiteY165-15110" fmla="*/ 2097896 h 2344739"/>
              <a:gd name="connsiteX166-15111" fmla="*/ 4034926 w 12193149"/>
              <a:gd name="connsiteY166-15112" fmla="*/ 2098131 h 2344739"/>
              <a:gd name="connsiteX167-15113" fmla="*/ 4005686 w 12193149"/>
              <a:gd name="connsiteY167-15114" fmla="*/ 2085563 h 2344739"/>
              <a:gd name="connsiteX168-15115" fmla="*/ 3937994 w 12193149"/>
              <a:gd name="connsiteY168-15116" fmla="*/ 2068106 h 2344739"/>
              <a:gd name="connsiteX169-15117" fmla="*/ 3898423 w 12193149"/>
              <a:gd name="connsiteY169-15118" fmla="*/ 2062451 h 2344739"/>
              <a:gd name="connsiteX170-15119" fmla="*/ 3790908 w 12193149"/>
              <a:gd name="connsiteY170-15120" fmla="*/ 2042213 h 2344739"/>
              <a:gd name="connsiteX171-15121" fmla="*/ 3683661 w 12193149"/>
              <a:gd name="connsiteY171-15122" fmla="*/ 2018290 h 2344739"/>
              <a:gd name="connsiteX172-15123" fmla="*/ 3611183 w 12193149"/>
              <a:gd name="connsiteY172-15124" fmla="*/ 1986019 h 2344739"/>
              <a:gd name="connsiteX173-15125" fmla="*/ 3605003 w 12193149"/>
              <a:gd name="connsiteY173-15126" fmla="*/ 1987381 h 2344739"/>
              <a:gd name="connsiteX174-15127" fmla="*/ 3595884 w 12193149"/>
              <a:gd name="connsiteY174-15128" fmla="*/ 1987545 h 2344739"/>
              <a:gd name="connsiteX175-15129" fmla="*/ 3595649 w 12193149"/>
              <a:gd name="connsiteY175-15130" fmla="*/ 1987276 h 2344739"/>
              <a:gd name="connsiteX176-15131" fmla="*/ 3587126 w 12193149"/>
              <a:gd name="connsiteY176-15132" fmla="*/ 1987966 h 2344739"/>
              <a:gd name="connsiteX177-15133" fmla="*/ 3537283 w 12193149"/>
              <a:gd name="connsiteY177-15134" fmla="*/ 1978267 h 2344739"/>
              <a:gd name="connsiteX178-15135" fmla="*/ 3474371 w 12193149"/>
              <a:gd name="connsiteY178-15136" fmla="*/ 1974606 h 2344739"/>
              <a:gd name="connsiteX179-15137" fmla="*/ 3401876 w 12193149"/>
              <a:gd name="connsiteY179-15138" fmla="*/ 1962558 h 2344739"/>
              <a:gd name="connsiteX180-15139" fmla="*/ 3365036 w 12193149"/>
              <a:gd name="connsiteY180-15140" fmla="*/ 1979510 h 2344739"/>
              <a:gd name="connsiteX181-15141" fmla="*/ 3345174 w 12193149"/>
              <a:gd name="connsiteY181-15142" fmla="*/ 1981192 h 2344739"/>
              <a:gd name="connsiteX182-15143" fmla="*/ 3342846 w 12193149"/>
              <a:gd name="connsiteY182-15144" fmla="*/ 1980217 h 2344739"/>
              <a:gd name="connsiteX183-15145" fmla="*/ 3263504 w 12193149"/>
              <a:gd name="connsiteY183-15146" fmla="*/ 1986094 h 2344739"/>
              <a:gd name="connsiteX184-15147" fmla="*/ 3143704 w 12193149"/>
              <a:gd name="connsiteY184-15148" fmla="*/ 1993869 h 2344739"/>
              <a:gd name="connsiteX185-15149" fmla="*/ 3031439 w 12193149"/>
              <a:gd name="connsiteY185-15150" fmla="*/ 1996512 h 2344739"/>
              <a:gd name="connsiteX186-15151" fmla="*/ 2782717 w 12193149"/>
              <a:gd name="connsiteY186-15152" fmla="*/ 2018333 h 2344739"/>
              <a:gd name="connsiteX187-15153" fmla="*/ 2647675 w 12193149"/>
              <a:gd name="connsiteY187-15154" fmla="*/ 2028869 h 2344739"/>
              <a:gd name="connsiteX188-15155" fmla="*/ 2569176 w 12193149"/>
              <a:gd name="connsiteY188-15156" fmla="*/ 2002628 h 2344739"/>
              <a:gd name="connsiteX189-15157" fmla="*/ 2444403 w 12193149"/>
              <a:gd name="connsiteY189-15158" fmla="*/ 2016529 h 2344739"/>
              <a:gd name="connsiteX190-15159" fmla="*/ 2316260 w 12193149"/>
              <a:gd name="connsiteY190-15160" fmla="*/ 2024996 h 2344739"/>
              <a:gd name="connsiteX191-15161" fmla="*/ 2209726 w 12193149"/>
              <a:gd name="connsiteY191-15162" fmla="*/ 2019763 h 2344739"/>
              <a:gd name="connsiteX192-15163" fmla="*/ 2095813 w 12193149"/>
              <a:gd name="connsiteY192-15164" fmla="*/ 2003052 h 2344739"/>
              <a:gd name="connsiteX193-15165" fmla="*/ 1998504 w 12193149"/>
              <a:gd name="connsiteY193-15166" fmla="*/ 1995032 h 2344739"/>
              <a:gd name="connsiteX194-15167" fmla="*/ 1929320 w 12193149"/>
              <a:gd name="connsiteY194-15168" fmla="*/ 2016977 h 2344739"/>
              <a:gd name="connsiteX195-15169" fmla="*/ 1922798 w 12193149"/>
              <a:gd name="connsiteY195-15170" fmla="*/ 2012146 h 2344739"/>
              <a:gd name="connsiteX196-15171" fmla="*/ 1874228 w 12193149"/>
              <a:gd name="connsiteY196-15172" fmla="*/ 2013741 h 2344739"/>
              <a:gd name="connsiteX197-15173" fmla="*/ 1787803 w 12193149"/>
              <a:gd name="connsiteY197-15174" fmla="*/ 2041363 h 2344739"/>
              <a:gd name="connsiteX198-15175" fmla="*/ 1739352 w 12193149"/>
              <a:gd name="connsiteY198-15176" fmla="*/ 2036312 h 2344739"/>
              <a:gd name="connsiteX199-15177" fmla="*/ 1676219 w 12193149"/>
              <a:gd name="connsiteY199-15178" fmla="*/ 2019963 h 2344739"/>
              <a:gd name="connsiteX200-15179" fmla="*/ 1609817 w 12193149"/>
              <a:gd name="connsiteY200-15180" fmla="*/ 2013066 h 2344739"/>
              <a:gd name="connsiteX201-15181" fmla="*/ 1497258 w 12193149"/>
              <a:gd name="connsiteY201-15182" fmla="*/ 1987476 h 2344739"/>
              <a:gd name="connsiteX202-15183" fmla="*/ 1151127 w 12193149"/>
              <a:gd name="connsiteY202-15184" fmla="*/ 1938041 h 2344739"/>
              <a:gd name="connsiteX203-15185" fmla="*/ 859417 w 12193149"/>
              <a:gd name="connsiteY203-15186" fmla="*/ 1928608 h 2344739"/>
              <a:gd name="connsiteX204-15187" fmla="*/ 838688 w 12193149"/>
              <a:gd name="connsiteY204-15188" fmla="*/ 1929821 h 2344739"/>
              <a:gd name="connsiteX205-15189" fmla="*/ 817957 w 12193149"/>
              <a:gd name="connsiteY205-15190" fmla="*/ 1927857 h 2344739"/>
              <a:gd name="connsiteX206-15191" fmla="*/ 812654 w 12193149"/>
              <a:gd name="connsiteY206-15192" fmla="*/ 1930751 h 2344739"/>
              <a:gd name="connsiteX207-15193" fmla="*/ 721195 w 12193149"/>
              <a:gd name="connsiteY207-15194" fmla="*/ 1929661 h 2344739"/>
              <a:gd name="connsiteX208-15195" fmla="*/ 720890 w 12193149"/>
              <a:gd name="connsiteY208-15196" fmla="*/ 1928399 h 2344739"/>
              <a:gd name="connsiteX209-15197" fmla="*/ 710023 w 12193149"/>
              <a:gd name="connsiteY209-15198" fmla="*/ 1922722 h 2344739"/>
              <a:gd name="connsiteX210-15199" fmla="*/ 597940 w 12193149"/>
              <a:gd name="connsiteY210-15200" fmla="*/ 1879864 h 2344739"/>
              <a:gd name="connsiteX211-15201" fmla="*/ 579683 w 12193149"/>
              <a:gd name="connsiteY211-15202" fmla="*/ 1877212 h 2344739"/>
              <a:gd name="connsiteX212-15203" fmla="*/ 572865 w 12193149"/>
              <a:gd name="connsiteY212-15204" fmla="*/ 1877401 h 2344739"/>
              <a:gd name="connsiteX213-15205" fmla="*/ 446247 w 12193149"/>
              <a:gd name="connsiteY213-15206" fmla="*/ 1839371 h 2344739"/>
              <a:gd name="connsiteX214-15207" fmla="*/ 405163 w 12193149"/>
              <a:gd name="connsiteY214-15208" fmla="*/ 1833548 h 2344739"/>
              <a:gd name="connsiteX215-15209" fmla="*/ 293583 w 12193149"/>
              <a:gd name="connsiteY215-15210" fmla="*/ 1812852 h 2344739"/>
              <a:gd name="connsiteX216-15211" fmla="*/ 119529 w 12193149"/>
              <a:gd name="connsiteY216-15212" fmla="*/ 1761047 h 2344739"/>
              <a:gd name="connsiteX217-15213" fmla="*/ 16674 w 12193149"/>
              <a:gd name="connsiteY217-15214" fmla="*/ 1758191 h 2344739"/>
              <a:gd name="connsiteX218-15215" fmla="*/ 1150 w 12193149"/>
              <a:gd name="connsiteY218-15216" fmla="*/ 1752722 h 2344739"/>
              <a:gd name="connsiteX219-15217" fmla="*/ 1148 w 12193149"/>
              <a:gd name="connsiteY219-15218" fmla="*/ 222213 h 2344739"/>
              <a:gd name="connsiteX220-15219" fmla="*/ 1148 w 12193149"/>
              <a:gd name="connsiteY220-15220" fmla="*/ 0 h 2344739"/>
              <a:gd name="connsiteX0-15221" fmla="*/ 1148 w 12193149"/>
              <a:gd name="connsiteY0-15222" fmla="*/ 0 h 2344739"/>
              <a:gd name="connsiteX1-15223" fmla="*/ 12193148 w 12193149"/>
              <a:gd name="connsiteY1-15224" fmla="*/ 0 h 2344739"/>
              <a:gd name="connsiteX2-15225" fmla="*/ 12193148 w 12193149"/>
              <a:gd name="connsiteY2-15226" fmla="*/ 222213 h 2344739"/>
              <a:gd name="connsiteX3-15227" fmla="*/ 12193148 w 12193149"/>
              <a:gd name="connsiteY3-15228" fmla="*/ 389190 h 2344739"/>
              <a:gd name="connsiteX4-15229" fmla="*/ 12193149 w 12193149"/>
              <a:gd name="connsiteY4-15230" fmla="*/ 579739 h 2344739"/>
              <a:gd name="connsiteX5-15231" fmla="*/ 12185986 w 12193149"/>
              <a:gd name="connsiteY5-15232" fmla="*/ 584189 h 2344739"/>
              <a:gd name="connsiteX6-15233" fmla="*/ 12156363 w 12193149"/>
              <a:gd name="connsiteY6-15234" fmla="*/ 597366 h 2344739"/>
              <a:gd name="connsiteX7-15235" fmla="*/ 12139215 w 12193149"/>
              <a:gd name="connsiteY7-15236" fmla="*/ 623179 h 2344739"/>
              <a:gd name="connsiteX8-15237" fmla="*/ 12126327 w 12193149"/>
              <a:gd name="connsiteY8-15238" fmla="*/ 624690 h 2344739"/>
              <a:gd name="connsiteX9-15239" fmla="*/ 12124007 w 12193149"/>
              <a:gd name="connsiteY9-15240" fmla="*/ 624794 h 2344739"/>
              <a:gd name="connsiteX10-15241" fmla="*/ 12116854 w 12193149"/>
              <a:gd name="connsiteY10-15242" fmla="*/ 628608 h 2344739"/>
              <a:gd name="connsiteX11-15243" fmla="*/ 12099497 w 12193149"/>
              <a:gd name="connsiteY11-15244" fmla="*/ 628139 h 2344739"/>
              <a:gd name="connsiteX12-15245" fmla="*/ 12087073 w 12193149"/>
              <a:gd name="connsiteY12-15246" fmla="*/ 636341 h 2344739"/>
              <a:gd name="connsiteX13-15247" fmla="*/ 12031073 w 12193149"/>
              <a:gd name="connsiteY13-15248" fmla="*/ 680009 h 2344739"/>
              <a:gd name="connsiteX14-15249" fmla="*/ 11995833 w 12193149"/>
              <a:gd name="connsiteY14-15250" fmla="*/ 703458 h 2344739"/>
              <a:gd name="connsiteX15-15251" fmla="*/ 11979717 w 12193149"/>
              <a:gd name="connsiteY15-15252" fmla="*/ 708161 h 2344739"/>
              <a:gd name="connsiteX16-15253" fmla="*/ 11959046 w 12193149"/>
              <a:gd name="connsiteY16-15254" fmla="*/ 717558 h 2344739"/>
              <a:gd name="connsiteX17-15255" fmla="*/ 11920454 w 12193149"/>
              <a:gd name="connsiteY17-15256" fmla="*/ 730883 h 2344739"/>
              <a:gd name="connsiteX18-15257" fmla="*/ 11903656 w 12193149"/>
              <a:gd name="connsiteY18-15258" fmla="*/ 742426 h 2344739"/>
              <a:gd name="connsiteX19-15259" fmla="*/ 11895048 w 12193149"/>
              <a:gd name="connsiteY19-15260" fmla="*/ 744791 h 2344739"/>
              <a:gd name="connsiteX20-15261" fmla="*/ 11891968 w 12193149"/>
              <a:gd name="connsiteY20-15262" fmla="*/ 755729 h 2344739"/>
              <a:gd name="connsiteX21-15263" fmla="*/ 11870776 w 12193149"/>
              <a:gd name="connsiteY21-15264" fmla="*/ 777816 h 2344739"/>
              <a:gd name="connsiteX22-15265" fmla="*/ 11813376 w 12193149"/>
              <a:gd name="connsiteY22-15266" fmla="*/ 797659 h 2344739"/>
              <a:gd name="connsiteX23-15267" fmla="*/ 11749767 w 12193149"/>
              <a:gd name="connsiteY23-15268" fmla="*/ 872002 h 2344739"/>
              <a:gd name="connsiteX24-15269" fmla="*/ 11590693 w 12193149"/>
              <a:gd name="connsiteY24-15270" fmla="*/ 963777 h 2344739"/>
              <a:gd name="connsiteX25-15271" fmla="*/ 11506817 w 12193149"/>
              <a:gd name="connsiteY25-15272" fmla="*/ 1033623 h 2344739"/>
              <a:gd name="connsiteX26-15273" fmla="*/ 11280332 w 12193149"/>
              <a:gd name="connsiteY26-15274" fmla="*/ 1223571 h 2344739"/>
              <a:gd name="connsiteX27-15275" fmla="*/ 11228309 w 12193149"/>
              <a:gd name="connsiteY27-15276" fmla="*/ 1276236 h 2344739"/>
              <a:gd name="connsiteX28-15277" fmla="*/ 11218087 w 12193149"/>
              <a:gd name="connsiteY28-15278" fmla="*/ 1275961 h 2344739"/>
              <a:gd name="connsiteX29-15279" fmla="*/ 11217184 w 12193149"/>
              <a:gd name="connsiteY29-15280" fmla="*/ 1275018 h 2344739"/>
              <a:gd name="connsiteX30-15281" fmla="*/ 11188885 w 12193149"/>
              <a:gd name="connsiteY30-15282" fmla="*/ 1292383 h 2344739"/>
              <a:gd name="connsiteX31-15283" fmla="*/ 11184501 w 12193149"/>
              <a:gd name="connsiteY31-15284" fmla="*/ 1292525 h 2344739"/>
              <a:gd name="connsiteX32-15285" fmla="*/ 11166854 w 12193149"/>
              <a:gd name="connsiteY32-15286" fmla="*/ 1306612 h 2344739"/>
              <a:gd name="connsiteX33-15287" fmla="*/ 11157311 w 12193149"/>
              <a:gd name="connsiteY33-15288" fmla="*/ 1312414 h 2344739"/>
              <a:gd name="connsiteX34-15289" fmla="*/ 11155496 w 12193149"/>
              <a:gd name="connsiteY34-15290" fmla="*/ 1317097 h 2344739"/>
              <a:gd name="connsiteX35-15291" fmla="*/ 11140961 w 12193149"/>
              <a:gd name="connsiteY35-15292" fmla="*/ 1324115 h 2344739"/>
              <a:gd name="connsiteX36-15293" fmla="*/ 11138961 w 12193149"/>
              <a:gd name="connsiteY36-15294" fmla="*/ 1323772 h 2344739"/>
              <a:gd name="connsiteX37-15295" fmla="*/ 11128208 w 12193149"/>
              <a:gd name="connsiteY37-15296" fmla="*/ 1333832 h 2344739"/>
              <a:gd name="connsiteX38-15297" fmla="*/ 11120691 w 12193149"/>
              <a:gd name="connsiteY38-15298" fmla="*/ 1347424 h 2344739"/>
              <a:gd name="connsiteX39-15299" fmla="*/ 10894683 w 12193149"/>
              <a:gd name="connsiteY39-15300" fmla="*/ 1473399 h 2344739"/>
              <a:gd name="connsiteX40-15301" fmla="*/ 10773300 w 12193149"/>
              <a:gd name="connsiteY40-15302" fmla="*/ 1523191 h 2344739"/>
              <a:gd name="connsiteX41-15303" fmla="*/ 10627668 w 12193149"/>
              <a:gd name="connsiteY41-15304" fmla="*/ 1559229 h 2344739"/>
              <a:gd name="connsiteX42-15305" fmla="*/ 10581895 w 12193149"/>
              <a:gd name="connsiteY42-15306" fmla="*/ 1568689 h 2344739"/>
              <a:gd name="connsiteX43-15307" fmla="*/ 10547790 w 12193149"/>
              <a:gd name="connsiteY43-15308" fmla="*/ 1598423 h 2344739"/>
              <a:gd name="connsiteX44-15309" fmla="*/ 10529643 w 12193149"/>
              <a:gd name="connsiteY44-15310" fmla="*/ 1596907 h 2344739"/>
              <a:gd name="connsiteX45-15311" fmla="*/ 10526446 w 12193149"/>
              <a:gd name="connsiteY45-15312" fmla="*/ 1596411 h 2344739"/>
              <a:gd name="connsiteX46-15313" fmla="*/ 10515129 w 12193149"/>
              <a:gd name="connsiteY46-15314" fmla="*/ 1599537 h 2344739"/>
              <a:gd name="connsiteX47-15315" fmla="*/ 10491735 w 12193149"/>
              <a:gd name="connsiteY47-15316" fmla="*/ 1594156 h 2344739"/>
              <a:gd name="connsiteX48-15317" fmla="*/ 10471418 w 12193149"/>
              <a:gd name="connsiteY48-15318" fmla="*/ 1601693 h 2344739"/>
              <a:gd name="connsiteX49-15319" fmla="*/ 10377042 w 12193149"/>
              <a:gd name="connsiteY49-15320" fmla="*/ 1644598 h 2344739"/>
              <a:gd name="connsiteX50-15321" fmla="*/ 10319338 w 12193149"/>
              <a:gd name="connsiteY50-15322" fmla="*/ 1666221 h 2344739"/>
              <a:gd name="connsiteX51-15323" fmla="*/ 10295467 w 12193149"/>
              <a:gd name="connsiteY51-15324" fmla="*/ 1668079 h 2344739"/>
              <a:gd name="connsiteX52-15325" fmla="*/ 10263443 w 12193149"/>
              <a:gd name="connsiteY52-15326" fmla="*/ 1674948 h 2344739"/>
              <a:gd name="connsiteX53-15327" fmla="*/ 10205418 w 12193149"/>
              <a:gd name="connsiteY53-15328" fmla="*/ 1682149 h 2344739"/>
              <a:gd name="connsiteX54-15329" fmla="*/ 10177759 w 12193149"/>
              <a:gd name="connsiteY54-15330" fmla="*/ 1692943 h 2344739"/>
              <a:gd name="connsiteX55-15331" fmla="*/ 10165070 w 12193149"/>
              <a:gd name="connsiteY55-15332" fmla="*/ 1693739 h 2344739"/>
              <a:gd name="connsiteX56-15333" fmla="*/ 10156308 w 12193149"/>
              <a:gd name="connsiteY56-15334" fmla="*/ 1707487 h 2344739"/>
              <a:gd name="connsiteX57-15335" fmla="*/ 10118267 w 12193149"/>
              <a:gd name="connsiteY57-15336" fmla="*/ 1731142 h 2344739"/>
              <a:gd name="connsiteX58-15337" fmla="*/ 10083317 w 12193149"/>
              <a:gd name="connsiteY58-15338" fmla="*/ 1743296 h 2344739"/>
              <a:gd name="connsiteX59-15339" fmla="*/ 10040388 w 12193149"/>
              <a:gd name="connsiteY59-15340" fmla="*/ 1741632 h 2344739"/>
              <a:gd name="connsiteX60-15341" fmla="*/ 9961167 w 12193149"/>
              <a:gd name="connsiteY60-15342" fmla="*/ 1757147 h 2344739"/>
              <a:gd name="connsiteX61-15343" fmla="*/ 9848940 w 12193149"/>
              <a:gd name="connsiteY61-15344" fmla="*/ 1763915 h 2344739"/>
              <a:gd name="connsiteX62-15345" fmla="*/ 9729457 w 12193149"/>
              <a:gd name="connsiteY62-15346" fmla="*/ 1784122 h 2344739"/>
              <a:gd name="connsiteX63-15347" fmla="*/ 9613704 w 12193149"/>
              <a:gd name="connsiteY63-15348" fmla="*/ 1812371 h 2344739"/>
              <a:gd name="connsiteX64-15349" fmla="*/ 9338590 w 12193149"/>
              <a:gd name="connsiteY64-15350" fmla="*/ 1869293 h 2344739"/>
              <a:gd name="connsiteX65-15351" fmla="*/ 9232518 w 12193149"/>
              <a:gd name="connsiteY65-15352" fmla="*/ 1893149 h 2344739"/>
              <a:gd name="connsiteX66-15353" fmla="*/ 9156690 w 12193149"/>
              <a:gd name="connsiteY66-15354" fmla="*/ 1903228 h 2344739"/>
              <a:gd name="connsiteX67-15355" fmla="*/ 9054601 w 12193149"/>
              <a:gd name="connsiteY67-15356" fmla="*/ 1910755 h 2344739"/>
              <a:gd name="connsiteX68-15357" fmla="*/ 9006634 w 12193149"/>
              <a:gd name="connsiteY68-15358" fmla="*/ 1914040 h 2344739"/>
              <a:gd name="connsiteX69-15359" fmla="*/ 9006349 w 12193149"/>
              <a:gd name="connsiteY69-15360" fmla="*/ 1913800 h 2344739"/>
              <a:gd name="connsiteX70-15361" fmla="*/ 8997380 w 12193149"/>
              <a:gd name="connsiteY70-15362" fmla="*/ 1915011 h 2344739"/>
              <a:gd name="connsiteX71-15363" fmla="*/ 8991542 w 12193149"/>
              <a:gd name="connsiteY71-15364" fmla="*/ 1917072 h 2344739"/>
              <a:gd name="connsiteX72-15365" fmla="*/ 8975485 w 12193149"/>
              <a:gd name="connsiteY72-15366" fmla="*/ 1920298 h 2344739"/>
              <a:gd name="connsiteX73-15367" fmla="*/ 8969159 w 12193149"/>
              <a:gd name="connsiteY73-15368" fmla="*/ 1919598 h 2344739"/>
              <a:gd name="connsiteX74-15369" fmla="*/ 8964196 w 12193149"/>
              <a:gd name="connsiteY74-15370" fmla="*/ 1917373 h 2344739"/>
              <a:gd name="connsiteX75-15371" fmla="*/ 8930136 w 12193149"/>
              <a:gd name="connsiteY75-15372" fmla="*/ 1914185 h 2344739"/>
              <a:gd name="connsiteX76-15373" fmla="*/ 8753592 w 12193149"/>
              <a:gd name="connsiteY76-15374" fmla="*/ 1933417 h 2344739"/>
              <a:gd name="connsiteX77-15375" fmla="*/ 8708995 w 12193149"/>
              <a:gd name="connsiteY77-15376" fmla="*/ 1935518 h 2344739"/>
              <a:gd name="connsiteX78-15377" fmla="*/ 8597219 w 12193149"/>
              <a:gd name="connsiteY78-15378" fmla="*/ 1944090 h 2344739"/>
              <a:gd name="connsiteX79-15379" fmla="*/ 8526378 w 12193149"/>
              <a:gd name="connsiteY79-15380" fmla="*/ 1929248 h 2344739"/>
              <a:gd name="connsiteX80-15381" fmla="*/ 8512131 w 12193149"/>
              <a:gd name="connsiteY80-15382" fmla="*/ 1935163 h 2344739"/>
              <a:gd name="connsiteX81-15383" fmla="*/ 8507315 w 12193149"/>
              <a:gd name="connsiteY81-15384" fmla="*/ 1938164 h 2344739"/>
              <a:gd name="connsiteX82-15385" fmla="*/ 8499116 w 12193149"/>
              <a:gd name="connsiteY82-15386" fmla="*/ 1940902 h 2344739"/>
              <a:gd name="connsiteX83-15387" fmla="*/ 8498742 w 12193149"/>
              <a:gd name="connsiteY83-15388" fmla="*/ 1940723 h 2344739"/>
              <a:gd name="connsiteX84-15389" fmla="*/ 8491397 w 12193149"/>
              <a:gd name="connsiteY84-15390" fmla="*/ 1943773 h 2344739"/>
              <a:gd name="connsiteX85-15391" fmla="*/ 8368330 w 12193149"/>
              <a:gd name="connsiteY85-15392" fmla="*/ 1957815 h 2344739"/>
              <a:gd name="connsiteX86-15393" fmla="*/ 8354947 w 12193149"/>
              <a:gd name="connsiteY86-15394" fmla="*/ 1958009 h 2344739"/>
              <a:gd name="connsiteX87-15395" fmla="*/ 8321252 w 12193149"/>
              <a:gd name="connsiteY87-15396" fmla="*/ 1974587 h 2344739"/>
              <a:gd name="connsiteX88-15397" fmla="*/ 8315581 w 12193149"/>
              <a:gd name="connsiteY88-15398" fmla="*/ 1974913 h 2344739"/>
              <a:gd name="connsiteX89-15399" fmla="*/ 8296322 w 12193149"/>
              <a:gd name="connsiteY89-15400" fmla="*/ 1988808 h 2344739"/>
              <a:gd name="connsiteX90-15401" fmla="*/ 8285424 w 12193149"/>
              <a:gd name="connsiteY90-15402" fmla="*/ 1994631 h 2344739"/>
              <a:gd name="connsiteX91-15403" fmla="*/ 8284298 w 12193149"/>
              <a:gd name="connsiteY91-15404" fmla="*/ 1999074 h 2344739"/>
              <a:gd name="connsiteX92-15405" fmla="*/ 8267224 w 12193149"/>
              <a:gd name="connsiteY92-15406" fmla="*/ 2006249 h 2344739"/>
              <a:gd name="connsiteX93-15407" fmla="*/ 8264525 w 12193149"/>
              <a:gd name="connsiteY93-15408" fmla="*/ 2006019 h 2344739"/>
              <a:gd name="connsiteX94-15409" fmla="*/ 8253181 w 12193149"/>
              <a:gd name="connsiteY94-15410" fmla="*/ 2015862 h 2344739"/>
              <a:gd name="connsiteX95-15411" fmla="*/ 8246982 w 12193149"/>
              <a:gd name="connsiteY95-15412" fmla="*/ 2028854 h 2344739"/>
              <a:gd name="connsiteX96-15413" fmla="*/ 8091420 w 12193149"/>
              <a:gd name="connsiteY96-15414" fmla="*/ 2075015 h 2344739"/>
              <a:gd name="connsiteX97-15415" fmla="*/ 7906555 w 12193149"/>
              <a:gd name="connsiteY97-15416" fmla="*/ 2116988 h 2344739"/>
              <a:gd name="connsiteX98-15417" fmla="*/ 7719893 w 12193149"/>
              <a:gd name="connsiteY98-15418" fmla="*/ 2142703 h 2344739"/>
              <a:gd name="connsiteX99-15419" fmla="*/ 7615495 w 12193149"/>
              <a:gd name="connsiteY99-15420" fmla="*/ 2139232 h 2344739"/>
              <a:gd name="connsiteX100-15421" fmla="*/ 7528691 w 12193149"/>
              <a:gd name="connsiteY100-15422" fmla="*/ 2145060 h 2344739"/>
              <a:gd name="connsiteX101-15423" fmla="*/ 7520719 w 12193149"/>
              <a:gd name="connsiteY101-15424" fmla="*/ 2147613 h 2344739"/>
              <a:gd name="connsiteX102-15425" fmla="*/ 7508559 w 12193149"/>
              <a:gd name="connsiteY102-15426" fmla="*/ 2148948 h 2344739"/>
              <a:gd name="connsiteX103-15427" fmla="*/ 7508188 w 12193149"/>
              <a:gd name="connsiteY103-15428" fmla="*/ 2148621 h 2344739"/>
              <a:gd name="connsiteX104-15429" fmla="*/ 7496943 w 12193149"/>
              <a:gd name="connsiteY104-15430" fmla="*/ 2150573 h 2344739"/>
              <a:gd name="connsiteX105-15431" fmla="*/ 7219707 w 12193149"/>
              <a:gd name="connsiteY105-15432" fmla="*/ 2156680 h 2344739"/>
              <a:gd name="connsiteX106-15433" fmla="*/ 7202249 w 12193149"/>
              <a:gd name="connsiteY106-15434" fmla="*/ 2161230 h 2344739"/>
              <a:gd name="connsiteX107-15435" fmla="*/ 7198152 w 12193149"/>
              <a:gd name="connsiteY107-15436" fmla="*/ 2166588 h 2344739"/>
              <a:gd name="connsiteX108-15437" fmla="*/ 7171956 w 12193149"/>
              <a:gd name="connsiteY108-15438" fmla="*/ 2171236 h 2344739"/>
              <a:gd name="connsiteX109-15439" fmla="*/ 7098136 w 12193149"/>
              <a:gd name="connsiteY109-15440" fmla="*/ 2183464 h 2344739"/>
              <a:gd name="connsiteX110-15441" fmla="*/ 7019644 w 12193149"/>
              <a:gd name="connsiteY110-15442" fmla="*/ 2183090 h 2344739"/>
              <a:gd name="connsiteX111-15443" fmla="*/ 6905294 w 12193149"/>
              <a:gd name="connsiteY111-15444" fmla="*/ 2212596 h 2344739"/>
              <a:gd name="connsiteX112-15445" fmla="*/ 6709370 w 12193149"/>
              <a:gd name="connsiteY112-15446" fmla="*/ 2240551 h 2344739"/>
              <a:gd name="connsiteX113-15447" fmla="*/ 6550602 w 12193149"/>
              <a:gd name="connsiteY113-15448" fmla="*/ 2269327 h 2344739"/>
              <a:gd name="connsiteX114-15449" fmla="*/ 6318708 w 12193149"/>
              <a:gd name="connsiteY114-15450" fmla="*/ 2316127 h 2344739"/>
              <a:gd name="connsiteX115-15451" fmla="*/ 6169822 w 12193149"/>
              <a:gd name="connsiteY115-15452" fmla="*/ 2318214 h 2344739"/>
              <a:gd name="connsiteX116-15453" fmla="*/ 6074996 w 12193149"/>
              <a:gd name="connsiteY116-15454" fmla="*/ 2338676 h 2344739"/>
              <a:gd name="connsiteX117-15455" fmla="*/ 6069677 w 12193149"/>
              <a:gd name="connsiteY117-15456" fmla="*/ 2337139 h 2344739"/>
              <a:gd name="connsiteX118-15457" fmla="*/ 6049786 w 12193149"/>
              <a:gd name="connsiteY118-15458" fmla="*/ 2337822 h 2344739"/>
              <a:gd name="connsiteX119-15459" fmla="*/ 6042433 w 12193149"/>
              <a:gd name="connsiteY119-15460" fmla="*/ 2329473 h 2344739"/>
              <a:gd name="connsiteX120-15461" fmla="*/ 6011238 w 12193149"/>
              <a:gd name="connsiteY120-15462" fmla="*/ 2324380 h 2344739"/>
              <a:gd name="connsiteX121-15463" fmla="*/ 5958523 w 12193149"/>
              <a:gd name="connsiteY121-15464" fmla="*/ 2328024 h 2344739"/>
              <a:gd name="connsiteX122-15465" fmla="*/ 5760067 w 12193149"/>
              <a:gd name="connsiteY122-15466" fmla="*/ 2343716 h 2344739"/>
              <a:gd name="connsiteX123-15467" fmla="*/ 5628108 w 12193149"/>
              <a:gd name="connsiteY123-15468" fmla="*/ 2344739 h 2344739"/>
              <a:gd name="connsiteX124-15469" fmla="*/ 5472054 w 12193149"/>
              <a:gd name="connsiteY124-15470" fmla="*/ 2330719 h 2344739"/>
              <a:gd name="connsiteX125-15471" fmla="*/ 5433909 w 12193149"/>
              <a:gd name="connsiteY125-15472" fmla="*/ 2319466 h 2344739"/>
              <a:gd name="connsiteX126-15473" fmla="*/ 5382817 w 12193149"/>
              <a:gd name="connsiteY126-15474" fmla="*/ 2301764 h 2344739"/>
              <a:gd name="connsiteX127-15475" fmla="*/ 5262912 w 12193149"/>
              <a:gd name="connsiteY127-15476" fmla="*/ 2281347 h 2344739"/>
              <a:gd name="connsiteX128-15477" fmla="*/ 5224109 w 12193149"/>
              <a:gd name="connsiteY128-15478" fmla="*/ 2270223 h 2344739"/>
              <a:gd name="connsiteX129-15479" fmla="*/ 5175808 w 12193149"/>
              <a:gd name="connsiteY129-15480" fmla="*/ 2267233 h 2344739"/>
              <a:gd name="connsiteX130-15481" fmla="*/ 5157702 w 12193149"/>
              <a:gd name="connsiteY130-15482" fmla="*/ 2260010 h 2344739"/>
              <a:gd name="connsiteX131-15483" fmla="*/ 5143747 w 12193149"/>
              <a:gd name="connsiteY131-15484" fmla="*/ 2256610 h 2344739"/>
              <a:gd name="connsiteX132-15485" fmla="*/ 5140744 w 12193149"/>
              <a:gd name="connsiteY132-15486" fmla="*/ 2254509 h 2344739"/>
              <a:gd name="connsiteX133-15487" fmla="*/ 5122807 w 12193149"/>
              <a:gd name="connsiteY133-15488" fmla="*/ 2243656 h 2344739"/>
              <a:gd name="connsiteX134-15489" fmla="*/ 5066938 w 12193149"/>
              <a:gd name="connsiteY134-15490" fmla="*/ 2250227 h 2344739"/>
              <a:gd name="connsiteX135-15491" fmla="*/ 5012662 w 12193149"/>
              <a:gd name="connsiteY135-15492" fmla="*/ 2233846 h 2344739"/>
              <a:gd name="connsiteX136-15493" fmla="*/ 4841589 w 12193149"/>
              <a:gd name="connsiteY136-15494" fmla="*/ 2209829 h 2344739"/>
              <a:gd name="connsiteX137-15495" fmla="*/ 4763595 w 12193149"/>
              <a:gd name="connsiteY137-15496" fmla="*/ 2182061 h 2344739"/>
              <a:gd name="connsiteX138-15497" fmla="*/ 4724334 w 12193149"/>
              <a:gd name="connsiteY138-15498" fmla="*/ 2173047 h 2344739"/>
              <a:gd name="connsiteX139-15499" fmla="*/ 4722324 w 12193149"/>
              <a:gd name="connsiteY139-15500" fmla="*/ 2172298 h 2344739"/>
              <a:gd name="connsiteX140-15501" fmla="*/ 4723259 w 12193149"/>
              <a:gd name="connsiteY140-15502" fmla="*/ 2172087 h 2344739"/>
              <a:gd name="connsiteX141-15503" fmla="*/ 4718350 w 12193149"/>
              <a:gd name="connsiteY141-15504" fmla="*/ 2170817 h 2344739"/>
              <a:gd name="connsiteX142-15505" fmla="*/ 4722324 w 12193149"/>
              <a:gd name="connsiteY142-15506" fmla="*/ 2172298 h 2344739"/>
              <a:gd name="connsiteX143-15507" fmla="*/ 4716674 w 12193149"/>
              <a:gd name="connsiteY143-15508" fmla="*/ 2173573 h 2344739"/>
              <a:gd name="connsiteX144-15509" fmla="*/ 4516962 w 12193149"/>
              <a:gd name="connsiteY144-15510" fmla="*/ 2163671 h 2344739"/>
              <a:gd name="connsiteX145-15511" fmla="*/ 4429691 w 12193149"/>
              <a:gd name="connsiteY145-15512" fmla="*/ 2153020 h 2344739"/>
              <a:gd name="connsiteX146-15513" fmla="*/ 4364023 w 12193149"/>
              <a:gd name="connsiteY146-15514" fmla="*/ 2151674 h 2344739"/>
              <a:gd name="connsiteX147-15515" fmla="*/ 4318114 w 12193149"/>
              <a:gd name="connsiteY147-15516" fmla="*/ 2158289 h 2344739"/>
              <a:gd name="connsiteX148-15517" fmla="*/ 4316258 w 12193149"/>
              <a:gd name="connsiteY148-15518" fmla="*/ 2156948 h 2344739"/>
              <a:gd name="connsiteX149-15519" fmla="*/ 4296292 w 12193149"/>
              <a:gd name="connsiteY149-15520" fmla="*/ 2155069 h 2344739"/>
              <a:gd name="connsiteX150-15521" fmla="*/ 4291212 w 12193149"/>
              <a:gd name="connsiteY150-15522" fmla="*/ 2157986 h 2344739"/>
              <a:gd name="connsiteX151-15523" fmla="*/ 4277290 w 12193149"/>
              <a:gd name="connsiteY151-15524" fmla="*/ 2157740 h 2344739"/>
              <a:gd name="connsiteX152-15525" fmla="*/ 4249265 w 12193149"/>
              <a:gd name="connsiteY152-15526" fmla="*/ 2160064 h 2344739"/>
              <a:gd name="connsiteX153-15527" fmla="*/ 4203199 w 12193149"/>
              <a:gd name="connsiteY153-15528" fmla="*/ 2157269 h 2344739"/>
              <a:gd name="connsiteX154-15529" fmla="*/ 4202893 w 12193149"/>
              <a:gd name="connsiteY154-15530" fmla="*/ 2156010 h 2344739"/>
              <a:gd name="connsiteX155-15531" fmla="*/ 4192396 w 12193149"/>
              <a:gd name="connsiteY155-15532" fmla="*/ 2150376 h 2344739"/>
              <a:gd name="connsiteX156-15533" fmla="*/ 4143893 w 12193149"/>
              <a:gd name="connsiteY156-15534" fmla="*/ 2134511 h 2344739"/>
              <a:gd name="connsiteX157-15535" fmla="*/ 4084245 w 12193149"/>
              <a:gd name="connsiteY157-15536" fmla="*/ 2107978 h 2344739"/>
              <a:gd name="connsiteX158-15537" fmla="*/ 4075694 w 12193149"/>
              <a:gd name="connsiteY158-15538" fmla="*/ 2107143 h 2344739"/>
              <a:gd name="connsiteX159-15539" fmla="*/ 4075575 w 12193149"/>
              <a:gd name="connsiteY159-15540" fmla="*/ 2106844 h 2344739"/>
              <a:gd name="connsiteX160-15541" fmla="*/ 4066658 w 12193149"/>
              <a:gd name="connsiteY160-15542" fmla="*/ 2105400 h 2344739"/>
              <a:gd name="connsiteX161-15543" fmla="*/ 4060102 w 12193149"/>
              <a:gd name="connsiteY161-15544" fmla="*/ 2105618 h 2344739"/>
              <a:gd name="connsiteX162-15545" fmla="*/ 4043512 w 12193149"/>
              <a:gd name="connsiteY162-15546" fmla="*/ 2103997 h 2344739"/>
              <a:gd name="connsiteX163-15547" fmla="*/ 4038145 w 12193149"/>
              <a:gd name="connsiteY163-15548" fmla="*/ 2101563 h 2344739"/>
              <a:gd name="connsiteX164-15549" fmla="*/ 4036511 w 12193149"/>
              <a:gd name="connsiteY164-15550" fmla="*/ 2097896 h 2344739"/>
              <a:gd name="connsiteX165-15551" fmla="*/ 4034926 w 12193149"/>
              <a:gd name="connsiteY165-15552" fmla="*/ 2098131 h 2344739"/>
              <a:gd name="connsiteX166-15553" fmla="*/ 4005686 w 12193149"/>
              <a:gd name="connsiteY166-15554" fmla="*/ 2085563 h 2344739"/>
              <a:gd name="connsiteX167-15555" fmla="*/ 3937994 w 12193149"/>
              <a:gd name="connsiteY167-15556" fmla="*/ 2068106 h 2344739"/>
              <a:gd name="connsiteX168-15557" fmla="*/ 3898423 w 12193149"/>
              <a:gd name="connsiteY168-15558" fmla="*/ 2062451 h 2344739"/>
              <a:gd name="connsiteX169-15559" fmla="*/ 3790908 w 12193149"/>
              <a:gd name="connsiteY169-15560" fmla="*/ 2042213 h 2344739"/>
              <a:gd name="connsiteX170-15561" fmla="*/ 3683661 w 12193149"/>
              <a:gd name="connsiteY170-15562" fmla="*/ 2018290 h 2344739"/>
              <a:gd name="connsiteX171-15563" fmla="*/ 3611183 w 12193149"/>
              <a:gd name="connsiteY171-15564" fmla="*/ 1986019 h 2344739"/>
              <a:gd name="connsiteX172-15565" fmla="*/ 3605003 w 12193149"/>
              <a:gd name="connsiteY172-15566" fmla="*/ 1987381 h 2344739"/>
              <a:gd name="connsiteX173-15567" fmla="*/ 3595884 w 12193149"/>
              <a:gd name="connsiteY173-15568" fmla="*/ 1987545 h 2344739"/>
              <a:gd name="connsiteX174-15569" fmla="*/ 3595649 w 12193149"/>
              <a:gd name="connsiteY174-15570" fmla="*/ 1987276 h 2344739"/>
              <a:gd name="connsiteX175-15571" fmla="*/ 3587126 w 12193149"/>
              <a:gd name="connsiteY175-15572" fmla="*/ 1987966 h 2344739"/>
              <a:gd name="connsiteX176-15573" fmla="*/ 3537283 w 12193149"/>
              <a:gd name="connsiteY176-15574" fmla="*/ 1978267 h 2344739"/>
              <a:gd name="connsiteX177-15575" fmla="*/ 3474371 w 12193149"/>
              <a:gd name="connsiteY177-15576" fmla="*/ 1974606 h 2344739"/>
              <a:gd name="connsiteX178-15577" fmla="*/ 3401876 w 12193149"/>
              <a:gd name="connsiteY178-15578" fmla="*/ 1962558 h 2344739"/>
              <a:gd name="connsiteX179-15579" fmla="*/ 3365036 w 12193149"/>
              <a:gd name="connsiteY179-15580" fmla="*/ 1979510 h 2344739"/>
              <a:gd name="connsiteX180-15581" fmla="*/ 3345174 w 12193149"/>
              <a:gd name="connsiteY180-15582" fmla="*/ 1981192 h 2344739"/>
              <a:gd name="connsiteX181-15583" fmla="*/ 3342846 w 12193149"/>
              <a:gd name="connsiteY181-15584" fmla="*/ 1980217 h 2344739"/>
              <a:gd name="connsiteX182-15585" fmla="*/ 3263504 w 12193149"/>
              <a:gd name="connsiteY182-15586" fmla="*/ 1986094 h 2344739"/>
              <a:gd name="connsiteX183-15587" fmla="*/ 3143704 w 12193149"/>
              <a:gd name="connsiteY183-15588" fmla="*/ 1993869 h 2344739"/>
              <a:gd name="connsiteX184-15589" fmla="*/ 3031439 w 12193149"/>
              <a:gd name="connsiteY184-15590" fmla="*/ 1996512 h 2344739"/>
              <a:gd name="connsiteX185-15591" fmla="*/ 2782717 w 12193149"/>
              <a:gd name="connsiteY185-15592" fmla="*/ 2018333 h 2344739"/>
              <a:gd name="connsiteX186-15593" fmla="*/ 2647675 w 12193149"/>
              <a:gd name="connsiteY186-15594" fmla="*/ 2028869 h 2344739"/>
              <a:gd name="connsiteX187-15595" fmla="*/ 2569176 w 12193149"/>
              <a:gd name="connsiteY187-15596" fmla="*/ 2002628 h 2344739"/>
              <a:gd name="connsiteX188-15597" fmla="*/ 2444403 w 12193149"/>
              <a:gd name="connsiteY188-15598" fmla="*/ 2016529 h 2344739"/>
              <a:gd name="connsiteX189-15599" fmla="*/ 2316260 w 12193149"/>
              <a:gd name="connsiteY189-15600" fmla="*/ 2024996 h 2344739"/>
              <a:gd name="connsiteX190-15601" fmla="*/ 2209726 w 12193149"/>
              <a:gd name="connsiteY190-15602" fmla="*/ 2019763 h 2344739"/>
              <a:gd name="connsiteX191-15603" fmla="*/ 2095813 w 12193149"/>
              <a:gd name="connsiteY191-15604" fmla="*/ 2003052 h 2344739"/>
              <a:gd name="connsiteX192-15605" fmla="*/ 1998504 w 12193149"/>
              <a:gd name="connsiteY192-15606" fmla="*/ 1995032 h 2344739"/>
              <a:gd name="connsiteX193-15607" fmla="*/ 1929320 w 12193149"/>
              <a:gd name="connsiteY193-15608" fmla="*/ 2016977 h 2344739"/>
              <a:gd name="connsiteX194-15609" fmla="*/ 1922798 w 12193149"/>
              <a:gd name="connsiteY194-15610" fmla="*/ 2012146 h 2344739"/>
              <a:gd name="connsiteX195-15611" fmla="*/ 1874228 w 12193149"/>
              <a:gd name="connsiteY195-15612" fmla="*/ 2013741 h 2344739"/>
              <a:gd name="connsiteX196-15613" fmla="*/ 1787803 w 12193149"/>
              <a:gd name="connsiteY196-15614" fmla="*/ 2041363 h 2344739"/>
              <a:gd name="connsiteX197-15615" fmla="*/ 1739352 w 12193149"/>
              <a:gd name="connsiteY197-15616" fmla="*/ 2036312 h 2344739"/>
              <a:gd name="connsiteX198-15617" fmla="*/ 1676219 w 12193149"/>
              <a:gd name="connsiteY198-15618" fmla="*/ 2019963 h 2344739"/>
              <a:gd name="connsiteX199-15619" fmla="*/ 1609817 w 12193149"/>
              <a:gd name="connsiteY199-15620" fmla="*/ 2013066 h 2344739"/>
              <a:gd name="connsiteX200-15621" fmla="*/ 1497258 w 12193149"/>
              <a:gd name="connsiteY200-15622" fmla="*/ 1987476 h 2344739"/>
              <a:gd name="connsiteX201-15623" fmla="*/ 1151127 w 12193149"/>
              <a:gd name="connsiteY201-15624" fmla="*/ 1938041 h 2344739"/>
              <a:gd name="connsiteX202-15625" fmla="*/ 859417 w 12193149"/>
              <a:gd name="connsiteY202-15626" fmla="*/ 1928608 h 2344739"/>
              <a:gd name="connsiteX203-15627" fmla="*/ 838688 w 12193149"/>
              <a:gd name="connsiteY203-15628" fmla="*/ 1929821 h 2344739"/>
              <a:gd name="connsiteX204-15629" fmla="*/ 817957 w 12193149"/>
              <a:gd name="connsiteY204-15630" fmla="*/ 1927857 h 2344739"/>
              <a:gd name="connsiteX205-15631" fmla="*/ 812654 w 12193149"/>
              <a:gd name="connsiteY205-15632" fmla="*/ 1930751 h 2344739"/>
              <a:gd name="connsiteX206-15633" fmla="*/ 721195 w 12193149"/>
              <a:gd name="connsiteY206-15634" fmla="*/ 1929661 h 2344739"/>
              <a:gd name="connsiteX207-15635" fmla="*/ 720890 w 12193149"/>
              <a:gd name="connsiteY207-15636" fmla="*/ 1928399 h 2344739"/>
              <a:gd name="connsiteX208-15637" fmla="*/ 710023 w 12193149"/>
              <a:gd name="connsiteY208-15638" fmla="*/ 1922722 h 2344739"/>
              <a:gd name="connsiteX209-15639" fmla="*/ 597940 w 12193149"/>
              <a:gd name="connsiteY209-15640" fmla="*/ 1879864 h 2344739"/>
              <a:gd name="connsiteX210-15641" fmla="*/ 579683 w 12193149"/>
              <a:gd name="connsiteY210-15642" fmla="*/ 1877212 h 2344739"/>
              <a:gd name="connsiteX211-15643" fmla="*/ 572865 w 12193149"/>
              <a:gd name="connsiteY211-15644" fmla="*/ 1877401 h 2344739"/>
              <a:gd name="connsiteX212-15645" fmla="*/ 446247 w 12193149"/>
              <a:gd name="connsiteY212-15646" fmla="*/ 1839371 h 2344739"/>
              <a:gd name="connsiteX213-15647" fmla="*/ 405163 w 12193149"/>
              <a:gd name="connsiteY213-15648" fmla="*/ 1833548 h 2344739"/>
              <a:gd name="connsiteX214-15649" fmla="*/ 293583 w 12193149"/>
              <a:gd name="connsiteY214-15650" fmla="*/ 1812852 h 2344739"/>
              <a:gd name="connsiteX215-15651" fmla="*/ 119529 w 12193149"/>
              <a:gd name="connsiteY215-15652" fmla="*/ 1761047 h 2344739"/>
              <a:gd name="connsiteX216-15653" fmla="*/ 16674 w 12193149"/>
              <a:gd name="connsiteY216-15654" fmla="*/ 1758191 h 2344739"/>
              <a:gd name="connsiteX217-15655" fmla="*/ 1150 w 12193149"/>
              <a:gd name="connsiteY217-15656" fmla="*/ 1752722 h 2344739"/>
              <a:gd name="connsiteX218-15657" fmla="*/ 1148 w 12193149"/>
              <a:gd name="connsiteY218-15658" fmla="*/ 222213 h 2344739"/>
              <a:gd name="connsiteX219-15659" fmla="*/ 1148 w 12193149"/>
              <a:gd name="connsiteY219-15660" fmla="*/ 0 h 2344739"/>
              <a:gd name="connsiteX0-15661" fmla="*/ 1148 w 12193149"/>
              <a:gd name="connsiteY0-15662" fmla="*/ 0 h 2344739"/>
              <a:gd name="connsiteX1-15663" fmla="*/ 12193148 w 12193149"/>
              <a:gd name="connsiteY1-15664" fmla="*/ 0 h 2344739"/>
              <a:gd name="connsiteX2-15665" fmla="*/ 12193148 w 12193149"/>
              <a:gd name="connsiteY2-15666" fmla="*/ 222213 h 2344739"/>
              <a:gd name="connsiteX3-15667" fmla="*/ 12193148 w 12193149"/>
              <a:gd name="connsiteY3-15668" fmla="*/ 389190 h 2344739"/>
              <a:gd name="connsiteX4-15669" fmla="*/ 12193149 w 12193149"/>
              <a:gd name="connsiteY4-15670" fmla="*/ 579739 h 2344739"/>
              <a:gd name="connsiteX5-15671" fmla="*/ 12185986 w 12193149"/>
              <a:gd name="connsiteY5-15672" fmla="*/ 584189 h 2344739"/>
              <a:gd name="connsiteX6-15673" fmla="*/ 12156363 w 12193149"/>
              <a:gd name="connsiteY6-15674" fmla="*/ 597366 h 2344739"/>
              <a:gd name="connsiteX7-15675" fmla="*/ 12139215 w 12193149"/>
              <a:gd name="connsiteY7-15676" fmla="*/ 623179 h 2344739"/>
              <a:gd name="connsiteX8-15677" fmla="*/ 12126327 w 12193149"/>
              <a:gd name="connsiteY8-15678" fmla="*/ 624690 h 2344739"/>
              <a:gd name="connsiteX9-15679" fmla="*/ 12124007 w 12193149"/>
              <a:gd name="connsiteY9-15680" fmla="*/ 624794 h 2344739"/>
              <a:gd name="connsiteX10-15681" fmla="*/ 12116854 w 12193149"/>
              <a:gd name="connsiteY10-15682" fmla="*/ 628608 h 2344739"/>
              <a:gd name="connsiteX11-15683" fmla="*/ 12099497 w 12193149"/>
              <a:gd name="connsiteY11-15684" fmla="*/ 628139 h 2344739"/>
              <a:gd name="connsiteX12-15685" fmla="*/ 12087073 w 12193149"/>
              <a:gd name="connsiteY12-15686" fmla="*/ 636341 h 2344739"/>
              <a:gd name="connsiteX13-15687" fmla="*/ 12031073 w 12193149"/>
              <a:gd name="connsiteY13-15688" fmla="*/ 680009 h 2344739"/>
              <a:gd name="connsiteX14-15689" fmla="*/ 11995833 w 12193149"/>
              <a:gd name="connsiteY14-15690" fmla="*/ 703458 h 2344739"/>
              <a:gd name="connsiteX15-15691" fmla="*/ 11979717 w 12193149"/>
              <a:gd name="connsiteY15-15692" fmla="*/ 708161 h 2344739"/>
              <a:gd name="connsiteX16-15693" fmla="*/ 11959046 w 12193149"/>
              <a:gd name="connsiteY16-15694" fmla="*/ 717558 h 2344739"/>
              <a:gd name="connsiteX17-15695" fmla="*/ 11920454 w 12193149"/>
              <a:gd name="connsiteY17-15696" fmla="*/ 730883 h 2344739"/>
              <a:gd name="connsiteX18-15697" fmla="*/ 11903656 w 12193149"/>
              <a:gd name="connsiteY18-15698" fmla="*/ 742426 h 2344739"/>
              <a:gd name="connsiteX19-15699" fmla="*/ 11895048 w 12193149"/>
              <a:gd name="connsiteY19-15700" fmla="*/ 744791 h 2344739"/>
              <a:gd name="connsiteX20-15701" fmla="*/ 11891968 w 12193149"/>
              <a:gd name="connsiteY20-15702" fmla="*/ 755729 h 2344739"/>
              <a:gd name="connsiteX21-15703" fmla="*/ 11870776 w 12193149"/>
              <a:gd name="connsiteY21-15704" fmla="*/ 777816 h 2344739"/>
              <a:gd name="connsiteX22-15705" fmla="*/ 11813376 w 12193149"/>
              <a:gd name="connsiteY22-15706" fmla="*/ 797659 h 2344739"/>
              <a:gd name="connsiteX23-15707" fmla="*/ 11590693 w 12193149"/>
              <a:gd name="connsiteY23-15708" fmla="*/ 963777 h 2344739"/>
              <a:gd name="connsiteX24-15709" fmla="*/ 11506817 w 12193149"/>
              <a:gd name="connsiteY24-15710" fmla="*/ 1033623 h 2344739"/>
              <a:gd name="connsiteX25-15711" fmla="*/ 11280332 w 12193149"/>
              <a:gd name="connsiteY25-15712" fmla="*/ 1223571 h 2344739"/>
              <a:gd name="connsiteX26-15713" fmla="*/ 11228309 w 12193149"/>
              <a:gd name="connsiteY26-15714" fmla="*/ 1276236 h 2344739"/>
              <a:gd name="connsiteX27-15715" fmla="*/ 11218087 w 12193149"/>
              <a:gd name="connsiteY27-15716" fmla="*/ 1275961 h 2344739"/>
              <a:gd name="connsiteX28-15717" fmla="*/ 11217184 w 12193149"/>
              <a:gd name="connsiteY28-15718" fmla="*/ 1275018 h 2344739"/>
              <a:gd name="connsiteX29-15719" fmla="*/ 11188885 w 12193149"/>
              <a:gd name="connsiteY29-15720" fmla="*/ 1292383 h 2344739"/>
              <a:gd name="connsiteX30-15721" fmla="*/ 11184501 w 12193149"/>
              <a:gd name="connsiteY30-15722" fmla="*/ 1292525 h 2344739"/>
              <a:gd name="connsiteX31-15723" fmla="*/ 11166854 w 12193149"/>
              <a:gd name="connsiteY31-15724" fmla="*/ 1306612 h 2344739"/>
              <a:gd name="connsiteX32-15725" fmla="*/ 11157311 w 12193149"/>
              <a:gd name="connsiteY32-15726" fmla="*/ 1312414 h 2344739"/>
              <a:gd name="connsiteX33-15727" fmla="*/ 11155496 w 12193149"/>
              <a:gd name="connsiteY33-15728" fmla="*/ 1317097 h 2344739"/>
              <a:gd name="connsiteX34-15729" fmla="*/ 11140961 w 12193149"/>
              <a:gd name="connsiteY34-15730" fmla="*/ 1324115 h 2344739"/>
              <a:gd name="connsiteX35-15731" fmla="*/ 11138961 w 12193149"/>
              <a:gd name="connsiteY35-15732" fmla="*/ 1323772 h 2344739"/>
              <a:gd name="connsiteX36-15733" fmla="*/ 11128208 w 12193149"/>
              <a:gd name="connsiteY36-15734" fmla="*/ 1333832 h 2344739"/>
              <a:gd name="connsiteX37-15735" fmla="*/ 11120691 w 12193149"/>
              <a:gd name="connsiteY37-15736" fmla="*/ 1347424 h 2344739"/>
              <a:gd name="connsiteX38-15737" fmla="*/ 10894683 w 12193149"/>
              <a:gd name="connsiteY38-15738" fmla="*/ 1473399 h 2344739"/>
              <a:gd name="connsiteX39-15739" fmla="*/ 10773300 w 12193149"/>
              <a:gd name="connsiteY39-15740" fmla="*/ 1523191 h 2344739"/>
              <a:gd name="connsiteX40-15741" fmla="*/ 10627668 w 12193149"/>
              <a:gd name="connsiteY40-15742" fmla="*/ 1559229 h 2344739"/>
              <a:gd name="connsiteX41-15743" fmla="*/ 10581895 w 12193149"/>
              <a:gd name="connsiteY41-15744" fmla="*/ 1568689 h 2344739"/>
              <a:gd name="connsiteX42-15745" fmla="*/ 10547790 w 12193149"/>
              <a:gd name="connsiteY42-15746" fmla="*/ 1598423 h 2344739"/>
              <a:gd name="connsiteX43-15747" fmla="*/ 10529643 w 12193149"/>
              <a:gd name="connsiteY43-15748" fmla="*/ 1596907 h 2344739"/>
              <a:gd name="connsiteX44-15749" fmla="*/ 10526446 w 12193149"/>
              <a:gd name="connsiteY44-15750" fmla="*/ 1596411 h 2344739"/>
              <a:gd name="connsiteX45-15751" fmla="*/ 10515129 w 12193149"/>
              <a:gd name="connsiteY45-15752" fmla="*/ 1599537 h 2344739"/>
              <a:gd name="connsiteX46-15753" fmla="*/ 10491735 w 12193149"/>
              <a:gd name="connsiteY46-15754" fmla="*/ 1594156 h 2344739"/>
              <a:gd name="connsiteX47-15755" fmla="*/ 10471418 w 12193149"/>
              <a:gd name="connsiteY47-15756" fmla="*/ 1601693 h 2344739"/>
              <a:gd name="connsiteX48-15757" fmla="*/ 10377042 w 12193149"/>
              <a:gd name="connsiteY48-15758" fmla="*/ 1644598 h 2344739"/>
              <a:gd name="connsiteX49-15759" fmla="*/ 10319338 w 12193149"/>
              <a:gd name="connsiteY49-15760" fmla="*/ 1666221 h 2344739"/>
              <a:gd name="connsiteX50-15761" fmla="*/ 10295467 w 12193149"/>
              <a:gd name="connsiteY50-15762" fmla="*/ 1668079 h 2344739"/>
              <a:gd name="connsiteX51-15763" fmla="*/ 10263443 w 12193149"/>
              <a:gd name="connsiteY51-15764" fmla="*/ 1674948 h 2344739"/>
              <a:gd name="connsiteX52-15765" fmla="*/ 10205418 w 12193149"/>
              <a:gd name="connsiteY52-15766" fmla="*/ 1682149 h 2344739"/>
              <a:gd name="connsiteX53-15767" fmla="*/ 10177759 w 12193149"/>
              <a:gd name="connsiteY53-15768" fmla="*/ 1692943 h 2344739"/>
              <a:gd name="connsiteX54-15769" fmla="*/ 10165070 w 12193149"/>
              <a:gd name="connsiteY54-15770" fmla="*/ 1693739 h 2344739"/>
              <a:gd name="connsiteX55-15771" fmla="*/ 10156308 w 12193149"/>
              <a:gd name="connsiteY55-15772" fmla="*/ 1707487 h 2344739"/>
              <a:gd name="connsiteX56-15773" fmla="*/ 10118267 w 12193149"/>
              <a:gd name="connsiteY56-15774" fmla="*/ 1731142 h 2344739"/>
              <a:gd name="connsiteX57-15775" fmla="*/ 10083317 w 12193149"/>
              <a:gd name="connsiteY57-15776" fmla="*/ 1743296 h 2344739"/>
              <a:gd name="connsiteX58-15777" fmla="*/ 10040388 w 12193149"/>
              <a:gd name="connsiteY58-15778" fmla="*/ 1741632 h 2344739"/>
              <a:gd name="connsiteX59-15779" fmla="*/ 9961167 w 12193149"/>
              <a:gd name="connsiteY59-15780" fmla="*/ 1757147 h 2344739"/>
              <a:gd name="connsiteX60-15781" fmla="*/ 9848940 w 12193149"/>
              <a:gd name="connsiteY60-15782" fmla="*/ 1763915 h 2344739"/>
              <a:gd name="connsiteX61-15783" fmla="*/ 9729457 w 12193149"/>
              <a:gd name="connsiteY61-15784" fmla="*/ 1784122 h 2344739"/>
              <a:gd name="connsiteX62-15785" fmla="*/ 9613704 w 12193149"/>
              <a:gd name="connsiteY62-15786" fmla="*/ 1812371 h 2344739"/>
              <a:gd name="connsiteX63-15787" fmla="*/ 9338590 w 12193149"/>
              <a:gd name="connsiteY63-15788" fmla="*/ 1869293 h 2344739"/>
              <a:gd name="connsiteX64-15789" fmla="*/ 9232518 w 12193149"/>
              <a:gd name="connsiteY64-15790" fmla="*/ 1893149 h 2344739"/>
              <a:gd name="connsiteX65-15791" fmla="*/ 9156690 w 12193149"/>
              <a:gd name="connsiteY65-15792" fmla="*/ 1903228 h 2344739"/>
              <a:gd name="connsiteX66-15793" fmla="*/ 9054601 w 12193149"/>
              <a:gd name="connsiteY66-15794" fmla="*/ 1910755 h 2344739"/>
              <a:gd name="connsiteX67-15795" fmla="*/ 9006634 w 12193149"/>
              <a:gd name="connsiteY67-15796" fmla="*/ 1914040 h 2344739"/>
              <a:gd name="connsiteX68-15797" fmla="*/ 9006349 w 12193149"/>
              <a:gd name="connsiteY68-15798" fmla="*/ 1913800 h 2344739"/>
              <a:gd name="connsiteX69-15799" fmla="*/ 8997380 w 12193149"/>
              <a:gd name="connsiteY69-15800" fmla="*/ 1915011 h 2344739"/>
              <a:gd name="connsiteX70-15801" fmla="*/ 8991542 w 12193149"/>
              <a:gd name="connsiteY70-15802" fmla="*/ 1917072 h 2344739"/>
              <a:gd name="connsiteX71-15803" fmla="*/ 8975485 w 12193149"/>
              <a:gd name="connsiteY71-15804" fmla="*/ 1920298 h 2344739"/>
              <a:gd name="connsiteX72-15805" fmla="*/ 8969159 w 12193149"/>
              <a:gd name="connsiteY72-15806" fmla="*/ 1919598 h 2344739"/>
              <a:gd name="connsiteX73-15807" fmla="*/ 8964196 w 12193149"/>
              <a:gd name="connsiteY73-15808" fmla="*/ 1917373 h 2344739"/>
              <a:gd name="connsiteX74-15809" fmla="*/ 8930136 w 12193149"/>
              <a:gd name="connsiteY74-15810" fmla="*/ 1914185 h 2344739"/>
              <a:gd name="connsiteX75-15811" fmla="*/ 8753592 w 12193149"/>
              <a:gd name="connsiteY75-15812" fmla="*/ 1933417 h 2344739"/>
              <a:gd name="connsiteX76-15813" fmla="*/ 8708995 w 12193149"/>
              <a:gd name="connsiteY76-15814" fmla="*/ 1935518 h 2344739"/>
              <a:gd name="connsiteX77-15815" fmla="*/ 8597219 w 12193149"/>
              <a:gd name="connsiteY77-15816" fmla="*/ 1944090 h 2344739"/>
              <a:gd name="connsiteX78-15817" fmla="*/ 8526378 w 12193149"/>
              <a:gd name="connsiteY78-15818" fmla="*/ 1929248 h 2344739"/>
              <a:gd name="connsiteX79-15819" fmla="*/ 8512131 w 12193149"/>
              <a:gd name="connsiteY79-15820" fmla="*/ 1935163 h 2344739"/>
              <a:gd name="connsiteX80-15821" fmla="*/ 8507315 w 12193149"/>
              <a:gd name="connsiteY80-15822" fmla="*/ 1938164 h 2344739"/>
              <a:gd name="connsiteX81-15823" fmla="*/ 8499116 w 12193149"/>
              <a:gd name="connsiteY81-15824" fmla="*/ 1940902 h 2344739"/>
              <a:gd name="connsiteX82-15825" fmla="*/ 8498742 w 12193149"/>
              <a:gd name="connsiteY82-15826" fmla="*/ 1940723 h 2344739"/>
              <a:gd name="connsiteX83-15827" fmla="*/ 8491397 w 12193149"/>
              <a:gd name="connsiteY83-15828" fmla="*/ 1943773 h 2344739"/>
              <a:gd name="connsiteX84-15829" fmla="*/ 8368330 w 12193149"/>
              <a:gd name="connsiteY84-15830" fmla="*/ 1957815 h 2344739"/>
              <a:gd name="connsiteX85-15831" fmla="*/ 8354947 w 12193149"/>
              <a:gd name="connsiteY85-15832" fmla="*/ 1958009 h 2344739"/>
              <a:gd name="connsiteX86-15833" fmla="*/ 8321252 w 12193149"/>
              <a:gd name="connsiteY86-15834" fmla="*/ 1974587 h 2344739"/>
              <a:gd name="connsiteX87-15835" fmla="*/ 8315581 w 12193149"/>
              <a:gd name="connsiteY87-15836" fmla="*/ 1974913 h 2344739"/>
              <a:gd name="connsiteX88-15837" fmla="*/ 8296322 w 12193149"/>
              <a:gd name="connsiteY88-15838" fmla="*/ 1988808 h 2344739"/>
              <a:gd name="connsiteX89-15839" fmla="*/ 8285424 w 12193149"/>
              <a:gd name="connsiteY89-15840" fmla="*/ 1994631 h 2344739"/>
              <a:gd name="connsiteX90-15841" fmla="*/ 8284298 w 12193149"/>
              <a:gd name="connsiteY90-15842" fmla="*/ 1999074 h 2344739"/>
              <a:gd name="connsiteX91-15843" fmla="*/ 8267224 w 12193149"/>
              <a:gd name="connsiteY91-15844" fmla="*/ 2006249 h 2344739"/>
              <a:gd name="connsiteX92-15845" fmla="*/ 8264525 w 12193149"/>
              <a:gd name="connsiteY92-15846" fmla="*/ 2006019 h 2344739"/>
              <a:gd name="connsiteX93-15847" fmla="*/ 8253181 w 12193149"/>
              <a:gd name="connsiteY93-15848" fmla="*/ 2015862 h 2344739"/>
              <a:gd name="connsiteX94-15849" fmla="*/ 8246982 w 12193149"/>
              <a:gd name="connsiteY94-15850" fmla="*/ 2028854 h 2344739"/>
              <a:gd name="connsiteX95-15851" fmla="*/ 8091420 w 12193149"/>
              <a:gd name="connsiteY95-15852" fmla="*/ 2075015 h 2344739"/>
              <a:gd name="connsiteX96-15853" fmla="*/ 7906555 w 12193149"/>
              <a:gd name="connsiteY96-15854" fmla="*/ 2116988 h 2344739"/>
              <a:gd name="connsiteX97-15855" fmla="*/ 7719893 w 12193149"/>
              <a:gd name="connsiteY97-15856" fmla="*/ 2142703 h 2344739"/>
              <a:gd name="connsiteX98-15857" fmla="*/ 7615495 w 12193149"/>
              <a:gd name="connsiteY98-15858" fmla="*/ 2139232 h 2344739"/>
              <a:gd name="connsiteX99-15859" fmla="*/ 7528691 w 12193149"/>
              <a:gd name="connsiteY99-15860" fmla="*/ 2145060 h 2344739"/>
              <a:gd name="connsiteX100-15861" fmla="*/ 7520719 w 12193149"/>
              <a:gd name="connsiteY100-15862" fmla="*/ 2147613 h 2344739"/>
              <a:gd name="connsiteX101-15863" fmla="*/ 7508559 w 12193149"/>
              <a:gd name="connsiteY101-15864" fmla="*/ 2148948 h 2344739"/>
              <a:gd name="connsiteX102-15865" fmla="*/ 7508188 w 12193149"/>
              <a:gd name="connsiteY102-15866" fmla="*/ 2148621 h 2344739"/>
              <a:gd name="connsiteX103-15867" fmla="*/ 7496943 w 12193149"/>
              <a:gd name="connsiteY103-15868" fmla="*/ 2150573 h 2344739"/>
              <a:gd name="connsiteX104-15869" fmla="*/ 7219707 w 12193149"/>
              <a:gd name="connsiteY104-15870" fmla="*/ 2156680 h 2344739"/>
              <a:gd name="connsiteX105-15871" fmla="*/ 7202249 w 12193149"/>
              <a:gd name="connsiteY105-15872" fmla="*/ 2161230 h 2344739"/>
              <a:gd name="connsiteX106-15873" fmla="*/ 7198152 w 12193149"/>
              <a:gd name="connsiteY106-15874" fmla="*/ 2166588 h 2344739"/>
              <a:gd name="connsiteX107-15875" fmla="*/ 7171956 w 12193149"/>
              <a:gd name="connsiteY107-15876" fmla="*/ 2171236 h 2344739"/>
              <a:gd name="connsiteX108-15877" fmla="*/ 7098136 w 12193149"/>
              <a:gd name="connsiteY108-15878" fmla="*/ 2183464 h 2344739"/>
              <a:gd name="connsiteX109-15879" fmla="*/ 7019644 w 12193149"/>
              <a:gd name="connsiteY109-15880" fmla="*/ 2183090 h 2344739"/>
              <a:gd name="connsiteX110-15881" fmla="*/ 6905294 w 12193149"/>
              <a:gd name="connsiteY110-15882" fmla="*/ 2212596 h 2344739"/>
              <a:gd name="connsiteX111-15883" fmla="*/ 6709370 w 12193149"/>
              <a:gd name="connsiteY111-15884" fmla="*/ 2240551 h 2344739"/>
              <a:gd name="connsiteX112-15885" fmla="*/ 6550602 w 12193149"/>
              <a:gd name="connsiteY112-15886" fmla="*/ 2269327 h 2344739"/>
              <a:gd name="connsiteX113-15887" fmla="*/ 6318708 w 12193149"/>
              <a:gd name="connsiteY113-15888" fmla="*/ 2316127 h 2344739"/>
              <a:gd name="connsiteX114-15889" fmla="*/ 6169822 w 12193149"/>
              <a:gd name="connsiteY114-15890" fmla="*/ 2318214 h 2344739"/>
              <a:gd name="connsiteX115-15891" fmla="*/ 6074996 w 12193149"/>
              <a:gd name="connsiteY115-15892" fmla="*/ 2338676 h 2344739"/>
              <a:gd name="connsiteX116-15893" fmla="*/ 6069677 w 12193149"/>
              <a:gd name="connsiteY116-15894" fmla="*/ 2337139 h 2344739"/>
              <a:gd name="connsiteX117-15895" fmla="*/ 6049786 w 12193149"/>
              <a:gd name="connsiteY117-15896" fmla="*/ 2337822 h 2344739"/>
              <a:gd name="connsiteX118-15897" fmla="*/ 6042433 w 12193149"/>
              <a:gd name="connsiteY118-15898" fmla="*/ 2329473 h 2344739"/>
              <a:gd name="connsiteX119-15899" fmla="*/ 6011238 w 12193149"/>
              <a:gd name="connsiteY119-15900" fmla="*/ 2324380 h 2344739"/>
              <a:gd name="connsiteX120-15901" fmla="*/ 5958523 w 12193149"/>
              <a:gd name="connsiteY120-15902" fmla="*/ 2328024 h 2344739"/>
              <a:gd name="connsiteX121-15903" fmla="*/ 5760067 w 12193149"/>
              <a:gd name="connsiteY121-15904" fmla="*/ 2343716 h 2344739"/>
              <a:gd name="connsiteX122-15905" fmla="*/ 5628108 w 12193149"/>
              <a:gd name="connsiteY122-15906" fmla="*/ 2344739 h 2344739"/>
              <a:gd name="connsiteX123-15907" fmla="*/ 5472054 w 12193149"/>
              <a:gd name="connsiteY123-15908" fmla="*/ 2330719 h 2344739"/>
              <a:gd name="connsiteX124-15909" fmla="*/ 5433909 w 12193149"/>
              <a:gd name="connsiteY124-15910" fmla="*/ 2319466 h 2344739"/>
              <a:gd name="connsiteX125-15911" fmla="*/ 5382817 w 12193149"/>
              <a:gd name="connsiteY125-15912" fmla="*/ 2301764 h 2344739"/>
              <a:gd name="connsiteX126-15913" fmla="*/ 5262912 w 12193149"/>
              <a:gd name="connsiteY126-15914" fmla="*/ 2281347 h 2344739"/>
              <a:gd name="connsiteX127-15915" fmla="*/ 5224109 w 12193149"/>
              <a:gd name="connsiteY127-15916" fmla="*/ 2270223 h 2344739"/>
              <a:gd name="connsiteX128-15917" fmla="*/ 5175808 w 12193149"/>
              <a:gd name="connsiteY128-15918" fmla="*/ 2267233 h 2344739"/>
              <a:gd name="connsiteX129-15919" fmla="*/ 5157702 w 12193149"/>
              <a:gd name="connsiteY129-15920" fmla="*/ 2260010 h 2344739"/>
              <a:gd name="connsiteX130-15921" fmla="*/ 5143747 w 12193149"/>
              <a:gd name="connsiteY130-15922" fmla="*/ 2256610 h 2344739"/>
              <a:gd name="connsiteX131-15923" fmla="*/ 5140744 w 12193149"/>
              <a:gd name="connsiteY131-15924" fmla="*/ 2254509 h 2344739"/>
              <a:gd name="connsiteX132-15925" fmla="*/ 5122807 w 12193149"/>
              <a:gd name="connsiteY132-15926" fmla="*/ 2243656 h 2344739"/>
              <a:gd name="connsiteX133-15927" fmla="*/ 5066938 w 12193149"/>
              <a:gd name="connsiteY133-15928" fmla="*/ 2250227 h 2344739"/>
              <a:gd name="connsiteX134-15929" fmla="*/ 5012662 w 12193149"/>
              <a:gd name="connsiteY134-15930" fmla="*/ 2233846 h 2344739"/>
              <a:gd name="connsiteX135-15931" fmla="*/ 4841589 w 12193149"/>
              <a:gd name="connsiteY135-15932" fmla="*/ 2209829 h 2344739"/>
              <a:gd name="connsiteX136-15933" fmla="*/ 4763595 w 12193149"/>
              <a:gd name="connsiteY136-15934" fmla="*/ 2182061 h 2344739"/>
              <a:gd name="connsiteX137-15935" fmla="*/ 4724334 w 12193149"/>
              <a:gd name="connsiteY137-15936" fmla="*/ 2173047 h 2344739"/>
              <a:gd name="connsiteX138-15937" fmla="*/ 4722324 w 12193149"/>
              <a:gd name="connsiteY138-15938" fmla="*/ 2172298 h 2344739"/>
              <a:gd name="connsiteX139-15939" fmla="*/ 4723259 w 12193149"/>
              <a:gd name="connsiteY139-15940" fmla="*/ 2172087 h 2344739"/>
              <a:gd name="connsiteX140-15941" fmla="*/ 4718350 w 12193149"/>
              <a:gd name="connsiteY140-15942" fmla="*/ 2170817 h 2344739"/>
              <a:gd name="connsiteX141-15943" fmla="*/ 4722324 w 12193149"/>
              <a:gd name="connsiteY141-15944" fmla="*/ 2172298 h 2344739"/>
              <a:gd name="connsiteX142-15945" fmla="*/ 4716674 w 12193149"/>
              <a:gd name="connsiteY142-15946" fmla="*/ 2173573 h 2344739"/>
              <a:gd name="connsiteX143-15947" fmla="*/ 4516962 w 12193149"/>
              <a:gd name="connsiteY143-15948" fmla="*/ 2163671 h 2344739"/>
              <a:gd name="connsiteX144-15949" fmla="*/ 4429691 w 12193149"/>
              <a:gd name="connsiteY144-15950" fmla="*/ 2153020 h 2344739"/>
              <a:gd name="connsiteX145-15951" fmla="*/ 4364023 w 12193149"/>
              <a:gd name="connsiteY145-15952" fmla="*/ 2151674 h 2344739"/>
              <a:gd name="connsiteX146-15953" fmla="*/ 4318114 w 12193149"/>
              <a:gd name="connsiteY146-15954" fmla="*/ 2158289 h 2344739"/>
              <a:gd name="connsiteX147-15955" fmla="*/ 4316258 w 12193149"/>
              <a:gd name="connsiteY147-15956" fmla="*/ 2156948 h 2344739"/>
              <a:gd name="connsiteX148-15957" fmla="*/ 4296292 w 12193149"/>
              <a:gd name="connsiteY148-15958" fmla="*/ 2155069 h 2344739"/>
              <a:gd name="connsiteX149-15959" fmla="*/ 4291212 w 12193149"/>
              <a:gd name="connsiteY149-15960" fmla="*/ 2157986 h 2344739"/>
              <a:gd name="connsiteX150-15961" fmla="*/ 4277290 w 12193149"/>
              <a:gd name="connsiteY150-15962" fmla="*/ 2157740 h 2344739"/>
              <a:gd name="connsiteX151-15963" fmla="*/ 4249265 w 12193149"/>
              <a:gd name="connsiteY151-15964" fmla="*/ 2160064 h 2344739"/>
              <a:gd name="connsiteX152-15965" fmla="*/ 4203199 w 12193149"/>
              <a:gd name="connsiteY152-15966" fmla="*/ 2157269 h 2344739"/>
              <a:gd name="connsiteX153-15967" fmla="*/ 4202893 w 12193149"/>
              <a:gd name="connsiteY153-15968" fmla="*/ 2156010 h 2344739"/>
              <a:gd name="connsiteX154-15969" fmla="*/ 4192396 w 12193149"/>
              <a:gd name="connsiteY154-15970" fmla="*/ 2150376 h 2344739"/>
              <a:gd name="connsiteX155-15971" fmla="*/ 4143893 w 12193149"/>
              <a:gd name="connsiteY155-15972" fmla="*/ 2134511 h 2344739"/>
              <a:gd name="connsiteX156-15973" fmla="*/ 4084245 w 12193149"/>
              <a:gd name="connsiteY156-15974" fmla="*/ 2107978 h 2344739"/>
              <a:gd name="connsiteX157-15975" fmla="*/ 4075694 w 12193149"/>
              <a:gd name="connsiteY157-15976" fmla="*/ 2107143 h 2344739"/>
              <a:gd name="connsiteX158-15977" fmla="*/ 4075575 w 12193149"/>
              <a:gd name="connsiteY158-15978" fmla="*/ 2106844 h 2344739"/>
              <a:gd name="connsiteX159-15979" fmla="*/ 4066658 w 12193149"/>
              <a:gd name="connsiteY159-15980" fmla="*/ 2105400 h 2344739"/>
              <a:gd name="connsiteX160-15981" fmla="*/ 4060102 w 12193149"/>
              <a:gd name="connsiteY160-15982" fmla="*/ 2105618 h 2344739"/>
              <a:gd name="connsiteX161-15983" fmla="*/ 4043512 w 12193149"/>
              <a:gd name="connsiteY161-15984" fmla="*/ 2103997 h 2344739"/>
              <a:gd name="connsiteX162-15985" fmla="*/ 4038145 w 12193149"/>
              <a:gd name="connsiteY162-15986" fmla="*/ 2101563 h 2344739"/>
              <a:gd name="connsiteX163-15987" fmla="*/ 4036511 w 12193149"/>
              <a:gd name="connsiteY163-15988" fmla="*/ 2097896 h 2344739"/>
              <a:gd name="connsiteX164-15989" fmla="*/ 4034926 w 12193149"/>
              <a:gd name="connsiteY164-15990" fmla="*/ 2098131 h 2344739"/>
              <a:gd name="connsiteX165-15991" fmla="*/ 4005686 w 12193149"/>
              <a:gd name="connsiteY165-15992" fmla="*/ 2085563 h 2344739"/>
              <a:gd name="connsiteX166-15993" fmla="*/ 3937994 w 12193149"/>
              <a:gd name="connsiteY166-15994" fmla="*/ 2068106 h 2344739"/>
              <a:gd name="connsiteX167-15995" fmla="*/ 3898423 w 12193149"/>
              <a:gd name="connsiteY167-15996" fmla="*/ 2062451 h 2344739"/>
              <a:gd name="connsiteX168-15997" fmla="*/ 3790908 w 12193149"/>
              <a:gd name="connsiteY168-15998" fmla="*/ 2042213 h 2344739"/>
              <a:gd name="connsiteX169-15999" fmla="*/ 3683661 w 12193149"/>
              <a:gd name="connsiteY169-16000" fmla="*/ 2018290 h 2344739"/>
              <a:gd name="connsiteX170-16001" fmla="*/ 3611183 w 12193149"/>
              <a:gd name="connsiteY170-16002" fmla="*/ 1986019 h 2344739"/>
              <a:gd name="connsiteX171-16003" fmla="*/ 3605003 w 12193149"/>
              <a:gd name="connsiteY171-16004" fmla="*/ 1987381 h 2344739"/>
              <a:gd name="connsiteX172-16005" fmla="*/ 3595884 w 12193149"/>
              <a:gd name="connsiteY172-16006" fmla="*/ 1987545 h 2344739"/>
              <a:gd name="connsiteX173-16007" fmla="*/ 3595649 w 12193149"/>
              <a:gd name="connsiteY173-16008" fmla="*/ 1987276 h 2344739"/>
              <a:gd name="connsiteX174-16009" fmla="*/ 3587126 w 12193149"/>
              <a:gd name="connsiteY174-16010" fmla="*/ 1987966 h 2344739"/>
              <a:gd name="connsiteX175-16011" fmla="*/ 3537283 w 12193149"/>
              <a:gd name="connsiteY175-16012" fmla="*/ 1978267 h 2344739"/>
              <a:gd name="connsiteX176-16013" fmla="*/ 3474371 w 12193149"/>
              <a:gd name="connsiteY176-16014" fmla="*/ 1974606 h 2344739"/>
              <a:gd name="connsiteX177-16015" fmla="*/ 3401876 w 12193149"/>
              <a:gd name="connsiteY177-16016" fmla="*/ 1962558 h 2344739"/>
              <a:gd name="connsiteX178-16017" fmla="*/ 3365036 w 12193149"/>
              <a:gd name="connsiteY178-16018" fmla="*/ 1979510 h 2344739"/>
              <a:gd name="connsiteX179-16019" fmla="*/ 3345174 w 12193149"/>
              <a:gd name="connsiteY179-16020" fmla="*/ 1981192 h 2344739"/>
              <a:gd name="connsiteX180-16021" fmla="*/ 3342846 w 12193149"/>
              <a:gd name="connsiteY180-16022" fmla="*/ 1980217 h 2344739"/>
              <a:gd name="connsiteX181-16023" fmla="*/ 3263504 w 12193149"/>
              <a:gd name="connsiteY181-16024" fmla="*/ 1986094 h 2344739"/>
              <a:gd name="connsiteX182-16025" fmla="*/ 3143704 w 12193149"/>
              <a:gd name="connsiteY182-16026" fmla="*/ 1993869 h 2344739"/>
              <a:gd name="connsiteX183-16027" fmla="*/ 3031439 w 12193149"/>
              <a:gd name="connsiteY183-16028" fmla="*/ 1996512 h 2344739"/>
              <a:gd name="connsiteX184-16029" fmla="*/ 2782717 w 12193149"/>
              <a:gd name="connsiteY184-16030" fmla="*/ 2018333 h 2344739"/>
              <a:gd name="connsiteX185-16031" fmla="*/ 2647675 w 12193149"/>
              <a:gd name="connsiteY185-16032" fmla="*/ 2028869 h 2344739"/>
              <a:gd name="connsiteX186-16033" fmla="*/ 2569176 w 12193149"/>
              <a:gd name="connsiteY186-16034" fmla="*/ 2002628 h 2344739"/>
              <a:gd name="connsiteX187-16035" fmla="*/ 2444403 w 12193149"/>
              <a:gd name="connsiteY187-16036" fmla="*/ 2016529 h 2344739"/>
              <a:gd name="connsiteX188-16037" fmla="*/ 2316260 w 12193149"/>
              <a:gd name="connsiteY188-16038" fmla="*/ 2024996 h 2344739"/>
              <a:gd name="connsiteX189-16039" fmla="*/ 2209726 w 12193149"/>
              <a:gd name="connsiteY189-16040" fmla="*/ 2019763 h 2344739"/>
              <a:gd name="connsiteX190-16041" fmla="*/ 2095813 w 12193149"/>
              <a:gd name="connsiteY190-16042" fmla="*/ 2003052 h 2344739"/>
              <a:gd name="connsiteX191-16043" fmla="*/ 1998504 w 12193149"/>
              <a:gd name="connsiteY191-16044" fmla="*/ 1995032 h 2344739"/>
              <a:gd name="connsiteX192-16045" fmla="*/ 1929320 w 12193149"/>
              <a:gd name="connsiteY192-16046" fmla="*/ 2016977 h 2344739"/>
              <a:gd name="connsiteX193-16047" fmla="*/ 1922798 w 12193149"/>
              <a:gd name="connsiteY193-16048" fmla="*/ 2012146 h 2344739"/>
              <a:gd name="connsiteX194-16049" fmla="*/ 1874228 w 12193149"/>
              <a:gd name="connsiteY194-16050" fmla="*/ 2013741 h 2344739"/>
              <a:gd name="connsiteX195-16051" fmla="*/ 1787803 w 12193149"/>
              <a:gd name="connsiteY195-16052" fmla="*/ 2041363 h 2344739"/>
              <a:gd name="connsiteX196-16053" fmla="*/ 1739352 w 12193149"/>
              <a:gd name="connsiteY196-16054" fmla="*/ 2036312 h 2344739"/>
              <a:gd name="connsiteX197-16055" fmla="*/ 1676219 w 12193149"/>
              <a:gd name="connsiteY197-16056" fmla="*/ 2019963 h 2344739"/>
              <a:gd name="connsiteX198-16057" fmla="*/ 1609817 w 12193149"/>
              <a:gd name="connsiteY198-16058" fmla="*/ 2013066 h 2344739"/>
              <a:gd name="connsiteX199-16059" fmla="*/ 1497258 w 12193149"/>
              <a:gd name="connsiteY199-16060" fmla="*/ 1987476 h 2344739"/>
              <a:gd name="connsiteX200-16061" fmla="*/ 1151127 w 12193149"/>
              <a:gd name="connsiteY200-16062" fmla="*/ 1938041 h 2344739"/>
              <a:gd name="connsiteX201-16063" fmla="*/ 859417 w 12193149"/>
              <a:gd name="connsiteY201-16064" fmla="*/ 1928608 h 2344739"/>
              <a:gd name="connsiteX202-16065" fmla="*/ 838688 w 12193149"/>
              <a:gd name="connsiteY202-16066" fmla="*/ 1929821 h 2344739"/>
              <a:gd name="connsiteX203-16067" fmla="*/ 817957 w 12193149"/>
              <a:gd name="connsiteY203-16068" fmla="*/ 1927857 h 2344739"/>
              <a:gd name="connsiteX204-16069" fmla="*/ 812654 w 12193149"/>
              <a:gd name="connsiteY204-16070" fmla="*/ 1930751 h 2344739"/>
              <a:gd name="connsiteX205-16071" fmla="*/ 721195 w 12193149"/>
              <a:gd name="connsiteY205-16072" fmla="*/ 1929661 h 2344739"/>
              <a:gd name="connsiteX206-16073" fmla="*/ 720890 w 12193149"/>
              <a:gd name="connsiteY206-16074" fmla="*/ 1928399 h 2344739"/>
              <a:gd name="connsiteX207-16075" fmla="*/ 710023 w 12193149"/>
              <a:gd name="connsiteY207-16076" fmla="*/ 1922722 h 2344739"/>
              <a:gd name="connsiteX208-16077" fmla="*/ 597940 w 12193149"/>
              <a:gd name="connsiteY208-16078" fmla="*/ 1879864 h 2344739"/>
              <a:gd name="connsiteX209-16079" fmla="*/ 579683 w 12193149"/>
              <a:gd name="connsiteY209-16080" fmla="*/ 1877212 h 2344739"/>
              <a:gd name="connsiteX210-16081" fmla="*/ 572865 w 12193149"/>
              <a:gd name="connsiteY210-16082" fmla="*/ 1877401 h 2344739"/>
              <a:gd name="connsiteX211-16083" fmla="*/ 446247 w 12193149"/>
              <a:gd name="connsiteY211-16084" fmla="*/ 1839371 h 2344739"/>
              <a:gd name="connsiteX212-16085" fmla="*/ 405163 w 12193149"/>
              <a:gd name="connsiteY212-16086" fmla="*/ 1833548 h 2344739"/>
              <a:gd name="connsiteX213-16087" fmla="*/ 293583 w 12193149"/>
              <a:gd name="connsiteY213-16088" fmla="*/ 1812852 h 2344739"/>
              <a:gd name="connsiteX214-16089" fmla="*/ 119529 w 12193149"/>
              <a:gd name="connsiteY214-16090" fmla="*/ 1761047 h 2344739"/>
              <a:gd name="connsiteX215-16091" fmla="*/ 16674 w 12193149"/>
              <a:gd name="connsiteY215-16092" fmla="*/ 1758191 h 2344739"/>
              <a:gd name="connsiteX216-16093" fmla="*/ 1150 w 12193149"/>
              <a:gd name="connsiteY216-16094" fmla="*/ 1752722 h 2344739"/>
              <a:gd name="connsiteX217-16095" fmla="*/ 1148 w 12193149"/>
              <a:gd name="connsiteY217-16096" fmla="*/ 222213 h 2344739"/>
              <a:gd name="connsiteX218-16097" fmla="*/ 1148 w 12193149"/>
              <a:gd name="connsiteY218-16098" fmla="*/ 0 h 2344739"/>
              <a:gd name="connsiteX0-16099" fmla="*/ 1148 w 12193149"/>
              <a:gd name="connsiteY0-16100" fmla="*/ 0 h 2344739"/>
              <a:gd name="connsiteX1-16101" fmla="*/ 12193148 w 12193149"/>
              <a:gd name="connsiteY1-16102" fmla="*/ 0 h 2344739"/>
              <a:gd name="connsiteX2-16103" fmla="*/ 12193148 w 12193149"/>
              <a:gd name="connsiteY2-16104" fmla="*/ 222213 h 2344739"/>
              <a:gd name="connsiteX3-16105" fmla="*/ 12193149 w 12193149"/>
              <a:gd name="connsiteY3-16106" fmla="*/ 579739 h 2344739"/>
              <a:gd name="connsiteX4-16107" fmla="*/ 12185986 w 12193149"/>
              <a:gd name="connsiteY4-16108" fmla="*/ 584189 h 2344739"/>
              <a:gd name="connsiteX5-16109" fmla="*/ 12156363 w 12193149"/>
              <a:gd name="connsiteY5-16110" fmla="*/ 597366 h 2344739"/>
              <a:gd name="connsiteX6-16111" fmla="*/ 12139215 w 12193149"/>
              <a:gd name="connsiteY6-16112" fmla="*/ 623179 h 2344739"/>
              <a:gd name="connsiteX7-16113" fmla="*/ 12126327 w 12193149"/>
              <a:gd name="connsiteY7-16114" fmla="*/ 624690 h 2344739"/>
              <a:gd name="connsiteX8-16115" fmla="*/ 12124007 w 12193149"/>
              <a:gd name="connsiteY8-16116" fmla="*/ 624794 h 2344739"/>
              <a:gd name="connsiteX9-16117" fmla="*/ 12116854 w 12193149"/>
              <a:gd name="connsiteY9-16118" fmla="*/ 628608 h 2344739"/>
              <a:gd name="connsiteX10-16119" fmla="*/ 12099497 w 12193149"/>
              <a:gd name="connsiteY10-16120" fmla="*/ 628139 h 2344739"/>
              <a:gd name="connsiteX11-16121" fmla="*/ 12087073 w 12193149"/>
              <a:gd name="connsiteY11-16122" fmla="*/ 636341 h 2344739"/>
              <a:gd name="connsiteX12-16123" fmla="*/ 12031073 w 12193149"/>
              <a:gd name="connsiteY12-16124" fmla="*/ 680009 h 2344739"/>
              <a:gd name="connsiteX13-16125" fmla="*/ 11995833 w 12193149"/>
              <a:gd name="connsiteY13-16126" fmla="*/ 703458 h 2344739"/>
              <a:gd name="connsiteX14-16127" fmla="*/ 11979717 w 12193149"/>
              <a:gd name="connsiteY14-16128" fmla="*/ 708161 h 2344739"/>
              <a:gd name="connsiteX15-16129" fmla="*/ 11959046 w 12193149"/>
              <a:gd name="connsiteY15-16130" fmla="*/ 717558 h 2344739"/>
              <a:gd name="connsiteX16-16131" fmla="*/ 11920454 w 12193149"/>
              <a:gd name="connsiteY16-16132" fmla="*/ 730883 h 2344739"/>
              <a:gd name="connsiteX17-16133" fmla="*/ 11903656 w 12193149"/>
              <a:gd name="connsiteY17-16134" fmla="*/ 742426 h 2344739"/>
              <a:gd name="connsiteX18-16135" fmla="*/ 11895048 w 12193149"/>
              <a:gd name="connsiteY18-16136" fmla="*/ 744791 h 2344739"/>
              <a:gd name="connsiteX19-16137" fmla="*/ 11891968 w 12193149"/>
              <a:gd name="connsiteY19-16138" fmla="*/ 755729 h 2344739"/>
              <a:gd name="connsiteX20-16139" fmla="*/ 11870776 w 12193149"/>
              <a:gd name="connsiteY20-16140" fmla="*/ 777816 h 2344739"/>
              <a:gd name="connsiteX21-16141" fmla="*/ 11813376 w 12193149"/>
              <a:gd name="connsiteY21-16142" fmla="*/ 797659 h 2344739"/>
              <a:gd name="connsiteX22-16143" fmla="*/ 11590693 w 12193149"/>
              <a:gd name="connsiteY22-16144" fmla="*/ 963777 h 2344739"/>
              <a:gd name="connsiteX23-16145" fmla="*/ 11506817 w 12193149"/>
              <a:gd name="connsiteY23-16146" fmla="*/ 1033623 h 2344739"/>
              <a:gd name="connsiteX24-16147" fmla="*/ 11280332 w 12193149"/>
              <a:gd name="connsiteY24-16148" fmla="*/ 1223571 h 2344739"/>
              <a:gd name="connsiteX25-16149" fmla="*/ 11228309 w 12193149"/>
              <a:gd name="connsiteY25-16150" fmla="*/ 1276236 h 2344739"/>
              <a:gd name="connsiteX26-16151" fmla="*/ 11218087 w 12193149"/>
              <a:gd name="connsiteY26-16152" fmla="*/ 1275961 h 2344739"/>
              <a:gd name="connsiteX27-16153" fmla="*/ 11217184 w 12193149"/>
              <a:gd name="connsiteY27-16154" fmla="*/ 1275018 h 2344739"/>
              <a:gd name="connsiteX28-16155" fmla="*/ 11188885 w 12193149"/>
              <a:gd name="connsiteY28-16156" fmla="*/ 1292383 h 2344739"/>
              <a:gd name="connsiteX29-16157" fmla="*/ 11184501 w 12193149"/>
              <a:gd name="connsiteY29-16158" fmla="*/ 1292525 h 2344739"/>
              <a:gd name="connsiteX30-16159" fmla="*/ 11166854 w 12193149"/>
              <a:gd name="connsiteY30-16160" fmla="*/ 1306612 h 2344739"/>
              <a:gd name="connsiteX31-16161" fmla="*/ 11157311 w 12193149"/>
              <a:gd name="connsiteY31-16162" fmla="*/ 1312414 h 2344739"/>
              <a:gd name="connsiteX32-16163" fmla="*/ 11155496 w 12193149"/>
              <a:gd name="connsiteY32-16164" fmla="*/ 1317097 h 2344739"/>
              <a:gd name="connsiteX33-16165" fmla="*/ 11140961 w 12193149"/>
              <a:gd name="connsiteY33-16166" fmla="*/ 1324115 h 2344739"/>
              <a:gd name="connsiteX34-16167" fmla="*/ 11138961 w 12193149"/>
              <a:gd name="connsiteY34-16168" fmla="*/ 1323772 h 2344739"/>
              <a:gd name="connsiteX35-16169" fmla="*/ 11128208 w 12193149"/>
              <a:gd name="connsiteY35-16170" fmla="*/ 1333832 h 2344739"/>
              <a:gd name="connsiteX36-16171" fmla="*/ 11120691 w 12193149"/>
              <a:gd name="connsiteY36-16172" fmla="*/ 1347424 h 2344739"/>
              <a:gd name="connsiteX37-16173" fmla="*/ 10894683 w 12193149"/>
              <a:gd name="connsiteY37-16174" fmla="*/ 1473399 h 2344739"/>
              <a:gd name="connsiteX38-16175" fmla="*/ 10773300 w 12193149"/>
              <a:gd name="connsiteY38-16176" fmla="*/ 1523191 h 2344739"/>
              <a:gd name="connsiteX39-16177" fmla="*/ 10627668 w 12193149"/>
              <a:gd name="connsiteY39-16178" fmla="*/ 1559229 h 2344739"/>
              <a:gd name="connsiteX40-16179" fmla="*/ 10581895 w 12193149"/>
              <a:gd name="connsiteY40-16180" fmla="*/ 1568689 h 2344739"/>
              <a:gd name="connsiteX41-16181" fmla="*/ 10547790 w 12193149"/>
              <a:gd name="connsiteY41-16182" fmla="*/ 1598423 h 2344739"/>
              <a:gd name="connsiteX42-16183" fmla="*/ 10529643 w 12193149"/>
              <a:gd name="connsiteY42-16184" fmla="*/ 1596907 h 2344739"/>
              <a:gd name="connsiteX43-16185" fmla="*/ 10526446 w 12193149"/>
              <a:gd name="connsiteY43-16186" fmla="*/ 1596411 h 2344739"/>
              <a:gd name="connsiteX44-16187" fmla="*/ 10515129 w 12193149"/>
              <a:gd name="connsiteY44-16188" fmla="*/ 1599537 h 2344739"/>
              <a:gd name="connsiteX45-16189" fmla="*/ 10491735 w 12193149"/>
              <a:gd name="connsiteY45-16190" fmla="*/ 1594156 h 2344739"/>
              <a:gd name="connsiteX46-16191" fmla="*/ 10471418 w 12193149"/>
              <a:gd name="connsiteY46-16192" fmla="*/ 1601693 h 2344739"/>
              <a:gd name="connsiteX47-16193" fmla="*/ 10377042 w 12193149"/>
              <a:gd name="connsiteY47-16194" fmla="*/ 1644598 h 2344739"/>
              <a:gd name="connsiteX48-16195" fmla="*/ 10319338 w 12193149"/>
              <a:gd name="connsiteY48-16196" fmla="*/ 1666221 h 2344739"/>
              <a:gd name="connsiteX49-16197" fmla="*/ 10295467 w 12193149"/>
              <a:gd name="connsiteY49-16198" fmla="*/ 1668079 h 2344739"/>
              <a:gd name="connsiteX50-16199" fmla="*/ 10263443 w 12193149"/>
              <a:gd name="connsiteY50-16200" fmla="*/ 1674948 h 2344739"/>
              <a:gd name="connsiteX51-16201" fmla="*/ 10205418 w 12193149"/>
              <a:gd name="connsiteY51-16202" fmla="*/ 1682149 h 2344739"/>
              <a:gd name="connsiteX52-16203" fmla="*/ 10177759 w 12193149"/>
              <a:gd name="connsiteY52-16204" fmla="*/ 1692943 h 2344739"/>
              <a:gd name="connsiteX53-16205" fmla="*/ 10165070 w 12193149"/>
              <a:gd name="connsiteY53-16206" fmla="*/ 1693739 h 2344739"/>
              <a:gd name="connsiteX54-16207" fmla="*/ 10156308 w 12193149"/>
              <a:gd name="connsiteY54-16208" fmla="*/ 1707487 h 2344739"/>
              <a:gd name="connsiteX55-16209" fmla="*/ 10118267 w 12193149"/>
              <a:gd name="connsiteY55-16210" fmla="*/ 1731142 h 2344739"/>
              <a:gd name="connsiteX56-16211" fmla="*/ 10083317 w 12193149"/>
              <a:gd name="connsiteY56-16212" fmla="*/ 1743296 h 2344739"/>
              <a:gd name="connsiteX57-16213" fmla="*/ 10040388 w 12193149"/>
              <a:gd name="connsiteY57-16214" fmla="*/ 1741632 h 2344739"/>
              <a:gd name="connsiteX58-16215" fmla="*/ 9961167 w 12193149"/>
              <a:gd name="connsiteY58-16216" fmla="*/ 1757147 h 2344739"/>
              <a:gd name="connsiteX59-16217" fmla="*/ 9848940 w 12193149"/>
              <a:gd name="connsiteY59-16218" fmla="*/ 1763915 h 2344739"/>
              <a:gd name="connsiteX60-16219" fmla="*/ 9729457 w 12193149"/>
              <a:gd name="connsiteY60-16220" fmla="*/ 1784122 h 2344739"/>
              <a:gd name="connsiteX61-16221" fmla="*/ 9613704 w 12193149"/>
              <a:gd name="connsiteY61-16222" fmla="*/ 1812371 h 2344739"/>
              <a:gd name="connsiteX62-16223" fmla="*/ 9338590 w 12193149"/>
              <a:gd name="connsiteY62-16224" fmla="*/ 1869293 h 2344739"/>
              <a:gd name="connsiteX63-16225" fmla="*/ 9232518 w 12193149"/>
              <a:gd name="connsiteY63-16226" fmla="*/ 1893149 h 2344739"/>
              <a:gd name="connsiteX64-16227" fmla="*/ 9156690 w 12193149"/>
              <a:gd name="connsiteY64-16228" fmla="*/ 1903228 h 2344739"/>
              <a:gd name="connsiteX65-16229" fmla="*/ 9054601 w 12193149"/>
              <a:gd name="connsiteY65-16230" fmla="*/ 1910755 h 2344739"/>
              <a:gd name="connsiteX66-16231" fmla="*/ 9006634 w 12193149"/>
              <a:gd name="connsiteY66-16232" fmla="*/ 1914040 h 2344739"/>
              <a:gd name="connsiteX67-16233" fmla="*/ 9006349 w 12193149"/>
              <a:gd name="connsiteY67-16234" fmla="*/ 1913800 h 2344739"/>
              <a:gd name="connsiteX68-16235" fmla="*/ 8997380 w 12193149"/>
              <a:gd name="connsiteY68-16236" fmla="*/ 1915011 h 2344739"/>
              <a:gd name="connsiteX69-16237" fmla="*/ 8991542 w 12193149"/>
              <a:gd name="connsiteY69-16238" fmla="*/ 1917072 h 2344739"/>
              <a:gd name="connsiteX70-16239" fmla="*/ 8975485 w 12193149"/>
              <a:gd name="connsiteY70-16240" fmla="*/ 1920298 h 2344739"/>
              <a:gd name="connsiteX71-16241" fmla="*/ 8969159 w 12193149"/>
              <a:gd name="connsiteY71-16242" fmla="*/ 1919598 h 2344739"/>
              <a:gd name="connsiteX72-16243" fmla="*/ 8964196 w 12193149"/>
              <a:gd name="connsiteY72-16244" fmla="*/ 1917373 h 2344739"/>
              <a:gd name="connsiteX73-16245" fmla="*/ 8930136 w 12193149"/>
              <a:gd name="connsiteY73-16246" fmla="*/ 1914185 h 2344739"/>
              <a:gd name="connsiteX74-16247" fmla="*/ 8753592 w 12193149"/>
              <a:gd name="connsiteY74-16248" fmla="*/ 1933417 h 2344739"/>
              <a:gd name="connsiteX75-16249" fmla="*/ 8708995 w 12193149"/>
              <a:gd name="connsiteY75-16250" fmla="*/ 1935518 h 2344739"/>
              <a:gd name="connsiteX76-16251" fmla="*/ 8597219 w 12193149"/>
              <a:gd name="connsiteY76-16252" fmla="*/ 1944090 h 2344739"/>
              <a:gd name="connsiteX77-16253" fmla="*/ 8526378 w 12193149"/>
              <a:gd name="connsiteY77-16254" fmla="*/ 1929248 h 2344739"/>
              <a:gd name="connsiteX78-16255" fmla="*/ 8512131 w 12193149"/>
              <a:gd name="connsiteY78-16256" fmla="*/ 1935163 h 2344739"/>
              <a:gd name="connsiteX79-16257" fmla="*/ 8507315 w 12193149"/>
              <a:gd name="connsiteY79-16258" fmla="*/ 1938164 h 2344739"/>
              <a:gd name="connsiteX80-16259" fmla="*/ 8499116 w 12193149"/>
              <a:gd name="connsiteY80-16260" fmla="*/ 1940902 h 2344739"/>
              <a:gd name="connsiteX81-16261" fmla="*/ 8498742 w 12193149"/>
              <a:gd name="connsiteY81-16262" fmla="*/ 1940723 h 2344739"/>
              <a:gd name="connsiteX82-16263" fmla="*/ 8491397 w 12193149"/>
              <a:gd name="connsiteY82-16264" fmla="*/ 1943773 h 2344739"/>
              <a:gd name="connsiteX83-16265" fmla="*/ 8368330 w 12193149"/>
              <a:gd name="connsiteY83-16266" fmla="*/ 1957815 h 2344739"/>
              <a:gd name="connsiteX84-16267" fmla="*/ 8354947 w 12193149"/>
              <a:gd name="connsiteY84-16268" fmla="*/ 1958009 h 2344739"/>
              <a:gd name="connsiteX85-16269" fmla="*/ 8321252 w 12193149"/>
              <a:gd name="connsiteY85-16270" fmla="*/ 1974587 h 2344739"/>
              <a:gd name="connsiteX86-16271" fmla="*/ 8315581 w 12193149"/>
              <a:gd name="connsiteY86-16272" fmla="*/ 1974913 h 2344739"/>
              <a:gd name="connsiteX87-16273" fmla="*/ 8296322 w 12193149"/>
              <a:gd name="connsiteY87-16274" fmla="*/ 1988808 h 2344739"/>
              <a:gd name="connsiteX88-16275" fmla="*/ 8285424 w 12193149"/>
              <a:gd name="connsiteY88-16276" fmla="*/ 1994631 h 2344739"/>
              <a:gd name="connsiteX89-16277" fmla="*/ 8284298 w 12193149"/>
              <a:gd name="connsiteY89-16278" fmla="*/ 1999074 h 2344739"/>
              <a:gd name="connsiteX90-16279" fmla="*/ 8267224 w 12193149"/>
              <a:gd name="connsiteY90-16280" fmla="*/ 2006249 h 2344739"/>
              <a:gd name="connsiteX91-16281" fmla="*/ 8264525 w 12193149"/>
              <a:gd name="connsiteY91-16282" fmla="*/ 2006019 h 2344739"/>
              <a:gd name="connsiteX92-16283" fmla="*/ 8253181 w 12193149"/>
              <a:gd name="connsiteY92-16284" fmla="*/ 2015862 h 2344739"/>
              <a:gd name="connsiteX93-16285" fmla="*/ 8246982 w 12193149"/>
              <a:gd name="connsiteY93-16286" fmla="*/ 2028854 h 2344739"/>
              <a:gd name="connsiteX94-16287" fmla="*/ 8091420 w 12193149"/>
              <a:gd name="connsiteY94-16288" fmla="*/ 2075015 h 2344739"/>
              <a:gd name="connsiteX95-16289" fmla="*/ 7906555 w 12193149"/>
              <a:gd name="connsiteY95-16290" fmla="*/ 2116988 h 2344739"/>
              <a:gd name="connsiteX96-16291" fmla="*/ 7719893 w 12193149"/>
              <a:gd name="connsiteY96-16292" fmla="*/ 2142703 h 2344739"/>
              <a:gd name="connsiteX97-16293" fmla="*/ 7615495 w 12193149"/>
              <a:gd name="connsiteY97-16294" fmla="*/ 2139232 h 2344739"/>
              <a:gd name="connsiteX98-16295" fmla="*/ 7528691 w 12193149"/>
              <a:gd name="connsiteY98-16296" fmla="*/ 2145060 h 2344739"/>
              <a:gd name="connsiteX99-16297" fmla="*/ 7520719 w 12193149"/>
              <a:gd name="connsiteY99-16298" fmla="*/ 2147613 h 2344739"/>
              <a:gd name="connsiteX100-16299" fmla="*/ 7508559 w 12193149"/>
              <a:gd name="connsiteY100-16300" fmla="*/ 2148948 h 2344739"/>
              <a:gd name="connsiteX101-16301" fmla="*/ 7508188 w 12193149"/>
              <a:gd name="connsiteY101-16302" fmla="*/ 2148621 h 2344739"/>
              <a:gd name="connsiteX102-16303" fmla="*/ 7496943 w 12193149"/>
              <a:gd name="connsiteY102-16304" fmla="*/ 2150573 h 2344739"/>
              <a:gd name="connsiteX103-16305" fmla="*/ 7219707 w 12193149"/>
              <a:gd name="connsiteY103-16306" fmla="*/ 2156680 h 2344739"/>
              <a:gd name="connsiteX104-16307" fmla="*/ 7202249 w 12193149"/>
              <a:gd name="connsiteY104-16308" fmla="*/ 2161230 h 2344739"/>
              <a:gd name="connsiteX105-16309" fmla="*/ 7198152 w 12193149"/>
              <a:gd name="connsiteY105-16310" fmla="*/ 2166588 h 2344739"/>
              <a:gd name="connsiteX106-16311" fmla="*/ 7171956 w 12193149"/>
              <a:gd name="connsiteY106-16312" fmla="*/ 2171236 h 2344739"/>
              <a:gd name="connsiteX107-16313" fmla="*/ 7098136 w 12193149"/>
              <a:gd name="connsiteY107-16314" fmla="*/ 2183464 h 2344739"/>
              <a:gd name="connsiteX108-16315" fmla="*/ 7019644 w 12193149"/>
              <a:gd name="connsiteY108-16316" fmla="*/ 2183090 h 2344739"/>
              <a:gd name="connsiteX109-16317" fmla="*/ 6905294 w 12193149"/>
              <a:gd name="connsiteY109-16318" fmla="*/ 2212596 h 2344739"/>
              <a:gd name="connsiteX110-16319" fmla="*/ 6709370 w 12193149"/>
              <a:gd name="connsiteY110-16320" fmla="*/ 2240551 h 2344739"/>
              <a:gd name="connsiteX111-16321" fmla="*/ 6550602 w 12193149"/>
              <a:gd name="connsiteY111-16322" fmla="*/ 2269327 h 2344739"/>
              <a:gd name="connsiteX112-16323" fmla="*/ 6318708 w 12193149"/>
              <a:gd name="connsiteY112-16324" fmla="*/ 2316127 h 2344739"/>
              <a:gd name="connsiteX113-16325" fmla="*/ 6169822 w 12193149"/>
              <a:gd name="connsiteY113-16326" fmla="*/ 2318214 h 2344739"/>
              <a:gd name="connsiteX114-16327" fmla="*/ 6074996 w 12193149"/>
              <a:gd name="connsiteY114-16328" fmla="*/ 2338676 h 2344739"/>
              <a:gd name="connsiteX115-16329" fmla="*/ 6069677 w 12193149"/>
              <a:gd name="connsiteY115-16330" fmla="*/ 2337139 h 2344739"/>
              <a:gd name="connsiteX116-16331" fmla="*/ 6049786 w 12193149"/>
              <a:gd name="connsiteY116-16332" fmla="*/ 2337822 h 2344739"/>
              <a:gd name="connsiteX117-16333" fmla="*/ 6042433 w 12193149"/>
              <a:gd name="connsiteY117-16334" fmla="*/ 2329473 h 2344739"/>
              <a:gd name="connsiteX118-16335" fmla="*/ 6011238 w 12193149"/>
              <a:gd name="connsiteY118-16336" fmla="*/ 2324380 h 2344739"/>
              <a:gd name="connsiteX119-16337" fmla="*/ 5958523 w 12193149"/>
              <a:gd name="connsiteY119-16338" fmla="*/ 2328024 h 2344739"/>
              <a:gd name="connsiteX120-16339" fmla="*/ 5760067 w 12193149"/>
              <a:gd name="connsiteY120-16340" fmla="*/ 2343716 h 2344739"/>
              <a:gd name="connsiteX121-16341" fmla="*/ 5628108 w 12193149"/>
              <a:gd name="connsiteY121-16342" fmla="*/ 2344739 h 2344739"/>
              <a:gd name="connsiteX122-16343" fmla="*/ 5472054 w 12193149"/>
              <a:gd name="connsiteY122-16344" fmla="*/ 2330719 h 2344739"/>
              <a:gd name="connsiteX123-16345" fmla="*/ 5433909 w 12193149"/>
              <a:gd name="connsiteY123-16346" fmla="*/ 2319466 h 2344739"/>
              <a:gd name="connsiteX124-16347" fmla="*/ 5382817 w 12193149"/>
              <a:gd name="connsiteY124-16348" fmla="*/ 2301764 h 2344739"/>
              <a:gd name="connsiteX125-16349" fmla="*/ 5262912 w 12193149"/>
              <a:gd name="connsiteY125-16350" fmla="*/ 2281347 h 2344739"/>
              <a:gd name="connsiteX126-16351" fmla="*/ 5224109 w 12193149"/>
              <a:gd name="connsiteY126-16352" fmla="*/ 2270223 h 2344739"/>
              <a:gd name="connsiteX127-16353" fmla="*/ 5175808 w 12193149"/>
              <a:gd name="connsiteY127-16354" fmla="*/ 2267233 h 2344739"/>
              <a:gd name="connsiteX128-16355" fmla="*/ 5157702 w 12193149"/>
              <a:gd name="connsiteY128-16356" fmla="*/ 2260010 h 2344739"/>
              <a:gd name="connsiteX129-16357" fmla="*/ 5143747 w 12193149"/>
              <a:gd name="connsiteY129-16358" fmla="*/ 2256610 h 2344739"/>
              <a:gd name="connsiteX130-16359" fmla="*/ 5140744 w 12193149"/>
              <a:gd name="connsiteY130-16360" fmla="*/ 2254509 h 2344739"/>
              <a:gd name="connsiteX131-16361" fmla="*/ 5122807 w 12193149"/>
              <a:gd name="connsiteY131-16362" fmla="*/ 2243656 h 2344739"/>
              <a:gd name="connsiteX132-16363" fmla="*/ 5066938 w 12193149"/>
              <a:gd name="connsiteY132-16364" fmla="*/ 2250227 h 2344739"/>
              <a:gd name="connsiteX133-16365" fmla="*/ 5012662 w 12193149"/>
              <a:gd name="connsiteY133-16366" fmla="*/ 2233846 h 2344739"/>
              <a:gd name="connsiteX134-16367" fmla="*/ 4841589 w 12193149"/>
              <a:gd name="connsiteY134-16368" fmla="*/ 2209829 h 2344739"/>
              <a:gd name="connsiteX135-16369" fmla="*/ 4763595 w 12193149"/>
              <a:gd name="connsiteY135-16370" fmla="*/ 2182061 h 2344739"/>
              <a:gd name="connsiteX136-16371" fmla="*/ 4724334 w 12193149"/>
              <a:gd name="connsiteY136-16372" fmla="*/ 2173047 h 2344739"/>
              <a:gd name="connsiteX137-16373" fmla="*/ 4722324 w 12193149"/>
              <a:gd name="connsiteY137-16374" fmla="*/ 2172298 h 2344739"/>
              <a:gd name="connsiteX138-16375" fmla="*/ 4723259 w 12193149"/>
              <a:gd name="connsiteY138-16376" fmla="*/ 2172087 h 2344739"/>
              <a:gd name="connsiteX139-16377" fmla="*/ 4718350 w 12193149"/>
              <a:gd name="connsiteY139-16378" fmla="*/ 2170817 h 2344739"/>
              <a:gd name="connsiteX140-16379" fmla="*/ 4722324 w 12193149"/>
              <a:gd name="connsiteY140-16380" fmla="*/ 2172298 h 2344739"/>
              <a:gd name="connsiteX141-16381" fmla="*/ 4716674 w 12193149"/>
              <a:gd name="connsiteY141-16382" fmla="*/ 2173573 h 2344739"/>
              <a:gd name="connsiteX142-16383" fmla="*/ 4516962 w 12193149"/>
              <a:gd name="connsiteY142-16384" fmla="*/ 2163671 h 2344739"/>
              <a:gd name="connsiteX143-16385" fmla="*/ 4429691 w 12193149"/>
              <a:gd name="connsiteY143-16386" fmla="*/ 2153020 h 2344739"/>
              <a:gd name="connsiteX144-16387" fmla="*/ 4364023 w 12193149"/>
              <a:gd name="connsiteY144-16388" fmla="*/ 2151674 h 2344739"/>
              <a:gd name="connsiteX145-16389" fmla="*/ 4318114 w 12193149"/>
              <a:gd name="connsiteY145-16390" fmla="*/ 2158289 h 2344739"/>
              <a:gd name="connsiteX146-16391" fmla="*/ 4316258 w 12193149"/>
              <a:gd name="connsiteY146-16392" fmla="*/ 2156948 h 2344739"/>
              <a:gd name="connsiteX147-16393" fmla="*/ 4296292 w 12193149"/>
              <a:gd name="connsiteY147-16394" fmla="*/ 2155069 h 2344739"/>
              <a:gd name="connsiteX148-16395" fmla="*/ 4291212 w 12193149"/>
              <a:gd name="connsiteY148-16396" fmla="*/ 2157986 h 2344739"/>
              <a:gd name="connsiteX149-16397" fmla="*/ 4277290 w 12193149"/>
              <a:gd name="connsiteY149-16398" fmla="*/ 2157740 h 2344739"/>
              <a:gd name="connsiteX150-16399" fmla="*/ 4249265 w 12193149"/>
              <a:gd name="connsiteY150-16400" fmla="*/ 2160064 h 2344739"/>
              <a:gd name="connsiteX151-16401" fmla="*/ 4203199 w 12193149"/>
              <a:gd name="connsiteY151-16402" fmla="*/ 2157269 h 2344739"/>
              <a:gd name="connsiteX152-16403" fmla="*/ 4202893 w 12193149"/>
              <a:gd name="connsiteY152-16404" fmla="*/ 2156010 h 2344739"/>
              <a:gd name="connsiteX153-16405" fmla="*/ 4192396 w 12193149"/>
              <a:gd name="connsiteY153-16406" fmla="*/ 2150376 h 2344739"/>
              <a:gd name="connsiteX154-16407" fmla="*/ 4143893 w 12193149"/>
              <a:gd name="connsiteY154-16408" fmla="*/ 2134511 h 2344739"/>
              <a:gd name="connsiteX155-16409" fmla="*/ 4084245 w 12193149"/>
              <a:gd name="connsiteY155-16410" fmla="*/ 2107978 h 2344739"/>
              <a:gd name="connsiteX156-16411" fmla="*/ 4075694 w 12193149"/>
              <a:gd name="connsiteY156-16412" fmla="*/ 2107143 h 2344739"/>
              <a:gd name="connsiteX157-16413" fmla="*/ 4075575 w 12193149"/>
              <a:gd name="connsiteY157-16414" fmla="*/ 2106844 h 2344739"/>
              <a:gd name="connsiteX158-16415" fmla="*/ 4066658 w 12193149"/>
              <a:gd name="connsiteY158-16416" fmla="*/ 2105400 h 2344739"/>
              <a:gd name="connsiteX159-16417" fmla="*/ 4060102 w 12193149"/>
              <a:gd name="connsiteY159-16418" fmla="*/ 2105618 h 2344739"/>
              <a:gd name="connsiteX160-16419" fmla="*/ 4043512 w 12193149"/>
              <a:gd name="connsiteY160-16420" fmla="*/ 2103997 h 2344739"/>
              <a:gd name="connsiteX161-16421" fmla="*/ 4038145 w 12193149"/>
              <a:gd name="connsiteY161-16422" fmla="*/ 2101563 h 2344739"/>
              <a:gd name="connsiteX162-16423" fmla="*/ 4036511 w 12193149"/>
              <a:gd name="connsiteY162-16424" fmla="*/ 2097896 h 2344739"/>
              <a:gd name="connsiteX163-16425" fmla="*/ 4034926 w 12193149"/>
              <a:gd name="connsiteY163-16426" fmla="*/ 2098131 h 2344739"/>
              <a:gd name="connsiteX164-16427" fmla="*/ 4005686 w 12193149"/>
              <a:gd name="connsiteY164-16428" fmla="*/ 2085563 h 2344739"/>
              <a:gd name="connsiteX165-16429" fmla="*/ 3937994 w 12193149"/>
              <a:gd name="connsiteY165-16430" fmla="*/ 2068106 h 2344739"/>
              <a:gd name="connsiteX166-16431" fmla="*/ 3898423 w 12193149"/>
              <a:gd name="connsiteY166-16432" fmla="*/ 2062451 h 2344739"/>
              <a:gd name="connsiteX167-16433" fmla="*/ 3790908 w 12193149"/>
              <a:gd name="connsiteY167-16434" fmla="*/ 2042213 h 2344739"/>
              <a:gd name="connsiteX168-16435" fmla="*/ 3683661 w 12193149"/>
              <a:gd name="connsiteY168-16436" fmla="*/ 2018290 h 2344739"/>
              <a:gd name="connsiteX169-16437" fmla="*/ 3611183 w 12193149"/>
              <a:gd name="connsiteY169-16438" fmla="*/ 1986019 h 2344739"/>
              <a:gd name="connsiteX170-16439" fmla="*/ 3605003 w 12193149"/>
              <a:gd name="connsiteY170-16440" fmla="*/ 1987381 h 2344739"/>
              <a:gd name="connsiteX171-16441" fmla="*/ 3595884 w 12193149"/>
              <a:gd name="connsiteY171-16442" fmla="*/ 1987545 h 2344739"/>
              <a:gd name="connsiteX172-16443" fmla="*/ 3595649 w 12193149"/>
              <a:gd name="connsiteY172-16444" fmla="*/ 1987276 h 2344739"/>
              <a:gd name="connsiteX173-16445" fmla="*/ 3587126 w 12193149"/>
              <a:gd name="connsiteY173-16446" fmla="*/ 1987966 h 2344739"/>
              <a:gd name="connsiteX174-16447" fmla="*/ 3537283 w 12193149"/>
              <a:gd name="connsiteY174-16448" fmla="*/ 1978267 h 2344739"/>
              <a:gd name="connsiteX175-16449" fmla="*/ 3474371 w 12193149"/>
              <a:gd name="connsiteY175-16450" fmla="*/ 1974606 h 2344739"/>
              <a:gd name="connsiteX176-16451" fmla="*/ 3401876 w 12193149"/>
              <a:gd name="connsiteY176-16452" fmla="*/ 1962558 h 2344739"/>
              <a:gd name="connsiteX177-16453" fmla="*/ 3365036 w 12193149"/>
              <a:gd name="connsiteY177-16454" fmla="*/ 1979510 h 2344739"/>
              <a:gd name="connsiteX178-16455" fmla="*/ 3345174 w 12193149"/>
              <a:gd name="connsiteY178-16456" fmla="*/ 1981192 h 2344739"/>
              <a:gd name="connsiteX179-16457" fmla="*/ 3342846 w 12193149"/>
              <a:gd name="connsiteY179-16458" fmla="*/ 1980217 h 2344739"/>
              <a:gd name="connsiteX180-16459" fmla="*/ 3263504 w 12193149"/>
              <a:gd name="connsiteY180-16460" fmla="*/ 1986094 h 2344739"/>
              <a:gd name="connsiteX181-16461" fmla="*/ 3143704 w 12193149"/>
              <a:gd name="connsiteY181-16462" fmla="*/ 1993869 h 2344739"/>
              <a:gd name="connsiteX182-16463" fmla="*/ 3031439 w 12193149"/>
              <a:gd name="connsiteY182-16464" fmla="*/ 1996512 h 2344739"/>
              <a:gd name="connsiteX183-16465" fmla="*/ 2782717 w 12193149"/>
              <a:gd name="connsiteY183-16466" fmla="*/ 2018333 h 2344739"/>
              <a:gd name="connsiteX184-16467" fmla="*/ 2647675 w 12193149"/>
              <a:gd name="connsiteY184-16468" fmla="*/ 2028869 h 2344739"/>
              <a:gd name="connsiteX185-16469" fmla="*/ 2569176 w 12193149"/>
              <a:gd name="connsiteY185-16470" fmla="*/ 2002628 h 2344739"/>
              <a:gd name="connsiteX186-16471" fmla="*/ 2444403 w 12193149"/>
              <a:gd name="connsiteY186-16472" fmla="*/ 2016529 h 2344739"/>
              <a:gd name="connsiteX187-16473" fmla="*/ 2316260 w 12193149"/>
              <a:gd name="connsiteY187-16474" fmla="*/ 2024996 h 2344739"/>
              <a:gd name="connsiteX188-16475" fmla="*/ 2209726 w 12193149"/>
              <a:gd name="connsiteY188-16476" fmla="*/ 2019763 h 2344739"/>
              <a:gd name="connsiteX189-16477" fmla="*/ 2095813 w 12193149"/>
              <a:gd name="connsiteY189-16478" fmla="*/ 2003052 h 2344739"/>
              <a:gd name="connsiteX190-16479" fmla="*/ 1998504 w 12193149"/>
              <a:gd name="connsiteY190-16480" fmla="*/ 1995032 h 2344739"/>
              <a:gd name="connsiteX191-16481" fmla="*/ 1929320 w 12193149"/>
              <a:gd name="connsiteY191-16482" fmla="*/ 2016977 h 2344739"/>
              <a:gd name="connsiteX192-16483" fmla="*/ 1922798 w 12193149"/>
              <a:gd name="connsiteY192-16484" fmla="*/ 2012146 h 2344739"/>
              <a:gd name="connsiteX193-16485" fmla="*/ 1874228 w 12193149"/>
              <a:gd name="connsiteY193-16486" fmla="*/ 2013741 h 2344739"/>
              <a:gd name="connsiteX194-16487" fmla="*/ 1787803 w 12193149"/>
              <a:gd name="connsiteY194-16488" fmla="*/ 2041363 h 2344739"/>
              <a:gd name="connsiteX195-16489" fmla="*/ 1739352 w 12193149"/>
              <a:gd name="connsiteY195-16490" fmla="*/ 2036312 h 2344739"/>
              <a:gd name="connsiteX196-16491" fmla="*/ 1676219 w 12193149"/>
              <a:gd name="connsiteY196-16492" fmla="*/ 2019963 h 2344739"/>
              <a:gd name="connsiteX197-16493" fmla="*/ 1609817 w 12193149"/>
              <a:gd name="connsiteY197-16494" fmla="*/ 2013066 h 2344739"/>
              <a:gd name="connsiteX198-16495" fmla="*/ 1497258 w 12193149"/>
              <a:gd name="connsiteY198-16496" fmla="*/ 1987476 h 2344739"/>
              <a:gd name="connsiteX199-16497" fmla="*/ 1151127 w 12193149"/>
              <a:gd name="connsiteY199-16498" fmla="*/ 1938041 h 2344739"/>
              <a:gd name="connsiteX200-16499" fmla="*/ 859417 w 12193149"/>
              <a:gd name="connsiteY200-16500" fmla="*/ 1928608 h 2344739"/>
              <a:gd name="connsiteX201-16501" fmla="*/ 838688 w 12193149"/>
              <a:gd name="connsiteY201-16502" fmla="*/ 1929821 h 2344739"/>
              <a:gd name="connsiteX202-16503" fmla="*/ 817957 w 12193149"/>
              <a:gd name="connsiteY202-16504" fmla="*/ 1927857 h 2344739"/>
              <a:gd name="connsiteX203-16505" fmla="*/ 812654 w 12193149"/>
              <a:gd name="connsiteY203-16506" fmla="*/ 1930751 h 2344739"/>
              <a:gd name="connsiteX204-16507" fmla="*/ 721195 w 12193149"/>
              <a:gd name="connsiteY204-16508" fmla="*/ 1929661 h 2344739"/>
              <a:gd name="connsiteX205-16509" fmla="*/ 720890 w 12193149"/>
              <a:gd name="connsiteY205-16510" fmla="*/ 1928399 h 2344739"/>
              <a:gd name="connsiteX206-16511" fmla="*/ 710023 w 12193149"/>
              <a:gd name="connsiteY206-16512" fmla="*/ 1922722 h 2344739"/>
              <a:gd name="connsiteX207-16513" fmla="*/ 597940 w 12193149"/>
              <a:gd name="connsiteY207-16514" fmla="*/ 1879864 h 2344739"/>
              <a:gd name="connsiteX208-16515" fmla="*/ 579683 w 12193149"/>
              <a:gd name="connsiteY208-16516" fmla="*/ 1877212 h 2344739"/>
              <a:gd name="connsiteX209-16517" fmla="*/ 572865 w 12193149"/>
              <a:gd name="connsiteY209-16518" fmla="*/ 1877401 h 2344739"/>
              <a:gd name="connsiteX210-16519" fmla="*/ 446247 w 12193149"/>
              <a:gd name="connsiteY210-16520" fmla="*/ 1839371 h 2344739"/>
              <a:gd name="connsiteX211-16521" fmla="*/ 405163 w 12193149"/>
              <a:gd name="connsiteY211-16522" fmla="*/ 1833548 h 2344739"/>
              <a:gd name="connsiteX212-16523" fmla="*/ 293583 w 12193149"/>
              <a:gd name="connsiteY212-16524" fmla="*/ 1812852 h 2344739"/>
              <a:gd name="connsiteX213-16525" fmla="*/ 119529 w 12193149"/>
              <a:gd name="connsiteY213-16526" fmla="*/ 1761047 h 2344739"/>
              <a:gd name="connsiteX214-16527" fmla="*/ 16674 w 12193149"/>
              <a:gd name="connsiteY214-16528" fmla="*/ 1758191 h 2344739"/>
              <a:gd name="connsiteX215-16529" fmla="*/ 1150 w 12193149"/>
              <a:gd name="connsiteY215-16530" fmla="*/ 1752722 h 2344739"/>
              <a:gd name="connsiteX216-16531" fmla="*/ 1148 w 12193149"/>
              <a:gd name="connsiteY216-16532" fmla="*/ 222213 h 2344739"/>
              <a:gd name="connsiteX217-16533" fmla="*/ 1148 w 12193149"/>
              <a:gd name="connsiteY217-16534" fmla="*/ 0 h 2344739"/>
              <a:gd name="connsiteX0-16535" fmla="*/ 1148 w 12193149"/>
              <a:gd name="connsiteY0-16536" fmla="*/ 0 h 2344739"/>
              <a:gd name="connsiteX1-16537" fmla="*/ 12193148 w 12193149"/>
              <a:gd name="connsiteY1-16538" fmla="*/ 0 h 2344739"/>
              <a:gd name="connsiteX2-16539" fmla="*/ 12193149 w 12193149"/>
              <a:gd name="connsiteY2-16540" fmla="*/ 579739 h 2344739"/>
              <a:gd name="connsiteX3-16541" fmla="*/ 12185986 w 12193149"/>
              <a:gd name="connsiteY3-16542" fmla="*/ 584189 h 2344739"/>
              <a:gd name="connsiteX4-16543" fmla="*/ 12156363 w 12193149"/>
              <a:gd name="connsiteY4-16544" fmla="*/ 597366 h 2344739"/>
              <a:gd name="connsiteX5-16545" fmla="*/ 12139215 w 12193149"/>
              <a:gd name="connsiteY5-16546" fmla="*/ 623179 h 2344739"/>
              <a:gd name="connsiteX6-16547" fmla="*/ 12126327 w 12193149"/>
              <a:gd name="connsiteY6-16548" fmla="*/ 624690 h 2344739"/>
              <a:gd name="connsiteX7-16549" fmla="*/ 12124007 w 12193149"/>
              <a:gd name="connsiteY7-16550" fmla="*/ 624794 h 2344739"/>
              <a:gd name="connsiteX8-16551" fmla="*/ 12116854 w 12193149"/>
              <a:gd name="connsiteY8-16552" fmla="*/ 628608 h 2344739"/>
              <a:gd name="connsiteX9-16553" fmla="*/ 12099497 w 12193149"/>
              <a:gd name="connsiteY9-16554" fmla="*/ 628139 h 2344739"/>
              <a:gd name="connsiteX10-16555" fmla="*/ 12087073 w 12193149"/>
              <a:gd name="connsiteY10-16556" fmla="*/ 636341 h 2344739"/>
              <a:gd name="connsiteX11-16557" fmla="*/ 12031073 w 12193149"/>
              <a:gd name="connsiteY11-16558" fmla="*/ 680009 h 2344739"/>
              <a:gd name="connsiteX12-16559" fmla="*/ 11995833 w 12193149"/>
              <a:gd name="connsiteY12-16560" fmla="*/ 703458 h 2344739"/>
              <a:gd name="connsiteX13-16561" fmla="*/ 11979717 w 12193149"/>
              <a:gd name="connsiteY13-16562" fmla="*/ 708161 h 2344739"/>
              <a:gd name="connsiteX14-16563" fmla="*/ 11959046 w 12193149"/>
              <a:gd name="connsiteY14-16564" fmla="*/ 717558 h 2344739"/>
              <a:gd name="connsiteX15-16565" fmla="*/ 11920454 w 12193149"/>
              <a:gd name="connsiteY15-16566" fmla="*/ 730883 h 2344739"/>
              <a:gd name="connsiteX16-16567" fmla="*/ 11903656 w 12193149"/>
              <a:gd name="connsiteY16-16568" fmla="*/ 742426 h 2344739"/>
              <a:gd name="connsiteX17-16569" fmla="*/ 11895048 w 12193149"/>
              <a:gd name="connsiteY17-16570" fmla="*/ 744791 h 2344739"/>
              <a:gd name="connsiteX18-16571" fmla="*/ 11891968 w 12193149"/>
              <a:gd name="connsiteY18-16572" fmla="*/ 755729 h 2344739"/>
              <a:gd name="connsiteX19-16573" fmla="*/ 11870776 w 12193149"/>
              <a:gd name="connsiteY19-16574" fmla="*/ 777816 h 2344739"/>
              <a:gd name="connsiteX20-16575" fmla="*/ 11813376 w 12193149"/>
              <a:gd name="connsiteY20-16576" fmla="*/ 797659 h 2344739"/>
              <a:gd name="connsiteX21-16577" fmla="*/ 11590693 w 12193149"/>
              <a:gd name="connsiteY21-16578" fmla="*/ 963777 h 2344739"/>
              <a:gd name="connsiteX22-16579" fmla="*/ 11506817 w 12193149"/>
              <a:gd name="connsiteY22-16580" fmla="*/ 1033623 h 2344739"/>
              <a:gd name="connsiteX23-16581" fmla="*/ 11280332 w 12193149"/>
              <a:gd name="connsiteY23-16582" fmla="*/ 1223571 h 2344739"/>
              <a:gd name="connsiteX24-16583" fmla="*/ 11228309 w 12193149"/>
              <a:gd name="connsiteY24-16584" fmla="*/ 1276236 h 2344739"/>
              <a:gd name="connsiteX25-16585" fmla="*/ 11218087 w 12193149"/>
              <a:gd name="connsiteY25-16586" fmla="*/ 1275961 h 2344739"/>
              <a:gd name="connsiteX26-16587" fmla="*/ 11217184 w 12193149"/>
              <a:gd name="connsiteY26-16588" fmla="*/ 1275018 h 2344739"/>
              <a:gd name="connsiteX27-16589" fmla="*/ 11188885 w 12193149"/>
              <a:gd name="connsiteY27-16590" fmla="*/ 1292383 h 2344739"/>
              <a:gd name="connsiteX28-16591" fmla="*/ 11184501 w 12193149"/>
              <a:gd name="connsiteY28-16592" fmla="*/ 1292525 h 2344739"/>
              <a:gd name="connsiteX29-16593" fmla="*/ 11166854 w 12193149"/>
              <a:gd name="connsiteY29-16594" fmla="*/ 1306612 h 2344739"/>
              <a:gd name="connsiteX30-16595" fmla="*/ 11157311 w 12193149"/>
              <a:gd name="connsiteY30-16596" fmla="*/ 1312414 h 2344739"/>
              <a:gd name="connsiteX31-16597" fmla="*/ 11155496 w 12193149"/>
              <a:gd name="connsiteY31-16598" fmla="*/ 1317097 h 2344739"/>
              <a:gd name="connsiteX32-16599" fmla="*/ 11140961 w 12193149"/>
              <a:gd name="connsiteY32-16600" fmla="*/ 1324115 h 2344739"/>
              <a:gd name="connsiteX33-16601" fmla="*/ 11138961 w 12193149"/>
              <a:gd name="connsiteY33-16602" fmla="*/ 1323772 h 2344739"/>
              <a:gd name="connsiteX34-16603" fmla="*/ 11128208 w 12193149"/>
              <a:gd name="connsiteY34-16604" fmla="*/ 1333832 h 2344739"/>
              <a:gd name="connsiteX35-16605" fmla="*/ 11120691 w 12193149"/>
              <a:gd name="connsiteY35-16606" fmla="*/ 1347424 h 2344739"/>
              <a:gd name="connsiteX36-16607" fmla="*/ 10894683 w 12193149"/>
              <a:gd name="connsiteY36-16608" fmla="*/ 1473399 h 2344739"/>
              <a:gd name="connsiteX37-16609" fmla="*/ 10773300 w 12193149"/>
              <a:gd name="connsiteY37-16610" fmla="*/ 1523191 h 2344739"/>
              <a:gd name="connsiteX38-16611" fmla="*/ 10627668 w 12193149"/>
              <a:gd name="connsiteY38-16612" fmla="*/ 1559229 h 2344739"/>
              <a:gd name="connsiteX39-16613" fmla="*/ 10581895 w 12193149"/>
              <a:gd name="connsiteY39-16614" fmla="*/ 1568689 h 2344739"/>
              <a:gd name="connsiteX40-16615" fmla="*/ 10547790 w 12193149"/>
              <a:gd name="connsiteY40-16616" fmla="*/ 1598423 h 2344739"/>
              <a:gd name="connsiteX41-16617" fmla="*/ 10529643 w 12193149"/>
              <a:gd name="connsiteY41-16618" fmla="*/ 1596907 h 2344739"/>
              <a:gd name="connsiteX42-16619" fmla="*/ 10526446 w 12193149"/>
              <a:gd name="connsiteY42-16620" fmla="*/ 1596411 h 2344739"/>
              <a:gd name="connsiteX43-16621" fmla="*/ 10515129 w 12193149"/>
              <a:gd name="connsiteY43-16622" fmla="*/ 1599537 h 2344739"/>
              <a:gd name="connsiteX44-16623" fmla="*/ 10491735 w 12193149"/>
              <a:gd name="connsiteY44-16624" fmla="*/ 1594156 h 2344739"/>
              <a:gd name="connsiteX45-16625" fmla="*/ 10471418 w 12193149"/>
              <a:gd name="connsiteY45-16626" fmla="*/ 1601693 h 2344739"/>
              <a:gd name="connsiteX46-16627" fmla="*/ 10377042 w 12193149"/>
              <a:gd name="connsiteY46-16628" fmla="*/ 1644598 h 2344739"/>
              <a:gd name="connsiteX47-16629" fmla="*/ 10319338 w 12193149"/>
              <a:gd name="connsiteY47-16630" fmla="*/ 1666221 h 2344739"/>
              <a:gd name="connsiteX48-16631" fmla="*/ 10295467 w 12193149"/>
              <a:gd name="connsiteY48-16632" fmla="*/ 1668079 h 2344739"/>
              <a:gd name="connsiteX49-16633" fmla="*/ 10263443 w 12193149"/>
              <a:gd name="connsiteY49-16634" fmla="*/ 1674948 h 2344739"/>
              <a:gd name="connsiteX50-16635" fmla="*/ 10205418 w 12193149"/>
              <a:gd name="connsiteY50-16636" fmla="*/ 1682149 h 2344739"/>
              <a:gd name="connsiteX51-16637" fmla="*/ 10177759 w 12193149"/>
              <a:gd name="connsiteY51-16638" fmla="*/ 1692943 h 2344739"/>
              <a:gd name="connsiteX52-16639" fmla="*/ 10165070 w 12193149"/>
              <a:gd name="connsiteY52-16640" fmla="*/ 1693739 h 2344739"/>
              <a:gd name="connsiteX53-16641" fmla="*/ 10156308 w 12193149"/>
              <a:gd name="connsiteY53-16642" fmla="*/ 1707487 h 2344739"/>
              <a:gd name="connsiteX54-16643" fmla="*/ 10118267 w 12193149"/>
              <a:gd name="connsiteY54-16644" fmla="*/ 1731142 h 2344739"/>
              <a:gd name="connsiteX55-16645" fmla="*/ 10083317 w 12193149"/>
              <a:gd name="connsiteY55-16646" fmla="*/ 1743296 h 2344739"/>
              <a:gd name="connsiteX56-16647" fmla="*/ 10040388 w 12193149"/>
              <a:gd name="connsiteY56-16648" fmla="*/ 1741632 h 2344739"/>
              <a:gd name="connsiteX57-16649" fmla="*/ 9961167 w 12193149"/>
              <a:gd name="connsiteY57-16650" fmla="*/ 1757147 h 2344739"/>
              <a:gd name="connsiteX58-16651" fmla="*/ 9848940 w 12193149"/>
              <a:gd name="connsiteY58-16652" fmla="*/ 1763915 h 2344739"/>
              <a:gd name="connsiteX59-16653" fmla="*/ 9729457 w 12193149"/>
              <a:gd name="connsiteY59-16654" fmla="*/ 1784122 h 2344739"/>
              <a:gd name="connsiteX60-16655" fmla="*/ 9613704 w 12193149"/>
              <a:gd name="connsiteY60-16656" fmla="*/ 1812371 h 2344739"/>
              <a:gd name="connsiteX61-16657" fmla="*/ 9338590 w 12193149"/>
              <a:gd name="connsiteY61-16658" fmla="*/ 1869293 h 2344739"/>
              <a:gd name="connsiteX62-16659" fmla="*/ 9232518 w 12193149"/>
              <a:gd name="connsiteY62-16660" fmla="*/ 1893149 h 2344739"/>
              <a:gd name="connsiteX63-16661" fmla="*/ 9156690 w 12193149"/>
              <a:gd name="connsiteY63-16662" fmla="*/ 1903228 h 2344739"/>
              <a:gd name="connsiteX64-16663" fmla="*/ 9054601 w 12193149"/>
              <a:gd name="connsiteY64-16664" fmla="*/ 1910755 h 2344739"/>
              <a:gd name="connsiteX65-16665" fmla="*/ 9006634 w 12193149"/>
              <a:gd name="connsiteY65-16666" fmla="*/ 1914040 h 2344739"/>
              <a:gd name="connsiteX66-16667" fmla="*/ 9006349 w 12193149"/>
              <a:gd name="connsiteY66-16668" fmla="*/ 1913800 h 2344739"/>
              <a:gd name="connsiteX67-16669" fmla="*/ 8997380 w 12193149"/>
              <a:gd name="connsiteY67-16670" fmla="*/ 1915011 h 2344739"/>
              <a:gd name="connsiteX68-16671" fmla="*/ 8991542 w 12193149"/>
              <a:gd name="connsiteY68-16672" fmla="*/ 1917072 h 2344739"/>
              <a:gd name="connsiteX69-16673" fmla="*/ 8975485 w 12193149"/>
              <a:gd name="connsiteY69-16674" fmla="*/ 1920298 h 2344739"/>
              <a:gd name="connsiteX70-16675" fmla="*/ 8969159 w 12193149"/>
              <a:gd name="connsiteY70-16676" fmla="*/ 1919598 h 2344739"/>
              <a:gd name="connsiteX71-16677" fmla="*/ 8964196 w 12193149"/>
              <a:gd name="connsiteY71-16678" fmla="*/ 1917373 h 2344739"/>
              <a:gd name="connsiteX72-16679" fmla="*/ 8930136 w 12193149"/>
              <a:gd name="connsiteY72-16680" fmla="*/ 1914185 h 2344739"/>
              <a:gd name="connsiteX73-16681" fmla="*/ 8753592 w 12193149"/>
              <a:gd name="connsiteY73-16682" fmla="*/ 1933417 h 2344739"/>
              <a:gd name="connsiteX74-16683" fmla="*/ 8708995 w 12193149"/>
              <a:gd name="connsiteY74-16684" fmla="*/ 1935518 h 2344739"/>
              <a:gd name="connsiteX75-16685" fmla="*/ 8597219 w 12193149"/>
              <a:gd name="connsiteY75-16686" fmla="*/ 1944090 h 2344739"/>
              <a:gd name="connsiteX76-16687" fmla="*/ 8526378 w 12193149"/>
              <a:gd name="connsiteY76-16688" fmla="*/ 1929248 h 2344739"/>
              <a:gd name="connsiteX77-16689" fmla="*/ 8512131 w 12193149"/>
              <a:gd name="connsiteY77-16690" fmla="*/ 1935163 h 2344739"/>
              <a:gd name="connsiteX78-16691" fmla="*/ 8507315 w 12193149"/>
              <a:gd name="connsiteY78-16692" fmla="*/ 1938164 h 2344739"/>
              <a:gd name="connsiteX79-16693" fmla="*/ 8499116 w 12193149"/>
              <a:gd name="connsiteY79-16694" fmla="*/ 1940902 h 2344739"/>
              <a:gd name="connsiteX80-16695" fmla="*/ 8498742 w 12193149"/>
              <a:gd name="connsiteY80-16696" fmla="*/ 1940723 h 2344739"/>
              <a:gd name="connsiteX81-16697" fmla="*/ 8491397 w 12193149"/>
              <a:gd name="connsiteY81-16698" fmla="*/ 1943773 h 2344739"/>
              <a:gd name="connsiteX82-16699" fmla="*/ 8368330 w 12193149"/>
              <a:gd name="connsiteY82-16700" fmla="*/ 1957815 h 2344739"/>
              <a:gd name="connsiteX83-16701" fmla="*/ 8354947 w 12193149"/>
              <a:gd name="connsiteY83-16702" fmla="*/ 1958009 h 2344739"/>
              <a:gd name="connsiteX84-16703" fmla="*/ 8321252 w 12193149"/>
              <a:gd name="connsiteY84-16704" fmla="*/ 1974587 h 2344739"/>
              <a:gd name="connsiteX85-16705" fmla="*/ 8315581 w 12193149"/>
              <a:gd name="connsiteY85-16706" fmla="*/ 1974913 h 2344739"/>
              <a:gd name="connsiteX86-16707" fmla="*/ 8296322 w 12193149"/>
              <a:gd name="connsiteY86-16708" fmla="*/ 1988808 h 2344739"/>
              <a:gd name="connsiteX87-16709" fmla="*/ 8285424 w 12193149"/>
              <a:gd name="connsiteY87-16710" fmla="*/ 1994631 h 2344739"/>
              <a:gd name="connsiteX88-16711" fmla="*/ 8284298 w 12193149"/>
              <a:gd name="connsiteY88-16712" fmla="*/ 1999074 h 2344739"/>
              <a:gd name="connsiteX89-16713" fmla="*/ 8267224 w 12193149"/>
              <a:gd name="connsiteY89-16714" fmla="*/ 2006249 h 2344739"/>
              <a:gd name="connsiteX90-16715" fmla="*/ 8264525 w 12193149"/>
              <a:gd name="connsiteY90-16716" fmla="*/ 2006019 h 2344739"/>
              <a:gd name="connsiteX91-16717" fmla="*/ 8253181 w 12193149"/>
              <a:gd name="connsiteY91-16718" fmla="*/ 2015862 h 2344739"/>
              <a:gd name="connsiteX92-16719" fmla="*/ 8246982 w 12193149"/>
              <a:gd name="connsiteY92-16720" fmla="*/ 2028854 h 2344739"/>
              <a:gd name="connsiteX93-16721" fmla="*/ 8091420 w 12193149"/>
              <a:gd name="connsiteY93-16722" fmla="*/ 2075015 h 2344739"/>
              <a:gd name="connsiteX94-16723" fmla="*/ 7906555 w 12193149"/>
              <a:gd name="connsiteY94-16724" fmla="*/ 2116988 h 2344739"/>
              <a:gd name="connsiteX95-16725" fmla="*/ 7719893 w 12193149"/>
              <a:gd name="connsiteY95-16726" fmla="*/ 2142703 h 2344739"/>
              <a:gd name="connsiteX96-16727" fmla="*/ 7615495 w 12193149"/>
              <a:gd name="connsiteY96-16728" fmla="*/ 2139232 h 2344739"/>
              <a:gd name="connsiteX97-16729" fmla="*/ 7528691 w 12193149"/>
              <a:gd name="connsiteY97-16730" fmla="*/ 2145060 h 2344739"/>
              <a:gd name="connsiteX98-16731" fmla="*/ 7520719 w 12193149"/>
              <a:gd name="connsiteY98-16732" fmla="*/ 2147613 h 2344739"/>
              <a:gd name="connsiteX99-16733" fmla="*/ 7508559 w 12193149"/>
              <a:gd name="connsiteY99-16734" fmla="*/ 2148948 h 2344739"/>
              <a:gd name="connsiteX100-16735" fmla="*/ 7508188 w 12193149"/>
              <a:gd name="connsiteY100-16736" fmla="*/ 2148621 h 2344739"/>
              <a:gd name="connsiteX101-16737" fmla="*/ 7496943 w 12193149"/>
              <a:gd name="connsiteY101-16738" fmla="*/ 2150573 h 2344739"/>
              <a:gd name="connsiteX102-16739" fmla="*/ 7219707 w 12193149"/>
              <a:gd name="connsiteY102-16740" fmla="*/ 2156680 h 2344739"/>
              <a:gd name="connsiteX103-16741" fmla="*/ 7202249 w 12193149"/>
              <a:gd name="connsiteY103-16742" fmla="*/ 2161230 h 2344739"/>
              <a:gd name="connsiteX104-16743" fmla="*/ 7198152 w 12193149"/>
              <a:gd name="connsiteY104-16744" fmla="*/ 2166588 h 2344739"/>
              <a:gd name="connsiteX105-16745" fmla="*/ 7171956 w 12193149"/>
              <a:gd name="connsiteY105-16746" fmla="*/ 2171236 h 2344739"/>
              <a:gd name="connsiteX106-16747" fmla="*/ 7098136 w 12193149"/>
              <a:gd name="connsiteY106-16748" fmla="*/ 2183464 h 2344739"/>
              <a:gd name="connsiteX107-16749" fmla="*/ 7019644 w 12193149"/>
              <a:gd name="connsiteY107-16750" fmla="*/ 2183090 h 2344739"/>
              <a:gd name="connsiteX108-16751" fmla="*/ 6905294 w 12193149"/>
              <a:gd name="connsiteY108-16752" fmla="*/ 2212596 h 2344739"/>
              <a:gd name="connsiteX109-16753" fmla="*/ 6709370 w 12193149"/>
              <a:gd name="connsiteY109-16754" fmla="*/ 2240551 h 2344739"/>
              <a:gd name="connsiteX110-16755" fmla="*/ 6550602 w 12193149"/>
              <a:gd name="connsiteY110-16756" fmla="*/ 2269327 h 2344739"/>
              <a:gd name="connsiteX111-16757" fmla="*/ 6318708 w 12193149"/>
              <a:gd name="connsiteY111-16758" fmla="*/ 2316127 h 2344739"/>
              <a:gd name="connsiteX112-16759" fmla="*/ 6169822 w 12193149"/>
              <a:gd name="connsiteY112-16760" fmla="*/ 2318214 h 2344739"/>
              <a:gd name="connsiteX113-16761" fmla="*/ 6074996 w 12193149"/>
              <a:gd name="connsiteY113-16762" fmla="*/ 2338676 h 2344739"/>
              <a:gd name="connsiteX114-16763" fmla="*/ 6069677 w 12193149"/>
              <a:gd name="connsiteY114-16764" fmla="*/ 2337139 h 2344739"/>
              <a:gd name="connsiteX115-16765" fmla="*/ 6049786 w 12193149"/>
              <a:gd name="connsiteY115-16766" fmla="*/ 2337822 h 2344739"/>
              <a:gd name="connsiteX116-16767" fmla="*/ 6042433 w 12193149"/>
              <a:gd name="connsiteY116-16768" fmla="*/ 2329473 h 2344739"/>
              <a:gd name="connsiteX117-16769" fmla="*/ 6011238 w 12193149"/>
              <a:gd name="connsiteY117-16770" fmla="*/ 2324380 h 2344739"/>
              <a:gd name="connsiteX118-16771" fmla="*/ 5958523 w 12193149"/>
              <a:gd name="connsiteY118-16772" fmla="*/ 2328024 h 2344739"/>
              <a:gd name="connsiteX119-16773" fmla="*/ 5760067 w 12193149"/>
              <a:gd name="connsiteY119-16774" fmla="*/ 2343716 h 2344739"/>
              <a:gd name="connsiteX120-16775" fmla="*/ 5628108 w 12193149"/>
              <a:gd name="connsiteY120-16776" fmla="*/ 2344739 h 2344739"/>
              <a:gd name="connsiteX121-16777" fmla="*/ 5472054 w 12193149"/>
              <a:gd name="connsiteY121-16778" fmla="*/ 2330719 h 2344739"/>
              <a:gd name="connsiteX122-16779" fmla="*/ 5433909 w 12193149"/>
              <a:gd name="connsiteY122-16780" fmla="*/ 2319466 h 2344739"/>
              <a:gd name="connsiteX123-16781" fmla="*/ 5382817 w 12193149"/>
              <a:gd name="connsiteY123-16782" fmla="*/ 2301764 h 2344739"/>
              <a:gd name="connsiteX124-16783" fmla="*/ 5262912 w 12193149"/>
              <a:gd name="connsiteY124-16784" fmla="*/ 2281347 h 2344739"/>
              <a:gd name="connsiteX125-16785" fmla="*/ 5224109 w 12193149"/>
              <a:gd name="connsiteY125-16786" fmla="*/ 2270223 h 2344739"/>
              <a:gd name="connsiteX126-16787" fmla="*/ 5175808 w 12193149"/>
              <a:gd name="connsiteY126-16788" fmla="*/ 2267233 h 2344739"/>
              <a:gd name="connsiteX127-16789" fmla="*/ 5157702 w 12193149"/>
              <a:gd name="connsiteY127-16790" fmla="*/ 2260010 h 2344739"/>
              <a:gd name="connsiteX128-16791" fmla="*/ 5143747 w 12193149"/>
              <a:gd name="connsiteY128-16792" fmla="*/ 2256610 h 2344739"/>
              <a:gd name="connsiteX129-16793" fmla="*/ 5140744 w 12193149"/>
              <a:gd name="connsiteY129-16794" fmla="*/ 2254509 h 2344739"/>
              <a:gd name="connsiteX130-16795" fmla="*/ 5122807 w 12193149"/>
              <a:gd name="connsiteY130-16796" fmla="*/ 2243656 h 2344739"/>
              <a:gd name="connsiteX131-16797" fmla="*/ 5066938 w 12193149"/>
              <a:gd name="connsiteY131-16798" fmla="*/ 2250227 h 2344739"/>
              <a:gd name="connsiteX132-16799" fmla="*/ 5012662 w 12193149"/>
              <a:gd name="connsiteY132-16800" fmla="*/ 2233846 h 2344739"/>
              <a:gd name="connsiteX133-16801" fmla="*/ 4841589 w 12193149"/>
              <a:gd name="connsiteY133-16802" fmla="*/ 2209829 h 2344739"/>
              <a:gd name="connsiteX134-16803" fmla="*/ 4763595 w 12193149"/>
              <a:gd name="connsiteY134-16804" fmla="*/ 2182061 h 2344739"/>
              <a:gd name="connsiteX135-16805" fmla="*/ 4724334 w 12193149"/>
              <a:gd name="connsiteY135-16806" fmla="*/ 2173047 h 2344739"/>
              <a:gd name="connsiteX136-16807" fmla="*/ 4722324 w 12193149"/>
              <a:gd name="connsiteY136-16808" fmla="*/ 2172298 h 2344739"/>
              <a:gd name="connsiteX137-16809" fmla="*/ 4723259 w 12193149"/>
              <a:gd name="connsiteY137-16810" fmla="*/ 2172087 h 2344739"/>
              <a:gd name="connsiteX138-16811" fmla="*/ 4718350 w 12193149"/>
              <a:gd name="connsiteY138-16812" fmla="*/ 2170817 h 2344739"/>
              <a:gd name="connsiteX139-16813" fmla="*/ 4722324 w 12193149"/>
              <a:gd name="connsiteY139-16814" fmla="*/ 2172298 h 2344739"/>
              <a:gd name="connsiteX140-16815" fmla="*/ 4716674 w 12193149"/>
              <a:gd name="connsiteY140-16816" fmla="*/ 2173573 h 2344739"/>
              <a:gd name="connsiteX141-16817" fmla="*/ 4516962 w 12193149"/>
              <a:gd name="connsiteY141-16818" fmla="*/ 2163671 h 2344739"/>
              <a:gd name="connsiteX142-16819" fmla="*/ 4429691 w 12193149"/>
              <a:gd name="connsiteY142-16820" fmla="*/ 2153020 h 2344739"/>
              <a:gd name="connsiteX143-16821" fmla="*/ 4364023 w 12193149"/>
              <a:gd name="connsiteY143-16822" fmla="*/ 2151674 h 2344739"/>
              <a:gd name="connsiteX144-16823" fmla="*/ 4318114 w 12193149"/>
              <a:gd name="connsiteY144-16824" fmla="*/ 2158289 h 2344739"/>
              <a:gd name="connsiteX145-16825" fmla="*/ 4316258 w 12193149"/>
              <a:gd name="connsiteY145-16826" fmla="*/ 2156948 h 2344739"/>
              <a:gd name="connsiteX146-16827" fmla="*/ 4296292 w 12193149"/>
              <a:gd name="connsiteY146-16828" fmla="*/ 2155069 h 2344739"/>
              <a:gd name="connsiteX147-16829" fmla="*/ 4291212 w 12193149"/>
              <a:gd name="connsiteY147-16830" fmla="*/ 2157986 h 2344739"/>
              <a:gd name="connsiteX148-16831" fmla="*/ 4277290 w 12193149"/>
              <a:gd name="connsiteY148-16832" fmla="*/ 2157740 h 2344739"/>
              <a:gd name="connsiteX149-16833" fmla="*/ 4249265 w 12193149"/>
              <a:gd name="connsiteY149-16834" fmla="*/ 2160064 h 2344739"/>
              <a:gd name="connsiteX150-16835" fmla="*/ 4203199 w 12193149"/>
              <a:gd name="connsiteY150-16836" fmla="*/ 2157269 h 2344739"/>
              <a:gd name="connsiteX151-16837" fmla="*/ 4202893 w 12193149"/>
              <a:gd name="connsiteY151-16838" fmla="*/ 2156010 h 2344739"/>
              <a:gd name="connsiteX152-16839" fmla="*/ 4192396 w 12193149"/>
              <a:gd name="connsiteY152-16840" fmla="*/ 2150376 h 2344739"/>
              <a:gd name="connsiteX153-16841" fmla="*/ 4143893 w 12193149"/>
              <a:gd name="connsiteY153-16842" fmla="*/ 2134511 h 2344739"/>
              <a:gd name="connsiteX154-16843" fmla="*/ 4084245 w 12193149"/>
              <a:gd name="connsiteY154-16844" fmla="*/ 2107978 h 2344739"/>
              <a:gd name="connsiteX155-16845" fmla="*/ 4075694 w 12193149"/>
              <a:gd name="connsiteY155-16846" fmla="*/ 2107143 h 2344739"/>
              <a:gd name="connsiteX156-16847" fmla="*/ 4075575 w 12193149"/>
              <a:gd name="connsiteY156-16848" fmla="*/ 2106844 h 2344739"/>
              <a:gd name="connsiteX157-16849" fmla="*/ 4066658 w 12193149"/>
              <a:gd name="connsiteY157-16850" fmla="*/ 2105400 h 2344739"/>
              <a:gd name="connsiteX158-16851" fmla="*/ 4060102 w 12193149"/>
              <a:gd name="connsiteY158-16852" fmla="*/ 2105618 h 2344739"/>
              <a:gd name="connsiteX159-16853" fmla="*/ 4043512 w 12193149"/>
              <a:gd name="connsiteY159-16854" fmla="*/ 2103997 h 2344739"/>
              <a:gd name="connsiteX160-16855" fmla="*/ 4038145 w 12193149"/>
              <a:gd name="connsiteY160-16856" fmla="*/ 2101563 h 2344739"/>
              <a:gd name="connsiteX161-16857" fmla="*/ 4036511 w 12193149"/>
              <a:gd name="connsiteY161-16858" fmla="*/ 2097896 h 2344739"/>
              <a:gd name="connsiteX162-16859" fmla="*/ 4034926 w 12193149"/>
              <a:gd name="connsiteY162-16860" fmla="*/ 2098131 h 2344739"/>
              <a:gd name="connsiteX163-16861" fmla="*/ 4005686 w 12193149"/>
              <a:gd name="connsiteY163-16862" fmla="*/ 2085563 h 2344739"/>
              <a:gd name="connsiteX164-16863" fmla="*/ 3937994 w 12193149"/>
              <a:gd name="connsiteY164-16864" fmla="*/ 2068106 h 2344739"/>
              <a:gd name="connsiteX165-16865" fmla="*/ 3898423 w 12193149"/>
              <a:gd name="connsiteY165-16866" fmla="*/ 2062451 h 2344739"/>
              <a:gd name="connsiteX166-16867" fmla="*/ 3790908 w 12193149"/>
              <a:gd name="connsiteY166-16868" fmla="*/ 2042213 h 2344739"/>
              <a:gd name="connsiteX167-16869" fmla="*/ 3683661 w 12193149"/>
              <a:gd name="connsiteY167-16870" fmla="*/ 2018290 h 2344739"/>
              <a:gd name="connsiteX168-16871" fmla="*/ 3611183 w 12193149"/>
              <a:gd name="connsiteY168-16872" fmla="*/ 1986019 h 2344739"/>
              <a:gd name="connsiteX169-16873" fmla="*/ 3605003 w 12193149"/>
              <a:gd name="connsiteY169-16874" fmla="*/ 1987381 h 2344739"/>
              <a:gd name="connsiteX170-16875" fmla="*/ 3595884 w 12193149"/>
              <a:gd name="connsiteY170-16876" fmla="*/ 1987545 h 2344739"/>
              <a:gd name="connsiteX171-16877" fmla="*/ 3595649 w 12193149"/>
              <a:gd name="connsiteY171-16878" fmla="*/ 1987276 h 2344739"/>
              <a:gd name="connsiteX172-16879" fmla="*/ 3587126 w 12193149"/>
              <a:gd name="connsiteY172-16880" fmla="*/ 1987966 h 2344739"/>
              <a:gd name="connsiteX173-16881" fmla="*/ 3537283 w 12193149"/>
              <a:gd name="connsiteY173-16882" fmla="*/ 1978267 h 2344739"/>
              <a:gd name="connsiteX174-16883" fmla="*/ 3474371 w 12193149"/>
              <a:gd name="connsiteY174-16884" fmla="*/ 1974606 h 2344739"/>
              <a:gd name="connsiteX175-16885" fmla="*/ 3401876 w 12193149"/>
              <a:gd name="connsiteY175-16886" fmla="*/ 1962558 h 2344739"/>
              <a:gd name="connsiteX176-16887" fmla="*/ 3365036 w 12193149"/>
              <a:gd name="connsiteY176-16888" fmla="*/ 1979510 h 2344739"/>
              <a:gd name="connsiteX177-16889" fmla="*/ 3345174 w 12193149"/>
              <a:gd name="connsiteY177-16890" fmla="*/ 1981192 h 2344739"/>
              <a:gd name="connsiteX178-16891" fmla="*/ 3342846 w 12193149"/>
              <a:gd name="connsiteY178-16892" fmla="*/ 1980217 h 2344739"/>
              <a:gd name="connsiteX179-16893" fmla="*/ 3263504 w 12193149"/>
              <a:gd name="connsiteY179-16894" fmla="*/ 1986094 h 2344739"/>
              <a:gd name="connsiteX180-16895" fmla="*/ 3143704 w 12193149"/>
              <a:gd name="connsiteY180-16896" fmla="*/ 1993869 h 2344739"/>
              <a:gd name="connsiteX181-16897" fmla="*/ 3031439 w 12193149"/>
              <a:gd name="connsiteY181-16898" fmla="*/ 1996512 h 2344739"/>
              <a:gd name="connsiteX182-16899" fmla="*/ 2782717 w 12193149"/>
              <a:gd name="connsiteY182-16900" fmla="*/ 2018333 h 2344739"/>
              <a:gd name="connsiteX183-16901" fmla="*/ 2647675 w 12193149"/>
              <a:gd name="connsiteY183-16902" fmla="*/ 2028869 h 2344739"/>
              <a:gd name="connsiteX184-16903" fmla="*/ 2569176 w 12193149"/>
              <a:gd name="connsiteY184-16904" fmla="*/ 2002628 h 2344739"/>
              <a:gd name="connsiteX185-16905" fmla="*/ 2444403 w 12193149"/>
              <a:gd name="connsiteY185-16906" fmla="*/ 2016529 h 2344739"/>
              <a:gd name="connsiteX186-16907" fmla="*/ 2316260 w 12193149"/>
              <a:gd name="connsiteY186-16908" fmla="*/ 2024996 h 2344739"/>
              <a:gd name="connsiteX187-16909" fmla="*/ 2209726 w 12193149"/>
              <a:gd name="connsiteY187-16910" fmla="*/ 2019763 h 2344739"/>
              <a:gd name="connsiteX188-16911" fmla="*/ 2095813 w 12193149"/>
              <a:gd name="connsiteY188-16912" fmla="*/ 2003052 h 2344739"/>
              <a:gd name="connsiteX189-16913" fmla="*/ 1998504 w 12193149"/>
              <a:gd name="connsiteY189-16914" fmla="*/ 1995032 h 2344739"/>
              <a:gd name="connsiteX190-16915" fmla="*/ 1929320 w 12193149"/>
              <a:gd name="connsiteY190-16916" fmla="*/ 2016977 h 2344739"/>
              <a:gd name="connsiteX191-16917" fmla="*/ 1922798 w 12193149"/>
              <a:gd name="connsiteY191-16918" fmla="*/ 2012146 h 2344739"/>
              <a:gd name="connsiteX192-16919" fmla="*/ 1874228 w 12193149"/>
              <a:gd name="connsiteY192-16920" fmla="*/ 2013741 h 2344739"/>
              <a:gd name="connsiteX193-16921" fmla="*/ 1787803 w 12193149"/>
              <a:gd name="connsiteY193-16922" fmla="*/ 2041363 h 2344739"/>
              <a:gd name="connsiteX194-16923" fmla="*/ 1739352 w 12193149"/>
              <a:gd name="connsiteY194-16924" fmla="*/ 2036312 h 2344739"/>
              <a:gd name="connsiteX195-16925" fmla="*/ 1676219 w 12193149"/>
              <a:gd name="connsiteY195-16926" fmla="*/ 2019963 h 2344739"/>
              <a:gd name="connsiteX196-16927" fmla="*/ 1609817 w 12193149"/>
              <a:gd name="connsiteY196-16928" fmla="*/ 2013066 h 2344739"/>
              <a:gd name="connsiteX197-16929" fmla="*/ 1497258 w 12193149"/>
              <a:gd name="connsiteY197-16930" fmla="*/ 1987476 h 2344739"/>
              <a:gd name="connsiteX198-16931" fmla="*/ 1151127 w 12193149"/>
              <a:gd name="connsiteY198-16932" fmla="*/ 1938041 h 2344739"/>
              <a:gd name="connsiteX199-16933" fmla="*/ 859417 w 12193149"/>
              <a:gd name="connsiteY199-16934" fmla="*/ 1928608 h 2344739"/>
              <a:gd name="connsiteX200-16935" fmla="*/ 838688 w 12193149"/>
              <a:gd name="connsiteY200-16936" fmla="*/ 1929821 h 2344739"/>
              <a:gd name="connsiteX201-16937" fmla="*/ 817957 w 12193149"/>
              <a:gd name="connsiteY201-16938" fmla="*/ 1927857 h 2344739"/>
              <a:gd name="connsiteX202-16939" fmla="*/ 812654 w 12193149"/>
              <a:gd name="connsiteY202-16940" fmla="*/ 1930751 h 2344739"/>
              <a:gd name="connsiteX203-16941" fmla="*/ 721195 w 12193149"/>
              <a:gd name="connsiteY203-16942" fmla="*/ 1929661 h 2344739"/>
              <a:gd name="connsiteX204-16943" fmla="*/ 720890 w 12193149"/>
              <a:gd name="connsiteY204-16944" fmla="*/ 1928399 h 2344739"/>
              <a:gd name="connsiteX205-16945" fmla="*/ 710023 w 12193149"/>
              <a:gd name="connsiteY205-16946" fmla="*/ 1922722 h 2344739"/>
              <a:gd name="connsiteX206-16947" fmla="*/ 597940 w 12193149"/>
              <a:gd name="connsiteY206-16948" fmla="*/ 1879864 h 2344739"/>
              <a:gd name="connsiteX207-16949" fmla="*/ 579683 w 12193149"/>
              <a:gd name="connsiteY207-16950" fmla="*/ 1877212 h 2344739"/>
              <a:gd name="connsiteX208-16951" fmla="*/ 572865 w 12193149"/>
              <a:gd name="connsiteY208-16952" fmla="*/ 1877401 h 2344739"/>
              <a:gd name="connsiteX209-16953" fmla="*/ 446247 w 12193149"/>
              <a:gd name="connsiteY209-16954" fmla="*/ 1839371 h 2344739"/>
              <a:gd name="connsiteX210-16955" fmla="*/ 405163 w 12193149"/>
              <a:gd name="connsiteY210-16956" fmla="*/ 1833548 h 2344739"/>
              <a:gd name="connsiteX211-16957" fmla="*/ 293583 w 12193149"/>
              <a:gd name="connsiteY211-16958" fmla="*/ 1812852 h 2344739"/>
              <a:gd name="connsiteX212-16959" fmla="*/ 119529 w 12193149"/>
              <a:gd name="connsiteY212-16960" fmla="*/ 1761047 h 2344739"/>
              <a:gd name="connsiteX213-16961" fmla="*/ 16674 w 12193149"/>
              <a:gd name="connsiteY213-16962" fmla="*/ 1758191 h 2344739"/>
              <a:gd name="connsiteX214-16963" fmla="*/ 1150 w 12193149"/>
              <a:gd name="connsiteY214-16964" fmla="*/ 1752722 h 2344739"/>
              <a:gd name="connsiteX215-16965" fmla="*/ 1148 w 12193149"/>
              <a:gd name="connsiteY215-16966" fmla="*/ 222213 h 2344739"/>
              <a:gd name="connsiteX216-16967" fmla="*/ 1148 w 12193149"/>
              <a:gd name="connsiteY216-16968" fmla="*/ 0 h 2344739"/>
              <a:gd name="connsiteX0-16969" fmla="*/ 1148 w 12193149"/>
              <a:gd name="connsiteY0-16970" fmla="*/ 818782 h 3163521"/>
              <a:gd name="connsiteX1-16971" fmla="*/ 12181789 w 12193149"/>
              <a:gd name="connsiteY1-16972" fmla="*/ 0 h 3163521"/>
              <a:gd name="connsiteX2-16973" fmla="*/ 12193149 w 12193149"/>
              <a:gd name="connsiteY2-16974" fmla="*/ 1398521 h 3163521"/>
              <a:gd name="connsiteX3-16975" fmla="*/ 12185986 w 12193149"/>
              <a:gd name="connsiteY3-16976" fmla="*/ 1402971 h 3163521"/>
              <a:gd name="connsiteX4-16977" fmla="*/ 12156363 w 12193149"/>
              <a:gd name="connsiteY4-16978" fmla="*/ 1416148 h 3163521"/>
              <a:gd name="connsiteX5-16979" fmla="*/ 12139215 w 12193149"/>
              <a:gd name="connsiteY5-16980" fmla="*/ 1441961 h 3163521"/>
              <a:gd name="connsiteX6-16981" fmla="*/ 12126327 w 12193149"/>
              <a:gd name="connsiteY6-16982" fmla="*/ 1443472 h 3163521"/>
              <a:gd name="connsiteX7-16983" fmla="*/ 12124007 w 12193149"/>
              <a:gd name="connsiteY7-16984" fmla="*/ 1443576 h 3163521"/>
              <a:gd name="connsiteX8-16985" fmla="*/ 12116854 w 12193149"/>
              <a:gd name="connsiteY8-16986" fmla="*/ 1447390 h 3163521"/>
              <a:gd name="connsiteX9-16987" fmla="*/ 12099497 w 12193149"/>
              <a:gd name="connsiteY9-16988" fmla="*/ 1446921 h 3163521"/>
              <a:gd name="connsiteX10-16989" fmla="*/ 12087073 w 12193149"/>
              <a:gd name="connsiteY10-16990" fmla="*/ 1455123 h 3163521"/>
              <a:gd name="connsiteX11-16991" fmla="*/ 12031073 w 12193149"/>
              <a:gd name="connsiteY11-16992" fmla="*/ 1498791 h 3163521"/>
              <a:gd name="connsiteX12-16993" fmla="*/ 11995833 w 12193149"/>
              <a:gd name="connsiteY12-16994" fmla="*/ 1522240 h 3163521"/>
              <a:gd name="connsiteX13-16995" fmla="*/ 11979717 w 12193149"/>
              <a:gd name="connsiteY13-16996" fmla="*/ 1526943 h 3163521"/>
              <a:gd name="connsiteX14-16997" fmla="*/ 11959046 w 12193149"/>
              <a:gd name="connsiteY14-16998" fmla="*/ 1536340 h 3163521"/>
              <a:gd name="connsiteX15-16999" fmla="*/ 11920454 w 12193149"/>
              <a:gd name="connsiteY15-17000" fmla="*/ 1549665 h 3163521"/>
              <a:gd name="connsiteX16-17001" fmla="*/ 11903656 w 12193149"/>
              <a:gd name="connsiteY16-17002" fmla="*/ 1561208 h 3163521"/>
              <a:gd name="connsiteX17-17003" fmla="*/ 11895048 w 12193149"/>
              <a:gd name="connsiteY17-17004" fmla="*/ 1563573 h 3163521"/>
              <a:gd name="connsiteX18-17005" fmla="*/ 11891968 w 12193149"/>
              <a:gd name="connsiteY18-17006" fmla="*/ 1574511 h 3163521"/>
              <a:gd name="connsiteX19-17007" fmla="*/ 11870776 w 12193149"/>
              <a:gd name="connsiteY19-17008" fmla="*/ 1596598 h 3163521"/>
              <a:gd name="connsiteX20-17009" fmla="*/ 11813376 w 12193149"/>
              <a:gd name="connsiteY20-17010" fmla="*/ 1616441 h 3163521"/>
              <a:gd name="connsiteX21-17011" fmla="*/ 11590693 w 12193149"/>
              <a:gd name="connsiteY21-17012" fmla="*/ 1782559 h 3163521"/>
              <a:gd name="connsiteX22-17013" fmla="*/ 11506817 w 12193149"/>
              <a:gd name="connsiteY22-17014" fmla="*/ 1852405 h 3163521"/>
              <a:gd name="connsiteX23-17015" fmla="*/ 11280332 w 12193149"/>
              <a:gd name="connsiteY23-17016" fmla="*/ 2042353 h 3163521"/>
              <a:gd name="connsiteX24-17017" fmla="*/ 11228309 w 12193149"/>
              <a:gd name="connsiteY24-17018" fmla="*/ 2095018 h 3163521"/>
              <a:gd name="connsiteX25-17019" fmla="*/ 11218087 w 12193149"/>
              <a:gd name="connsiteY25-17020" fmla="*/ 2094743 h 3163521"/>
              <a:gd name="connsiteX26-17021" fmla="*/ 11217184 w 12193149"/>
              <a:gd name="connsiteY26-17022" fmla="*/ 2093800 h 3163521"/>
              <a:gd name="connsiteX27-17023" fmla="*/ 11188885 w 12193149"/>
              <a:gd name="connsiteY27-17024" fmla="*/ 2111165 h 3163521"/>
              <a:gd name="connsiteX28-17025" fmla="*/ 11184501 w 12193149"/>
              <a:gd name="connsiteY28-17026" fmla="*/ 2111307 h 3163521"/>
              <a:gd name="connsiteX29-17027" fmla="*/ 11166854 w 12193149"/>
              <a:gd name="connsiteY29-17028" fmla="*/ 2125394 h 3163521"/>
              <a:gd name="connsiteX30-17029" fmla="*/ 11157311 w 12193149"/>
              <a:gd name="connsiteY30-17030" fmla="*/ 2131196 h 3163521"/>
              <a:gd name="connsiteX31-17031" fmla="*/ 11155496 w 12193149"/>
              <a:gd name="connsiteY31-17032" fmla="*/ 2135879 h 3163521"/>
              <a:gd name="connsiteX32-17033" fmla="*/ 11140961 w 12193149"/>
              <a:gd name="connsiteY32-17034" fmla="*/ 2142897 h 3163521"/>
              <a:gd name="connsiteX33-17035" fmla="*/ 11138961 w 12193149"/>
              <a:gd name="connsiteY33-17036" fmla="*/ 2142554 h 3163521"/>
              <a:gd name="connsiteX34-17037" fmla="*/ 11128208 w 12193149"/>
              <a:gd name="connsiteY34-17038" fmla="*/ 2152614 h 3163521"/>
              <a:gd name="connsiteX35-17039" fmla="*/ 11120691 w 12193149"/>
              <a:gd name="connsiteY35-17040" fmla="*/ 2166206 h 3163521"/>
              <a:gd name="connsiteX36-17041" fmla="*/ 10894683 w 12193149"/>
              <a:gd name="connsiteY36-17042" fmla="*/ 2292181 h 3163521"/>
              <a:gd name="connsiteX37-17043" fmla="*/ 10773300 w 12193149"/>
              <a:gd name="connsiteY37-17044" fmla="*/ 2341973 h 3163521"/>
              <a:gd name="connsiteX38-17045" fmla="*/ 10627668 w 12193149"/>
              <a:gd name="connsiteY38-17046" fmla="*/ 2378011 h 3163521"/>
              <a:gd name="connsiteX39-17047" fmla="*/ 10581895 w 12193149"/>
              <a:gd name="connsiteY39-17048" fmla="*/ 2387471 h 3163521"/>
              <a:gd name="connsiteX40-17049" fmla="*/ 10547790 w 12193149"/>
              <a:gd name="connsiteY40-17050" fmla="*/ 2417205 h 3163521"/>
              <a:gd name="connsiteX41-17051" fmla="*/ 10529643 w 12193149"/>
              <a:gd name="connsiteY41-17052" fmla="*/ 2415689 h 3163521"/>
              <a:gd name="connsiteX42-17053" fmla="*/ 10526446 w 12193149"/>
              <a:gd name="connsiteY42-17054" fmla="*/ 2415193 h 3163521"/>
              <a:gd name="connsiteX43-17055" fmla="*/ 10515129 w 12193149"/>
              <a:gd name="connsiteY43-17056" fmla="*/ 2418319 h 3163521"/>
              <a:gd name="connsiteX44-17057" fmla="*/ 10491735 w 12193149"/>
              <a:gd name="connsiteY44-17058" fmla="*/ 2412938 h 3163521"/>
              <a:gd name="connsiteX45-17059" fmla="*/ 10471418 w 12193149"/>
              <a:gd name="connsiteY45-17060" fmla="*/ 2420475 h 3163521"/>
              <a:gd name="connsiteX46-17061" fmla="*/ 10377042 w 12193149"/>
              <a:gd name="connsiteY46-17062" fmla="*/ 2463380 h 3163521"/>
              <a:gd name="connsiteX47-17063" fmla="*/ 10319338 w 12193149"/>
              <a:gd name="connsiteY47-17064" fmla="*/ 2485003 h 3163521"/>
              <a:gd name="connsiteX48-17065" fmla="*/ 10295467 w 12193149"/>
              <a:gd name="connsiteY48-17066" fmla="*/ 2486861 h 3163521"/>
              <a:gd name="connsiteX49-17067" fmla="*/ 10263443 w 12193149"/>
              <a:gd name="connsiteY49-17068" fmla="*/ 2493730 h 3163521"/>
              <a:gd name="connsiteX50-17069" fmla="*/ 10205418 w 12193149"/>
              <a:gd name="connsiteY50-17070" fmla="*/ 2500931 h 3163521"/>
              <a:gd name="connsiteX51-17071" fmla="*/ 10177759 w 12193149"/>
              <a:gd name="connsiteY51-17072" fmla="*/ 2511725 h 3163521"/>
              <a:gd name="connsiteX52-17073" fmla="*/ 10165070 w 12193149"/>
              <a:gd name="connsiteY52-17074" fmla="*/ 2512521 h 3163521"/>
              <a:gd name="connsiteX53-17075" fmla="*/ 10156308 w 12193149"/>
              <a:gd name="connsiteY53-17076" fmla="*/ 2526269 h 3163521"/>
              <a:gd name="connsiteX54-17077" fmla="*/ 10118267 w 12193149"/>
              <a:gd name="connsiteY54-17078" fmla="*/ 2549924 h 3163521"/>
              <a:gd name="connsiteX55-17079" fmla="*/ 10083317 w 12193149"/>
              <a:gd name="connsiteY55-17080" fmla="*/ 2562078 h 3163521"/>
              <a:gd name="connsiteX56-17081" fmla="*/ 10040388 w 12193149"/>
              <a:gd name="connsiteY56-17082" fmla="*/ 2560414 h 3163521"/>
              <a:gd name="connsiteX57-17083" fmla="*/ 9961167 w 12193149"/>
              <a:gd name="connsiteY57-17084" fmla="*/ 2575929 h 3163521"/>
              <a:gd name="connsiteX58-17085" fmla="*/ 9848940 w 12193149"/>
              <a:gd name="connsiteY58-17086" fmla="*/ 2582697 h 3163521"/>
              <a:gd name="connsiteX59-17087" fmla="*/ 9729457 w 12193149"/>
              <a:gd name="connsiteY59-17088" fmla="*/ 2602904 h 3163521"/>
              <a:gd name="connsiteX60-17089" fmla="*/ 9613704 w 12193149"/>
              <a:gd name="connsiteY60-17090" fmla="*/ 2631153 h 3163521"/>
              <a:gd name="connsiteX61-17091" fmla="*/ 9338590 w 12193149"/>
              <a:gd name="connsiteY61-17092" fmla="*/ 2688075 h 3163521"/>
              <a:gd name="connsiteX62-17093" fmla="*/ 9232518 w 12193149"/>
              <a:gd name="connsiteY62-17094" fmla="*/ 2711931 h 3163521"/>
              <a:gd name="connsiteX63-17095" fmla="*/ 9156690 w 12193149"/>
              <a:gd name="connsiteY63-17096" fmla="*/ 2722010 h 3163521"/>
              <a:gd name="connsiteX64-17097" fmla="*/ 9054601 w 12193149"/>
              <a:gd name="connsiteY64-17098" fmla="*/ 2729537 h 3163521"/>
              <a:gd name="connsiteX65-17099" fmla="*/ 9006634 w 12193149"/>
              <a:gd name="connsiteY65-17100" fmla="*/ 2732822 h 3163521"/>
              <a:gd name="connsiteX66-17101" fmla="*/ 9006349 w 12193149"/>
              <a:gd name="connsiteY66-17102" fmla="*/ 2732582 h 3163521"/>
              <a:gd name="connsiteX67-17103" fmla="*/ 8997380 w 12193149"/>
              <a:gd name="connsiteY67-17104" fmla="*/ 2733793 h 3163521"/>
              <a:gd name="connsiteX68-17105" fmla="*/ 8991542 w 12193149"/>
              <a:gd name="connsiteY68-17106" fmla="*/ 2735854 h 3163521"/>
              <a:gd name="connsiteX69-17107" fmla="*/ 8975485 w 12193149"/>
              <a:gd name="connsiteY69-17108" fmla="*/ 2739080 h 3163521"/>
              <a:gd name="connsiteX70-17109" fmla="*/ 8969159 w 12193149"/>
              <a:gd name="connsiteY70-17110" fmla="*/ 2738380 h 3163521"/>
              <a:gd name="connsiteX71-17111" fmla="*/ 8964196 w 12193149"/>
              <a:gd name="connsiteY71-17112" fmla="*/ 2736155 h 3163521"/>
              <a:gd name="connsiteX72-17113" fmla="*/ 8930136 w 12193149"/>
              <a:gd name="connsiteY72-17114" fmla="*/ 2732967 h 3163521"/>
              <a:gd name="connsiteX73-17115" fmla="*/ 8753592 w 12193149"/>
              <a:gd name="connsiteY73-17116" fmla="*/ 2752199 h 3163521"/>
              <a:gd name="connsiteX74-17117" fmla="*/ 8708995 w 12193149"/>
              <a:gd name="connsiteY74-17118" fmla="*/ 2754300 h 3163521"/>
              <a:gd name="connsiteX75-17119" fmla="*/ 8597219 w 12193149"/>
              <a:gd name="connsiteY75-17120" fmla="*/ 2762872 h 3163521"/>
              <a:gd name="connsiteX76-17121" fmla="*/ 8526378 w 12193149"/>
              <a:gd name="connsiteY76-17122" fmla="*/ 2748030 h 3163521"/>
              <a:gd name="connsiteX77-17123" fmla="*/ 8512131 w 12193149"/>
              <a:gd name="connsiteY77-17124" fmla="*/ 2753945 h 3163521"/>
              <a:gd name="connsiteX78-17125" fmla="*/ 8507315 w 12193149"/>
              <a:gd name="connsiteY78-17126" fmla="*/ 2756946 h 3163521"/>
              <a:gd name="connsiteX79-17127" fmla="*/ 8499116 w 12193149"/>
              <a:gd name="connsiteY79-17128" fmla="*/ 2759684 h 3163521"/>
              <a:gd name="connsiteX80-17129" fmla="*/ 8498742 w 12193149"/>
              <a:gd name="connsiteY80-17130" fmla="*/ 2759505 h 3163521"/>
              <a:gd name="connsiteX81-17131" fmla="*/ 8491397 w 12193149"/>
              <a:gd name="connsiteY81-17132" fmla="*/ 2762555 h 3163521"/>
              <a:gd name="connsiteX82-17133" fmla="*/ 8368330 w 12193149"/>
              <a:gd name="connsiteY82-17134" fmla="*/ 2776597 h 3163521"/>
              <a:gd name="connsiteX83-17135" fmla="*/ 8354947 w 12193149"/>
              <a:gd name="connsiteY83-17136" fmla="*/ 2776791 h 3163521"/>
              <a:gd name="connsiteX84-17137" fmla="*/ 8321252 w 12193149"/>
              <a:gd name="connsiteY84-17138" fmla="*/ 2793369 h 3163521"/>
              <a:gd name="connsiteX85-17139" fmla="*/ 8315581 w 12193149"/>
              <a:gd name="connsiteY85-17140" fmla="*/ 2793695 h 3163521"/>
              <a:gd name="connsiteX86-17141" fmla="*/ 8296322 w 12193149"/>
              <a:gd name="connsiteY86-17142" fmla="*/ 2807590 h 3163521"/>
              <a:gd name="connsiteX87-17143" fmla="*/ 8285424 w 12193149"/>
              <a:gd name="connsiteY87-17144" fmla="*/ 2813413 h 3163521"/>
              <a:gd name="connsiteX88-17145" fmla="*/ 8284298 w 12193149"/>
              <a:gd name="connsiteY88-17146" fmla="*/ 2817856 h 3163521"/>
              <a:gd name="connsiteX89-17147" fmla="*/ 8267224 w 12193149"/>
              <a:gd name="connsiteY89-17148" fmla="*/ 2825031 h 3163521"/>
              <a:gd name="connsiteX90-17149" fmla="*/ 8264525 w 12193149"/>
              <a:gd name="connsiteY90-17150" fmla="*/ 2824801 h 3163521"/>
              <a:gd name="connsiteX91-17151" fmla="*/ 8253181 w 12193149"/>
              <a:gd name="connsiteY91-17152" fmla="*/ 2834644 h 3163521"/>
              <a:gd name="connsiteX92-17153" fmla="*/ 8246982 w 12193149"/>
              <a:gd name="connsiteY92-17154" fmla="*/ 2847636 h 3163521"/>
              <a:gd name="connsiteX93-17155" fmla="*/ 8091420 w 12193149"/>
              <a:gd name="connsiteY93-17156" fmla="*/ 2893797 h 3163521"/>
              <a:gd name="connsiteX94-17157" fmla="*/ 7906555 w 12193149"/>
              <a:gd name="connsiteY94-17158" fmla="*/ 2935770 h 3163521"/>
              <a:gd name="connsiteX95-17159" fmla="*/ 7719893 w 12193149"/>
              <a:gd name="connsiteY95-17160" fmla="*/ 2961485 h 3163521"/>
              <a:gd name="connsiteX96-17161" fmla="*/ 7615495 w 12193149"/>
              <a:gd name="connsiteY96-17162" fmla="*/ 2958014 h 3163521"/>
              <a:gd name="connsiteX97-17163" fmla="*/ 7528691 w 12193149"/>
              <a:gd name="connsiteY97-17164" fmla="*/ 2963842 h 3163521"/>
              <a:gd name="connsiteX98-17165" fmla="*/ 7520719 w 12193149"/>
              <a:gd name="connsiteY98-17166" fmla="*/ 2966395 h 3163521"/>
              <a:gd name="connsiteX99-17167" fmla="*/ 7508559 w 12193149"/>
              <a:gd name="connsiteY99-17168" fmla="*/ 2967730 h 3163521"/>
              <a:gd name="connsiteX100-17169" fmla="*/ 7508188 w 12193149"/>
              <a:gd name="connsiteY100-17170" fmla="*/ 2967403 h 3163521"/>
              <a:gd name="connsiteX101-17171" fmla="*/ 7496943 w 12193149"/>
              <a:gd name="connsiteY101-17172" fmla="*/ 2969355 h 3163521"/>
              <a:gd name="connsiteX102-17173" fmla="*/ 7219707 w 12193149"/>
              <a:gd name="connsiteY102-17174" fmla="*/ 2975462 h 3163521"/>
              <a:gd name="connsiteX103-17175" fmla="*/ 7202249 w 12193149"/>
              <a:gd name="connsiteY103-17176" fmla="*/ 2980012 h 3163521"/>
              <a:gd name="connsiteX104-17177" fmla="*/ 7198152 w 12193149"/>
              <a:gd name="connsiteY104-17178" fmla="*/ 2985370 h 3163521"/>
              <a:gd name="connsiteX105-17179" fmla="*/ 7171956 w 12193149"/>
              <a:gd name="connsiteY105-17180" fmla="*/ 2990018 h 3163521"/>
              <a:gd name="connsiteX106-17181" fmla="*/ 7098136 w 12193149"/>
              <a:gd name="connsiteY106-17182" fmla="*/ 3002246 h 3163521"/>
              <a:gd name="connsiteX107-17183" fmla="*/ 7019644 w 12193149"/>
              <a:gd name="connsiteY107-17184" fmla="*/ 3001872 h 3163521"/>
              <a:gd name="connsiteX108-17185" fmla="*/ 6905294 w 12193149"/>
              <a:gd name="connsiteY108-17186" fmla="*/ 3031378 h 3163521"/>
              <a:gd name="connsiteX109-17187" fmla="*/ 6709370 w 12193149"/>
              <a:gd name="connsiteY109-17188" fmla="*/ 3059333 h 3163521"/>
              <a:gd name="connsiteX110-17189" fmla="*/ 6550602 w 12193149"/>
              <a:gd name="connsiteY110-17190" fmla="*/ 3088109 h 3163521"/>
              <a:gd name="connsiteX111-17191" fmla="*/ 6318708 w 12193149"/>
              <a:gd name="connsiteY111-17192" fmla="*/ 3134909 h 3163521"/>
              <a:gd name="connsiteX112-17193" fmla="*/ 6169822 w 12193149"/>
              <a:gd name="connsiteY112-17194" fmla="*/ 3136996 h 3163521"/>
              <a:gd name="connsiteX113-17195" fmla="*/ 6074996 w 12193149"/>
              <a:gd name="connsiteY113-17196" fmla="*/ 3157458 h 3163521"/>
              <a:gd name="connsiteX114-17197" fmla="*/ 6069677 w 12193149"/>
              <a:gd name="connsiteY114-17198" fmla="*/ 3155921 h 3163521"/>
              <a:gd name="connsiteX115-17199" fmla="*/ 6049786 w 12193149"/>
              <a:gd name="connsiteY115-17200" fmla="*/ 3156604 h 3163521"/>
              <a:gd name="connsiteX116-17201" fmla="*/ 6042433 w 12193149"/>
              <a:gd name="connsiteY116-17202" fmla="*/ 3148255 h 3163521"/>
              <a:gd name="connsiteX117-17203" fmla="*/ 6011238 w 12193149"/>
              <a:gd name="connsiteY117-17204" fmla="*/ 3143162 h 3163521"/>
              <a:gd name="connsiteX118-17205" fmla="*/ 5958523 w 12193149"/>
              <a:gd name="connsiteY118-17206" fmla="*/ 3146806 h 3163521"/>
              <a:gd name="connsiteX119-17207" fmla="*/ 5760067 w 12193149"/>
              <a:gd name="connsiteY119-17208" fmla="*/ 3162498 h 3163521"/>
              <a:gd name="connsiteX120-17209" fmla="*/ 5628108 w 12193149"/>
              <a:gd name="connsiteY120-17210" fmla="*/ 3163521 h 3163521"/>
              <a:gd name="connsiteX121-17211" fmla="*/ 5472054 w 12193149"/>
              <a:gd name="connsiteY121-17212" fmla="*/ 3149501 h 3163521"/>
              <a:gd name="connsiteX122-17213" fmla="*/ 5433909 w 12193149"/>
              <a:gd name="connsiteY122-17214" fmla="*/ 3138248 h 3163521"/>
              <a:gd name="connsiteX123-17215" fmla="*/ 5382817 w 12193149"/>
              <a:gd name="connsiteY123-17216" fmla="*/ 3120546 h 3163521"/>
              <a:gd name="connsiteX124-17217" fmla="*/ 5262912 w 12193149"/>
              <a:gd name="connsiteY124-17218" fmla="*/ 3100129 h 3163521"/>
              <a:gd name="connsiteX125-17219" fmla="*/ 5224109 w 12193149"/>
              <a:gd name="connsiteY125-17220" fmla="*/ 3089005 h 3163521"/>
              <a:gd name="connsiteX126-17221" fmla="*/ 5175808 w 12193149"/>
              <a:gd name="connsiteY126-17222" fmla="*/ 3086015 h 3163521"/>
              <a:gd name="connsiteX127-17223" fmla="*/ 5157702 w 12193149"/>
              <a:gd name="connsiteY127-17224" fmla="*/ 3078792 h 3163521"/>
              <a:gd name="connsiteX128-17225" fmla="*/ 5143747 w 12193149"/>
              <a:gd name="connsiteY128-17226" fmla="*/ 3075392 h 3163521"/>
              <a:gd name="connsiteX129-17227" fmla="*/ 5140744 w 12193149"/>
              <a:gd name="connsiteY129-17228" fmla="*/ 3073291 h 3163521"/>
              <a:gd name="connsiteX130-17229" fmla="*/ 5122807 w 12193149"/>
              <a:gd name="connsiteY130-17230" fmla="*/ 3062438 h 3163521"/>
              <a:gd name="connsiteX131-17231" fmla="*/ 5066938 w 12193149"/>
              <a:gd name="connsiteY131-17232" fmla="*/ 3069009 h 3163521"/>
              <a:gd name="connsiteX132-17233" fmla="*/ 5012662 w 12193149"/>
              <a:gd name="connsiteY132-17234" fmla="*/ 3052628 h 3163521"/>
              <a:gd name="connsiteX133-17235" fmla="*/ 4841589 w 12193149"/>
              <a:gd name="connsiteY133-17236" fmla="*/ 3028611 h 3163521"/>
              <a:gd name="connsiteX134-17237" fmla="*/ 4763595 w 12193149"/>
              <a:gd name="connsiteY134-17238" fmla="*/ 3000843 h 3163521"/>
              <a:gd name="connsiteX135-17239" fmla="*/ 4724334 w 12193149"/>
              <a:gd name="connsiteY135-17240" fmla="*/ 2991829 h 3163521"/>
              <a:gd name="connsiteX136-17241" fmla="*/ 4722324 w 12193149"/>
              <a:gd name="connsiteY136-17242" fmla="*/ 2991080 h 3163521"/>
              <a:gd name="connsiteX137-17243" fmla="*/ 4723259 w 12193149"/>
              <a:gd name="connsiteY137-17244" fmla="*/ 2990869 h 3163521"/>
              <a:gd name="connsiteX138-17245" fmla="*/ 4718350 w 12193149"/>
              <a:gd name="connsiteY138-17246" fmla="*/ 2989599 h 3163521"/>
              <a:gd name="connsiteX139-17247" fmla="*/ 4722324 w 12193149"/>
              <a:gd name="connsiteY139-17248" fmla="*/ 2991080 h 3163521"/>
              <a:gd name="connsiteX140-17249" fmla="*/ 4716674 w 12193149"/>
              <a:gd name="connsiteY140-17250" fmla="*/ 2992355 h 3163521"/>
              <a:gd name="connsiteX141-17251" fmla="*/ 4516962 w 12193149"/>
              <a:gd name="connsiteY141-17252" fmla="*/ 2982453 h 3163521"/>
              <a:gd name="connsiteX142-17253" fmla="*/ 4429691 w 12193149"/>
              <a:gd name="connsiteY142-17254" fmla="*/ 2971802 h 3163521"/>
              <a:gd name="connsiteX143-17255" fmla="*/ 4364023 w 12193149"/>
              <a:gd name="connsiteY143-17256" fmla="*/ 2970456 h 3163521"/>
              <a:gd name="connsiteX144-17257" fmla="*/ 4318114 w 12193149"/>
              <a:gd name="connsiteY144-17258" fmla="*/ 2977071 h 3163521"/>
              <a:gd name="connsiteX145-17259" fmla="*/ 4316258 w 12193149"/>
              <a:gd name="connsiteY145-17260" fmla="*/ 2975730 h 3163521"/>
              <a:gd name="connsiteX146-17261" fmla="*/ 4296292 w 12193149"/>
              <a:gd name="connsiteY146-17262" fmla="*/ 2973851 h 3163521"/>
              <a:gd name="connsiteX147-17263" fmla="*/ 4291212 w 12193149"/>
              <a:gd name="connsiteY147-17264" fmla="*/ 2976768 h 3163521"/>
              <a:gd name="connsiteX148-17265" fmla="*/ 4277290 w 12193149"/>
              <a:gd name="connsiteY148-17266" fmla="*/ 2976522 h 3163521"/>
              <a:gd name="connsiteX149-17267" fmla="*/ 4249265 w 12193149"/>
              <a:gd name="connsiteY149-17268" fmla="*/ 2978846 h 3163521"/>
              <a:gd name="connsiteX150-17269" fmla="*/ 4203199 w 12193149"/>
              <a:gd name="connsiteY150-17270" fmla="*/ 2976051 h 3163521"/>
              <a:gd name="connsiteX151-17271" fmla="*/ 4202893 w 12193149"/>
              <a:gd name="connsiteY151-17272" fmla="*/ 2974792 h 3163521"/>
              <a:gd name="connsiteX152-17273" fmla="*/ 4192396 w 12193149"/>
              <a:gd name="connsiteY152-17274" fmla="*/ 2969158 h 3163521"/>
              <a:gd name="connsiteX153-17275" fmla="*/ 4143893 w 12193149"/>
              <a:gd name="connsiteY153-17276" fmla="*/ 2953293 h 3163521"/>
              <a:gd name="connsiteX154-17277" fmla="*/ 4084245 w 12193149"/>
              <a:gd name="connsiteY154-17278" fmla="*/ 2926760 h 3163521"/>
              <a:gd name="connsiteX155-17279" fmla="*/ 4075694 w 12193149"/>
              <a:gd name="connsiteY155-17280" fmla="*/ 2925925 h 3163521"/>
              <a:gd name="connsiteX156-17281" fmla="*/ 4075575 w 12193149"/>
              <a:gd name="connsiteY156-17282" fmla="*/ 2925626 h 3163521"/>
              <a:gd name="connsiteX157-17283" fmla="*/ 4066658 w 12193149"/>
              <a:gd name="connsiteY157-17284" fmla="*/ 2924182 h 3163521"/>
              <a:gd name="connsiteX158-17285" fmla="*/ 4060102 w 12193149"/>
              <a:gd name="connsiteY158-17286" fmla="*/ 2924400 h 3163521"/>
              <a:gd name="connsiteX159-17287" fmla="*/ 4043512 w 12193149"/>
              <a:gd name="connsiteY159-17288" fmla="*/ 2922779 h 3163521"/>
              <a:gd name="connsiteX160-17289" fmla="*/ 4038145 w 12193149"/>
              <a:gd name="connsiteY160-17290" fmla="*/ 2920345 h 3163521"/>
              <a:gd name="connsiteX161-17291" fmla="*/ 4036511 w 12193149"/>
              <a:gd name="connsiteY161-17292" fmla="*/ 2916678 h 3163521"/>
              <a:gd name="connsiteX162-17293" fmla="*/ 4034926 w 12193149"/>
              <a:gd name="connsiteY162-17294" fmla="*/ 2916913 h 3163521"/>
              <a:gd name="connsiteX163-17295" fmla="*/ 4005686 w 12193149"/>
              <a:gd name="connsiteY163-17296" fmla="*/ 2904345 h 3163521"/>
              <a:gd name="connsiteX164-17297" fmla="*/ 3937994 w 12193149"/>
              <a:gd name="connsiteY164-17298" fmla="*/ 2886888 h 3163521"/>
              <a:gd name="connsiteX165-17299" fmla="*/ 3898423 w 12193149"/>
              <a:gd name="connsiteY165-17300" fmla="*/ 2881233 h 3163521"/>
              <a:gd name="connsiteX166-17301" fmla="*/ 3790908 w 12193149"/>
              <a:gd name="connsiteY166-17302" fmla="*/ 2860995 h 3163521"/>
              <a:gd name="connsiteX167-17303" fmla="*/ 3683661 w 12193149"/>
              <a:gd name="connsiteY167-17304" fmla="*/ 2837072 h 3163521"/>
              <a:gd name="connsiteX168-17305" fmla="*/ 3611183 w 12193149"/>
              <a:gd name="connsiteY168-17306" fmla="*/ 2804801 h 3163521"/>
              <a:gd name="connsiteX169-17307" fmla="*/ 3605003 w 12193149"/>
              <a:gd name="connsiteY169-17308" fmla="*/ 2806163 h 3163521"/>
              <a:gd name="connsiteX170-17309" fmla="*/ 3595884 w 12193149"/>
              <a:gd name="connsiteY170-17310" fmla="*/ 2806327 h 3163521"/>
              <a:gd name="connsiteX171-17311" fmla="*/ 3595649 w 12193149"/>
              <a:gd name="connsiteY171-17312" fmla="*/ 2806058 h 3163521"/>
              <a:gd name="connsiteX172-17313" fmla="*/ 3587126 w 12193149"/>
              <a:gd name="connsiteY172-17314" fmla="*/ 2806748 h 3163521"/>
              <a:gd name="connsiteX173-17315" fmla="*/ 3537283 w 12193149"/>
              <a:gd name="connsiteY173-17316" fmla="*/ 2797049 h 3163521"/>
              <a:gd name="connsiteX174-17317" fmla="*/ 3474371 w 12193149"/>
              <a:gd name="connsiteY174-17318" fmla="*/ 2793388 h 3163521"/>
              <a:gd name="connsiteX175-17319" fmla="*/ 3401876 w 12193149"/>
              <a:gd name="connsiteY175-17320" fmla="*/ 2781340 h 3163521"/>
              <a:gd name="connsiteX176-17321" fmla="*/ 3365036 w 12193149"/>
              <a:gd name="connsiteY176-17322" fmla="*/ 2798292 h 3163521"/>
              <a:gd name="connsiteX177-17323" fmla="*/ 3345174 w 12193149"/>
              <a:gd name="connsiteY177-17324" fmla="*/ 2799974 h 3163521"/>
              <a:gd name="connsiteX178-17325" fmla="*/ 3342846 w 12193149"/>
              <a:gd name="connsiteY178-17326" fmla="*/ 2798999 h 3163521"/>
              <a:gd name="connsiteX179-17327" fmla="*/ 3263504 w 12193149"/>
              <a:gd name="connsiteY179-17328" fmla="*/ 2804876 h 3163521"/>
              <a:gd name="connsiteX180-17329" fmla="*/ 3143704 w 12193149"/>
              <a:gd name="connsiteY180-17330" fmla="*/ 2812651 h 3163521"/>
              <a:gd name="connsiteX181-17331" fmla="*/ 3031439 w 12193149"/>
              <a:gd name="connsiteY181-17332" fmla="*/ 2815294 h 3163521"/>
              <a:gd name="connsiteX182-17333" fmla="*/ 2782717 w 12193149"/>
              <a:gd name="connsiteY182-17334" fmla="*/ 2837115 h 3163521"/>
              <a:gd name="connsiteX183-17335" fmla="*/ 2647675 w 12193149"/>
              <a:gd name="connsiteY183-17336" fmla="*/ 2847651 h 3163521"/>
              <a:gd name="connsiteX184-17337" fmla="*/ 2569176 w 12193149"/>
              <a:gd name="connsiteY184-17338" fmla="*/ 2821410 h 3163521"/>
              <a:gd name="connsiteX185-17339" fmla="*/ 2444403 w 12193149"/>
              <a:gd name="connsiteY185-17340" fmla="*/ 2835311 h 3163521"/>
              <a:gd name="connsiteX186-17341" fmla="*/ 2316260 w 12193149"/>
              <a:gd name="connsiteY186-17342" fmla="*/ 2843778 h 3163521"/>
              <a:gd name="connsiteX187-17343" fmla="*/ 2209726 w 12193149"/>
              <a:gd name="connsiteY187-17344" fmla="*/ 2838545 h 3163521"/>
              <a:gd name="connsiteX188-17345" fmla="*/ 2095813 w 12193149"/>
              <a:gd name="connsiteY188-17346" fmla="*/ 2821834 h 3163521"/>
              <a:gd name="connsiteX189-17347" fmla="*/ 1998504 w 12193149"/>
              <a:gd name="connsiteY189-17348" fmla="*/ 2813814 h 3163521"/>
              <a:gd name="connsiteX190-17349" fmla="*/ 1929320 w 12193149"/>
              <a:gd name="connsiteY190-17350" fmla="*/ 2835759 h 3163521"/>
              <a:gd name="connsiteX191-17351" fmla="*/ 1922798 w 12193149"/>
              <a:gd name="connsiteY191-17352" fmla="*/ 2830928 h 3163521"/>
              <a:gd name="connsiteX192-17353" fmla="*/ 1874228 w 12193149"/>
              <a:gd name="connsiteY192-17354" fmla="*/ 2832523 h 3163521"/>
              <a:gd name="connsiteX193-17355" fmla="*/ 1787803 w 12193149"/>
              <a:gd name="connsiteY193-17356" fmla="*/ 2860145 h 3163521"/>
              <a:gd name="connsiteX194-17357" fmla="*/ 1739352 w 12193149"/>
              <a:gd name="connsiteY194-17358" fmla="*/ 2855094 h 3163521"/>
              <a:gd name="connsiteX195-17359" fmla="*/ 1676219 w 12193149"/>
              <a:gd name="connsiteY195-17360" fmla="*/ 2838745 h 3163521"/>
              <a:gd name="connsiteX196-17361" fmla="*/ 1609817 w 12193149"/>
              <a:gd name="connsiteY196-17362" fmla="*/ 2831848 h 3163521"/>
              <a:gd name="connsiteX197-17363" fmla="*/ 1497258 w 12193149"/>
              <a:gd name="connsiteY197-17364" fmla="*/ 2806258 h 3163521"/>
              <a:gd name="connsiteX198-17365" fmla="*/ 1151127 w 12193149"/>
              <a:gd name="connsiteY198-17366" fmla="*/ 2756823 h 3163521"/>
              <a:gd name="connsiteX199-17367" fmla="*/ 859417 w 12193149"/>
              <a:gd name="connsiteY199-17368" fmla="*/ 2747390 h 3163521"/>
              <a:gd name="connsiteX200-17369" fmla="*/ 838688 w 12193149"/>
              <a:gd name="connsiteY200-17370" fmla="*/ 2748603 h 3163521"/>
              <a:gd name="connsiteX201-17371" fmla="*/ 817957 w 12193149"/>
              <a:gd name="connsiteY201-17372" fmla="*/ 2746639 h 3163521"/>
              <a:gd name="connsiteX202-17373" fmla="*/ 812654 w 12193149"/>
              <a:gd name="connsiteY202-17374" fmla="*/ 2749533 h 3163521"/>
              <a:gd name="connsiteX203-17375" fmla="*/ 721195 w 12193149"/>
              <a:gd name="connsiteY203-17376" fmla="*/ 2748443 h 3163521"/>
              <a:gd name="connsiteX204-17377" fmla="*/ 720890 w 12193149"/>
              <a:gd name="connsiteY204-17378" fmla="*/ 2747181 h 3163521"/>
              <a:gd name="connsiteX205-17379" fmla="*/ 710023 w 12193149"/>
              <a:gd name="connsiteY205-17380" fmla="*/ 2741504 h 3163521"/>
              <a:gd name="connsiteX206-17381" fmla="*/ 597940 w 12193149"/>
              <a:gd name="connsiteY206-17382" fmla="*/ 2698646 h 3163521"/>
              <a:gd name="connsiteX207-17383" fmla="*/ 579683 w 12193149"/>
              <a:gd name="connsiteY207-17384" fmla="*/ 2695994 h 3163521"/>
              <a:gd name="connsiteX208-17385" fmla="*/ 572865 w 12193149"/>
              <a:gd name="connsiteY208-17386" fmla="*/ 2696183 h 3163521"/>
              <a:gd name="connsiteX209-17387" fmla="*/ 446247 w 12193149"/>
              <a:gd name="connsiteY209-17388" fmla="*/ 2658153 h 3163521"/>
              <a:gd name="connsiteX210-17389" fmla="*/ 405163 w 12193149"/>
              <a:gd name="connsiteY210-17390" fmla="*/ 2652330 h 3163521"/>
              <a:gd name="connsiteX211-17391" fmla="*/ 293583 w 12193149"/>
              <a:gd name="connsiteY211-17392" fmla="*/ 2631634 h 3163521"/>
              <a:gd name="connsiteX212-17393" fmla="*/ 119529 w 12193149"/>
              <a:gd name="connsiteY212-17394" fmla="*/ 2579829 h 3163521"/>
              <a:gd name="connsiteX213-17395" fmla="*/ 16674 w 12193149"/>
              <a:gd name="connsiteY213-17396" fmla="*/ 2576973 h 3163521"/>
              <a:gd name="connsiteX214-17397" fmla="*/ 1150 w 12193149"/>
              <a:gd name="connsiteY214-17398" fmla="*/ 2571504 h 3163521"/>
              <a:gd name="connsiteX215-17399" fmla="*/ 1148 w 12193149"/>
              <a:gd name="connsiteY215-17400" fmla="*/ 1040995 h 3163521"/>
              <a:gd name="connsiteX216-17401" fmla="*/ 1148 w 12193149"/>
              <a:gd name="connsiteY216-17402" fmla="*/ 818782 h 3163521"/>
              <a:gd name="connsiteX0-17403" fmla="*/ 1148 w 12193149"/>
              <a:gd name="connsiteY0-17404" fmla="*/ 0 h 3171710"/>
              <a:gd name="connsiteX1-17405" fmla="*/ 12181789 w 12193149"/>
              <a:gd name="connsiteY1-17406" fmla="*/ 8189 h 3171710"/>
              <a:gd name="connsiteX2-17407" fmla="*/ 12193149 w 12193149"/>
              <a:gd name="connsiteY2-17408" fmla="*/ 1406710 h 3171710"/>
              <a:gd name="connsiteX3-17409" fmla="*/ 12185986 w 12193149"/>
              <a:gd name="connsiteY3-17410" fmla="*/ 1411160 h 3171710"/>
              <a:gd name="connsiteX4-17411" fmla="*/ 12156363 w 12193149"/>
              <a:gd name="connsiteY4-17412" fmla="*/ 1424337 h 3171710"/>
              <a:gd name="connsiteX5-17413" fmla="*/ 12139215 w 12193149"/>
              <a:gd name="connsiteY5-17414" fmla="*/ 1450150 h 3171710"/>
              <a:gd name="connsiteX6-17415" fmla="*/ 12126327 w 12193149"/>
              <a:gd name="connsiteY6-17416" fmla="*/ 1451661 h 3171710"/>
              <a:gd name="connsiteX7-17417" fmla="*/ 12124007 w 12193149"/>
              <a:gd name="connsiteY7-17418" fmla="*/ 1451765 h 3171710"/>
              <a:gd name="connsiteX8-17419" fmla="*/ 12116854 w 12193149"/>
              <a:gd name="connsiteY8-17420" fmla="*/ 1455579 h 3171710"/>
              <a:gd name="connsiteX9-17421" fmla="*/ 12099497 w 12193149"/>
              <a:gd name="connsiteY9-17422" fmla="*/ 1455110 h 3171710"/>
              <a:gd name="connsiteX10-17423" fmla="*/ 12087073 w 12193149"/>
              <a:gd name="connsiteY10-17424" fmla="*/ 1463312 h 3171710"/>
              <a:gd name="connsiteX11-17425" fmla="*/ 12031073 w 12193149"/>
              <a:gd name="connsiteY11-17426" fmla="*/ 1506980 h 3171710"/>
              <a:gd name="connsiteX12-17427" fmla="*/ 11995833 w 12193149"/>
              <a:gd name="connsiteY12-17428" fmla="*/ 1530429 h 3171710"/>
              <a:gd name="connsiteX13-17429" fmla="*/ 11979717 w 12193149"/>
              <a:gd name="connsiteY13-17430" fmla="*/ 1535132 h 3171710"/>
              <a:gd name="connsiteX14-17431" fmla="*/ 11959046 w 12193149"/>
              <a:gd name="connsiteY14-17432" fmla="*/ 1544529 h 3171710"/>
              <a:gd name="connsiteX15-17433" fmla="*/ 11920454 w 12193149"/>
              <a:gd name="connsiteY15-17434" fmla="*/ 1557854 h 3171710"/>
              <a:gd name="connsiteX16-17435" fmla="*/ 11903656 w 12193149"/>
              <a:gd name="connsiteY16-17436" fmla="*/ 1569397 h 3171710"/>
              <a:gd name="connsiteX17-17437" fmla="*/ 11895048 w 12193149"/>
              <a:gd name="connsiteY17-17438" fmla="*/ 1571762 h 3171710"/>
              <a:gd name="connsiteX18-17439" fmla="*/ 11891968 w 12193149"/>
              <a:gd name="connsiteY18-17440" fmla="*/ 1582700 h 3171710"/>
              <a:gd name="connsiteX19-17441" fmla="*/ 11870776 w 12193149"/>
              <a:gd name="connsiteY19-17442" fmla="*/ 1604787 h 3171710"/>
              <a:gd name="connsiteX20-17443" fmla="*/ 11813376 w 12193149"/>
              <a:gd name="connsiteY20-17444" fmla="*/ 1624630 h 3171710"/>
              <a:gd name="connsiteX21-17445" fmla="*/ 11590693 w 12193149"/>
              <a:gd name="connsiteY21-17446" fmla="*/ 1790748 h 3171710"/>
              <a:gd name="connsiteX22-17447" fmla="*/ 11506817 w 12193149"/>
              <a:gd name="connsiteY22-17448" fmla="*/ 1860594 h 3171710"/>
              <a:gd name="connsiteX23-17449" fmla="*/ 11280332 w 12193149"/>
              <a:gd name="connsiteY23-17450" fmla="*/ 2050542 h 3171710"/>
              <a:gd name="connsiteX24-17451" fmla="*/ 11228309 w 12193149"/>
              <a:gd name="connsiteY24-17452" fmla="*/ 2103207 h 3171710"/>
              <a:gd name="connsiteX25-17453" fmla="*/ 11218087 w 12193149"/>
              <a:gd name="connsiteY25-17454" fmla="*/ 2102932 h 3171710"/>
              <a:gd name="connsiteX26-17455" fmla="*/ 11217184 w 12193149"/>
              <a:gd name="connsiteY26-17456" fmla="*/ 2101989 h 3171710"/>
              <a:gd name="connsiteX27-17457" fmla="*/ 11188885 w 12193149"/>
              <a:gd name="connsiteY27-17458" fmla="*/ 2119354 h 3171710"/>
              <a:gd name="connsiteX28-17459" fmla="*/ 11184501 w 12193149"/>
              <a:gd name="connsiteY28-17460" fmla="*/ 2119496 h 3171710"/>
              <a:gd name="connsiteX29-17461" fmla="*/ 11166854 w 12193149"/>
              <a:gd name="connsiteY29-17462" fmla="*/ 2133583 h 3171710"/>
              <a:gd name="connsiteX30-17463" fmla="*/ 11157311 w 12193149"/>
              <a:gd name="connsiteY30-17464" fmla="*/ 2139385 h 3171710"/>
              <a:gd name="connsiteX31-17465" fmla="*/ 11155496 w 12193149"/>
              <a:gd name="connsiteY31-17466" fmla="*/ 2144068 h 3171710"/>
              <a:gd name="connsiteX32-17467" fmla="*/ 11140961 w 12193149"/>
              <a:gd name="connsiteY32-17468" fmla="*/ 2151086 h 3171710"/>
              <a:gd name="connsiteX33-17469" fmla="*/ 11138961 w 12193149"/>
              <a:gd name="connsiteY33-17470" fmla="*/ 2150743 h 3171710"/>
              <a:gd name="connsiteX34-17471" fmla="*/ 11128208 w 12193149"/>
              <a:gd name="connsiteY34-17472" fmla="*/ 2160803 h 3171710"/>
              <a:gd name="connsiteX35-17473" fmla="*/ 11120691 w 12193149"/>
              <a:gd name="connsiteY35-17474" fmla="*/ 2174395 h 3171710"/>
              <a:gd name="connsiteX36-17475" fmla="*/ 10894683 w 12193149"/>
              <a:gd name="connsiteY36-17476" fmla="*/ 2300370 h 3171710"/>
              <a:gd name="connsiteX37-17477" fmla="*/ 10773300 w 12193149"/>
              <a:gd name="connsiteY37-17478" fmla="*/ 2350162 h 3171710"/>
              <a:gd name="connsiteX38-17479" fmla="*/ 10627668 w 12193149"/>
              <a:gd name="connsiteY38-17480" fmla="*/ 2386200 h 3171710"/>
              <a:gd name="connsiteX39-17481" fmla="*/ 10581895 w 12193149"/>
              <a:gd name="connsiteY39-17482" fmla="*/ 2395660 h 3171710"/>
              <a:gd name="connsiteX40-17483" fmla="*/ 10547790 w 12193149"/>
              <a:gd name="connsiteY40-17484" fmla="*/ 2425394 h 3171710"/>
              <a:gd name="connsiteX41-17485" fmla="*/ 10529643 w 12193149"/>
              <a:gd name="connsiteY41-17486" fmla="*/ 2423878 h 3171710"/>
              <a:gd name="connsiteX42-17487" fmla="*/ 10526446 w 12193149"/>
              <a:gd name="connsiteY42-17488" fmla="*/ 2423382 h 3171710"/>
              <a:gd name="connsiteX43-17489" fmla="*/ 10515129 w 12193149"/>
              <a:gd name="connsiteY43-17490" fmla="*/ 2426508 h 3171710"/>
              <a:gd name="connsiteX44-17491" fmla="*/ 10491735 w 12193149"/>
              <a:gd name="connsiteY44-17492" fmla="*/ 2421127 h 3171710"/>
              <a:gd name="connsiteX45-17493" fmla="*/ 10471418 w 12193149"/>
              <a:gd name="connsiteY45-17494" fmla="*/ 2428664 h 3171710"/>
              <a:gd name="connsiteX46-17495" fmla="*/ 10377042 w 12193149"/>
              <a:gd name="connsiteY46-17496" fmla="*/ 2471569 h 3171710"/>
              <a:gd name="connsiteX47-17497" fmla="*/ 10319338 w 12193149"/>
              <a:gd name="connsiteY47-17498" fmla="*/ 2493192 h 3171710"/>
              <a:gd name="connsiteX48-17499" fmla="*/ 10295467 w 12193149"/>
              <a:gd name="connsiteY48-17500" fmla="*/ 2495050 h 3171710"/>
              <a:gd name="connsiteX49-17501" fmla="*/ 10263443 w 12193149"/>
              <a:gd name="connsiteY49-17502" fmla="*/ 2501919 h 3171710"/>
              <a:gd name="connsiteX50-17503" fmla="*/ 10205418 w 12193149"/>
              <a:gd name="connsiteY50-17504" fmla="*/ 2509120 h 3171710"/>
              <a:gd name="connsiteX51-17505" fmla="*/ 10177759 w 12193149"/>
              <a:gd name="connsiteY51-17506" fmla="*/ 2519914 h 3171710"/>
              <a:gd name="connsiteX52-17507" fmla="*/ 10165070 w 12193149"/>
              <a:gd name="connsiteY52-17508" fmla="*/ 2520710 h 3171710"/>
              <a:gd name="connsiteX53-17509" fmla="*/ 10156308 w 12193149"/>
              <a:gd name="connsiteY53-17510" fmla="*/ 2534458 h 3171710"/>
              <a:gd name="connsiteX54-17511" fmla="*/ 10118267 w 12193149"/>
              <a:gd name="connsiteY54-17512" fmla="*/ 2558113 h 3171710"/>
              <a:gd name="connsiteX55-17513" fmla="*/ 10083317 w 12193149"/>
              <a:gd name="connsiteY55-17514" fmla="*/ 2570267 h 3171710"/>
              <a:gd name="connsiteX56-17515" fmla="*/ 10040388 w 12193149"/>
              <a:gd name="connsiteY56-17516" fmla="*/ 2568603 h 3171710"/>
              <a:gd name="connsiteX57-17517" fmla="*/ 9961167 w 12193149"/>
              <a:gd name="connsiteY57-17518" fmla="*/ 2584118 h 3171710"/>
              <a:gd name="connsiteX58-17519" fmla="*/ 9848940 w 12193149"/>
              <a:gd name="connsiteY58-17520" fmla="*/ 2590886 h 3171710"/>
              <a:gd name="connsiteX59-17521" fmla="*/ 9729457 w 12193149"/>
              <a:gd name="connsiteY59-17522" fmla="*/ 2611093 h 3171710"/>
              <a:gd name="connsiteX60-17523" fmla="*/ 9613704 w 12193149"/>
              <a:gd name="connsiteY60-17524" fmla="*/ 2639342 h 3171710"/>
              <a:gd name="connsiteX61-17525" fmla="*/ 9338590 w 12193149"/>
              <a:gd name="connsiteY61-17526" fmla="*/ 2696264 h 3171710"/>
              <a:gd name="connsiteX62-17527" fmla="*/ 9232518 w 12193149"/>
              <a:gd name="connsiteY62-17528" fmla="*/ 2720120 h 3171710"/>
              <a:gd name="connsiteX63-17529" fmla="*/ 9156690 w 12193149"/>
              <a:gd name="connsiteY63-17530" fmla="*/ 2730199 h 3171710"/>
              <a:gd name="connsiteX64-17531" fmla="*/ 9054601 w 12193149"/>
              <a:gd name="connsiteY64-17532" fmla="*/ 2737726 h 3171710"/>
              <a:gd name="connsiteX65-17533" fmla="*/ 9006634 w 12193149"/>
              <a:gd name="connsiteY65-17534" fmla="*/ 2741011 h 3171710"/>
              <a:gd name="connsiteX66-17535" fmla="*/ 9006349 w 12193149"/>
              <a:gd name="connsiteY66-17536" fmla="*/ 2740771 h 3171710"/>
              <a:gd name="connsiteX67-17537" fmla="*/ 8997380 w 12193149"/>
              <a:gd name="connsiteY67-17538" fmla="*/ 2741982 h 3171710"/>
              <a:gd name="connsiteX68-17539" fmla="*/ 8991542 w 12193149"/>
              <a:gd name="connsiteY68-17540" fmla="*/ 2744043 h 3171710"/>
              <a:gd name="connsiteX69-17541" fmla="*/ 8975485 w 12193149"/>
              <a:gd name="connsiteY69-17542" fmla="*/ 2747269 h 3171710"/>
              <a:gd name="connsiteX70-17543" fmla="*/ 8969159 w 12193149"/>
              <a:gd name="connsiteY70-17544" fmla="*/ 2746569 h 3171710"/>
              <a:gd name="connsiteX71-17545" fmla="*/ 8964196 w 12193149"/>
              <a:gd name="connsiteY71-17546" fmla="*/ 2744344 h 3171710"/>
              <a:gd name="connsiteX72-17547" fmla="*/ 8930136 w 12193149"/>
              <a:gd name="connsiteY72-17548" fmla="*/ 2741156 h 3171710"/>
              <a:gd name="connsiteX73-17549" fmla="*/ 8753592 w 12193149"/>
              <a:gd name="connsiteY73-17550" fmla="*/ 2760388 h 3171710"/>
              <a:gd name="connsiteX74-17551" fmla="*/ 8708995 w 12193149"/>
              <a:gd name="connsiteY74-17552" fmla="*/ 2762489 h 3171710"/>
              <a:gd name="connsiteX75-17553" fmla="*/ 8597219 w 12193149"/>
              <a:gd name="connsiteY75-17554" fmla="*/ 2771061 h 3171710"/>
              <a:gd name="connsiteX76-17555" fmla="*/ 8526378 w 12193149"/>
              <a:gd name="connsiteY76-17556" fmla="*/ 2756219 h 3171710"/>
              <a:gd name="connsiteX77-17557" fmla="*/ 8512131 w 12193149"/>
              <a:gd name="connsiteY77-17558" fmla="*/ 2762134 h 3171710"/>
              <a:gd name="connsiteX78-17559" fmla="*/ 8507315 w 12193149"/>
              <a:gd name="connsiteY78-17560" fmla="*/ 2765135 h 3171710"/>
              <a:gd name="connsiteX79-17561" fmla="*/ 8499116 w 12193149"/>
              <a:gd name="connsiteY79-17562" fmla="*/ 2767873 h 3171710"/>
              <a:gd name="connsiteX80-17563" fmla="*/ 8498742 w 12193149"/>
              <a:gd name="connsiteY80-17564" fmla="*/ 2767694 h 3171710"/>
              <a:gd name="connsiteX81-17565" fmla="*/ 8491397 w 12193149"/>
              <a:gd name="connsiteY81-17566" fmla="*/ 2770744 h 3171710"/>
              <a:gd name="connsiteX82-17567" fmla="*/ 8368330 w 12193149"/>
              <a:gd name="connsiteY82-17568" fmla="*/ 2784786 h 3171710"/>
              <a:gd name="connsiteX83-17569" fmla="*/ 8354947 w 12193149"/>
              <a:gd name="connsiteY83-17570" fmla="*/ 2784980 h 3171710"/>
              <a:gd name="connsiteX84-17571" fmla="*/ 8321252 w 12193149"/>
              <a:gd name="connsiteY84-17572" fmla="*/ 2801558 h 3171710"/>
              <a:gd name="connsiteX85-17573" fmla="*/ 8315581 w 12193149"/>
              <a:gd name="connsiteY85-17574" fmla="*/ 2801884 h 3171710"/>
              <a:gd name="connsiteX86-17575" fmla="*/ 8296322 w 12193149"/>
              <a:gd name="connsiteY86-17576" fmla="*/ 2815779 h 3171710"/>
              <a:gd name="connsiteX87-17577" fmla="*/ 8285424 w 12193149"/>
              <a:gd name="connsiteY87-17578" fmla="*/ 2821602 h 3171710"/>
              <a:gd name="connsiteX88-17579" fmla="*/ 8284298 w 12193149"/>
              <a:gd name="connsiteY88-17580" fmla="*/ 2826045 h 3171710"/>
              <a:gd name="connsiteX89-17581" fmla="*/ 8267224 w 12193149"/>
              <a:gd name="connsiteY89-17582" fmla="*/ 2833220 h 3171710"/>
              <a:gd name="connsiteX90-17583" fmla="*/ 8264525 w 12193149"/>
              <a:gd name="connsiteY90-17584" fmla="*/ 2832990 h 3171710"/>
              <a:gd name="connsiteX91-17585" fmla="*/ 8253181 w 12193149"/>
              <a:gd name="connsiteY91-17586" fmla="*/ 2842833 h 3171710"/>
              <a:gd name="connsiteX92-17587" fmla="*/ 8246982 w 12193149"/>
              <a:gd name="connsiteY92-17588" fmla="*/ 2855825 h 3171710"/>
              <a:gd name="connsiteX93-17589" fmla="*/ 8091420 w 12193149"/>
              <a:gd name="connsiteY93-17590" fmla="*/ 2901986 h 3171710"/>
              <a:gd name="connsiteX94-17591" fmla="*/ 7906555 w 12193149"/>
              <a:gd name="connsiteY94-17592" fmla="*/ 2943959 h 3171710"/>
              <a:gd name="connsiteX95-17593" fmla="*/ 7719893 w 12193149"/>
              <a:gd name="connsiteY95-17594" fmla="*/ 2969674 h 3171710"/>
              <a:gd name="connsiteX96-17595" fmla="*/ 7615495 w 12193149"/>
              <a:gd name="connsiteY96-17596" fmla="*/ 2966203 h 3171710"/>
              <a:gd name="connsiteX97-17597" fmla="*/ 7528691 w 12193149"/>
              <a:gd name="connsiteY97-17598" fmla="*/ 2972031 h 3171710"/>
              <a:gd name="connsiteX98-17599" fmla="*/ 7520719 w 12193149"/>
              <a:gd name="connsiteY98-17600" fmla="*/ 2974584 h 3171710"/>
              <a:gd name="connsiteX99-17601" fmla="*/ 7508559 w 12193149"/>
              <a:gd name="connsiteY99-17602" fmla="*/ 2975919 h 3171710"/>
              <a:gd name="connsiteX100-17603" fmla="*/ 7508188 w 12193149"/>
              <a:gd name="connsiteY100-17604" fmla="*/ 2975592 h 3171710"/>
              <a:gd name="connsiteX101-17605" fmla="*/ 7496943 w 12193149"/>
              <a:gd name="connsiteY101-17606" fmla="*/ 2977544 h 3171710"/>
              <a:gd name="connsiteX102-17607" fmla="*/ 7219707 w 12193149"/>
              <a:gd name="connsiteY102-17608" fmla="*/ 2983651 h 3171710"/>
              <a:gd name="connsiteX103-17609" fmla="*/ 7202249 w 12193149"/>
              <a:gd name="connsiteY103-17610" fmla="*/ 2988201 h 3171710"/>
              <a:gd name="connsiteX104-17611" fmla="*/ 7198152 w 12193149"/>
              <a:gd name="connsiteY104-17612" fmla="*/ 2993559 h 3171710"/>
              <a:gd name="connsiteX105-17613" fmla="*/ 7171956 w 12193149"/>
              <a:gd name="connsiteY105-17614" fmla="*/ 2998207 h 3171710"/>
              <a:gd name="connsiteX106-17615" fmla="*/ 7098136 w 12193149"/>
              <a:gd name="connsiteY106-17616" fmla="*/ 3010435 h 3171710"/>
              <a:gd name="connsiteX107-17617" fmla="*/ 7019644 w 12193149"/>
              <a:gd name="connsiteY107-17618" fmla="*/ 3010061 h 3171710"/>
              <a:gd name="connsiteX108-17619" fmla="*/ 6905294 w 12193149"/>
              <a:gd name="connsiteY108-17620" fmla="*/ 3039567 h 3171710"/>
              <a:gd name="connsiteX109-17621" fmla="*/ 6709370 w 12193149"/>
              <a:gd name="connsiteY109-17622" fmla="*/ 3067522 h 3171710"/>
              <a:gd name="connsiteX110-17623" fmla="*/ 6550602 w 12193149"/>
              <a:gd name="connsiteY110-17624" fmla="*/ 3096298 h 3171710"/>
              <a:gd name="connsiteX111-17625" fmla="*/ 6318708 w 12193149"/>
              <a:gd name="connsiteY111-17626" fmla="*/ 3143098 h 3171710"/>
              <a:gd name="connsiteX112-17627" fmla="*/ 6169822 w 12193149"/>
              <a:gd name="connsiteY112-17628" fmla="*/ 3145185 h 3171710"/>
              <a:gd name="connsiteX113-17629" fmla="*/ 6074996 w 12193149"/>
              <a:gd name="connsiteY113-17630" fmla="*/ 3165647 h 3171710"/>
              <a:gd name="connsiteX114-17631" fmla="*/ 6069677 w 12193149"/>
              <a:gd name="connsiteY114-17632" fmla="*/ 3164110 h 3171710"/>
              <a:gd name="connsiteX115-17633" fmla="*/ 6049786 w 12193149"/>
              <a:gd name="connsiteY115-17634" fmla="*/ 3164793 h 3171710"/>
              <a:gd name="connsiteX116-17635" fmla="*/ 6042433 w 12193149"/>
              <a:gd name="connsiteY116-17636" fmla="*/ 3156444 h 3171710"/>
              <a:gd name="connsiteX117-17637" fmla="*/ 6011238 w 12193149"/>
              <a:gd name="connsiteY117-17638" fmla="*/ 3151351 h 3171710"/>
              <a:gd name="connsiteX118-17639" fmla="*/ 5958523 w 12193149"/>
              <a:gd name="connsiteY118-17640" fmla="*/ 3154995 h 3171710"/>
              <a:gd name="connsiteX119-17641" fmla="*/ 5760067 w 12193149"/>
              <a:gd name="connsiteY119-17642" fmla="*/ 3170687 h 3171710"/>
              <a:gd name="connsiteX120-17643" fmla="*/ 5628108 w 12193149"/>
              <a:gd name="connsiteY120-17644" fmla="*/ 3171710 h 3171710"/>
              <a:gd name="connsiteX121-17645" fmla="*/ 5472054 w 12193149"/>
              <a:gd name="connsiteY121-17646" fmla="*/ 3157690 h 3171710"/>
              <a:gd name="connsiteX122-17647" fmla="*/ 5433909 w 12193149"/>
              <a:gd name="connsiteY122-17648" fmla="*/ 3146437 h 3171710"/>
              <a:gd name="connsiteX123-17649" fmla="*/ 5382817 w 12193149"/>
              <a:gd name="connsiteY123-17650" fmla="*/ 3128735 h 3171710"/>
              <a:gd name="connsiteX124-17651" fmla="*/ 5262912 w 12193149"/>
              <a:gd name="connsiteY124-17652" fmla="*/ 3108318 h 3171710"/>
              <a:gd name="connsiteX125-17653" fmla="*/ 5224109 w 12193149"/>
              <a:gd name="connsiteY125-17654" fmla="*/ 3097194 h 3171710"/>
              <a:gd name="connsiteX126-17655" fmla="*/ 5175808 w 12193149"/>
              <a:gd name="connsiteY126-17656" fmla="*/ 3094204 h 3171710"/>
              <a:gd name="connsiteX127-17657" fmla="*/ 5157702 w 12193149"/>
              <a:gd name="connsiteY127-17658" fmla="*/ 3086981 h 3171710"/>
              <a:gd name="connsiteX128-17659" fmla="*/ 5143747 w 12193149"/>
              <a:gd name="connsiteY128-17660" fmla="*/ 3083581 h 3171710"/>
              <a:gd name="connsiteX129-17661" fmla="*/ 5140744 w 12193149"/>
              <a:gd name="connsiteY129-17662" fmla="*/ 3081480 h 3171710"/>
              <a:gd name="connsiteX130-17663" fmla="*/ 5122807 w 12193149"/>
              <a:gd name="connsiteY130-17664" fmla="*/ 3070627 h 3171710"/>
              <a:gd name="connsiteX131-17665" fmla="*/ 5066938 w 12193149"/>
              <a:gd name="connsiteY131-17666" fmla="*/ 3077198 h 3171710"/>
              <a:gd name="connsiteX132-17667" fmla="*/ 5012662 w 12193149"/>
              <a:gd name="connsiteY132-17668" fmla="*/ 3060817 h 3171710"/>
              <a:gd name="connsiteX133-17669" fmla="*/ 4841589 w 12193149"/>
              <a:gd name="connsiteY133-17670" fmla="*/ 3036800 h 3171710"/>
              <a:gd name="connsiteX134-17671" fmla="*/ 4763595 w 12193149"/>
              <a:gd name="connsiteY134-17672" fmla="*/ 3009032 h 3171710"/>
              <a:gd name="connsiteX135-17673" fmla="*/ 4724334 w 12193149"/>
              <a:gd name="connsiteY135-17674" fmla="*/ 3000018 h 3171710"/>
              <a:gd name="connsiteX136-17675" fmla="*/ 4722324 w 12193149"/>
              <a:gd name="connsiteY136-17676" fmla="*/ 2999269 h 3171710"/>
              <a:gd name="connsiteX137-17677" fmla="*/ 4723259 w 12193149"/>
              <a:gd name="connsiteY137-17678" fmla="*/ 2999058 h 3171710"/>
              <a:gd name="connsiteX138-17679" fmla="*/ 4718350 w 12193149"/>
              <a:gd name="connsiteY138-17680" fmla="*/ 2997788 h 3171710"/>
              <a:gd name="connsiteX139-17681" fmla="*/ 4722324 w 12193149"/>
              <a:gd name="connsiteY139-17682" fmla="*/ 2999269 h 3171710"/>
              <a:gd name="connsiteX140-17683" fmla="*/ 4716674 w 12193149"/>
              <a:gd name="connsiteY140-17684" fmla="*/ 3000544 h 3171710"/>
              <a:gd name="connsiteX141-17685" fmla="*/ 4516962 w 12193149"/>
              <a:gd name="connsiteY141-17686" fmla="*/ 2990642 h 3171710"/>
              <a:gd name="connsiteX142-17687" fmla="*/ 4429691 w 12193149"/>
              <a:gd name="connsiteY142-17688" fmla="*/ 2979991 h 3171710"/>
              <a:gd name="connsiteX143-17689" fmla="*/ 4364023 w 12193149"/>
              <a:gd name="connsiteY143-17690" fmla="*/ 2978645 h 3171710"/>
              <a:gd name="connsiteX144-17691" fmla="*/ 4318114 w 12193149"/>
              <a:gd name="connsiteY144-17692" fmla="*/ 2985260 h 3171710"/>
              <a:gd name="connsiteX145-17693" fmla="*/ 4316258 w 12193149"/>
              <a:gd name="connsiteY145-17694" fmla="*/ 2983919 h 3171710"/>
              <a:gd name="connsiteX146-17695" fmla="*/ 4296292 w 12193149"/>
              <a:gd name="connsiteY146-17696" fmla="*/ 2982040 h 3171710"/>
              <a:gd name="connsiteX147-17697" fmla="*/ 4291212 w 12193149"/>
              <a:gd name="connsiteY147-17698" fmla="*/ 2984957 h 3171710"/>
              <a:gd name="connsiteX148-17699" fmla="*/ 4277290 w 12193149"/>
              <a:gd name="connsiteY148-17700" fmla="*/ 2984711 h 3171710"/>
              <a:gd name="connsiteX149-17701" fmla="*/ 4249265 w 12193149"/>
              <a:gd name="connsiteY149-17702" fmla="*/ 2987035 h 3171710"/>
              <a:gd name="connsiteX150-17703" fmla="*/ 4203199 w 12193149"/>
              <a:gd name="connsiteY150-17704" fmla="*/ 2984240 h 3171710"/>
              <a:gd name="connsiteX151-17705" fmla="*/ 4202893 w 12193149"/>
              <a:gd name="connsiteY151-17706" fmla="*/ 2982981 h 3171710"/>
              <a:gd name="connsiteX152-17707" fmla="*/ 4192396 w 12193149"/>
              <a:gd name="connsiteY152-17708" fmla="*/ 2977347 h 3171710"/>
              <a:gd name="connsiteX153-17709" fmla="*/ 4143893 w 12193149"/>
              <a:gd name="connsiteY153-17710" fmla="*/ 2961482 h 3171710"/>
              <a:gd name="connsiteX154-17711" fmla="*/ 4084245 w 12193149"/>
              <a:gd name="connsiteY154-17712" fmla="*/ 2934949 h 3171710"/>
              <a:gd name="connsiteX155-17713" fmla="*/ 4075694 w 12193149"/>
              <a:gd name="connsiteY155-17714" fmla="*/ 2934114 h 3171710"/>
              <a:gd name="connsiteX156-17715" fmla="*/ 4075575 w 12193149"/>
              <a:gd name="connsiteY156-17716" fmla="*/ 2933815 h 3171710"/>
              <a:gd name="connsiteX157-17717" fmla="*/ 4066658 w 12193149"/>
              <a:gd name="connsiteY157-17718" fmla="*/ 2932371 h 3171710"/>
              <a:gd name="connsiteX158-17719" fmla="*/ 4060102 w 12193149"/>
              <a:gd name="connsiteY158-17720" fmla="*/ 2932589 h 3171710"/>
              <a:gd name="connsiteX159-17721" fmla="*/ 4043512 w 12193149"/>
              <a:gd name="connsiteY159-17722" fmla="*/ 2930968 h 3171710"/>
              <a:gd name="connsiteX160-17723" fmla="*/ 4038145 w 12193149"/>
              <a:gd name="connsiteY160-17724" fmla="*/ 2928534 h 3171710"/>
              <a:gd name="connsiteX161-17725" fmla="*/ 4036511 w 12193149"/>
              <a:gd name="connsiteY161-17726" fmla="*/ 2924867 h 3171710"/>
              <a:gd name="connsiteX162-17727" fmla="*/ 4034926 w 12193149"/>
              <a:gd name="connsiteY162-17728" fmla="*/ 2925102 h 3171710"/>
              <a:gd name="connsiteX163-17729" fmla="*/ 4005686 w 12193149"/>
              <a:gd name="connsiteY163-17730" fmla="*/ 2912534 h 3171710"/>
              <a:gd name="connsiteX164-17731" fmla="*/ 3937994 w 12193149"/>
              <a:gd name="connsiteY164-17732" fmla="*/ 2895077 h 3171710"/>
              <a:gd name="connsiteX165-17733" fmla="*/ 3898423 w 12193149"/>
              <a:gd name="connsiteY165-17734" fmla="*/ 2889422 h 3171710"/>
              <a:gd name="connsiteX166-17735" fmla="*/ 3790908 w 12193149"/>
              <a:gd name="connsiteY166-17736" fmla="*/ 2869184 h 3171710"/>
              <a:gd name="connsiteX167-17737" fmla="*/ 3683661 w 12193149"/>
              <a:gd name="connsiteY167-17738" fmla="*/ 2845261 h 3171710"/>
              <a:gd name="connsiteX168-17739" fmla="*/ 3611183 w 12193149"/>
              <a:gd name="connsiteY168-17740" fmla="*/ 2812990 h 3171710"/>
              <a:gd name="connsiteX169-17741" fmla="*/ 3605003 w 12193149"/>
              <a:gd name="connsiteY169-17742" fmla="*/ 2814352 h 3171710"/>
              <a:gd name="connsiteX170-17743" fmla="*/ 3595884 w 12193149"/>
              <a:gd name="connsiteY170-17744" fmla="*/ 2814516 h 3171710"/>
              <a:gd name="connsiteX171-17745" fmla="*/ 3595649 w 12193149"/>
              <a:gd name="connsiteY171-17746" fmla="*/ 2814247 h 3171710"/>
              <a:gd name="connsiteX172-17747" fmla="*/ 3587126 w 12193149"/>
              <a:gd name="connsiteY172-17748" fmla="*/ 2814937 h 3171710"/>
              <a:gd name="connsiteX173-17749" fmla="*/ 3537283 w 12193149"/>
              <a:gd name="connsiteY173-17750" fmla="*/ 2805238 h 3171710"/>
              <a:gd name="connsiteX174-17751" fmla="*/ 3474371 w 12193149"/>
              <a:gd name="connsiteY174-17752" fmla="*/ 2801577 h 3171710"/>
              <a:gd name="connsiteX175-17753" fmla="*/ 3401876 w 12193149"/>
              <a:gd name="connsiteY175-17754" fmla="*/ 2789529 h 3171710"/>
              <a:gd name="connsiteX176-17755" fmla="*/ 3365036 w 12193149"/>
              <a:gd name="connsiteY176-17756" fmla="*/ 2806481 h 3171710"/>
              <a:gd name="connsiteX177-17757" fmla="*/ 3345174 w 12193149"/>
              <a:gd name="connsiteY177-17758" fmla="*/ 2808163 h 3171710"/>
              <a:gd name="connsiteX178-17759" fmla="*/ 3342846 w 12193149"/>
              <a:gd name="connsiteY178-17760" fmla="*/ 2807188 h 3171710"/>
              <a:gd name="connsiteX179-17761" fmla="*/ 3263504 w 12193149"/>
              <a:gd name="connsiteY179-17762" fmla="*/ 2813065 h 3171710"/>
              <a:gd name="connsiteX180-17763" fmla="*/ 3143704 w 12193149"/>
              <a:gd name="connsiteY180-17764" fmla="*/ 2820840 h 3171710"/>
              <a:gd name="connsiteX181-17765" fmla="*/ 3031439 w 12193149"/>
              <a:gd name="connsiteY181-17766" fmla="*/ 2823483 h 3171710"/>
              <a:gd name="connsiteX182-17767" fmla="*/ 2782717 w 12193149"/>
              <a:gd name="connsiteY182-17768" fmla="*/ 2845304 h 3171710"/>
              <a:gd name="connsiteX183-17769" fmla="*/ 2647675 w 12193149"/>
              <a:gd name="connsiteY183-17770" fmla="*/ 2855840 h 3171710"/>
              <a:gd name="connsiteX184-17771" fmla="*/ 2569176 w 12193149"/>
              <a:gd name="connsiteY184-17772" fmla="*/ 2829599 h 3171710"/>
              <a:gd name="connsiteX185-17773" fmla="*/ 2444403 w 12193149"/>
              <a:gd name="connsiteY185-17774" fmla="*/ 2843500 h 3171710"/>
              <a:gd name="connsiteX186-17775" fmla="*/ 2316260 w 12193149"/>
              <a:gd name="connsiteY186-17776" fmla="*/ 2851967 h 3171710"/>
              <a:gd name="connsiteX187-17777" fmla="*/ 2209726 w 12193149"/>
              <a:gd name="connsiteY187-17778" fmla="*/ 2846734 h 3171710"/>
              <a:gd name="connsiteX188-17779" fmla="*/ 2095813 w 12193149"/>
              <a:gd name="connsiteY188-17780" fmla="*/ 2830023 h 3171710"/>
              <a:gd name="connsiteX189-17781" fmla="*/ 1998504 w 12193149"/>
              <a:gd name="connsiteY189-17782" fmla="*/ 2822003 h 3171710"/>
              <a:gd name="connsiteX190-17783" fmla="*/ 1929320 w 12193149"/>
              <a:gd name="connsiteY190-17784" fmla="*/ 2843948 h 3171710"/>
              <a:gd name="connsiteX191-17785" fmla="*/ 1922798 w 12193149"/>
              <a:gd name="connsiteY191-17786" fmla="*/ 2839117 h 3171710"/>
              <a:gd name="connsiteX192-17787" fmla="*/ 1874228 w 12193149"/>
              <a:gd name="connsiteY192-17788" fmla="*/ 2840712 h 3171710"/>
              <a:gd name="connsiteX193-17789" fmla="*/ 1787803 w 12193149"/>
              <a:gd name="connsiteY193-17790" fmla="*/ 2868334 h 3171710"/>
              <a:gd name="connsiteX194-17791" fmla="*/ 1739352 w 12193149"/>
              <a:gd name="connsiteY194-17792" fmla="*/ 2863283 h 3171710"/>
              <a:gd name="connsiteX195-17793" fmla="*/ 1676219 w 12193149"/>
              <a:gd name="connsiteY195-17794" fmla="*/ 2846934 h 3171710"/>
              <a:gd name="connsiteX196-17795" fmla="*/ 1609817 w 12193149"/>
              <a:gd name="connsiteY196-17796" fmla="*/ 2840037 h 3171710"/>
              <a:gd name="connsiteX197-17797" fmla="*/ 1497258 w 12193149"/>
              <a:gd name="connsiteY197-17798" fmla="*/ 2814447 h 3171710"/>
              <a:gd name="connsiteX198-17799" fmla="*/ 1151127 w 12193149"/>
              <a:gd name="connsiteY198-17800" fmla="*/ 2765012 h 3171710"/>
              <a:gd name="connsiteX199-17801" fmla="*/ 859417 w 12193149"/>
              <a:gd name="connsiteY199-17802" fmla="*/ 2755579 h 3171710"/>
              <a:gd name="connsiteX200-17803" fmla="*/ 838688 w 12193149"/>
              <a:gd name="connsiteY200-17804" fmla="*/ 2756792 h 3171710"/>
              <a:gd name="connsiteX201-17805" fmla="*/ 817957 w 12193149"/>
              <a:gd name="connsiteY201-17806" fmla="*/ 2754828 h 3171710"/>
              <a:gd name="connsiteX202-17807" fmla="*/ 812654 w 12193149"/>
              <a:gd name="connsiteY202-17808" fmla="*/ 2757722 h 3171710"/>
              <a:gd name="connsiteX203-17809" fmla="*/ 721195 w 12193149"/>
              <a:gd name="connsiteY203-17810" fmla="*/ 2756632 h 3171710"/>
              <a:gd name="connsiteX204-17811" fmla="*/ 720890 w 12193149"/>
              <a:gd name="connsiteY204-17812" fmla="*/ 2755370 h 3171710"/>
              <a:gd name="connsiteX205-17813" fmla="*/ 710023 w 12193149"/>
              <a:gd name="connsiteY205-17814" fmla="*/ 2749693 h 3171710"/>
              <a:gd name="connsiteX206-17815" fmla="*/ 597940 w 12193149"/>
              <a:gd name="connsiteY206-17816" fmla="*/ 2706835 h 3171710"/>
              <a:gd name="connsiteX207-17817" fmla="*/ 579683 w 12193149"/>
              <a:gd name="connsiteY207-17818" fmla="*/ 2704183 h 3171710"/>
              <a:gd name="connsiteX208-17819" fmla="*/ 572865 w 12193149"/>
              <a:gd name="connsiteY208-17820" fmla="*/ 2704372 h 3171710"/>
              <a:gd name="connsiteX209-17821" fmla="*/ 446247 w 12193149"/>
              <a:gd name="connsiteY209-17822" fmla="*/ 2666342 h 3171710"/>
              <a:gd name="connsiteX210-17823" fmla="*/ 405163 w 12193149"/>
              <a:gd name="connsiteY210-17824" fmla="*/ 2660519 h 3171710"/>
              <a:gd name="connsiteX211-17825" fmla="*/ 293583 w 12193149"/>
              <a:gd name="connsiteY211-17826" fmla="*/ 2639823 h 3171710"/>
              <a:gd name="connsiteX212-17827" fmla="*/ 119529 w 12193149"/>
              <a:gd name="connsiteY212-17828" fmla="*/ 2588018 h 3171710"/>
              <a:gd name="connsiteX213-17829" fmla="*/ 16674 w 12193149"/>
              <a:gd name="connsiteY213-17830" fmla="*/ 2585162 h 3171710"/>
              <a:gd name="connsiteX214-17831" fmla="*/ 1150 w 12193149"/>
              <a:gd name="connsiteY214-17832" fmla="*/ 2579693 h 3171710"/>
              <a:gd name="connsiteX215-17833" fmla="*/ 1148 w 12193149"/>
              <a:gd name="connsiteY215-17834" fmla="*/ 1049184 h 3171710"/>
              <a:gd name="connsiteX216-17835" fmla="*/ 1148 w 12193149"/>
              <a:gd name="connsiteY216-17836" fmla="*/ 0 h 317171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  <a:cxn ang="0">
                <a:pos x="connsiteX85-171" y="connsiteY85-172"/>
              </a:cxn>
              <a:cxn ang="0">
                <a:pos x="connsiteX86-173" y="connsiteY86-174"/>
              </a:cxn>
              <a:cxn ang="0">
                <a:pos x="connsiteX87-175" y="connsiteY87-176"/>
              </a:cxn>
              <a:cxn ang="0">
                <a:pos x="connsiteX88-177" y="connsiteY88-178"/>
              </a:cxn>
              <a:cxn ang="0">
                <a:pos x="connsiteX89-179" y="connsiteY89-180"/>
              </a:cxn>
              <a:cxn ang="0">
                <a:pos x="connsiteX90-181" y="connsiteY90-182"/>
              </a:cxn>
              <a:cxn ang="0">
                <a:pos x="connsiteX91-183" y="connsiteY91-184"/>
              </a:cxn>
              <a:cxn ang="0">
                <a:pos x="connsiteX92-185" y="connsiteY92-186"/>
              </a:cxn>
              <a:cxn ang="0">
                <a:pos x="connsiteX93-187" y="connsiteY93-188"/>
              </a:cxn>
              <a:cxn ang="0">
                <a:pos x="connsiteX94-189" y="connsiteY94-190"/>
              </a:cxn>
              <a:cxn ang="0">
                <a:pos x="connsiteX95-191" y="connsiteY95-192"/>
              </a:cxn>
              <a:cxn ang="0">
                <a:pos x="connsiteX96-193" y="connsiteY96-194"/>
              </a:cxn>
              <a:cxn ang="0">
                <a:pos x="connsiteX97-195" y="connsiteY97-196"/>
              </a:cxn>
              <a:cxn ang="0">
                <a:pos x="connsiteX98-197" y="connsiteY98-198"/>
              </a:cxn>
              <a:cxn ang="0">
                <a:pos x="connsiteX99-199" y="connsiteY99-200"/>
              </a:cxn>
              <a:cxn ang="0">
                <a:pos x="connsiteX100-201" y="connsiteY100-202"/>
              </a:cxn>
              <a:cxn ang="0">
                <a:pos x="connsiteX101-203" y="connsiteY101-204"/>
              </a:cxn>
              <a:cxn ang="0">
                <a:pos x="connsiteX102-205" y="connsiteY102-206"/>
              </a:cxn>
              <a:cxn ang="0">
                <a:pos x="connsiteX103-207" y="connsiteY103-208"/>
              </a:cxn>
              <a:cxn ang="0">
                <a:pos x="connsiteX104-209" y="connsiteY104-210"/>
              </a:cxn>
              <a:cxn ang="0">
                <a:pos x="connsiteX105-211" y="connsiteY105-212"/>
              </a:cxn>
              <a:cxn ang="0">
                <a:pos x="connsiteX106-213" y="connsiteY106-214"/>
              </a:cxn>
              <a:cxn ang="0">
                <a:pos x="connsiteX107-215" y="connsiteY107-216"/>
              </a:cxn>
              <a:cxn ang="0">
                <a:pos x="connsiteX108-217" y="connsiteY108-218"/>
              </a:cxn>
              <a:cxn ang="0">
                <a:pos x="connsiteX109-219" y="connsiteY109-220"/>
              </a:cxn>
              <a:cxn ang="0">
                <a:pos x="connsiteX110-221" y="connsiteY110-222"/>
              </a:cxn>
              <a:cxn ang="0">
                <a:pos x="connsiteX111-223" y="connsiteY111-224"/>
              </a:cxn>
              <a:cxn ang="0">
                <a:pos x="connsiteX112-225" y="connsiteY112-226"/>
              </a:cxn>
              <a:cxn ang="0">
                <a:pos x="connsiteX113-227" y="connsiteY113-228"/>
              </a:cxn>
              <a:cxn ang="0">
                <a:pos x="connsiteX114-229" y="connsiteY114-230"/>
              </a:cxn>
              <a:cxn ang="0">
                <a:pos x="connsiteX115-231" y="connsiteY115-232"/>
              </a:cxn>
              <a:cxn ang="0">
                <a:pos x="connsiteX116-233" y="connsiteY116-234"/>
              </a:cxn>
              <a:cxn ang="0">
                <a:pos x="connsiteX117-235" y="connsiteY117-236"/>
              </a:cxn>
              <a:cxn ang="0">
                <a:pos x="connsiteX118-237" y="connsiteY118-238"/>
              </a:cxn>
              <a:cxn ang="0">
                <a:pos x="connsiteX119-239" y="connsiteY119-240"/>
              </a:cxn>
              <a:cxn ang="0">
                <a:pos x="connsiteX120-241" y="connsiteY120-242"/>
              </a:cxn>
              <a:cxn ang="0">
                <a:pos x="connsiteX121-243" y="connsiteY121-244"/>
              </a:cxn>
              <a:cxn ang="0">
                <a:pos x="connsiteX122-245" y="connsiteY122-246"/>
              </a:cxn>
              <a:cxn ang="0">
                <a:pos x="connsiteX123-247" y="connsiteY123-248"/>
              </a:cxn>
              <a:cxn ang="0">
                <a:pos x="connsiteX124-249" y="connsiteY124-250"/>
              </a:cxn>
              <a:cxn ang="0">
                <a:pos x="connsiteX125-251" y="connsiteY125-252"/>
              </a:cxn>
              <a:cxn ang="0">
                <a:pos x="connsiteX126-253" y="connsiteY126-254"/>
              </a:cxn>
              <a:cxn ang="0">
                <a:pos x="connsiteX127-255" y="connsiteY127-256"/>
              </a:cxn>
              <a:cxn ang="0">
                <a:pos x="connsiteX128-257" y="connsiteY128-258"/>
              </a:cxn>
              <a:cxn ang="0">
                <a:pos x="connsiteX129-259" y="connsiteY129-260"/>
              </a:cxn>
              <a:cxn ang="0">
                <a:pos x="connsiteX130-261" y="connsiteY130-262"/>
              </a:cxn>
              <a:cxn ang="0">
                <a:pos x="connsiteX131-263" y="connsiteY131-264"/>
              </a:cxn>
              <a:cxn ang="0">
                <a:pos x="connsiteX132-265" y="connsiteY132-266"/>
              </a:cxn>
              <a:cxn ang="0">
                <a:pos x="connsiteX133-267" y="connsiteY133-268"/>
              </a:cxn>
              <a:cxn ang="0">
                <a:pos x="connsiteX134-269" y="connsiteY134-270"/>
              </a:cxn>
              <a:cxn ang="0">
                <a:pos x="connsiteX135-271" y="connsiteY135-272"/>
              </a:cxn>
              <a:cxn ang="0">
                <a:pos x="connsiteX136-273" y="connsiteY136-274"/>
              </a:cxn>
              <a:cxn ang="0">
                <a:pos x="connsiteX137-275" y="connsiteY137-276"/>
              </a:cxn>
              <a:cxn ang="0">
                <a:pos x="connsiteX138-277" y="connsiteY138-278"/>
              </a:cxn>
              <a:cxn ang="0">
                <a:pos x="connsiteX139-279" y="connsiteY139-280"/>
              </a:cxn>
              <a:cxn ang="0">
                <a:pos x="connsiteX140-281" y="connsiteY140-282"/>
              </a:cxn>
              <a:cxn ang="0">
                <a:pos x="connsiteX141-283" y="connsiteY141-284"/>
              </a:cxn>
              <a:cxn ang="0">
                <a:pos x="connsiteX142-285" y="connsiteY142-286"/>
              </a:cxn>
              <a:cxn ang="0">
                <a:pos x="connsiteX143-287" y="connsiteY143-288"/>
              </a:cxn>
              <a:cxn ang="0">
                <a:pos x="connsiteX144-289" y="connsiteY144-290"/>
              </a:cxn>
              <a:cxn ang="0">
                <a:pos x="connsiteX145-291" y="connsiteY145-292"/>
              </a:cxn>
              <a:cxn ang="0">
                <a:pos x="connsiteX146-293" y="connsiteY146-294"/>
              </a:cxn>
              <a:cxn ang="0">
                <a:pos x="connsiteX147-295" y="connsiteY147-296"/>
              </a:cxn>
              <a:cxn ang="0">
                <a:pos x="connsiteX148-297" y="connsiteY148-298"/>
              </a:cxn>
              <a:cxn ang="0">
                <a:pos x="connsiteX149-299" y="connsiteY149-300"/>
              </a:cxn>
              <a:cxn ang="0">
                <a:pos x="connsiteX150-301" y="connsiteY150-302"/>
              </a:cxn>
              <a:cxn ang="0">
                <a:pos x="connsiteX151-303" y="connsiteY151-304"/>
              </a:cxn>
              <a:cxn ang="0">
                <a:pos x="connsiteX152-305" y="connsiteY152-306"/>
              </a:cxn>
              <a:cxn ang="0">
                <a:pos x="connsiteX153-307" y="connsiteY153-308"/>
              </a:cxn>
              <a:cxn ang="0">
                <a:pos x="connsiteX154-309" y="connsiteY154-310"/>
              </a:cxn>
              <a:cxn ang="0">
                <a:pos x="connsiteX155-311" y="connsiteY155-312"/>
              </a:cxn>
              <a:cxn ang="0">
                <a:pos x="connsiteX156-313" y="connsiteY156-314"/>
              </a:cxn>
              <a:cxn ang="0">
                <a:pos x="connsiteX157-315" y="connsiteY157-316"/>
              </a:cxn>
              <a:cxn ang="0">
                <a:pos x="connsiteX158-317" y="connsiteY158-318"/>
              </a:cxn>
              <a:cxn ang="0">
                <a:pos x="connsiteX159-319" y="connsiteY159-320"/>
              </a:cxn>
              <a:cxn ang="0">
                <a:pos x="connsiteX160-321" y="connsiteY160-322"/>
              </a:cxn>
              <a:cxn ang="0">
                <a:pos x="connsiteX161-323" y="connsiteY161-324"/>
              </a:cxn>
              <a:cxn ang="0">
                <a:pos x="connsiteX162-325" y="connsiteY162-326"/>
              </a:cxn>
              <a:cxn ang="0">
                <a:pos x="connsiteX163-327" y="connsiteY163-328"/>
              </a:cxn>
              <a:cxn ang="0">
                <a:pos x="connsiteX164-329" y="connsiteY164-330"/>
              </a:cxn>
              <a:cxn ang="0">
                <a:pos x="connsiteX165-331" y="connsiteY165-332"/>
              </a:cxn>
              <a:cxn ang="0">
                <a:pos x="connsiteX166-333" y="connsiteY166-334"/>
              </a:cxn>
              <a:cxn ang="0">
                <a:pos x="connsiteX167-335" y="connsiteY167-336"/>
              </a:cxn>
              <a:cxn ang="0">
                <a:pos x="connsiteX168-337" y="connsiteY168-338"/>
              </a:cxn>
              <a:cxn ang="0">
                <a:pos x="connsiteX169-339" y="connsiteY169-340"/>
              </a:cxn>
              <a:cxn ang="0">
                <a:pos x="connsiteX170-341" y="connsiteY170-342"/>
              </a:cxn>
              <a:cxn ang="0">
                <a:pos x="connsiteX171-343" y="connsiteY171-344"/>
              </a:cxn>
              <a:cxn ang="0">
                <a:pos x="connsiteX172-345" y="connsiteY172-346"/>
              </a:cxn>
              <a:cxn ang="0">
                <a:pos x="connsiteX173-347" y="connsiteY173-348"/>
              </a:cxn>
              <a:cxn ang="0">
                <a:pos x="connsiteX174-349" y="connsiteY174-350"/>
              </a:cxn>
              <a:cxn ang="0">
                <a:pos x="connsiteX175-351" y="connsiteY175-352"/>
              </a:cxn>
              <a:cxn ang="0">
                <a:pos x="connsiteX176-353" y="connsiteY176-354"/>
              </a:cxn>
              <a:cxn ang="0">
                <a:pos x="connsiteX177-355" y="connsiteY177-356"/>
              </a:cxn>
              <a:cxn ang="0">
                <a:pos x="connsiteX178-357" y="connsiteY178-358"/>
              </a:cxn>
              <a:cxn ang="0">
                <a:pos x="connsiteX179-359" y="connsiteY179-360"/>
              </a:cxn>
              <a:cxn ang="0">
                <a:pos x="connsiteX180-361" y="connsiteY180-362"/>
              </a:cxn>
              <a:cxn ang="0">
                <a:pos x="connsiteX181-363" y="connsiteY181-364"/>
              </a:cxn>
              <a:cxn ang="0">
                <a:pos x="connsiteX182-365" y="connsiteY182-366"/>
              </a:cxn>
              <a:cxn ang="0">
                <a:pos x="connsiteX183-367" y="connsiteY183-368"/>
              </a:cxn>
              <a:cxn ang="0">
                <a:pos x="connsiteX184-369" y="connsiteY184-370"/>
              </a:cxn>
              <a:cxn ang="0">
                <a:pos x="connsiteX185-371" y="connsiteY185-372"/>
              </a:cxn>
              <a:cxn ang="0">
                <a:pos x="connsiteX186-373" y="connsiteY186-374"/>
              </a:cxn>
              <a:cxn ang="0">
                <a:pos x="connsiteX187-375" y="connsiteY187-376"/>
              </a:cxn>
              <a:cxn ang="0">
                <a:pos x="connsiteX188-377" y="connsiteY188-378"/>
              </a:cxn>
              <a:cxn ang="0">
                <a:pos x="connsiteX189-379" y="connsiteY189-380"/>
              </a:cxn>
              <a:cxn ang="0">
                <a:pos x="connsiteX190-381" y="connsiteY190-382"/>
              </a:cxn>
              <a:cxn ang="0">
                <a:pos x="connsiteX191-383" y="connsiteY191-384"/>
              </a:cxn>
              <a:cxn ang="0">
                <a:pos x="connsiteX192-385" y="connsiteY192-386"/>
              </a:cxn>
              <a:cxn ang="0">
                <a:pos x="connsiteX193-387" y="connsiteY193-388"/>
              </a:cxn>
              <a:cxn ang="0">
                <a:pos x="connsiteX194-389" y="connsiteY194-390"/>
              </a:cxn>
              <a:cxn ang="0">
                <a:pos x="connsiteX195-391" y="connsiteY195-392"/>
              </a:cxn>
              <a:cxn ang="0">
                <a:pos x="connsiteX196-393" y="connsiteY196-394"/>
              </a:cxn>
              <a:cxn ang="0">
                <a:pos x="connsiteX197-395" y="connsiteY197-396"/>
              </a:cxn>
              <a:cxn ang="0">
                <a:pos x="connsiteX198-397" y="connsiteY198-398"/>
              </a:cxn>
              <a:cxn ang="0">
                <a:pos x="connsiteX199-399" y="connsiteY199-400"/>
              </a:cxn>
              <a:cxn ang="0">
                <a:pos x="connsiteX200-401" y="connsiteY200-402"/>
              </a:cxn>
              <a:cxn ang="0">
                <a:pos x="connsiteX201-403" y="connsiteY201-404"/>
              </a:cxn>
              <a:cxn ang="0">
                <a:pos x="connsiteX202-405" y="connsiteY202-406"/>
              </a:cxn>
              <a:cxn ang="0">
                <a:pos x="connsiteX203-407" y="connsiteY203-408"/>
              </a:cxn>
              <a:cxn ang="0">
                <a:pos x="connsiteX204-409" y="connsiteY204-410"/>
              </a:cxn>
              <a:cxn ang="0">
                <a:pos x="connsiteX205-411" y="connsiteY205-412"/>
              </a:cxn>
              <a:cxn ang="0">
                <a:pos x="connsiteX206-413" y="connsiteY206-414"/>
              </a:cxn>
              <a:cxn ang="0">
                <a:pos x="connsiteX207-415" y="connsiteY207-416"/>
              </a:cxn>
              <a:cxn ang="0">
                <a:pos x="connsiteX208-417" y="connsiteY208-418"/>
              </a:cxn>
              <a:cxn ang="0">
                <a:pos x="connsiteX209-419" y="connsiteY209-420"/>
              </a:cxn>
              <a:cxn ang="0">
                <a:pos x="connsiteX210-421" y="connsiteY210-422"/>
              </a:cxn>
              <a:cxn ang="0">
                <a:pos x="connsiteX211-423" y="connsiteY211-424"/>
              </a:cxn>
              <a:cxn ang="0">
                <a:pos x="connsiteX212-425" y="connsiteY212-426"/>
              </a:cxn>
              <a:cxn ang="0">
                <a:pos x="connsiteX213-427" y="connsiteY213-428"/>
              </a:cxn>
              <a:cxn ang="0">
                <a:pos x="connsiteX214-429" y="connsiteY214-430"/>
              </a:cxn>
              <a:cxn ang="0">
                <a:pos x="connsiteX215-431" y="connsiteY215-432"/>
              </a:cxn>
              <a:cxn ang="0">
                <a:pos x="connsiteX216-433" y="connsiteY216-434"/>
              </a:cxn>
            </a:cxnLst>
            <a:rect l="l" t="t" r="r" b="b"/>
            <a:pathLst>
              <a:path w="12193149" h="3171710">
                <a:moveTo>
                  <a:pt x="1148" y="0"/>
                </a:moveTo>
                <a:lnTo>
                  <a:pt x="12181789" y="8189"/>
                </a:lnTo>
                <a:cubicBezTo>
                  <a:pt x="12181789" y="201435"/>
                  <a:pt x="12193149" y="1213464"/>
                  <a:pt x="12193149" y="1406710"/>
                </a:cubicBezTo>
                <a:lnTo>
                  <a:pt x="12185986" y="1411160"/>
                </a:lnTo>
                <a:cubicBezTo>
                  <a:pt x="12156393" y="1404401"/>
                  <a:pt x="12176978" y="1415299"/>
                  <a:pt x="12156363" y="1424337"/>
                </a:cubicBezTo>
                <a:cubicBezTo>
                  <a:pt x="12172308" y="1438279"/>
                  <a:pt x="12127905" y="1429847"/>
                  <a:pt x="12139215" y="1450150"/>
                </a:cubicBezTo>
                <a:cubicBezTo>
                  <a:pt x="12135103" y="1451151"/>
                  <a:pt x="12130766" y="1451483"/>
                  <a:pt x="12126327" y="1451661"/>
                </a:cubicBezTo>
                <a:lnTo>
                  <a:pt x="12124007" y="1451765"/>
                </a:lnTo>
                <a:lnTo>
                  <a:pt x="12116854" y="1455579"/>
                </a:lnTo>
                <a:lnTo>
                  <a:pt x="12099497" y="1455110"/>
                </a:lnTo>
                <a:cubicBezTo>
                  <a:pt x="12095162" y="1456775"/>
                  <a:pt x="12090978" y="1459336"/>
                  <a:pt x="12087073" y="1463312"/>
                </a:cubicBezTo>
                <a:cubicBezTo>
                  <a:pt x="12078890" y="1483714"/>
                  <a:pt x="12040481" y="1480817"/>
                  <a:pt x="12031073" y="1506980"/>
                </a:cubicBezTo>
                <a:cubicBezTo>
                  <a:pt x="12026399" y="1515225"/>
                  <a:pt x="12004497" y="1532326"/>
                  <a:pt x="11995833" y="1530429"/>
                </a:cubicBezTo>
                <a:cubicBezTo>
                  <a:pt x="11990333" y="1532938"/>
                  <a:pt x="11986699" y="1539016"/>
                  <a:pt x="11979717" y="1535132"/>
                </a:cubicBezTo>
                <a:cubicBezTo>
                  <a:pt x="11970382" y="1531211"/>
                  <a:pt x="11963763" y="1554233"/>
                  <a:pt x="11959046" y="1544529"/>
                </a:cubicBezTo>
                <a:lnTo>
                  <a:pt x="11920454" y="1557854"/>
                </a:lnTo>
                <a:cubicBezTo>
                  <a:pt x="11919152" y="1564914"/>
                  <a:pt x="11912619" y="1567116"/>
                  <a:pt x="11903656" y="1569397"/>
                </a:cubicBezTo>
                <a:lnTo>
                  <a:pt x="11895048" y="1571762"/>
                </a:lnTo>
                <a:lnTo>
                  <a:pt x="11891968" y="1582700"/>
                </a:lnTo>
                <a:cubicBezTo>
                  <a:pt x="11881074" y="1573372"/>
                  <a:pt x="11884523" y="1604713"/>
                  <a:pt x="11870776" y="1604787"/>
                </a:cubicBezTo>
                <a:lnTo>
                  <a:pt x="11813376" y="1624630"/>
                </a:lnTo>
                <a:lnTo>
                  <a:pt x="11590693" y="1790748"/>
                </a:lnTo>
                <a:cubicBezTo>
                  <a:pt x="11550201" y="1817685"/>
                  <a:pt x="11542649" y="1767741"/>
                  <a:pt x="11506817" y="1860594"/>
                </a:cubicBezTo>
                <a:cubicBezTo>
                  <a:pt x="11450023" y="1916431"/>
                  <a:pt x="11337127" y="2017145"/>
                  <a:pt x="11280332" y="2050542"/>
                </a:cubicBezTo>
                <a:cubicBezTo>
                  <a:pt x="11267547" y="2058142"/>
                  <a:pt x="11229147" y="2123560"/>
                  <a:pt x="11228309" y="2103207"/>
                </a:cubicBezTo>
                <a:cubicBezTo>
                  <a:pt x="11223950" y="2105174"/>
                  <a:pt x="11220761" y="2104651"/>
                  <a:pt x="11218087" y="2102932"/>
                </a:cubicBezTo>
                <a:lnTo>
                  <a:pt x="11217184" y="2101989"/>
                </a:lnTo>
                <a:lnTo>
                  <a:pt x="11188885" y="2119354"/>
                </a:lnTo>
                <a:lnTo>
                  <a:pt x="11184501" y="2119496"/>
                </a:lnTo>
                <a:lnTo>
                  <a:pt x="11166854" y="2133583"/>
                </a:lnTo>
                <a:lnTo>
                  <a:pt x="11157311" y="2139385"/>
                </a:lnTo>
                <a:lnTo>
                  <a:pt x="11155496" y="2144068"/>
                </a:lnTo>
                <a:cubicBezTo>
                  <a:pt x="11153045" y="2147436"/>
                  <a:pt x="11148902" y="2150083"/>
                  <a:pt x="11140961" y="2151086"/>
                </a:cubicBezTo>
                <a:lnTo>
                  <a:pt x="11138961" y="2150743"/>
                </a:lnTo>
                <a:lnTo>
                  <a:pt x="11128208" y="2160803"/>
                </a:lnTo>
                <a:cubicBezTo>
                  <a:pt x="11124962" y="2164785"/>
                  <a:pt x="11122359" y="2169258"/>
                  <a:pt x="11120691" y="2174395"/>
                </a:cubicBezTo>
                <a:cubicBezTo>
                  <a:pt x="11081770" y="2197656"/>
                  <a:pt x="10952581" y="2271077"/>
                  <a:pt x="10894683" y="2300370"/>
                </a:cubicBezTo>
                <a:cubicBezTo>
                  <a:pt x="10861781" y="2315405"/>
                  <a:pt x="10817803" y="2335857"/>
                  <a:pt x="10773300" y="2350162"/>
                </a:cubicBezTo>
                <a:cubicBezTo>
                  <a:pt x="10733414" y="2394390"/>
                  <a:pt x="10677791" y="2353706"/>
                  <a:pt x="10627668" y="2386200"/>
                </a:cubicBezTo>
                <a:cubicBezTo>
                  <a:pt x="10590276" y="2369074"/>
                  <a:pt x="10613693" y="2389253"/>
                  <a:pt x="10581895" y="2395660"/>
                </a:cubicBezTo>
                <a:cubicBezTo>
                  <a:pt x="10597733" y="2418627"/>
                  <a:pt x="10540912" y="2395212"/>
                  <a:pt x="10547790" y="2425394"/>
                </a:cubicBezTo>
                <a:cubicBezTo>
                  <a:pt x="10541784" y="2425603"/>
                  <a:pt x="10535750" y="2424857"/>
                  <a:pt x="10529643" y="2423878"/>
                </a:cubicBezTo>
                <a:lnTo>
                  <a:pt x="10526446" y="2423382"/>
                </a:lnTo>
                <a:lnTo>
                  <a:pt x="10515129" y="2426508"/>
                </a:lnTo>
                <a:lnTo>
                  <a:pt x="10491735" y="2421127"/>
                </a:lnTo>
                <a:cubicBezTo>
                  <a:pt x="10485147" y="2422161"/>
                  <a:pt x="10478389" y="2424430"/>
                  <a:pt x="10471418" y="2428664"/>
                </a:cubicBezTo>
                <a:cubicBezTo>
                  <a:pt x="10451763" y="2453636"/>
                  <a:pt x="10400774" y="2439247"/>
                  <a:pt x="10377042" y="2471569"/>
                </a:cubicBezTo>
                <a:cubicBezTo>
                  <a:pt x="10367240" y="2481286"/>
                  <a:pt x="10330319" y="2498097"/>
                  <a:pt x="10319338" y="2493192"/>
                </a:cubicBezTo>
                <a:cubicBezTo>
                  <a:pt x="10310813" y="2495031"/>
                  <a:pt x="10303331" y="2502144"/>
                  <a:pt x="10295467" y="2495050"/>
                </a:cubicBezTo>
                <a:cubicBezTo>
                  <a:pt x="10284420" y="2487261"/>
                  <a:pt x="10265794" y="2516157"/>
                  <a:pt x="10263443" y="2501919"/>
                </a:cubicBezTo>
                <a:lnTo>
                  <a:pt x="10205418" y="2509120"/>
                </a:lnTo>
                <a:cubicBezTo>
                  <a:pt x="10200696" y="2518180"/>
                  <a:pt x="10190895" y="2519327"/>
                  <a:pt x="10177759" y="2519914"/>
                </a:cubicBezTo>
                <a:lnTo>
                  <a:pt x="10165070" y="2520710"/>
                </a:lnTo>
                <a:lnTo>
                  <a:pt x="10156308" y="2534458"/>
                </a:lnTo>
                <a:cubicBezTo>
                  <a:pt x="10145406" y="2519028"/>
                  <a:pt x="10136981" y="2561781"/>
                  <a:pt x="10118267" y="2558113"/>
                </a:cubicBezTo>
                <a:lnTo>
                  <a:pt x="10083317" y="2570267"/>
                </a:lnTo>
                <a:cubicBezTo>
                  <a:pt x="10075718" y="2568198"/>
                  <a:pt x="10048011" y="2569526"/>
                  <a:pt x="10040388" y="2568603"/>
                </a:cubicBezTo>
                <a:cubicBezTo>
                  <a:pt x="9999609" y="2578704"/>
                  <a:pt x="9985545" y="2579194"/>
                  <a:pt x="9961167" y="2584118"/>
                </a:cubicBezTo>
                <a:cubicBezTo>
                  <a:pt x="9920131" y="2584260"/>
                  <a:pt x="9889892" y="2581061"/>
                  <a:pt x="9848940" y="2590886"/>
                </a:cubicBezTo>
                <a:lnTo>
                  <a:pt x="9729457" y="2611093"/>
                </a:lnTo>
                <a:cubicBezTo>
                  <a:pt x="9676207" y="2601507"/>
                  <a:pt x="9631235" y="2626730"/>
                  <a:pt x="9613704" y="2639342"/>
                </a:cubicBezTo>
                <a:cubicBezTo>
                  <a:pt x="9548152" y="2653618"/>
                  <a:pt x="9410970" y="2690964"/>
                  <a:pt x="9338590" y="2696264"/>
                </a:cubicBezTo>
                <a:lnTo>
                  <a:pt x="9232518" y="2720120"/>
                </a:lnTo>
                <a:lnTo>
                  <a:pt x="9156690" y="2730199"/>
                </a:lnTo>
                <a:lnTo>
                  <a:pt x="9054601" y="2737726"/>
                </a:lnTo>
                <a:lnTo>
                  <a:pt x="9006634" y="2741011"/>
                </a:lnTo>
                <a:lnTo>
                  <a:pt x="9006349" y="2740771"/>
                </a:lnTo>
                <a:cubicBezTo>
                  <a:pt x="9004294" y="2740551"/>
                  <a:pt x="9001475" y="2740879"/>
                  <a:pt x="8997380" y="2741982"/>
                </a:cubicBezTo>
                <a:lnTo>
                  <a:pt x="8991542" y="2744043"/>
                </a:lnTo>
                <a:lnTo>
                  <a:pt x="8975485" y="2747269"/>
                </a:lnTo>
                <a:lnTo>
                  <a:pt x="8969159" y="2746569"/>
                </a:lnTo>
                <a:lnTo>
                  <a:pt x="8964196" y="2744344"/>
                </a:lnTo>
                <a:cubicBezTo>
                  <a:pt x="8955841" y="2752295"/>
                  <a:pt x="8956668" y="2761243"/>
                  <a:pt x="8930136" y="2741156"/>
                </a:cubicBezTo>
                <a:cubicBezTo>
                  <a:pt x="8899182" y="2742176"/>
                  <a:pt x="8790451" y="2756831"/>
                  <a:pt x="8753592" y="2760388"/>
                </a:cubicBezTo>
                <a:cubicBezTo>
                  <a:pt x="8720970" y="2771108"/>
                  <a:pt x="8749345" y="2757447"/>
                  <a:pt x="8708995" y="2762489"/>
                </a:cubicBezTo>
                <a:cubicBezTo>
                  <a:pt x="8672757" y="2782024"/>
                  <a:pt x="8640293" y="2765584"/>
                  <a:pt x="8597219" y="2771061"/>
                </a:cubicBezTo>
                <a:lnTo>
                  <a:pt x="8526378" y="2756219"/>
                </a:lnTo>
                <a:lnTo>
                  <a:pt x="8512131" y="2762134"/>
                </a:lnTo>
                <a:lnTo>
                  <a:pt x="8507315" y="2765135"/>
                </a:lnTo>
                <a:cubicBezTo>
                  <a:pt x="8503797" y="2766912"/>
                  <a:pt x="8501196" y="2767723"/>
                  <a:pt x="8499116" y="2767873"/>
                </a:cubicBezTo>
                <a:lnTo>
                  <a:pt x="8498742" y="2767694"/>
                </a:lnTo>
                <a:lnTo>
                  <a:pt x="8491397" y="2770744"/>
                </a:lnTo>
                <a:lnTo>
                  <a:pt x="8368330" y="2784786"/>
                </a:lnTo>
                <a:cubicBezTo>
                  <a:pt x="8363173" y="2786811"/>
                  <a:pt x="8358881" y="2786463"/>
                  <a:pt x="8354947" y="2784980"/>
                </a:cubicBezTo>
                <a:lnTo>
                  <a:pt x="8321252" y="2801558"/>
                </a:lnTo>
                <a:lnTo>
                  <a:pt x="8315581" y="2801884"/>
                </a:lnTo>
                <a:lnTo>
                  <a:pt x="8296322" y="2815779"/>
                </a:lnTo>
                <a:lnTo>
                  <a:pt x="8285424" y="2821602"/>
                </a:lnTo>
                <a:lnTo>
                  <a:pt x="8284298" y="2826045"/>
                </a:lnTo>
                <a:cubicBezTo>
                  <a:pt x="8281994" y="2829290"/>
                  <a:pt x="8277300" y="2831938"/>
                  <a:pt x="8267224" y="2833220"/>
                </a:cubicBezTo>
                <a:lnTo>
                  <a:pt x="8264525" y="2832990"/>
                </a:lnTo>
                <a:lnTo>
                  <a:pt x="8253181" y="2842833"/>
                </a:lnTo>
                <a:cubicBezTo>
                  <a:pt x="8250007" y="2846683"/>
                  <a:pt x="8247795" y="2850965"/>
                  <a:pt x="8246982" y="2855825"/>
                </a:cubicBezTo>
                <a:cubicBezTo>
                  <a:pt x="8182975" y="2852918"/>
                  <a:pt x="8148279" y="2887040"/>
                  <a:pt x="8091420" y="2901986"/>
                </a:cubicBezTo>
                <a:cubicBezTo>
                  <a:pt x="8026616" y="2925128"/>
                  <a:pt x="7968218" y="2946364"/>
                  <a:pt x="7906555" y="2943959"/>
                </a:cubicBezTo>
                <a:cubicBezTo>
                  <a:pt x="7836267" y="2958871"/>
                  <a:pt x="7782114" y="2961102"/>
                  <a:pt x="7719893" y="2969674"/>
                </a:cubicBezTo>
                <a:lnTo>
                  <a:pt x="7615495" y="2966203"/>
                </a:lnTo>
                <a:lnTo>
                  <a:pt x="7528691" y="2972031"/>
                </a:lnTo>
                <a:lnTo>
                  <a:pt x="7520719" y="2974584"/>
                </a:lnTo>
                <a:cubicBezTo>
                  <a:pt x="7515141" y="2975923"/>
                  <a:pt x="7511320" y="2976273"/>
                  <a:pt x="7508559" y="2975919"/>
                </a:cubicBezTo>
                <a:lnTo>
                  <a:pt x="7508188" y="2975592"/>
                </a:lnTo>
                <a:lnTo>
                  <a:pt x="7496943" y="2977544"/>
                </a:lnTo>
                <a:lnTo>
                  <a:pt x="7219707" y="2983651"/>
                </a:lnTo>
                <a:lnTo>
                  <a:pt x="7202249" y="2988201"/>
                </a:lnTo>
                <a:lnTo>
                  <a:pt x="7198152" y="2993559"/>
                </a:lnTo>
                <a:cubicBezTo>
                  <a:pt x="7193259" y="2997082"/>
                  <a:pt x="7185654" y="2999221"/>
                  <a:pt x="7171956" y="2998207"/>
                </a:cubicBezTo>
                <a:lnTo>
                  <a:pt x="7098136" y="3010435"/>
                </a:lnTo>
                <a:cubicBezTo>
                  <a:pt x="7062296" y="3011413"/>
                  <a:pt x="7051336" y="3012390"/>
                  <a:pt x="7019644" y="3010061"/>
                </a:cubicBezTo>
                <a:cubicBezTo>
                  <a:pt x="6938675" y="3020999"/>
                  <a:pt x="6944793" y="3045165"/>
                  <a:pt x="6905294" y="3039567"/>
                </a:cubicBezTo>
                <a:cubicBezTo>
                  <a:pt x="6873070" y="3034359"/>
                  <a:pt x="6789137" y="3053433"/>
                  <a:pt x="6709370" y="3067522"/>
                </a:cubicBezTo>
                <a:cubicBezTo>
                  <a:pt x="6650254" y="3076977"/>
                  <a:pt x="6629253" y="3091078"/>
                  <a:pt x="6550602" y="3096298"/>
                </a:cubicBezTo>
                <a:cubicBezTo>
                  <a:pt x="6473302" y="3140388"/>
                  <a:pt x="6410843" y="3116665"/>
                  <a:pt x="6318708" y="3143098"/>
                </a:cubicBezTo>
                <a:cubicBezTo>
                  <a:pt x="6298698" y="3158620"/>
                  <a:pt x="6210439" y="3141427"/>
                  <a:pt x="6169822" y="3145185"/>
                </a:cubicBezTo>
                <a:cubicBezTo>
                  <a:pt x="6129203" y="3148943"/>
                  <a:pt x="6091688" y="3162491"/>
                  <a:pt x="6074996" y="3165647"/>
                </a:cubicBezTo>
                <a:lnTo>
                  <a:pt x="6069677" y="3164110"/>
                </a:lnTo>
                <a:lnTo>
                  <a:pt x="6049786" y="3164793"/>
                </a:lnTo>
                <a:lnTo>
                  <a:pt x="6042433" y="3156444"/>
                </a:lnTo>
                <a:lnTo>
                  <a:pt x="6011238" y="3151351"/>
                </a:lnTo>
                <a:cubicBezTo>
                  <a:pt x="5999830" y="3150764"/>
                  <a:pt x="5971276" y="3151677"/>
                  <a:pt x="5958523" y="3154995"/>
                </a:cubicBezTo>
                <a:lnTo>
                  <a:pt x="5760067" y="3170687"/>
                </a:lnTo>
                <a:lnTo>
                  <a:pt x="5628108" y="3171710"/>
                </a:lnTo>
                <a:lnTo>
                  <a:pt x="5472054" y="3157690"/>
                </a:lnTo>
                <a:cubicBezTo>
                  <a:pt x="5479284" y="3144662"/>
                  <a:pt x="5440157" y="3158728"/>
                  <a:pt x="5433909" y="3146437"/>
                </a:cubicBezTo>
                <a:cubicBezTo>
                  <a:pt x="5430517" y="3136405"/>
                  <a:pt x="5392976" y="3131721"/>
                  <a:pt x="5382817" y="3128735"/>
                </a:cubicBezTo>
                <a:lnTo>
                  <a:pt x="5262912" y="3108318"/>
                </a:lnTo>
                <a:cubicBezTo>
                  <a:pt x="5252746" y="3108134"/>
                  <a:pt x="5231699" y="3099824"/>
                  <a:pt x="5224109" y="3097194"/>
                </a:cubicBezTo>
                <a:lnTo>
                  <a:pt x="5175808" y="3094204"/>
                </a:lnTo>
                <a:lnTo>
                  <a:pt x="5157702" y="3086981"/>
                </a:lnTo>
                <a:lnTo>
                  <a:pt x="5143747" y="3083581"/>
                </a:lnTo>
                <a:lnTo>
                  <a:pt x="5140744" y="3081480"/>
                </a:lnTo>
                <a:cubicBezTo>
                  <a:pt x="5135026" y="3077440"/>
                  <a:pt x="5129229" y="3073629"/>
                  <a:pt x="5122807" y="3070627"/>
                </a:cubicBezTo>
                <a:cubicBezTo>
                  <a:pt x="5109467" y="3099246"/>
                  <a:pt x="5066004" y="3049810"/>
                  <a:pt x="5066938" y="3077198"/>
                </a:cubicBezTo>
                <a:cubicBezTo>
                  <a:pt x="5029345" y="3065682"/>
                  <a:pt x="5040096" y="3094771"/>
                  <a:pt x="5012662" y="3060817"/>
                </a:cubicBezTo>
                <a:cubicBezTo>
                  <a:pt x="4938174" y="3061200"/>
                  <a:pt x="4917504" y="3074207"/>
                  <a:pt x="4841589" y="3036800"/>
                </a:cubicBezTo>
                <a:cubicBezTo>
                  <a:pt x="4807890" y="3020158"/>
                  <a:pt x="4785258" y="3009012"/>
                  <a:pt x="4763595" y="3009032"/>
                </a:cubicBezTo>
                <a:cubicBezTo>
                  <a:pt x="4742475" y="3004532"/>
                  <a:pt x="4730631" y="3001709"/>
                  <a:pt x="4724334" y="3000018"/>
                </a:cubicBezTo>
                <a:lnTo>
                  <a:pt x="4722324" y="2999269"/>
                </a:lnTo>
                <a:lnTo>
                  <a:pt x="4723259" y="2999058"/>
                </a:lnTo>
                <a:cubicBezTo>
                  <a:pt x="4722296" y="2998416"/>
                  <a:pt x="4719415" y="2997810"/>
                  <a:pt x="4718350" y="2997788"/>
                </a:cubicBezTo>
                <a:lnTo>
                  <a:pt x="4722324" y="2999269"/>
                </a:lnTo>
                <a:lnTo>
                  <a:pt x="4716674" y="3000544"/>
                </a:lnTo>
                <a:cubicBezTo>
                  <a:pt x="4681300" y="2993588"/>
                  <a:pt x="4525895" y="2992780"/>
                  <a:pt x="4516962" y="2990642"/>
                </a:cubicBezTo>
                <a:cubicBezTo>
                  <a:pt x="4458971" y="2977530"/>
                  <a:pt x="4463810" y="2976789"/>
                  <a:pt x="4429691" y="2979991"/>
                </a:cubicBezTo>
                <a:cubicBezTo>
                  <a:pt x="4424455" y="2983362"/>
                  <a:pt x="4370126" y="2977068"/>
                  <a:pt x="4364023" y="2978645"/>
                </a:cubicBezTo>
                <a:lnTo>
                  <a:pt x="4318114" y="2985260"/>
                </a:lnTo>
                <a:lnTo>
                  <a:pt x="4316258" y="2983919"/>
                </a:lnTo>
                <a:cubicBezTo>
                  <a:pt x="4307275" y="2980548"/>
                  <a:pt x="4301145" y="2980549"/>
                  <a:pt x="4296292" y="2982040"/>
                </a:cubicBezTo>
                <a:lnTo>
                  <a:pt x="4291212" y="2984957"/>
                </a:lnTo>
                <a:lnTo>
                  <a:pt x="4277290" y="2984711"/>
                </a:lnTo>
                <a:lnTo>
                  <a:pt x="4249265" y="2987035"/>
                </a:lnTo>
                <a:lnTo>
                  <a:pt x="4203199" y="2984240"/>
                </a:lnTo>
                <a:cubicBezTo>
                  <a:pt x="4203096" y="2983820"/>
                  <a:pt x="4202995" y="2983401"/>
                  <a:pt x="4202893" y="2982981"/>
                </a:cubicBezTo>
                <a:cubicBezTo>
                  <a:pt x="4201267" y="2980144"/>
                  <a:pt x="4198292" y="2978025"/>
                  <a:pt x="4192396" y="2977347"/>
                </a:cubicBezTo>
                <a:cubicBezTo>
                  <a:pt x="4205365" y="2960058"/>
                  <a:pt x="4162425" y="2961953"/>
                  <a:pt x="4143893" y="2961482"/>
                </a:cubicBezTo>
                <a:cubicBezTo>
                  <a:pt x="4125868" y="2954416"/>
                  <a:pt x="4100250" y="2940836"/>
                  <a:pt x="4084245" y="2934949"/>
                </a:cubicBezTo>
                <a:lnTo>
                  <a:pt x="4075694" y="2934114"/>
                </a:lnTo>
                <a:cubicBezTo>
                  <a:pt x="4075655" y="2934013"/>
                  <a:pt x="4075614" y="2933914"/>
                  <a:pt x="4075575" y="2933815"/>
                </a:cubicBezTo>
                <a:cubicBezTo>
                  <a:pt x="4073829" y="2933031"/>
                  <a:pt x="4071057" y="2932530"/>
                  <a:pt x="4066658" y="2932371"/>
                </a:cubicBezTo>
                <a:lnTo>
                  <a:pt x="4060102" y="2932589"/>
                </a:lnTo>
                <a:lnTo>
                  <a:pt x="4043512" y="2930968"/>
                </a:lnTo>
                <a:lnTo>
                  <a:pt x="4038145" y="2928534"/>
                </a:lnTo>
                <a:lnTo>
                  <a:pt x="4036511" y="2924867"/>
                </a:lnTo>
                <a:lnTo>
                  <a:pt x="4034926" y="2925102"/>
                </a:lnTo>
                <a:cubicBezTo>
                  <a:pt x="4022576" y="2929966"/>
                  <a:pt x="4018025" y="2938342"/>
                  <a:pt x="4005686" y="2912534"/>
                </a:cubicBezTo>
                <a:lnTo>
                  <a:pt x="3937994" y="2895077"/>
                </a:lnTo>
                <a:cubicBezTo>
                  <a:pt x="3921658" y="2902801"/>
                  <a:pt x="3909686" y="2898112"/>
                  <a:pt x="3898423" y="2889422"/>
                </a:cubicBezTo>
                <a:cubicBezTo>
                  <a:pt x="3862243" y="2889918"/>
                  <a:pt x="3830779" y="2876048"/>
                  <a:pt x="3790908" y="2869184"/>
                </a:cubicBezTo>
                <a:cubicBezTo>
                  <a:pt x="3742158" y="2854478"/>
                  <a:pt x="3726280" y="2852501"/>
                  <a:pt x="3683661" y="2845261"/>
                </a:cubicBezTo>
                <a:lnTo>
                  <a:pt x="3611183" y="2812990"/>
                </a:lnTo>
                <a:lnTo>
                  <a:pt x="3605003" y="2814352"/>
                </a:lnTo>
                <a:cubicBezTo>
                  <a:pt x="3600731" y="2814971"/>
                  <a:pt x="3597877" y="2814971"/>
                  <a:pt x="3595884" y="2814516"/>
                </a:cubicBezTo>
                <a:lnTo>
                  <a:pt x="3595649" y="2814247"/>
                </a:lnTo>
                <a:lnTo>
                  <a:pt x="3587126" y="2814937"/>
                </a:lnTo>
                <a:cubicBezTo>
                  <a:pt x="3572774" y="2816728"/>
                  <a:pt x="3550540" y="2802529"/>
                  <a:pt x="3537283" y="2805238"/>
                </a:cubicBezTo>
                <a:cubicBezTo>
                  <a:pt x="3515092" y="2800942"/>
                  <a:pt x="3489773" y="2807207"/>
                  <a:pt x="3474371" y="2801577"/>
                </a:cubicBezTo>
                <a:lnTo>
                  <a:pt x="3401876" y="2789529"/>
                </a:lnTo>
                <a:lnTo>
                  <a:pt x="3365036" y="2806481"/>
                </a:lnTo>
                <a:cubicBezTo>
                  <a:pt x="3361007" y="2808779"/>
                  <a:pt x="3355145" y="2809857"/>
                  <a:pt x="3345174" y="2808163"/>
                </a:cubicBezTo>
                <a:lnTo>
                  <a:pt x="3342846" y="2807188"/>
                </a:lnTo>
                <a:cubicBezTo>
                  <a:pt x="3337528" y="2809659"/>
                  <a:pt x="3296694" y="2810789"/>
                  <a:pt x="3263504" y="2813065"/>
                </a:cubicBezTo>
                <a:cubicBezTo>
                  <a:pt x="3210873" y="2815406"/>
                  <a:pt x="3204538" y="2823378"/>
                  <a:pt x="3143704" y="2820840"/>
                </a:cubicBezTo>
                <a:cubicBezTo>
                  <a:pt x="3083839" y="2822069"/>
                  <a:pt x="3073438" y="2828075"/>
                  <a:pt x="3031439" y="2823483"/>
                </a:cubicBezTo>
                <a:lnTo>
                  <a:pt x="2782717" y="2845304"/>
                </a:lnTo>
                <a:cubicBezTo>
                  <a:pt x="2720447" y="2872959"/>
                  <a:pt x="2718750" y="2842390"/>
                  <a:pt x="2647675" y="2855840"/>
                </a:cubicBezTo>
                <a:cubicBezTo>
                  <a:pt x="2583664" y="2795905"/>
                  <a:pt x="2609849" y="2834173"/>
                  <a:pt x="2569176" y="2829599"/>
                </a:cubicBezTo>
                <a:lnTo>
                  <a:pt x="2444403" y="2843500"/>
                </a:lnTo>
                <a:cubicBezTo>
                  <a:pt x="2412730" y="2860060"/>
                  <a:pt x="2355175" y="2829971"/>
                  <a:pt x="2316260" y="2851967"/>
                </a:cubicBezTo>
                <a:cubicBezTo>
                  <a:pt x="2277148" y="2852505"/>
                  <a:pt x="2234330" y="2848310"/>
                  <a:pt x="2209726" y="2846734"/>
                </a:cubicBezTo>
                <a:cubicBezTo>
                  <a:pt x="2172984" y="2843077"/>
                  <a:pt x="2131016" y="2834145"/>
                  <a:pt x="2095813" y="2830023"/>
                </a:cubicBezTo>
                <a:cubicBezTo>
                  <a:pt x="2078687" y="2843632"/>
                  <a:pt x="2046700" y="2821328"/>
                  <a:pt x="1998504" y="2822003"/>
                </a:cubicBezTo>
                <a:cubicBezTo>
                  <a:pt x="1979851" y="2837650"/>
                  <a:pt x="1965997" y="2822267"/>
                  <a:pt x="1929320" y="2843948"/>
                </a:cubicBezTo>
                <a:cubicBezTo>
                  <a:pt x="1927506" y="2842156"/>
                  <a:pt x="1925308" y="2840529"/>
                  <a:pt x="1922798" y="2839117"/>
                </a:cubicBezTo>
                <a:cubicBezTo>
                  <a:pt x="1908224" y="2830923"/>
                  <a:pt x="1886476" y="2831636"/>
                  <a:pt x="1874228" y="2840712"/>
                </a:cubicBezTo>
                <a:cubicBezTo>
                  <a:pt x="1844711" y="2855471"/>
                  <a:pt x="1815838" y="2863248"/>
                  <a:pt x="1787803" y="2868334"/>
                </a:cubicBezTo>
                <a:lnTo>
                  <a:pt x="1739352" y="2863283"/>
                </a:lnTo>
                <a:cubicBezTo>
                  <a:pt x="1720756" y="2859717"/>
                  <a:pt x="1697809" y="2850808"/>
                  <a:pt x="1676219" y="2846934"/>
                </a:cubicBezTo>
                <a:cubicBezTo>
                  <a:pt x="1653856" y="2845729"/>
                  <a:pt x="1629782" y="2852334"/>
                  <a:pt x="1609817" y="2840037"/>
                </a:cubicBezTo>
                <a:cubicBezTo>
                  <a:pt x="1570834" y="2828361"/>
                  <a:pt x="1525521" y="2848516"/>
                  <a:pt x="1497258" y="2814447"/>
                </a:cubicBezTo>
                <a:cubicBezTo>
                  <a:pt x="1419429" y="2799738"/>
                  <a:pt x="1265224" y="2779725"/>
                  <a:pt x="1151127" y="2765012"/>
                </a:cubicBezTo>
                <a:cubicBezTo>
                  <a:pt x="1044820" y="2755201"/>
                  <a:pt x="911490" y="2756949"/>
                  <a:pt x="859417" y="2755579"/>
                </a:cubicBezTo>
                <a:lnTo>
                  <a:pt x="838688" y="2756792"/>
                </a:lnTo>
                <a:cubicBezTo>
                  <a:pt x="829380" y="2753383"/>
                  <a:pt x="823010" y="2753358"/>
                  <a:pt x="817957" y="2754828"/>
                </a:cubicBezTo>
                <a:lnTo>
                  <a:pt x="812654" y="2757722"/>
                </a:lnTo>
                <a:lnTo>
                  <a:pt x="721195" y="2756632"/>
                </a:lnTo>
                <a:cubicBezTo>
                  <a:pt x="721095" y="2756212"/>
                  <a:pt x="720991" y="2755791"/>
                  <a:pt x="720890" y="2755370"/>
                </a:cubicBezTo>
                <a:cubicBezTo>
                  <a:pt x="719222" y="2752527"/>
                  <a:pt x="716144" y="2750395"/>
                  <a:pt x="710023" y="2749693"/>
                </a:cubicBezTo>
                <a:cubicBezTo>
                  <a:pt x="689532" y="2741604"/>
                  <a:pt x="619665" y="2714421"/>
                  <a:pt x="597940" y="2706835"/>
                </a:cubicBezTo>
                <a:cubicBezTo>
                  <a:pt x="587430" y="2706236"/>
                  <a:pt x="583862" y="2704593"/>
                  <a:pt x="579683" y="2704183"/>
                </a:cubicBezTo>
                <a:lnTo>
                  <a:pt x="572865" y="2704372"/>
                </a:lnTo>
                <a:cubicBezTo>
                  <a:pt x="550627" y="2698066"/>
                  <a:pt x="474197" y="2673651"/>
                  <a:pt x="446247" y="2666342"/>
                </a:cubicBezTo>
                <a:cubicBezTo>
                  <a:pt x="429213" y="2673994"/>
                  <a:pt x="416808" y="2669256"/>
                  <a:pt x="405163" y="2660519"/>
                </a:cubicBezTo>
                <a:cubicBezTo>
                  <a:pt x="367566" y="2660861"/>
                  <a:pt x="334968" y="2646856"/>
                  <a:pt x="293583" y="2639823"/>
                </a:cubicBezTo>
                <a:lnTo>
                  <a:pt x="119529" y="2588018"/>
                </a:lnTo>
                <a:cubicBezTo>
                  <a:pt x="73377" y="2578908"/>
                  <a:pt x="36403" y="2586550"/>
                  <a:pt x="16674" y="2585162"/>
                </a:cubicBezTo>
                <a:lnTo>
                  <a:pt x="1150" y="2579693"/>
                </a:lnTo>
                <a:cubicBezTo>
                  <a:pt x="-1438" y="2323697"/>
                  <a:pt x="1148" y="1341304"/>
                  <a:pt x="1148" y="1049184"/>
                </a:cubicBezTo>
                <a:lnTo>
                  <a:pt x="1148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777" y="548640"/>
            <a:ext cx="7437474" cy="118872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sz="3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Inkubáció II.</a:t>
            </a:r>
            <a:br>
              <a:rPr lang="hu-HU" sz="37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hu-HU" sz="3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8490" y="2431767"/>
            <a:ext cx="6207019" cy="3685156"/>
          </a:xfrm>
        </p:spPr>
        <p:txBody>
          <a:bodyPr anchor="ctr">
            <a:normAutofit/>
          </a:bodyPr>
          <a:lstStyle/>
          <a:p>
            <a:r>
              <a:rPr lang="hu-H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Mentális felkészülés, hálatáblák és fogadalmak (</a:t>
            </a:r>
            <a:r>
              <a:rPr lang="hu-HU" sz="1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iamaták</a:t>
            </a:r>
            <a:r>
              <a:rPr lang="hu-H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 olvasása a szentély falain, a hit erősítésére,</a:t>
            </a:r>
          </a:p>
          <a:p>
            <a:r>
              <a:rPr lang="hu-H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Áldozatbemutatás (ételek és állatáldozat) és felajánlások,</a:t>
            </a:r>
          </a:p>
          <a:p>
            <a:r>
              <a:rPr lang="hu-H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Rituális alvás az </a:t>
            </a:r>
            <a:r>
              <a:rPr lang="hu-HU" sz="1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abaton</a:t>
            </a:r>
            <a:r>
              <a:rPr lang="hu-HU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nevű fedett oszlop csarnokokban</a:t>
            </a:r>
            <a:r>
              <a:rPr lang="hu-H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</a:t>
            </a:r>
          </a:p>
          <a:p>
            <a:r>
              <a:rPr lang="hu-H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 betegek az </a:t>
            </a:r>
            <a:r>
              <a:rPr lang="hu-HU" sz="1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abatonban</a:t>
            </a:r>
            <a:r>
              <a:rPr lang="hu-H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töltötték az éjszakát, ahol Aszklépiosz álmukban megjelent,</a:t>
            </a:r>
          </a:p>
          <a:p>
            <a:r>
              <a:rPr lang="hu-H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Az álom során az isten vagy közvetlenül meggyógyította a beteget, vagy útmutatást adott a gyógyuláshoz, amelyet a papok ébredés után  értelmeztek.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860" y="-5"/>
            <a:ext cx="9144861" cy="2200064"/>
          </a:xfrm>
          <a:custGeom>
            <a:avLst/>
            <a:gdLst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50277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0-1" fmla="*/ 0 w 12192001"/>
              <a:gd name="connsiteY0-2" fmla="*/ 0 h 2344739"/>
              <a:gd name="connsiteX1-3" fmla="*/ 12192000 w 12192001"/>
              <a:gd name="connsiteY1-4" fmla="*/ 0 h 2344739"/>
              <a:gd name="connsiteX2-5" fmla="*/ 12192000 w 12192001"/>
              <a:gd name="connsiteY2-6" fmla="*/ 222213 h 2344739"/>
              <a:gd name="connsiteX3-7" fmla="*/ 12192000 w 12192001"/>
              <a:gd name="connsiteY3-8" fmla="*/ 389190 h 2344739"/>
              <a:gd name="connsiteX4-9" fmla="*/ 12192001 w 12192001"/>
              <a:gd name="connsiteY4-10" fmla="*/ 579739 h 2344739"/>
              <a:gd name="connsiteX5-11" fmla="*/ 12184838 w 12192001"/>
              <a:gd name="connsiteY5-12" fmla="*/ 584189 h 2344739"/>
              <a:gd name="connsiteX6-13" fmla="*/ 12155215 w 12192001"/>
              <a:gd name="connsiteY6-14" fmla="*/ 597366 h 2344739"/>
              <a:gd name="connsiteX7-15" fmla="*/ 12138067 w 12192001"/>
              <a:gd name="connsiteY7-16" fmla="*/ 623179 h 2344739"/>
              <a:gd name="connsiteX8-17" fmla="*/ 12125179 w 12192001"/>
              <a:gd name="connsiteY8-18" fmla="*/ 624690 h 2344739"/>
              <a:gd name="connsiteX9-19" fmla="*/ 12122859 w 12192001"/>
              <a:gd name="connsiteY9-20" fmla="*/ 624794 h 2344739"/>
              <a:gd name="connsiteX10-21" fmla="*/ 12115706 w 12192001"/>
              <a:gd name="connsiteY10-22" fmla="*/ 628608 h 2344739"/>
              <a:gd name="connsiteX11-23" fmla="*/ 12098349 w 12192001"/>
              <a:gd name="connsiteY11-24" fmla="*/ 628139 h 2344739"/>
              <a:gd name="connsiteX12-25" fmla="*/ 12085925 w 12192001"/>
              <a:gd name="connsiteY12-26" fmla="*/ 636341 h 2344739"/>
              <a:gd name="connsiteX13-27" fmla="*/ 12029925 w 12192001"/>
              <a:gd name="connsiteY13-28" fmla="*/ 680009 h 2344739"/>
              <a:gd name="connsiteX14-29" fmla="*/ 11994685 w 12192001"/>
              <a:gd name="connsiteY14-30" fmla="*/ 703458 h 2344739"/>
              <a:gd name="connsiteX15-31" fmla="*/ 11978569 w 12192001"/>
              <a:gd name="connsiteY15-32" fmla="*/ 708161 h 2344739"/>
              <a:gd name="connsiteX16-33" fmla="*/ 11957898 w 12192001"/>
              <a:gd name="connsiteY16-34" fmla="*/ 717558 h 2344739"/>
              <a:gd name="connsiteX17-35" fmla="*/ 11919306 w 12192001"/>
              <a:gd name="connsiteY17-36" fmla="*/ 730883 h 2344739"/>
              <a:gd name="connsiteX18-37" fmla="*/ 11902508 w 12192001"/>
              <a:gd name="connsiteY18-38" fmla="*/ 742426 h 2344739"/>
              <a:gd name="connsiteX19-39" fmla="*/ 11893900 w 12192001"/>
              <a:gd name="connsiteY19-40" fmla="*/ 744791 h 2344739"/>
              <a:gd name="connsiteX20-41" fmla="*/ 11890820 w 12192001"/>
              <a:gd name="connsiteY20-42" fmla="*/ 755729 h 2344739"/>
              <a:gd name="connsiteX21-43" fmla="*/ 11869628 w 12192001"/>
              <a:gd name="connsiteY21-44" fmla="*/ 777816 h 2344739"/>
              <a:gd name="connsiteX22-45" fmla="*/ 11857107 w 12192001"/>
              <a:gd name="connsiteY22-46" fmla="*/ 792050 h 2344739"/>
              <a:gd name="connsiteX23-47" fmla="*/ 11810326 w 12192001"/>
              <a:gd name="connsiteY23-48" fmla="*/ 799074 h 2344739"/>
              <a:gd name="connsiteX24-49" fmla="*/ 11595155 w 12192001"/>
              <a:gd name="connsiteY24-50" fmla="*/ 918898 h 2344739"/>
              <a:gd name="connsiteX25-51" fmla="*/ 11306392 w 12192001"/>
              <a:gd name="connsiteY25-52" fmla="*/ 1272239 h 2344739"/>
              <a:gd name="connsiteX26-53" fmla="*/ 11309326 w 12192001"/>
              <a:gd name="connsiteY26-54" fmla="*/ 1274846 h 2344739"/>
              <a:gd name="connsiteX27-55" fmla="*/ 11294224 w 12192001"/>
              <a:gd name="connsiteY27-56" fmla="*/ 1283683 h 2344739"/>
              <a:gd name="connsiteX28-57" fmla="*/ 11245526 w 12192001"/>
              <a:gd name="connsiteY28-58" fmla="*/ 1274060 h 2344739"/>
              <a:gd name="connsiteX29-59" fmla="*/ 11227161 w 12192001"/>
              <a:gd name="connsiteY29-60" fmla="*/ 1276236 h 2344739"/>
              <a:gd name="connsiteX30-61" fmla="*/ 11216939 w 12192001"/>
              <a:gd name="connsiteY30-62" fmla="*/ 1275961 h 2344739"/>
              <a:gd name="connsiteX31-63" fmla="*/ 11216036 w 12192001"/>
              <a:gd name="connsiteY31-64" fmla="*/ 1275018 h 2344739"/>
              <a:gd name="connsiteX32-65" fmla="*/ 11187737 w 12192001"/>
              <a:gd name="connsiteY32-66" fmla="*/ 1292383 h 2344739"/>
              <a:gd name="connsiteX33-67" fmla="*/ 11183353 w 12192001"/>
              <a:gd name="connsiteY33-68" fmla="*/ 1292525 h 2344739"/>
              <a:gd name="connsiteX34-69" fmla="*/ 11165706 w 12192001"/>
              <a:gd name="connsiteY34-70" fmla="*/ 1306612 h 2344739"/>
              <a:gd name="connsiteX35-71" fmla="*/ 11156163 w 12192001"/>
              <a:gd name="connsiteY35-72" fmla="*/ 1312414 h 2344739"/>
              <a:gd name="connsiteX36-73" fmla="*/ 11154348 w 12192001"/>
              <a:gd name="connsiteY36-74" fmla="*/ 1317097 h 2344739"/>
              <a:gd name="connsiteX37-75" fmla="*/ 11139813 w 12192001"/>
              <a:gd name="connsiteY37-76" fmla="*/ 1324115 h 2344739"/>
              <a:gd name="connsiteX38-77" fmla="*/ 11137813 w 12192001"/>
              <a:gd name="connsiteY38-78" fmla="*/ 1323772 h 2344739"/>
              <a:gd name="connsiteX39-79" fmla="*/ 11127060 w 12192001"/>
              <a:gd name="connsiteY39-80" fmla="*/ 1333832 h 2344739"/>
              <a:gd name="connsiteX40-81" fmla="*/ 11119543 w 12192001"/>
              <a:gd name="connsiteY40-82" fmla="*/ 1347424 h 2344739"/>
              <a:gd name="connsiteX41-83" fmla="*/ 10893535 w 12192001"/>
              <a:gd name="connsiteY41-84" fmla="*/ 1473399 h 2344739"/>
              <a:gd name="connsiteX42-85" fmla="*/ 10772152 w 12192001"/>
              <a:gd name="connsiteY42-86" fmla="*/ 1523191 h 2344739"/>
              <a:gd name="connsiteX43-87" fmla="*/ 10626520 w 12192001"/>
              <a:gd name="connsiteY43-88" fmla="*/ 1559229 h 2344739"/>
              <a:gd name="connsiteX44-89" fmla="*/ 10580747 w 12192001"/>
              <a:gd name="connsiteY44-90" fmla="*/ 1568689 h 2344739"/>
              <a:gd name="connsiteX45-91" fmla="*/ 10546642 w 12192001"/>
              <a:gd name="connsiteY45-92" fmla="*/ 1598423 h 2344739"/>
              <a:gd name="connsiteX46-93" fmla="*/ 10528495 w 12192001"/>
              <a:gd name="connsiteY46-94" fmla="*/ 1596907 h 2344739"/>
              <a:gd name="connsiteX47-95" fmla="*/ 10525298 w 12192001"/>
              <a:gd name="connsiteY47-96" fmla="*/ 1596411 h 2344739"/>
              <a:gd name="connsiteX48-97" fmla="*/ 10513981 w 12192001"/>
              <a:gd name="connsiteY48-98" fmla="*/ 1599537 h 2344739"/>
              <a:gd name="connsiteX49-99" fmla="*/ 10490587 w 12192001"/>
              <a:gd name="connsiteY49-100" fmla="*/ 1594156 h 2344739"/>
              <a:gd name="connsiteX50-101" fmla="*/ 10470270 w 12192001"/>
              <a:gd name="connsiteY50-102" fmla="*/ 1601693 h 2344739"/>
              <a:gd name="connsiteX51-103" fmla="*/ 10375894 w 12192001"/>
              <a:gd name="connsiteY51-104" fmla="*/ 1644598 h 2344739"/>
              <a:gd name="connsiteX52-105" fmla="*/ 10318190 w 12192001"/>
              <a:gd name="connsiteY52-106" fmla="*/ 1666221 h 2344739"/>
              <a:gd name="connsiteX53-107" fmla="*/ 10294319 w 12192001"/>
              <a:gd name="connsiteY53-108" fmla="*/ 1668079 h 2344739"/>
              <a:gd name="connsiteX54-109" fmla="*/ 10262295 w 12192001"/>
              <a:gd name="connsiteY54-110" fmla="*/ 1674948 h 2344739"/>
              <a:gd name="connsiteX55-111" fmla="*/ 10204270 w 12192001"/>
              <a:gd name="connsiteY55-112" fmla="*/ 1682149 h 2344739"/>
              <a:gd name="connsiteX56-113" fmla="*/ 10176611 w 12192001"/>
              <a:gd name="connsiteY56-114" fmla="*/ 1692943 h 2344739"/>
              <a:gd name="connsiteX57-115" fmla="*/ 10163922 w 12192001"/>
              <a:gd name="connsiteY57-116" fmla="*/ 1693739 h 2344739"/>
              <a:gd name="connsiteX58-117" fmla="*/ 10155160 w 12192001"/>
              <a:gd name="connsiteY58-118" fmla="*/ 1707487 h 2344739"/>
              <a:gd name="connsiteX59-119" fmla="*/ 10117119 w 12192001"/>
              <a:gd name="connsiteY59-120" fmla="*/ 1731142 h 2344739"/>
              <a:gd name="connsiteX60-121" fmla="*/ 10100445 w 12192001"/>
              <a:gd name="connsiteY60-122" fmla="*/ 1742432 h 2344739"/>
              <a:gd name="connsiteX61-123" fmla="*/ 10082169 w 12192001"/>
              <a:gd name="connsiteY61-124" fmla="*/ 1743296 h 2344739"/>
              <a:gd name="connsiteX62-125" fmla="*/ 10039240 w 12192001"/>
              <a:gd name="connsiteY62-126" fmla="*/ 1741632 h 2344739"/>
              <a:gd name="connsiteX63-127" fmla="*/ 9960019 w 12192001"/>
              <a:gd name="connsiteY63-128" fmla="*/ 1757147 h 2344739"/>
              <a:gd name="connsiteX64-129" fmla="*/ 9847792 w 12192001"/>
              <a:gd name="connsiteY64-130" fmla="*/ 1763915 h 2344739"/>
              <a:gd name="connsiteX65-131" fmla="*/ 9728309 w 12192001"/>
              <a:gd name="connsiteY65-132" fmla="*/ 1784122 h 2344739"/>
              <a:gd name="connsiteX66-133" fmla="*/ 9584507 w 12192001"/>
              <a:gd name="connsiteY66-134" fmla="*/ 1795542 h 2344739"/>
              <a:gd name="connsiteX67-135" fmla="*/ 9343052 w 12192001"/>
              <a:gd name="connsiteY67-136" fmla="*/ 1841244 h 2344739"/>
              <a:gd name="connsiteX68-137" fmla="*/ 9231370 w 12192001"/>
              <a:gd name="connsiteY68-138" fmla="*/ 1893149 h 2344739"/>
              <a:gd name="connsiteX69-139" fmla="*/ 9194810 w 12192001"/>
              <a:gd name="connsiteY69-140" fmla="*/ 1903228 h 2344739"/>
              <a:gd name="connsiteX70-141" fmla="*/ 9189246 w 12192001"/>
              <a:gd name="connsiteY70-142" fmla="*/ 1912467 h 2344739"/>
              <a:gd name="connsiteX71-143" fmla="*/ 9151232 w 12192001"/>
              <a:gd name="connsiteY71-144" fmla="*/ 1923669 h 2344739"/>
              <a:gd name="connsiteX72-145" fmla="*/ 9150210 w 12192001"/>
              <a:gd name="connsiteY72-146" fmla="*/ 1922604 h 2344739"/>
              <a:gd name="connsiteX73-147" fmla="*/ 9137318 w 12192001"/>
              <a:gd name="connsiteY73-148" fmla="*/ 1920435 h 2344739"/>
              <a:gd name="connsiteX74-149" fmla="*/ 9113812 w 12192001"/>
              <a:gd name="connsiteY74-150" fmla="*/ 1919069 h 2344739"/>
              <a:gd name="connsiteX75-151" fmla="*/ 9053453 w 12192001"/>
              <a:gd name="connsiteY75-152" fmla="*/ 1910755 h 2344739"/>
              <a:gd name="connsiteX76-153" fmla="*/ 9005486 w 12192001"/>
              <a:gd name="connsiteY76-154" fmla="*/ 1914040 h 2344739"/>
              <a:gd name="connsiteX77-155" fmla="*/ 9005201 w 12192001"/>
              <a:gd name="connsiteY77-156" fmla="*/ 1913800 h 2344739"/>
              <a:gd name="connsiteX78-157" fmla="*/ 8996232 w 12192001"/>
              <a:gd name="connsiteY78-158" fmla="*/ 1915011 h 2344739"/>
              <a:gd name="connsiteX79-159" fmla="*/ 8990394 w 12192001"/>
              <a:gd name="connsiteY79-160" fmla="*/ 1917072 h 2344739"/>
              <a:gd name="connsiteX80-161" fmla="*/ 8974337 w 12192001"/>
              <a:gd name="connsiteY80-162" fmla="*/ 1920298 h 2344739"/>
              <a:gd name="connsiteX81-163" fmla="*/ 8968011 w 12192001"/>
              <a:gd name="connsiteY81-164" fmla="*/ 1919598 h 2344739"/>
              <a:gd name="connsiteX82-165" fmla="*/ 8963048 w 12192001"/>
              <a:gd name="connsiteY82-166" fmla="*/ 1917373 h 2344739"/>
              <a:gd name="connsiteX83-167" fmla="*/ 8928988 w 12192001"/>
              <a:gd name="connsiteY83-168" fmla="*/ 1914185 h 2344739"/>
              <a:gd name="connsiteX84-169" fmla="*/ 8752444 w 12192001"/>
              <a:gd name="connsiteY84-170" fmla="*/ 1933417 h 2344739"/>
              <a:gd name="connsiteX85-171" fmla="*/ 8707847 w 12192001"/>
              <a:gd name="connsiteY85-172" fmla="*/ 1935518 h 2344739"/>
              <a:gd name="connsiteX86-173" fmla="*/ 8596071 w 12192001"/>
              <a:gd name="connsiteY86-174" fmla="*/ 1944090 h 2344739"/>
              <a:gd name="connsiteX87-175" fmla="*/ 8525230 w 12192001"/>
              <a:gd name="connsiteY87-176" fmla="*/ 1929248 h 2344739"/>
              <a:gd name="connsiteX88-177" fmla="*/ 8510983 w 12192001"/>
              <a:gd name="connsiteY88-178" fmla="*/ 1935163 h 2344739"/>
              <a:gd name="connsiteX89-179" fmla="*/ 8506167 w 12192001"/>
              <a:gd name="connsiteY89-180" fmla="*/ 1938164 h 2344739"/>
              <a:gd name="connsiteX90-181" fmla="*/ 8497968 w 12192001"/>
              <a:gd name="connsiteY90-182" fmla="*/ 1940902 h 2344739"/>
              <a:gd name="connsiteX91-183" fmla="*/ 8497594 w 12192001"/>
              <a:gd name="connsiteY91-184" fmla="*/ 1940723 h 2344739"/>
              <a:gd name="connsiteX92-185" fmla="*/ 8490249 w 12192001"/>
              <a:gd name="connsiteY92-186" fmla="*/ 1943773 h 2344739"/>
              <a:gd name="connsiteX93-187" fmla="*/ 8367182 w 12192001"/>
              <a:gd name="connsiteY93-188" fmla="*/ 1957815 h 2344739"/>
              <a:gd name="connsiteX94-189" fmla="*/ 8353799 w 12192001"/>
              <a:gd name="connsiteY94-190" fmla="*/ 1958009 h 2344739"/>
              <a:gd name="connsiteX95-191" fmla="*/ 8352373 w 12192001"/>
              <a:gd name="connsiteY95-192" fmla="*/ 1957169 h 2344739"/>
              <a:gd name="connsiteX96-193" fmla="*/ 8320104 w 12192001"/>
              <a:gd name="connsiteY96-194" fmla="*/ 1974587 h 2344739"/>
              <a:gd name="connsiteX97-195" fmla="*/ 8314433 w 12192001"/>
              <a:gd name="connsiteY97-196" fmla="*/ 1974913 h 2344739"/>
              <a:gd name="connsiteX98-197" fmla="*/ 8295174 w 12192001"/>
              <a:gd name="connsiteY98-198" fmla="*/ 1988808 h 2344739"/>
              <a:gd name="connsiteX99-199" fmla="*/ 8284276 w 12192001"/>
              <a:gd name="connsiteY99-200" fmla="*/ 1994631 h 2344739"/>
              <a:gd name="connsiteX100-201" fmla="*/ 8283150 w 12192001"/>
              <a:gd name="connsiteY100-202" fmla="*/ 1999074 h 2344739"/>
              <a:gd name="connsiteX101-203" fmla="*/ 8266076 w 12192001"/>
              <a:gd name="connsiteY101-204" fmla="*/ 2006249 h 2344739"/>
              <a:gd name="connsiteX102-205" fmla="*/ 8263377 w 12192001"/>
              <a:gd name="connsiteY102-206" fmla="*/ 2006019 h 2344739"/>
              <a:gd name="connsiteX103-207" fmla="*/ 8252033 w 12192001"/>
              <a:gd name="connsiteY103-208" fmla="*/ 2015862 h 2344739"/>
              <a:gd name="connsiteX104-209" fmla="*/ 8245834 w 12192001"/>
              <a:gd name="connsiteY104-210" fmla="*/ 2028854 h 2344739"/>
              <a:gd name="connsiteX105-211" fmla="*/ 8090272 w 12192001"/>
              <a:gd name="connsiteY105-212" fmla="*/ 2075015 h 2344739"/>
              <a:gd name="connsiteX106-213" fmla="*/ 7905407 w 12192001"/>
              <a:gd name="connsiteY106-214" fmla="*/ 2116988 h 2344739"/>
              <a:gd name="connsiteX107-215" fmla="*/ 7718745 w 12192001"/>
              <a:gd name="connsiteY107-216" fmla="*/ 2142703 h 2344739"/>
              <a:gd name="connsiteX108-217" fmla="*/ 7614347 w 12192001"/>
              <a:gd name="connsiteY108-218" fmla="*/ 2139232 h 2344739"/>
              <a:gd name="connsiteX109-219" fmla="*/ 7527543 w 12192001"/>
              <a:gd name="connsiteY109-220" fmla="*/ 2145060 h 2344739"/>
              <a:gd name="connsiteX110-221" fmla="*/ 7519571 w 12192001"/>
              <a:gd name="connsiteY110-222" fmla="*/ 2147613 h 2344739"/>
              <a:gd name="connsiteX111-223" fmla="*/ 7507411 w 12192001"/>
              <a:gd name="connsiteY111-224" fmla="*/ 2148948 h 2344739"/>
              <a:gd name="connsiteX112-225" fmla="*/ 7507040 w 12192001"/>
              <a:gd name="connsiteY112-226" fmla="*/ 2148621 h 2344739"/>
              <a:gd name="connsiteX113-227" fmla="*/ 7495795 w 12192001"/>
              <a:gd name="connsiteY113-228" fmla="*/ 2150573 h 2344739"/>
              <a:gd name="connsiteX114-229" fmla="*/ 7405391 w 12192001"/>
              <a:gd name="connsiteY114-230" fmla="*/ 2142468 h 2344739"/>
              <a:gd name="connsiteX115-231" fmla="*/ 7312180 w 12192001"/>
              <a:gd name="connsiteY115-232" fmla="*/ 2132873 h 2344739"/>
              <a:gd name="connsiteX116-233" fmla="*/ 7310853 w 12192001"/>
              <a:gd name="connsiteY116-234" fmla="*/ 2131431 h 2344739"/>
              <a:gd name="connsiteX117-235" fmla="*/ 7218559 w 12192001"/>
              <a:gd name="connsiteY117-236" fmla="*/ 2156680 h 2344739"/>
              <a:gd name="connsiteX118-237" fmla="*/ 7201101 w 12192001"/>
              <a:gd name="connsiteY118-238" fmla="*/ 2161230 h 2344739"/>
              <a:gd name="connsiteX119-239" fmla="*/ 7197004 w 12192001"/>
              <a:gd name="connsiteY119-240" fmla="*/ 2166588 h 2344739"/>
              <a:gd name="connsiteX120-241" fmla="*/ 7170808 w 12192001"/>
              <a:gd name="connsiteY120-242" fmla="*/ 2171236 h 2344739"/>
              <a:gd name="connsiteX121-243" fmla="*/ 7096988 w 12192001"/>
              <a:gd name="connsiteY121-244" fmla="*/ 2183464 h 2344739"/>
              <a:gd name="connsiteX122-245" fmla="*/ 7018496 w 12192001"/>
              <a:gd name="connsiteY122-246" fmla="*/ 2183090 h 2344739"/>
              <a:gd name="connsiteX123-247" fmla="*/ 6904146 w 12192001"/>
              <a:gd name="connsiteY123-248" fmla="*/ 2212596 h 2344739"/>
              <a:gd name="connsiteX124-249" fmla="*/ 6708222 w 12192001"/>
              <a:gd name="connsiteY124-250" fmla="*/ 2240551 h 2344739"/>
              <a:gd name="connsiteX125-251" fmla="*/ 6549454 w 12192001"/>
              <a:gd name="connsiteY125-252" fmla="*/ 2269327 h 2344739"/>
              <a:gd name="connsiteX126-253" fmla="*/ 6317560 w 12192001"/>
              <a:gd name="connsiteY126-254" fmla="*/ 2316127 h 2344739"/>
              <a:gd name="connsiteX127-255" fmla="*/ 6168674 w 12192001"/>
              <a:gd name="connsiteY127-256" fmla="*/ 2318214 h 2344739"/>
              <a:gd name="connsiteX128-257" fmla="*/ 6073848 w 12192001"/>
              <a:gd name="connsiteY128-258" fmla="*/ 2338676 h 2344739"/>
              <a:gd name="connsiteX129-259" fmla="*/ 6068529 w 12192001"/>
              <a:gd name="connsiteY129-260" fmla="*/ 2337139 h 2344739"/>
              <a:gd name="connsiteX130-261" fmla="*/ 6048638 w 12192001"/>
              <a:gd name="connsiteY130-262" fmla="*/ 2337822 h 2344739"/>
              <a:gd name="connsiteX131-263" fmla="*/ 6041285 w 12192001"/>
              <a:gd name="connsiteY131-264" fmla="*/ 2329473 h 2344739"/>
              <a:gd name="connsiteX132-265" fmla="*/ 6010090 w 12192001"/>
              <a:gd name="connsiteY132-266" fmla="*/ 2324380 h 2344739"/>
              <a:gd name="connsiteX133-267" fmla="*/ 5957375 w 12192001"/>
              <a:gd name="connsiteY133-268" fmla="*/ 2328024 h 2344739"/>
              <a:gd name="connsiteX134-269" fmla="*/ 5758919 w 12192001"/>
              <a:gd name="connsiteY134-270" fmla="*/ 2343716 h 2344739"/>
              <a:gd name="connsiteX135-271" fmla="*/ 5626960 w 12192001"/>
              <a:gd name="connsiteY135-272" fmla="*/ 2344739 h 2344739"/>
              <a:gd name="connsiteX136-273" fmla="*/ 5470906 w 12192001"/>
              <a:gd name="connsiteY136-274" fmla="*/ 2330719 h 2344739"/>
              <a:gd name="connsiteX137-275" fmla="*/ 5432761 w 12192001"/>
              <a:gd name="connsiteY137-276" fmla="*/ 2319466 h 2344739"/>
              <a:gd name="connsiteX138-277" fmla="*/ 5381669 w 12192001"/>
              <a:gd name="connsiteY138-278" fmla="*/ 2301764 h 2344739"/>
              <a:gd name="connsiteX139-279" fmla="*/ 5261764 w 12192001"/>
              <a:gd name="connsiteY139-280" fmla="*/ 2281347 h 2344739"/>
              <a:gd name="connsiteX140-281" fmla="*/ 5222961 w 12192001"/>
              <a:gd name="connsiteY140-282" fmla="*/ 2270223 h 2344739"/>
              <a:gd name="connsiteX141-283" fmla="*/ 5174660 w 12192001"/>
              <a:gd name="connsiteY141-284" fmla="*/ 2267233 h 2344739"/>
              <a:gd name="connsiteX142-285" fmla="*/ 5156554 w 12192001"/>
              <a:gd name="connsiteY142-286" fmla="*/ 2260010 h 2344739"/>
              <a:gd name="connsiteX143-287" fmla="*/ 5142599 w 12192001"/>
              <a:gd name="connsiteY143-288" fmla="*/ 2256610 h 2344739"/>
              <a:gd name="connsiteX144-289" fmla="*/ 5139596 w 12192001"/>
              <a:gd name="connsiteY144-290" fmla="*/ 2254509 h 2344739"/>
              <a:gd name="connsiteX145-291" fmla="*/ 5121659 w 12192001"/>
              <a:gd name="connsiteY145-292" fmla="*/ 2243656 h 2344739"/>
              <a:gd name="connsiteX146-293" fmla="*/ 5065790 w 12192001"/>
              <a:gd name="connsiteY146-294" fmla="*/ 2250227 h 2344739"/>
              <a:gd name="connsiteX147-295" fmla="*/ 5011514 w 12192001"/>
              <a:gd name="connsiteY147-296" fmla="*/ 2233846 h 2344739"/>
              <a:gd name="connsiteX148-297" fmla="*/ 4840441 w 12192001"/>
              <a:gd name="connsiteY148-298" fmla="*/ 2209829 h 2344739"/>
              <a:gd name="connsiteX149-299" fmla="*/ 4762447 w 12192001"/>
              <a:gd name="connsiteY149-300" fmla="*/ 2182061 h 2344739"/>
              <a:gd name="connsiteX150-301" fmla="*/ 4723186 w 12192001"/>
              <a:gd name="connsiteY150-302" fmla="*/ 2173047 h 2344739"/>
              <a:gd name="connsiteX151-303" fmla="*/ 4721176 w 12192001"/>
              <a:gd name="connsiteY151-304" fmla="*/ 2172298 h 2344739"/>
              <a:gd name="connsiteX152-305" fmla="*/ 4722111 w 12192001"/>
              <a:gd name="connsiteY152-306" fmla="*/ 2172087 h 2344739"/>
              <a:gd name="connsiteX153-307" fmla="*/ 4717202 w 12192001"/>
              <a:gd name="connsiteY153-308" fmla="*/ 2170817 h 2344739"/>
              <a:gd name="connsiteX154-309" fmla="*/ 4721176 w 12192001"/>
              <a:gd name="connsiteY154-310" fmla="*/ 2172298 h 2344739"/>
              <a:gd name="connsiteX155-311" fmla="*/ 4715526 w 12192001"/>
              <a:gd name="connsiteY155-312" fmla="*/ 2173573 h 2344739"/>
              <a:gd name="connsiteX156-313" fmla="*/ 4515814 w 12192001"/>
              <a:gd name="connsiteY156-314" fmla="*/ 2163671 h 2344739"/>
              <a:gd name="connsiteX157-315" fmla="*/ 4428543 w 12192001"/>
              <a:gd name="connsiteY157-316" fmla="*/ 2153020 h 2344739"/>
              <a:gd name="connsiteX158-317" fmla="*/ 4362875 w 12192001"/>
              <a:gd name="connsiteY158-318" fmla="*/ 2151674 h 2344739"/>
              <a:gd name="connsiteX159-319" fmla="*/ 4316966 w 12192001"/>
              <a:gd name="connsiteY159-320" fmla="*/ 2158289 h 2344739"/>
              <a:gd name="connsiteX160-321" fmla="*/ 4315110 w 12192001"/>
              <a:gd name="connsiteY160-322" fmla="*/ 2156948 h 2344739"/>
              <a:gd name="connsiteX161-323" fmla="*/ 4295144 w 12192001"/>
              <a:gd name="connsiteY161-324" fmla="*/ 2155069 h 2344739"/>
              <a:gd name="connsiteX162-325" fmla="*/ 4290064 w 12192001"/>
              <a:gd name="connsiteY162-326" fmla="*/ 2157986 h 2344739"/>
              <a:gd name="connsiteX163-327" fmla="*/ 4276142 w 12192001"/>
              <a:gd name="connsiteY163-328" fmla="*/ 2157740 h 2344739"/>
              <a:gd name="connsiteX164-329" fmla="*/ 4248117 w 12192001"/>
              <a:gd name="connsiteY164-330" fmla="*/ 2160064 h 2344739"/>
              <a:gd name="connsiteX165-331" fmla="*/ 4202051 w 12192001"/>
              <a:gd name="connsiteY165-332" fmla="*/ 2157269 h 2344739"/>
              <a:gd name="connsiteX166-333" fmla="*/ 4201745 w 12192001"/>
              <a:gd name="connsiteY166-334" fmla="*/ 2156010 h 2344739"/>
              <a:gd name="connsiteX167-335" fmla="*/ 4191248 w 12192001"/>
              <a:gd name="connsiteY167-336" fmla="*/ 2150376 h 2344739"/>
              <a:gd name="connsiteX168-337" fmla="*/ 4142745 w 12192001"/>
              <a:gd name="connsiteY168-338" fmla="*/ 2134511 h 2344739"/>
              <a:gd name="connsiteX169-339" fmla="*/ 4083097 w 12192001"/>
              <a:gd name="connsiteY169-340" fmla="*/ 2107978 h 2344739"/>
              <a:gd name="connsiteX170-341" fmla="*/ 4074546 w 12192001"/>
              <a:gd name="connsiteY170-342" fmla="*/ 2107143 h 2344739"/>
              <a:gd name="connsiteX171-343" fmla="*/ 4074427 w 12192001"/>
              <a:gd name="connsiteY171-344" fmla="*/ 2106844 h 2344739"/>
              <a:gd name="connsiteX172-345" fmla="*/ 4065510 w 12192001"/>
              <a:gd name="connsiteY172-346" fmla="*/ 2105400 h 2344739"/>
              <a:gd name="connsiteX173-347" fmla="*/ 4058954 w 12192001"/>
              <a:gd name="connsiteY173-348" fmla="*/ 2105618 h 2344739"/>
              <a:gd name="connsiteX174-349" fmla="*/ 4042364 w 12192001"/>
              <a:gd name="connsiteY174-350" fmla="*/ 2103997 h 2344739"/>
              <a:gd name="connsiteX175-351" fmla="*/ 4036997 w 12192001"/>
              <a:gd name="connsiteY175-352" fmla="*/ 2101563 h 2344739"/>
              <a:gd name="connsiteX176-353" fmla="*/ 4035363 w 12192001"/>
              <a:gd name="connsiteY176-354" fmla="*/ 2097896 h 2344739"/>
              <a:gd name="connsiteX177-355" fmla="*/ 4033778 w 12192001"/>
              <a:gd name="connsiteY177-356" fmla="*/ 2098131 h 2344739"/>
              <a:gd name="connsiteX178-357" fmla="*/ 4004538 w 12192001"/>
              <a:gd name="connsiteY178-358" fmla="*/ 2085563 h 2344739"/>
              <a:gd name="connsiteX179-359" fmla="*/ 3936846 w 12192001"/>
              <a:gd name="connsiteY179-360" fmla="*/ 2068106 h 2344739"/>
              <a:gd name="connsiteX180-361" fmla="*/ 3897275 w 12192001"/>
              <a:gd name="connsiteY180-362" fmla="*/ 2062451 h 2344739"/>
              <a:gd name="connsiteX181-363" fmla="*/ 3789760 w 12192001"/>
              <a:gd name="connsiteY181-364" fmla="*/ 2042213 h 2344739"/>
              <a:gd name="connsiteX182-365" fmla="*/ 3682513 w 12192001"/>
              <a:gd name="connsiteY182-366" fmla="*/ 2018290 h 2344739"/>
              <a:gd name="connsiteX183-367" fmla="*/ 3610035 w 12192001"/>
              <a:gd name="connsiteY183-368" fmla="*/ 1986019 h 2344739"/>
              <a:gd name="connsiteX184-369" fmla="*/ 3603855 w 12192001"/>
              <a:gd name="connsiteY184-370" fmla="*/ 1987381 h 2344739"/>
              <a:gd name="connsiteX185-371" fmla="*/ 3594736 w 12192001"/>
              <a:gd name="connsiteY185-372" fmla="*/ 1987545 h 2344739"/>
              <a:gd name="connsiteX186-373" fmla="*/ 3594501 w 12192001"/>
              <a:gd name="connsiteY186-374" fmla="*/ 1987276 h 2344739"/>
              <a:gd name="connsiteX187-375" fmla="*/ 3585978 w 12192001"/>
              <a:gd name="connsiteY187-376" fmla="*/ 1987966 h 2344739"/>
              <a:gd name="connsiteX188-377" fmla="*/ 3536135 w 12192001"/>
              <a:gd name="connsiteY188-378" fmla="*/ 1978267 h 2344739"/>
              <a:gd name="connsiteX189-379" fmla="*/ 3473223 w 12192001"/>
              <a:gd name="connsiteY189-380" fmla="*/ 1974606 h 2344739"/>
              <a:gd name="connsiteX190-381" fmla="*/ 3400728 w 12192001"/>
              <a:gd name="connsiteY190-382" fmla="*/ 1962558 h 2344739"/>
              <a:gd name="connsiteX191-383" fmla="*/ 3363888 w 12192001"/>
              <a:gd name="connsiteY191-384" fmla="*/ 1979510 h 2344739"/>
              <a:gd name="connsiteX192-385" fmla="*/ 3344026 w 12192001"/>
              <a:gd name="connsiteY192-386" fmla="*/ 1981192 h 2344739"/>
              <a:gd name="connsiteX193-387" fmla="*/ 3341698 w 12192001"/>
              <a:gd name="connsiteY193-388" fmla="*/ 1980217 h 2344739"/>
              <a:gd name="connsiteX194-389" fmla="*/ 3262356 w 12192001"/>
              <a:gd name="connsiteY194-390" fmla="*/ 1986094 h 2344739"/>
              <a:gd name="connsiteX195-391" fmla="*/ 3142556 w 12192001"/>
              <a:gd name="connsiteY195-392" fmla="*/ 1993869 h 2344739"/>
              <a:gd name="connsiteX196-393" fmla="*/ 3030291 w 12192001"/>
              <a:gd name="connsiteY196-394" fmla="*/ 1996512 h 2344739"/>
              <a:gd name="connsiteX197-395" fmla="*/ 2781569 w 12192001"/>
              <a:gd name="connsiteY197-396" fmla="*/ 2018333 h 2344739"/>
              <a:gd name="connsiteX198-397" fmla="*/ 2646527 w 12192001"/>
              <a:gd name="connsiteY198-398" fmla="*/ 2028869 h 2344739"/>
              <a:gd name="connsiteX199-399" fmla="*/ 2568028 w 12192001"/>
              <a:gd name="connsiteY199-400" fmla="*/ 2002628 h 2344739"/>
              <a:gd name="connsiteX200-401" fmla="*/ 2443255 w 12192001"/>
              <a:gd name="connsiteY200-402" fmla="*/ 2016529 h 2344739"/>
              <a:gd name="connsiteX201-403" fmla="*/ 2315112 w 12192001"/>
              <a:gd name="connsiteY201-404" fmla="*/ 2024996 h 2344739"/>
              <a:gd name="connsiteX202-405" fmla="*/ 2208578 w 12192001"/>
              <a:gd name="connsiteY202-406" fmla="*/ 2019763 h 2344739"/>
              <a:gd name="connsiteX203-407" fmla="*/ 2094665 w 12192001"/>
              <a:gd name="connsiteY203-408" fmla="*/ 2003052 h 2344739"/>
              <a:gd name="connsiteX204-409" fmla="*/ 1997356 w 12192001"/>
              <a:gd name="connsiteY204-410" fmla="*/ 1995032 h 2344739"/>
              <a:gd name="connsiteX205-411" fmla="*/ 1928172 w 12192001"/>
              <a:gd name="connsiteY205-412" fmla="*/ 2016977 h 2344739"/>
              <a:gd name="connsiteX206-413" fmla="*/ 1921650 w 12192001"/>
              <a:gd name="connsiteY206-414" fmla="*/ 2012146 h 2344739"/>
              <a:gd name="connsiteX207-415" fmla="*/ 1873080 w 12192001"/>
              <a:gd name="connsiteY207-416" fmla="*/ 2013741 h 2344739"/>
              <a:gd name="connsiteX208-417" fmla="*/ 1786655 w 12192001"/>
              <a:gd name="connsiteY208-418" fmla="*/ 2041363 h 2344739"/>
              <a:gd name="connsiteX209-419" fmla="*/ 1738204 w 12192001"/>
              <a:gd name="connsiteY209-420" fmla="*/ 2036312 h 2344739"/>
              <a:gd name="connsiteX210-421" fmla="*/ 1675071 w 12192001"/>
              <a:gd name="connsiteY210-422" fmla="*/ 2019963 h 2344739"/>
              <a:gd name="connsiteX211-423" fmla="*/ 1608669 w 12192001"/>
              <a:gd name="connsiteY211-424" fmla="*/ 2013066 h 2344739"/>
              <a:gd name="connsiteX212-425" fmla="*/ 1496110 w 12192001"/>
              <a:gd name="connsiteY212-426" fmla="*/ 1987476 h 2344739"/>
              <a:gd name="connsiteX213-427" fmla="*/ 1149979 w 12192001"/>
              <a:gd name="connsiteY213-428" fmla="*/ 1938041 h 2344739"/>
              <a:gd name="connsiteX214-429" fmla="*/ 858269 w 12192001"/>
              <a:gd name="connsiteY214-430" fmla="*/ 1928608 h 2344739"/>
              <a:gd name="connsiteX215-431" fmla="*/ 837540 w 12192001"/>
              <a:gd name="connsiteY215-432" fmla="*/ 1929821 h 2344739"/>
              <a:gd name="connsiteX216-433" fmla="*/ 816809 w 12192001"/>
              <a:gd name="connsiteY216-434" fmla="*/ 1927857 h 2344739"/>
              <a:gd name="connsiteX217-435" fmla="*/ 811506 w 12192001"/>
              <a:gd name="connsiteY217-436" fmla="*/ 1930751 h 2344739"/>
              <a:gd name="connsiteX218-437" fmla="*/ 797041 w 12192001"/>
              <a:gd name="connsiteY218-438" fmla="*/ 1930446 h 2344739"/>
              <a:gd name="connsiteX219-439" fmla="*/ 767901 w 12192001"/>
              <a:gd name="connsiteY219-440" fmla="*/ 1932653 h 2344739"/>
              <a:gd name="connsiteX220-441" fmla="*/ 763053 w 12192001"/>
              <a:gd name="connsiteY220-442" fmla="*/ 1930432 h 2344739"/>
              <a:gd name="connsiteX221-443" fmla="*/ 720047 w 12192001"/>
              <a:gd name="connsiteY221-444" fmla="*/ 1929661 h 2344739"/>
              <a:gd name="connsiteX222-445" fmla="*/ 719742 w 12192001"/>
              <a:gd name="connsiteY222-446" fmla="*/ 1928399 h 2344739"/>
              <a:gd name="connsiteX223-447" fmla="*/ 708875 w 12192001"/>
              <a:gd name="connsiteY223-448" fmla="*/ 1922722 h 2344739"/>
              <a:gd name="connsiteX224-449" fmla="*/ 596792 w 12192001"/>
              <a:gd name="connsiteY224-450" fmla="*/ 1879864 h 2344739"/>
              <a:gd name="connsiteX225-451" fmla="*/ 578535 w 12192001"/>
              <a:gd name="connsiteY225-452" fmla="*/ 1877212 h 2344739"/>
              <a:gd name="connsiteX226-453" fmla="*/ 571717 w 12192001"/>
              <a:gd name="connsiteY226-454" fmla="*/ 1877401 h 2344739"/>
              <a:gd name="connsiteX227-455" fmla="*/ 445099 w 12192001"/>
              <a:gd name="connsiteY227-456" fmla="*/ 1839371 h 2344739"/>
              <a:gd name="connsiteX228-457" fmla="*/ 404015 w 12192001"/>
              <a:gd name="connsiteY228-458" fmla="*/ 1833548 h 2344739"/>
              <a:gd name="connsiteX229-459" fmla="*/ 292435 w 12192001"/>
              <a:gd name="connsiteY229-460" fmla="*/ 1812852 h 2344739"/>
              <a:gd name="connsiteX230-461" fmla="*/ 118381 w 12192001"/>
              <a:gd name="connsiteY230-462" fmla="*/ 1761047 h 2344739"/>
              <a:gd name="connsiteX231-463" fmla="*/ 15526 w 12192001"/>
              <a:gd name="connsiteY231-464" fmla="*/ 1758191 h 2344739"/>
              <a:gd name="connsiteX232-465" fmla="*/ 2 w 12192001"/>
              <a:gd name="connsiteY232-466" fmla="*/ 1752722 h 2344739"/>
              <a:gd name="connsiteX233-467" fmla="*/ 1 w 12192001"/>
              <a:gd name="connsiteY233-468" fmla="*/ 762497 h 2344739"/>
              <a:gd name="connsiteX234-469" fmla="*/ 0 w 12192001"/>
              <a:gd name="connsiteY234-470" fmla="*/ 762497 h 2344739"/>
              <a:gd name="connsiteX235-471" fmla="*/ 0 w 12192001"/>
              <a:gd name="connsiteY235-472" fmla="*/ 222213 h 2344739"/>
              <a:gd name="connsiteX236" fmla="*/ 0 w 12192001"/>
              <a:gd name="connsiteY236" fmla="*/ 0 h 2344739"/>
              <a:gd name="connsiteX0-473" fmla="*/ 0 w 12192001"/>
              <a:gd name="connsiteY0-474" fmla="*/ 0 h 2344739"/>
              <a:gd name="connsiteX1-475" fmla="*/ 12192000 w 12192001"/>
              <a:gd name="connsiteY1-476" fmla="*/ 0 h 2344739"/>
              <a:gd name="connsiteX2-477" fmla="*/ 12192000 w 12192001"/>
              <a:gd name="connsiteY2-478" fmla="*/ 222213 h 2344739"/>
              <a:gd name="connsiteX3-479" fmla="*/ 12192000 w 12192001"/>
              <a:gd name="connsiteY3-480" fmla="*/ 389190 h 2344739"/>
              <a:gd name="connsiteX4-481" fmla="*/ 12192001 w 12192001"/>
              <a:gd name="connsiteY4-482" fmla="*/ 579739 h 2344739"/>
              <a:gd name="connsiteX5-483" fmla="*/ 12184838 w 12192001"/>
              <a:gd name="connsiteY5-484" fmla="*/ 584189 h 2344739"/>
              <a:gd name="connsiteX6-485" fmla="*/ 12155215 w 12192001"/>
              <a:gd name="connsiteY6-486" fmla="*/ 597366 h 2344739"/>
              <a:gd name="connsiteX7-487" fmla="*/ 12138067 w 12192001"/>
              <a:gd name="connsiteY7-488" fmla="*/ 623179 h 2344739"/>
              <a:gd name="connsiteX8-489" fmla="*/ 12125179 w 12192001"/>
              <a:gd name="connsiteY8-490" fmla="*/ 624690 h 2344739"/>
              <a:gd name="connsiteX9-491" fmla="*/ 12122859 w 12192001"/>
              <a:gd name="connsiteY9-492" fmla="*/ 624794 h 2344739"/>
              <a:gd name="connsiteX10-493" fmla="*/ 12115706 w 12192001"/>
              <a:gd name="connsiteY10-494" fmla="*/ 628608 h 2344739"/>
              <a:gd name="connsiteX11-495" fmla="*/ 12098349 w 12192001"/>
              <a:gd name="connsiteY11-496" fmla="*/ 628139 h 2344739"/>
              <a:gd name="connsiteX12-497" fmla="*/ 12085925 w 12192001"/>
              <a:gd name="connsiteY12-498" fmla="*/ 636341 h 2344739"/>
              <a:gd name="connsiteX13-499" fmla="*/ 12029925 w 12192001"/>
              <a:gd name="connsiteY13-500" fmla="*/ 680009 h 2344739"/>
              <a:gd name="connsiteX14-501" fmla="*/ 11994685 w 12192001"/>
              <a:gd name="connsiteY14-502" fmla="*/ 703458 h 2344739"/>
              <a:gd name="connsiteX15-503" fmla="*/ 11978569 w 12192001"/>
              <a:gd name="connsiteY15-504" fmla="*/ 708161 h 2344739"/>
              <a:gd name="connsiteX16-505" fmla="*/ 11957898 w 12192001"/>
              <a:gd name="connsiteY16-506" fmla="*/ 717558 h 2344739"/>
              <a:gd name="connsiteX17-507" fmla="*/ 11919306 w 12192001"/>
              <a:gd name="connsiteY17-508" fmla="*/ 730883 h 2344739"/>
              <a:gd name="connsiteX18-509" fmla="*/ 11902508 w 12192001"/>
              <a:gd name="connsiteY18-510" fmla="*/ 742426 h 2344739"/>
              <a:gd name="connsiteX19-511" fmla="*/ 11893900 w 12192001"/>
              <a:gd name="connsiteY19-512" fmla="*/ 744791 h 2344739"/>
              <a:gd name="connsiteX20-513" fmla="*/ 11890820 w 12192001"/>
              <a:gd name="connsiteY20-514" fmla="*/ 755729 h 2344739"/>
              <a:gd name="connsiteX21-515" fmla="*/ 11869628 w 12192001"/>
              <a:gd name="connsiteY21-516" fmla="*/ 777816 h 2344739"/>
              <a:gd name="connsiteX22-517" fmla="*/ 11857107 w 12192001"/>
              <a:gd name="connsiteY22-518" fmla="*/ 792050 h 2344739"/>
              <a:gd name="connsiteX23-519" fmla="*/ 11748619 w 12192001"/>
              <a:gd name="connsiteY23-520" fmla="*/ 872002 h 2344739"/>
              <a:gd name="connsiteX24-521" fmla="*/ 11595155 w 12192001"/>
              <a:gd name="connsiteY24-522" fmla="*/ 918898 h 2344739"/>
              <a:gd name="connsiteX25-523" fmla="*/ 11306392 w 12192001"/>
              <a:gd name="connsiteY25-524" fmla="*/ 1272239 h 2344739"/>
              <a:gd name="connsiteX26-525" fmla="*/ 11309326 w 12192001"/>
              <a:gd name="connsiteY26-526" fmla="*/ 1274846 h 2344739"/>
              <a:gd name="connsiteX27-527" fmla="*/ 11294224 w 12192001"/>
              <a:gd name="connsiteY27-528" fmla="*/ 1283683 h 2344739"/>
              <a:gd name="connsiteX28-529" fmla="*/ 11245526 w 12192001"/>
              <a:gd name="connsiteY28-530" fmla="*/ 1274060 h 2344739"/>
              <a:gd name="connsiteX29-531" fmla="*/ 11227161 w 12192001"/>
              <a:gd name="connsiteY29-532" fmla="*/ 1276236 h 2344739"/>
              <a:gd name="connsiteX30-533" fmla="*/ 11216939 w 12192001"/>
              <a:gd name="connsiteY30-534" fmla="*/ 1275961 h 2344739"/>
              <a:gd name="connsiteX31-535" fmla="*/ 11216036 w 12192001"/>
              <a:gd name="connsiteY31-536" fmla="*/ 1275018 h 2344739"/>
              <a:gd name="connsiteX32-537" fmla="*/ 11187737 w 12192001"/>
              <a:gd name="connsiteY32-538" fmla="*/ 1292383 h 2344739"/>
              <a:gd name="connsiteX33-539" fmla="*/ 11183353 w 12192001"/>
              <a:gd name="connsiteY33-540" fmla="*/ 1292525 h 2344739"/>
              <a:gd name="connsiteX34-541" fmla="*/ 11165706 w 12192001"/>
              <a:gd name="connsiteY34-542" fmla="*/ 1306612 h 2344739"/>
              <a:gd name="connsiteX35-543" fmla="*/ 11156163 w 12192001"/>
              <a:gd name="connsiteY35-544" fmla="*/ 1312414 h 2344739"/>
              <a:gd name="connsiteX36-545" fmla="*/ 11154348 w 12192001"/>
              <a:gd name="connsiteY36-546" fmla="*/ 1317097 h 2344739"/>
              <a:gd name="connsiteX37-547" fmla="*/ 11139813 w 12192001"/>
              <a:gd name="connsiteY37-548" fmla="*/ 1324115 h 2344739"/>
              <a:gd name="connsiteX38-549" fmla="*/ 11137813 w 12192001"/>
              <a:gd name="connsiteY38-550" fmla="*/ 1323772 h 2344739"/>
              <a:gd name="connsiteX39-551" fmla="*/ 11127060 w 12192001"/>
              <a:gd name="connsiteY39-552" fmla="*/ 1333832 h 2344739"/>
              <a:gd name="connsiteX40-553" fmla="*/ 11119543 w 12192001"/>
              <a:gd name="connsiteY40-554" fmla="*/ 1347424 h 2344739"/>
              <a:gd name="connsiteX41-555" fmla="*/ 10893535 w 12192001"/>
              <a:gd name="connsiteY41-556" fmla="*/ 1473399 h 2344739"/>
              <a:gd name="connsiteX42-557" fmla="*/ 10772152 w 12192001"/>
              <a:gd name="connsiteY42-558" fmla="*/ 1523191 h 2344739"/>
              <a:gd name="connsiteX43-559" fmla="*/ 10626520 w 12192001"/>
              <a:gd name="connsiteY43-560" fmla="*/ 1559229 h 2344739"/>
              <a:gd name="connsiteX44-561" fmla="*/ 10580747 w 12192001"/>
              <a:gd name="connsiteY44-562" fmla="*/ 1568689 h 2344739"/>
              <a:gd name="connsiteX45-563" fmla="*/ 10546642 w 12192001"/>
              <a:gd name="connsiteY45-564" fmla="*/ 1598423 h 2344739"/>
              <a:gd name="connsiteX46-565" fmla="*/ 10528495 w 12192001"/>
              <a:gd name="connsiteY46-566" fmla="*/ 1596907 h 2344739"/>
              <a:gd name="connsiteX47-567" fmla="*/ 10525298 w 12192001"/>
              <a:gd name="connsiteY47-568" fmla="*/ 1596411 h 2344739"/>
              <a:gd name="connsiteX48-569" fmla="*/ 10513981 w 12192001"/>
              <a:gd name="connsiteY48-570" fmla="*/ 1599537 h 2344739"/>
              <a:gd name="connsiteX49-571" fmla="*/ 10490587 w 12192001"/>
              <a:gd name="connsiteY49-572" fmla="*/ 1594156 h 2344739"/>
              <a:gd name="connsiteX50-573" fmla="*/ 10470270 w 12192001"/>
              <a:gd name="connsiteY50-574" fmla="*/ 1601693 h 2344739"/>
              <a:gd name="connsiteX51-575" fmla="*/ 10375894 w 12192001"/>
              <a:gd name="connsiteY51-576" fmla="*/ 1644598 h 2344739"/>
              <a:gd name="connsiteX52-577" fmla="*/ 10318190 w 12192001"/>
              <a:gd name="connsiteY52-578" fmla="*/ 1666221 h 2344739"/>
              <a:gd name="connsiteX53-579" fmla="*/ 10294319 w 12192001"/>
              <a:gd name="connsiteY53-580" fmla="*/ 1668079 h 2344739"/>
              <a:gd name="connsiteX54-581" fmla="*/ 10262295 w 12192001"/>
              <a:gd name="connsiteY54-582" fmla="*/ 1674948 h 2344739"/>
              <a:gd name="connsiteX55-583" fmla="*/ 10204270 w 12192001"/>
              <a:gd name="connsiteY55-584" fmla="*/ 1682149 h 2344739"/>
              <a:gd name="connsiteX56-585" fmla="*/ 10176611 w 12192001"/>
              <a:gd name="connsiteY56-586" fmla="*/ 1692943 h 2344739"/>
              <a:gd name="connsiteX57-587" fmla="*/ 10163922 w 12192001"/>
              <a:gd name="connsiteY57-588" fmla="*/ 1693739 h 2344739"/>
              <a:gd name="connsiteX58-589" fmla="*/ 10155160 w 12192001"/>
              <a:gd name="connsiteY58-590" fmla="*/ 1707487 h 2344739"/>
              <a:gd name="connsiteX59-591" fmla="*/ 10117119 w 12192001"/>
              <a:gd name="connsiteY59-592" fmla="*/ 1731142 h 2344739"/>
              <a:gd name="connsiteX60-593" fmla="*/ 10100445 w 12192001"/>
              <a:gd name="connsiteY60-594" fmla="*/ 1742432 h 2344739"/>
              <a:gd name="connsiteX61-595" fmla="*/ 10082169 w 12192001"/>
              <a:gd name="connsiteY61-596" fmla="*/ 1743296 h 2344739"/>
              <a:gd name="connsiteX62-597" fmla="*/ 10039240 w 12192001"/>
              <a:gd name="connsiteY62-598" fmla="*/ 1741632 h 2344739"/>
              <a:gd name="connsiteX63-599" fmla="*/ 9960019 w 12192001"/>
              <a:gd name="connsiteY63-600" fmla="*/ 1757147 h 2344739"/>
              <a:gd name="connsiteX64-601" fmla="*/ 9847792 w 12192001"/>
              <a:gd name="connsiteY64-602" fmla="*/ 1763915 h 2344739"/>
              <a:gd name="connsiteX65-603" fmla="*/ 9728309 w 12192001"/>
              <a:gd name="connsiteY65-604" fmla="*/ 1784122 h 2344739"/>
              <a:gd name="connsiteX66-605" fmla="*/ 9584507 w 12192001"/>
              <a:gd name="connsiteY66-606" fmla="*/ 1795542 h 2344739"/>
              <a:gd name="connsiteX67-607" fmla="*/ 9343052 w 12192001"/>
              <a:gd name="connsiteY67-608" fmla="*/ 1841244 h 2344739"/>
              <a:gd name="connsiteX68-609" fmla="*/ 9231370 w 12192001"/>
              <a:gd name="connsiteY68-610" fmla="*/ 1893149 h 2344739"/>
              <a:gd name="connsiteX69-611" fmla="*/ 9194810 w 12192001"/>
              <a:gd name="connsiteY69-612" fmla="*/ 1903228 h 2344739"/>
              <a:gd name="connsiteX70-613" fmla="*/ 9189246 w 12192001"/>
              <a:gd name="connsiteY70-614" fmla="*/ 1912467 h 2344739"/>
              <a:gd name="connsiteX71-615" fmla="*/ 9151232 w 12192001"/>
              <a:gd name="connsiteY71-616" fmla="*/ 1923669 h 2344739"/>
              <a:gd name="connsiteX72-617" fmla="*/ 9150210 w 12192001"/>
              <a:gd name="connsiteY72-618" fmla="*/ 1922604 h 2344739"/>
              <a:gd name="connsiteX73-619" fmla="*/ 9137318 w 12192001"/>
              <a:gd name="connsiteY73-620" fmla="*/ 1920435 h 2344739"/>
              <a:gd name="connsiteX74-621" fmla="*/ 9113812 w 12192001"/>
              <a:gd name="connsiteY74-622" fmla="*/ 1919069 h 2344739"/>
              <a:gd name="connsiteX75-623" fmla="*/ 9053453 w 12192001"/>
              <a:gd name="connsiteY75-624" fmla="*/ 1910755 h 2344739"/>
              <a:gd name="connsiteX76-625" fmla="*/ 9005486 w 12192001"/>
              <a:gd name="connsiteY76-626" fmla="*/ 1914040 h 2344739"/>
              <a:gd name="connsiteX77-627" fmla="*/ 9005201 w 12192001"/>
              <a:gd name="connsiteY77-628" fmla="*/ 1913800 h 2344739"/>
              <a:gd name="connsiteX78-629" fmla="*/ 8996232 w 12192001"/>
              <a:gd name="connsiteY78-630" fmla="*/ 1915011 h 2344739"/>
              <a:gd name="connsiteX79-631" fmla="*/ 8990394 w 12192001"/>
              <a:gd name="connsiteY79-632" fmla="*/ 1917072 h 2344739"/>
              <a:gd name="connsiteX80-633" fmla="*/ 8974337 w 12192001"/>
              <a:gd name="connsiteY80-634" fmla="*/ 1920298 h 2344739"/>
              <a:gd name="connsiteX81-635" fmla="*/ 8968011 w 12192001"/>
              <a:gd name="connsiteY81-636" fmla="*/ 1919598 h 2344739"/>
              <a:gd name="connsiteX82-637" fmla="*/ 8963048 w 12192001"/>
              <a:gd name="connsiteY82-638" fmla="*/ 1917373 h 2344739"/>
              <a:gd name="connsiteX83-639" fmla="*/ 8928988 w 12192001"/>
              <a:gd name="connsiteY83-640" fmla="*/ 1914185 h 2344739"/>
              <a:gd name="connsiteX84-641" fmla="*/ 8752444 w 12192001"/>
              <a:gd name="connsiteY84-642" fmla="*/ 1933417 h 2344739"/>
              <a:gd name="connsiteX85-643" fmla="*/ 8707847 w 12192001"/>
              <a:gd name="connsiteY85-644" fmla="*/ 1935518 h 2344739"/>
              <a:gd name="connsiteX86-645" fmla="*/ 8596071 w 12192001"/>
              <a:gd name="connsiteY86-646" fmla="*/ 1944090 h 2344739"/>
              <a:gd name="connsiteX87-647" fmla="*/ 8525230 w 12192001"/>
              <a:gd name="connsiteY87-648" fmla="*/ 1929248 h 2344739"/>
              <a:gd name="connsiteX88-649" fmla="*/ 8510983 w 12192001"/>
              <a:gd name="connsiteY88-650" fmla="*/ 1935163 h 2344739"/>
              <a:gd name="connsiteX89-651" fmla="*/ 8506167 w 12192001"/>
              <a:gd name="connsiteY89-652" fmla="*/ 1938164 h 2344739"/>
              <a:gd name="connsiteX90-653" fmla="*/ 8497968 w 12192001"/>
              <a:gd name="connsiteY90-654" fmla="*/ 1940902 h 2344739"/>
              <a:gd name="connsiteX91-655" fmla="*/ 8497594 w 12192001"/>
              <a:gd name="connsiteY91-656" fmla="*/ 1940723 h 2344739"/>
              <a:gd name="connsiteX92-657" fmla="*/ 8490249 w 12192001"/>
              <a:gd name="connsiteY92-658" fmla="*/ 1943773 h 2344739"/>
              <a:gd name="connsiteX93-659" fmla="*/ 8367182 w 12192001"/>
              <a:gd name="connsiteY93-660" fmla="*/ 1957815 h 2344739"/>
              <a:gd name="connsiteX94-661" fmla="*/ 8353799 w 12192001"/>
              <a:gd name="connsiteY94-662" fmla="*/ 1958009 h 2344739"/>
              <a:gd name="connsiteX95-663" fmla="*/ 8352373 w 12192001"/>
              <a:gd name="connsiteY95-664" fmla="*/ 1957169 h 2344739"/>
              <a:gd name="connsiteX96-665" fmla="*/ 8320104 w 12192001"/>
              <a:gd name="connsiteY96-666" fmla="*/ 1974587 h 2344739"/>
              <a:gd name="connsiteX97-667" fmla="*/ 8314433 w 12192001"/>
              <a:gd name="connsiteY97-668" fmla="*/ 1974913 h 2344739"/>
              <a:gd name="connsiteX98-669" fmla="*/ 8295174 w 12192001"/>
              <a:gd name="connsiteY98-670" fmla="*/ 1988808 h 2344739"/>
              <a:gd name="connsiteX99-671" fmla="*/ 8284276 w 12192001"/>
              <a:gd name="connsiteY99-672" fmla="*/ 1994631 h 2344739"/>
              <a:gd name="connsiteX100-673" fmla="*/ 8283150 w 12192001"/>
              <a:gd name="connsiteY100-674" fmla="*/ 1999074 h 2344739"/>
              <a:gd name="connsiteX101-675" fmla="*/ 8266076 w 12192001"/>
              <a:gd name="connsiteY101-676" fmla="*/ 2006249 h 2344739"/>
              <a:gd name="connsiteX102-677" fmla="*/ 8263377 w 12192001"/>
              <a:gd name="connsiteY102-678" fmla="*/ 2006019 h 2344739"/>
              <a:gd name="connsiteX103-679" fmla="*/ 8252033 w 12192001"/>
              <a:gd name="connsiteY103-680" fmla="*/ 2015862 h 2344739"/>
              <a:gd name="connsiteX104-681" fmla="*/ 8245834 w 12192001"/>
              <a:gd name="connsiteY104-682" fmla="*/ 2028854 h 2344739"/>
              <a:gd name="connsiteX105-683" fmla="*/ 8090272 w 12192001"/>
              <a:gd name="connsiteY105-684" fmla="*/ 2075015 h 2344739"/>
              <a:gd name="connsiteX106-685" fmla="*/ 7905407 w 12192001"/>
              <a:gd name="connsiteY106-686" fmla="*/ 2116988 h 2344739"/>
              <a:gd name="connsiteX107-687" fmla="*/ 7718745 w 12192001"/>
              <a:gd name="connsiteY107-688" fmla="*/ 2142703 h 2344739"/>
              <a:gd name="connsiteX108-689" fmla="*/ 7614347 w 12192001"/>
              <a:gd name="connsiteY108-690" fmla="*/ 2139232 h 2344739"/>
              <a:gd name="connsiteX109-691" fmla="*/ 7527543 w 12192001"/>
              <a:gd name="connsiteY109-692" fmla="*/ 2145060 h 2344739"/>
              <a:gd name="connsiteX110-693" fmla="*/ 7519571 w 12192001"/>
              <a:gd name="connsiteY110-694" fmla="*/ 2147613 h 2344739"/>
              <a:gd name="connsiteX111-695" fmla="*/ 7507411 w 12192001"/>
              <a:gd name="connsiteY111-696" fmla="*/ 2148948 h 2344739"/>
              <a:gd name="connsiteX112-697" fmla="*/ 7507040 w 12192001"/>
              <a:gd name="connsiteY112-698" fmla="*/ 2148621 h 2344739"/>
              <a:gd name="connsiteX113-699" fmla="*/ 7495795 w 12192001"/>
              <a:gd name="connsiteY113-700" fmla="*/ 2150573 h 2344739"/>
              <a:gd name="connsiteX114-701" fmla="*/ 7405391 w 12192001"/>
              <a:gd name="connsiteY114-702" fmla="*/ 2142468 h 2344739"/>
              <a:gd name="connsiteX115-703" fmla="*/ 7312180 w 12192001"/>
              <a:gd name="connsiteY115-704" fmla="*/ 2132873 h 2344739"/>
              <a:gd name="connsiteX116-705" fmla="*/ 7310853 w 12192001"/>
              <a:gd name="connsiteY116-706" fmla="*/ 2131431 h 2344739"/>
              <a:gd name="connsiteX117-707" fmla="*/ 7218559 w 12192001"/>
              <a:gd name="connsiteY117-708" fmla="*/ 2156680 h 2344739"/>
              <a:gd name="connsiteX118-709" fmla="*/ 7201101 w 12192001"/>
              <a:gd name="connsiteY118-710" fmla="*/ 2161230 h 2344739"/>
              <a:gd name="connsiteX119-711" fmla="*/ 7197004 w 12192001"/>
              <a:gd name="connsiteY119-712" fmla="*/ 2166588 h 2344739"/>
              <a:gd name="connsiteX120-713" fmla="*/ 7170808 w 12192001"/>
              <a:gd name="connsiteY120-714" fmla="*/ 2171236 h 2344739"/>
              <a:gd name="connsiteX121-715" fmla="*/ 7096988 w 12192001"/>
              <a:gd name="connsiteY121-716" fmla="*/ 2183464 h 2344739"/>
              <a:gd name="connsiteX122-717" fmla="*/ 7018496 w 12192001"/>
              <a:gd name="connsiteY122-718" fmla="*/ 2183090 h 2344739"/>
              <a:gd name="connsiteX123-719" fmla="*/ 6904146 w 12192001"/>
              <a:gd name="connsiteY123-720" fmla="*/ 2212596 h 2344739"/>
              <a:gd name="connsiteX124-721" fmla="*/ 6708222 w 12192001"/>
              <a:gd name="connsiteY124-722" fmla="*/ 2240551 h 2344739"/>
              <a:gd name="connsiteX125-723" fmla="*/ 6549454 w 12192001"/>
              <a:gd name="connsiteY125-724" fmla="*/ 2269327 h 2344739"/>
              <a:gd name="connsiteX126-725" fmla="*/ 6317560 w 12192001"/>
              <a:gd name="connsiteY126-726" fmla="*/ 2316127 h 2344739"/>
              <a:gd name="connsiteX127-727" fmla="*/ 6168674 w 12192001"/>
              <a:gd name="connsiteY127-728" fmla="*/ 2318214 h 2344739"/>
              <a:gd name="connsiteX128-729" fmla="*/ 6073848 w 12192001"/>
              <a:gd name="connsiteY128-730" fmla="*/ 2338676 h 2344739"/>
              <a:gd name="connsiteX129-731" fmla="*/ 6068529 w 12192001"/>
              <a:gd name="connsiteY129-732" fmla="*/ 2337139 h 2344739"/>
              <a:gd name="connsiteX130-733" fmla="*/ 6048638 w 12192001"/>
              <a:gd name="connsiteY130-734" fmla="*/ 2337822 h 2344739"/>
              <a:gd name="connsiteX131-735" fmla="*/ 6041285 w 12192001"/>
              <a:gd name="connsiteY131-736" fmla="*/ 2329473 h 2344739"/>
              <a:gd name="connsiteX132-737" fmla="*/ 6010090 w 12192001"/>
              <a:gd name="connsiteY132-738" fmla="*/ 2324380 h 2344739"/>
              <a:gd name="connsiteX133-739" fmla="*/ 5957375 w 12192001"/>
              <a:gd name="connsiteY133-740" fmla="*/ 2328024 h 2344739"/>
              <a:gd name="connsiteX134-741" fmla="*/ 5758919 w 12192001"/>
              <a:gd name="connsiteY134-742" fmla="*/ 2343716 h 2344739"/>
              <a:gd name="connsiteX135-743" fmla="*/ 5626960 w 12192001"/>
              <a:gd name="connsiteY135-744" fmla="*/ 2344739 h 2344739"/>
              <a:gd name="connsiteX136-745" fmla="*/ 5470906 w 12192001"/>
              <a:gd name="connsiteY136-746" fmla="*/ 2330719 h 2344739"/>
              <a:gd name="connsiteX137-747" fmla="*/ 5432761 w 12192001"/>
              <a:gd name="connsiteY137-748" fmla="*/ 2319466 h 2344739"/>
              <a:gd name="connsiteX138-749" fmla="*/ 5381669 w 12192001"/>
              <a:gd name="connsiteY138-750" fmla="*/ 2301764 h 2344739"/>
              <a:gd name="connsiteX139-751" fmla="*/ 5261764 w 12192001"/>
              <a:gd name="connsiteY139-752" fmla="*/ 2281347 h 2344739"/>
              <a:gd name="connsiteX140-753" fmla="*/ 5222961 w 12192001"/>
              <a:gd name="connsiteY140-754" fmla="*/ 2270223 h 2344739"/>
              <a:gd name="connsiteX141-755" fmla="*/ 5174660 w 12192001"/>
              <a:gd name="connsiteY141-756" fmla="*/ 2267233 h 2344739"/>
              <a:gd name="connsiteX142-757" fmla="*/ 5156554 w 12192001"/>
              <a:gd name="connsiteY142-758" fmla="*/ 2260010 h 2344739"/>
              <a:gd name="connsiteX143-759" fmla="*/ 5142599 w 12192001"/>
              <a:gd name="connsiteY143-760" fmla="*/ 2256610 h 2344739"/>
              <a:gd name="connsiteX144-761" fmla="*/ 5139596 w 12192001"/>
              <a:gd name="connsiteY144-762" fmla="*/ 2254509 h 2344739"/>
              <a:gd name="connsiteX145-763" fmla="*/ 5121659 w 12192001"/>
              <a:gd name="connsiteY145-764" fmla="*/ 2243656 h 2344739"/>
              <a:gd name="connsiteX146-765" fmla="*/ 5065790 w 12192001"/>
              <a:gd name="connsiteY146-766" fmla="*/ 2250227 h 2344739"/>
              <a:gd name="connsiteX147-767" fmla="*/ 5011514 w 12192001"/>
              <a:gd name="connsiteY147-768" fmla="*/ 2233846 h 2344739"/>
              <a:gd name="connsiteX148-769" fmla="*/ 4840441 w 12192001"/>
              <a:gd name="connsiteY148-770" fmla="*/ 2209829 h 2344739"/>
              <a:gd name="connsiteX149-771" fmla="*/ 4762447 w 12192001"/>
              <a:gd name="connsiteY149-772" fmla="*/ 2182061 h 2344739"/>
              <a:gd name="connsiteX150-773" fmla="*/ 4723186 w 12192001"/>
              <a:gd name="connsiteY150-774" fmla="*/ 2173047 h 2344739"/>
              <a:gd name="connsiteX151-775" fmla="*/ 4721176 w 12192001"/>
              <a:gd name="connsiteY151-776" fmla="*/ 2172298 h 2344739"/>
              <a:gd name="connsiteX152-777" fmla="*/ 4722111 w 12192001"/>
              <a:gd name="connsiteY152-778" fmla="*/ 2172087 h 2344739"/>
              <a:gd name="connsiteX153-779" fmla="*/ 4717202 w 12192001"/>
              <a:gd name="connsiteY153-780" fmla="*/ 2170817 h 2344739"/>
              <a:gd name="connsiteX154-781" fmla="*/ 4721176 w 12192001"/>
              <a:gd name="connsiteY154-782" fmla="*/ 2172298 h 2344739"/>
              <a:gd name="connsiteX155-783" fmla="*/ 4715526 w 12192001"/>
              <a:gd name="connsiteY155-784" fmla="*/ 2173573 h 2344739"/>
              <a:gd name="connsiteX156-785" fmla="*/ 4515814 w 12192001"/>
              <a:gd name="connsiteY156-786" fmla="*/ 2163671 h 2344739"/>
              <a:gd name="connsiteX157-787" fmla="*/ 4428543 w 12192001"/>
              <a:gd name="connsiteY157-788" fmla="*/ 2153020 h 2344739"/>
              <a:gd name="connsiteX158-789" fmla="*/ 4362875 w 12192001"/>
              <a:gd name="connsiteY158-790" fmla="*/ 2151674 h 2344739"/>
              <a:gd name="connsiteX159-791" fmla="*/ 4316966 w 12192001"/>
              <a:gd name="connsiteY159-792" fmla="*/ 2158289 h 2344739"/>
              <a:gd name="connsiteX160-793" fmla="*/ 4315110 w 12192001"/>
              <a:gd name="connsiteY160-794" fmla="*/ 2156948 h 2344739"/>
              <a:gd name="connsiteX161-795" fmla="*/ 4295144 w 12192001"/>
              <a:gd name="connsiteY161-796" fmla="*/ 2155069 h 2344739"/>
              <a:gd name="connsiteX162-797" fmla="*/ 4290064 w 12192001"/>
              <a:gd name="connsiteY162-798" fmla="*/ 2157986 h 2344739"/>
              <a:gd name="connsiteX163-799" fmla="*/ 4276142 w 12192001"/>
              <a:gd name="connsiteY163-800" fmla="*/ 2157740 h 2344739"/>
              <a:gd name="connsiteX164-801" fmla="*/ 4248117 w 12192001"/>
              <a:gd name="connsiteY164-802" fmla="*/ 2160064 h 2344739"/>
              <a:gd name="connsiteX165-803" fmla="*/ 4202051 w 12192001"/>
              <a:gd name="connsiteY165-804" fmla="*/ 2157269 h 2344739"/>
              <a:gd name="connsiteX166-805" fmla="*/ 4201745 w 12192001"/>
              <a:gd name="connsiteY166-806" fmla="*/ 2156010 h 2344739"/>
              <a:gd name="connsiteX167-807" fmla="*/ 4191248 w 12192001"/>
              <a:gd name="connsiteY167-808" fmla="*/ 2150376 h 2344739"/>
              <a:gd name="connsiteX168-809" fmla="*/ 4142745 w 12192001"/>
              <a:gd name="connsiteY168-810" fmla="*/ 2134511 h 2344739"/>
              <a:gd name="connsiteX169-811" fmla="*/ 4083097 w 12192001"/>
              <a:gd name="connsiteY169-812" fmla="*/ 2107978 h 2344739"/>
              <a:gd name="connsiteX170-813" fmla="*/ 4074546 w 12192001"/>
              <a:gd name="connsiteY170-814" fmla="*/ 2107143 h 2344739"/>
              <a:gd name="connsiteX171-815" fmla="*/ 4074427 w 12192001"/>
              <a:gd name="connsiteY171-816" fmla="*/ 2106844 h 2344739"/>
              <a:gd name="connsiteX172-817" fmla="*/ 4065510 w 12192001"/>
              <a:gd name="connsiteY172-818" fmla="*/ 2105400 h 2344739"/>
              <a:gd name="connsiteX173-819" fmla="*/ 4058954 w 12192001"/>
              <a:gd name="connsiteY173-820" fmla="*/ 2105618 h 2344739"/>
              <a:gd name="connsiteX174-821" fmla="*/ 4042364 w 12192001"/>
              <a:gd name="connsiteY174-822" fmla="*/ 2103997 h 2344739"/>
              <a:gd name="connsiteX175-823" fmla="*/ 4036997 w 12192001"/>
              <a:gd name="connsiteY175-824" fmla="*/ 2101563 h 2344739"/>
              <a:gd name="connsiteX176-825" fmla="*/ 4035363 w 12192001"/>
              <a:gd name="connsiteY176-826" fmla="*/ 2097896 h 2344739"/>
              <a:gd name="connsiteX177-827" fmla="*/ 4033778 w 12192001"/>
              <a:gd name="connsiteY177-828" fmla="*/ 2098131 h 2344739"/>
              <a:gd name="connsiteX178-829" fmla="*/ 4004538 w 12192001"/>
              <a:gd name="connsiteY178-830" fmla="*/ 2085563 h 2344739"/>
              <a:gd name="connsiteX179-831" fmla="*/ 3936846 w 12192001"/>
              <a:gd name="connsiteY179-832" fmla="*/ 2068106 h 2344739"/>
              <a:gd name="connsiteX180-833" fmla="*/ 3897275 w 12192001"/>
              <a:gd name="connsiteY180-834" fmla="*/ 2062451 h 2344739"/>
              <a:gd name="connsiteX181-835" fmla="*/ 3789760 w 12192001"/>
              <a:gd name="connsiteY181-836" fmla="*/ 2042213 h 2344739"/>
              <a:gd name="connsiteX182-837" fmla="*/ 3682513 w 12192001"/>
              <a:gd name="connsiteY182-838" fmla="*/ 2018290 h 2344739"/>
              <a:gd name="connsiteX183-839" fmla="*/ 3610035 w 12192001"/>
              <a:gd name="connsiteY183-840" fmla="*/ 1986019 h 2344739"/>
              <a:gd name="connsiteX184-841" fmla="*/ 3603855 w 12192001"/>
              <a:gd name="connsiteY184-842" fmla="*/ 1987381 h 2344739"/>
              <a:gd name="connsiteX185-843" fmla="*/ 3594736 w 12192001"/>
              <a:gd name="connsiteY185-844" fmla="*/ 1987545 h 2344739"/>
              <a:gd name="connsiteX186-845" fmla="*/ 3594501 w 12192001"/>
              <a:gd name="connsiteY186-846" fmla="*/ 1987276 h 2344739"/>
              <a:gd name="connsiteX187-847" fmla="*/ 3585978 w 12192001"/>
              <a:gd name="connsiteY187-848" fmla="*/ 1987966 h 2344739"/>
              <a:gd name="connsiteX188-849" fmla="*/ 3536135 w 12192001"/>
              <a:gd name="connsiteY188-850" fmla="*/ 1978267 h 2344739"/>
              <a:gd name="connsiteX189-851" fmla="*/ 3473223 w 12192001"/>
              <a:gd name="connsiteY189-852" fmla="*/ 1974606 h 2344739"/>
              <a:gd name="connsiteX190-853" fmla="*/ 3400728 w 12192001"/>
              <a:gd name="connsiteY190-854" fmla="*/ 1962558 h 2344739"/>
              <a:gd name="connsiteX191-855" fmla="*/ 3363888 w 12192001"/>
              <a:gd name="connsiteY191-856" fmla="*/ 1979510 h 2344739"/>
              <a:gd name="connsiteX192-857" fmla="*/ 3344026 w 12192001"/>
              <a:gd name="connsiteY192-858" fmla="*/ 1981192 h 2344739"/>
              <a:gd name="connsiteX193-859" fmla="*/ 3341698 w 12192001"/>
              <a:gd name="connsiteY193-860" fmla="*/ 1980217 h 2344739"/>
              <a:gd name="connsiteX194-861" fmla="*/ 3262356 w 12192001"/>
              <a:gd name="connsiteY194-862" fmla="*/ 1986094 h 2344739"/>
              <a:gd name="connsiteX195-863" fmla="*/ 3142556 w 12192001"/>
              <a:gd name="connsiteY195-864" fmla="*/ 1993869 h 2344739"/>
              <a:gd name="connsiteX196-865" fmla="*/ 3030291 w 12192001"/>
              <a:gd name="connsiteY196-866" fmla="*/ 1996512 h 2344739"/>
              <a:gd name="connsiteX197-867" fmla="*/ 2781569 w 12192001"/>
              <a:gd name="connsiteY197-868" fmla="*/ 2018333 h 2344739"/>
              <a:gd name="connsiteX198-869" fmla="*/ 2646527 w 12192001"/>
              <a:gd name="connsiteY198-870" fmla="*/ 2028869 h 2344739"/>
              <a:gd name="connsiteX199-871" fmla="*/ 2568028 w 12192001"/>
              <a:gd name="connsiteY199-872" fmla="*/ 2002628 h 2344739"/>
              <a:gd name="connsiteX200-873" fmla="*/ 2443255 w 12192001"/>
              <a:gd name="connsiteY200-874" fmla="*/ 2016529 h 2344739"/>
              <a:gd name="connsiteX201-875" fmla="*/ 2315112 w 12192001"/>
              <a:gd name="connsiteY201-876" fmla="*/ 2024996 h 2344739"/>
              <a:gd name="connsiteX202-877" fmla="*/ 2208578 w 12192001"/>
              <a:gd name="connsiteY202-878" fmla="*/ 2019763 h 2344739"/>
              <a:gd name="connsiteX203-879" fmla="*/ 2094665 w 12192001"/>
              <a:gd name="connsiteY203-880" fmla="*/ 2003052 h 2344739"/>
              <a:gd name="connsiteX204-881" fmla="*/ 1997356 w 12192001"/>
              <a:gd name="connsiteY204-882" fmla="*/ 1995032 h 2344739"/>
              <a:gd name="connsiteX205-883" fmla="*/ 1928172 w 12192001"/>
              <a:gd name="connsiteY205-884" fmla="*/ 2016977 h 2344739"/>
              <a:gd name="connsiteX206-885" fmla="*/ 1921650 w 12192001"/>
              <a:gd name="connsiteY206-886" fmla="*/ 2012146 h 2344739"/>
              <a:gd name="connsiteX207-887" fmla="*/ 1873080 w 12192001"/>
              <a:gd name="connsiteY207-888" fmla="*/ 2013741 h 2344739"/>
              <a:gd name="connsiteX208-889" fmla="*/ 1786655 w 12192001"/>
              <a:gd name="connsiteY208-890" fmla="*/ 2041363 h 2344739"/>
              <a:gd name="connsiteX209-891" fmla="*/ 1738204 w 12192001"/>
              <a:gd name="connsiteY209-892" fmla="*/ 2036312 h 2344739"/>
              <a:gd name="connsiteX210-893" fmla="*/ 1675071 w 12192001"/>
              <a:gd name="connsiteY210-894" fmla="*/ 2019963 h 2344739"/>
              <a:gd name="connsiteX211-895" fmla="*/ 1608669 w 12192001"/>
              <a:gd name="connsiteY211-896" fmla="*/ 2013066 h 2344739"/>
              <a:gd name="connsiteX212-897" fmla="*/ 1496110 w 12192001"/>
              <a:gd name="connsiteY212-898" fmla="*/ 1987476 h 2344739"/>
              <a:gd name="connsiteX213-899" fmla="*/ 1149979 w 12192001"/>
              <a:gd name="connsiteY213-900" fmla="*/ 1938041 h 2344739"/>
              <a:gd name="connsiteX214-901" fmla="*/ 858269 w 12192001"/>
              <a:gd name="connsiteY214-902" fmla="*/ 1928608 h 2344739"/>
              <a:gd name="connsiteX215-903" fmla="*/ 837540 w 12192001"/>
              <a:gd name="connsiteY215-904" fmla="*/ 1929821 h 2344739"/>
              <a:gd name="connsiteX216-905" fmla="*/ 816809 w 12192001"/>
              <a:gd name="connsiteY216-906" fmla="*/ 1927857 h 2344739"/>
              <a:gd name="connsiteX217-907" fmla="*/ 811506 w 12192001"/>
              <a:gd name="connsiteY217-908" fmla="*/ 1930751 h 2344739"/>
              <a:gd name="connsiteX218-909" fmla="*/ 797041 w 12192001"/>
              <a:gd name="connsiteY218-910" fmla="*/ 1930446 h 2344739"/>
              <a:gd name="connsiteX219-911" fmla="*/ 767901 w 12192001"/>
              <a:gd name="connsiteY219-912" fmla="*/ 1932653 h 2344739"/>
              <a:gd name="connsiteX220-913" fmla="*/ 763053 w 12192001"/>
              <a:gd name="connsiteY220-914" fmla="*/ 1930432 h 2344739"/>
              <a:gd name="connsiteX221-915" fmla="*/ 720047 w 12192001"/>
              <a:gd name="connsiteY221-916" fmla="*/ 1929661 h 2344739"/>
              <a:gd name="connsiteX222-917" fmla="*/ 719742 w 12192001"/>
              <a:gd name="connsiteY222-918" fmla="*/ 1928399 h 2344739"/>
              <a:gd name="connsiteX223-919" fmla="*/ 708875 w 12192001"/>
              <a:gd name="connsiteY223-920" fmla="*/ 1922722 h 2344739"/>
              <a:gd name="connsiteX224-921" fmla="*/ 596792 w 12192001"/>
              <a:gd name="connsiteY224-922" fmla="*/ 1879864 h 2344739"/>
              <a:gd name="connsiteX225-923" fmla="*/ 578535 w 12192001"/>
              <a:gd name="connsiteY225-924" fmla="*/ 1877212 h 2344739"/>
              <a:gd name="connsiteX226-925" fmla="*/ 571717 w 12192001"/>
              <a:gd name="connsiteY226-926" fmla="*/ 1877401 h 2344739"/>
              <a:gd name="connsiteX227-927" fmla="*/ 445099 w 12192001"/>
              <a:gd name="connsiteY227-928" fmla="*/ 1839371 h 2344739"/>
              <a:gd name="connsiteX228-929" fmla="*/ 404015 w 12192001"/>
              <a:gd name="connsiteY228-930" fmla="*/ 1833548 h 2344739"/>
              <a:gd name="connsiteX229-931" fmla="*/ 292435 w 12192001"/>
              <a:gd name="connsiteY229-932" fmla="*/ 1812852 h 2344739"/>
              <a:gd name="connsiteX230-933" fmla="*/ 118381 w 12192001"/>
              <a:gd name="connsiteY230-934" fmla="*/ 1761047 h 2344739"/>
              <a:gd name="connsiteX231-935" fmla="*/ 15526 w 12192001"/>
              <a:gd name="connsiteY231-936" fmla="*/ 1758191 h 2344739"/>
              <a:gd name="connsiteX232-937" fmla="*/ 2 w 12192001"/>
              <a:gd name="connsiteY232-938" fmla="*/ 1752722 h 2344739"/>
              <a:gd name="connsiteX233-939" fmla="*/ 1 w 12192001"/>
              <a:gd name="connsiteY233-940" fmla="*/ 762497 h 2344739"/>
              <a:gd name="connsiteX234-941" fmla="*/ 0 w 12192001"/>
              <a:gd name="connsiteY234-942" fmla="*/ 762497 h 2344739"/>
              <a:gd name="connsiteX235-943" fmla="*/ 0 w 12192001"/>
              <a:gd name="connsiteY235-944" fmla="*/ 222213 h 2344739"/>
              <a:gd name="connsiteX236-945" fmla="*/ 0 w 12192001"/>
              <a:gd name="connsiteY236-946" fmla="*/ 0 h 2344739"/>
              <a:gd name="connsiteX0-947" fmla="*/ 0 w 12192001"/>
              <a:gd name="connsiteY0-948" fmla="*/ 0 h 2344739"/>
              <a:gd name="connsiteX1-949" fmla="*/ 12192000 w 12192001"/>
              <a:gd name="connsiteY1-950" fmla="*/ 0 h 2344739"/>
              <a:gd name="connsiteX2-951" fmla="*/ 12192000 w 12192001"/>
              <a:gd name="connsiteY2-952" fmla="*/ 222213 h 2344739"/>
              <a:gd name="connsiteX3-953" fmla="*/ 12192000 w 12192001"/>
              <a:gd name="connsiteY3-954" fmla="*/ 389190 h 2344739"/>
              <a:gd name="connsiteX4-955" fmla="*/ 12192001 w 12192001"/>
              <a:gd name="connsiteY4-956" fmla="*/ 579739 h 2344739"/>
              <a:gd name="connsiteX5-957" fmla="*/ 12184838 w 12192001"/>
              <a:gd name="connsiteY5-958" fmla="*/ 584189 h 2344739"/>
              <a:gd name="connsiteX6-959" fmla="*/ 12155215 w 12192001"/>
              <a:gd name="connsiteY6-960" fmla="*/ 597366 h 2344739"/>
              <a:gd name="connsiteX7-961" fmla="*/ 12138067 w 12192001"/>
              <a:gd name="connsiteY7-962" fmla="*/ 623179 h 2344739"/>
              <a:gd name="connsiteX8-963" fmla="*/ 12125179 w 12192001"/>
              <a:gd name="connsiteY8-964" fmla="*/ 624690 h 2344739"/>
              <a:gd name="connsiteX9-965" fmla="*/ 12122859 w 12192001"/>
              <a:gd name="connsiteY9-966" fmla="*/ 624794 h 2344739"/>
              <a:gd name="connsiteX10-967" fmla="*/ 12115706 w 12192001"/>
              <a:gd name="connsiteY10-968" fmla="*/ 628608 h 2344739"/>
              <a:gd name="connsiteX11-969" fmla="*/ 12098349 w 12192001"/>
              <a:gd name="connsiteY11-970" fmla="*/ 628139 h 2344739"/>
              <a:gd name="connsiteX12-971" fmla="*/ 12085925 w 12192001"/>
              <a:gd name="connsiteY12-972" fmla="*/ 636341 h 2344739"/>
              <a:gd name="connsiteX13-973" fmla="*/ 12029925 w 12192001"/>
              <a:gd name="connsiteY13-974" fmla="*/ 680009 h 2344739"/>
              <a:gd name="connsiteX14-975" fmla="*/ 11994685 w 12192001"/>
              <a:gd name="connsiteY14-976" fmla="*/ 703458 h 2344739"/>
              <a:gd name="connsiteX15-977" fmla="*/ 11978569 w 12192001"/>
              <a:gd name="connsiteY15-978" fmla="*/ 708161 h 2344739"/>
              <a:gd name="connsiteX16-979" fmla="*/ 11957898 w 12192001"/>
              <a:gd name="connsiteY16-980" fmla="*/ 717558 h 2344739"/>
              <a:gd name="connsiteX17-981" fmla="*/ 11919306 w 12192001"/>
              <a:gd name="connsiteY17-982" fmla="*/ 730883 h 2344739"/>
              <a:gd name="connsiteX18-983" fmla="*/ 11902508 w 12192001"/>
              <a:gd name="connsiteY18-984" fmla="*/ 742426 h 2344739"/>
              <a:gd name="connsiteX19-985" fmla="*/ 11893900 w 12192001"/>
              <a:gd name="connsiteY19-986" fmla="*/ 744791 h 2344739"/>
              <a:gd name="connsiteX20-987" fmla="*/ 11890820 w 12192001"/>
              <a:gd name="connsiteY20-988" fmla="*/ 755729 h 2344739"/>
              <a:gd name="connsiteX21-989" fmla="*/ 11869628 w 12192001"/>
              <a:gd name="connsiteY21-990" fmla="*/ 777816 h 2344739"/>
              <a:gd name="connsiteX22-991" fmla="*/ 11812228 w 12192001"/>
              <a:gd name="connsiteY22-992" fmla="*/ 797659 h 2344739"/>
              <a:gd name="connsiteX23-993" fmla="*/ 11748619 w 12192001"/>
              <a:gd name="connsiteY23-994" fmla="*/ 872002 h 2344739"/>
              <a:gd name="connsiteX24-995" fmla="*/ 11595155 w 12192001"/>
              <a:gd name="connsiteY24-996" fmla="*/ 918898 h 2344739"/>
              <a:gd name="connsiteX25-997" fmla="*/ 11306392 w 12192001"/>
              <a:gd name="connsiteY25-998" fmla="*/ 1272239 h 2344739"/>
              <a:gd name="connsiteX26-999" fmla="*/ 11309326 w 12192001"/>
              <a:gd name="connsiteY26-1000" fmla="*/ 1274846 h 2344739"/>
              <a:gd name="connsiteX27-1001" fmla="*/ 11294224 w 12192001"/>
              <a:gd name="connsiteY27-1002" fmla="*/ 1283683 h 2344739"/>
              <a:gd name="connsiteX28-1003" fmla="*/ 11245526 w 12192001"/>
              <a:gd name="connsiteY28-1004" fmla="*/ 1274060 h 2344739"/>
              <a:gd name="connsiteX29-1005" fmla="*/ 11227161 w 12192001"/>
              <a:gd name="connsiteY29-1006" fmla="*/ 1276236 h 2344739"/>
              <a:gd name="connsiteX30-1007" fmla="*/ 11216939 w 12192001"/>
              <a:gd name="connsiteY30-1008" fmla="*/ 1275961 h 2344739"/>
              <a:gd name="connsiteX31-1009" fmla="*/ 11216036 w 12192001"/>
              <a:gd name="connsiteY31-1010" fmla="*/ 1275018 h 2344739"/>
              <a:gd name="connsiteX32-1011" fmla="*/ 11187737 w 12192001"/>
              <a:gd name="connsiteY32-1012" fmla="*/ 1292383 h 2344739"/>
              <a:gd name="connsiteX33-1013" fmla="*/ 11183353 w 12192001"/>
              <a:gd name="connsiteY33-1014" fmla="*/ 1292525 h 2344739"/>
              <a:gd name="connsiteX34-1015" fmla="*/ 11165706 w 12192001"/>
              <a:gd name="connsiteY34-1016" fmla="*/ 1306612 h 2344739"/>
              <a:gd name="connsiteX35-1017" fmla="*/ 11156163 w 12192001"/>
              <a:gd name="connsiteY35-1018" fmla="*/ 1312414 h 2344739"/>
              <a:gd name="connsiteX36-1019" fmla="*/ 11154348 w 12192001"/>
              <a:gd name="connsiteY36-1020" fmla="*/ 1317097 h 2344739"/>
              <a:gd name="connsiteX37-1021" fmla="*/ 11139813 w 12192001"/>
              <a:gd name="connsiteY37-1022" fmla="*/ 1324115 h 2344739"/>
              <a:gd name="connsiteX38-1023" fmla="*/ 11137813 w 12192001"/>
              <a:gd name="connsiteY38-1024" fmla="*/ 1323772 h 2344739"/>
              <a:gd name="connsiteX39-1025" fmla="*/ 11127060 w 12192001"/>
              <a:gd name="connsiteY39-1026" fmla="*/ 1333832 h 2344739"/>
              <a:gd name="connsiteX40-1027" fmla="*/ 11119543 w 12192001"/>
              <a:gd name="connsiteY40-1028" fmla="*/ 1347424 h 2344739"/>
              <a:gd name="connsiteX41-1029" fmla="*/ 10893535 w 12192001"/>
              <a:gd name="connsiteY41-1030" fmla="*/ 1473399 h 2344739"/>
              <a:gd name="connsiteX42-1031" fmla="*/ 10772152 w 12192001"/>
              <a:gd name="connsiteY42-1032" fmla="*/ 1523191 h 2344739"/>
              <a:gd name="connsiteX43-1033" fmla="*/ 10626520 w 12192001"/>
              <a:gd name="connsiteY43-1034" fmla="*/ 1559229 h 2344739"/>
              <a:gd name="connsiteX44-1035" fmla="*/ 10580747 w 12192001"/>
              <a:gd name="connsiteY44-1036" fmla="*/ 1568689 h 2344739"/>
              <a:gd name="connsiteX45-1037" fmla="*/ 10546642 w 12192001"/>
              <a:gd name="connsiteY45-1038" fmla="*/ 1598423 h 2344739"/>
              <a:gd name="connsiteX46-1039" fmla="*/ 10528495 w 12192001"/>
              <a:gd name="connsiteY46-1040" fmla="*/ 1596907 h 2344739"/>
              <a:gd name="connsiteX47-1041" fmla="*/ 10525298 w 12192001"/>
              <a:gd name="connsiteY47-1042" fmla="*/ 1596411 h 2344739"/>
              <a:gd name="connsiteX48-1043" fmla="*/ 10513981 w 12192001"/>
              <a:gd name="connsiteY48-1044" fmla="*/ 1599537 h 2344739"/>
              <a:gd name="connsiteX49-1045" fmla="*/ 10490587 w 12192001"/>
              <a:gd name="connsiteY49-1046" fmla="*/ 1594156 h 2344739"/>
              <a:gd name="connsiteX50-1047" fmla="*/ 10470270 w 12192001"/>
              <a:gd name="connsiteY50-1048" fmla="*/ 1601693 h 2344739"/>
              <a:gd name="connsiteX51-1049" fmla="*/ 10375894 w 12192001"/>
              <a:gd name="connsiteY51-1050" fmla="*/ 1644598 h 2344739"/>
              <a:gd name="connsiteX52-1051" fmla="*/ 10318190 w 12192001"/>
              <a:gd name="connsiteY52-1052" fmla="*/ 1666221 h 2344739"/>
              <a:gd name="connsiteX53-1053" fmla="*/ 10294319 w 12192001"/>
              <a:gd name="connsiteY53-1054" fmla="*/ 1668079 h 2344739"/>
              <a:gd name="connsiteX54-1055" fmla="*/ 10262295 w 12192001"/>
              <a:gd name="connsiteY54-1056" fmla="*/ 1674948 h 2344739"/>
              <a:gd name="connsiteX55-1057" fmla="*/ 10204270 w 12192001"/>
              <a:gd name="connsiteY55-1058" fmla="*/ 1682149 h 2344739"/>
              <a:gd name="connsiteX56-1059" fmla="*/ 10176611 w 12192001"/>
              <a:gd name="connsiteY56-1060" fmla="*/ 1692943 h 2344739"/>
              <a:gd name="connsiteX57-1061" fmla="*/ 10163922 w 12192001"/>
              <a:gd name="connsiteY57-1062" fmla="*/ 1693739 h 2344739"/>
              <a:gd name="connsiteX58-1063" fmla="*/ 10155160 w 12192001"/>
              <a:gd name="connsiteY58-1064" fmla="*/ 1707487 h 2344739"/>
              <a:gd name="connsiteX59-1065" fmla="*/ 10117119 w 12192001"/>
              <a:gd name="connsiteY59-1066" fmla="*/ 1731142 h 2344739"/>
              <a:gd name="connsiteX60-1067" fmla="*/ 10100445 w 12192001"/>
              <a:gd name="connsiteY60-1068" fmla="*/ 1742432 h 2344739"/>
              <a:gd name="connsiteX61-1069" fmla="*/ 10082169 w 12192001"/>
              <a:gd name="connsiteY61-1070" fmla="*/ 1743296 h 2344739"/>
              <a:gd name="connsiteX62-1071" fmla="*/ 10039240 w 12192001"/>
              <a:gd name="connsiteY62-1072" fmla="*/ 1741632 h 2344739"/>
              <a:gd name="connsiteX63-1073" fmla="*/ 9960019 w 12192001"/>
              <a:gd name="connsiteY63-1074" fmla="*/ 1757147 h 2344739"/>
              <a:gd name="connsiteX64-1075" fmla="*/ 9847792 w 12192001"/>
              <a:gd name="connsiteY64-1076" fmla="*/ 1763915 h 2344739"/>
              <a:gd name="connsiteX65-1077" fmla="*/ 9728309 w 12192001"/>
              <a:gd name="connsiteY65-1078" fmla="*/ 1784122 h 2344739"/>
              <a:gd name="connsiteX66-1079" fmla="*/ 9584507 w 12192001"/>
              <a:gd name="connsiteY66-1080" fmla="*/ 1795542 h 2344739"/>
              <a:gd name="connsiteX67-1081" fmla="*/ 9343052 w 12192001"/>
              <a:gd name="connsiteY67-1082" fmla="*/ 1841244 h 2344739"/>
              <a:gd name="connsiteX68-1083" fmla="*/ 9231370 w 12192001"/>
              <a:gd name="connsiteY68-1084" fmla="*/ 1893149 h 2344739"/>
              <a:gd name="connsiteX69-1085" fmla="*/ 9194810 w 12192001"/>
              <a:gd name="connsiteY69-1086" fmla="*/ 1903228 h 2344739"/>
              <a:gd name="connsiteX70-1087" fmla="*/ 9189246 w 12192001"/>
              <a:gd name="connsiteY70-1088" fmla="*/ 1912467 h 2344739"/>
              <a:gd name="connsiteX71-1089" fmla="*/ 9151232 w 12192001"/>
              <a:gd name="connsiteY71-1090" fmla="*/ 1923669 h 2344739"/>
              <a:gd name="connsiteX72-1091" fmla="*/ 9150210 w 12192001"/>
              <a:gd name="connsiteY72-1092" fmla="*/ 1922604 h 2344739"/>
              <a:gd name="connsiteX73-1093" fmla="*/ 9137318 w 12192001"/>
              <a:gd name="connsiteY73-1094" fmla="*/ 1920435 h 2344739"/>
              <a:gd name="connsiteX74-1095" fmla="*/ 9113812 w 12192001"/>
              <a:gd name="connsiteY74-1096" fmla="*/ 1919069 h 2344739"/>
              <a:gd name="connsiteX75-1097" fmla="*/ 9053453 w 12192001"/>
              <a:gd name="connsiteY75-1098" fmla="*/ 1910755 h 2344739"/>
              <a:gd name="connsiteX76-1099" fmla="*/ 9005486 w 12192001"/>
              <a:gd name="connsiteY76-1100" fmla="*/ 1914040 h 2344739"/>
              <a:gd name="connsiteX77-1101" fmla="*/ 9005201 w 12192001"/>
              <a:gd name="connsiteY77-1102" fmla="*/ 1913800 h 2344739"/>
              <a:gd name="connsiteX78-1103" fmla="*/ 8996232 w 12192001"/>
              <a:gd name="connsiteY78-1104" fmla="*/ 1915011 h 2344739"/>
              <a:gd name="connsiteX79-1105" fmla="*/ 8990394 w 12192001"/>
              <a:gd name="connsiteY79-1106" fmla="*/ 1917072 h 2344739"/>
              <a:gd name="connsiteX80-1107" fmla="*/ 8974337 w 12192001"/>
              <a:gd name="connsiteY80-1108" fmla="*/ 1920298 h 2344739"/>
              <a:gd name="connsiteX81-1109" fmla="*/ 8968011 w 12192001"/>
              <a:gd name="connsiteY81-1110" fmla="*/ 1919598 h 2344739"/>
              <a:gd name="connsiteX82-1111" fmla="*/ 8963048 w 12192001"/>
              <a:gd name="connsiteY82-1112" fmla="*/ 1917373 h 2344739"/>
              <a:gd name="connsiteX83-1113" fmla="*/ 8928988 w 12192001"/>
              <a:gd name="connsiteY83-1114" fmla="*/ 1914185 h 2344739"/>
              <a:gd name="connsiteX84-1115" fmla="*/ 8752444 w 12192001"/>
              <a:gd name="connsiteY84-1116" fmla="*/ 1933417 h 2344739"/>
              <a:gd name="connsiteX85-1117" fmla="*/ 8707847 w 12192001"/>
              <a:gd name="connsiteY85-1118" fmla="*/ 1935518 h 2344739"/>
              <a:gd name="connsiteX86-1119" fmla="*/ 8596071 w 12192001"/>
              <a:gd name="connsiteY86-1120" fmla="*/ 1944090 h 2344739"/>
              <a:gd name="connsiteX87-1121" fmla="*/ 8525230 w 12192001"/>
              <a:gd name="connsiteY87-1122" fmla="*/ 1929248 h 2344739"/>
              <a:gd name="connsiteX88-1123" fmla="*/ 8510983 w 12192001"/>
              <a:gd name="connsiteY88-1124" fmla="*/ 1935163 h 2344739"/>
              <a:gd name="connsiteX89-1125" fmla="*/ 8506167 w 12192001"/>
              <a:gd name="connsiteY89-1126" fmla="*/ 1938164 h 2344739"/>
              <a:gd name="connsiteX90-1127" fmla="*/ 8497968 w 12192001"/>
              <a:gd name="connsiteY90-1128" fmla="*/ 1940902 h 2344739"/>
              <a:gd name="connsiteX91-1129" fmla="*/ 8497594 w 12192001"/>
              <a:gd name="connsiteY91-1130" fmla="*/ 1940723 h 2344739"/>
              <a:gd name="connsiteX92-1131" fmla="*/ 8490249 w 12192001"/>
              <a:gd name="connsiteY92-1132" fmla="*/ 1943773 h 2344739"/>
              <a:gd name="connsiteX93-1133" fmla="*/ 8367182 w 12192001"/>
              <a:gd name="connsiteY93-1134" fmla="*/ 1957815 h 2344739"/>
              <a:gd name="connsiteX94-1135" fmla="*/ 8353799 w 12192001"/>
              <a:gd name="connsiteY94-1136" fmla="*/ 1958009 h 2344739"/>
              <a:gd name="connsiteX95-1137" fmla="*/ 8352373 w 12192001"/>
              <a:gd name="connsiteY95-1138" fmla="*/ 1957169 h 2344739"/>
              <a:gd name="connsiteX96-1139" fmla="*/ 8320104 w 12192001"/>
              <a:gd name="connsiteY96-1140" fmla="*/ 1974587 h 2344739"/>
              <a:gd name="connsiteX97-1141" fmla="*/ 8314433 w 12192001"/>
              <a:gd name="connsiteY97-1142" fmla="*/ 1974913 h 2344739"/>
              <a:gd name="connsiteX98-1143" fmla="*/ 8295174 w 12192001"/>
              <a:gd name="connsiteY98-1144" fmla="*/ 1988808 h 2344739"/>
              <a:gd name="connsiteX99-1145" fmla="*/ 8284276 w 12192001"/>
              <a:gd name="connsiteY99-1146" fmla="*/ 1994631 h 2344739"/>
              <a:gd name="connsiteX100-1147" fmla="*/ 8283150 w 12192001"/>
              <a:gd name="connsiteY100-1148" fmla="*/ 1999074 h 2344739"/>
              <a:gd name="connsiteX101-1149" fmla="*/ 8266076 w 12192001"/>
              <a:gd name="connsiteY101-1150" fmla="*/ 2006249 h 2344739"/>
              <a:gd name="connsiteX102-1151" fmla="*/ 8263377 w 12192001"/>
              <a:gd name="connsiteY102-1152" fmla="*/ 2006019 h 2344739"/>
              <a:gd name="connsiteX103-1153" fmla="*/ 8252033 w 12192001"/>
              <a:gd name="connsiteY103-1154" fmla="*/ 2015862 h 2344739"/>
              <a:gd name="connsiteX104-1155" fmla="*/ 8245834 w 12192001"/>
              <a:gd name="connsiteY104-1156" fmla="*/ 2028854 h 2344739"/>
              <a:gd name="connsiteX105-1157" fmla="*/ 8090272 w 12192001"/>
              <a:gd name="connsiteY105-1158" fmla="*/ 2075015 h 2344739"/>
              <a:gd name="connsiteX106-1159" fmla="*/ 7905407 w 12192001"/>
              <a:gd name="connsiteY106-1160" fmla="*/ 2116988 h 2344739"/>
              <a:gd name="connsiteX107-1161" fmla="*/ 7718745 w 12192001"/>
              <a:gd name="connsiteY107-1162" fmla="*/ 2142703 h 2344739"/>
              <a:gd name="connsiteX108-1163" fmla="*/ 7614347 w 12192001"/>
              <a:gd name="connsiteY108-1164" fmla="*/ 2139232 h 2344739"/>
              <a:gd name="connsiteX109-1165" fmla="*/ 7527543 w 12192001"/>
              <a:gd name="connsiteY109-1166" fmla="*/ 2145060 h 2344739"/>
              <a:gd name="connsiteX110-1167" fmla="*/ 7519571 w 12192001"/>
              <a:gd name="connsiteY110-1168" fmla="*/ 2147613 h 2344739"/>
              <a:gd name="connsiteX111-1169" fmla="*/ 7507411 w 12192001"/>
              <a:gd name="connsiteY111-1170" fmla="*/ 2148948 h 2344739"/>
              <a:gd name="connsiteX112-1171" fmla="*/ 7507040 w 12192001"/>
              <a:gd name="connsiteY112-1172" fmla="*/ 2148621 h 2344739"/>
              <a:gd name="connsiteX113-1173" fmla="*/ 7495795 w 12192001"/>
              <a:gd name="connsiteY113-1174" fmla="*/ 2150573 h 2344739"/>
              <a:gd name="connsiteX114-1175" fmla="*/ 7405391 w 12192001"/>
              <a:gd name="connsiteY114-1176" fmla="*/ 2142468 h 2344739"/>
              <a:gd name="connsiteX115-1177" fmla="*/ 7312180 w 12192001"/>
              <a:gd name="connsiteY115-1178" fmla="*/ 2132873 h 2344739"/>
              <a:gd name="connsiteX116-1179" fmla="*/ 7310853 w 12192001"/>
              <a:gd name="connsiteY116-1180" fmla="*/ 2131431 h 2344739"/>
              <a:gd name="connsiteX117-1181" fmla="*/ 7218559 w 12192001"/>
              <a:gd name="connsiteY117-1182" fmla="*/ 2156680 h 2344739"/>
              <a:gd name="connsiteX118-1183" fmla="*/ 7201101 w 12192001"/>
              <a:gd name="connsiteY118-1184" fmla="*/ 2161230 h 2344739"/>
              <a:gd name="connsiteX119-1185" fmla="*/ 7197004 w 12192001"/>
              <a:gd name="connsiteY119-1186" fmla="*/ 2166588 h 2344739"/>
              <a:gd name="connsiteX120-1187" fmla="*/ 7170808 w 12192001"/>
              <a:gd name="connsiteY120-1188" fmla="*/ 2171236 h 2344739"/>
              <a:gd name="connsiteX121-1189" fmla="*/ 7096988 w 12192001"/>
              <a:gd name="connsiteY121-1190" fmla="*/ 2183464 h 2344739"/>
              <a:gd name="connsiteX122-1191" fmla="*/ 7018496 w 12192001"/>
              <a:gd name="connsiteY122-1192" fmla="*/ 2183090 h 2344739"/>
              <a:gd name="connsiteX123-1193" fmla="*/ 6904146 w 12192001"/>
              <a:gd name="connsiteY123-1194" fmla="*/ 2212596 h 2344739"/>
              <a:gd name="connsiteX124-1195" fmla="*/ 6708222 w 12192001"/>
              <a:gd name="connsiteY124-1196" fmla="*/ 2240551 h 2344739"/>
              <a:gd name="connsiteX125-1197" fmla="*/ 6549454 w 12192001"/>
              <a:gd name="connsiteY125-1198" fmla="*/ 2269327 h 2344739"/>
              <a:gd name="connsiteX126-1199" fmla="*/ 6317560 w 12192001"/>
              <a:gd name="connsiteY126-1200" fmla="*/ 2316127 h 2344739"/>
              <a:gd name="connsiteX127-1201" fmla="*/ 6168674 w 12192001"/>
              <a:gd name="connsiteY127-1202" fmla="*/ 2318214 h 2344739"/>
              <a:gd name="connsiteX128-1203" fmla="*/ 6073848 w 12192001"/>
              <a:gd name="connsiteY128-1204" fmla="*/ 2338676 h 2344739"/>
              <a:gd name="connsiteX129-1205" fmla="*/ 6068529 w 12192001"/>
              <a:gd name="connsiteY129-1206" fmla="*/ 2337139 h 2344739"/>
              <a:gd name="connsiteX130-1207" fmla="*/ 6048638 w 12192001"/>
              <a:gd name="connsiteY130-1208" fmla="*/ 2337822 h 2344739"/>
              <a:gd name="connsiteX131-1209" fmla="*/ 6041285 w 12192001"/>
              <a:gd name="connsiteY131-1210" fmla="*/ 2329473 h 2344739"/>
              <a:gd name="connsiteX132-1211" fmla="*/ 6010090 w 12192001"/>
              <a:gd name="connsiteY132-1212" fmla="*/ 2324380 h 2344739"/>
              <a:gd name="connsiteX133-1213" fmla="*/ 5957375 w 12192001"/>
              <a:gd name="connsiteY133-1214" fmla="*/ 2328024 h 2344739"/>
              <a:gd name="connsiteX134-1215" fmla="*/ 5758919 w 12192001"/>
              <a:gd name="connsiteY134-1216" fmla="*/ 2343716 h 2344739"/>
              <a:gd name="connsiteX135-1217" fmla="*/ 5626960 w 12192001"/>
              <a:gd name="connsiteY135-1218" fmla="*/ 2344739 h 2344739"/>
              <a:gd name="connsiteX136-1219" fmla="*/ 5470906 w 12192001"/>
              <a:gd name="connsiteY136-1220" fmla="*/ 2330719 h 2344739"/>
              <a:gd name="connsiteX137-1221" fmla="*/ 5432761 w 12192001"/>
              <a:gd name="connsiteY137-1222" fmla="*/ 2319466 h 2344739"/>
              <a:gd name="connsiteX138-1223" fmla="*/ 5381669 w 12192001"/>
              <a:gd name="connsiteY138-1224" fmla="*/ 2301764 h 2344739"/>
              <a:gd name="connsiteX139-1225" fmla="*/ 5261764 w 12192001"/>
              <a:gd name="connsiteY139-1226" fmla="*/ 2281347 h 2344739"/>
              <a:gd name="connsiteX140-1227" fmla="*/ 5222961 w 12192001"/>
              <a:gd name="connsiteY140-1228" fmla="*/ 2270223 h 2344739"/>
              <a:gd name="connsiteX141-1229" fmla="*/ 5174660 w 12192001"/>
              <a:gd name="connsiteY141-1230" fmla="*/ 2267233 h 2344739"/>
              <a:gd name="connsiteX142-1231" fmla="*/ 5156554 w 12192001"/>
              <a:gd name="connsiteY142-1232" fmla="*/ 2260010 h 2344739"/>
              <a:gd name="connsiteX143-1233" fmla="*/ 5142599 w 12192001"/>
              <a:gd name="connsiteY143-1234" fmla="*/ 2256610 h 2344739"/>
              <a:gd name="connsiteX144-1235" fmla="*/ 5139596 w 12192001"/>
              <a:gd name="connsiteY144-1236" fmla="*/ 2254509 h 2344739"/>
              <a:gd name="connsiteX145-1237" fmla="*/ 5121659 w 12192001"/>
              <a:gd name="connsiteY145-1238" fmla="*/ 2243656 h 2344739"/>
              <a:gd name="connsiteX146-1239" fmla="*/ 5065790 w 12192001"/>
              <a:gd name="connsiteY146-1240" fmla="*/ 2250227 h 2344739"/>
              <a:gd name="connsiteX147-1241" fmla="*/ 5011514 w 12192001"/>
              <a:gd name="connsiteY147-1242" fmla="*/ 2233846 h 2344739"/>
              <a:gd name="connsiteX148-1243" fmla="*/ 4840441 w 12192001"/>
              <a:gd name="connsiteY148-1244" fmla="*/ 2209829 h 2344739"/>
              <a:gd name="connsiteX149-1245" fmla="*/ 4762447 w 12192001"/>
              <a:gd name="connsiteY149-1246" fmla="*/ 2182061 h 2344739"/>
              <a:gd name="connsiteX150-1247" fmla="*/ 4723186 w 12192001"/>
              <a:gd name="connsiteY150-1248" fmla="*/ 2173047 h 2344739"/>
              <a:gd name="connsiteX151-1249" fmla="*/ 4721176 w 12192001"/>
              <a:gd name="connsiteY151-1250" fmla="*/ 2172298 h 2344739"/>
              <a:gd name="connsiteX152-1251" fmla="*/ 4722111 w 12192001"/>
              <a:gd name="connsiteY152-1252" fmla="*/ 2172087 h 2344739"/>
              <a:gd name="connsiteX153-1253" fmla="*/ 4717202 w 12192001"/>
              <a:gd name="connsiteY153-1254" fmla="*/ 2170817 h 2344739"/>
              <a:gd name="connsiteX154-1255" fmla="*/ 4721176 w 12192001"/>
              <a:gd name="connsiteY154-1256" fmla="*/ 2172298 h 2344739"/>
              <a:gd name="connsiteX155-1257" fmla="*/ 4715526 w 12192001"/>
              <a:gd name="connsiteY155-1258" fmla="*/ 2173573 h 2344739"/>
              <a:gd name="connsiteX156-1259" fmla="*/ 4515814 w 12192001"/>
              <a:gd name="connsiteY156-1260" fmla="*/ 2163671 h 2344739"/>
              <a:gd name="connsiteX157-1261" fmla="*/ 4428543 w 12192001"/>
              <a:gd name="connsiteY157-1262" fmla="*/ 2153020 h 2344739"/>
              <a:gd name="connsiteX158-1263" fmla="*/ 4362875 w 12192001"/>
              <a:gd name="connsiteY158-1264" fmla="*/ 2151674 h 2344739"/>
              <a:gd name="connsiteX159-1265" fmla="*/ 4316966 w 12192001"/>
              <a:gd name="connsiteY159-1266" fmla="*/ 2158289 h 2344739"/>
              <a:gd name="connsiteX160-1267" fmla="*/ 4315110 w 12192001"/>
              <a:gd name="connsiteY160-1268" fmla="*/ 2156948 h 2344739"/>
              <a:gd name="connsiteX161-1269" fmla="*/ 4295144 w 12192001"/>
              <a:gd name="connsiteY161-1270" fmla="*/ 2155069 h 2344739"/>
              <a:gd name="connsiteX162-1271" fmla="*/ 4290064 w 12192001"/>
              <a:gd name="connsiteY162-1272" fmla="*/ 2157986 h 2344739"/>
              <a:gd name="connsiteX163-1273" fmla="*/ 4276142 w 12192001"/>
              <a:gd name="connsiteY163-1274" fmla="*/ 2157740 h 2344739"/>
              <a:gd name="connsiteX164-1275" fmla="*/ 4248117 w 12192001"/>
              <a:gd name="connsiteY164-1276" fmla="*/ 2160064 h 2344739"/>
              <a:gd name="connsiteX165-1277" fmla="*/ 4202051 w 12192001"/>
              <a:gd name="connsiteY165-1278" fmla="*/ 2157269 h 2344739"/>
              <a:gd name="connsiteX166-1279" fmla="*/ 4201745 w 12192001"/>
              <a:gd name="connsiteY166-1280" fmla="*/ 2156010 h 2344739"/>
              <a:gd name="connsiteX167-1281" fmla="*/ 4191248 w 12192001"/>
              <a:gd name="connsiteY167-1282" fmla="*/ 2150376 h 2344739"/>
              <a:gd name="connsiteX168-1283" fmla="*/ 4142745 w 12192001"/>
              <a:gd name="connsiteY168-1284" fmla="*/ 2134511 h 2344739"/>
              <a:gd name="connsiteX169-1285" fmla="*/ 4083097 w 12192001"/>
              <a:gd name="connsiteY169-1286" fmla="*/ 2107978 h 2344739"/>
              <a:gd name="connsiteX170-1287" fmla="*/ 4074546 w 12192001"/>
              <a:gd name="connsiteY170-1288" fmla="*/ 2107143 h 2344739"/>
              <a:gd name="connsiteX171-1289" fmla="*/ 4074427 w 12192001"/>
              <a:gd name="connsiteY171-1290" fmla="*/ 2106844 h 2344739"/>
              <a:gd name="connsiteX172-1291" fmla="*/ 4065510 w 12192001"/>
              <a:gd name="connsiteY172-1292" fmla="*/ 2105400 h 2344739"/>
              <a:gd name="connsiteX173-1293" fmla="*/ 4058954 w 12192001"/>
              <a:gd name="connsiteY173-1294" fmla="*/ 2105618 h 2344739"/>
              <a:gd name="connsiteX174-1295" fmla="*/ 4042364 w 12192001"/>
              <a:gd name="connsiteY174-1296" fmla="*/ 2103997 h 2344739"/>
              <a:gd name="connsiteX175-1297" fmla="*/ 4036997 w 12192001"/>
              <a:gd name="connsiteY175-1298" fmla="*/ 2101563 h 2344739"/>
              <a:gd name="connsiteX176-1299" fmla="*/ 4035363 w 12192001"/>
              <a:gd name="connsiteY176-1300" fmla="*/ 2097896 h 2344739"/>
              <a:gd name="connsiteX177-1301" fmla="*/ 4033778 w 12192001"/>
              <a:gd name="connsiteY177-1302" fmla="*/ 2098131 h 2344739"/>
              <a:gd name="connsiteX178-1303" fmla="*/ 4004538 w 12192001"/>
              <a:gd name="connsiteY178-1304" fmla="*/ 2085563 h 2344739"/>
              <a:gd name="connsiteX179-1305" fmla="*/ 3936846 w 12192001"/>
              <a:gd name="connsiteY179-1306" fmla="*/ 2068106 h 2344739"/>
              <a:gd name="connsiteX180-1307" fmla="*/ 3897275 w 12192001"/>
              <a:gd name="connsiteY180-1308" fmla="*/ 2062451 h 2344739"/>
              <a:gd name="connsiteX181-1309" fmla="*/ 3789760 w 12192001"/>
              <a:gd name="connsiteY181-1310" fmla="*/ 2042213 h 2344739"/>
              <a:gd name="connsiteX182-1311" fmla="*/ 3682513 w 12192001"/>
              <a:gd name="connsiteY182-1312" fmla="*/ 2018290 h 2344739"/>
              <a:gd name="connsiteX183-1313" fmla="*/ 3610035 w 12192001"/>
              <a:gd name="connsiteY183-1314" fmla="*/ 1986019 h 2344739"/>
              <a:gd name="connsiteX184-1315" fmla="*/ 3603855 w 12192001"/>
              <a:gd name="connsiteY184-1316" fmla="*/ 1987381 h 2344739"/>
              <a:gd name="connsiteX185-1317" fmla="*/ 3594736 w 12192001"/>
              <a:gd name="connsiteY185-1318" fmla="*/ 1987545 h 2344739"/>
              <a:gd name="connsiteX186-1319" fmla="*/ 3594501 w 12192001"/>
              <a:gd name="connsiteY186-1320" fmla="*/ 1987276 h 2344739"/>
              <a:gd name="connsiteX187-1321" fmla="*/ 3585978 w 12192001"/>
              <a:gd name="connsiteY187-1322" fmla="*/ 1987966 h 2344739"/>
              <a:gd name="connsiteX188-1323" fmla="*/ 3536135 w 12192001"/>
              <a:gd name="connsiteY188-1324" fmla="*/ 1978267 h 2344739"/>
              <a:gd name="connsiteX189-1325" fmla="*/ 3473223 w 12192001"/>
              <a:gd name="connsiteY189-1326" fmla="*/ 1974606 h 2344739"/>
              <a:gd name="connsiteX190-1327" fmla="*/ 3400728 w 12192001"/>
              <a:gd name="connsiteY190-1328" fmla="*/ 1962558 h 2344739"/>
              <a:gd name="connsiteX191-1329" fmla="*/ 3363888 w 12192001"/>
              <a:gd name="connsiteY191-1330" fmla="*/ 1979510 h 2344739"/>
              <a:gd name="connsiteX192-1331" fmla="*/ 3344026 w 12192001"/>
              <a:gd name="connsiteY192-1332" fmla="*/ 1981192 h 2344739"/>
              <a:gd name="connsiteX193-1333" fmla="*/ 3341698 w 12192001"/>
              <a:gd name="connsiteY193-1334" fmla="*/ 1980217 h 2344739"/>
              <a:gd name="connsiteX194-1335" fmla="*/ 3262356 w 12192001"/>
              <a:gd name="connsiteY194-1336" fmla="*/ 1986094 h 2344739"/>
              <a:gd name="connsiteX195-1337" fmla="*/ 3142556 w 12192001"/>
              <a:gd name="connsiteY195-1338" fmla="*/ 1993869 h 2344739"/>
              <a:gd name="connsiteX196-1339" fmla="*/ 3030291 w 12192001"/>
              <a:gd name="connsiteY196-1340" fmla="*/ 1996512 h 2344739"/>
              <a:gd name="connsiteX197-1341" fmla="*/ 2781569 w 12192001"/>
              <a:gd name="connsiteY197-1342" fmla="*/ 2018333 h 2344739"/>
              <a:gd name="connsiteX198-1343" fmla="*/ 2646527 w 12192001"/>
              <a:gd name="connsiteY198-1344" fmla="*/ 2028869 h 2344739"/>
              <a:gd name="connsiteX199-1345" fmla="*/ 2568028 w 12192001"/>
              <a:gd name="connsiteY199-1346" fmla="*/ 2002628 h 2344739"/>
              <a:gd name="connsiteX200-1347" fmla="*/ 2443255 w 12192001"/>
              <a:gd name="connsiteY200-1348" fmla="*/ 2016529 h 2344739"/>
              <a:gd name="connsiteX201-1349" fmla="*/ 2315112 w 12192001"/>
              <a:gd name="connsiteY201-1350" fmla="*/ 2024996 h 2344739"/>
              <a:gd name="connsiteX202-1351" fmla="*/ 2208578 w 12192001"/>
              <a:gd name="connsiteY202-1352" fmla="*/ 2019763 h 2344739"/>
              <a:gd name="connsiteX203-1353" fmla="*/ 2094665 w 12192001"/>
              <a:gd name="connsiteY203-1354" fmla="*/ 2003052 h 2344739"/>
              <a:gd name="connsiteX204-1355" fmla="*/ 1997356 w 12192001"/>
              <a:gd name="connsiteY204-1356" fmla="*/ 1995032 h 2344739"/>
              <a:gd name="connsiteX205-1357" fmla="*/ 1928172 w 12192001"/>
              <a:gd name="connsiteY205-1358" fmla="*/ 2016977 h 2344739"/>
              <a:gd name="connsiteX206-1359" fmla="*/ 1921650 w 12192001"/>
              <a:gd name="connsiteY206-1360" fmla="*/ 2012146 h 2344739"/>
              <a:gd name="connsiteX207-1361" fmla="*/ 1873080 w 12192001"/>
              <a:gd name="connsiteY207-1362" fmla="*/ 2013741 h 2344739"/>
              <a:gd name="connsiteX208-1363" fmla="*/ 1786655 w 12192001"/>
              <a:gd name="connsiteY208-1364" fmla="*/ 2041363 h 2344739"/>
              <a:gd name="connsiteX209-1365" fmla="*/ 1738204 w 12192001"/>
              <a:gd name="connsiteY209-1366" fmla="*/ 2036312 h 2344739"/>
              <a:gd name="connsiteX210-1367" fmla="*/ 1675071 w 12192001"/>
              <a:gd name="connsiteY210-1368" fmla="*/ 2019963 h 2344739"/>
              <a:gd name="connsiteX211-1369" fmla="*/ 1608669 w 12192001"/>
              <a:gd name="connsiteY211-1370" fmla="*/ 2013066 h 2344739"/>
              <a:gd name="connsiteX212-1371" fmla="*/ 1496110 w 12192001"/>
              <a:gd name="connsiteY212-1372" fmla="*/ 1987476 h 2344739"/>
              <a:gd name="connsiteX213-1373" fmla="*/ 1149979 w 12192001"/>
              <a:gd name="connsiteY213-1374" fmla="*/ 1938041 h 2344739"/>
              <a:gd name="connsiteX214-1375" fmla="*/ 858269 w 12192001"/>
              <a:gd name="connsiteY214-1376" fmla="*/ 1928608 h 2344739"/>
              <a:gd name="connsiteX215-1377" fmla="*/ 837540 w 12192001"/>
              <a:gd name="connsiteY215-1378" fmla="*/ 1929821 h 2344739"/>
              <a:gd name="connsiteX216-1379" fmla="*/ 816809 w 12192001"/>
              <a:gd name="connsiteY216-1380" fmla="*/ 1927857 h 2344739"/>
              <a:gd name="connsiteX217-1381" fmla="*/ 811506 w 12192001"/>
              <a:gd name="connsiteY217-1382" fmla="*/ 1930751 h 2344739"/>
              <a:gd name="connsiteX218-1383" fmla="*/ 797041 w 12192001"/>
              <a:gd name="connsiteY218-1384" fmla="*/ 1930446 h 2344739"/>
              <a:gd name="connsiteX219-1385" fmla="*/ 767901 w 12192001"/>
              <a:gd name="connsiteY219-1386" fmla="*/ 1932653 h 2344739"/>
              <a:gd name="connsiteX220-1387" fmla="*/ 763053 w 12192001"/>
              <a:gd name="connsiteY220-1388" fmla="*/ 1930432 h 2344739"/>
              <a:gd name="connsiteX221-1389" fmla="*/ 720047 w 12192001"/>
              <a:gd name="connsiteY221-1390" fmla="*/ 1929661 h 2344739"/>
              <a:gd name="connsiteX222-1391" fmla="*/ 719742 w 12192001"/>
              <a:gd name="connsiteY222-1392" fmla="*/ 1928399 h 2344739"/>
              <a:gd name="connsiteX223-1393" fmla="*/ 708875 w 12192001"/>
              <a:gd name="connsiteY223-1394" fmla="*/ 1922722 h 2344739"/>
              <a:gd name="connsiteX224-1395" fmla="*/ 596792 w 12192001"/>
              <a:gd name="connsiteY224-1396" fmla="*/ 1879864 h 2344739"/>
              <a:gd name="connsiteX225-1397" fmla="*/ 578535 w 12192001"/>
              <a:gd name="connsiteY225-1398" fmla="*/ 1877212 h 2344739"/>
              <a:gd name="connsiteX226-1399" fmla="*/ 571717 w 12192001"/>
              <a:gd name="connsiteY226-1400" fmla="*/ 1877401 h 2344739"/>
              <a:gd name="connsiteX227-1401" fmla="*/ 445099 w 12192001"/>
              <a:gd name="connsiteY227-1402" fmla="*/ 1839371 h 2344739"/>
              <a:gd name="connsiteX228-1403" fmla="*/ 404015 w 12192001"/>
              <a:gd name="connsiteY228-1404" fmla="*/ 1833548 h 2344739"/>
              <a:gd name="connsiteX229-1405" fmla="*/ 292435 w 12192001"/>
              <a:gd name="connsiteY229-1406" fmla="*/ 1812852 h 2344739"/>
              <a:gd name="connsiteX230-1407" fmla="*/ 118381 w 12192001"/>
              <a:gd name="connsiteY230-1408" fmla="*/ 1761047 h 2344739"/>
              <a:gd name="connsiteX231-1409" fmla="*/ 15526 w 12192001"/>
              <a:gd name="connsiteY231-1410" fmla="*/ 1758191 h 2344739"/>
              <a:gd name="connsiteX232-1411" fmla="*/ 2 w 12192001"/>
              <a:gd name="connsiteY232-1412" fmla="*/ 1752722 h 2344739"/>
              <a:gd name="connsiteX233-1413" fmla="*/ 1 w 12192001"/>
              <a:gd name="connsiteY233-1414" fmla="*/ 762497 h 2344739"/>
              <a:gd name="connsiteX234-1415" fmla="*/ 0 w 12192001"/>
              <a:gd name="connsiteY234-1416" fmla="*/ 762497 h 2344739"/>
              <a:gd name="connsiteX235-1417" fmla="*/ 0 w 12192001"/>
              <a:gd name="connsiteY235-1418" fmla="*/ 222213 h 2344739"/>
              <a:gd name="connsiteX236-1419" fmla="*/ 0 w 12192001"/>
              <a:gd name="connsiteY236-1420" fmla="*/ 0 h 2344739"/>
              <a:gd name="connsiteX0-1421" fmla="*/ 0 w 12192001"/>
              <a:gd name="connsiteY0-1422" fmla="*/ 0 h 2344739"/>
              <a:gd name="connsiteX1-1423" fmla="*/ 12192000 w 12192001"/>
              <a:gd name="connsiteY1-1424" fmla="*/ 0 h 2344739"/>
              <a:gd name="connsiteX2-1425" fmla="*/ 12192000 w 12192001"/>
              <a:gd name="connsiteY2-1426" fmla="*/ 222213 h 2344739"/>
              <a:gd name="connsiteX3-1427" fmla="*/ 12192000 w 12192001"/>
              <a:gd name="connsiteY3-1428" fmla="*/ 389190 h 2344739"/>
              <a:gd name="connsiteX4-1429" fmla="*/ 12192001 w 12192001"/>
              <a:gd name="connsiteY4-1430" fmla="*/ 579739 h 2344739"/>
              <a:gd name="connsiteX5-1431" fmla="*/ 12184838 w 12192001"/>
              <a:gd name="connsiteY5-1432" fmla="*/ 584189 h 2344739"/>
              <a:gd name="connsiteX6-1433" fmla="*/ 12155215 w 12192001"/>
              <a:gd name="connsiteY6-1434" fmla="*/ 597366 h 2344739"/>
              <a:gd name="connsiteX7-1435" fmla="*/ 12138067 w 12192001"/>
              <a:gd name="connsiteY7-1436" fmla="*/ 623179 h 2344739"/>
              <a:gd name="connsiteX8-1437" fmla="*/ 12125179 w 12192001"/>
              <a:gd name="connsiteY8-1438" fmla="*/ 624690 h 2344739"/>
              <a:gd name="connsiteX9-1439" fmla="*/ 12122859 w 12192001"/>
              <a:gd name="connsiteY9-1440" fmla="*/ 624794 h 2344739"/>
              <a:gd name="connsiteX10-1441" fmla="*/ 12115706 w 12192001"/>
              <a:gd name="connsiteY10-1442" fmla="*/ 628608 h 2344739"/>
              <a:gd name="connsiteX11-1443" fmla="*/ 12098349 w 12192001"/>
              <a:gd name="connsiteY11-1444" fmla="*/ 628139 h 2344739"/>
              <a:gd name="connsiteX12-1445" fmla="*/ 12085925 w 12192001"/>
              <a:gd name="connsiteY12-1446" fmla="*/ 636341 h 2344739"/>
              <a:gd name="connsiteX13-1447" fmla="*/ 12029925 w 12192001"/>
              <a:gd name="connsiteY13-1448" fmla="*/ 680009 h 2344739"/>
              <a:gd name="connsiteX14-1449" fmla="*/ 11994685 w 12192001"/>
              <a:gd name="connsiteY14-1450" fmla="*/ 703458 h 2344739"/>
              <a:gd name="connsiteX15-1451" fmla="*/ 11978569 w 12192001"/>
              <a:gd name="connsiteY15-1452" fmla="*/ 708161 h 2344739"/>
              <a:gd name="connsiteX16-1453" fmla="*/ 11957898 w 12192001"/>
              <a:gd name="connsiteY16-1454" fmla="*/ 717558 h 2344739"/>
              <a:gd name="connsiteX17-1455" fmla="*/ 11919306 w 12192001"/>
              <a:gd name="connsiteY17-1456" fmla="*/ 730883 h 2344739"/>
              <a:gd name="connsiteX18-1457" fmla="*/ 11902508 w 12192001"/>
              <a:gd name="connsiteY18-1458" fmla="*/ 742426 h 2344739"/>
              <a:gd name="connsiteX19-1459" fmla="*/ 11893900 w 12192001"/>
              <a:gd name="connsiteY19-1460" fmla="*/ 744791 h 2344739"/>
              <a:gd name="connsiteX20-1461" fmla="*/ 11890820 w 12192001"/>
              <a:gd name="connsiteY20-1462" fmla="*/ 755729 h 2344739"/>
              <a:gd name="connsiteX21-1463" fmla="*/ 11869628 w 12192001"/>
              <a:gd name="connsiteY21-1464" fmla="*/ 777816 h 2344739"/>
              <a:gd name="connsiteX22-1465" fmla="*/ 11812228 w 12192001"/>
              <a:gd name="connsiteY22-1466" fmla="*/ 797659 h 2344739"/>
              <a:gd name="connsiteX23-1467" fmla="*/ 11748619 w 12192001"/>
              <a:gd name="connsiteY23-1468" fmla="*/ 872002 h 2344739"/>
              <a:gd name="connsiteX24-1469" fmla="*/ 11595155 w 12192001"/>
              <a:gd name="connsiteY24-1470" fmla="*/ 918898 h 2344739"/>
              <a:gd name="connsiteX25-1471" fmla="*/ 11306392 w 12192001"/>
              <a:gd name="connsiteY25-1472" fmla="*/ 1272239 h 2344739"/>
              <a:gd name="connsiteX26-1473" fmla="*/ 11309326 w 12192001"/>
              <a:gd name="connsiteY26-1474" fmla="*/ 1274846 h 2344739"/>
              <a:gd name="connsiteX27-1475" fmla="*/ 11245526 w 12192001"/>
              <a:gd name="connsiteY27-1476" fmla="*/ 1274060 h 2344739"/>
              <a:gd name="connsiteX28-1477" fmla="*/ 11227161 w 12192001"/>
              <a:gd name="connsiteY28-1478" fmla="*/ 1276236 h 2344739"/>
              <a:gd name="connsiteX29-1479" fmla="*/ 11216939 w 12192001"/>
              <a:gd name="connsiteY29-1480" fmla="*/ 1275961 h 2344739"/>
              <a:gd name="connsiteX30-1481" fmla="*/ 11216036 w 12192001"/>
              <a:gd name="connsiteY30-1482" fmla="*/ 1275018 h 2344739"/>
              <a:gd name="connsiteX31-1483" fmla="*/ 11187737 w 12192001"/>
              <a:gd name="connsiteY31-1484" fmla="*/ 1292383 h 2344739"/>
              <a:gd name="connsiteX32-1485" fmla="*/ 11183353 w 12192001"/>
              <a:gd name="connsiteY32-1486" fmla="*/ 1292525 h 2344739"/>
              <a:gd name="connsiteX33-1487" fmla="*/ 11165706 w 12192001"/>
              <a:gd name="connsiteY33-1488" fmla="*/ 1306612 h 2344739"/>
              <a:gd name="connsiteX34-1489" fmla="*/ 11156163 w 12192001"/>
              <a:gd name="connsiteY34-1490" fmla="*/ 1312414 h 2344739"/>
              <a:gd name="connsiteX35-1491" fmla="*/ 11154348 w 12192001"/>
              <a:gd name="connsiteY35-1492" fmla="*/ 1317097 h 2344739"/>
              <a:gd name="connsiteX36-1493" fmla="*/ 11139813 w 12192001"/>
              <a:gd name="connsiteY36-1494" fmla="*/ 1324115 h 2344739"/>
              <a:gd name="connsiteX37-1495" fmla="*/ 11137813 w 12192001"/>
              <a:gd name="connsiteY37-1496" fmla="*/ 1323772 h 2344739"/>
              <a:gd name="connsiteX38-1497" fmla="*/ 11127060 w 12192001"/>
              <a:gd name="connsiteY38-1498" fmla="*/ 1333832 h 2344739"/>
              <a:gd name="connsiteX39-1499" fmla="*/ 11119543 w 12192001"/>
              <a:gd name="connsiteY39-1500" fmla="*/ 1347424 h 2344739"/>
              <a:gd name="connsiteX40-1501" fmla="*/ 10893535 w 12192001"/>
              <a:gd name="connsiteY40-1502" fmla="*/ 1473399 h 2344739"/>
              <a:gd name="connsiteX41-1503" fmla="*/ 10772152 w 12192001"/>
              <a:gd name="connsiteY41-1504" fmla="*/ 1523191 h 2344739"/>
              <a:gd name="connsiteX42-1505" fmla="*/ 10626520 w 12192001"/>
              <a:gd name="connsiteY42-1506" fmla="*/ 1559229 h 2344739"/>
              <a:gd name="connsiteX43-1507" fmla="*/ 10580747 w 12192001"/>
              <a:gd name="connsiteY43-1508" fmla="*/ 1568689 h 2344739"/>
              <a:gd name="connsiteX44-1509" fmla="*/ 10546642 w 12192001"/>
              <a:gd name="connsiteY44-1510" fmla="*/ 1598423 h 2344739"/>
              <a:gd name="connsiteX45-1511" fmla="*/ 10528495 w 12192001"/>
              <a:gd name="connsiteY45-1512" fmla="*/ 1596907 h 2344739"/>
              <a:gd name="connsiteX46-1513" fmla="*/ 10525298 w 12192001"/>
              <a:gd name="connsiteY46-1514" fmla="*/ 1596411 h 2344739"/>
              <a:gd name="connsiteX47-1515" fmla="*/ 10513981 w 12192001"/>
              <a:gd name="connsiteY47-1516" fmla="*/ 1599537 h 2344739"/>
              <a:gd name="connsiteX48-1517" fmla="*/ 10490587 w 12192001"/>
              <a:gd name="connsiteY48-1518" fmla="*/ 1594156 h 2344739"/>
              <a:gd name="connsiteX49-1519" fmla="*/ 10470270 w 12192001"/>
              <a:gd name="connsiteY49-1520" fmla="*/ 1601693 h 2344739"/>
              <a:gd name="connsiteX50-1521" fmla="*/ 10375894 w 12192001"/>
              <a:gd name="connsiteY50-1522" fmla="*/ 1644598 h 2344739"/>
              <a:gd name="connsiteX51-1523" fmla="*/ 10318190 w 12192001"/>
              <a:gd name="connsiteY51-1524" fmla="*/ 1666221 h 2344739"/>
              <a:gd name="connsiteX52-1525" fmla="*/ 10294319 w 12192001"/>
              <a:gd name="connsiteY52-1526" fmla="*/ 1668079 h 2344739"/>
              <a:gd name="connsiteX53-1527" fmla="*/ 10262295 w 12192001"/>
              <a:gd name="connsiteY53-1528" fmla="*/ 1674948 h 2344739"/>
              <a:gd name="connsiteX54-1529" fmla="*/ 10204270 w 12192001"/>
              <a:gd name="connsiteY54-1530" fmla="*/ 1682149 h 2344739"/>
              <a:gd name="connsiteX55-1531" fmla="*/ 10176611 w 12192001"/>
              <a:gd name="connsiteY55-1532" fmla="*/ 1692943 h 2344739"/>
              <a:gd name="connsiteX56-1533" fmla="*/ 10163922 w 12192001"/>
              <a:gd name="connsiteY56-1534" fmla="*/ 1693739 h 2344739"/>
              <a:gd name="connsiteX57-1535" fmla="*/ 10155160 w 12192001"/>
              <a:gd name="connsiteY57-1536" fmla="*/ 1707487 h 2344739"/>
              <a:gd name="connsiteX58-1537" fmla="*/ 10117119 w 12192001"/>
              <a:gd name="connsiteY58-1538" fmla="*/ 1731142 h 2344739"/>
              <a:gd name="connsiteX59-1539" fmla="*/ 10100445 w 12192001"/>
              <a:gd name="connsiteY59-1540" fmla="*/ 1742432 h 2344739"/>
              <a:gd name="connsiteX60-1541" fmla="*/ 10082169 w 12192001"/>
              <a:gd name="connsiteY60-1542" fmla="*/ 1743296 h 2344739"/>
              <a:gd name="connsiteX61-1543" fmla="*/ 10039240 w 12192001"/>
              <a:gd name="connsiteY61-1544" fmla="*/ 1741632 h 2344739"/>
              <a:gd name="connsiteX62-1545" fmla="*/ 9960019 w 12192001"/>
              <a:gd name="connsiteY62-1546" fmla="*/ 1757147 h 2344739"/>
              <a:gd name="connsiteX63-1547" fmla="*/ 9847792 w 12192001"/>
              <a:gd name="connsiteY63-1548" fmla="*/ 1763915 h 2344739"/>
              <a:gd name="connsiteX64-1549" fmla="*/ 9728309 w 12192001"/>
              <a:gd name="connsiteY64-1550" fmla="*/ 1784122 h 2344739"/>
              <a:gd name="connsiteX65-1551" fmla="*/ 9584507 w 12192001"/>
              <a:gd name="connsiteY65-1552" fmla="*/ 1795542 h 2344739"/>
              <a:gd name="connsiteX66-1553" fmla="*/ 9343052 w 12192001"/>
              <a:gd name="connsiteY66-1554" fmla="*/ 1841244 h 2344739"/>
              <a:gd name="connsiteX67-1555" fmla="*/ 9231370 w 12192001"/>
              <a:gd name="connsiteY67-1556" fmla="*/ 1893149 h 2344739"/>
              <a:gd name="connsiteX68-1557" fmla="*/ 9194810 w 12192001"/>
              <a:gd name="connsiteY68-1558" fmla="*/ 1903228 h 2344739"/>
              <a:gd name="connsiteX69-1559" fmla="*/ 9189246 w 12192001"/>
              <a:gd name="connsiteY69-1560" fmla="*/ 1912467 h 2344739"/>
              <a:gd name="connsiteX70-1561" fmla="*/ 9151232 w 12192001"/>
              <a:gd name="connsiteY70-1562" fmla="*/ 1923669 h 2344739"/>
              <a:gd name="connsiteX71-1563" fmla="*/ 9150210 w 12192001"/>
              <a:gd name="connsiteY71-1564" fmla="*/ 1922604 h 2344739"/>
              <a:gd name="connsiteX72-1565" fmla="*/ 9137318 w 12192001"/>
              <a:gd name="connsiteY72-1566" fmla="*/ 1920435 h 2344739"/>
              <a:gd name="connsiteX73-1567" fmla="*/ 9113812 w 12192001"/>
              <a:gd name="connsiteY73-1568" fmla="*/ 1919069 h 2344739"/>
              <a:gd name="connsiteX74-1569" fmla="*/ 9053453 w 12192001"/>
              <a:gd name="connsiteY74-1570" fmla="*/ 1910755 h 2344739"/>
              <a:gd name="connsiteX75-1571" fmla="*/ 9005486 w 12192001"/>
              <a:gd name="connsiteY75-1572" fmla="*/ 1914040 h 2344739"/>
              <a:gd name="connsiteX76-1573" fmla="*/ 9005201 w 12192001"/>
              <a:gd name="connsiteY76-1574" fmla="*/ 1913800 h 2344739"/>
              <a:gd name="connsiteX77-1575" fmla="*/ 8996232 w 12192001"/>
              <a:gd name="connsiteY77-1576" fmla="*/ 1915011 h 2344739"/>
              <a:gd name="connsiteX78-1577" fmla="*/ 8990394 w 12192001"/>
              <a:gd name="connsiteY78-1578" fmla="*/ 1917072 h 2344739"/>
              <a:gd name="connsiteX79-1579" fmla="*/ 8974337 w 12192001"/>
              <a:gd name="connsiteY79-1580" fmla="*/ 1920298 h 2344739"/>
              <a:gd name="connsiteX80-1581" fmla="*/ 8968011 w 12192001"/>
              <a:gd name="connsiteY80-1582" fmla="*/ 1919598 h 2344739"/>
              <a:gd name="connsiteX81-1583" fmla="*/ 8963048 w 12192001"/>
              <a:gd name="connsiteY81-1584" fmla="*/ 1917373 h 2344739"/>
              <a:gd name="connsiteX82-1585" fmla="*/ 8928988 w 12192001"/>
              <a:gd name="connsiteY82-1586" fmla="*/ 1914185 h 2344739"/>
              <a:gd name="connsiteX83-1587" fmla="*/ 8752444 w 12192001"/>
              <a:gd name="connsiteY83-1588" fmla="*/ 1933417 h 2344739"/>
              <a:gd name="connsiteX84-1589" fmla="*/ 8707847 w 12192001"/>
              <a:gd name="connsiteY84-1590" fmla="*/ 1935518 h 2344739"/>
              <a:gd name="connsiteX85-1591" fmla="*/ 8596071 w 12192001"/>
              <a:gd name="connsiteY85-1592" fmla="*/ 1944090 h 2344739"/>
              <a:gd name="connsiteX86-1593" fmla="*/ 8525230 w 12192001"/>
              <a:gd name="connsiteY86-1594" fmla="*/ 1929248 h 2344739"/>
              <a:gd name="connsiteX87-1595" fmla="*/ 8510983 w 12192001"/>
              <a:gd name="connsiteY87-1596" fmla="*/ 1935163 h 2344739"/>
              <a:gd name="connsiteX88-1597" fmla="*/ 8506167 w 12192001"/>
              <a:gd name="connsiteY88-1598" fmla="*/ 1938164 h 2344739"/>
              <a:gd name="connsiteX89-1599" fmla="*/ 8497968 w 12192001"/>
              <a:gd name="connsiteY89-1600" fmla="*/ 1940902 h 2344739"/>
              <a:gd name="connsiteX90-1601" fmla="*/ 8497594 w 12192001"/>
              <a:gd name="connsiteY90-1602" fmla="*/ 1940723 h 2344739"/>
              <a:gd name="connsiteX91-1603" fmla="*/ 8490249 w 12192001"/>
              <a:gd name="connsiteY91-1604" fmla="*/ 1943773 h 2344739"/>
              <a:gd name="connsiteX92-1605" fmla="*/ 8367182 w 12192001"/>
              <a:gd name="connsiteY92-1606" fmla="*/ 1957815 h 2344739"/>
              <a:gd name="connsiteX93-1607" fmla="*/ 8353799 w 12192001"/>
              <a:gd name="connsiteY93-1608" fmla="*/ 1958009 h 2344739"/>
              <a:gd name="connsiteX94-1609" fmla="*/ 8352373 w 12192001"/>
              <a:gd name="connsiteY94-1610" fmla="*/ 1957169 h 2344739"/>
              <a:gd name="connsiteX95-1611" fmla="*/ 8320104 w 12192001"/>
              <a:gd name="connsiteY95-1612" fmla="*/ 1974587 h 2344739"/>
              <a:gd name="connsiteX96-1613" fmla="*/ 8314433 w 12192001"/>
              <a:gd name="connsiteY96-1614" fmla="*/ 1974913 h 2344739"/>
              <a:gd name="connsiteX97-1615" fmla="*/ 8295174 w 12192001"/>
              <a:gd name="connsiteY97-1616" fmla="*/ 1988808 h 2344739"/>
              <a:gd name="connsiteX98-1617" fmla="*/ 8284276 w 12192001"/>
              <a:gd name="connsiteY98-1618" fmla="*/ 1994631 h 2344739"/>
              <a:gd name="connsiteX99-1619" fmla="*/ 8283150 w 12192001"/>
              <a:gd name="connsiteY99-1620" fmla="*/ 1999074 h 2344739"/>
              <a:gd name="connsiteX100-1621" fmla="*/ 8266076 w 12192001"/>
              <a:gd name="connsiteY100-1622" fmla="*/ 2006249 h 2344739"/>
              <a:gd name="connsiteX101-1623" fmla="*/ 8263377 w 12192001"/>
              <a:gd name="connsiteY101-1624" fmla="*/ 2006019 h 2344739"/>
              <a:gd name="connsiteX102-1625" fmla="*/ 8252033 w 12192001"/>
              <a:gd name="connsiteY102-1626" fmla="*/ 2015862 h 2344739"/>
              <a:gd name="connsiteX103-1627" fmla="*/ 8245834 w 12192001"/>
              <a:gd name="connsiteY103-1628" fmla="*/ 2028854 h 2344739"/>
              <a:gd name="connsiteX104-1629" fmla="*/ 8090272 w 12192001"/>
              <a:gd name="connsiteY104-1630" fmla="*/ 2075015 h 2344739"/>
              <a:gd name="connsiteX105-1631" fmla="*/ 7905407 w 12192001"/>
              <a:gd name="connsiteY105-1632" fmla="*/ 2116988 h 2344739"/>
              <a:gd name="connsiteX106-1633" fmla="*/ 7718745 w 12192001"/>
              <a:gd name="connsiteY106-1634" fmla="*/ 2142703 h 2344739"/>
              <a:gd name="connsiteX107-1635" fmla="*/ 7614347 w 12192001"/>
              <a:gd name="connsiteY107-1636" fmla="*/ 2139232 h 2344739"/>
              <a:gd name="connsiteX108-1637" fmla="*/ 7527543 w 12192001"/>
              <a:gd name="connsiteY108-1638" fmla="*/ 2145060 h 2344739"/>
              <a:gd name="connsiteX109-1639" fmla="*/ 7519571 w 12192001"/>
              <a:gd name="connsiteY109-1640" fmla="*/ 2147613 h 2344739"/>
              <a:gd name="connsiteX110-1641" fmla="*/ 7507411 w 12192001"/>
              <a:gd name="connsiteY110-1642" fmla="*/ 2148948 h 2344739"/>
              <a:gd name="connsiteX111-1643" fmla="*/ 7507040 w 12192001"/>
              <a:gd name="connsiteY111-1644" fmla="*/ 2148621 h 2344739"/>
              <a:gd name="connsiteX112-1645" fmla="*/ 7495795 w 12192001"/>
              <a:gd name="connsiteY112-1646" fmla="*/ 2150573 h 2344739"/>
              <a:gd name="connsiteX113-1647" fmla="*/ 7405391 w 12192001"/>
              <a:gd name="connsiteY113-1648" fmla="*/ 2142468 h 2344739"/>
              <a:gd name="connsiteX114-1649" fmla="*/ 7312180 w 12192001"/>
              <a:gd name="connsiteY114-1650" fmla="*/ 2132873 h 2344739"/>
              <a:gd name="connsiteX115-1651" fmla="*/ 7310853 w 12192001"/>
              <a:gd name="connsiteY115-1652" fmla="*/ 2131431 h 2344739"/>
              <a:gd name="connsiteX116-1653" fmla="*/ 7218559 w 12192001"/>
              <a:gd name="connsiteY116-1654" fmla="*/ 2156680 h 2344739"/>
              <a:gd name="connsiteX117-1655" fmla="*/ 7201101 w 12192001"/>
              <a:gd name="connsiteY117-1656" fmla="*/ 2161230 h 2344739"/>
              <a:gd name="connsiteX118-1657" fmla="*/ 7197004 w 12192001"/>
              <a:gd name="connsiteY118-1658" fmla="*/ 2166588 h 2344739"/>
              <a:gd name="connsiteX119-1659" fmla="*/ 7170808 w 12192001"/>
              <a:gd name="connsiteY119-1660" fmla="*/ 2171236 h 2344739"/>
              <a:gd name="connsiteX120-1661" fmla="*/ 7096988 w 12192001"/>
              <a:gd name="connsiteY120-1662" fmla="*/ 2183464 h 2344739"/>
              <a:gd name="connsiteX121-1663" fmla="*/ 7018496 w 12192001"/>
              <a:gd name="connsiteY121-1664" fmla="*/ 2183090 h 2344739"/>
              <a:gd name="connsiteX122-1665" fmla="*/ 6904146 w 12192001"/>
              <a:gd name="connsiteY122-1666" fmla="*/ 2212596 h 2344739"/>
              <a:gd name="connsiteX123-1667" fmla="*/ 6708222 w 12192001"/>
              <a:gd name="connsiteY123-1668" fmla="*/ 2240551 h 2344739"/>
              <a:gd name="connsiteX124-1669" fmla="*/ 6549454 w 12192001"/>
              <a:gd name="connsiteY124-1670" fmla="*/ 2269327 h 2344739"/>
              <a:gd name="connsiteX125-1671" fmla="*/ 6317560 w 12192001"/>
              <a:gd name="connsiteY125-1672" fmla="*/ 2316127 h 2344739"/>
              <a:gd name="connsiteX126-1673" fmla="*/ 6168674 w 12192001"/>
              <a:gd name="connsiteY126-1674" fmla="*/ 2318214 h 2344739"/>
              <a:gd name="connsiteX127-1675" fmla="*/ 6073848 w 12192001"/>
              <a:gd name="connsiteY127-1676" fmla="*/ 2338676 h 2344739"/>
              <a:gd name="connsiteX128-1677" fmla="*/ 6068529 w 12192001"/>
              <a:gd name="connsiteY128-1678" fmla="*/ 2337139 h 2344739"/>
              <a:gd name="connsiteX129-1679" fmla="*/ 6048638 w 12192001"/>
              <a:gd name="connsiteY129-1680" fmla="*/ 2337822 h 2344739"/>
              <a:gd name="connsiteX130-1681" fmla="*/ 6041285 w 12192001"/>
              <a:gd name="connsiteY130-1682" fmla="*/ 2329473 h 2344739"/>
              <a:gd name="connsiteX131-1683" fmla="*/ 6010090 w 12192001"/>
              <a:gd name="connsiteY131-1684" fmla="*/ 2324380 h 2344739"/>
              <a:gd name="connsiteX132-1685" fmla="*/ 5957375 w 12192001"/>
              <a:gd name="connsiteY132-1686" fmla="*/ 2328024 h 2344739"/>
              <a:gd name="connsiteX133-1687" fmla="*/ 5758919 w 12192001"/>
              <a:gd name="connsiteY133-1688" fmla="*/ 2343716 h 2344739"/>
              <a:gd name="connsiteX134-1689" fmla="*/ 5626960 w 12192001"/>
              <a:gd name="connsiteY134-1690" fmla="*/ 2344739 h 2344739"/>
              <a:gd name="connsiteX135-1691" fmla="*/ 5470906 w 12192001"/>
              <a:gd name="connsiteY135-1692" fmla="*/ 2330719 h 2344739"/>
              <a:gd name="connsiteX136-1693" fmla="*/ 5432761 w 12192001"/>
              <a:gd name="connsiteY136-1694" fmla="*/ 2319466 h 2344739"/>
              <a:gd name="connsiteX137-1695" fmla="*/ 5381669 w 12192001"/>
              <a:gd name="connsiteY137-1696" fmla="*/ 2301764 h 2344739"/>
              <a:gd name="connsiteX138-1697" fmla="*/ 5261764 w 12192001"/>
              <a:gd name="connsiteY138-1698" fmla="*/ 2281347 h 2344739"/>
              <a:gd name="connsiteX139-1699" fmla="*/ 5222961 w 12192001"/>
              <a:gd name="connsiteY139-1700" fmla="*/ 2270223 h 2344739"/>
              <a:gd name="connsiteX140-1701" fmla="*/ 5174660 w 12192001"/>
              <a:gd name="connsiteY140-1702" fmla="*/ 2267233 h 2344739"/>
              <a:gd name="connsiteX141-1703" fmla="*/ 5156554 w 12192001"/>
              <a:gd name="connsiteY141-1704" fmla="*/ 2260010 h 2344739"/>
              <a:gd name="connsiteX142-1705" fmla="*/ 5142599 w 12192001"/>
              <a:gd name="connsiteY142-1706" fmla="*/ 2256610 h 2344739"/>
              <a:gd name="connsiteX143-1707" fmla="*/ 5139596 w 12192001"/>
              <a:gd name="connsiteY143-1708" fmla="*/ 2254509 h 2344739"/>
              <a:gd name="connsiteX144-1709" fmla="*/ 5121659 w 12192001"/>
              <a:gd name="connsiteY144-1710" fmla="*/ 2243656 h 2344739"/>
              <a:gd name="connsiteX145-1711" fmla="*/ 5065790 w 12192001"/>
              <a:gd name="connsiteY145-1712" fmla="*/ 2250227 h 2344739"/>
              <a:gd name="connsiteX146-1713" fmla="*/ 5011514 w 12192001"/>
              <a:gd name="connsiteY146-1714" fmla="*/ 2233846 h 2344739"/>
              <a:gd name="connsiteX147-1715" fmla="*/ 4840441 w 12192001"/>
              <a:gd name="connsiteY147-1716" fmla="*/ 2209829 h 2344739"/>
              <a:gd name="connsiteX148-1717" fmla="*/ 4762447 w 12192001"/>
              <a:gd name="connsiteY148-1718" fmla="*/ 2182061 h 2344739"/>
              <a:gd name="connsiteX149-1719" fmla="*/ 4723186 w 12192001"/>
              <a:gd name="connsiteY149-1720" fmla="*/ 2173047 h 2344739"/>
              <a:gd name="connsiteX150-1721" fmla="*/ 4721176 w 12192001"/>
              <a:gd name="connsiteY150-1722" fmla="*/ 2172298 h 2344739"/>
              <a:gd name="connsiteX151-1723" fmla="*/ 4722111 w 12192001"/>
              <a:gd name="connsiteY151-1724" fmla="*/ 2172087 h 2344739"/>
              <a:gd name="connsiteX152-1725" fmla="*/ 4717202 w 12192001"/>
              <a:gd name="connsiteY152-1726" fmla="*/ 2170817 h 2344739"/>
              <a:gd name="connsiteX153-1727" fmla="*/ 4721176 w 12192001"/>
              <a:gd name="connsiteY153-1728" fmla="*/ 2172298 h 2344739"/>
              <a:gd name="connsiteX154-1729" fmla="*/ 4715526 w 12192001"/>
              <a:gd name="connsiteY154-1730" fmla="*/ 2173573 h 2344739"/>
              <a:gd name="connsiteX155-1731" fmla="*/ 4515814 w 12192001"/>
              <a:gd name="connsiteY155-1732" fmla="*/ 2163671 h 2344739"/>
              <a:gd name="connsiteX156-1733" fmla="*/ 4428543 w 12192001"/>
              <a:gd name="connsiteY156-1734" fmla="*/ 2153020 h 2344739"/>
              <a:gd name="connsiteX157-1735" fmla="*/ 4362875 w 12192001"/>
              <a:gd name="connsiteY157-1736" fmla="*/ 2151674 h 2344739"/>
              <a:gd name="connsiteX158-1737" fmla="*/ 4316966 w 12192001"/>
              <a:gd name="connsiteY158-1738" fmla="*/ 2158289 h 2344739"/>
              <a:gd name="connsiteX159-1739" fmla="*/ 4315110 w 12192001"/>
              <a:gd name="connsiteY159-1740" fmla="*/ 2156948 h 2344739"/>
              <a:gd name="connsiteX160-1741" fmla="*/ 4295144 w 12192001"/>
              <a:gd name="connsiteY160-1742" fmla="*/ 2155069 h 2344739"/>
              <a:gd name="connsiteX161-1743" fmla="*/ 4290064 w 12192001"/>
              <a:gd name="connsiteY161-1744" fmla="*/ 2157986 h 2344739"/>
              <a:gd name="connsiteX162-1745" fmla="*/ 4276142 w 12192001"/>
              <a:gd name="connsiteY162-1746" fmla="*/ 2157740 h 2344739"/>
              <a:gd name="connsiteX163-1747" fmla="*/ 4248117 w 12192001"/>
              <a:gd name="connsiteY163-1748" fmla="*/ 2160064 h 2344739"/>
              <a:gd name="connsiteX164-1749" fmla="*/ 4202051 w 12192001"/>
              <a:gd name="connsiteY164-1750" fmla="*/ 2157269 h 2344739"/>
              <a:gd name="connsiteX165-1751" fmla="*/ 4201745 w 12192001"/>
              <a:gd name="connsiteY165-1752" fmla="*/ 2156010 h 2344739"/>
              <a:gd name="connsiteX166-1753" fmla="*/ 4191248 w 12192001"/>
              <a:gd name="connsiteY166-1754" fmla="*/ 2150376 h 2344739"/>
              <a:gd name="connsiteX167-1755" fmla="*/ 4142745 w 12192001"/>
              <a:gd name="connsiteY167-1756" fmla="*/ 2134511 h 2344739"/>
              <a:gd name="connsiteX168-1757" fmla="*/ 4083097 w 12192001"/>
              <a:gd name="connsiteY168-1758" fmla="*/ 2107978 h 2344739"/>
              <a:gd name="connsiteX169-1759" fmla="*/ 4074546 w 12192001"/>
              <a:gd name="connsiteY169-1760" fmla="*/ 2107143 h 2344739"/>
              <a:gd name="connsiteX170-1761" fmla="*/ 4074427 w 12192001"/>
              <a:gd name="connsiteY170-1762" fmla="*/ 2106844 h 2344739"/>
              <a:gd name="connsiteX171-1763" fmla="*/ 4065510 w 12192001"/>
              <a:gd name="connsiteY171-1764" fmla="*/ 2105400 h 2344739"/>
              <a:gd name="connsiteX172-1765" fmla="*/ 4058954 w 12192001"/>
              <a:gd name="connsiteY172-1766" fmla="*/ 2105618 h 2344739"/>
              <a:gd name="connsiteX173-1767" fmla="*/ 4042364 w 12192001"/>
              <a:gd name="connsiteY173-1768" fmla="*/ 2103997 h 2344739"/>
              <a:gd name="connsiteX174-1769" fmla="*/ 4036997 w 12192001"/>
              <a:gd name="connsiteY174-1770" fmla="*/ 2101563 h 2344739"/>
              <a:gd name="connsiteX175-1771" fmla="*/ 4035363 w 12192001"/>
              <a:gd name="connsiteY175-1772" fmla="*/ 2097896 h 2344739"/>
              <a:gd name="connsiteX176-1773" fmla="*/ 4033778 w 12192001"/>
              <a:gd name="connsiteY176-1774" fmla="*/ 2098131 h 2344739"/>
              <a:gd name="connsiteX177-1775" fmla="*/ 4004538 w 12192001"/>
              <a:gd name="connsiteY177-1776" fmla="*/ 2085563 h 2344739"/>
              <a:gd name="connsiteX178-1777" fmla="*/ 3936846 w 12192001"/>
              <a:gd name="connsiteY178-1778" fmla="*/ 2068106 h 2344739"/>
              <a:gd name="connsiteX179-1779" fmla="*/ 3897275 w 12192001"/>
              <a:gd name="connsiteY179-1780" fmla="*/ 2062451 h 2344739"/>
              <a:gd name="connsiteX180-1781" fmla="*/ 3789760 w 12192001"/>
              <a:gd name="connsiteY180-1782" fmla="*/ 2042213 h 2344739"/>
              <a:gd name="connsiteX181-1783" fmla="*/ 3682513 w 12192001"/>
              <a:gd name="connsiteY181-1784" fmla="*/ 2018290 h 2344739"/>
              <a:gd name="connsiteX182-1785" fmla="*/ 3610035 w 12192001"/>
              <a:gd name="connsiteY182-1786" fmla="*/ 1986019 h 2344739"/>
              <a:gd name="connsiteX183-1787" fmla="*/ 3603855 w 12192001"/>
              <a:gd name="connsiteY183-1788" fmla="*/ 1987381 h 2344739"/>
              <a:gd name="connsiteX184-1789" fmla="*/ 3594736 w 12192001"/>
              <a:gd name="connsiteY184-1790" fmla="*/ 1987545 h 2344739"/>
              <a:gd name="connsiteX185-1791" fmla="*/ 3594501 w 12192001"/>
              <a:gd name="connsiteY185-1792" fmla="*/ 1987276 h 2344739"/>
              <a:gd name="connsiteX186-1793" fmla="*/ 3585978 w 12192001"/>
              <a:gd name="connsiteY186-1794" fmla="*/ 1987966 h 2344739"/>
              <a:gd name="connsiteX187-1795" fmla="*/ 3536135 w 12192001"/>
              <a:gd name="connsiteY187-1796" fmla="*/ 1978267 h 2344739"/>
              <a:gd name="connsiteX188-1797" fmla="*/ 3473223 w 12192001"/>
              <a:gd name="connsiteY188-1798" fmla="*/ 1974606 h 2344739"/>
              <a:gd name="connsiteX189-1799" fmla="*/ 3400728 w 12192001"/>
              <a:gd name="connsiteY189-1800" fmla="*/ 1962558 h 2344739"/>
              <a:gd name="connsiteX190-1801" fmla="*/ 3363888 w 12192001"/>
              <a:gd name="connsiteY190-1802" fmla="*/ 1979510 h 2344739"/>
              <a:gd name="connsiteX191-1803" fmla="*/ 3344026 w 12192001"/>
              <a:gd name="connsiteY191-1804" fmla="*/ 1981192 h 2344739"/>
              <a:gd name="connsiteX192-1805" fmla="*/ 3341698 w 12192001"/>
              <a:gd name="connsiteY192-1806" fmla="*/ 1980217 h 2344739"/>
              <a:gd name="connsiteX193-1807" fmla="*/ 3262356 w 12192001"/>
              <a:gd name="connsiteY193-1808" fmla="*/ 1986094 h 2344739"/>
              <a:gd name="connsiteX194-1809" fmla="*/ 3142556 w 12192001"/>
              <a:gd name="connsiteY194-1810" fmla="*/ 1993869 h 2344739"/>
              <a:gd name="connsiteX195-1811" fmla="*/ 3030291 w 12192001"/>
              <a:gd name="connsiteY195-1812" fmla="*/ 1996512 h 2344739"/>
              <a:gd name="connsiteX196-1813" fmla="*/ 2781569 w 12192001"/>
              <a:gd name="connsiteY196-1814" fmla="*/ 2018333 h 2344739"/>
              <a:gd name="connsiteX197-1815" fmla="*/ 2646527 w 12192001"/>
              <a:gd name="connsiteY197-1816" fmla="*/ 2028869 h 2344739"/>
              <a:gd name="connsiteX198-1817" fmla="*/ 2568028 w 12192001"/>
              <a:gd name="connsiteY198-1818" fmla="*/ 2002628 h 2344739"/>
              <a:gd name="connsiteX199-1819" fmla="*/ 2443255 w 12192001"/>
              <a:gd name="connsiteY199-1820" fmla="*/ 2016529 h 2344739"/>
              <a:gd name="connsiteX200-1821" fmla="*/ 2315112 w 12192001"/>
              <a:gd name="connsiteY200-1822" fmla="*/ 2024996 h 2344739"/>
              <a:gd name="connsiteX201-1823" fmla="*/ 2208578 w 12192001"/>
              <a:gd name="connsiteY201-1824" fmla="*/ 2019763 h 2344739"/>
              <a:gd name="connsiteX202-1825" fmla="*/ 2094665 w 12192001"/>
              <a:gd name="connsiteY202-1826" fmla="*/ 2003052 h 2344739"/>
              <a:gd name="connsiteX203-1827" fmla="*/ 1997356 w 12192001"/>
              <a:gd name="connsiteY203-1828" fmla="*/ 1995032 h 2344739"/>
              <a:gd name="connsiteX204-1829" fmla="*/ 1928172 w 12192001"/>
              <a:gd name="connsiteY204-1830" fmla="*/ 2016977 h 2344739"/>
              <a:gd name="connsiteX205-1831" fmla="*/ 1921650 w 12192001"/>
              <a:gd name="connsiteY205-1832" fmla="*/ 2012146 h 2344739"/>
              <a:gd name="connsiteX206-1833" fmla="*/ 1873080 w 12192001"/>
              <a:gd name="connsiteY206-1834" fmla="*/ 2013741 h 2344739"/>
              <a:gd name="connsiteX207-1835" fmla="*/ 1786655 w 12192001"/>
              <a:gd name="connsiteY207-1836" fmla="*/ 2041363 h 2344739"/>
              <a:gd name="connsiteX208-1837" fmla="*/ 1738204 w 12192001"/>
              <a:gd name="connsiteY208-1838" fmla="*/ 2036312 h 2344739"/>
              <a:gd name="connsiteX209-1839" fmla="*/ 1675071 w 12192001"/>
              <a:gd name="connsiteY209-1840" fmla="*/ 2019963 h 2344739"/>
              <a:gd name="connsiteX210-1841" fmla="*/ 1608669 w 12192001"/>
              <a:gd name="connsiteY210-1842" fmla="*/ 2013066 h 2344739"/>
              <a:gd name="connsiteX211-1843" fmla="*/ 1496110 w 12192001"/>
              <a:gd name="connsiteY211-1844" fmla="*/ 1987476 h 2344739"/>
              <a:gd name="connsiteX212-1845" fmla="*/ 1149979 w 12192001"/>
              <a:gd name="connsiteY212-1846" fmla="*/ 1938041 h 2344739"/>
              <a:gd name="connsiteX213-1847" fmla="*/ 858269 w 12192001"/>
              <a:gd name="connsiteY213-1848" fmla="*/ 1928608 h 2344739"/>
              <a:gd name="connsiteX214-1849" fmla="*/ 837540 w 12192001"/>
              <a:gd name="connsiteY214-1850" fmla="*/ 1929821 h 2344739"/>
              <a:gd name="connsiteX215-1851" fmla="*/ 816809 w 12192001"/>
              <a:gd name="connsiteY215-1852" fmla="*/ 1927857 h 2344739"/>
              <a:gd name="connsiteX216-1853" fmla="*/ 811506 w 12192001"/>
              <a:gd name="connsiteY216-1854" fmla="*/ 1930751 h 2344739"/>
              <a:gd name="connsiteX217-1855" fmla="*/ 797041 w 12192001"/>
              <a:gd name="connsiteY217-1856" fmla="*/ 1930446 h 2344739"/>
              <a:gd name="connsiteX218-1857" fmla="*/ 767901 w 12192001"/>
              <a:gd name="connsiteY218-1858" fmla="*/ 1932653 h 2344739"/>
              <a:gd name="connsiteX219-1859" fmla="*/ 763053 w 12192001"/>
              <a:gd name="connsiteY219-1860" fmla="*/ 1930432 h 2344739"/>
              <a:gd name="connsiteX220-1861" fmla="*/ 720047 w 12192001"/>
              <a:gd name="connsiteY220-1862" fmla="*/ 1929661 h 2344739"/>
              <a:gd name="connsiteX221-1863" fmla="*/ 719742 w 12192001"/>
              <a:gd name="connsiteY221-1864" fmla="*/ 1928399 h 2344739"/>
              <a:gd name="connsiteX222-1865" fmla="*/ 708875 w 12192001"/>
              <a:gd name="connsiteY222-1866" fmla="*/ 1922722 h 2344739"/>
              <a:gd name="connsiteX223-1867" fmla="*/ 596792 w 12192001"/>
              <a:gd name="connsiteY223-1868" fmla="*/ 1879864 h 2344739"/>
              <a:gd name="connsiteX224-1869" fmla="*/ 578535 w 12192001"/>
              <a:gd name="connsiteY224-1870" fmla="*/ 1877212 h 2344739"/>
              <a:gd name="connsiteX225-1871" fmla="*/ 571717 w 12192001"/>
              <a:gd name="connsiteY225-1872" fmla="*/ 1877401 h 2344739"/>
              <a:gd name="connsiteX226-1873" fmla="*/ 445099 w 12192001"/>
              <a:gd name="connsiteY226-1874" fmla="*/ 1839371 h 2344739"/>
              <a:gd name="connsiteX227-1875" fmla="*/ 404015 w 12192001"/>
              <a:gd name="connsiteY227-1876" fmla="*/ 1833548 h 2344739"/>
              <a:gd name="connsiteX228-1877" fmla="*/ 292435 w 12192001"/>
              <a:gd name="connsiteY228-1878" fmla="*/ 1812852 h 2344739"/>
              <a:gd name="connsiteX229-1879" fmla="*/ 118381 w 12192001"/>
              <a:gd name="connsiteY229-1880" fmla="*/ 1761047 h 2344739"/>
              <a:gd name="connsiteX230-1881" fmla="*/ 15526 w 12192001"/>
              <a:gd name="connsiteY230-1882" fmla="*/ 1758191 h 2344739"/>
              <a:gd name="connsiteX231-1883" fmla="*/ 2 w 12192001"/>
              <a:gd name="connsiteY231-1884" fmla="*/ 1752722 h 2344739"/>
              <a:gd name="connsiteX232-1885" fmla="*/ 1 w 12192001"/>
              <a:gd name="connsiteY232-1886" fmla="*/ 762497 h 2344739"/>
              <a:gd name="connsiteX233-1887" fmla="*/ 0 w 12192001"/>
              <a:gd name="connsiteY233-1888" fmla="*/ 762497 h 2344739"/>
              <a:gd name="connsiteX234-1889" fmla="*/ 0 w 12192001"/>
              <a:gd name="connsiteY234-1890" fmla="*/ 222213 h 2344739"/>
              <a:gd name="connsiteX235-1891" fmla="*/ 0 w 12192001"/>
              <a:gd name="connsiteY235-1892" fmla="*/ 0 h 2344739"/>
              <a:gd name="connsiteX0-1893" fmla="*/ 0 w 12192001"/>
              <a:gd name="connsiteY0-1894" fmla="*/ 0 h 2344739"/>
              <a:gd name="connsiteX1-1895" fmla="*/ 12192000 w 12192001"/>
              <a:gd name="connsiteY1-1896" fmla="*/ 0 h 2344739"/>
              <a:gd name="connsiteX2-1897" fmla="*/ 12192000 w 12192001"/>
              <a:gd name="connsiteY2-1898" fmla="*/ 222213 h 2344739"/>
              <a:gd name="connsiteX3-1899" fmla="*/ 12192000 w 12192001"/>
              <a:gd name="connsiteY3-1900" fmla="*/ 389190 h 2344739"/>
              <a:gd name="connsiteX4-1901" fmla="*/ 12192001 w 12192001"/>
              <a:gd name="connsiteY4-1902" fmla="*/ 579739 h 2344739"/>
              <a:gd name="connsiteX5-1903" fmla="*/ 12184838 w 12192001"/>
              <a:gd name="connsiteY5-1904" fmla="*/ 584189 h 2344739"/>
              <a:gd name="connsiteX6-1905" fmla="*/ 12155215 w 12192001"/>
              <a:gd name="connsiteY6-1906" fmla="*/ 597366 h 2344739"/>
              <a:gd name="connsiteX7-1907" fmla="*/ 12138067 w 12192001"/>
              <a:gd name="connsiteY7-1908" fmla="*/ 623179 h 2344739"/>
              <a:gd name="connsiteX8-1909" fmla="*/ 12125179 w 12192001"/>
              <a:gd name="connsiteY8-1910" fmla="*/ 624690 h 2344739"/>
              <a:gd name="connsiteX9-1911" fmla="*/ 12122859 w 12192001"/>
              <a:gd name="connsiteY9-1912" fmla="*/ 624794 h 2344739"/>
              <a:gd name="connsiteX10-1913" fmla="*/ 12115706 w 12192001"/>
              <a:gd name="connsiteY10-1914" fmla="*/ 628608 h 2344739"/>
              <a:gd name="connsiteX11-1915" fmla="*/ 12098349 w 12192001"/>
              <a:gd name="connsiteY11-1916" fmla="*/ 628139 h 2344739"/>
              <a:gd name="connsiteX12-1917" fmla="*/ 12085925 w 12192001"/>
              <a:gd name="connsiteY12-1918" fmla="*/ 636341 h 2344739"/>
              <a:gd name="connsiteX13-1919" fmla="*/ 12029925 w 12192001"/>
              <a:gd name="connsiteY13-1920" fmla="*/ 680009 h 2344739"/>
              <a:gd name="connsiteX14-1921" fmla="*/ 11994685 w 12192001"/>
              <a:gd name="connsiteY14-1922" fmla="*/ 703458 h 2344739"/>
              <a:gd name="connsiteX15-1923" fmla="*/ 11978569 w 12192001"/>
              <a:gd name="connsiteY15-1924" fmla="*/ 708161 h 2344739"/>
              <a:gd name="connsiteX16-1925" fmla="*/ 11957898 w 12192001"/>
              <a:gd name="connsiteY16-1926" fmla="*/ 717558 h 2344739"/>
              <a:gd name="connsiteX17-1927" fmla="*/ 11919306 w 12192001"/>
              <a:gd name="connsiteY17-1928" fmla="*/ 730883 h 2344739"/>
              <a:gd name="connsiteX18-1929" fmla="*/ 11902508 w 12192001"/>
              <a:gd name="connsiteY18-1930" fmla="*/ 742426 h 2344739"/>
              <a:gd name="connsiteX19-1931" fmla="*/ 11893900 w 12192001"/>
              <a:gd name="connsiteY19-1932" fmla="*/ 744791 h 2344739"/>
              <a:gd name="connsiteX20-1933" fmla="*/ 11890820 w 12192001"/>
              <a:gd name="connsiteY20-1934" fmla="*/ 755729 h 2344739"/>
              <a:gd name="connsiteX21-1935" fmla="*/ 11869628 w 12192001"/>
              <a:gd name="connsiteY21-1936" fmla="*/ 777816 h 2344739"/>
              <a:gd name="connsiteX22-1937" fmla="*/ 11812228 w 12192001"/>
              <a:gd name="connsiteY22-1938" fmla="*/ 797659 h 2344739"/>
              <a:gd name="connsiteX23-1939" fmla="*/ 11748619 w 12192001"/>
              <a:gd name="connsiteY23-1940" fmla="*/ 872002 h 2344739"/>
              <a:gd name="connsiteX24-1941" fmla="*/ 11595155 w 12192001"/>
              <a:gd name="connsiteY24-1942" fmla="*/ 918898 h 2344739"/>
              <a:gd name="connsiteX25-1943" fmla="*/ 11306392 w 12192001"/>
              <a:gd name="connsiteY25-1944" fmla="*/ 1272239 h 2344739"/>
              <a:gd name="connsiteX26-1945" fmla="*/ 11415912 w 12192001"/>
              <a:gd name="connsiteY26-1946" fmla="*/ 1173869 h 2344739"/>
              <a:gd name="connsiteX27-1947" fmla="*/ 11245526 w 12192001"/>
              <a:gd name="connsiteY27-1948" fmla="*/ 1274060 h 2344739"/>
              <a:gd name="connsiteX28-1949" fmla="*/ 11227161 w 12192001"/>
              <a:gd name="connsiteY28-1950" fmla="*/ 1276236 h 2344739"/>
              <a:gd name="connsiteX29-1951" fmla="*/ 11216939 w 12192001"/>
              <a:gd name="connsiteY29-1952" fmla="*/ 1275961 h 2344739"/>
              <a:gd name="connsiteX30-1953" fmla="*/ 11216036 w 12192001"/>
              <a:gd name="connsiteY30-1954" fmla="*/ 1275018 h 2344739"/>
              <a:gd name="connsiteX31-1955" fmla="*/ 11187737 w 12192001"/>
              <a:gd name="connsiteY31-1956" fmla="*/ 1292383 h 2344739"/>
              <a:gd name="connsiteX32-1957" fmla="*/ 11183353 w 12192001"/>
              <a:gd name="connsiteY32-1958" fmla="*/ 1292525 h 2344739"/>
              <a:gd name="connsiteX33-1959" fmla="*/ 11165706 w 12192001"/>
              <a:gd name="connsiteY33-1960" fmla="*/ 1306612 h 2344739"/>
              <a:gd name="connsiteX34-1961" fmla="*/ 11156163 w 12192001"/>
              <a:gd name="connsiteY34-1962" fmla="*/ 1312414 h 2344739"/>
              <a:gd name="connsiteX35-1963" fmla="*/ 11154348 w 12192001"/>
              <a:gd name="connsiteY35-1964" fmla="*/ 1317097 h 2344739"/>
              <a:gd name="connsiteX36-1965" fmla="*/ 11139813 w 12192001"/>
              <a:gd name="connsiteY36-1966" fmla="*/ 1324115 h 2344739"/>
              <a:gd name="connsiteX37-1967" fmla="*/ 11137813 w 12192001"/>
              <a:gd name="connsiteY37-1968" fmla="*/ 1323772 h 2344739"/>
              <a:gd name="connsiteX38-1969" fmla="*/ 11127060 w 12192001"/>
              <a:gd name="connsiteY38-1970" fmla="*/ 1333832 h 2344739"/>
              <a:gd name="connsiteX39-1971" fmla="*/ 11119543 w 12192001"/>
              <a:gd name="connsiteY39-1972" fmla="*/ 1347424 h 2344739"/>
              <a:gd name="connsiteX40-1973" fmla="*/ 10893535 w 12192001"/>
              <a:gd name="connsiteY40-1974" fmla="*/ 1473399 h 2344739"/>
              <a:gd name="connsiteX41-1975" fmla="*/ 10772152 w 12192001"/>
              <a:gd name="connsiteY41-1976" fmla="*/ 1523191 h 2344739"/>
              <a:gd name="connsiteX42-1977" fmla="*/ 10626520 w 12192001"/>
              <a:gd name="connsiteY42-1978" fmla="*/ 1559229 h 2344739"/>
              <a:gd name="connsiteX43-1979" fmla="*/ 10580747 w 12192001"/>
              <a:gd name="connsiteY43-1980" fmla="*/ 1568689 h 2344739"/>
              <a:gd name="connsiteX44-1981" fmla="*/ 10546642 w 12192001"/>
              <a:gd name="connsiteY44-1982" fmla="*/ 1598423 h 2344739"/>
              <a:gd name="connsiteX45-1983" fmla="*/ 10528495 w 12192001"/>
              <a:gd name="connsiteY45-1984" fmla="*/ 1596907 h 2344739"/>
              <a:gd name="connsiteX46-1985" fmla="*/ 10525298 w 12192001"/>
              <a:gd name="connsiteY46-1986" fmla="*/ 1596411 h 2344739"/>
              <a:gd name="connsiteX47-1987" fmla="*/ 10513981 w 12192001"/>
              <a:gd name="connsiteY47-1988" fmla="*/ 1599537 h 2344739"/>
              <a:gd name="connsiteX48-1989" fmla="*/ 10490587 w 12192001"/>
              <a:gd name="connsiteY48-1990" fmla="*/ 1594156 h 2344739"/>
              <a:gd name="connsiteX49-1991" fmla="*/ 10470270 w 12192001"/>
              <a:gd name="connsiteY49-1992" fmla="*/ 1601693 h 2344739"/>
              <a:gd name="connsiteX50-1993" fmla="*/ 10375894 w 12192001"/>
              <a:gd name="connsiteY50-1994" fmla="*/ 1644598 h 2344739"/>
              <a:gd name="connsiteX51-1995" fmla="*/ 10318190 w 12192001"/>
              <a:gd name="connsiteY51-1996" fmla="*/ 1666221 h 2344739"/>
              <a:gd name="connsiteX52-1997" fmla="*/ 10294319 w 12192001"/>
              <a:gd name="connsiteY52-1998" fmla="*/ 1668079 h 2344739"/>
              <a:gd name="connsiteX53-1999" fmla="*/ 10262295 w 12192001"/>
              <a:gd name="connsiteY53-2000" fmla="*/ 1674948 h 2344739"/>
              <a:gd name="connsiteX54-2001" fmla="*/ 10204270 w 12192001"/>
              <a:gd name="connsiteY54-2002" fmla="*/ 1682149 h 2344739"/>
              <a:gd name="connsiteX55-2003" fmla="*/ 10176611 w 12192001"/>
              <a:gd name="connsiteY55-2004" fmla="*/ 1692943 h 2344739"/>
              <a:gd name="connsiteX56-2005" fmla="*/ 10163922 w 12192001"/>
              <a:gd name="connsiteY56-2006" fmla="*/ 1693739 h 2344739"/>
              <a:gd name="connsiteX57-2007" fmla="*/ 10155160 w 12192001"/>
              <a:gd name="connsiteY57-2008" fmla="*/ 1707487 h 2344739"/>
              <a:gd name="connsiteX58-2009" fmla="*/ 10117119 w 12192001"/>
              <a:gd name="connsiteY58-2010" fmla="*/ 1731142 h 2344739"/>
              <a:gd name="connsiteX59-2011" fmla="*/ 10100445 w 12192001"/>
              <a:gd name="connsiteY59-2012" fmla="*/ 1742432 h 2344739"/>
              <a:gd name="connsiteX60-2013" fmla="*/ 10082169 w 12192001"/>
              <a:gd name="connsiteY60-2014" fmla="*/ 1743296 h 2344739"/>
              <a:gd name="connsiteX61-2015" fmla="*/ 10039240 w 12192001"/>
              <a:gd name="connsiteY61-2016" fmla="*/ 1741632 h 2344739"/>
              <a:gd name="connsiteX62-2017" fmla="*/ 9960019 w 12192001"/>
              <a:gd name="connsiteY62-2018" fmla="*/ 1757147 h 2344739"/>
              <a:gd name="connsiteX63-2019" fmla="*/ 9847792 w 12192001"/>
              <a:gd name="connsiteY63-2020" fmla="*/ 1763915 h 2344739"/>
              <a:gd name="connsiteX64-2021" fmla="*/ 9728309 w 12192001"/>
              <a:gd name="connsiteY64-2022" fmla="*/ 1784122 h 2344739"/>
              <a:gd name="connsiteX65-2023" fmla="*/ 9584507 w 12192001"/>
              <a:gd name="connsiteY65-2024" fmla="*/ 1795542 h 2344739"/>
              <a:gd name="connsiteX66-2025" fmla="*/ 9343052 w 12192001"/>
              <a:gd name="connsiteY66-2026" fmla="*/ 1841244 h 2344739"/>
              <a:gd name="connsiteX67-2027" fmla="*/ 9231370 w 12192001"/>
              <a:gd name="connsiteY67-2028" fmla="*/ 1893149 h 2344739"/>
              <a:gd name="connsiteX68-2029" fmla="*/ 9194810 w 12192001"/>
              <a:gd name="connsiteY68-2030" fmla="*/ 1903228 h 2344739"/>
              <a:gd name="connsiteX69-2031" fmla="*/ 9189246 w 12192001"/>
              <a:gd name="connsiteY69-2032" fmla="*/ 1912467 h 2344739"/>
              <a:gd name="connsiteX70-2033" fmla="*/ 9151232 w 12192001"/>
              <a:gd name="connsiteY70-2034" fmla="*/ 1923669 h 2344739"/>
              <a:gd name="connsiteX71-2035" fmla="*/ 9150210 w 12192001"/>
              <a:gd name="connsiteY71-2036" fmla="*/ 1922604 h 2344739"/>
              <a:gd name="connsiteX72-2037" fmla="*/ 9137318 w 12192001"/>
              <a:gd name="connsiteY72-2038" fmla="*/ 1920435 h 2344739"/>
              <a:gd name="connsiteX73-2039" fmla="*/ 9113812 w 12192001"/>
              <a:gd name="connsiteY73-2040" fmla="*/ 1919069 h 2344739"/>
              <a:gd name="connsiteX74-2041" fmla="*/ 9053453 w 12192001"/>
              <a:gd name="connsiteY74-2042" fmla="*/ 1910755 h 2344739"/>
              <a:gd name="connsiteX75-2043" fmla="*/ 9005486 w 12192001"/>
              <a:gd name="connsiteY75-2044" fmla="*/ 1914040 h 2344739"/>
              <a:gd name="connsiteX76-2045" fmla="*/ 9005201 w 12192001"/>
              <a:gd name="connsiteY76-2046" fmla="*/ 1913800 h 2344739"/>
              <a:gd name="connsiteX77-2047" fmla="*/ 8996232 w 12192001"/>
              <a:gd name="connsiteY77-2048" fmla="*/ 1915011 h 2344739"/>
              <a:gd name="connsiteX78-2049" fmla="*/ 8990394 w 12192001"/>
              <a:gd name="connsiteY78-2050" fmla="*/ 1917072 h 2344739"/>
              <a:gd name="connsiteX79-2051" fmla="*/ 8974337 w 12192001"/>
              <a:gd name="connsiteY79-2052" fmla="*/ 1920298 h 2344739"/>
              <a:gd name="connsiteX80-2053" fmla="*/ 8968011 w 12192001"/>
              <a:gd name="connsiteY80-2054" fmla="*/ 1919598 h 2344739"/>
              <a:gd name="connsiteX81-2055" fmla="*/ 8963048 w 12192001"/>
              <a:gd name="connsiteY81-2056" fmla="*/ 1917373 h 2344739"/>
              <a:gd name="connsiteX82-2057" fmla="*/ 8928988 w 12192001"/>
              <a:gd name="connsiteY82-2058" fmla="*/ 1914185 h 2344739"/>
              <a:gd name="connsiteX83-2059" fmla="*/ 8752444 w 12192001"/>
              <a:gd name="connsiteY83-2060" fmla="*/ 1933417 h 2344739"/>
              <a:gd name="connsiteX84-2061" fmla="*/ 8707847 w 12192001"/>
              <a:gd name="connsiteY84-2062" fmla="*/ 1935518 h 2344739"/>
              <a:gd name="connsiteX85-2063" fmla="*/ 8596071 w 12192001"/>
              <a:gd name="connsiteY85-2064" fmla="*/ 1944090 h 2344739"/>
              <a:gd name="connsiteX86-2065" fmla="*/ 8525230 w 12192001"/>
              <a:gd name="connsiteY86-2066" fmla="*/ 1929248 h 2344739"/>
              <a:gd name="connsiteX87-2067" fmla="*/ 8510983 w 12192001"/>
              <a:gd name="connsiteY87-2068" fmla="*/ 1935163 h 2344739"/>
              <a:gd name="connsiteX88-2069" fmla="*/ 8506167 w 12192001"/>
              <a:gd name="connsiteY88-2070" fmla="*/ 1938164 h 2344739"/>
              <a:gd name="connsiteX89-2071" fmla="*/ 8497968 w 12192001"/>
              <a:gd name="connsiteY89-2072" fmla="*/ 1940902 h 2344739"/>
              <a:gd name="connsiteX90-2073" fmla="*/ 8497594 w 12192001"/>
              <a:gd name="connsiteY90-2074" fmla="*/ 1940723 h 2344739"/>
              <a:gd name="connsiteX91-2075" fmla="*/ 8490249 w 12192001"/>
              <a:gd name="connsiteY91-2076" fmla="*/ 1943773 h 2344739"/>
              <a:gd name="connsiteX92-2077" fmla="*/ 8367182 w 12192001"/>
              <a:gd name="connsiteY92-2078" fmla="*/ 1957815 h 2344739"/>
              <a:gd name="connsiteX93-2079" fmla="*/ 8353799 w 12192001"/>
              <a:gd name="connsiteY93-2080" fmla="*/ 1958009 h 2344739"/>
              <a:gd name="connsiteX94-2081" fmla="*/ 8352373 w 12192001"/>
              <a:gd name="connsiteY94-2082" fmla="*/ 1957169 h 2344739"/>
              <a:gd name="connsiteX95-2083" fmla="*/ 8320104 w 12192001"/>
              <a:gd name="connsiteY95-2084" fmla="*/ 1974587 h 2344739"/>
              <a:gd name="connsiteX96-2085" fmla="*/ 8314433 w 12192001"/>
              <a:gd name="connsiteY96-2086" fmla="*/ 1974913 h 2344739"/>
              <a:gd name="connsiteX97-2087" fmla="*/ 8295174 w 12192001"/>
              <a:gd name="connsiteY97-2088" fmla="*/ 1988808 h 2344739"/>
              <a:gd name="connsiteX98-2089" fmla="*/ 8284276 w 12192001"/>
              <a:gd name="connsiteY98-2090" fmla="*/ 1994631 h 2344739"/>
              <a:gd name="connsiteX99-2091" fmla="*/ 8283150 w 12192001"/>
              <a:gd name="connsiteY99-2092" fmla="*/ 1999074 h 2344739"/>
              <a:gd name="connsiteX100-2093" fmla="*/ 8266076 w 12192001"/>
              <a:gd name="connsiteY100-2094" fmla="*/ 2006249 h 2344739"/>
              <a:gd name="connsiteX101-2095" fmla="*/ 8263377 w 12192001"/>
              <a:gd name="connsiteY101-2096" fmla="*/ 2006019 h 2344739"/>
              <a:gd name="connsiteX102-2097" fmla="*/ 8252033 w 12192001"/>
              <a:gd name="connsiteY102-2098" fmla="*/ 2015862 h 2344739"/>
              <a:gd name="connsiteX103-2099" fmla="*/ 8245834 w 12192001"/>
              <a:gd name="connsiteY103-2100" fmla="*/ 2028854 h 2344739"/>
              <a:gd name="connsiteX104-2101" fmla="*/ 8090272 w 12192001"/>
              <a:gd name="connsiteY104-2102" fmla="*/ 2075015 h 2344739"/>
              <a:gd name="connsiteX105-2103" fmla="*/ 7905407 w 12192001"/>
              <a:gd name="connsiteY105-2104" fmla="*/ 2116988 h 2344739"/>
              <a:gd name="connsiteX106-2105" fmla="*/ 7718745 w 12192001"/>
              <a:gd name="connsiteY106-2106" fmla="*/ 2142703 h 2344739"/>
              <a:gd name="connsiteX107-2107" fmla="*/ 7614347 w 12192001"/>
              <a:gd name="connsiteY107-2108" fmla="*/ 2139232 h 2344739"/>
              <a:gd name="connsiteX108-2109" fmla="*/ 7527543 w 12192001"/>
              <a:gd name="connsiteY108-2110" fmla="*/ 2145060 h 2344739"/>
              <a:gd name="connsiteX109-2111" fmla="*/ 7519571 w 12192001"/>
              <a:gd name="connsiteY109-2112" fmla="*/ 2147613 h 2344739"/>
              <a:gd name="connsiteX110-2113" fmla="*/ 7507411 w 12192001"/>
              <a:gd name="connsiteY110-2114" fmla="*/ 2148948 h 2344739"/>
              <a:gd name="connsiteX111-2115" fmla="*/ 7507040 w 12192001"/>
              <a:gd name="connsiteY111-2116" fmla="*/ 2148621 h 2344739"/>
              <a:gd name="connsiteX112-2117" fmla="*/ 7495795 w 12192001"/>
              <a:gd name="connsiteY112-2118" fmla="*/ 2150573 h 2344739"/>
              <a:gd name="connsiteX113-2119" fmla="*/ 7405391 w 12192001"/>
              <a:gd name="connsiteY113-2120" fmla="*/ 2142468 h 2344739"/>
              <a:gd name="connsiteX114-2121" fmla="*/ 7312180 w 12192001"/>
              <a:gd name="connsiteY114-2122" fmla="*/ 2132873 h 2344739"/>
              <a:gd name="connsiteX115-2123" fmla="*/ 7310853 w 12192001"/>
              <a:gd name="connsiteY115-2124" fmla="*/ 2131431 h 2344739"/>
              <a:gd name="connsiteX116-2125" fmla="*/ 7218559 w 12192001"/>
              <a:gd name="connsiteY116-2126" fmla="*/ 2156680 h 2344739"/>
              <a:gd name="connsiteX117-2127" fmla="*/ 7201101 w 12192001"/>
              <a:gd name="connsiteY117-2128" fmla="*/ 2161230 h 2344739"/>
              <a:gd name="connsiteX118-2129" fmla="*/ 7197004 w 12192001"/>
              <a:gd name="connsiteY118-2130" fmla="*/ 2166588 h 2344739"/>
              <a:gd name="connsiteX119-2131" fmla="*/ 7170808 w 12192001"/>
              <a:gd name="connsiteY119-2132" fmla="*/ 2171236 h 2344739"/>
              <a:gd name="connsiteX120-2133" fmla="*/ 7096988 w 12192001"/>
              <a:gd name="connsiteY120-2134" fmla="*/ 2183464 h 2344739"/>
              <a:gd name="connsiteX121-2135" fmla="*/ 7018496 w 12192001"/>
              <a:gd name="connsiteY121-2136" fmla="*/ 2183090 h 2344739"/>
              <a:gd name="connsiteX122-2137" fmla="*/ 6904146 w 12192001"/>
              <a:gd name="connsiteY122-2138" fmla="*/ 2212596 h 2344739"/>
              <a:gd name="connsiteX123-2139" fmla="*/ 6708222 w 12192001"/>
              <a:gd name="connsiteY123-2140" fmla="*/ 2240551 h 2344739"/>
              <a:gd name="connsiteX124-2141" fmla="*/ 6549454 w 12192001"/>
              <a:gd name="connsiteY124-2142" fmla="*/ 2269327 h 2344739"/>
              <a:gd name="connsiteX125-2143" fmla="*/ 6317560 w 12192001"/>
              <a:gd name="connsiteY125-2144" fmla="*/ 2316127 h 2344739"/>
              <a:gd name="connsiteX126-2145" fmla="*/ 6168674 w 12192001"/>
              <a:gd name="connsiteY126-2146" fmla="*/ 2318214 h 2344739"/>
              <a:gd name="connsiteX127-2147" fmla="*/ 6073848 w 12192001"/>
              <a:gd name="connsiteY127-2148" fmla="*/ 2338676 h 2344739"/>
              <a:gd name="connsiteX128-2149" fmla="*/ 6068529 w 12192001"/>
              <a:gd name="connsiteY128-2150" fmla="*/ 2337139 h 2344739"/>
              <a:gd name="connsiteX129-2151" fmla="*/ 6048638 w 12192001"/>
              <a:gd name="connsiteY129-2152" fmla="*/ 2337822 h 2344739"/>
              <a:gd name="connsiteX130-2153" fmla="*/ 6041285 w 12192001"/>
              <a:gd name="connsiteY130-2154" fmla="*/ 2329473 h 2344739"/>
              <a:gd name="connsiteX131-2155" fmla="*/ 6010090 w 12192001"/>
              <a:gd name="connsiteY131-2156" fmla="*/ 2324380 h 2344739"/>
              <a:gd name="connsiteX132-2157" fmla="*/ 5957375 w 12192001"/>
              <a:gd name="connsiteY132-2158" fmla="*/ 2328024 h 2344739"/>
              <a:gd name="connsiteX133-2159" fmla="*/ 5758919 w 12192001"/>
              <a:gd name="connsiteY133-2160" fmla="*/ 2343716 h 2344739"/>
              <a:gd name="connsiteX134-2161" fmla="*/ 5626960 w 12192001"/>
              <a:gd name="connsiteY134-2162" fmla="*/ 2344739 h 2344739"/>
              <a:gd name="connsiteX135-2163" fmla="*/ 5470906 w 12192001"/>
              <a:gd name="connsiteY135-2164" fmla="*/ 2330719 h 2344739"/>
              <a:gd name="connsiteX136-2165" fmla="*/ 5432761 w 12192001"/>
              <a:gd name="connsiteY136-2166" fmla="*/ 2319466 h 2344739"/>
              <a:gd name="connsiteX137-2167" fmla="*/ 5381669 w 12192001"/>
              <a:gd name="connsiteY137-2168" fmla="*/ 2301764 h 2344739"/>
              <a:gd name="connsiteX138-2169" fmla="*/ 5261764 w 12192001"/>
              <a:gd name="connsiteY138-2170" fmla="*/ 2281347 h 2344739"/>
              <a:gd name="connsiteX139-2171" fmla="*/ 5222961 w 12192001"/>
              <a:gd name="connsiteY139-2172" fmla="*/ 2270223 h 2344739"/>
              <a:gd name="connsiteX140-2173" fmla="*/ 5174660 w 12192001"/>
              <a:gd name="connsiteY140-2174" fmla="*/ 2267233 h 2344739"/>
              <a:gd name="connsiteX141-2175" fmla="*/ 5156554 w 12192001"/>
              <a:gd name="connsiteY141-2176" fmla="*/ 2260010 h 2344739"/>
              <a:gd name="connsiteX142-2177" fmla="*/ 5142599 w 12192001"/>
              <a:gd name="connsiteY142-2178" fmla="*/ 2256610 h 2344739"/>
              <a:gd name="connsiteX143-2179" fmla="*/ 5139596 w 12192001"/>
              <a:gd name="connsiteY143-2180" fmla="*/ 2254509 h 2344739"/>
              <a:gd name="connsiteX144-2181" fmla="*/ 5121659 w 12192001"/>
              <a:gd name="connsiteY144-2182" fmla="*/ 2243656 h 2344739"/>
              <a:gd name="connsiteX145-2183" fmla="*/ 5065790 w 12192001"/>
              <a:gd name="connsiteY145-2184" fmla="*/ 2250227 h 2344739"/>
              <a:gd name="connsiteX146-2185" fmla="*/ 5011514 w 12192001"/>
              <a:gd name="connsiteY146-2186" fmla="*/ 2233846 h 2344739"/>
              <a:gd name="connsiteX147-2187" fmla="*/ 4840441 w 12192001"/>
              <a:gd name="connsiteY147-2188" fmla="*/ 2209829 h 2344739"/>
              <a:gd name="connsiteX148-2189" fmla="*/ 4762447 w 12192001"/>
              <a:gd name="connsiteY148-2190" fmla="*/ 2182061 h 2344739"/>
              <a:gd name="connsiteX149-2191" fmla="*/ 4723186 w 12192001"/>
              <a:gd name="connsiteY149-2192" fmla="*/ 2173047 h 2344739"/>
              <a:gd name="connsiteX150-2193" fmla="*/ 4721176 w 12192001"/>
              <a:gd name="connsiteY150-2194" fmla="*/ 2172298 h 2344739"/>
              <a:gd name="connsiteX151-2195" fmla="*/ 4722111 w 12192001"/>
              <a:gd name="connsiteY151-2196" fmla="*/ 2172087 h 2344739"/>
              <a:gd name="connsiteX152-2197" fmla="*/ 4717202 w 12192001"/>
              <a:gd name="connsiteY152-2198" fmla="*/ 2170817 h 2344739"/>
              <a:gd name="connsiteX153-2199" fmla="*/ 4721176 w 12192001"/>
              <a:gd name="connsiteY153-2200" fmla="*/ 2172298 h 2344739"/>
              <a:gd name="connsiteX154-2201" fmla="*/ 4715526 w 12192001"/>
              <a:gd name="connsiteY154-2202" fmla="*/ 2173573 h 2344739"/>
              <a:gd name="connsiteX155-2203" fmla="*/ 4515814 w 12192001"/>
              <a:gd name="connsiteY155-2204" fmla="*/ 2163671 h 2344739"/>
              <a:gd name="connsiteX156-2205" fmla="*/ 4428543 w 12192001"/>
              <a:gd name="connsiteY156-2206" fmla="*/ 2153020 h 2344739"/>
              <a:gd name="connsiteX157-2207" fmla="*/ 4362875 w 12192001"/>
              <a:gd name="connsiteY157-2208" fmla="*/ 2151674 h 2344739"/>
              <a:gd name="connsiteX158-2209" fmla="*/ 4316966 w 12192001"/>
              <a:gd name="connsiteY158-2210" fmla="*/ 2158289 h 2344739"/>
              <a:gd name="connsiteX159-2211" fmla="*/ 4315110 w 12192001"/>
              <a:gd name="connsiteY159-2212" fmla="*/ 2156948 h 2344739"/>
              <a:gd name="connsiteX160-2213" fmla="*/ 4295144 w 12192001"/>
              <a:gd name="connsiteY160-2214" fmla="*/ 2155069 h 2344739"/>
              <a:gd name="connsiteX161-2215" fmla="*/ 4290064 w 12192001"/>
              <a:gd name="connsiteY161-2216" fmla="*/ 2157986 h 2344739"/>
              <a:gd name="connsiteX162-2217" fmla="*/ 4276142 w 12192001"/>
              <a:gd name="connsiteY162-2218" fmla="*/ 2157740 h 2344739"/>
              <a:gd name="connsiteX163-2219" fmla="*/ 4248117 w 12192001"/>
              <a:gd name="connsiteY163-2220" fmla="*/ 2160064 h 2344739"/>
              <a:gd name="connsiteX164-2221" fmla="*/ 4202051 w 12192001"/>
              <a:gd name="connsiteY164-2222" fmla="*/ 2157269 h 2344739"/>
              <a:gd name="connsiteX165-2223" fmla="*/ 4201745 w 12192001"/>
              <a:gd name="connsiteY165-2224" fmla="*/ 2156010 h 2344739"/>
              <a:gd name="connsiteX166-2225" fmla="*/ 4191248 w 12192001"/>
              <a:gd name="connsiteY166-2226" fmla="*/ 2150376 h 2344739"/>
              <a:gd name="connsiteX167-2227" fmla="*/ 4142745 w 12192001"/>
              <a:gd name="connsiteY167-2228" fmla="*/ 2134511 h 2344739"/>
              <a:gd name="connsiteX168-2229" fmla="*/ 4083097 w 12192001"/>
              <a:gd name="connsiteY168-2230" fmla="*/ 2107978 h 2344739"/>
              <a:gd name="connsiteX169-2231" fmla="*/ 4074546 w 12192001"/>
              <a:gd name="connsiteY169-2232" fmla="*/ 2107143 h 2344739"/>
              <a:gd name="connsiteX170-2233" fmla="*/ 4074427 w 12192001"/>
              <a:gd name="connsiteY170-2234" fmla="*/ 2106844 h 2344739"/>
              <a:gd name="connsiteX171-2235" fmla="*/ 4065510 w 12192001"/>
              <a:gd name="connsiteY171-2236" fmla="*/ 2105400 h 2344739"/>
              <a:gd name="connsiteX172-2237" fmla="*/ 4058954 w 12192001"/>
              <a:gd name="connsiteY172-2238" fmla="*/ 2105618 h 2344739"/>
              <a:gd name="connsiteX173-2239" fmla="*/ 4042364 w 12192001"/>
              <a:gd name="connsiteY173-2240" fmla="*/ 2103997 h 2344739"/>
              <a:gd name="connsiteX174-2241" fmla="*/ 4036997 w 12192001"/>
              <a:gd name="connsiteY174-2242" fmla="*/ 2101563 h 2344739"/>
              <a:gd name="connsiteX175-2243" fmla="*/ 4035363 w 12192001"/>
              <a:gd name="connsiteY175-2244" fmla="*/ 2097896 h 2344739"/>
              <a:gd name="connsiteX176-2245" fmla="*/ 4033778 w 12192001"/>
              <a:gd name="connsiteY176-2246" fmla="*/ 2098131 h 2344739"/>
              <a:gd name="connsiteX177-2247" fmla="*/ 4004538 w 12192001"/>
              <a:gd name="connsiteY177-2248" fmla="*/ 2085563 h 2344739"/>
              <a:gd name="connsiteX178-2249" fmla="*/ 3936846 w 12192001"/>
              <a:gd name="connsiteY178-2250" fmla="*/ 2068106 h 2344739"/>
              <a:gd name="connsiteX179-2251" fmla="*/ 3897275 w 12192001"/>
              <a:gd name="connsiteY179-2252" fmla="*/ 2062451 h 2344739"/>
              <a:gd name="connsiteX180-2253" fmla="*/ 3789760 w 12192001"/>
              <a:gd name="connsiteY180-2254" fmla="*/ 2042213 h 2344739"/>
              <a:gd name="connsiteX181-2255" fmla="*/ 3682513 w 12192001"/>
              <a:gd name="connsiteY181-2256" fmla="*/ 2018290 h 2344739"/>
              <a:gd name="connsiteX182-2257" fmla="*/ 3610035 w 12192001"/>
              <a:gd name="connsiteY182-2258" fmla="*/ 1986019 h 2344739"/>
              <a:gd name="connsiteX183-2259" fmla="*/ 3603855 w 12192001"/>
              <a:gd name="connsiteY183-2260" fmla="*/ 1987381 h 2344739"/>
              <a:gd name="connsiteX184-2261" fmla="*/ 3594736 w 12192001"/>
              <a:gd name="connsiteY184-2262" fmla="*/ 1987545 h 2344739"/>
              <a:gd name="connsiteX185-2263" fmla="*/ 3594501 w 12192001"/>
              <a:gd name="connsiteY185-2264" fmla="*/ 1987276 h 2344739"/>
              <a:gd name="connsiteX186-2265" fmla="*/ 3585978 w 12192001"/>
              <a:gd name="connsiteY186-2266" fmla="*/ 1987966 h 2344739"/>
              <a:gd name="connsiteX187-2267" fmla="*/ 3536135 w 12192001"/>
              <a:gd name="connsiteY187-2268" fmla="*/ 1978267 h 2344739"/>
              <a:gd name="connsiteX188-2269" fmla="*/ 3473223 w 12192001"/>
              <a:gd name="connsiteY188-2270" fmla="*/ 1974606 h 2344739"/>
              <a:gd name="connsiteX189-2271" fmla="*/ 3400728 w 12192001"/>
              <a:gd name="connsiteY189-2272" fmla="*/ 1962558 h 2344739"/>
              <a:gd name="connsiteX190-2273" fmla="*/ 3363888 w 12192001"/>
              <a:gd name="connsiteY190-2274" fmla="*/ 1979510 h 2344739"/>
              <a:gd name="connsiteX191-2275" fmla="*/ 3344026 w 12192001"/>
              <a:gd name="connsiteY191-2276" fmla="*/ 1981192 h 2344739"/>
              <a:gd name="connsiteX192-2277" fmla="*/ 3341698 w 12192001"/>
              <a:gd name="connsiteY192-2278" fmla="*/ 1980217 h 2344739"/>
              <a:gd name="connsiteX193-2279" fmla="*/ 3262356 w 12192001"/>
              <a:gd name="connsiteY193-2280" fmla="*/ 1986094 h 2344739"/>
              <a:gd name="connsiteX194-2281" fmla="*/ 3142556 w 12192001"/>
              <a:gd name="connsiteY194-2282" fmla="*/ 1993869 h 2344739"/>
              <a:gd name="connsiteX195-2283" fmla="*/ 3030291 w 12192001"/>
              <a:gd name="connsiteY195-2284" fmla="*/ 1996512 h 2344739"/>
              <a:gd name="connsiteX196-2285" fmla="*/ 2781569 w 12192001"/>
              <a:gd name="connsiteY196-2286" fmla="*/ 2018333 h 2344739"/>
              <a:gd name="connsiteX197-2287" fmla="*/ 2646527 w 12192001"/>
              <a:gd name="connsiteY197-2288" fmla="*/ 2028869 h 2344739"/>
              <a:gd name="connsiteX198-2289" fmla="*/ 2568028 w 12192001"/>
              <a:gd name="connsiteY198-2290" fmla="*/ 2002628 h 2344739"/>
              <a:gd name="connsiteX199-2291" fmla="*/ 2443255 w 12192001"/>
              <a:gd name="connsiteY199-2292" fmla="*/ 2016529 h 2344739"/>
              <a:gd name="connsiteX200-2293" fmla="*/ 2315112 w 12192001"/>
              <a:gd name="connsiteY200-2294" fmla="*/ 2024996 h 2344739"/>
              <a:gd name="connsiteX201-2295" fmla="*/ 2208578 w 12192001"/>
              <a:gd name="connsiteY201-2296" fmla="*/ 2019763 h 2344739"/>
              <a:gd name="connsiteX202-2297" fmla="*/ 2094665 w 12192001"/>
              <a:gd name="connsiteY202-2298" fmla="*/ 2003052 h 2344739"/>
              <a:gd name="connsiteX203-2299" fmla="*/ 1997356 w 12192001"/>
              <a:gd name="connsiteY203-2300" fmla="*/ 1995032 h 2344739"/>
              <a:gd name="connsiteX204-2301" fmla="*/ 1928172 w 12192001"/>
              <a:gd name="connsiteY204-2302" fmla="*/ 2016977 h 2344739"/>
              <a:gd name="connsiteX205-2303" fmla="*/ 1921650 w 12192001"/>
              <a:gd name="connsiteY205-2304" fmla="*/ 2012146 h 2344739"/>
              <a:gd name="connsiteX206-2305" fmla="*/ 1873080 w 12192001"/>
              <a:gd name="connsiteY206-2306" fmla="*/ 2013741 h 2344739"/>
              <a:gd name="connsiteX207-2307" fmla="*/ 1786655 w 12192001"/>
              <a:gd name="connsiteY207-2308" fmla="*/ 2041363 h 2344739"/>
              <a:gd name="connsiteX208-2309" fmla="*/ 1738204 w 12192001"/>
              <a:gd name="connsiteY208-2310" fmla="*/ 2036312 h 2344739"/>
              <a:gd name="connsiteX209-2311" fmla="*/ 1675071 w 12192001"/>
              <a:gd name="connsiteY209-2312" fmla="*/ 2019963 h 2344739"/>
              <a:gd name="connsiteX210-2313" fmla="*/ 1608669 w 12192001"/>
              <a:gd name="connsiteY210-2314" fmla="*/ 2013066 h 2344739"/>
              <a:gd name="connsiteX211-2315" fmla="*/ 1496110 w 12192001"/>
              <a:gd name="connsiteY211-2316" fmla="*/ 1987476 h 2344739"/>
              <a:gd name="connsiteX212-2317" fmla="*/ 1149979 w 12192001"/>
              <a:gd name="connsiteY212-2318" fmla="*/ 1938041 h 2344739"/>
              <a:gd name="connsiteX213-2319" fmla="*/ 858269 w 12192001"/>
              <a:gd name="connsiteY213-2320" fmla="*/ 1928608 h 2344739"/>
              <a:gd name="connsiteX214-2321" fmla="*/ 837540 w 12192001"/>
              <a:gd name="connsiteY214-2322" fmla="*/ 1929821 h 2344739"/>
              <a:gd name="connsiteX215-2323" fmla="*/ 816809 w 12192001"/>
              <a:gd name="connsiteY215-2324" fmla="*/ 1927857 h 2344739"/>
              <a:gd name="connsiteX216-2325" fmla="*/ 811506 w 12192001"/>
              <a:gd name="connsiteY216-2326" fmla="*/ 1930751 h 2344739"/>
              <a:gd name="connsiteX217-2327" fmla="*/ 797041 w 12192001"/>
              <a:gd name="connsiteY217-2328" fmla="*/ 1930446 h 2344739"/>
              <a:gd name="connsiteX218-2329" fmla="*/ 767901 w 12192001"/>
              <a:gd name="connsiteY218-2330" fmla="*/ 1932653 h 2344739"/>
              <a:gd name="connsiteX219-2331" fmla="*/ 763053 w 12192001"/>
              <a:gd name="connsiteY219-2332" fmla="*/ 1930432 h 2344739"/>
              <a:gd name="connsiteX220-2333" fmla="*/ 720047 w 12192001"/>
              <a:gd name="connsiteY220-2334" fmla="*/ 1929661 h 2344739"/>
              <a:gd name="connsiteX221-2335" fmla="*/ 719742 w 12192001"/>
              <a:gd name="connsiteY221-2336" fmla="*/ 1928399 h 2344739"/>
              <a:gd name="connsiteX222-2337" fmla="*/ 708875 w 12192001"/>
              <a:gd name="connsiteY222-2338" fmla="*/ 1922722 h 2344739"/>
              <a:gd name="connsiteX223-2339" fmla="*/ 596792 w 12192001"/>
              <a:gd name="connsiteY223-2340" fmla="*/ 1879864 h 2344739"/>
              <a:gd name="connsiteX224-2341" fmla="*/ 578535 w 12192001"/>
              <a:gd name="connsiteY224-2342" fmla="*/ 1877212 h 2344739"/>
              <a:gd name="connsiteX225-2343" fmla="*/ 571717 w 12192001"/>
              <a:gd name="connsiteY225-2344" fmla="*/ 1877401 h 2344739"/>
              <a:gd name="connsiteX226-2345" fmla="*/ 445099 w 12192001"/>
              <a:gd name="connsiteY226-2346" fmla="*/ 1839371 h 2344739"/>
              <a:gd name="connsiteX227-2347" fmla="*/ 404015 w 12192001"/>
              <a:gd name="connsiteY227-2348" fmla="*/ 1833548 h 2344739"/>
              <a:gd name="connsiteX228-2349" fmla="*/ 292435 w 12192001"/>
              <a:gd name="connsiteY228-2350" fmla="*/ 1812852 h 2344739"/>
              <a:gd name="connsiteX229-2351" fmla="*/ 118381 w 12192001"/>
              <a:gd name="connsiteY229-2352" fmla="*/ 1761047 h 2344739"/>
              <a:gd name="connsiteX230-2353" fmla="*/ 15526 w 12192001"/>
              <a:gd name="connsiteY230-2354" fmla="*/ 1758191 h 2344739"/>
              <a:gd name="connsiteX231-2355" fmla="*/ 2 w 12192001"/>
              <a:gd name="connsiteY231-2356" fmla="*/ 1752722 h 2344739"/>
              <a:gd name="connsiteX232-2357" fmla="*/ 1 w 12192001"/>
              <a:gd name="connsiteY232-2358" fmla="*/ 762497 h 2344739"/>
              <a:gd name="connsiteX233-2359" fmla="*/ 0 w 12192001"/>
              <a:gd name="connsiteY233-2360" fmla="*/ 762497 h 2344739"/>
              <a:gd name="connsiteX234-2361" fmla="*/ 0 w 12192001"/>
              <a:gd name="connsiteY234-2362" fmla="*/ 222213 h 2344739"/>
              <a:gd name="connsiteX235-2363" fmla="*/ 0 w 12192001"/>
              <a:gd name="connsiteY235-2364" fmla="*/ 0 h 2344739"/>
              <a:gd name="connsiteX0-2365" fmla="*/ 0 w 12192001"/>
              <a:gd name="connsiteY0-2366" fmla="*/ 0 h 2344739"/>
              <a:gd name="connsiteX1-2367" fmla="*/ 12192000 w 12192001"/>
              <a:gd name="connsiteY1-2368" fmla="*/ 0 h 2344739"/>
              <a:gd name="connsiteX2-2369" fmla="*/ 12192000 w 12192001"/>
              <a:gd name="connsiteY2-2370" fmla="*/ 222213 h 2344739"/>
              <a:gd name="connsiteX3-2371" fmla="*/ 12192000 w 12192001"/>
              <a:gd name="connsiteY3-2372" fmla="*/ 389190 h 2344739"/>
              <a:gd name="connsiteX4-2373" fmla="*/ 12192001 w 12192001"/>
              <a:gd name="connsiteY4-2374" fmla="*/ 579739 h 2344739"/>
              <a:gd name="connsiteX5-2375" fmla="*/ 12184838 w 12192001"/>
              <a:gd name="connsiteY5-2376" fmla="*/ 584189 h 2344739"/>
              <a:gd name="connsiteX6-2377" fmla="*/ 12155215 w 12192001"/>
              <a:gd name="connsiteY6-2378" fmla="*/ 597366 h 2344739"/>
              <a:gd name="connsiteX7-2379" fmla="*/ 12138067 w 12192001"/>
              <a:gd name="connsiteY7-2380" fmla="*/ 623179 h 2344739"/>
              <a:gd name="connsiteX8-2381" fmla="*/ 12125179 w 12192001"/>
              <a:gd name="connsiteY8-2382" fmla="*/ 624690 h 2344739"/>
              <a:gd name="connsiteX9-2383" fmla="*/ 12122859 w 12192001"/>
              <a:gd name="connsiteY9-2384" fmla="*/ 624794 h 2344739"/>
              <a:gd name="connsiteX10-2385" fmla="*/ 12115706 w 12192001"/>
              <a:gd name="connsiteY10-2386" fmla="*/ 628608 h 2344739"/>
              <a:gd name="connsiteX11-2387" fmla="*/ 12098349 w 12192001"/>
              <a:gd name="connsiteY11-2388" fmla="*/ 628139 h 2344739"/>
              <a:gd name="connsiteX12-2389" fmla="*/ 12085925 w 12192001"/>
              <a:gd name="connsiteY12-2390" fmla="*/ 636341 h 2344739"/>
              <a:gd name="connsiteX13-2391" fmla="*/ 12029925 w 12192001"/>
              <a:gd name="connsiteY13-2392" fmla="*/ 680009 h 2344739"/>
              <a:gd name="connsiteX14-2393" fmla="*/ 11994685 w 12192001"/>
              <a:gd name="connsiteY14-2394" fmla="*/ 703458 h 2344739"/>
              <a:gd name="connsiteX15-2395" fmla="*/ 11978569 w 12192001"/>
              <a:gd name="connsiteY15-2396" fmla="*/ 708161 h 2344739"/>
              <a:gd name="connsiteX16-2397" fmla="*/ 11957898 w 12192001"/>
              <a:gd name="connsiteY16-2398" fmla="*/ 717558 h 2344739"/>
              <a:gd name="connsiteX17-2399" fmla="*/ 11919306 w 12192001"/>
              <a:gd name="connsiteY17-2400" fmla="*/ 730883 h 2344739"/>
              <a:gd name="connsiteX18-2401" fmla="*/ 11902508 w 12192001"/>
              <a:gd name="connsiteY18-2402" fmla="*/ 742426 h 2344739"/>
              <a:gd name="connsiteX19-2403" fmla="*/ 11893900 w 12192001"/>
              <a:gd name="connsiteY19-2404" fmla="*/ 744791 h 2344739"/>
              <a:gd name="connsiteX20-2405" fmla="*/ 11890820 w 12192001"/>
              <a:gd name="connsiteY20-2406" fmla="*/ 755729 h 2344739"/>
              <a:gd name="connsiteX21-2407" fmla="*/ 11869628 w 12192001"/>
              <a:gd name="connsiteY21-2408" fmla="*/ 777816 h 2344739"/>
              <a:gd name="connsiteX22-2409" fmla="*/ 11812228 w 12192001"/>
              <a:gd name="connsiteY22-2410" fmla="*/ 797659 h 2344739"/>
              <a:gd name="connsiteX23-2411" fmla="*/ 11748619 w 12192001"/>
              <a:gd name="connsiteY23-2412" fmla="*/ 872002 h 2344739"/>
              <a:gd name="connsiteX24-2413" fmla="*/ 11595155 w 12192001"/>
              <a:gd name="connsiteY24-2414" fmla="*/ 918898 h 2344739"/>
              <a:gd name="connsiteX25-2415" fmla="*/ 11306392 w 12192001"/>
              <a:gd name="connsiteY25-2416" fmla="*/ 1272239 h 2344739"/>
              <a:gd name="connsiteX26-2417" fmla="*/ 11415912 w 12192001"/>
              <a:gd name="connsiteY26-2418" fmla="*/ 1173869 h 2344739"/>
              <a:gd name="connsiteX27-2419" fmla="*/ 11245526 w 12192001"/>
              <a:gd name="connsiteY27-2420" fmla="*/ 1274060 h 2344739"/>
              <a:gd name="connsiteX28-2421" fmla="*/ 11227161 w 12192001"/>
              <a:gd name="connsiteY28-2422" fmla="*/ 1276236 h 2344739"/>
              <a:gd name="connsiteX29-2423" fmla="*/ 11216939 w 12192001"/>
              <a:gd name="connsiteY29-2424" fmla="*/ 1275961 h 2344739"/>
              <a:gd name="connsiteX30-2425" fmla="*/ 11216036 w 12192001"/>
              <a:gd name="connsiteY30-2426" fmla="*/ 1275018 h 2344739"/>
              <a:gd name="connsiteX31-2427" fmla="*/ 11187737 w 12192001"/>
              <a:gd name="connsiteY31-2428" fmla="*/ 1292383 h 2344739"/>
              <a:gd name="connsiteX32-2429" fmla="*/ 11183353 w 12192001"/>
              <a:gd name="connsiteY32-2430" fmla="*/ 1292525 h 2344739"/>
              <a:gd name="connsiteX33-2431" fmla="*/ 11165706 w 12192001"/>
              <a:gd name="connsiteY33-2432" fmla="*/ 1306612 h 2344739"/>
              <a:gd name="connsiteX34-2433" fmla="*/ 11156163 w 12192001"/>
              <a:gd name="connsiteY34-2434" fmla="*/ 1312414 h 2344739"/>
              <a:gd name="connsiteX35-2435" fmla="*/ 11154348 w 12192001"/>
              <a:gd name="connsiteY35-2436" fmla="*/ 1317097 h 2344739"/>
              <a:gd name="connsiteX36-2437" fmla="*/ 11139813 w 12192001"/>
              <a:gd name="connsiteY36-2438" fmla="*/ 1324115 h 2344739"/>
              <a:gd name="connsiteX37-2439" fmla="*/ 11137813 w 12192001"/>
              <a:gd name="connsiteY37-2440" fmla="*/ 1323772 h 2344739"/>
              <a:gd name="connsiteX38-2441" fmla="*/ 11127060 w 12192001"/>
              <a:gd name="connsiteY38-2442" fmla="*/ 1333832 h 2344739"/>
              <a:gd name="connsiteX39-2443" fmla="*/ 11119543 w 12192001"/>
              <a:gd name="connsiteY39-2444" fmla="*/ 1347424 h 2344739"/>
              <a:gd name="connsiteX40-2445" fmla="*/ 10893535 w 12192001"/>
              <a:gd name="connsiteY40-2446" fmla="*/ 1473399 h 2344739"/>
              <a:gd name="connsiteX41-2447" fmla="*/ 10772152 w 12192001"/>
              <a:gd name="connsiteY41-2448" fmla="*/ 1523191 h 2344739"/>
              <a:gd name="connsiteX42-2449" fmla="*/ 10626520 w 12192001"/>
              <a:gd name="connsiteY42-2450" fmla="*/ 1559229 h 2344739"/>
              <a:gd name="connsiteX43-2451" fmla="*/ 10580747 w 12192001"/>
              <a:gd name="connsiteY43-2452" fmla="*/ 1568689 h 2344739"/>
              <a:gd name="connsiteX44-2453" fmla="*/ 10546642 w 12192001"/>
              <a:gd name="connsiteY44-2454" fmla="*/ 1598423 h 2344739"/>
              <a:gd name="connsiteX45-2455" fmla="*/ 10528495 w 12192001"/>
              <a:gd name="connsiteY45-2456" fmla="*/ 1596907 h 2344739"/>
              <a:gd name="connsiteX46-2457" fmla="*/ 10525298 w 12192001"/>
              <a:gd name="connsiteY46-2458" fmla="*/ 1596411 h 2344739"/>
              <a:gd name="connsiteX47-2459" fmla="*/ 10513981 w 12192001"/>
              <a:gd name="connsiteY47-2460" fmla="*/ 1599537 h 2344739"/>
              <a:gd name="connsiteX48-2461" fmla="*/ 10490587 w 12192001"/>
              <a:gd name="connsiteY48-2462" fmla="*/ 1594156 h 2344739"/>
              <a:gd name="connsiteX49-2463" fmla="*/ 10470270 w 12192001"/>
              <a:gd name="connsiteY49-2464" fmla="*/ 1601693 h 2344739"/>
              <a:gd name="connsiteX50-2465" fmla="*/ 10375894 w 12192001"/>
              <a:gd name="connsiteY50-2466" fmla="*/ 1644598 h 2344739"/>
              <a:gd name="connsiteX51-2467" fmla="*/ 10318190 w 12192001"/>
              <a:gd name="connsiteY51-2468" fmla="*/ 1666221 h 2344739"/>
              <a:gd name="connsiteX52-2469" fmla="*/ 10294319 w 12192001"/>
              <a:gd name="connsiteY52-2470" fmla="*/ 1668079 h 2344739"/>
              <a:gd name="connsiteX53-2471" fmla="*/ 10262295 w 12192001"/>
              <a:gd name="connsiteY53-2472" fmla="*/ 1674948 h 2344739"/>
              <a:gd name="connsiteX54-2473" fmla="*/ 10204270 w 12192001"/>
              <a:gd name="connsiteY54-2474" fmla="*/ 1682149 h 2344739"/>
              <a:gd name="connsiteX55-2475" fmla="*/ 10176611 w 12192001"/>
              <a:gd name="connsiteY55-2476" fmla="*/ 1692943 h 2344739"/>
              <a:gd name="connsiteX56-2477" fmla="*/ 10163922 w 12192001"/>
              <a:gd name="connsiteY56-2478" fmla="*/ 1693739 h 2344739"/>
              <a:gd name="connsiteX57-2479" fmla="*/ 10155160 w 12192001"/>
              <a:gd name="connsiteY57-2480" fmla="*/ 1707487 h 2344739"/>
              <a:gd name="connsiteX58-2481" fmla="*/ 10117119 w 12192001"/>
              <a:gd name="connsiteY58-2482" fmla="*/ 1731142 h 2344739"/>
              <a:gd name="connsiteX59-2483" fmla="*/ 10100445 w 12192001"/>
              <a:gd name="connsiteY59-2484" fmla="*/ 1742432 h 2344739"/>
              <a:gd name="connsiteX60-2485" fmla="*/ 10082169 w 12192001"/>
              <a:gd name="connsiteY60-2486" fmla="*/ 1743296 h 2344739"/>
              <a:gd name="connsiteX61-2487" fmla="*/ 10039240 w 12192001"/>
              <a:gd name="connsiteY61-2488" fmla="*/ 1741632 h 2344739"/>
              <a:gd name="connsiteX62-2489" fmla="*/ 9960019 w 12192001"/>
              <a:gd name="connsiteY62-2490" fmla="*/ 1757147 h 2344739"/>
              <a:gd name="connsiteX63-2491" fmla="*/ 9847792 w 12192001"/>
              <a:gd name="connsiteY63-2492" fmla="*/ 1763915 h 2344739"/>
              <a:gd name="connsiteX64-2493" fmla="*/ 9728309 w 12192001"/>
              <a:gd name="connsiteY64-2494" fmla="*/ 1784122 h 2344739"/>
              <a:gd name="connsiteX65-2495" fmla="*/ 9584507 w 12192001"/>
              <a:gd name="connsiteY65-2496" fmla="*/ 1795542 h 2344739"/>
              <a:gd name="connsiteX66-2497" fmla="*/ 9343052 w 12192001"/>
              <a:gd name="connsiteY66-2498" fmla="*/ 1841244 h 2344739"/>
              <a:gd name="connsiteX67-2499" fmla="*/ 9231370 w 12192001"/>
              <a:gd name="connsiteY67-2500" fmla="*/ 1893149 h 2344739"/>
              <a:gd name="connsiteX68-2501" fmla="*/ 9194810 w 12192001"/>
              <a:gd name="connsiteY68-2502" fmla="*/ 1903228 h 2344739"/>
              <a:gd name="connsiteX69-2503" fmla="*/ 9189246 w 12192001"/>
              <a:gd name="connsiteY69-2504" fmla="*/ 1912467 h 2344739"/>
              <a:gd name="connsiteX70-2505" fmla="*/ 9151232 w 12192001"/>
              <a:gd name="connsiteY70-2506" fmla="*/ 1923669 h 2344739"/>
              <a:gd name="connsiteX71-2507" fmla="*/ 9150210 w 12192001"/>
              <a:gd name="connsiteY71-2508" fmla="*/ 1922604 h 2344739"/>
              <a:gd name="connsiteX72-2509" fmla="*/ 9137318 w 12192001"/>
              <a:gd name="connsiteY72-2510" fmla="*/ 1920435 h 2344739"/>
              <a:gd name="connsiteX73-2511" fmla="*/ 9113812 w 12192001"/>
              <a:gd name="connsiteY73-2512" fmla="*/ 1919069 h 2344739"/>
              <a:gd name="connsiteX74-2513" fmla="*/ 9053453 w 12192001"/>
              <a:gd name="connsiteY74-2514" fmla="*/ 1910755 h 2344739"/>
              <a:gd name="connsiteX75-2515" fmla="*/ 9005486 w 12192001"/>
              <a:gd name="connsiteY75-2516" fmla="*/ 1914040 h 2344739"/>
              <a:gd name="connsiteX76-2517" fmla="*/ 9005201 w 12192001"/>
              <a:gd name="connsiteY76-2518" fmla="*/ 1913800 h 2344739"/>
              <a:gd name="connsiteX77-2519" fmla="*/ 8996232 w 12192001"/>
              <a:gd name="connsiteY77-2520" fmla="*/ 1915011 h 2344739"/>
              <a:gd name="connsiteX78-2521" fmla="*/ 8990394 w 12192001"/>
              <a:gd name="connsiteY78-2522" fmla="*/ 1917072 h 2344739"/>
              <a:gd name="connsiteX79-2523" fmla="*/ 8974337 w 12192001"/>
              <a:gd name="connsiteY79-2524" fmla="*/ 1920298 h 2344739"/>
              <a:gd name="connsiteX80-2525" fmla="*/ 8968011 w 12192001"/>
              <a:gd name="connsiteY80-2526" fmla="*/ 1919598 h 2344739"/>
              <a:gd name="connsiteX81-2527" fmla="*/ 8963048 w 12192001"/>
              <a:gd name="connsiteY81-2528" fmla="*/ 1917373 h 2344739"/>
              <a:gd name="connsiteX82-2529" fmla="*/ 8928988 w 12192001"/>
              <a:gd name="connsiteY82-2530" fmla="*/ 1914185 h 2344739"/>
              <a:gd name="connsiteX83-2531" fmla="*/ 8752444 w 12192001"/>
              <a:gd name="connsiteY83-2532" fmla="*/ 1933417 h 2344739"/>
              <a:gd name="connsiteX84-2533" fmla="*/ 8707847 w 12192001"/>
              <a:gd name="connsiteY84-2534" fmla="*/ 1935518 h 2344739"/>
              <a:gd name="connsiteX85-2535" fmla="*/ 8596071 w 12192001"/>
              <a:gd name="connsiteY85-2536" fmla="*/ 1944090 h 2344739"/>
              <a:gd name="connsiteX86-2537" fmla="*/ 8525230 w 12192001"/>
              <a:gd name="connsiteY86-2538" fmla="*/ 1929248 h 2344739"/>
              <a:gd name="connsiteX87-2539" fmla="*/ 8510983 w 12192001"/>
              <a:gd name="connsiteY87-2540" fmla="*/ 1935163 h 2344739"/>
              <a:gd name="connsiteX88-2541" fmla="*/ 8506167 w 12192001"/>
              <a:gd name="connsiteY88-2542" fmla="*/ 1938164 h 2344739"/>
              <a:gd name="connsiteX89-2543" fmla="*/ 8497968 w 12192001"/>
              <a:gd name="connsiteY89-2544" fmla="*/ 1940902 h 2344739"/>
              <a:gd name="connsiteX90-2545" fmla="*/ 8497594 w 12192001"/>
              <a:gd name="connsiteY90-2546" fmla="*/ 1940723 h 2344739"/>
              <a:gd name="connsiteX91-2547" fmla="*/ 8490249 w 12192001"/>
              <a:gd name="connsiteY91-2548" fmla="*/ 1943773 h 2344739"/>
              <a:gd name="connsiteX92-2549" fmla="*/ 8367182 w 12192001"/>
              <a:gd name="connsiteY92-2550" fmla="*/ 1957815 h 2344739"/>
              <a:gd name="connsiteX93-2551" fmla="*/ 8353799 w 12192001"/>
              <a:gd name="connsiteY93-2552" fmla="*/ 1958009 h 2344739"/>
              <a:gd name="connsiteX94-2553" fmla="*/ 8352373 w 12192001"/>
              <a:gd name="connsiteY94-2554" fmla="*/ 1957169 h 2344739"/>
              <a:gd name="connsiteX95-2555" fmla="*/ 8320104 w 12192001"/>
              <a:gd name="connsiteY95-2556" fmla="*/ 1974587 h 2344739"/>
              <a:gd name="connsiteX96-2557" fmla="*/ 8314433 w 12192001"/>
              <a:gd name="connsiteY96-2558" fmla="*/ 1974913 h 2344739"/>
              <a:gd name="connsiteX97-2559" fmla="*/ 8295174 w 12192001"/>
              <a:gd name="connsiteY97-2560" fmla="*/ 1988808 h 2344739"/>
              <a:gd name="connsiteX98-2561" fmla="*/ 8284276 w 12192001"/>
              <a:gd name="connsiteY98-2562" fmla="*/ 1994631 h 2344739"/>
              <a:gd name="connsiteX99-2563" fmla="*/ 8283150 w 12192001"/>
              <a:gd name="connsiteY99-2564" fmla="*/ 1999074 h 2344739"/>
              <a:gd name="connsiteX100-2565" fmla="*/ 8266076 w 12192001"/>
              <a:gd name="connsiteY100-2566" fmla="*/ 2006249 h 2344739"/>
              <a:gd name="connsiteX101-2567" fmla="*/ 8263377 w 12192001"/>
              <a:gd name="connsiteY101-2568" fmla="*/ 2006019 h 2344739"/>
              <a:gd name="connsiteX102-2569" fmla="*/ 8252033 w 12192001"/>
              <a:gd name="connsiteY102-2570" fmla="*/ 2015862 h 2344739"/>
              <a:gd name="connsiteX103-2571" fmla="*/ 8245834 w 12192001"/>
              <a:gd name="connsiteY103-2572" fmla="*/ 2028854 h 2344739"/>
              <a:gd name="connsiteX104-2573" fmla="*/ 8090272 w 12192001"/>
              <a:gd name="connsiteY104-2574" fmla="*/ 2075015 h 2344739"/>
              <a:gd name="connsiteX105-2575" fmla="*/ 7905407 w 12192001"/>
              <a:gd name="connsiteY105-2576" fmla="*/ 2116988 h 2344739"/>
              <a:gd name="connsiteX106-2577" fmla="*/ 7718745 w 12192001"/>
              <a:gd name="connsiteY106-2578" fmla="*/ 2142703 h 2344739"/>
              <a:gd name="connsiteX107-2579" fmla="*/ 7614347 w 12192001"/>
              <a:gd name="connsiteY107-2580" fmla="*/ 2139232 h 2344739"/>
              <a:gd name="connsiteX108-2581" fmla="*/ 7527543 w 12192001"/>
              <a:gd name="connsiteY108-2582" fmla="*/ 2145060 h 2344739"/>
              <a:gd name="connsiteX109-2583" fmla="*/ 7519571 w 12192001"/>
              <a:gd name="connsiteY109-2584" fmla="*/ 2147613 h 2344739"/>
              <a:gd name="connsiteX110-2585" fmla="*/ 7507411 w 12192001"/>
              <a:gd name="connsiteY110-2586" fmla="*/ 2148948 h 2344739"/>
              <a:gd name="connsiteX111-2587" fmla="*/ 7507040 w 12192001"/>
              <a:gd name="connsiteY111-2588" fmla="*/ 2148621 h 2344739"/>
              <a:gd name="connsiteX112-2589" fmla="*/ 7495795 w 12192001"/>
              <a:gd name="connsiteY112-2590" fmla="*/ 2150573 h 2344739"/>
              <a:gd name="connsiteX113-2591" fmla="*/ 7405391 w 12192001"/>
              <a:gd name="connsiteY113-2592" fmla="*/ 2142468 h 2344739"/>
              <a:gd name="connsiteX114-2593" fmla="*/ 7312180 w 12192001"/>
              <a:gd name="connsiteY114-2594" fmla="*/ 2132873 h 2344739"/>
              <a:gd name="connsiteX115-2595" fmla="*/ 7310853 w 12192001"/>
              <a:gd name="connsiteY115-2596" fmla="*/ 2131431 h 2344739"/>
              <a:gd name="connsiteX116-2597" fmla="*/ 7218559 w 12192001"/>
              <a:gd name="connsiteY116-2598" fmla="*/ 2156680 h 2344739"/>
              <a:gd name="connsiteX117-2599" fmla="*/ 7201101 w 12192001"/>
              <a:gd name="connsiteY117-2600" fmla="*/ 2161230 h 2344739"/>
              <a:gd name="connsiteX118-2601" fmla="*/ 7197004 w 12192001"/>
              <a:gd name="connsiteY118-2602" fmla="*/ 2166588 h 2344739"/>
              <a:gd name="connsiteX119-2603" fmla="*/ 7170808 w 12192001"/>
              <a:gd name="connsiteY119-2604" fmla="*/ 2171236 h 2344739"/>
              <a:gd name="connsiteX120-2605" fmla="*/ 7096988 w 12192001"/>
              <a:gd name="connsiteY120-2606" fmla="*/ 2183464 h 2344739"/>
              <a:gd name="connsiteX121-2607" fmla="*/ 7018496 w 12192001"/>
              <a:gd name="connsiteY121-2608" fmla="*/ 2183090 h 2344739"/>
              <a:gd name="connsiteX122-2609" fmla="*/ 6904146 w 12192001"/>
              <a:gd name="connsiteY122-2610" fmla="*/ 2212596 h 2344739"/>
              <a:gd name="connsiteX123-2611" fmla="*/ 6708222 w 12192001"/>
              <a:gd name="connsiteY123-2612" fmla="*/ 2240551 h 2344739"/>
              <a:gd name="connsiteX124-2613" fmla="*/ 6549454 w 12192001"/>
              <a:gd name="connsiteY124-2614" fmla="*/ 2269327 h 2344739"/>
              <a:gd name="connsiteX125-2615" fmla="*/ 6317560 w 12192001"/>
              <a:gd name="connsiteY125-2616" fmla="*/ 2316127 h 2344739"/>
              <a:gd name="connsiteX126-2617" fmla="*/ 6168674 w 12192001"/>
              <a:gd name="connsiteY126-2618" fmla="*/ 2318214 h 2344739"/>
              <a:gd name="connsiteX127-2619" fmla="*/ 6073848 w 12192001"/>
              <a:gd name="connsiteY127-2620" fmla="*/ 2338676 h 2344739"/>
              <a:gd name="connsiteX128-2621" fmla="*/ 6068529 w 12192001"/>
              <a:gd name="connsiteY128-2622" fmla="*/ 2337139 h 2344739"/>
              <a:gd name="connsiteX129-2623" fmla="*/ 6048638 w 12192001"/>
              <a:gd name="connsiteY129-2624" fmla="*/ 2337822 h 2344739"/>
              <a:gd name="connsiteX130-2625" fmla="*/ 6041285 w 12192001"/>
              <a:gd name="connsiteY130-2626" fmla="*/ 2329473 h 2344739"/>
              <a:gd name="connsiteX131-2627" fmla="*/ 6010090 w 12192001"/>
              <a:gd name="connsiteY131-2628" fmla="*/ 2324380 h 2344739"/>
              <a:gd name="connsiteX132-2629" fmla="*/ 5957375 w 12192001"/>
              <a:gd name="connsiteY132-2630" fmla="*/ 2328024 h 2344739"/>
              <a:gd name="connsiteX133-2631" fmla="*/ 5758919 w 12192001"/>
              <a:gd name="connsiteY133-2632" fmla="*/ 2343716 h 2344739"/>
              <a:gd name="connsiteX134-2633" fmla="*/ 5626960 w 12192001"/>
              <a:gd name="connsiteY134-2634" fmla="*/ 2344739 h 2344739"/>
              <a:gd name="connsiteX135-2635" fmla="*/ 5470906 w 12192001"/>
              <a:gd name="connsiteY135-2636" fmla="*/ 2330719 h 2344739"/>
              <a:gd name="connsiteX136-2637" fmla="*/ 5432761 w 12192001"/>
              <a:gd name="connsiteY136-2638" fmla="*/ 2319466 h 2344739"/>
              <a:gd name="connsiteX137-2639" fmla="*/ 5381669 w 12192001"/>
              <a:gd name="connsiteY137-2640" fmla="*/ 2301764 h 2344739"/>
              <a:gd name="connsiteX138-2641" fmla="*/ 5261764 w 12192001"/>
              <a:gd name="connsiteY138-2642" fmla="*/ 2281347 h 2344739"/>
              <a:gd name="connsiteX139-2643" fmla="*/ 5222961 w 12192001"/>
              <a:gd name="connsiteY139-2644" fmla="*/ 2270223 h 2344739"/>
              <a:gd name="connsiteX140-2645" fmla="*/ 5174660 w 12192001"/>
              <a:gd name="connsiteY140-2646" fmla="*/ 2267233 h 2344739"/>
              <a:gd name="connsiteX141-2647" fmla="*/ 5156554 w 12192001"/>
              <a:gd name="connsiteY141-2648" fmla="*/ 2260010 h 2344739"/>
              <a:gd name="connsiteX142-2649" fmla="*/ 5142599 w 12192001"/>
              <a:gd name="connsiteY142-2650" fmla="*/ 2256610 h 2344739"/>
              <a:gd name="connsiteX143-2651" fmla="*/ 5139596 w 12192001"/>
              <a:gd name="connsiteY143-2652" fmla="*/ 2254509 h 2344739"/>
              <a:gd name="connsiteX144-2653" fmla="*/ 5121659 w 12192001"/>
              <a:gd name="connsiteY144-2654" fmla="*/ 2243656 h 2344739"/>
              <a:gd name="connsiteX145-2655" fmla="*/ 5065790 w 12192001"/>
              <a:gd name="connsiteY145-2656" fmla="*/ 2250227 h 2344739"/>
              <a:gd name="connsiteX146-2657" fmla="*/ 5011514 w 12192001"/>
              <a:gd name="connsiteY146-2658" fmla="*/ 2233846 h 2344739"/>
              <a:gd name="connsiteX147-2659" fmla="*/ 4840441 w 12192001"/>
              <a:gd name="connsiteY147-2660" fmla="*/ 2209829 h 2344739"/>
              <a:gd name="connsiteX148-2661" fmla="*/ 4762447 w 12192001"/>
              <a:gd name="connsiteY148-2662" fmla="*/ 2182061 h 2344739"/>
              <a:gd name="connsiteX149-2663" fmla="*/ 4723186 w 12192001"/>
              <a:gd name="connsiteY149-2664" fmla="*/ 2173047 h 2344739"/>
              <a:gd name="connsiteX150-2665" fmla="*/ 4721176 w 12192001"/>
              <a:gd name="connsiteY150-2666" fmla="*/ 2172298 h 2344739"/>
              <a:gd name="connsiteX151-2667" fmla="*/ 4722111 w 12192001"/>
              <a:gd name="connsiteY151-2668" fmla="*/ 2172087 h 2344739"/>
              <a:gd name="connsiteX152-2669" fmla="*/ 4717202 w 12192001"/>
              <a:gd name="connsiteY152-2670" fmla="*/ 2170817 h 2344739"/>
              <a:gd name="connsiteX153-2671" fmla="*/ 4721176 w 12192001"/>
              <a:gd name="connsiteY153-2672" fmla="*/ 2172298 h 2344739"/>
              <a:gd name="connsiteX154-2673" fmla="*/ 4715526 w 12192001"/>
              <a:gd name="connsiteY154-2674" fmla="*/ 2173573 h 2344739"/>
              <a:gd name="connsiteX155-2675" fmla="*/ 4515814 w 12192001"/>
              <a:gd name="connsiteY155-2676" fmla="*/ 2163671 h 2344739"/>
              <a:gd name="connsiteX156-2677" fmla="*/ 4428543 w 12192001"/>
              <a:gd name="connsiteY156-2678" fmla="*/ 2153020 h 2344739"/>
              <a:gd name="connsiteX157-2679" fmla="*/ 4362875 w 12192001"/>
              <a:gd name="connsiteY157-2680" fmla="*/ 2151674 h 2344739"/>
              <a:gd name="connsiteX158-2681" fmla="*/ 4316966 w 12192001"/>
              <a:gd name="connsiteY158-2682" fmla="*/ 2158289 h 2344739"/>
              <a:gd name="connsiteX159-2683" fmla="*/ 4315110 w 12192001"/>
              <a:gd name="connsiteY159-2684" fmla="*/ 2156948 h 2344739"/>
              <a:gd name="connsiteX160-2685" fmla="*/ 4295144 w 12192001"/>
              <a:gd name="connsiteY160-2686" fmla="*/ 2155069 h 2344739"/>
              <a:gd name="connsiteX161-2687" fmla="*/ 4290064 w 12192001"/>
              <a:gd name="connsiteY161-2688" fmla="*/ 2157986 h 2344739"/>
              <a:gd name="connsiteX162-2689" fmla="*/ 4276142 w 12192001"/>
              <a:gd name="connsiteY162-2690" fmla="*/ 2157740 h 2344739"/>
              <a:gd name="connsiteX163-2691" fmla="*/ 4248117 w 12192001"/>
              <a:gd name="connsiteY163-2692" fmla="*/ 2160064 h 2344739"/>
              <a:gd name="connsiteX164-2693" fmla="*/ 4202051 w 12192001"/>
              <a:gd name="connsiteY164-2694" fmla="*/ 2157269 h 2344739"/>
              <a:gd name="connsiteX165-2695" fmla="*/ 4201745 w 12192001"/>
              <a:gd name="connsiteY165-2696" fmla="*/ 2156010 h 2344739"/>
              <a:gd name="connsiteX166-2697" fmla="*/ 4191248 w 12192001"/>
              <a:gd name="connsiteY166-2698" fmla="*/ 2150376 h 2344739"/>
              <a:gd name="connsiteX167-2699" fmla="*/ 4142745 w 12192001"/>
              <a:gd name="connsiteY167-2700" fmla="*/ 2134511 h 2344739"/>
              <a:gd name="connsiteX168-2701" fmla="*/ 4083097 w 12192001"/>
              <a:gd name="connsiteY168-2702" fmla="*/ 2107978 h 2344739"/>
              <a:gd name="connsiteX169-2703" fmla="*/ 4074546 w 12192001"/>
              <a:gd name="connsiteY169-2704" fmla="*/ 2107143 h 2344739"/>
              <a:gd name="connsiteX170-2705" fmla="*/ 4074427 w 12192001"/>
              <a:gd name="connsiteY170-2706" fmla="*/ 2106844 h 2344739"/>
              <a:gd name="connsiteX171-2707" fmla="*/ 4065510 w 12192001"/>
              <a:gd name="connsiteY171-2708" fmla="*/ 2105400 h 2344739"/>
              <a:gd name="connsiteX172-2709" fmla="*/ 4058954 w 12192001"/>
              <a:gd name="connsiteY172-2710" fmla="*/ 2105618 h 2344739"/>
              <a:gd name="connsiteX173-2711" fmla="*/ 4042364 w 12192001"/>
              <a:gd name="connsiteY173-2712" fmla="*/ 2103997 h 2344739"/>
              <a:gd name="connsiteX174-2713" fmla="*/ 4036997 w 12192001"/>
              <a:gd name="connsiteY174-2714" fmla="*/ 2101563 h 2344739"/>
              <a:gd name="connsiteX175-2715" fmla="*/ 4035363 w 12192001"/>
              <a:gd name="connsiteY175-2716" fmla="*/ 2097896 h 2344739"/>
              <a:gd name="connsiteX176-2717" fmla="*/ 4033778 w 12192001"/>
              <a:gd name="connsiteY176-2718" fmla="*/ 2098131 h 2344739"/>
              <a:gd name="connsiteX177-2719" fmla="*/ 4004538 w 12192001"/>
              <a:gd name="connsiteY177-2720" fmla="*/ 2085563 h 2344739"/>
              <a:gd name="connsiteX178-2721" fmla="*/ 3936846 w 12192001"/>
              <a:gd name="connsiteY178-2722" fmla="*/ 2068106 h 2344739"/>
              <a:gd name="connsiteX179-2723" fmla="*/ 3897275 w 12192001"/>
              <a:gd name="connsiteY179-2724" fmla="*/ 2062451 h 2344739"/>
              <a:gd name="connsiteX180-2725" fmla="*/ 3789760 w 12192001"/>
              <a:gd name="connsiteY180-2726" fmla="*/ 2042213 h 2344739"/>
              <a:gd name="connsiteX181-2727" fmla="*/ 3682513 w 12192001"/>
              <a:gd name="connsiteY181-2728" fmla="*/ 2018290 h 2344739"/>
              <a:gd name="connsiteX182-2729" fmla="*/ 3610035 w 12192001"/>
              <a:gd name="connsiteY182-2730" fmla="*/ 1986019 h 2344739"/>
              <a:gd name="connsiteX183-2731" fmla="*/ 3603855 w 12192001"/>
              <a:gd name="connsiteY183-2732" fmla="*/ 1987381 h 2344739"/>
              <a:gd name="connsiteX184-2733" fmla="*/ 3594736 w 12192001"/>
              <a:gd name="connsiteY184-2734" fmla="*/ 1987545 h 2344739"/>
              <a:gd name="connsiteX185-2735" fmla="*/ 3594501 w 12192001"/>
              <a:gd name="connsiteY185-2736" fmla="*/ 1987276 h 2344739"/>
              <a:gd name="connsiteX186-2737" fmla="*/ 3585978 w 12192001"/>
              <a:gd name="connsiteY186-2738" fmla="*/ 1987966 h 2344739"/>
              <a:gd name="connsiteX187-2739" fmla="*/ 3536135 w 12192001"/>
              <a:gd name="connsiteY187-2740" fmla="*/ 1978267 h 2344739"/>
              <a:gd name="connsiteX188-2741" fmla="*/ 3473223 w 12192001"/>
              <a:gd name="connsiteY188-2742" fmla="*/ 1974606 h 2344739"/>
              <a:gd name="connsiteX189-2743" fmla="*/ 3400728 w 12192001"/>
              <a:gd name="connsiteY189-2744" fmla="*/ 1962558 h 2344739"/>
              <a:gd name="connsiteX190-2745" fmla="*/ 3363888 w 12192001"/>
              <a:gd name="connsiteY190-2746" fmla="*/ 1979510 h 2344739"/>
              <a:gd name="connsiteX191-2747" fmla="*/ 3344026 w 12192001"/>
              <a:gd name="connsiteY191-2748" fmla="*/ 1981192 h 2344739"/>
              <a:gd name="connsiteX192-2749" fmla="*/ 3341698 w 12192001"/>
              <a:gd name="connsiteY192-2750" fmla="*/ 1980217 h 2344739"/>
              <a:gd name="connsiteX193-2751" fmla="*/ 3262356 w 12192001"/>
              <a:gd name="connsiteY193-2752" fmla="*/ 1986094 h 2344739"/>
              <a:gd name="connsiteX194-2753" fmla="*/ 3142556 w 12192001"/>
              <a:gd name="connsiteY194-2754" fmla="*/ 1993869 h 2344739"/>
              <a:gd name="connsiteX195-2755" fmla="*/ 3030291 w 12192001"/>
              <a:gd name="connsiteY195-2756" fmla="*/ 1996512 h 2344739"/>
              <a:gd name="connsiteX196-2757" fmla="*/ 2781569 w 12192001"/>
              <a:gd name="connsiteY196-2758" fmla="*/ 2018333 h 2344739"/>
              <a:gd name="connsiteX197-2759" fmla="*/ 2646527 w 12192001"/>
              <a:gd name="connsiteY197-2760" fmla="*/ 2028869 h 2344739"/>
              <a:gd name="connsiteX198-2761" fmla="*/ 2568028 w 12192001"/>
              <a:gd name="connsiteY198-2762" fmla="*/ 2002628 h 2344739"/>
              <a:gd name="connsiteX199-2763" fmla="*/ 2443255 w 12192001"/>
              <a:gd name="connsiteY199-2764" fmla="*/ 2016529 h 2344739"/>
              <a:gd name="connsiteX200-2765" fmla="*/ 2315112 w 12192001"/>
              <a:gd name="connsiteY200-2766" fmla="*/ 2024996 h 2344739"/>
              <a:gd name="connsiteX201-2767" fmla="*/ 2208578 w 12192001"/>
              <a:gd name="connsiteY201-2768" fmla="*/ 2019763 h 2344739"/>
              <a:gd name="connsiteX202-2769" fmla="*/ 2094665 w 12192001"/>
              <a:gd name="connsiteY202-2770" fmla="*/ 2003052 h 2344739"/>
              <a:gd name="connsiteX203-2771" fmla="*/ 1997356 w 12192001"/>
              <a:gd name="connsiteY203-2772" fmla="*/ 1995032 h 2344739"/>
              <a:gd name="connsiteX204-2773" fmla="*/ 1928172 w 12192001"/>
              <a:gd name="connsiteY204-2774" fmla="*/ 2016977 h 2344739"/>
              <a:gd name="connsiteX205-2775" fmla="*/ 1921650 w 12192001"/>
              <a:gd name="connsiteY205-2776" fmla="*/ 2012146 h 2344739"/>
              <a:gd name="connsiteX206-2777" fmla="*/ 1873080 w 12192001"/>
              <a:gd name="connsiteY206-2778" fmla="*/ 2013741 h 2344739"/>
              <a:gd name="connsiteX207-2779" fmla="*/ 1786655 w 12192001"/>
              <a:gd name="connsiteY207-2780" fmla="*/ 2041363 h 2344739"/>
              <a:gd name="connsiteX208-2781" fmla="*/ 1738204 w 12192001"/>
              <a:gd name="connsiteY208-2782" fmla="*/ 2036312 h 2344739"/>
              <a:gd name="connsiteX209-2783" fmla="*/ 1675071 w 12192001"/>
              <a:gd name="connsiteY209-2784" fmla="*/ 2019963 h 2344739"/>
              <a:gd name="connsiteX210-2785" fmla="*/ 1608669 w 12192001"/>
              <a:gd name="connsiteY210-2786" fmla="*/ 2013066 h 2344739"/>
              <a:gd name="connsiteX211-2787" fmla="*/ 1496110 w 12192001"/>
              <a:gd name="connsiteY211-2788" fmla="*/ 1987476 h 2344739"/>
              <a:gd name="connsiteX212-2789" fmla="*/ 1149979 w 12192001"/>
              <a:gd name="connsiteY212-2790" fmla="*/ 1938041 h 2344739"/>
              <a:gd name="connsiteX213-2791" fmla="*/ 858269 w 12192001"/>
              <a:gd name="connsiteY213-2792" fmla="*/ 1928608 h 2344739"/>
              <a:gd name="connsiteX214-2793" fmla="*/ 837540 w 12192001"/>
              <a:gd name="connsiteY214-2794" fmla="*/ 1929821 h 2344739"/>
              <a:gd name="connsiteX215-2795" fmla="*/ 816809 w 12192001"/>
              <a:gd name="connsiteY215-2796" fmla="*/ 1927857 h 2344739"/>
              <a:gd name="connsiteX216-2797" fmla="*/ 811506 w 12192001"/>
              <a:gd name="connsiteY216-2798" fmla="*/ 1930751 h 2344739"/>
              <a:gd name="connsiteX217-2799" fmla="*/ 797041 w 12192001"/>
              <a:gd name="connsiteY217-2800" fmla="*/ 1930446 h 2344739"/>
              <a:gd name="connsiteX218-2801" fmla="*/ 767901 w 12192001"/>
              <a:gd name="connsiteY218-2802" fmla="*/ 1932653 h 2344739"/>
              <a:gd name="connsiteX219-2803" fmla="*/ 763053 w 12192001"/>
              <a:gd name="connsiteY219-2804" fmla="*/ 1930432 h 2344739"/>
              <a:gd name="connsiteX220-2805" fmla="*/ 720047 w 12192001"/>
              <a:gd name="connsiteY220-2806" fmla="*/ 1929661 h 2344739"/>
              <a:gd name="connsiteX221-2807" fmla="*/ 719742 w 12192001"/>
              <a:gd name="connsiteY221-2808" fmla="*/ 1928399 h 2344739"/>
              <a:gd name="connsiteX222-2809" fmla="*/ 708875 w 12192001"/>
              <a:gd name="connsiteY222-2810" fmla="*/ 1922722 h 2344739"/>
              <a:gd name="connsiteX223-2811" fmla="*/ 596792 w 12192001"/>
              <a:gd name="connsiteY223-2812" fmla="*/ 1879864 h 2344739"/>
              <a:gd name="connsiteX224-2813" fmla="*/ 578535 w 12192001"/>
              <a:gd name="connsiteY224-2814" fmla="*/ 1877212 h 2344739"/>
              <a:gd name="connsiteX225-2815" fmla="*/ 571717 w 12192001"/>
              <a:gd name="connsiteY225-2816" fmla="*/ 1877401 h 2344739"/>
              <a:gd name="connsiteX226-2817" fmla="*/ 445099 w 12192001"/>
              <a:gd name="connsiteY226-2818" fmla="*/ 1839371 h 2344739"/>
              <a:gd name="connsiteX227-2819" fmla="*/ 404015 w 12192001"/>
              <a:gd name="connsiteY227-2820" fmla="*/ 1833548 h 2344739"/>
              <a:gd name="connsiteX228-2821" fmla="*/ 292435 w 12192001"/>
              <a:gd name="connsiteY228-2822" fmla="*/ 1812852 h 2344739"/>
              <a:gd name="connsiteX229-2823" fmla="*/ 118381 w 12192001"/>
              <a:gd name="connsiteY229-2824" fmla="*/ 1761047 h 2344739"/>
              <a:gd name="connsiteX230-2825" fmla="*/ 15526 w 12192001"/>
              <a:gd name="connsiteY230-2826" fmla="*/ 1758191 h 2344739"/>
              <a:gd name="connsiteX231-2827" fmla="*/ 2 w 12192001"/>
              <a:gd name="connsiteY231-2828" fmla="*/ 1752722 h 2344739"/>
              <a:gd name="connsiteX232-2829" fmla="*/ 1 w 12192001"/>
              <a:gd name="connsiteY232-2830" fmla="*/ 762497 h 2344739"/>
              <a:gd name="connsiteX233-2831" fmla="*/ 0 w 12192001"/>
              <a:gd name="connsiteY233-2832" fmla="*/ 762497 h 2344739"/>
              <a:gd name="connsiteX234-2833" fmla="*/ 0 w 12192001"/>
              <a:gd name="connsiteY234-2834" fmla="*/ 222213 h 2344739"/>
              <a:gd name="connsiteX235-2835" fmla="*/ 0 w 12192001"/>
              <a:gd name="connsiteY235-2836" fmla="*/ 0 h 2344739"/>
              <a:gd name="connsiteX0-2837" fmla="*/ 0 w 12192001"/>
              <a:gd name="connsiteY0-2838" fmla="*/ 0 h 2344739"/>
              <a:gd name="connsiteX1-2839" fmla="*/ 12192000 w 12192001"/>
              <a:gd name="connsiteY1-2840" fmla="*/ 0 h 2344739"/>
              <a:gd name="connsiteX2-2841" fmla="*/ 12192000 w 12192001"/>
              <a:gd name="connsiteY2-2842" fmla="*/ 222213 h 2344739"/>
              <a:gd name="connsiteX3-2843" fmla="*/ 12192000 w 12192001"/>
              <a:gd name="connsiteY3-2844" fmla="*/ 389190 h 2344739"/>
              <a:gd name="connsiteX4-2845" fmla="*/ 12192001 w 12192001"/>
              <a:gd name="connsiteY4-2846" fmla="*/ 579739 h 2344739"/>
              <a:gd name="connsiteX5-2847" fmla="*/ 12184838 w 12192001"/>
              <a:gd name="connsiteY5-2848" fmla="*/ 584189 h 2344739"/>
              <a:gd name="connsiteX6-2849" fmla="*/ 12155215 w 12192001"/>
              <a:gd name="connsiteY6-2850" fmla="*/ 597366 h 2344739"/>
              <a:gd name="connsiteX7-2851" fmla="*/ 12138067 w 12192001"/>
              <a:gd name="connsiteY7-2852" fmla="*/ 623179 h 2344739"/>
              <a:gd name="connsiteX8-2853" fmla="*/ 12125179 w 12192001"/>
              <a:gd name="connsiteY8-2854" fmla="*/ 624690 h 2344739"/>
              <a:gd name="connsiteX9-2855" fmla="*/ 12122859 w 12192001"/>
              <a:gd name="connsiteY9-2856" fmla="*/ 624794 h 2344739"/>
              <a:gd name="connsiteX10-2857" fmla="*/ 12115706 w 12192001"/>
              <a:gd name="connsiteY10-2858" fmla="*/ 628608 h 2344739"/>
              <a:gd name="connsiteX11-2859" fmla="*/ 12098349 w 12192001"/>
              <a:gd name="connsiteY11-2860" fmla="*/ 628139 h 2344739"/>
              <a:gd name="connsiteX12-2861" fmla="*/ 12085925 w 12192001"/>
              <a:gd name="connsiteY12-2862" fmla="*/ 636341 h 2344739"/>
              <a:gd name="connsiteX13-2863" fmla="*/ 12029925 w 12192001"/>
              <a:gd name="connsiteY13-2864" fmla="*/ 680009 h 2344739"/>
              <a:gd name="connsiteX14-2865" fmla="*/ 11994685 w 12192001"/>
              <a:gd name="connsiteY14-2866" fmla="*/ 703458 h 2344739"/>
              <a:gd name="connsiteX15-2867" fmla="*/ 11978569 w 12192001"/>
              <a:gd name="connsiteY15-2868" fmla="*/ 708161 h 2344739"/>
              <a:gd name="connsiteX16-2869" fmla="*/ 11957898 w 12192001"/>
              <a:gd name="connsiteY16-2870" fmla="*/ 717558 h 2344739"/>
              <a:gd name="connsiteX17-2871" fmla="*/ 11919306 w 12192001"/>
              <a:gd name="connsiteY17-2872" fmla="*/ 730883 h 2344739"/>
              <a:gd name="connsiteX18-2873" fmla="*/ 11902508 w 12192001"/>
              <a:gd name="connsiteY18-2874" fmla="*/ 742426 h 2344739"/>
              <a:gd name="connsiteX19-2875" fmla="*/ 11893900 w 12192001"/>
              <a:gd name="connsiteY19-2876" fmla="*/ 744791 h 2344739"/>
              <a:gd name="connsiteX20-2877" fmla="*/ 11890820 w 12192001"/>
              <a:gd name="connsiteY20-2878" fmla="*/ 755729 h 2344739"/>
              <a:gd name="connsiteX21-2879" fmla="*/ 11869628 w 12192001"/>
              <a:gd name="connsiteY21-2880" fmla="*/ 777816 h 2344739"/>
              <a:gd name="connsiteX22-2881" fmla="*/ 11812228 w 12192001"/>
              <a:gd name="connsiteY22-2882" fmla="*/ 797659 h 2344739"/>
              <a:gd name="connsiteX23-2883" fmla="*/ 11748619 w 12192001"/>
              <a:gd name="connsiteY23-2884" fmla="*/ 872002 h 2344739"/>
              <a:gd name="connsiteX24-2885" fmla="*/ 11595155 w 12192001"/>
              <a:gd name="connsiteY24-2886" fmla="*/ 918898 h 2344739"/>
              <a:gd name="connsiteX25-2887" fmla="*/ 11306392 w 12192001"/>
              <a:gd name="connsiteY25-2888" fmla="*/ 1272239 h 2344739"/>
              <a:gd name="connsiteX26-2889" fmla="*/ 11415912 w 12192001"/>
              <a:gd name="connsiteY26-2890" fmla="*/ 1173869 h 2344739"/>
              <a:gd name="connsiteX27-2891" fmla="*/ 11245526 w 12192001"/>
              <a:gd name="connsiteY27-2892" fmla="*/ 1274060 h 2344739"/>
              <a:gd name="connsiteX28-2893" fmla="*/ 11227161 w 12192001"/>
              <a:gd name="connsiteY28-2894" fmla="*/ 1276236 h 2344739"/>
              <a:gd name="connsiteX29-2895" fmla="*/ 11216939 w 12192001"/>
              <a:gd name="connsiteY29-2896" fmla="*/ 1275961 h 2344739"/>
              <a:gd name="connsiteX30-2897" fmla="*/ 11216036 w 12192001"/>
              <a:gd name="connsiteY30-2898" fmla="*/ 1275018 h 2344739"/>
              <a:gd name="connsiteX31-2899" fmla="*/ 11187737 w 12192001"/>
              <a:gd name="connsiteY31-2900" fmla="*/ 1292383 h 2344739"/>
              <a:gd name="connsiteX32-2901" fmla="*/ 11183353 w 12192001"/>
              <a:gd name="connsiteY32-2902" fmla="*/ 1292525 h 2344739"/>
              <a:gd name="connsiteX33-2903" fmla="*/ 11165706 w 12192001"/>
              <a:gd name="connsiteY33-2904" fmla="*/ 1306612 h 2344739"/>
              <a:gd name="connsiteX34-2905" fmla="*/ 11156163 w 12192001"/>
              <a:gd name="connsiteY34-2906" fmla="*/ 1312414 h 2344739"/>
              <a:gd name="connsiteX35-2907" fmla="*/ 11154348 w 12192001"/>
              <a:gd name="connsiteY35-2908" fmla="*/ 1317097 h 2344739"/>
              <a:gd name="connsiteX36-2909" fmla="*/ 11139813 w 12192001"/>
              <a:gd name="connsiteY36-2910" fmla="*/ 1324115 h 2344739"/>
              <a:gd name="connsiteX37-2911" fmla="*/ 11137813 w 12192001"/>
              <a:gd name="connsiteY37-2912" fmla="*/ 1323772 h 2344739"/>
              <a:gd name="connsiteX38-2913" fmla="*/ 11127060 w 12192001"/>
              <a:gd name="connsiteY38-2914" fmla="*/ 1333832 h 2344739"/>
              <a:gd name="connsiteX39-2915" fmla="*/ 11119543 w 12192001"/>
              <a:gd name="connsiteY39-2916" fmla="*/ 1347424 h 2344739"/>
              <a:gd name="connsiteX40-2917" fmla="*/ 10893535 w 12192001"/>
              <a:gd name="connsiteY40-2918" fmla="*/ 1473399 h 2344739"/>
              <a:gd name="connsiteX41-2919" fmla="*/ 10772152 w 12192001"/>
              <a:gd name="connsiteY41-2920" fmla="*/ 1523191 h 2344739"/>
              <a:gd name="connsiteX42-2921" fmla="*/ 10626520 w 12192001"/>
              <a:gd name="connsiteY42-2922" fmla="*/ 1559229 h 2344739"/>
              <a:gd name="connsiteX43-2923" fmla="*/ 10580747 w 12192001"/>
              <a:gd name="connsiteY43-2924" fmla="*/ 1568689 h 2344739"/>
              <a:gd name="connsiteX44-2925" fmla="*/ 10546642 w 12192001"/>
              <a:gd name="connsiteY44-2926" fmla="*/ 1598423 h 2344739"/>
              <a:gd name="connsiteX45-2927" fmla="*/ 10528495 w 12192001"/>
              <a:gd name="connsiteY45-2928" fmla="*/ 1596907 h 2344739"/>
              <a:gd name="connsiteX46-2929" fmla="*/ 10525298 w 12192001"/>
              <a:gd name="connsiteY46-2930" fmla="*/ 1596411 h 2344739"/>
              <a:gd name="connsiteX47-2931" fmla="*/ 10513981 w 12192001"/>
              <a:gd name="connsiteY47-2932" fmla="*/ 1599537 h 2344739"/>
              <a:gd name="connsiteX48-2933" fmla="*/ 10490587 w 12192001"/>
              <a:gd name="connsiteY48-2934" fmla="*/ 1594156 h 2344739"/>
              <a:gd name="connsiteX49-2935" fmla="*/ 10470270 w 12192001"/>
              <a:gd name="connsiteY49-2936" fmla="*/ 1601693 h 2344739"/>
              <a:gd name="connsiteX50-2937" fmla="*/ 10375894 w 12192001"/>
              <a:gd name="connsiteY50-2938" fmla="*/ 1644598 h 2344739"/>
              <a:gd name="connsiteX51-2939" fmla="*/ 10318190 w 12192001"/>
              <a:gd name="connsiteY51-2940" fmla="*/ 1666221 h 2344739"/>
              <a:gd name="connsiteX52-2941" fmla="*/ 10294319 w 12192001"/>
              <a:gd name="connsiteY52-2942" fmla="*/ 1668079 h 2344739"/>
              <a:gd name="connsiteX53-2943" fmla="*/ 10262295 w 12192001"/>
              <a:gd name="connsiteY53-2944" fmla="*/ 1674948 h 2344739"/>
              <a:gd name="connsiteX54-2945" fmla="*/ 10204270 w 12192001"/>
              <a:gd name="connsiteY54-2946" fmla="*/ 1682149 h 2344739"/>
              <a:gd name="connsiteX55-2947" fmla="*/ 10176611 w 12192001"/>
              <a:gd name="connsiteY55-2948" fmla="*/ 1692943 h 2344739"/>
              <a:gd name="connsiteX56-2949" fmla="*/ 10163922 w 12192001"/>
              <a:gd name="connsiteY56-2950" fmla="*/ 1693739 h 2344739"/>
              <a:gd name="connsiteX57-2951" fmla="*/ 10155160 w 12192001"/>
              <a:gd name="connsiteY57-2952" fmla="*/ 1707487 h 2344739"/>
              <a:gd name="connsiteX58-2953" fmla="*/ 10117119 w 12192001"/>
              <a:gd name="connsiteY58-2954" fmla="*/ 1731142 h 2344739"/>
              <a:gd name="connsiteX59-2955" fmla="*/ 10100445 w 12192001"/>
              <a:gd name="connsiteY59-2956" fmla="*/ 1742432 h 2344739"/>
              <a:gd name="connsiteX60-2957" fmla="*/ 10082169 w 12192001"/>
              <a:gd name="connsiteY60-2958" fmla="*/ 1743296 h 2344739"/>
              <a:gd name="connsiteX61-2959" fmla="*/ 10039240 w 12192001"/>
              <a:gd name="connsiteY61-2960" fmla="*/ 1741632 h 2344739"/>
              <a:gd name="connsiteX62-2961" fmla="*/ 9960019 w 12192001"/>
              <a:gd name="connsiteY62-2962" fmla="*/ 1757147 h 2344739"/>
              <a:gd name="connsiteX63-2963" fmla="*/ 9847792 w 12192001"/>
              <a:gd name="connsiteY63-2964" fmla="*/ 1763915 h 2344739"/>
              <a:gd name="connsiteX64-2965" fmla="*/ 9728309 w 12192001"/>
              <a:gd name="connsiteY64-2966" fmla="*/ 1784122 h 2344739"/>
              <a:gd name="connsiteX65-2967" fmla="*/ 9584507 w 12192001"/>
              <a:gd name="connsiteY65-2968" fmla="*/ 1795542 h 2344739"/>
              <a:gd name="connsiteX66-2969" fmla="*/ 9343052 w 12192001"/>
              <a:gd name="connsiteY66-2970" fmla="*/ 1841244 h 2344739"/>
              <a:gd name="connsiteX67-2971" fmla="*/ 9231370 w 12192001"/>
              <a:gd name="connsiteY67-2972" fmla="*/ 1893149 h 2344739"/>
              <a:gd name="connsiteX68-2973" fmla="*/ 9194810 w 12192001"/>
              <a:gd name="connsiteY68-2974" fmla="*/ 1903228 h 2344739"/>
              <a:gd name="connsiteX69-2975" fmla="*/ 9189246 w 12192001"/>
              <a:gd name="connsiteY69-2976" fmla="*/ 1912467 h 2344739"/>
              <a:gd name="connsiteX70-2977" fmla="*/ 9151232 w 12192001"/>
              <a:gd name="connsiteY70-2978" fmla="*/ 1923669 h 2344739"/>
              <a:gd name="connsiteX71-2979" fmla="*/ 9150210 w 12192001"/>
              <a:gd name="connsiteY71-2980" fmla="*/ 1922604 h 2344739"/>
              <a:gd name="connsiteX72-2981" fmla="*/ 9137318 w 12192001"/>
              <a:gd name="connsiteY72-2982" fmla="*/ 1920435 h 2344739"/>
              <a:gd name="connsiteX73-2983" fmla="*/ 9113812 w 12192001"/>
              <a:gd name="connsiteY73-2984" fmla="*/ 1919069 h 2344739"/>
              <a:gd name="connsiteX74-2985" fmla="*/ 9053453 w 12192001"/>
              <a:gd name="connsiteY74-2986" fmla="*/ 1910755 h 2344739"/>
              <a:gd name="connsiteX75-2987" fmla="*/ 9005486 w 12192001"/>
              <a:gd name="connsiteY75-2988" fmla="*/ 1914040 h 2344739"/>
              <a:gd name="connsiteX76-2989" fmla="*/ 9005201 w 12192001"/>
              <a:gd name="connsiteY76-2990" fmla="*/ 1913800 h 2344739"/>
              <a:gd name="connsiteX77-2991" fmla="*/ 8996232 w 12192001"/>
              <a:gd name="connsiteY77-2992" fmla="*/ 1915011 h 2344739"/>
              <a:gd name="connsiteX78-2993" fmla="*/ 8990394 w 12192001"/>
              <a:gd name="connsiteY78-2994" fmla="*/ 1917072 h 2344739"/>
              <a:gd name="connsiteX79-2995" fmla="*/ 8974337 w 12192001"/>
              <a:gd name="connsiteY79-2996" fmla="*/ 1920298 h 2344739"/>
              <a:gd name="connsiteX80-2997" fmla="*/ 8968011 w 12192001"/>
              <a:gd name="connsiteY80-2998" fmla="*/ 1919598 h 2344739"/>
              <a:gd name="connsiteX81-2999" fmla="*/ 8963048 w 12192001"/>
              <a:gd name="connsiteY81-3000" fmla="*/ 1917373 h 2344739"/>
              <a:gd name="connsiteX82-3001" fmla="*/ 8928988 w 12192001"/>
              <a:gd name="connsiteY82-3002" fmla="*/ 1914185 h 2344739"/>
              <a:gd name="connsiteX83-3003" fmla="*/ 8752444 w 12192001"/>
              <a:gd name="connsiteY83-3004" fmla="*/ 1933417 h 2344739"/>
              <a:gd name="connsiteX84-3005" fmla="*/ 8707847 w 12192001"/>
              <a:gd name="connsiteY84-3006" fmla="*/ 1935518 h 2344739"/>
              <a:gd name="connsiteX85-3007" fmla="*/ 8596071 w 12192001"/>
              <a:gd name="connsiteY85-3008" fmla="*/ 1944090 h 2344739"/>
              <a:gd name="connsiteX86-3009" fmla="*/ 8525230 w 12192001"/>
              <a:gd name="connsiteY86-3010" fmla="*/ 1929248 h 2344739"/>
              <a:gd name="connsiteX87-3011" fmla="*/ 8510983 w 12192001"/>
              <a:gd name="connsiteY87-3012" fmla="*/ 1935163 h 2344739"/>
              <a:gd name="connsiteX88-3013" fmla="*/ 8506167 w 12192001"/>
              <a:gd name="connsiteY88-3014" fmla="*/ 1938164 h 2344739"/>
              <a:gd name="connsiteX89-3015" fmla="*/ 8497968 w 12192001"/>
              <a:gd name="connsiteY89-3016" fmla="*/ 1940902 h 2344739"/>
              <a:gd name="connsiteX90-3017" fmla="*/ 8497594 w 12192001"/>
              <a:gd name="connsiteY90-3018" fmla="*/ 1940723 h 2344739"/>
              <a:gd name="connsiteX91-3019" fmla="*/ 8490249 w 12192001"/>
              <a:gd name="connsiteY91-3020" fmla="*/ 1943773 h 2344739"/>
              <a:gd name="connsiteX92-3021" fmla="*/ 8367182 w 12192001"/>
              <a:gd name="connsiteY92-3022" fmla="*/ 1957815 h 2344739"/>
              <a:gd name="connsiteX93-3023" fmla="*/ 8353799 w 12192001"/>
              <a:gd name="connsiteY93-3024" fmla="*/ 1958009 h 2344739"/>
              <a:gd name="connsiteX94-3025" fmla="*/ 8352373 w 12192001"/>
              <a:gd name="connsiteY94-3026" fmla="*/ 1957169 h 2344739"/>
              <a:gd name="connsiteX95-3027" fmla="*/ 8320104 w 12192001"/>
              <a:gd name="connsiteY95-3028" fmla="*/ 1974587 h 2344739"/>
              <a:gd name="connsiteX96-3029" fmla="*/ 8314433 w 12192001"/>
              <a:gd name="connsiteY96-3030" fmla="*/ 1974913 h 2344739"/>
              <a:gd name="connsiteX97-3031" fmla="*/ 8295174 w 12192001"/>
              <a:gd name="connsiteY97-3032" fmla="*/ 1988808 h 2344739"/>
              <a:gd name="connsiteX98-3033" fmla="*/ 8284276 w 12192001"/>
              <a:gd name="connsiteY98-3034" fmla="*/ 1994631 h 2344739"/>
              <a:gd name="connsiteX99-3035" fmla="*/ 8283150 w 12192001"/>
              <a:gd name="connsiteY99-3036" fmla="*/ 1999074 h 2344739"/>
              <a:gd name="connsiteX100-3037" fmla="*/ 8266076 w 12192001"/>
              <a:gd name="connsiteY100-3038" fmla="*/ 2006249 h 2344739"/>
              <a:gd name="connsiteX101-3039" fmla="*/ 8263377 w 12192001"/>
              <a:gd name="connsiteY101-3040" fmla="*/ 2006019 h 2344739"/>
              <a:gd name="connsiteX102-3041" fmla="*/ 8252033 w 12192001"/>
              <a:gd name="connsiteY102-3042" fmla="*/ 2015862 h 2344739"/>
              <a:gd name="connsiteX103-3043" fmla="*/ 8245834 w 12192001"/>
              <a:gd name="connsiteY103-3044" fmla="*/ 2028854 h 2344739"/>
              <a:gd name="connsiteX104-3045" fmla="*/ 8090272 w 12192001"/>
              <a:gd name="connsiteY104-3046" fmla="*/ 2075015 h 2344739"/>
              <a:gd name="connsiteX105-3047" fmla="*/ 7905407 w 12192001"/>
              <a:gd name="connsiteY105-3048" fmla="*/ 2116988 h 2344739"/>
              <a:gd name="connsiteX106-3049" fmla="*/ 7718745 w 12192001"/>
              <a:gd name="connsiteY106-3050" fmla="*/ 2142703 h 2344739"/>
              <a:gd name="connsiteX107-3051" fmla="*/ 7614347 w 12192001"/>
              <a:gd name="connsiteY107-3052" fmla="*/ 2139232 h 2344739"/>
              <a:gd name="connsiteX108-3053" fmla="*/ 7527543 w 12192001"/>
              <a:gd name="connsiteY108-3054" fmla="*/ 2145060 h 2344739"/>
              <a:gd name="connsiteX109-3055" fmla="*/ 7519571 w 12192001"/>
              <a:gd name="connsiteY109-3056" fmla="*/ 2147613 h 2344739"/>
              <a:gd name="connsiteX110-3057" fmla="*/ 7507411 w 12192001"/>
              <a:gd name="connsiteY110-3058" fmla="*/ 2148948 h 2344739"/>
              <a:gd name="connsiteX111-3059" fmla="*/ 7507040 w 12192001"/>
              <a:gd name="connsiteY111-3060" fmla="*/ 2148621 h 2344739"/>
              <a:gd name="connsiteX112-3061" fmla="*/ 7495795 w 12192001"/>
              <a:gd name="connsiteY112-3062" fmla="*/ 2150573 h 2344739"/>
              <a:gd name="connsiteX113-3063" fmla="*/ 7405391 w 12192001"/>
              <a:gd name="connsiteY113-3064" fmla="*/ 2142468 h 2344739"/>
              <a:gd name="connsiteX114-3065" fmla="*/ 7312180 w 12192001"/>
              <a:gd name="connsiteY114-3066" fmla="*/ 2132873 h 2344739"/>
              <a:gd name="connsiteX115-3067" fmla="*/ 7310853 w 12192001"/>
              <a:gd name="connsiteY115-3068" fmla="*/ 2131431 h 2344739"/>
              <a:gd name="connsiteX116-3069" fmla="*/ 7218559 w 12192001"/>
              <a:gd name="connsiteY116-3070" fmla="*/ 2156680 h 2344739"/>
              <a:gd name="connsiteX117-3071" fmla="*/ 7201101 w 12192001"/>
              <a:gd name="connsiteY117-3072" fmla="*/ 2161230 h 2344739"/>
              <a:gd name="connsiteX118-3073" fmla="*/ 7197004 w 12192001"/>
              <a:gd name="connsiteY118-3074" fmla="*/ 2166588 h 2344739"/>
              <a:gd name="connsiteX119-3075" fmla="*/ 7170808 w 12192001"/>
              <a:gd name="connsiteY119-3076" fmla="*/ 2171236 h 2344739"/>
              <a:gd name="connsiteX120-3077" fmla="*/ 7096988 w 12192001"/>
              <a:gd name="connsiteY120-3078" fmla="*/ 2183464 h 2344739"/>
              <a:gd name="connsiteX121-3079" fmla="*/ 7018496 w 12192001"/>
              <a:gd name="connsiteY121-3080" fmla="*/ 2183090 h 2344739"/>
              <a:gd name="connsiteX122-3081" fmla="*/ 6904146 w 12192001"/>
              <a:gd name="connsiteY122-3082" fmla="*/ 2212596 h 2344739"/>
              <a:gd name="connsiteX123-3083" fmla="*/ 6708222 w 12192001"/>
              <a:gd name="connsiteY123-3084" fmla="*/ 2240551 h 2344739"/>
              <a:gd name="connsiteX124-3085" fmla="*/ 6549454 w 12192001"/>
              <a:gd name="connsiteY124-3086" fmla="*/ 2269327 h 2344739"/>
              <a:gd name="connsiteX125-3087" fmla="*/ 6317560 w 12192001"/>
              <a:gd name="connsiteY125-3088" fmla="*/ 2316127 h 2344739"/>
              <a:gd name="connsiteX126-3089" fmla="*/ 6168674 w 12192001"/>
              <a:gd name="connsiteY126-3090" fmla="*/ 2318214 h 2344739"/>
              <a:gd name="connsiteX127-3091" fmla="*/ 6073848 w 12192001"/>
              <a:gd name="connsiteY127-3092" fmla="*/ 2338676 h 2344739"/>
              <a:gd name="connsiteX128-3093" fmla="*/ 6068529 w 12192001"/>
              <a:gd name="connsiteY128-3094" fmla="*/ 2337139 h 2344739"/>
              <a:gd name="connsiteX129-3095" fmla="*/ 6048638 w 12192001"/>
              <a:gd name="connsiteY129-3096" fmla="*/ 2337822 h 2344739"/>
              <a:gd name="connsiteX130-3097" fmla="*/ 6041285 w 12192001"/>
              <a:gd name="connsiteY130-3098" fmla="*/ 2329473 h 2344739"/>
              <a:gd name="connsiteX131-3099" fmla="*/ 6010090 w 12192001"/>
              <a:gd name="connsiteY131-3100" fmla="*/ 2324380 h 2344739"/>
              <a:gd name="connsiteX132-3101" fmla="*/ 5957375 w 12192001"/>
              <a:gd name="connsiteY132-3102" fmla="*/ 2328024 h 2344739"/>
              <a:gd name="connsiteX133-3103" fmla="*/ 5758919 w 12192001"/>
              <a:gd name="connsiteY133-3104" fmla="*/ 2343716 h 2344739"/>
              <a:gd name="connsiteX134-3105" fmla="*/ 5626960 w 12192001"/>
              <a:gd name="connsiteY134-3106" fmla="*/ 2344739 h 2344739"/>
              <a:gd name="connsiteX135-3107" fmla="*/ 5470906 w 12192001"/>
              <a:gd name="connsiteY135-3108" fmla="*/ 2330719 h 2344739"/>
              <a:gd name="connsiteX136-3109" fmla="*/ 5432761 w 12192001"/>
              <a:gd name="connsiteY136-3110" fmla="*/ 2319466 h 2344739"/>
              <a:gd name="connsiteX137-3111" fmla="*/ 5381669 w 12192001"/>
              <a:gd name="connsiteY137-3112" fmla="*/ 2301764 h 2344739"/>
              <a:gd name="connsiteX138-3113" fmla="*/ 5261764 w 12192001"/>
              <a:gd name="connsiteY138-3114" fmla="*/ 2281347 h 2344739"/>
              <a:gd name="connsiteX139-3115" fmla="*/ 5222961 w 12192001"/>
              <a:gd name="connsiteY139-3116" fmla="*/ 2270223 h 2344739"/>
              <a:gd name="connsiteX140-3117" fmla="*/ 5174660 w 12192001"/>
              <a:gd name="connsiteY140-3118" fmla="*/ 2267233 h 2344739"/>
              <a:gd name="connsiteX141-3119" fmla="*/ 5156554 w 12192001"/>
              <a:gd name="connsiteY141-3120" fmla="*/ 2260010 h 2344739"/>
              <a:gd name="connsiteX142-3121" fmla="*/ 5142599 w 12192001"/>
              <a:gd name="connsiteY142-3122" fmla="*/ 2256610 h 2344739"/>
              <a:gd name="connsiteX143-3123" fmla="*/ 5139596 w 12192001"/>
              <a:gd name="connsiteY143-3124" fmla="*/ 2254509 h 2344739"/>
              <a:gd name="connsiteX144-3125" fmla="*/ 5121659 w 12192001"/>
              <a:gd name="connsiteY144-3126" fmla="*/ 2243656 h 2344739"/>
              <a:gd name="connsiteX145-3127" fmla="*/ 5065790 w 12192001"/>
              <a:gd name="connsiteY145-3128" fmla="*/ 2250227 h 2344739"/>
              <a:gd name="connsiteX146-3129" fmla="*/ 5011514 w 12192001"/>
              <a:gd name="connsiteY146-3130" fmla="*/ 2233846 h 2344739"/>
              <a:gd name="connsiteX147-3131" fmla="*/ 4840441 w 12192001"/>
              <a:gd name="connsiteY147-3132" fmla="*/ 2209829 h 2344739"/>
              <a:gd name="connsiteX148-3133" fmla="*/ 4762447 w 12192001"/>
              <a:gd name="connsiteY148-3134" fmla="*/ 2182061 h 2344739"/>
              <a:gd name="connsiteX149-3135" fmla="*/ 4723186 w 12192001"/>
              <a:gd name="connsiteY149-3136" fmla="*/ 2173047 h 2344739"/>
              <a:gd name="connsiteX150-3137" fmla="*/ 4721176 w 12192001"/>
              <a:gd name="connsiteY150-3138" fmla="*/ 2172298 h 2344739"/>
              <a:gd name="connsiteX151-3139" fmla="*/ 4722111 w 12192001"/>
              <a:gd name="connsiteY151-3140" fmla="*/ 2172087 h 2344739"/>
              <a:gd name="connsiteX152-3141" fmla="*/ 4717202 w 12192001"/>
              <a:gd name="connsiteY152-3142" fmla="*/ 2170817 h 2344739"/>
              <a:gd name="connsiteX153-3143" fmla="*/ 4721176 w 12192001"/>
              <a:gd name="connsiteY153-3144" fmla="*/ 2172298 h 2344739"/>
              <a:gd name="connsiteX154-3145" fmla="*/ 4715526 w 12192001"/>
              <a:gd name="connsiteY154-3146" fmla="*/ 2173573 h 2344739"/>
              <a:gd name="connsiteX155-3147" fmla="*/ 4515814 w 12192001"/>
              <a:gd name="connsiteY155-3148" fmla="*/ 2163671 h 2344739"/>
              <a:gd name="connsiteX156-3149" fmla="*/ 4428543 w 12192001"/>
              <a:gd name="connsiteY156-3150" fmla="*/ 2153020 h 2344739"/>
              <a:gd name="connsiteX157-3151" fmla="*/ 4362875 w 12192001"/>
              <a:gd name="connsiteY157-3152" fmla="*/ 2151674 h 2344739"/>
              <a:gd name="connsiteX158-3153" fmla="*/ 4316966 w 12192001"/>
              <a:gd name="connsiteY158-3154" fmla="*/ 2158289 h 2344739"/>
              <a:gd name="connsiteX159-3155" fmla="*/ 4315110 w 12192001"/>
              <a:gd name="connsiteY159-3156" fmla="*/ 2156948 h 2344739"/>
              <a:gd name="connsiteX160-3157" fmla="*/ 4295144 w 12192001"/>
              <a:gd name="connsiteY160-3158" fmla="*/ 2155069 h 2344739"/>
              <a:gd name="connsiteX161-3159" fmla="*/ 4290064 w 12192001"/>
              <a:gd name="connsiteY161-3160" fmla="*/ 2157986 h 2344739"/>
              <a:gd name="connsiteX162-3161" fmla="*/ 4276142 w 12192001"/>
              <a:gd name="connsiteY162-3162" fmla="*/ 2157740 h 2344739"/>
              <a:gd name="connsiteX163-3163" fmla="*/ 4248117 w 12192001"/>
              <a:gd name="connsiteY163-3164" fmla="*/ 2160064 h 2344739"/>
              <a:gd name="connsiteX164-3165" fmla="*/ 4202051 w 12192001"/>
              <a:gd name="connsiteY164-3166" fmla="*/ 2157269 h 2344739"/>
              <a:gd name="connsiteX165-3167" fmla="*/ 4201745 w 12192001"/>
              <a:gd name="connsiteY165-3168" fmla="*/ 2156010 h 2344739"/>
              <a:gd name="connsiteX166-3169" fmla="*/ 4191248 w 12192001"/>
              <a:gd name="connsiteY166-3170" fmla="*/ 2150376 h 2344739"/>
              <a:gd name="connsiteX167-3171" fmla="*/ 4142745 w 12192001"/>
              <a:gd name="connsiteY167-3172" fmla="*/ 2134511 h 2344739"/>
              <a:gd name="connsiteX168-3173" fmla="*/ 4083097 w 12192001"/>
              <a:gd name="connsiteY168-3174" fmla="*/ 2107978 h 2344739"/>
              <a:gd name="connsiteX169-3175" fmla="*/ 4074546 w 12192001"/>
              <a:gd name="connsiteY169-3176" fmla="*/ 2107143 h 2344739"/>
              <a:gd name="connsiteX170-3177" fmla="*/ 4074427 w 12192001"/>
              <a:gd name="connsiteY170-3178" fmla="*/ 2106844 h 2344739"/>
              <a:gd name="connsiteX171-3179" fmla="*/ 4065510 w 12192001"/>
              <a:gd name="connsiteY171-3180" fmla="*/ 2105400 h 2344739"/>
              <a:gd name="connsiteX172-3181" fmla="*/ 4058954 w 12192001"/>
              <a:gd name="connsiteY172-3182" fmla="*/ 2105618 h 2344739"/>
              <a:gd name="connsiteX173-3183" fmla="*/ 4042364 w 12192001"/>
              <a:gd name="connsiteY173-3184" fmla="*/ 2103997 h 2344739"/>
              <a:gd name="connsiteX174-3185" fmla="*/ 4036997 w 12192001"/>
              <a:gd name="connsiteY174-3186" fmla="*/ 2101563 h 2344739"/>
              <a:gd name="connsiteX175-3187" fmla="*/ 4035363 w 12192001"/>
              <a:gd name="connsiteY175-3188" fmla="*/ 2097896 h 2344739"/>
              <a:gd name="connsiteX176-3189" fmla="*/ 4033778 w 12192001"/>
              <a:gd name="connsiteY176-3190" fmla="*/ 2098131 h 2344739"/>
              <a:gd name="connsiteX177-3191" fmla="*/ 4004538 w 12192001"/>
              <a:gd name="connsiteY177-3192" fmla="*/ 2085563 h 2344739"/>
              <a:gd name="connsiteX178-3193" fmla="*/ 3936846 w 12192001"/>
              <a:gd name="connsiteY178-3194" fmla="*/ 2068106 h 2344739"/>
              <a:gd name="connsiteX179-3195" fmla="*/ 3897275 w 12192001"/>
              <a:gd name="connsiteY179-3196" fmla="*/ 2062451 h 2344739"/>
              <a:gd name="connsiteX180-3197" fmla="*/ 3789760 w 12192001"/>
              <a:gd name="connsiteY180-3198" fmla="*/ 2042213 h 2344739"/>
              <a:gd name="connsiteX181-3199" fmla="*/ 3682513 w 12192001"/>
              <a:gd name="connsiteY181-3200" fmla="*/ 2018290 h 2344739"/>
              <a:gd name="connsiteX182-3201" fmla="*/ 3610035 w 12192001"/>
              <a:gd name="connsiteY182-3202" fmla="*/ 1986019 h 2344739"/>
              <a:gd name="connsiteX183-3203" fmla="*/ 3603855 w 12192001"/>
              <a:gd name="connsiteY183-3204" fmla="*/ 1987381 h 2344739"/>
              <a:gd name="connsiteX184-3205" fmla="*/ 3594736 w 12192001"/>
              <a:gd name="connsiteY184-3206" fmla="*/ 1987545 h 2344739"/>
              <a:gd name="connsiteX185-3207" fmla="*/ 3594501 w 12192001"/>
              <a:gd name="connsiteY185-3208" fmla="*/ 1987276 h 2344739"/>
              <a:gd name="connsiteX186-3209" fmla="*/ 3585978 w 12192001"/>
              <a:gd name="connsiteY186-3210" fmla="*/ 1987966 h 2344739"/>
              <a:gd name="connsiteX187-3211" fmla="*/ 3536135 w 12192001"/>
              <a:gd name="connsiteY187-3212" fmla="*/ 1978267 h 2344739"/>
              <a:gd name="connsiteX188-3213" fmla="*/ 3473223 w 12192001"/>
              <a:gd name="connsiteY188-3214" fmla="*/ 1974606 h 2344739"/>
              <a:gd name="connsiteX189-3215" fmla="*/ 3400728 w 12192001"/>
              <a:gd name="connsiteY189-3216" fmla="*/ 1962558 h 2344739"/>
              <a:gd name="connsiteX190-3217" fmla="*/ 3363888 w 12192001"/>
              <a:gd name="connsiteY190-3218" fmla="*/ 1979510 h 2344739"/>
              <a:gd name="connsiteX191-3219" fmla="*/ 3344026 w 12192001"/>
              <a:gd name="connsiteY191-3220" fmla="*/ 1981192 h 2344739"/>
              <a:gd name="connsiteX192-3221" fmla="*/ 3341698 w 12192001"/>
              <a:gd name="connsiteY192-3222" fmla="*/ 1980217 h 2344739"/>
              <a:gd name="connsiteX193-3223" fmla="*/ 3262356 w 12192001"/>
              <a:gd name="connsiteY193-3224" fmla="*/ 1986094 h 2344739"/>
              <a:gd name="connsiteX194-3225" fmla="*/ 3142556 w 12192001"/>
              <a:gd name="connsiteY194-3226" fmla="*/ 1993869 h 2344739"/>
              <a:gd name="connsiteX195-3227" fmla="*/ 3030291 w 12192001"/>
              <a:gd name="connsiteY195-3228" fmla="*/ 1996512 h 2344739"/>
              <a:gd name="connsiteX196-3229" fmla="*/ 2781569 w 12192001"/>
              <a:gd name="connsiteY196-3230" fmla="*/ 2018333 h 2344739"/>
              <a:gd name="connsiteX197-3231" fmla="*/ 2646527 w 12192001"/>
              <a:gd name="connsiteY197-3232" fmla="*/ 2028869 h 2344739"/>
              <a:gd name="connsiteX198-3233" fmla="*/ 2568028 w 12192001"/>
              <a:gd name="connsiteY198-3234" fmla="*/ 2002628 h 2344739"/>
              <a:gd name="connsiteX199-3235" fmla="*/ 2443255 w 12192001"/>
              <a:gd name="connsiteY199-3236" fmla="*/ 2016529 h 2344739"/>
              <a:gd name="connsiteX200-3237" fmla="*/ 2315112 w 12192001"/>
              <a:gd name="connsiteY200-3238" fmla="*/ 2024996 h 2344739"/>
              <a:gd name="connsiteX201-3239" fmla="*/ 2208578 w 12192001"/>
              <a:gd name="connsiteY201-3240" fmla="*/ 2019763 h 2344739"/>
              <a:gd name="connsiteX202-3241" fmla="*/ 2094665 w 12192001"/>
              <a:gd name="connsiteY202-3242" fmla="*/ 2003052 h 2344739"/>
              <a:gd name="connsiteX203-3243" fmla="*/ 1997356 w 12192001"/>
              <a:gd name="connsiteY203-3244" fmla="*/ 1995032 h 2344739"/>
              <a:gd name="connsiteX204-3245" fmla="*/ 1928172 w 12192001"/>
              <a:gd name="connsiteY204-3246" fmla="*/ 2016977 h 2344739"/>
              <a:gd name="connsiteX205-3247" fmla="*/ 1921650 w 12192001"/>
              <a:gd name="connsiteY205-3248" fmla="*/ 2012146 h 2344739"/>
              <a:gd name="connsiteX206-3249" fmla="*/ 1873080 w 12192001"/>
              <a:gd name="connsiteY206-3250" fmla="*/ 2013741 h 2344739"/>
              <a:gd name="connsiteX207-3251" fmla="*/ 1786655 w 12192001"/>
              <a:gd name="connsiteY207-3252" fmla="*/ 2041363 h 2344739"/>
              <a:gd name="connsiteX208-3253" fmla="*/ 1738204 w 12192001"/>
              <a:gd name="connsiteY208-3254" fmla="*/ 2036312 h 2344739"/>
              <a:gd name="connsiteX209-3255" fmla="*/ 1675071 w 12192001"/>
              <a:gd name="connsiteY209-3256" fmla="*/ 2019963 h 2344739"/>
              <a:gd name="connsiteX210-3257" fmla="*/ 1608669 w 12192001"/>
              <a:gd name="connsiteY210-3258" fmla="*/ 2013066 h 2344739"/>
              <a:gd name="connsiteX211-3259" fmla="*/ 1496110 w 12192001"/>
              <a:gd name="connsiteY211-3260" fmla="*/ 1987476 h 2344739"/>
              <a:gd name="connsiteX212-3261" fmla="*/ 1149979 w 12192001"/>
              <a:gd name="connsiteY212-3262" fmla="*/ 1938041 h 2344739"/>
              <a:gd name="connsiteX213-3263" fmla="*/ 858269 w 12192001"/>
              <a:gd name="connsiteY213-3264" fmla="*/ 1928608 h 2344739"/>
              <a:gd name="connsiteX214-3265" fmla="*/ 837540 w 12192001"/>
              <a:gd name="connsiteY214-3266" fmla="*/ 1929821 h 2344739"/>
              <a:gd name="connsiteX215-3267" fmla="*/ 816809 w 12192001"/>
              <a:gd name="connsiteY215-3268" fmla="*/ 1927857 h 2344739"/>
              <a:gd name="connsiteX216-3269" fmla="*/ 811506 w 12192001"/>
              <a:gd name="connsiteY216-3270" fmla="*/ 1930751 h 2344739"/>
              <a:gd name="connsiteX217-3271" fmla="*/ 797041 w 12192001"/>
              <a:gd name="connsiteY217-3272" fmla="*/ 1930446 h 2344739"/>
              <a:gd name="connsiteX218-3273" fmla="*/ 767901 w 12192001"/>
              <a:gd name="connsiteY218-3274" fmla="*/ 1932653 h 2344739"/>
              <a:gd name="connsiteX219-3275" fmla="*/ 763053 w 12192001"/>
              <a:gd name="connsiteY219-3276" fmla="*/ 1930432 h 2344739"/>
              <a:gd name="connsiteX220-3277" fmla="*/ 720047 w 12192001"/>
              <a:gd name="connsiteY220-3278" fmla="*/ 1929661 h 2344739"/>
              <a:gd name="connsiteX221-3279" fmla="*/ 719742 w 12192001"/>
              <a:gd name="connsiteY221-3280" fmla="*/ 1928399 h 2344739"/>
              <a:gd name="connsiteX222-3281" fmla="*/ 708875 w 12192001"/>
              <a:gd name="connsiteY222-3282" fmla="*/ 1922722 h 2344739"/>
              <a:gd name="connsiteX223-3283" fmla="*/ 596792 w 12192001"/>
              <a:gd name="connsiteY223-3284" fmla="*/ 1879864 h 2344739"/>
              <a:gd name="connsiteX224-3285" fmla="*/ 578535 w 12192001"/>
              <a:gd name="connsiteY224-3286" fmla="*/ 1877212 h 2344739"/>
              <a:gd name="connsiteX225-3287" fmla="*/ 571717 w 12192001"/>
              <a:gd name="connsiteY225-3288" fmla="*/ 1877401 h 2344739"/>
              <a:gd name="connsiteX226-3289" fmla="*/ 445099 w 12192001"/>
              <a:gd name="connsiteY226-3290" fmla="*/ 1839371 h 2344739"/>
              <a:gd name="connsiteX227-3291" fmla="*/ 404015 w 12192001"/>
              <a:gd name="connsiteY227-3292" fmla="*/ 1833548 h 2344739"/>
              <a:gd name="connsiteX228-3293" fmla="*/ 292435 w 12192001"/>
              <a:gd name="connsiteY228-3294" fmla="*/ 1812852 h 2344739"/>
              <a:gd name="connsiteX229-3295" fmla="*/ 118381 w 12192001"/>
              <a:gd name="connsiteY229-3296" fmla="*/ 1761047 h 2344739"/>
              <a:gd name="connsiteX230-3297" fmla="*/ 15526 w 12192001"/>
              <a:gd name="connsiteY230-3298" fmla="*/ 1758191 h 2344739"/>
              <a:gd name="connsiteX231-3299" fmla="*/ 2 w 12192001"/>
              <a:gd name="connsiteY231-3300" fmla="*/ 1752722 h 2344739"/>
              <a:gd name="connsiteX232-3301" fmla="*/ 1 w 12192001"/>
              <a:gd name="connsiteY232-3302" fmla="*/ 762497 h 2344739"/>
              <a:gd name="connsiteX233-3303" fmla="*/ 0 w 12192001"/>
              <a:gd name="connsiteY233-3304" fmla="*/ 762497 h 2344739"/>
              <a:gd name="connsiteX234-3305" fmla="*/ 0 w 12192001"/>
              <a:gd name="connsiteY234-3306" fmla="*/ 222213 h 2344739"/>
              <a:gd name="connsiteX235-3307" fmla="*/ 0 w 12192001"/>
              <a:gd name="connsiteY235-3308" fmla="*/ 0 h 2344739"/>
              <a:gd name="connsiteX0-3309" fmla="*/ 0 w 12192001"/>
              <a:gd name="connsiteY0-3310" fmla="*/ 0 h 2344739"/>
              <a:gd name="connsiteX1-3311" fmla="*/ 12192000 w 12192001"/>
              <a:gd name="connsiteY1-3312" fmla="*/ 0 h 2344739"/>
              <a:gd name="connsiteX2-3313" fmla="*/ 12192000 w 12192001"/>
              <a:gd name="connsiteY2-3314" fmla="*/ 222213 h 2344739"/>
              <a:gd name="connsiteX3-3315" fmla="*/ 12192000 w 12192001"/>
              <a:gd name="connsiteY3-3316" fmla="*/ 389190 h 2344739"/>
              <a:gd name="connsiteX4-3317" fmla="*/ 12192001 w 12192001"/>
              <a:gd name="connsiteY4-3318" fmla="*/ 579739 h 2344739"/>
              <a:gd name="connsiteX5-3319" fmla="*/ 12184838 w 12192001"/>
              <a:gd name="connsiteY5-3320" fmla="*/ 584189 h 2344739"/>
              <a:gd name="connsiteX6-3321" fmla="*/ 12155215 w 12192001"/>
              <a:gd name="connsiteY6-3322" fmla="*/ 597366 h 2344739"/>
              <a:gd name="connsiteX7-3323" fmla="*/ 12138067 w 12192001"/>
              <a:gd name="connsiteY7-3324" fmla="*/ 623179 h 2344739"/>
              <a:gd name="connsiteX8-3325" fmla="*/ 12125179 w 12192001"/>
              <a:gd name="connsiteY8-3326" fmla="*/ 624690 h 2344739"/>
              <a:gd name="connsiteX9-3327" fmla="*/ 12122859 w 12192001"/>
              <a:gd name="connsiteY9-3328" fmla="*/ 624794 h 2344739"/>
              <a:gd name="connsiteX10-3329" fmla="*/ 12115706 w 12192001"/>
              <a:gd name="connsiteY10-3330" fmla="*/ 628608 h 2344739"/>
              <a:gd name="connsiteX11-3331" fmla="*/ 12098349 w 12192001"/>
              <a:gd name="connsiteY11-3332" fmla="*/ 628139 h 2344739"/>
              <a:gd name="connsiteX12-3333" fmla="*/ 12085925 w 12192001"/>
              <a:gd name="connsiteY12-3334" fmla="*/ 636341 h 2344739"/>
              <a:gd name="connsiteX13-3335" fmla="*/ 12029925 w 12192001"/>
              <a:gd name="connsiteY13-3336" fmla="*/ 680009 h 2344739"/>
              <a:gd name="connsiteX14-3337" fmla="*/ 11994685 w 12192001"/>
              <a:gd name="connsiteY14-3338" fmla="*/ 703458 h 2344739"/>
              <a:gd name="connsiteX15-3339" fmla="*/ 11978569 w 12192001"/>
              <a:gd name="connsiteY15-3340" fmla="*/ 708161 h 2344739"/>
              <a:gd name="connsiteX16-3341" fmla="*/ 11957898 w 12192001"/>
              <a:gd name="connsiteY16-3342" fmla="*/ 717558 h 2344739"/>
              <a:gd name="connsiteX17-3343" fmla="*/ 11919306 w 12192001"/>
              <a:gd name="connsiteY17-3344" fmla="*/ 730883 h 2344739"/>
              <a:gd name="connsiteX18-3345" fmla="*/ 11902508 w 12192001"/>
              <a:gd name="connsiteY18-3346" fmla="*/ 742426 h 2344739"/>
              <a:gd name="connsiteX19-3347" fmla="*/ 11893900 w 12192001"/>
              <a:gd name="connsiteY19-3348" fmla="*/ 744791 h 2344739"/>
              <a:gd name="connsiteX20-3349" fmla="*/ 11890820 w 12192001"/>
              <a:gd name="connsiteY20-3350" fmla="*/ 755729 h 2344739"/>
              <a:gd name="connsiteX21-3351" fmla="*/ 11869628 w 12192001"/>
              <a:gd name="connsiteY21-3352" fmla="*/ 777816 h 2344739"/>
              <a:gd name="connsiteX22-3353" fmla="*/ 11812228 w 12192001"/>
              <a:gd name="connsiteY22-3354" fmla="*/ 797659 h 2344739"/>
              <a:gd name="connsiteX23-3355" fmla="*/ 11748619 w 12192001"/>
              <a:gd name="connsiteY23-3356" fmla="*/ 872002 h 2344739"/>
              <a:gd name="connsiteX24-3357" fmla="*/ 11595155 w 12192001"/>
              <a:gd name="connsiteY24-3358" fmla="*/ 918898 h 2344739"/>
              <a:gd name="connsiteX25-3359" fmla="*/ 11306392 w 12192001"/>
              <a:gd name="connsiteY25-3360" fmla="*/ 1272239 h 2344739"/>
              <a:gd name="connsiteX26-3361" fmla="*/ 11522499 w 12192001"/>
              <a:gd name="connsiteY26-3362" fmla="*/ 1207528 h 2344739"/>
              <a:gd name="connsiteX27-3363" fmla="*/ 11245526 w 12192001"/>
              <a:gd name="connsiteY27-3364" fmla="*/ 1274060 h 2344739"/>
              <a:gd name="connsiteX28-3365" fmla="*/ 11227161 w 12192001"/>
              <a:gd name="connsiteY28-3366" fmla="*/ 1276236 h 2344739"/>
              <a:gd name="connsiteX29-3367" fmla="*/ 11216939 w 12192001"/>
              <a:gd name="connsiteY29-3368" fmla="*/ 1275961 h 2344739"/>
              <a:gd name="connsiteX30-3369" fmla="*/ 11216036 w 12192001"/>
              <a:gd name="connsiteY30-3370" fmla="*/ 1275018 h 2344739"/>
              <a:gd name="connsiteX31-3371" fmla="*/ 11187737 w 12192001"/>
              <a:gd name="connsiteY31-3372" fmla="*/ 1292383 h 2344739"/>
              <a:gd name="connsiteX32-3373" fmla="*/ 11183353 w 12192001"/>
              <a:gd name="connsiteY32-3374" fmla="*/ 1292525 h 2344739"/>
              <a:gd name="connsiteX33-3375" fmla="*/ 11165706 w 12192001"/>
              <a:gd name="connsiteY33-3376" fmla="*/ 1306612 h 2344739"/>
              <a:gd name="connsiteX34-3377" fmla="*/ 11156163 w 12192001"/>
              <a:gd name="connsiteY34-3378" fmla="*/ 1312414 h 2344739"/>
              <a:gd name="connsiteX35-3379" fmla="*/ 11154348 w 12192001"/>
              <a:gd name="connsiteY35-3380" fmla="*/ 1317097 h 2344739"/>
              <a:gd name="connsiteX36-3381" fmla="*/ 11139813 w 12192001"/>
              <a:gd name="connsiteY36-3382" fmla="*/ 1324115 h 2344739"/>
              <a:gd name="connsiteX37-3383" fmla="*/ 11137813 w 12192001"/>
              <a:gd name="connsiteY37-3384" fmla="*/ 1323772 h 2344739"/>
              <a:gd name="connsiteX38-3385" fmla="*/ 11127060 w 12192001"/>
              <a:gd name="connsiteY38-3386" fmla="*/ 1333832 h 2344739"/>
              <a:gd name="connsiteX39-3387" fmla="*/ 11119543 w 12192001"/>
              <a:gd name="connsiteY39-3388" fmla="*/ 1347424 h 2344739"/>
              <a:gd name="connsiteX40-3389" fmla="*/ 10893535 w 12192001"/>
              <a:gd name="connsiteY40-3390" fmla="*/ 1473399 h 2344739"/>
              <a:gd name="connsiteX41-3391" fmla="*/ 10772152 w 12192001"/>
              <a:gd name="connsiteY41-3392" fmla="*/ 1523191 h 2344739"/>
              <a:gd name="connsiteX42-3393" fmla="*/ 10626520 w 12192001"/>
              <a:gd name="connsiteY42-3394" fmla="*/ 1559229 h 2344739"/>
              <a:gd name="connsiteX43-3395" fmla="*/ 10580747 w 12192001"/>
              <a:gd name="connsiteY43-3396" fmla="*/ 1568689 h 2344739"/>
              <a:gd name="connsiteX44-3397" fmla="*/ 10546642 w 12192001"/>
              <a:gd name="connsiteY44-3398" fmla="*/ 1598423 h 2344739"/>
              <a:gd name="connsiteX45-3399" fmla="*/ 10528495 w 12192001"/>
              <a:gd name="connsiteY45-3400" fmla="*/ 1596907 h 2344739"/>
              <a:gd name="connsiteX46-3401" fmla="*/ 10525298 w 12192001"/>
              <a:gd name="connsiteY46-3402" fmla="*/ 1596411 h 2344739"/>
              <a:gd name="connsiteX47-3403" fmla="*/ 10513981 w 12192001"/>
              <a:gd name="connsiteY47-3404" fmla="*/ 1599537 h 2344739"/>
              <a:gd name="connsiteX48-3405" fmla="*/ 10490587 w 12192001"/>
              <a:gd name="connsiteY48-3406" fmla="*/ 1594156 h 2344739"/>
              <a:gd name="connsiteX49-3407" fmla="*/ 10470270 w 12192001"/>
              <a:gd name="connsiteY49-3408" fmla="*/ 1601693 h 2344739"/>
              <a:gd name="connsiteX50-3409" fmla="*/ 10375894 w 12192001"/>
              <a:gd name="connsiteY50-3410" fmla="*/ 1644598 h 2344739"/>
              <a:gd name="connsiteX51-3411" fmla="*/ 10318190 w 12192001"/>
              <a:gd name="connsiteY51-3412" fmla="*/ 1666221 h 2344739"/>
              <a:gd name="connsiteX52-3413" fmla="*/ 10294319 w 12192001"/>
              <a:gd name="connsiteY52-3414" fmla="*/ 1668079 h 2344739"/>
              <a:gd name="connsiteX53-3415" fmla="*/ 10262295 w 12192001"/>
              <a:gd name="connsiteY53-3416" fmla="*/ 1674948 h 2344739"/>
              <a:gd name="connsiteX54-3417" fmla="*/ 10204270 w 12192001"/>
              <a:gd name="connsiteY54-3418" fmla="*/ 1682149 h 2344739"/>
              <a:gd name="connsiteX55-3419" fmla="*/ 10176611 w 12192001"/>
              <a:gd name="connsiteY55-3420" fmla="*/ 1692943 h 2344739"/>
              <a:gd name="connsiteX56-3421" fmla="*/ 10163922 w 12192001"/>
              <a:gd name="connsiteY56-3422" fmla="*/ 1693739 h 2344739"/>
              <a:gd name="connsiteX57-3423" fmla="*/ 10155160 w 12192001"/>
              <a:gd name="connsiteY57-3424" fmla="*/ 1707487 h 2344739"/>
              <a:gd name="connsiteX58-3425" fmla="*/ 10117119 w 12192001"/>
              <a:gd name="connsiteY58-3426" fmla="*/ 1731142 h 2344739"/>
              <a:gd name="connsiteX59-3427" fmla="*/ 10100445 w 12192001"/>
              <a:gd name="connsiteY59-3428" fmla="*/ 1742432 h 2344739"/>
              <a:gd name="connsiteX60-3429" fmla="*/ 10082169 w 12192001"/>
              <a:gd name="connsiteY60-3430" fmla="*/ 1743296 h 2344739"/>
              <a:gd name="connsiteX61-3431" fmla="*/ 10039240 w 12192001"/>
              <a:gd name="connsiteY61-3432" fmla="*/ 1741632 h 2344739"/>
              <a:gd name="connsiteX62-3433" fmla="*/ 9960019 w 12192001"/>
              <a:gd name="connsiteY62-3434" fmla="*/ 1757147 h 2344739"/>
              <a:gd name="connsiteX63-3435" fmla="*/ 9847792 w 12192001"/>
              <a:gd name="connsiteY63-3436" fmla="*/ 1763915 h 2344739"/>
              <a:gd name="connsiteX64-3437" fmla="*/ 9728309 w 12192001"/>
              <a:gd name="connsiteY64-3438" fmla="*/ 1784122 h 2344739"/>
              <a:gd name="connsiteX65-3439" fmla="*/ 9584507 w 12192001"/>
              <a:gd name="connsiteY65-3440" fmla="*/ 1795542 h 2344739"/>
              <a:gd name="connsiteX66-3441" fmla="*/ 9343052 w 12192001"/>
              <a:gd name="connsiteY66-3442" fmla="*/ 1841244 h 2344739"/>
              <a:gd name="connsiteX67-3443" fmla="*/ 9231370 w 12192001"/>
              <a:gd name="connsiteY67-3444" fmla="*/ 1893149 h 2344739"/>
              <a:gd name="connsiteX68-3445" fmla="*/ 9194810 w 12192001"/>
              <a:gd name="connsiteY68-3446" fmla="*/ 1903228 h 2344739"/>
              <a:gd name="connsiteX69-3447" fmla="*/ 9189246 w 12192001"/>
              <a:gd name="connsiteY69-3448" fmla="*/ 1912467 h 2344739"/>
              <a:gd name="connsiteX70-3449" fmla="*/ 9151232 w 12192001"/>
              <a:gd name="connsiteY70-3450" fmla="*/ 1923669 h 2344739"/>
              <a:gd name="connsiteX71-3451" fmla="*/ 9150210 w 12192001"/>
              <a:gd name="connsiteY71-3452" fmla="*/ 1922604 h 2344739"/>
              <a:gd name="connsiteX72-3453" fmla="*/ 9137318 w 12192001"/>
              <a:gd name="connsiteY72-3454" fmla="*/ 1920435 h 2344739"/>
              <a:gd name="connsiteX73-3455" fmla="*/ 9113812 w 12192001"/>
              <a:gd name="connsiteY73-3456" fmla="*/ 1919069 h 2344739"/>
              <a:gd name="connsiteX74-3457" fmla="*/ 9053453 w 12192001"/>
              <a:gd name="connsiteY74-3458" fmla="*/ 1910755 h 2344739"/>
              <a:gd name="connsiteX75-3459" fmla="*/ 9005486 w 12192001"/>
              <a:gd name="connsiteY75-3460" fmla="*/ 1914040 h 2344739"/>
              <a:gd name="connsiteX76-3461" fmla="*/ 9005201 w 12192001"/>
              <a:gd name="connsiteY76-3462" fmla="*/ 1913800 h 2344739"/>
              <a:gd name="connsiteX77-3463" fmla="*/ 8996232 w 12192001"/>
              <a:gd name="connsiteY77-3464" fmla="*/ 1915011 h 2344739"/>
              <a:gd name="connsiteX78-3465" fmla="*/ 8990394 w 12192001"/>
              <a:gd name="connsiteY78-3466" fmla="*/ 1917072 h 2344739"/>
              <a:gd name="connsiteX79-3467" fmla="*/ 8974337 w 12192001"/>
              <a:gd name="connsiteY79-3468" fmla="*/ 1920298 h 2344739"/>
              <a:gd name="connsiteX80-3469" fmla="*/ 8968011 w 12192001"/>
              <a:gd name="connsiteY80-3470" fmla="*/ 1919598 h 2344739"/>
              <a:gd name="connsiteX81-3471" fmla="*/ 8963048 w 12192001"/>
              <a:gd name="connsiteY81-3472" fmla="*/ 1917373 h 2344739"/>
              <a:gd name="connsiteX82-3473" fmla="*/ 8928988 w 12192001"/>
              <a:gd name="connsiteY82-3474" fmla="*/ 1914185 h 2344739"/>
              <a:gd name="connsiteX83-3475" fmla="*/ 8752444 w 12192001"/>
              <a:gd name="connsiteY83-3476" fmla="*/ 1933417 h 2344739"/>
              <a:gd name="connsiteX84-3477" fmla="*/ 8707847 w 12192001"/>
              <a:gd name="connsiteY84-3478" fmla="*/ 1935518 h 2344739"/>
              <a:gd name="connsiteX85-3479" fmla="*/ 8596071 w 12192001"/>
              <a:gd name="connsiteY85-3480" fmla="*/ 1944090 h 2344739"/>
              <a:gd name="connsiteX86-3481" fmla="*/ 8525230 w 12192001"/>
              <a:gd name="connsiteY86-3482" fmla="*/ 1929248 h 2344739"/>
              <a:gd name="connsiteX87-3483" fmla="*/ 8510983 w 12192001"/>
              <a:gd name="connsiteY87-3484" fmla="*/ 1935163 h 2344739"/>
              <a:gd name="connsiteX88-3485" fmla="*/ 8506167 w 12192001"/>
              <a:gd name="connsiteY88-3486" fmla="*/ 1938164 h 2344739"/>
              <a:gd name="connsiteX89-3487" fmla="*/ 8497968 w 12192001"/>
              <a:gd name="connsiteY89-3488" fmla="*/ 1940902 h 2344739"/>
              <a:gd name="connsiteX90-3489" fmla="*/ 8497594 w 12192001"/>
              <a:gd name="connsiteY90-3490" fmla="*/ 1940723 h 2344739"/>
              <a:gd name="connsiteX91-3491" fmla="*/ 8490249 w 12192001"/>
              <a:gd name="connsiteY91-3492" fmla="*/ 1943773 h 2344739"/>
              <a:gd name="connsiteX92-3493" fmla="*/ 8367182 w 12192001"/>
              <a:gd name="connsiteY92-3494" fmla="*/ 1957815 h 2344739"/>
              <a:gd name="connsiteX93-3495" fmla="*/ 8353799 w 12192001"/>
              <a:gd name="connsiteY93-3496" fmla="*/ 1958009 h 2344739"/>
              <a:gd name="connsiteX94-3497" fmla="*/ 8352373 w 12192001"/>
              <a:gd name="connsiteY94-3498" fmla="*/ 1957169 h 2344739"/>
              <a:gd name="connsiteX95-3499" fmla="*/ 8320104 w 12192001"/>
              <a:gd name="connsiteY95-3500" fmla="*/ 1974587 h 2344739"/>
              <a:gd name="connsiteX96-3501" fmla="*/ 8314433 w 12192001"/>
              <a:gd name="connsiteY96-3502" fmla="*/ 1974913 h 2344739"/>
              <a:gd name="connsiteX97-3503" fmla="*/ 8295174 w 12192001"/>
              <a:gd name="connsiteY97-3504" fmla="*/ 1988808 h 2344739"/>
              <a:gd name="connsiteX98-3505" fmla="*/ 8284276 w 12192001"/>
              <a:gd name="connsiteY98-3506" fmla="*/ 1994631 h 2344739"/>
              <a:gd name="connsiteX99-3507" fmla="*/ 8283150 w 12192001"/>
              <a:gd name="connsiteY99-3508" fmla="*/ 1999074 h 2344739"/>
              <a:gd name="connsiteX100-3509" fmla="*/ 8266076 w 12192001"/>
              <a:gd name="connsiteY100-3510" fmla="*/ 2006249 h 2344739"/>
              <a:gd name="connsiteX101-3511" fmla="*/ 8263377 w 12192001"/>
              <a:gd name="connsiteY101-3512" fmla="*/ 2006019 h 2344739"/>
              <a:gd name="connsiteX102-3513" fmla="*/ 8252033 w 12192001"/>
              <a:gd name="connsiteY102-3514" fmla="*/ 2015862 h 2344739"/>
              <a:gd name="connsiteX103-3515" fmla="*/ 8245834 w 12192001"/>
              <a:gd name="connsiteY103-3516" fmla="*/ 2028854 h 2344739"/>
              <a:gd name="connsiteX104-3517" fmla="*/ 8090272 w 12192001"/>
              <a:gd name="connsiteY104-3518" fmla="*/ 2075015 h 2344739"/>
              <a:gd name="connsiteX105-3519" fmla="*/ 7905407 w 12192001"/>
              <a:gd name="connsiteY105-3520" fmla="*/ 2116988 h 2344739"/>
              <a:gd name="connsiteX106-3521" fmla="*/ 7718745 w 12192001"/>
              <a:gd name="connsiteY106-3522" fmla="*/ 2142703 h 2344739"/>
              <a:gd name="connsiteX107-3523" fmla="*/ 7614347 w 12192001"/>
              <a:gd name="connsiteY107-3524" fmla="*/ 2139232 h 2344739"/>
              <a:gd name="connsiteX108-3525" fmla="*/ 7527543 w 12192001"/>
              <a:gd name="connsiteY108-3526" fmla="*/ 2145060 h 2344739"/>
              <a:gd name="connsiteX109-3527" fmla="*/ 7519571 w 12192001"/>
              <a:gd name="connsiteY109-3528" fmla="*/ 2147613 h 2344739"/>
              <a:gd name="connsiteX110-3529" fmla="*/ 7507411 w 12192001"/>
              <a:gd name="connsiteY110-3530" fmla="*/ 2148948 h 2344739"/>
              <a:gd name="connsiteX111-3531" fmla="*/ 7507040 w 12192001"/>
              <a:gd name="connsiteY111-3532" fmla="*/ 2148621 h 2344739"/>
              <a:gd name="connsiteX112-3533" fmla="*/ 7495795 w 12192001"/>
              <a:gd name="connsiteY112-3534" fmla="*/ 2150573 h 2344739"/>
              <a:gd name="connsiteX113-3535" fmla="*/ 7405391 w 12192001"/>
              <a:gd name="connsiteY113-3536" fmla="*/ 2142468 h 2344739"/>
              <a:gd name="connsiteX114-3537" fmla="*/ 7312180 w 12192001"/>
              <a:gd name="connsiteY114-3538" fmla="*/ 2132873 h 2344739"/>
              <a:gd name="connsiteX115-3539" fmla="*/ 7310853 w 12192001"/>
              <a:gd name="connsiteY115-3540" fmla="*/ 2131431 h 2344739"/>
              <a:gd name="connsiteX116-3541" fmla="*/ 7218559 w 12192001"/>
              <a:gd name="connsiteY116-3542" fmla="*/ 2156680 h 2344739"/>
              <a:gd name="connsiteX117-3543" fmla="*/ 7201101 w 12192001"/>
              <a:gd name="connsiteY117-3544" fmla="*/ 2161230 h 2344739"/>
              <a:gd name="connsiteX118-3545" fmla="*/ 7197004 w 12192001"/>
              <a:gd name="connsiteY118-3546" fmla="*/ 2166588 h 2344739"/>
              <a:gd name="connsiteX119-3547" fmla="*/ 7170808 w 12192001"/>
              <a:gd name="connsiteY119-3548" fmla="*/ 2171236 h 2344739"/>
              <a:gd name="connsiteX120-3549" fmla="*/ 7096988 w 12192001"/>
              <a:gd name="connsiteY120-3550" fmla="*/ 2183464 h 2344739"/>
              <a:gd name="connsiteX121-3551" fmla="*/ 7018496 w 12192001"/>
              <a:gd name="connsiteY121-3552" fmla="*/ 2183090 h 2344739"/>
              <a:gd name="connsiteX122-3553" fmla="*/ 6904146 w 12192001"/>
              <a:gd name="connsiteY122-3554" fmla="*/ 2212596 h 2344739"/>
              <a:gd name="connsiteX123-3555" fmla="*/ 6708222 w 12192001"/>
              <a:gd name="connsiteY123-3556" fmla="*/ 2240551 h 2344739"/>
              <a:gd name="connsiteX124-3557" fmla="*/ 6549454 w 12192001"/>
              <a:gd name="connsiteY124-3558" fmla="*/ 2269327 h 2344739"/>
              <a:gd name="connsiteX125-3559" fmla="*/ 6317560 w 12192001"/>
              <a:gd name="connsiteY125-3560" fmla="*/ 2316127 h 2344739"/>
              <a:gd name="connsiteX126-3561" fmla="*/ 6168674 w 12192001"/>
              <a:gd name="connsiteY126-3562" fmla="*/ 2318214 h 2344739"/>
              <a:gd name="connsiteX127-3563" fmla="*/ 6073848 w 12192001"/>
              <a:gd name="connsiteY127-3564" fmla="*/ 2338676 h 2344739"/>
              <a:gd name="connsiteX128-3565" fmla="*/ 6068529 w 12192001"/>
              <a:gd name="connsiteY128-3566" fmla="*/ 2337139 h 2344739"/>
              <a:gd name="connsiteX129-3567" fmla="*/ 6048638 w 12192001"/>
              <a:gd name="connsiteY129-3568" fmla="*/ 2337822 h 2344739"/>
              <a:gd name="connsiteX130-3569" fmla="*/ 6041285 w 12192001"/>
              <a:gd name="connsiteY130-3570" fmla="*/ 2329473 h 2344739"/>
              <a:gd name="connsiteX131-3571" fmla="*/ 6010090 w 12192001"/>
              <a:gd name="connsiteY131-3572" fmla="*/ 2324380 h 2344739"/>
              <a:gd name="connsiteX132-3573" fmla="*/ 5957375 w 12192001"/>
              <a:gd name="connsiteY132-3574" fmla="*/ 2328024 h 2344739"/>
              <a:gd name="connsiteX133-3575" fmla="*/ 5758919 w 12192001"/>
              <a:gd name="connsiteY133-3576" fmla="*/ 2343716 h 2344739"/>
              <a:gd name="connsiteX134-3577" fmla="*/ 5626960 w 12192001"/>
              <a:gd name="connsiteY134-3578" fmla="*/ 2344739 h 2344739"/>
              <a:gd name="connsiteX135-3579" fmla="*/ 5470906 w 12192001"/>
              <a:gd name="connsiteY135-3580" fmla="*/ 2330719 h 2344739"/>
              <a:gd name="connsiteX136-3581" fmla="*/ 5432761 w 12192001"/>
              <a:gd name="connsiteY136-3582" fmla="*/ 2319466 h 2344739"/>
              <a:gd name="connsiteX137-3583" fmla="*/ 5381669 w 12192001"/>
              <a:gd name="connsiteY137-3584" fmla="*/ 2301764 h 2344739"/>
              <a:gd name="connsiteX138-3585" fmla="*/ 5261764 w 12192001"/>
              <a:gd name="connsiteY138-3586" fmla="*/ 2281347 h 2344739"/>
              <a:gd name="connsiteX139-3587" fmla="*/ 5222961 w 12192001"/>
              <a:gd name="connsiteY139-3588" fmla="*/ 2270223 h 2344739"/>
              <a:gd name="connsiteX140-3589" fmla="*/ 5174660 w 12192001"/>
              <a:gd name="connsiteY140-3590" fmla="*/ 2267233 h 2344739"/>
              <a:gd name="connsiteX141-3591" fmla="*/ 5156554 w 12192001"/>
              <a:gd name="connsiteY141-3592" fmla="*/ 2260010 h 2344739"/>
              <a:gd name="connsiteX142-3593" fmla="*/ 5142599 w 12192001"/>
              <a:gd name="connsiteY142-3594" fmla="*/ 2256610 h 2344739"/>
              <a:gd name="connsiteX143-3595" fmla="*/ 5139596 w 12192001"/>
              <a:gd name="connsiteY143-3596" fmla="*/ 2254509 h 2344739"/>
              <a:gd name="connsiteX144-3597" fmla="*/ 5121659 w 12192001"/>
              <a:gd name="connsiteY144-3598" fmla="*/ 2243656 h 2344739"/>
              <a:gd name="connsiteX145-3599" fmla="*/ 5065790 w 12192001"/>
              <a:gd name="connsiteY145-3600" fmla="*/ 2250227 h 2344739"/>
              <a:gd name="connsiteX146-3601" fmla="*/ 5011514 w 12192001"/>
              <a:gd name="connsiteY146-3602" fmla="*/ 2233846 h 2344739"/>
              <a:gd name="connsiteX147-3603" fmla="*/ 4840441 w 12192001"/>
              <a:gd name="connsiteY147-3604" fmla="*/ 2209829 h 2344739"/>
              <a:gd name="connsiteX148-3605" fmla="*/ 4762447 w 12192001"/>
              <a:gd name="connsiteY148-3606" fmla="*/ 2182061 h 2344739"/>
              <a:gd name="connsiteX149-3607" fmla="*/ 4723186 w 12192001"/>
              <a:gd name="connsiteY149-3608" fmla="*/ 2173047 h 2344739"/>
              <a:gd name="connsiteX150-3609" fmla="*/ 4721176 w 12192001"/>
              <a:gd name="connsiteY150-3610" fmla="*/ 2172298 h 2344739"/>
              <a:gd name="connsiteX151-3611" fmla="*/ 4722111 w 12192001"/>
              <a:gd name="connsiteY151-3612" fmla="*/ 2172087 h 2344739"/>
              <a:gd name="connsiteX152-3613" fmla="*/ 4717202 w 12192001"/>
              <a:gd name="connsiteY152-3614" fmla="*/ 2170817 h 2344739"/>
              <a:gd name="connsiteX153-3615" fmla="*/ 4721176 w 12192001"/>
              <a:gd name="connsiteY153-3616" fmla="*/ 2172298 h 2344739"/>
              <a:gd name="connsiteX154-3617" fmla="*/ 4715526 w 12192001"/>
              <a:gd name="connsiteY154-3618" fmla="*/ 2173573 h 2344739"/>
              <a:gd name="connsiteX155-3619" fmla="*/ 4515814 w 12192001"/>
              <a:gd name="connsiteY155-3620" fmla="*/ 2163671 h 2344739"/>
              <a:gd name="connsiteX156-3621" fmla="*/ 4428543 w 12192001"/>
              <a:gd name="connsiteY156-3622" fmla="*/ 2153020 h 2344739"/>
              <a:gd name="connsiteX157-3623" fmla="*/ 4362875 w 12192001"/>
              <a:gd name="connsiteY157-3624" fmla="*/ 2151674 h 2344739"/>
              <a:gd name="connsiteX158-3625" fmla="*/ 4316966 w 12192001"/>
              <a:gd name="connsiteY158-3626" fmla="*/ 2158289 h 2344739"/>
              <a:gd name="connsiteX159-3627" fmla="*/ 4315110 w 12192001"/>
              <a:gd name="connsiteY159-3628" fmla="*/ 2156948 h 2344739"/>
              <a:gd name="connsiteX160-3629" fmla="*/ 4295144 w 12192001"/>
              <a:gd name="connsiteY160-3630" fmla="*/ 2155069 h 2344739"/>
              <a:gd name="connsiteX161-3631" fmla="*/ 4290064 w 12192001"/>
              <a:gd name="connsiteY161-3632" fmla="*/ 2157986 h 2344739"/>
              <a:gd name="connsiteX162-3633" fmla="*/ 4276142 w 12192001"/>
              <a:gd name="connsiteY162-3634" fmla="*/ 2157740 h 2344739"/>
              <a:gd name="connsiteX163-3635" fmla="*/ 4248117 w 12192001"/>
              <a:gd name="connsiteY163-3636" fmla="*/ 2160064 h 2344739"/>
              <a:gd name="connsiteX164-3637" fmla="*/ 4202051 w 12192001"/>
              <a:gd name="connsiteY164-3638" fmla="*/ 2157269 h 2344739"/>
              <a:gd name="connsiteX165-3639" fmla="*/ 4201745 w 12192001"/>
              <a:gd name="connsiteY165-3640" fmla="*/ 2156010 h 2344739"/>
              <a:gd name="connsiteX166-3641" fmla="*/ 4191248 w 12192001"/>
              <a:gd name="connsiteY166-3642" fmla="*/ 2150376 h 2344739"/>
              <a:gd name="connsiteX167-3643" fmla="*/ 4142745 w 12192001"/>
              <a:gd name="connsiteY167-3644" fmla="*/ 2134511 h 2344739"/>
              <a:gd name="connsiteX168-3645" fmla="*/ 4083097 w 12192001"/>
              <a:gd name="connsiteY168-3646" fmla="*/ 2107978 h 2344739"/>
              <a:gd name="connsiteX169-3647" fmla="*/ 4074546 w 12192001"/>
              <a:gd name="connsiteY169-3648" fmla="*/ 2107143 h 2344739"/>
              <a:gd name="connsiteX170-3649" fmla="*/ 4074427 w 12192001"/>
              <a:gd name="connsiteY170-3650" fmla="*/ 2106844 h 2344739"/>
              <a:gd name="connsiteX171-3651" fmla="*/ 4065510 w 12192001"/>
              <a:gd name="connsiteY171-3652" fmla="*/ 2105400 h 2344739"/>
              <a:gd name="connsiteX172-3653" fmla="*/ 4058954 w 12192001"/>
              <a:gd name="connsiteY172-3654" fmla="*/ 2105618 h 2344739"/>
              <a:gd name="connsiteX173-3655" fmla="*/ 4042364 w 12192001"/>
              <a:gd name="connsiteY173-3656" fmla="*/ 2103997 h 2344739"/>
              <a:gd name="connsiteX174-3657" fmla="*/ 4036997 w 12192001"/>
              <a:gd name="connsiteY174-3658" fmla="*/ 2101563 h 2344739"/>
              <a:gd name="connsiteX175-3659" fmla="*/ 4035363 w 12192001"/>
              <a:gd name="connsiteY175-3660" fmla="*/ 2097896 h 2344739"/>
              <a:gd name="connsiteX176-3661" fmla="*/ 4033778 w 12192001"/>
              <a:gd name="connsiteY176-3662" fmla="*/ 2098131 h 2344739"/>
              <a:gd name="connsiteX177-3663" fmla="*/ 4004538 w 12192001"/>
              <a:gd name="connsiteY177-3664" fmla="*/ 2085563 h 2344739"/>
              <a:gd name="connsiteX178-3665" fmla="*/ 3936846 w 12192001"/>
              <a:gd name="connsiteY178-3666" fmla="*/ 2068106 h 2344739"/>
              <a:gd name="connsiteX179-3667" fmla="*/ 3897275 w 12192001"/>
              <a:gd name="connsiteY179-3668" fmla="*/ 2062451 h 2344739"/>
              <a:gd name="connsiteX180-3669" fmla="*/ 3789760 w 12192001"/>
              <a:gd name="connsiteY180-3670" fmla="*/ 2042213 h 2344739"/>
              <a:gd name="connsiteX181-3671" fmla="*/ 3682513 w 12192001"/>
              <a:gd name="connsiteY181-3672" fmla="*/ 2018290 h 2344739"/>
              <a:gd name="connsiteX182-3673" fmla="*/ 3610035 w 12192001"/>
              <a:gd name="connsiteY182-3674" fmla="*/ 1986019 h 2344739"/>
              <a:gd name="connsiteX183-3675" fmla="*/ 3603855 w 12192001"/>
              <a:gd name="connsiteY183-3676" fmla="*/ 1987381 h 2344739"/>
              <a:gd name="connsiteX184-3677" fmla="*/ 3594736 w 12192001"/>
              <a:gd name="connsiteY184-3678" fmla="*/ 1987545 h 2344739"/>
              <a:gd name="connsiteX185-3679" fmla="*/ 3594501 w 12192001"/>
              <a:gd name="connsiteY185-3680" fmla="*/ 1987276 h 2344739"/>
              <a:gd name="connsiteX186-3681" fmla="*/ 3585978 w 12192001"/>
              <a:gd name="connsiteY186-3682" fmla="*/ 1987966 h 2344739"/>
              <a:gd name="connsiteX187-3683" fmla="*/ 3536135 w 12192001"/>
              <a:gd name="connsiteY187-3684" fmla="*/ 1978267 h 2344739"/>
              <a:gd name="connsiteX188-3685" fmla="*/ 3473223 w 12192001"/>
              <a:gd name="connsiteY188-3686" fmla="*/ 1974606 h 2344739"/>
              <a:gd name="connsiteX189-3687" fmla="*/ 3400728 w 12192001"/>
              <a:gd name="connsiteY189-3688" fmla="*/ 1962558 h 2344739"/>
              <a:gd name="connsiteX190-3689" fmla="*/ 3363888 w 12192001"/>
              <a:gd name="connsiteY190-3690" fmla="*/ 1979510 h 2344739"/>
              <a:gd name="connsiteX191-3691" fmla="*/ 3344026 w 12192001"/>
              <a:gd name="connsiteY191-3692" fmla="*/ 1981192 h 2344739"/>
              <a:gd name="connsiteX192-3693" fmla="*/ 3341698 w 12192001"/>
              <a:gd name="connsiteY192-3694" fmla="*/ 1980217 h 2344739"/>
              <a:gd name="connsiteX193-3695" fmla="*/ 3262356 w 12192001"/>
              <a:gd name="connsiteY193-3696" fmla="*/ 1986094 h 2344739"/>
              <a:gd name="connsiteX194-3697" fmla="*/ 3142556 w 12192001"/>
              <a:gd name="connsiteY194-3698" fmla="*/ 1993869 h 2344739"/>
              <a:gd name="connsiteX195-3699" fmla="*/ 3030291 w 12192001"/>
              <a:gd name="connsiteY195-3700" fmla="*/ 1996512 h 2344739"/>
              <a:gd name="connsiteX196-3701" fmla="*/ 2781569 w 12192001"/>
              <a:gd name="connsiteY196-3702" fmla="*/ 2018333 h 2344739"/>
              <a:gd name="connsiteX197-3703" fmla="*/ 2646527 w 12192001"/>
              <a:gd name="connsiteY197-3704" fmla="*/ 2028869 h 2344739"/>
              <a:gd name="connsiteX198-3705" fmla="*/ 2568028 w 12192001"/>
              <a:gd name="connsiteY198-3706" fmla="*/ 2002628 h 2344739"/>
              <a:gd name="connsiteX199-3707" fmla="*/ 2443255 w 12192001"/>
              <a:gd name="connsiteY199-3708" fmla="*/ 2016529 h 2344739"/>
              <a:gd name="connsiteX200-3709" fmla="*/ 2315112 w 12192001"/>
              <a:gd name="connsiteY200-3710" fmla="*/ 2024996 h 2344739"/>
              <a:gd name="connsiteX201-3711" fmla="*/ 2208578 w 12192001"/>
              <a:gd name="connsiteY201-3712" fmla="*/ 2019763 h 2344739"/>
              <a:gd name="connsiteX202-3713" fmla="*/ 2094665 w 12192001"/>
              <a:gd name="connsiteY202-3714" fmla="*/ 2003052 h 2344739"/>
              <a:gd name="connsiteX203-3715" fmla="*/ 1997356 w 12192001"/>
              <a:gd name="connsiteY203-3716" fmla="*/ 1995032 h 2344739"/>
              <a:gd name="connsiteX204-3717" fmla="*/ 1928172 w 12192001"/>
              <a:gd name="connsiteY204-3718" fmla="*/ 2016977 h 2344739"/>
              <a:gd name="connsiteX205-3719" fmla="*/ 1921650 w 12192001"/>
              <a:gd name="connsiteY205-3720" fmla="*/ 2012146 h 2344739"/>
              <a:gd name="connsiteX206-3721" fmla="*/ 1873080 w 12192001"/>
              <a:gd name="connsiteY206-3722" fmla="*/ 2013741 h 2344739"/>
              <a:gd name="connsiteX207-3723" fmla="*/ 1786655 w 12192001"/>
              <a:gd name="connsiteY207-3724" fmla="*/ 2041363 h 2344739"/>
              <a:gd name="connsiteX208-3725" fmla="*/ 1738204 w 12192001"/>
              <a:gd name="connsiteY208-3726" fmla="*/ 2036312 h 2344739"/>
              <a:gd name="connsiteX209-3727" fmla="*/ 1675071 w 12192001"/>
              <a:gd name="connsiteY209-3728" fmla="*/ 2019963 h 2344739"/>
              <a:gd name="connsiteX210-3729" fmla="*/ 1608669 w 12192001"/>
              <a:gd name="connsiteY210-3730" fmla="*/ 2013066 h 2344739"/>
              <a:gd name="connsiteX211-3731" fmla="*/ 1496110 w 12192001"/>
              <a:gd name="connsiteY211-3732" fmla="*/ 1987476 h 2344739"/>
              <a:gd name="connsiteX212-3733" fmla="*/ 1149979 w 12192001"/>
              <a:gd name="connsiteY212-3734" fmla="*/ 1938041 h 2344739"/>
              <a:gd name="connsiteX213-3735" fmla="*/ 858269 w 12192001"/>
              <a:gd name="connsiteY213-3736" fmla="*/ 1928608 h 2344739"/>
              <a:gd name="connsiteX214-3737" fmla="*/ 837540 w 12192001"/>
              <a:gd name="connsiteY214-3738" fmla="*/ 1929821 h 2344739"/>
              <a:gd name="connsiteX215-3739" fmla="*/ 816809 w 12192001"/>
              <a:gd name="connsiteY215-3740" fmla="*/ 1927857 h 2344739"/>
              <a:gd name="connsiteX216-3741" fmla="*/ 811506 w 12192001"/>
              <a:gd name="connsiteY216-3742" fmla="*/ 1930751 h 2344739"/>
              <a:gd name="connsiteX217-3743" fmla="*/ 797041 w 12192001"/>
              <a:gd name="connsiteY217-3744" fmla="*/ 1930446 h 2344739"/>
              <a:gd name="connsiteX218-3745" fmla="*/ 767901 w 12192001"/>
              <a:gd name="connsiteY218-3746" fmla="*/ 1932653 h 2344739"/>
              <a:gd name="connsiteX219-3747" fmla="*/ 763053 w 12192001"/>
              <a:gd name="connsiteY219-3748" fmla="*/ 1930432 h 2344739"/>
              <a:gd name="connsiteX220-3749" fmla="*/ 720047 w 12192001"/>
              <a:gd name="connsiteY220-3750" fmla="*/ 1929661 h 2344739"/>
              <a:gd name="connsiteX221-3751" fmla="*/ 719742 w 12192001"/>
              <a:gd name="connsiteY221-3752" fmla="*/ 1928399 h 2344739"/>
              <a:gd name="connsiteX222-3753" fmla="*/ 708875 w 12192001"/>
              <a:gd name="connsiteY222-3754" fmla="*/ 1922722 h 2344739"/>
              <a:gd name="connsiteX223-3755" fmla="*/ 596792 w 12192001"/>
              <a:gd name="connsiteY223-3756" fmla="*/ 1879864 h 2344739"/>
              <a:gd name="connsiteX224-3757" fmla="*/ 578535 w 12192001"/>
              <a:gd name="connsiteY224-3758" fmla="*/ 1877212 h 2344739"/>
              <a:gd name="connsiteX225-3759" fmla="*/ 571717 w 12192001"/>
              <a:gd name="connsiteY225-3760" fmla="*/ 1877401 h 2344739"/>
              <a:gd name="connsiteX226-3761" fmla="*/ 445099 w 12192001"/>
              <a:gd name="connsiteY226-3762" fmla="*/ 1839371 h 2344739"/>
              <a:gd name="connsiteX227-3763" fmla="*/ 404015 w 12192001"/>
              <a:gd name="connsiteY227-3764" fmla="*/ 1833548 h 2344739"/>
              <a:gd name="connsiteX228-3765" fmla="*/ 292435 w 12192001"/>
              <a:gd name="connsiteY228-3766" fmla="*/ 1812852 h 2344739"/>
              <a:gd name="connsiteX229-3767" fmla="*/ 118381 w 12192001"/>
              <a:gd name="connsiteY229-3768" fmla="*/ 1761047 h 2344739"/>
              <a:gd name="connsiteX230-3769" fmla="*/ 15526 w 12192001"/>
              <a:gd name="connsiteY230-3770" fmla="*/ 1758191 h 2344739"/>
              <a:gd name="connsiteX231-3771" fmla="*/ 2 w 12192001"/>
              <a:gd name="connsiteY231-3772" fmla="*/ 1752722 h 2344739"/>
              <a:gd name="connsiteX232-3773" fmla="*/ 1 w 12192001"/>
              <a:gd name="connsiteY232-3774" fmla="*/ 762497 h 2344739"/>
              <a:gd name="connsiteX233-3775" fmla="*/ 0 w 12192001"/>
              <a:gd name="connsiteY233-3776" fmla="*/ 762497 h 2344739"/>
              <a:gd name="connsiteX234-3777" fmla="*/ 0 w 12192001"/>
              <a:gd name="connsiteY234-3778" fmla="*/ 222213 h 2344739"/>
              <a:gd name="connsiteX235-3779" fmla="*/ 0 w 12192001"/>
              <a:gd name="connsiteY235-3780" fmla="*/ 0 h 2344739"/>
              <a:gd name="connsiteX0-3781" fmla="*/ 0 w 12192001"/>
              <a:gd name="connsiteY0-3782" fmla="*/ 0 h 2344739"/>
              <a:gd name="connsiteX1-3783" fmla="*/ 12192000 w 12192001"/>
              <a:gd name="connsiteY1-3784" fmla="*/ 0 h 2344739"/>
              <a:gd name="connsiteX2-3785" fmla="*/ 12192000 w 12192001"/>
              <a:gd name="connsiteY2-3786" fmla="*/ 222213 h 2344739"/>
              <a:gd name="connsiteX3-3787" fmla="*/ 12192000 w 12192001"/>
              <a:gd name="connsiteY3-3788" fmla="*/ 389190 h 2344739"/>
              <a:gd name="connsiteX4-3789" fmla="*/ 12192001 w 12192001"/>
              <a:gd name="connsiteY4-3790" fmla="*/ 579739 h 2344739"/>
              <a:gd name="connsiteX5-3791" fmla="*/ 12184838 w 12192001"/>
              <a:gd name="connsiteY5-3792" fmla="*/ 584189 h 2344739"/>
              <a:gd name="connsiteX6-3793" fmla="*/ 12155215 w 12192001"/>
              <a:gd name="connsiteY6-3794" fmla="*/ 597366 h 2344739"/>
              <a:gd name="connsiteX7-3795" fmla="*/ 12138067 w 12192001"/>
              <a:gd name="connsiteY7-3796" fmla="*/ 623179 h 2344739"/>
              <a:gd name="connsiteX8-3797" fmla="*/ 12125179 w 12192001"/>
              <a:gd name="connsiteY8-3798" fmla="*/ 624690 h 2344739"/>
              <a:gd name="connsiteX9-3799" fmla="*/ 12122859 w 12192001"/>
              <a:gd name="connsiteY9-3800" fmla="*/ 624794 h 2344739"/>
              <a:gd name="connsiteX10-3801" fmla="*/ 12115706 w 12192001"/>
              <a:gd name="connsiteY10-3802" fmla="*/ 628608 h 2344739"/>
              <a:gd name="connsiteX11-3803" fmla="*/ 12098349 w 12192001"/>
              <a:gd name="connsiteY11-3804" fmla="*/ 628139 h 2344739"/>
              <a:gd name="connsiteX12-3805" fmla="*/ 12085925 w 12192001"/>
              <a:gd name="connsiteY12-3806" fmla="*/ 636341 h 2344739"/>
              <a:gd name="connsiteX13-3807" fmla="*/ 12029925 w 12192001"/>
              <a:gd name="connsiteY13-3808" fmla="*/ 680009 h 2344739"/>
              <a:gd name="connsiteX14-3809" fmla="*/ 11994685 w 12192001"/>
              <a:gd name="connsiteY14-3810" fmla="*/ 703458 h 2344739"/>
              <a:gd name="connsiteX15-3811" fmla="*/ 11978569 w 12192001"/>
              <a:gd name="connsiteY15-3812" fmla="*/ 708161 h 2344739"/>
              <a:gd name="connsiteX16-3813" fmla="*/ 11957898 w 12192001"/>
              <a:gd name="connsiteY16-3814" fmla="*/ 717558 h 2344739"/>
              <a:gd name="connsiteX17-3815" fmla="*/ 11919306 w 12192001"/>
              <a:gd name="connsiteY17-3816" fmla="*/ 730883 h 2344739"/>
              <a:gd name="connsiteX18-3817" fmla="*/ 11902508 w 12192001"/>
              <a:gd name="connsiteY18-3818" fmla="*/ 742426 h 2344739"/>
              <a:gd name="connsiteX19-3819" fmla="*/ 11893900 w 12192001"/>
              <a:gd name="connsiteY19-3820" fmla="*/ 744791 h 2344739"/>
              <a:gd name="connsiteX20-3821" fmla="*/ 11890820 w 12192001"/>
              <a:gd name="connsiteY20-3822" fmla="*/ 755729 h 2344739"/>
              <a:gd name="connsiteX21-3823" fmla="*/ 11869628 w 12192001"/>
              <a:gd name="connsiteY21-3824" fmla="*/ 777816 h 2344739"/>
              <a:gd name="connsiteX22-3825" fmla="*/ 11812228 w 12192001"/>
              <a:gd name="connsiteY22-3826" fmla="*/ 797659 h 2344739"/>
              <a:gd name="connsiteX23-3827" fmla="*/ 11748619 w 12192001"/>
              <a:gd name="connsiteY23-3828" fmla="*/ 872002 h 2344739"/>
              <a:gd name="connsiteX24-3829" fmla="*/ 11595155 w 12192001"/>
              <a:gd name="connsiteY24-3830" fmla="*/ 918898 h 2344739"/>
              <a:gd name="connsiteX25-3831" fmla="*/ 11522499 w 12192001"/>
              <a:gd name="connsiteY25-3832" fmla="*/ 1207528 h 2344739"/>
              <a:gd name="connsiteX26-3833" fmla="*/ 11245526 w 12192001"/>
              <a:gd name="connsiteY26-3834" fmla="*/ 1274060 h 2344739"/>
              <a:gd name="connsiteX27-3835" fmla="*/ 11227161 w 12192001"/>
              <a:gd name="connsiteY27-3836" fmla="*/ 1276236 h 2344739"/>
              <a:gd name="connsiteX28-3837" fmla="*/ 11216939 w 12192001"/>
              <a:gd name="connsiteY28-3838" fmla="*/ 1275961 h 2344739"/>
              <a:gd name="connsiteX29-3839" fmla="*/ 11216036 w 12192001"/>
              <a:gd name="connsiteY29-3840" fmla="*/ 1275018 h 2344739"/>
              <a:gd name="connsiteX30-3841" fmla="*/ 11187737 w 12192001"/>
              <a:gd name="connsiteY30-3842" fmla="*/ 1292383 h 2344739"/>
              <a:gd name="connsiteX31-3843" fmla="*/ 11183353 w 12192001"/>
              <a:gd name="connsiteY31-3844" fmla="*/ 1292525 h 2344739"/>
              <a:gd name="connsiteX32-3845" fmla="*/ 11165706 w 12192001"/>
              <a:gd name="connsiteY32-3846" fmla="*/ 1306612 h 2344739"/>
              <a:gd name="connsiteX33-3847" fmla="*/ 11156163 w 12192001"/>
              <a:gd name="connsiteY33-3848" fmla="*/ 1312414 h 2344739"/>
              <a:gd name="connsiteX34-3849" fmla="*/ 11154348 w 12192001"/>
              <a:gd name="connsiteY34-3850" fmla="*/ 1317097 h 2344739"/>
              <a:gd name="connsiteX35-3851" fmla="*/ 11139813 w 12192001"/>
              <a:gd name="connsiteY35-3852" fmla="*/ 1324115 h 2344739"/>
              <a:gd name="connsiteX36-3853" fmla="*/ 11137813 w 12192001"/>
              <a:gd name="connsiteY36-3854" fmla="*/ 1323772 h 2344739"/>
              <a:gd name="connsiteX37-3855" fmla="*/ 11127060 w 12192001"/>
              <a:gd name="connsiteY37-3856" fmla="*/ 1333832 h 2344739"/>
              <a:gd name="connsiteX38-3857" fmla="*/ 11119543 w 12192001"/>
              <a:gd name="connsiteY38-3858" fmla="*/ 1347424 h 2344739"/>
              <a:gd name="connsiteX39-3859" fmla="*/ 10893535 w 12192001"/>
              <a:gd name="connsiteY39-3860" fmla="*/ 1473399 h 2344739"/>
              <a:gd name="connsiteX40-3861" fmla="*/ 10772152 w 12192001"/>
              <a:gd name="connsiteY40-3862" fmla="*/ 1523191 h 2344739"/>
              <a:gd name="connsiteX41-3863" fmla="*/ 10626520 w 12192001"/>
              <a:gd name="connsiteY41-3864" fmla="*/ 1559229 h 2344739"/>
              <a:gd name="connsiteX42-3865" fmla="*/ 10580747 w 12192001"/>
              <a:gd name="connsiteY42-3866" fmla="*/ 1568689 h 2344739"/>
              <a:gd name="connsiteX43-3867" fmla="*/ 10546642 w 12192001"/>
              <a:gd name="connsiteY43-3868" fmla="*/ 1598423 h 2344739"/>
              <a:gd name="connsiteX44-3869" fmla="*/ 10528495 w 12192001"/>
              <a:gd name="connsiteY44-3870" fmla="*/ 1596907 h 2344739"/>
              <a:gd name="connsiteX45-3871" fmla="*/ 10525298 w 12192001"/>
              <a:gd name="connsiteY45-3872" fmla="*/ 1596411 h 2344739"/>
              <a:gd name="connsiteX46-3873" fmla="*/ 10513981 w 12192001"/>
              <a:gd name="connsiteY46-3874" fmla="*/ 1599537 h 2344739"/>
              <a:gd name="connsiteX47-3875" fmla="*/ 10490587 w 12192001"/>
              <a:gd name="connsiteY47-3876" fmla="*/ 1594156 h 2344739"/>
              <a:gd name="connsiteX48-3877" fmla="*/ 10470270 w 12192001"/>
              <a:gd name="connsiteY48-3878" fmla="*/ 1601693 h 2344739"/>
              <a:gd name="connsiteX49-3879" fmla="*/ 10375894 w 12192001"/>
              <a:gd name="connsiteY49-3880" fmla="*/ 1644598 h 2344739"/>
              <a:gd name="connsiteX50-3881" fmla="*/ 10318190 w 12192001"/>
              <a:gd name="connsiteY50-3882" fmla="*/ 1666221 h 2344739"/>
              <a:gd name="connsiteX51-3883" fmla="*/ 10294319 w 12192001"/>
              <a:gd name="connsiteY51-3884" fmla="*/ 1668079 h 2344739"/>
              <a:gd name="connsiteX52-3885" fmla="*/ 10262295 w 12192001"/>
              <a:gd name="connsiteY52-3886" fmla="*/ 1674948 h 2344739"/>
              <a:gd name="connsiteX53-3887" fmla="*/ 10204270 w 12192001"/>
              <a:gd name="connsiteY53-3888" fmla="*/ 1682149 h 2344739"/>
              <a:gd name="connsiteX54-3889" fmla="*/ 10176611 w 12192001"/>
              <a:gd name="connsiteY54-3890" fmla="*/ 1692943 h 2344739"/>
              <a:gd name="connsiteX55-3891" fmla="*/ 10163922 w 12192001"/>
              <a:gd name="connsiteY55-3892" fmla="*/ 1693739 h 2344739"/>
              <a:gd name="connsiteX56-3893" fmla="*/ 10155160 w 12192001"/>
              <a:gd name="connsiteY56-3894" fmla="*/ 1707487 h 2344739"/>
              <a:gd name="connsiteX57-3895" fmla="*/ 10117119 w 12192001"/>
              <a:gd name="connsiteY57-3896" fmla="*/ 1731142 h 2344739"/>
              <a:gd name="connsiteX58-3897" fmla="*/ 10100445 w 12192001"/>
              <a:gd name="connsiteY58-3898" fmla="*/ 1742432 h 2344739"/>
              <a:gd name="connsiteX59-3899" fmla="*/ 10082169 w 12192001"/>
              <a:gd name="connsiteY59-3900" fmla="*/ 1743296 h 2344739"/>
              <a:gd name="connsiteX60-3901" fmla="*/ 10039240 w 12192001"/>
              <a:gd name="connsiteY60-3902" fmla="*/ 1741632 h 2344739"/>
              <a:gd name="connsiteX61-3903" fmla="*/ 9960019 w 12192001"/>
              <a:gd name="connsiteY61-3904" fmla="*/ 1757147 h 2344739"/>
              <a:gd name="connsiteX62-3905" fmla="*/ 9847792 w 12192001"/>
              <a:gd name="connsiteY62-3906" fmla="*/ 1763915 h 2344739"/>
              <a:gd name="connsiteX63-3907" fmla="*/ 9728309 w 12192001"/>
              <a:gd name="connsiteY63-3908" fmla="*/ 1784122 h 2344739"/>
              <a:gd name="connsiteX64-3909" fmla="*/ 9584507 w 12192001"/>
              <a:gd name="connsiteY64-3910" fmla="*/ 1795542 h 2344739"/>
              <a:gd name="connsiteX65-3911" fmla="*/ 9343052 w 12192001"/>
              <a:gd name="connsiteY65-3912" fmla="*/ 1841244 h 2344739"/>
              <a:gd name="connsiteX66-3913" fmla="*/ 9231370 w 12192001"/>
              <a:gd name="connsiteY66-3914" fmla="*/ 1893149 h 2344739"/>
              <a:gd name="connsiteX67-3915" fmla="*/ 9194810 w 12192001"/>
              <a:gd name="connsiteY67-3916" fmla="*/ 1903228 h 2344739"/>
              <a:gd name="connsiteX68-3917" fmla="*/ 9189246 w 12192001"/>
              <a:gd name="connsiteY68-3918" fmla="*/ 1912467 h 2344739"/>
              <a:gd name="connsiteX69-3919" fmla="*/ 9151232 w 12192001"/>
              <a:gd name="connsiteY69-3920" fmla="*/ 1923669 h 2344739"/>
              <a:gd name="connsiteX70-3921" fmla="*/ 9150210 w 12192001"/>
              <a:gd name="connsiteY70-3922" fmla="*/ 1922604 h 2344739"/>
              <a:gd name="connsiteX71-3923" fmla="*/ 9137318 w 12192001"/>
              <a:gd name="connsiteY71-3924" fmla="*/ 1920435 h 2344739"/>
              <a:gd name="connsiteX72-3925" fmla="*/ 9113812 w 12192001"/>
              <a:gd name="connsiteY72-3926" fmla="*/ 1919069 h 2344739"/>
              <a:gd name="connsiteX73-3927" fmla="*/ 9053453 w 12192001"/>
              <a:gd name="connsiteY73-3928" fmla="*/ 1910755 h 2344739"/>
              <a:gd name="connsiteX74-3929" fmla="*/ 9005486 w 12192001"/>
              <a:gd name="connsiteY74-3930" fmla="*/ 1914040 h 2344739"/>
              <a:gd name="connsiteX75-3931" fmla="*/ 9005201 w 12192001"/>
              <a:gd name="connsiteY75-3932" fmla="*/ 1913800 h 2344739"/>
              <a:gd name="connsiteX76-3933" fmla="*/ 8996232 w 12192001"/>
              <a:gd name="connsiteY76-3934" fmla="*/ 1915011 h 2344739"/>
              <a:gd name="connsiteX77-3935" fmla="*/ 8990394 w 12192001"/>
              <a:gd name="connsiteY77-3936" fmla="*/ 1917072 h 2344739"/>
              <a:gd name="connsiteX78-3937" fmla="*/ 8974337 w 12192001"/>
              <a:gd name="connsiteY78-3938" fmla="*/ 1920298 h 2344739"/>
              <a:gd name="connsiteX79-3939" fmla="*/ 8968011 w 12192001"/>
              <a:gd name="connsiteY79-3940" fmla="*/ 1919598 h 2344739"/>
              <a:gd name="connsiteX80-3941" fmla="*/ 8963048 w 12192001"/>
              <a:gd name="connsiteY80-3942" fmla="*/ 1917373 h 2344739"/>
              <a:gd name="connsiteX81-3943" fmla="*/ 8928988 w 12192001"/>
              <a:gd name="connsiteY81-3944" fmla="*/ 1914185 h 2344739"/>
              <a:gd name="connsiteX82-3945" fmla="*/ 8752444 w 12192001"/>
              <a:gd name="connsiteY82-3946" fmla="*/ 1933417 h 2344739"/>
              <a:gd name="connsiteX83-3947" fmla="*/ 8707847 w 12192001"/>
              <a:gd name="connsiteY83-3948" fmla="*/ 1935518 h 2344739"/>
              <a:gd name="connsiteX84-3949" fmla="*/ 8596071 w 12192001"/>
              <a:gd name="connsiteY84-3950" fmla="*/ 1944090 h 2344739"/>
              <a:gd name="connsiteX85-3951" fmla="*/ 8525230 w 12192001"/>
              <a:gd name="connsiteY85-3952" fmla="*/ 1929248 h 2344739"/>
              <a:gd name="connsiteX86-3953" fmla="*/ 8510983 w 12192001"/>
              <a:gd name="connsiteY86-3954" fmla="*/ 1935163 h 2344739"/>
              <a:gd name="connsiteX87-3955" fmla="*/ 8506167 w 12192001"/>
              <a:gd name="connsiteY87-3956" fmla="*/ 1938164 h 2344739"/>
              <a:gd name="connsiteX88-3957" fmla="*/ 8497968 w 12192001"/>
              <a:gd name="connsiteY88-3958" fmla="*/ 1940902 h 2344739"/>
              <a:gd name="connsiteX89-3959" fmla="*/ 8497594 w 12192001"/>
              <a:gd name="connsiteY89-3960" fmla="*/ 1940723 h 2344739"/>
              <a:gd name="connsiteX90-3961" fmla="*/ 8490249 w 12192001"/>
              <a:gd name="connsiteY90-3962" fmla="*/ 1943773 h 2344739"/>
              <a:gd name="connsiteX91-3963" fmla="*/ 8367182 w 12192001"/>
              <a:gd name="connsiteY91-3964" fmla="*/ 1957815 h 2344739"/>
              <a:gd name="connsiteX92-3965" fmla="*/ 8353799 w 12192001"/>
              <a:gd name="connsiteY92-3966" fmla="*/ 1958009 h 2344739"/>
              <a:gd name="connsiteX93-3967" fmla="*/ 8352373 w 12192001"/>
              <a:gd name="connsiteY93-3968" fmla="*/ 1957169 h 2344739"/>
              <a:gd name="connsiteX94-3969" fmla="*/ 8320104 w 12192001"/>
              <a:gd name="connsiteY94-3970" fmla="*/ 1974587 h 2344739"/>
              <a:gd name="connsiteX95-3971" fmla="*/ 8314433 w 12192001"/>
              <a:gd name="connsiteY95-3972" fmla="*/ 1974913 h 2344739"/>
              <a:gd name="connsiteX96-3973" fmla="*/ 8295174 w 12192001"/>
              <a:gd name="connsiteY96-3974" fmla="*/ 1988808 h 2344739"/>
              <a:gd name="connsiteX97-3975" fmla="*/ 8284276 w 12192001"/>
              <a:gd name="connsiteY97-3976" fmla="*/ 1994631 h 2344739"/>
              <a:gd name="connsiteX98-3977" fmla="*/ 8283150 w 12192001"/>
              <a:gd name="connsiteY98-3978" fmla="*/ 1999074 h 2344739"/>
              <a:gd name="connsiteX99-3979" fmla="*/ 8266076 w 12192001"/>
              <a:gd name="connsiteY99-3980" fmla="*/ 2006249 h 2344739"/>
              <a:gd name="connsiteX100-3981" fmla="*/ 8263377 w 12192001"/>
              <a:gd name="connsiteY100-3982" fmla="*/ 2006019 h 2344739"/>
              <a:gd name="connsiteX101-3983" fmla="*/ 8252033 w 12192001"/>
              <a:gd name="connsiteY101-3984" fmla="*/ 2015862 h 2344739"/>
              <a:gd name="connsiteX102-3985" fmla="*/ 8245834 w 12192001"/>
              <a:gd name="connsiteY102-3986" fmla="*/ 2028854 h 2344739"/>
              <a:gd name="connsiteX103-3987" fmla="*/ 8090272 w 12192001"/>
              <a:gd name="connsiteY103-3988" fmla="*/ 2075015 h 2344739"/>
              <a:gd name="connsiteX104-3989" fmla="*/ 7905407 w 12192001"/>
              <a:gd name="connsiteY104-3990" fmla="*/ 2116988 h 2344739"/>
              <a:gd name="connsiteX105-3991" fmla="*/ 7718745 w 12192001"/>
              <a:gd name="connsiteY105-3992" fmla="*/ 2142703 h 2344739"/>
              <a:gd name="connsiteX106-3993" fmla="*/ 7614347 w 12192001"/>
              <a:gd name="connsiteY106-3994" fmla="*/ 2139232 h 2344739"/>
              <a:gd name="connsiteX107-3995" fmla="*/ 7527543 w 12192001"/>
              <a:gd name="connsiteY107-3996" fmla="*/ 2145060 h 2344739"/>
              <a:gd name="connsiteX108-3997" fmla="*/ 7519571 w 12192001"/>
              <a:gd name="connsiteY108-3998" fmla="*/ 2147613 h 2344739"/>
              <a:gd name="connsiteX109-3999" fmla="*/ 7507411 w 12192001"/>
              <a:gd name="connsiteY109-4000" fmla="*/ 2148948 h 2344739"/>
              <a:gd name="connsiteX110-4001" fmla="*/ 7507040 w 12192001"/>
              <a:gd name="connsiteY110-4002" fmla="*/ 2148621 h 2344739"/>
              <a:gd name="connsiteX111-4003" fmla="*/ 7495795 w 12192001"/>
              <a:gd name="connsiteY111-4004" fmla="*/ 2150573 h 2344739"/>
              <a:gd name="connsiteX112-4005" fmla="*/ 7405391 w 12192001"/>
              <a:gd name="connsiteY112-4006" fmla="*/ 2142468 h 2344739"/>
              <a:gd name="connsiteX113-4007" fmla="*/ 7312180 w 12192001"/>
              <a:gd name="connsiteY113-4008" fmla="*/ 2132873 h 2344739"/>
              <a:gd name="connsiteX114-4009" fmla="*/ 7310853 w 12192001"/>
              <a:gd name="connsiteY114-4010" fmla="*/ 2131431 h 2344739"/>
              <a:gd name="connsiteX115-4011" fmla="*/ 7218559 w 12192001"/>
              <a:gd name="connsiteY115-4012" fmla="*/ 2156680 h 2344739"/>
              <a:gd name="connsiteX116-4013" fmla="*/ 7201101 w 12192001"/>
              <a:gd name="connsiteY116-4014" fmla="*/ 2161230 h 2344739"/>
              <a:gd name="connsiteX117-4015" fmla="*/ 7197004 w 12192001"/>
              <a:gd name="connsiteY117-4016" fmla="*/ 2166588 h 2344739"/>
              <a:gd name="connsiteX118-4017" fmla="*/ 7170808 w 12192001"/>
              <a:gd name="connsiteY118-4018" fmla="*/ 2171236 h 2344739"/>
              <a:gd name="connsiteX119-4019" fmla="*/ 7096988 w 12192001"/>
              <a:gd name="connsiteY119-4020" fmla="*/ 2183464 h 2344739"/>
              <a:gd name="connsiteX120-4021" fmla="*/ 7018496 w 12192001"/>
              <a:gd name="connsiteY120-4022" fmla="*/ 2183090 h 2344739"/>
              <a:gd name="connsiteX121-4023" fmla="*/ 6904146 w 12192001"/>
              <a:gd name="connsiteY121-4024" fmla="*/ 2212596 h 2344739"/>
              <a:gd name="connsiteX122-4025" fmla="*/ 6708222 w 12192001"/>
              <a:gd name="connsiteY122-4026" fmla="*/ 2240551 h 2344739"/>
              <a:gd name="connsiteX123-4027" fmla="*/ 6549454 w 12192001"/>
              <a:gd name="connsiteY123-4028" fmla="*/ 2269327 h 2344739"/>
              <a:gd name="connsiteX124-4029" fmla="*/ 6317560 w 12192001"/>
              <a:gd name="connsiteY124-4030" fmla="*/ 2316127 h 2344739"/>
              <a:gd name="connsiteX125-4031" fmla="*/ 6168674 w 12192001"/>
              <a:gd name="connsiteY125-4032" fmla="*/ 2318214 h 2344739"/>
              <a:gd name="connsiteX126-4033" fmla="*/ 6073848 w 12192001"/>
              <a:gd name="connsiteY126-4034" fmla="*/ 2338676 h 2344739"/>
              <a:gd name="connsiteX127-4035" fmla="*/ 6068529 w 12192001"/>
              <a:gd name="connsiteY127-4036" fmla="*/ 2337139 h 2344739"/>
              <a:gd name="connsiteX128-4037" fmla="*/ 6048638 w 12192001"/>
              <a:gd name="connsiteY128-4038" fmla="*/ 2337822 h 2344739"/>
              <a:gd name="connsiteX129-4039" fmla="*/ 6041285 w 12192001"/>
              <a:gd name="connsiteY129-4040" fmla="*/ 2329473 h 2344739"/>
              <a:gd name="connsiteX130-4041" fmla="*/ 6010090 w 12192001"/>
              <a:gd name="connsiteY130-4042" fmla="*/ 2324380 h 2344739"/>
              <a:gd name="connsiteX131-4043" fmla="*/ 5957375 w 12192001"/>
              <a:gd name="connsiteY131-4044" fmla="*/ 2328024 h 2344739"/>
              <a:gd name="connsiteX132-4045" fmla="*/ 5758919 w 12192001"/>
              <a:gd name="connsiteY132-4046" fmla="*/ 2343716 h 2344739"/>
              <a:gd name="connsiteX133-4047" fmla="*/ 5626960 w 12192001"/>
              <a:gd name="connsiteY133-4048" fmla="*/ 2344739 h 2344739"/>
              <a:gd name="connsiteX134-4049" fmla="*/ 5470906 w 12192001"/>
              <a:gd name="connsiteY134-4050" fmla="*/ 2330719 h 2344739"/>
              <a:gd name="connsiteX135-4051" fmla="*/ 5432761 w 12192001"/>
              <a:gd name="connsiteY135-4052" fmla="*/ 2319466 h 2344739"/>
              <a:gd name="connsiteX136-4053" fmla="*/ 5381669 w 12192001"/>
              <a:gd name="connsiteY136-4054" fmla="*/ 2301764 h 2344739"/>
              <a:gd name="connsiteX137-4055" fmla="*/ 5261764 w 12192001"/>
              <a:gd name="connsiteY137-4056" fmla="*/ 2281347 h 2344739"/>
              <a:gd name="connsiteX138-4057" fmla="*/ 5222961 w 12192001"/>
              <a:gd name="connsiteY138-4058" fmla="*/ 2270223 h 2344739"/>
              <a:gd name="connsiteX139-4059" fmla="*/ 5174660 w 12192001"/>
              <a:gd name="connsiteY139-4060" fmla="*/ 2267233 h 2344739"/>
              <a:gd name="connsiteX140-4061" fmla="*/ 5156554 w 12192001"/>
              <a:gd name="connsiteY140-4062" fmla="*/ 2260010 h 2344739"/>
              <a:gd name="connsiteX141-4063" fmla="*/ 5142599 w 12192001"/>
              <a:gd name="connsiteY141-4064" fmla="*/ 2256610 h 2344739"/>
              <a:gd name="connsiteX142-4065" fmla="*/ 5139596 w 12192001"/>
              <a:gd name="connsiteY142-4066" fmla="*/ 2254509 h 2344739"/>
              <a:gd name="connsiteX143-4067" fmla="*/ 5121659 w 12192001"/>
              <a:gd name="connsiteY143-4068" fmla="*/ 2243656 h 2344739"/>
              <a:gd name="connsiteX144-4069" fmla="*/ 5065790 w 12192001"/>
              <a:gd name="connsiteY144-4070" fmla="*/ 2250227 h 2344739"/>
              <a:gd name="connsiteX145-4071" fmla="*/ 5011514 w 12192001"/>
              <a:gd name="connsiteY145-4072" fmla="*/ 2233846 h 2344739"/>
              <a:gd name="connsiteX146-4073" fmla="*/ 4840441 w 12192001"/>
              <a:gd name="connsiteY146-4074" fmla="*/ 2209829 h 2344739"/>
              <a:gd name="connsiteX147-4075" fmla="*/ 4762447 w 12192001"/>
              <a:gd name="connsiteY147-4076" fmla="*/ 2182061 h 2344739"/>
              <a:gd name="connsiteX148-4077" fmla="*/ 4723186 w 12192001"/>
              <a:gd name="connsiteY148-4078" fmla="*/ 2173047 h 2344739"/>
              <a:gd name="connsiteX149-4079" fmla="*/ 4721176 w 12192001"/>
              <a:gd name="connsiteY149-4080" fmla="*/ 2172298 h 2344739"/>
              <a:gd name="connsiteX150-4081" fmla="*/ 4722111 w 12192001"/>
              <a:gd name="connsiteY150-4082" fmla="*/ 2172087 h 2344739"/>
              <a:gd name="connsiteX151-4083" fmla="*/ 4717202 w 12192001"/>
              <a:gd name="connsiteY151-4084" fmla="*/ 2170817 h 2344739"/>
              <a:gd name="connsiteX152-4085" fmla="*/ 4721176 w 12192001"/>
              <a:gd name="connsiteY152-4086" fmla="*/ 2172298 h 2344739"/>
              <a:gd name="connsiteX153-4087" fmla="*/ 4715526 w 12192001"/>
              <a:gd name="connsiteY153-4088" fmla="*/ 2173573 h 2344739"/>
              <a:gd name="connsiteX154-4089" fmla="*/ 4515814 w 12192001"/>
              <a:gd name="connsiteY154-4090" fmla="*/ 2163671 h 2344739"/>
              <a:gd name="connsiteX155-4091" fmla="*/ 4428543 w 12192001"/>
              <a:gd name="connsiteY155-4092" fmla="*/ 2153020 h 2344739"/>
              <a:gd name="connsiteX156-4093" fmla="*/ 4362875 w 12192001"/>
              <a:gd name="connsiteY156-4094" fmla="*/ 2151674 h 2344739"/>
              <a:gd name="connsiteX157-4095" fmla="*/ 4316966 w 12192001"/>
              <a:gd name="connsiteY157-4096" fmla="*/ 2158289 h 2344739"/>
              <a:gd name="connsiteX158-4097" fmla="*/ 4315110 w 12192001"/>
              <a:gd name="connsiteY158-4098" fmla="*/ 2156948 h 2344739"/>
              <a:gd name="connsiteX159-4099" fmla="*/ 4295144 w 12192001"/>
              <a:gd name="connsiteY159-4100" fmla="*/ 2155069 h 2344739"/>
              <a:gd name="connsiteX160-4101" fmla="*/ 4290064 w 12192001"/>
              <a:gd name="connsiteY160-4102" fmla="*/ 2157986 h 2344739"/>
              <a:gd name="connsiteX161-4103" fmla="*/ 4276142 w 12192001"/>
              <a:gd name="connsiteY161-4104" fmla="*/ 2157740 h 2344739"/>
              <a:gd name="connsiteX162-4105" fmla="*/ 4248117 w 12192001"/>
              <a:gd name="connsiteY162-4106" fmla="*/ 2160064 h 2344739"/>
              <a:gd name="connsiteX163-4107" fmla="*/ 4202051 w 12192001"/>
              <a:gd name="connsiteY163-4108" fmla="*/ 2157269 h 2344739"/>
              <a:gd name="connsiteX164-4109" fmla="*/ 4201745 w 12192001"/>
              <a:gd name="connsiteY164-4110" fmla="*/ 2156010 h 2344739"/>
              <a:gd name="connsiteX165-4111" fmla="*/ 4191248 w 12192001"/>
              <a:gd name="connsiteY165-4112" fmla="*/ 2150376 h 2344739"/>
              <a:gd name="connsiteX166-4113" fmla="*/ 4142745 w 12192001"/>
              <a:gd name="connsiteY166-4114" fmla="*/ 2134511 h 2344739"/>
              <a:gd name="connsiteX167-4115" fmla="*/ 4083097 w 12192001"/>
              <a:gd name="connsiteY167-4116" fmla="*/ 2107978 h 2344739"/>
              <a:gd name="connsiteX168-4117" fmla="*/ 4074546 w 12192001"/>
              <a:gd name="connsiteY168-4118" fmla="*/ 2107143 h 2344739"/>
              <a:gd name="connsiteX169-4119" fmla="*/ 4074427 w 12192001"/>
              <a:gd name="connsiteY169-4120" fmla="*/ 2106844 h 2344739"/>
              <a:gd name="connsiteX170-4121" fmla="*/ 4065510 w 12192001"/>
              <a:gd name="connsiteY170-4122" fmla="*/ 2105400 h 2344739"/>
              <a:gd name="connsiteX171-4123" fmla="*/ 4058954 w 12192001"/>
              <a:gd name="connsiteY171-4124" fmla="*/ 2105618 h 2344739"/>
              <a:gd name="connsiteX172-4125" fmla="*/ 4042364 w 12192001"/>
              <a:gd name="connsiteY172-4126" fmla="*/ 2103997 h 2344739"/>
              <a:gd name="connsiteX173-4127" fmla="*/ 4036997 w 12192001"/>
              <a:gd name="connsiteY173-4128" fmla="*/ 2101563 h 2344739"/>
              <a:gd name="connsiteX174-4129" fmla="*/ 4035363 w 12192001"/>
              <a:gd name="connsiteY174-4130" fmla="*/ 2097896 h 2344739"/>
              <a:gd name="connsiteX175-4131" fmla="*/ 4033778 w 12192001"/>
              <a:gd name="connsiteY175-4132" fmla="*/ 2098131 h 2344739"/>
              <a:gd name="connsiteX176-4133" fmla="*/ 4004538 w 12192001"/>
              <a:gd name="connsiteY176-4134" fmla="*/ 2085563 h 2344739"/>
              <a:gd name="connsiteX177-4135" fmla="*/ 3936846 w 12192001"/>
              <a:gd name="connsiteY177-4136" fmla="*/ 2068106 h 2344739"/>
              <a:gd name="connsiteX178-4137" fmla="*/ 3897275 w 12192001"/>
              <a:gd name="connsiteY178-4138" fmla="*/ 2062451 h 2344739"/>
              <a:gd name="connsiteX179-4139" fmla="*/ 3789760 w 12192001"/>
              <a:gd name="connsiteY179-4140" fmla="*/ 2042213 h 2344739"/>
              <a:gd name="connsiteX180-4141" fmla="*/ 3682513 w 12192001"/>
              <a:gd name="connsiteY180-4142" fmla="*/ 2018290 h 2344739"/>
              <a:gd name="connsiteX181-4143" fmla="*/ 3610035 w 12192001"/>
              <a:gd name="connsiteY181-4144" fmla="*/ 1986019 h 2344739"/>
              <a:gd name="connsiteX182-4145" fmla="*/ 3603855 w 12192001"/>
              <a:gd name="connsiteY182-4146" fmla="*/ 1987381 h 2344739"/>
              <a:gd name="connsiteX183-4147" fmla="*/ 3594736 w 12192001"/>
              <a:gd name="connsiteY183-4148" fmla="*/ 1987545 h 2344739"/>
              <a:gd name="connsiteX184-4149" fmla="*/ 3594501 w 12192001"/>
              <a:gd name="connsiteY184-4150" fmla="*/ 1987276 h 2344739"/>
              <a:gd name="connsiteX185-4151" fmla="*/ 3585978 w 12192001"/>
              <a:gd name="connsiteY185-4152" fmla="*/ 1987966 h 2344739"/>
              <a:gd name="connsiteX186-4153" fmla="*/ 3536135 w 12192001"/>
              <a:gd name="connsiteY186-4154" fmla="*/ 1978267 h 2344739"/>
              <a:gd name="connsiteX187-4155" fmla="*/ 3473223 w 12192001"/>
              <a:gd name="connsiteY187-4156" fmla="*/ 1974606 h 2344739"/>
              <a:gd name="connsiteX188-4157" fmla="*/ 3400728 w 12192001"/>
              <a:gd name="connsiteY188-4158" fmla="*/ 1962558 h 2344739"/>
              <a:gd name="connsiteX189-4159" fmla="*/ 3363888 w 12192001"/>
              <a:gd name="connsiteY189-4160" fmla="*/ 1979510 h 2344739"/>
              <a:gd name="connsiteX190-4161" fmla="*/ 3344026 w 12192001"/>
              <a:gd name="connsiteY190-4162" fmla="*/ 1981192 h 2344739"/>
              <a:gd name="connsiteX191-4163" fmla="*/ 3341698 w 12192001"/>
              <a:gd name="connsiteY191-4164" fmla="*/ 1980217 h 2344739"/>
              <a:gd name="connsiteX192-4165" fmla="*/ 3262356 w 12192001"/>
              <a:gd name="connsiteY192-4166" fmla="*/ 1986094 h 2344739"/>
              <a:gd name="connsiteX193-4167" fmla="*/ 3142556 w 12192001"/>
              <a:gd name="connsiteY193-4168" fmla="*/ 1993869 h 2344739"/>
              <a:gd name="connsiteX194-4169" fmla="*/ 3030291 w 12192001"/>
              <a:gd name="connsiteY194-4170" fmla="*/ 1996512 h 2344739"/>
              <a:gd name="connsiteX195-4171" fmla="*/ 2781569 w 12192001"/>
              <a:gd name="connsiteY195-4172" fmla="*/ 2018333 h 2344739"/>
              <a:gd name="connsiteX196-4173" fmla="*/ 2646527 w 12192001"/>
              <a:gd name="connsiteY196-4174" fmla="*/ 2028869 h 2344739"/>
              <a:gd name="connsiteX197-4175" fmla="*/ 2568028 w 12192001"/>
              <a:gd name="connsiteY197-4176" fmla="*/ 2002628 h 2344739"/>
              <a:gd name="connsiteX198-4177" fmla="*/ 2443255 w 12192001"/>
              <a:gd name="connsiteY198-4178" fmla="*/ 2016529 h 2344739"/>
              <a:gd name="connsiteX199-4179" fmla="*/ 2315112 w 12192001"/>
              <a:gd name="connsiteY199-4180" fmla="*/ 2024996 h 2344739"/>
              <a:gd name="connsiteX200-4181" fmla="*/ 2208578 w 12192001"/>
              <a:gd name="connsiteY200-4182" fmla="*/ 2019763 h 2344739"/>
              <a:gd name="connsiteX201-4183" fmla="*/ 2094665 w 12192001"/>
              <a:gd name="connsiteY201-4184" fmla="*/ 2003052 h 2344739"/>
              <a:gd name="connsiteX202-4185" fmla="*/ 1997356 w 12192001"/>
              <a:gd name="connsiteY202-4186" fmla="*/ 1995032 h 2344739"/>
              <a:gd name="connsiteX203-4187" fmla="*/ 1928172 w 12192001"/>
              <a:gd name="connsiteY203-4188" fmla="*/ 2016977 h 2344739"/>
              <a:gd name="connsiteX204-4189" fmla="*/ 1921650 w 12192001"/>
              <a:gd name="connsiteY204-4190" fmla="*/ 2012146 h 2344739"/>
              <a:gd name="connsiteX205-4191" fmla="*/ 1873080 w 12192001"/>
              <a:gd name="connsiteY205-4192" fmla="*/ 2013741 h 2344739"/>
              <a:gd name="connsiteX206-4193" fmla="*/ 1786655 w 12192001"/>
              <a:gd name="connsiteY206-4194" fmla="*/ 2041363 h 2344739"/>
              <a:gd name="connsiteX207-4195" fmla="*/ 1738204 w 12192001"/>
              <a:gd name="connsiteY207-4196" fmla="*/ 2036312 h 2344739"/>
              <a:gd name="connsiteX208-4197" fmla="*/ 1675071 w 12192001"/>
              <a:gd name="connsiteY208-4198" fmla="*/ 2019963 h 2344739"/>
              <a:gd name="connsiteX209-4199" fmla="*/ 1608669 w 12192001"/>
              <a:gd name="connsiteY209-4200" fmla="*/ 2013066 h 2344739"/>
              <a:gd name="connsiteX210-4201" fmla="*/ 1496110 w 12192001"/>
              <a:gd name="connsiteY210-4202" fmla="*/ 1987476 h 2344739"/>
              <a:gd name="connsiteX211-4203" fmla="*/ 1149979 w 12192001"/>
              <a:gd name="connsiteY211-4204" fmla="*/ 1938041 h 2344739"/>
              <a:gd name="connsiteX212-4205" fmla="*/ 858269 w 12192001"/>
              <a:gd name="connsiteY212-4206" fmla="*/ 1928608 h 2344739"/>
              <a:gd name="connsiteX213-4207" fmla="*/ 837540 w 12192001"/>
              <a:gd name="connsiteY213-4208" fmla="*/ 1929821 h 2344739"/>
              <a:gd name="connsiteX214-4209" fmla="*/ 816809 w 12192001"/>
              <a:gd name="connsiteY214-4210" fmla="*/ 1927857 h 2344739"/>
              <a:gd name="connsiteX215-4211" fmla="*/ 811506 w 12192001"/>
              <a:gd name="connsiteY215-4212" fmla="*/ 1930751 h 2344739"/>
              <a:gd name="connsiteX216-4213" fmla="*/ 797041 w 12192001"/>
              <a:gd name="connsiteY216-4214" fmla="*/ 1930446 h 2344739"/>
              <a:gd name="connsiteX217-4215" fmla="*/ 767901 w 12192001"/>
              <a:gd name="connsiteY217-4216" fmla="*/ 1932653 h 2344739"/>
              <a:gd name="connsiteX218-4217" fmla="*/ 763053 w 12192001"/>
              <a:gd name="connsiteY218-4218" fmla="*/ 1930432 h 2344739"/>
              <a:gd name="connsiteX219-4219" fmla="*/ 720047 w 12192001"/>
              <a:gd name="connsiteY219-4220" fmla="*/ 1929661 h 2344739"/>
              <a:gd name="connsiteX220-4221" fmla="*/ 719742 w 12192001"/>
              <a:gd name="connsiteY220-4222" fmla="*/ 1928399 h 2344739"/>
              <a:gd name="connsiteX221-4223" fmla="*/ 708875 w 12192001"/>
              <a:gd name="connsiteY221-4224" fmla="*/ 1922722 h 2344739"/>
              <a:gd name="connsiteX222-4225" fmla="*/ 596792 w 12192001"/>
              <a:gd name="connsiteY222-4226" fmla="*/ 1879864 h 2344739"/>
              <a:gd name="connsiteX223-4227" fmla="*/ 578535 w 12192001"/>
              <a:gd name="connsiteY223-4228" fmla="*/ 1877212 h 2344739"/>
              <a:gd name="connsiteX224-4229" fmla="*/ 571717 w 12192001"/>
              <a:gd name="connsiteY224-4230" fmla="*/ 1877401 h 2344739"/>
              <a:gd name="connsiteX225-4231" fmla="*/ 445099 w 12192001"/>
              <a:gd name="connsiteY225-4232" fmla="*/ 1839371 h 2344739"/>
              <a:gd name="connsiteX226-4233" fmla="*/ 404015 w 12192001"/>
              <a:gd name="connsiteY226-4234" fmla="*/ 1833548 h 2344739"/>
              <a:gd name="connsiteX227-4235" fmla="*/ 292435 w 12192001"/>
              <a:gd name="connsiteY227-4236" fmla="*/ 1812852 h 2344739"/>
              <a:gd name="connsiteX228-4237" fmla="*/ 118381 w 12192001"/>
              <a:gd name="connsiteY228-4238" fmla="*/ 1761047 h 2344739"/>
              <a:gd name="connsiteX229-4239" fmla="*/ 15526 w 12192001"/>
              <a:gd name="connsiteY229-4240" fmla="*/ 1758191 h 2344739"/>
              <a:gd name="connsiteX230-4241" fmla="*/ 2 w 12192001"/>
              <a:gd name="connsiteY230-4242" fmla="*/ 1752722 h 2344739"/>
              <a:gd name="connsiteX231-4243" fmla="*/ 1 w 12192001"/>
              <a:gd name="connsiteY231-4244" fmla="*/ 762497 h 2344739"/>
              <a:gd name="connsiteX232-4245" fmla="*/ 0 w 12192001"/>
              <a:gd name="connsiteY232-4246" fmla="*/ 762497 h 2344739"/>
              <a:gd name="connsiteX233-4247" fmla="*/ 0 w 12192001"/>
              <a:gd name="connsiteY233-4248" fmla="*/ 222213 h 2344739"/>
              <a:gd name="connsiteX234-4249" fmla="*/ 0 w 12192001"/>
              <a:gd name="connsiteY234-4250" fmla="*/ 0 h 2344739"/>
              <a:gd name="connsiteX0-4251" fmla="*/ 0 w 12192001"/>
              <a:gd name="connsiteY0-4252" fmla="*/ 0 h 2344739"/>
              <a:gd name="connsiteX1-4253" fmla="*/ 12192000 w 12192001"/>
              <a:gd name="connsiteY1-4254" fmla="*/ 0 h 2344739"/>
              <a:gd name="connsiteX2-4255" fmla="*/ 12192000 w 12192001"/>
              <a:gd name="connsiteY2-4256" fmla="*/ 222213 h 2344739"/>
              <a:gd name="connsiteX3-4257" fmla="*/ 12192000 w 12192001"/>
              <a:gd name="connsiteY3-4258" fmla="*/ 389190 h 2344739"/>
              <a:gd name="connsiteX4-4259" fmla="*/ 12192001 w 12192001"/>
              <a:gd name="connsiteY4-4260" fmla="*/ 579739 h 2344739"/>
              <a:gd name="connsiteX5-4261" fmla="*/ 12184838 w 12192001"/>
              <a:gd name="connsiteY5-4262" fmla="*/ 584189 h 2344739"/>
              <a:gd name="connsiteX6-4263" fmla="*/ 12155215 w 12192001"/>
              <a:gd name="connsiteY6-4264" fmla="*/ 597366 h 2344739"/>
              <a:gd name="connsiteX7-4265" fmla="*/ 12138067 w 12192001"/>
              <a:gd name="connsiteY7-4266" fmla="*/ 623179 h 2344739"/>
              <a:gd name="connsiteX8-4267" fmla="*/ 12125179 w 12192001"/>
              <a:gd name="connsiteY8-4268" fmla="*/ 624690 h 2344739"/>
              <a:gd name="connsiteX9-4269" fmla="*/ 12122859 w 12192001"/>
              <a:gd name="connsiteY9-4270" fmla="*/ 624794 h 2344739"/>
              <a:gd name="connsiteX10-4271" fmla="*/ 12115706 w 12192001"/>
              <a:gd name="connsiteY10-4272" fmla="*/ 628608 h 2344739"/>
              <a:gd name="connsiteX11-4273" fmla="*/ 12098349 w 12192001"/>
              <a:gd name="connsiteY11-4274" fmla="*/ 628139 h 2344739"/>
              <a:gd name="connsiteX12-4275" fmla="*/ 12085925 w 12192001"/>
              <a:gd name="connsiteY12-4276" fmla="*/ 636341 h 2344739"/>
              <a:gd name="connsiteX13-4277" fmla="*/ 12029925 w 12192001"/>
              <a:gd name="connsiteY13-4278" fmla="*/ 680009 h 2344739"/>
              <a:gd name="connsiteX14-4279" fmla="*/ 11994685 w 12192001"/>
              <a:gd name="connsiteY14-4280" fmla="*/ 703458 h 2344739"/>
              <a:gd name="connsiteX15-4281" fmla="*/ 11978569 w 12192001"/>
              <a:gd name="connsiteY15-4282" fmla="*/ 708161 h 2344739"/>
              <a:gd name="connsiteX16-4283" fmla="*/ 11957898 w 12192001"/>
              <a:gd name="connsiteY16-4284" fmla="*/ 717558 h 2344739"/>
              <a:gd name="connsiteX17-4285" fmla="*/ 11919306 w 12192001"/>
              <a:gd name="connsiteY17-4286" fmla="*/ 730883 h 2344739"/>
              <a:gd name="connsiteX18-4287" fmla="*/ 11902508 w 12192001"/>
              <a:gd name="connsiteY18-4288" fmla="*/ 742426 h 2344739"/>
              <a:gd name="connsiteX19-4289" fmla="*/ 11893900 w 12192001"/>
              <a:gd name="connsiteY19-4290" fmla="*/ 744791 h 2344739"/>
              <a:gd name="connsiteX20-4291" fmla="*/ 11890820 w 12192001"/>
              <a:gd name="connsiteY20-4292" fmla="*/ 755729 h 2344739"/>
              <a:gd name="connsiteX21-4293" fmla="*/ 11869628 w 12192001"/>
              <a:gd name="connsiteY21-4294" fmla="*/ 777816 h 2344739"/>
              <a:gd name="connsiteX22-4295" fmla="*/ 11812228 w 12192001"/>
              <a:gd name="connsiteY22-4296" fmla="*/ 797659 h 2344739"/>
              <a:gd name="connsiteX23-4297" fmla="*/ 11748619 w 12192001"/>
              <a:gd name="connsiteY23-4298" fmla="*/ 872002 h 2344739"/>
              <a:gd name="connsiteX24-4299" fmla="*/ 11595155 w 12192001"/>
              <a:gd name="connsiteY24-4300" fmla="*/ 918898 h 2344739"/>
              <a:gd name="connsiteX25-4301" fmla="*/ 11522499 w 12192001"/>
              <a:gd name="connsiteY25-4302" fmla="*/ 1207528 h 2344739"/>
              <a:gd name="connsiteX26-4303" fmla="*/ 11245526 w 12192001"/>
              <a:gd name="connsiteY26-4304" fmla="*/ 1274060 h 2344739"/>
              <a:gd name="connsiteX27-4305" fmla="*/ 11227161 w 12192001"/>
              <a:gd name="connsiteY27-4306" fmla="*/ 1276236 h 2344739"/>
              <a:gd name="connsiteX28-4307" fmla="*/ 11216939 w 12192001"/>
              <a:gd name="connsiteY28-4308" fmla="*/ 1275961 h 2344739"/>
              <a:gd name="connsiteX29-4309" fmla="*/ 11216036 w 12192001"/>
              <a:gd name="connsiteY29-4310" fmla="*/ 1275018 h 2344739"/>
              <a:gd name="connsiteX30-4311" fmla="*/ 11187737 w 12192001"/>
              <a:gd name="connsiteY30-4312" fmla="*/ 1292383 h 2344739"/>
              <a:gd name="connsiteX31-4313" fmla="*/ 11183353 w 12192001"/>
              <a:gd name="connsiteY31-4314" fmla="*/ 1292525 h 2344739"/>
              <a:gd name="connsiteX32-4315" fmla="*/ 11165706 w 12192001"/>
              <a:gd name="connsiteY32-4316" fmla="*/ 1306612 h 2344739"/>
              <a:gd name="connsiteX33-4317" fmla="*/ 11156163 w 12192001"/>
              <a:gd name="connsiteY33-4318" fmla="*/ 1312414 h 2344739"/>
              <a:gd name="connsiteX34-4319" fmla="*/ 11154348 w 12192001"/>
              <a:gd name="connsiteY34-4320" fmla="*/ 1317097 h 2344739"/>
              <a:gd name="connsiteX35-4321" fmla="*/ 11139813 w 12192001"/>
              <a:gd name="connsiteY35-4322" fmla="*/ 1324115 h 2344739"/>
              <a:gd name="connsiteX36-4323" fmla="*/ 11137813 w 12192001"/>
              <a:gd name="connsiteY36-4324" fmla="*/ 1323772 h 2344739"/>
              <a:gd name="connsiteX37-4325" fmla="*/ 11127060 w 12192001"/>
              <a:gd name="connsiteY37-4326" fmla="*/ 1333832 h 2344739"/>
              <a:gd name="connsiteX38-4327" fmla="*/ 11119543 w 12192001"/>
              <a:gd name="connsiteY38-4328" fmla="*/ 1347424 h 2344739"/>
              <a:gd name="connsiteX39-4329" fmla="*/ 10893535 w 12192001"/>
              <a:gd name="connsiteY39-4330" fmla="*/ 1473399 h 2344739"/>
              <a:gd name="connsiteX40-4331" fmla="*/ 10772152 w 12192001"/>
              <a:gd name="connsiteY40-4332" fmla="*/ 1523191 h 2344739"/>
              <a:gd name="connsiteX41-4333" fmla="*/ 10626520 w 12192001"/>
              <a:gd name="connsiteY41-4334" fmla="*/ 1559229 h 2344739"/>
              <a:gd name="connsiteX42-4335" fmla="*/ 10580747 w 12192001"/>
              <a:gd name="connsiteY42-4336" fmla="*/ 1568689 h 2344739"/>
              <a:gd name="connsiteX43-4337" fmla="*/ 10546642 w 12192001"/>
              <a:gd name="connsiteY43-4338" fmla="*/ 1598423 h 2344739"/>
              <a:gd name="connsiteX44-4339" fmla="*/ 10528495 w 12192001"/>
              <a:gd name="connsiteY44-4340" fmla="*/ 1596907 h 2344739"/>
              <a:gd name="connsiteX45-4341" fmla="*/ 10525298 w 12192001"/>
              <a:gd name="connsiteY45-4342" fmla="*/ 1596411 h 2344739"/>
              <a:gd name="connsiteX46-4343" fmla="*/ 10513981 w 12192001"/>
              <a:gd name="connsiteY46-4344" fmla="*/ 1599537 h 2344739"/>
              <a:gd name="connsiteX47-4345" fmla="*/ 10490587 w 12192001"/>
              <a:gd name="connsiteY47-4346" fmla="*/ 1594156 h 2344739"/>
              <a:gd name="connsiteX48-4347" fmla="*/ 10470270 w 12192001"/>
              <a:gd name="connsiteY48-4348" fmla="*/ 1601693 h 2344739"/>
              <a:gd name="connsiteX49-4349" fmla="*/ 10375894 w 12192001"/>
              <a:gd name="connsiteY49-4350" fmla="*/ 1644598 h 2344739"/>
              <a:gd name="connsiteX50-4351" fmla="*/ 10318190 w 12192001"/>
              <a:gd name="connsiteY50-4352" fmla="*/ 1666221 h 2344739"/>
              <a:gd name="connsiteX51-4353" fmla="*/ 10294319 w 12192001"/>
              <a:gd name="connsiteY51-4354" fmla="*/ 1668079 h 2344739"/>
              <a:gd name="connsiteX52-4355" fmla="*/ 10262295 w 12192001"/>
              <a:gd name="connsiteY52-4356" fmla="*/ 1674948 h 2344739"/>
              <a:gd name="connsiteX53-4357" fmla="*/ 10204270 w 12192001"/>
              <a:gd name="connsiteY53-4358" fmla="*/ 1682149 h 2344739"/>
              <a:gd name="connsiteX54-4359" fmla="*/ 10176611 w 12192001"/>
              <a:gd name="connsiteY54-4360" fmla="*/ 1692943 h 2344739"/>
              <a:gd name="connsiteX55-4361" fmla="*/ 10163922 w 12192001"/>
              <a:gd name="connsiteY55-4362" fmla="*/ 1693739 h 2344739"/>
              <a:gd name="connsiteX56-4363" fmla="*/ 10155160 w 12192001"/>
              <a:gd name="connsiteY56-4364" fmla="*/ 1707487 h 2344739"/>
              <a:gd name="connsiteX57-4365" fmla="*/ 10117119 w 12192001"/>
              <a:gd name="connsiteY57-4366" fmla="*/ 1731142 h 2344739"/>
              <a:gd name="connsiteX58-4367" fmla="*/ 10100445 w 12192001"/>
              <a:gd name="connsiteY58-4368" fmla="*/ 1742432 h 2344739"/>
              <a:gd name="connsiteX59-4369" fmla="*/ 10082169 w 12192001"/>
              <a:gd name="connsiteY59-4370" fmla="*/ 1743296 h 2344739"/>
              <a:gd name="connsiteX60-4371" fmla="*/ 10039240 w 12192001"/>
              <a:gd name="connsiteY60-4372" fmla="*/ 1741632 h 2344739"/>
              <a:gd name="connsiteX61-4373" fmla="*/ 9960019 w 12192001"/>
              <a:gd name="connsiteY61-4374" fmla="*/ 1757147 h 2344739"/>
              <a:gd name="connsiteX62-4375" fmla="*/ 9847792 w 12192001"/>
              <a:gd name="connsiteY62-4376" fmla="*/ 1763915 h 2344739"/>
              <a:gd name="connsiteX63-4377" fmla="*/ 9728309 w 12192001"/>
              <a:gd name="connsiteY63-4378" fmla="*/ 1784122 h 2344739"/>
              <a:gd name="connsiteX64-4379" fmla="*/ 9584507 w 12192001"/>
              <a:gd name="connsiteY64-4380" fmla="*/ 1795542 h 2344739"/>
              <a:gd name="connsiteX65-4381" fmla="*/ 9343052 w 12192001"/>
              <a:gd name="connsiteY65-4382" fmla="*/ 1841244 h 2344739"/>
              <a:gd name="connsiteX66-4383" fmla="*/ 9231370 w 12192001"/>
              <a:gd name="connsiteY66-4384" fmla="*/ 1893149 h 2344739"/>
              <a:gd name="connsiteX67-4385" fmla="*/ 9194810 w 12192001"/>
              <a:gd name="connsiteY67-4386" fmla="*/ 1903228 h 2344739"/>
              <a:gd name="connsiteX68-4387" fmla="*/ 9189246 w 12192001"/>
              <a:gd name="connsiteY68-4388" fmla="*/ 1912467 h 2344739"/>
              <a:gd name="connsiteX69-4389" fmla="*/ 9151232 w 12192001"/>
              <a:gd name="connsiteY69-4390" fmla="*/ 1923669 h 2344739"/>
              <a:gd name="connsiteX70-4391" fmla="*/ 9150210 w 12192001"/>
              <a:gd name="connsiteY70-4392" fmla="*/ 1922604 h 2344739"/>
              <a:gd name="connsiteX71-4393" fmla="*/ 9137318 w 12192001"/>
              <a:gd name="connsiteY71-4394" fmla="*/ 1920435 h 2344739"/>
              <a:gd name="connsiteX72-4395" fmla="*/ 9113812 w 12192001"/>
              <a:gd name="connsiteY72-4396" fmla="*/ 1919069 h 2344739"/>
              <a:gd name="connsiteX73-4397" fmla="*/ 9053453 w 12192001"/>
              <a:gd name="connsiteY73-4398" fmla="*/ 1910755 h 2344739"/>
              <a:gd name="connsiteX74-4399" fmla="*/ 9005486 w 12192001"/>
              <a:gd name="connsiteY74-4400" fmla="*/ 1914040 h 2344739"/>
              <a:gd name="connsiteX75-4401" fmla="*/ 9005201 w 12192001"/>
              <a:gd name="connsiteY75-4402" fmla="*/ 1913800 h 2344739"/>
              <a:gd name="connsiteX76-4403" fmla="*/ 8996232 w 12192001"/>
              <a:gd name="connsiteY76-4404" fmla="*/ 1915011 h 2344739"/>
              <a:gd name="connsiteX77-4405" fmla="*/ 8990394 w 12192001"/>
              <a:gd name="connsiteY77-4406" fmla="*/ 1917072 h 2344739"/>
              <a:gd name="connsiteX78-4407" fmla="*/ 8974337 w 12192001"/>
              <a:gd name="connsiteY78-4408" fmla="*/ 1920298 h 2344739"/>
              <a:gd name="connsiteX79-4409" fmla="*/ 8968011 w 12192001"/>
              <a:gd name="connsiteY79-4410" fmla="*/ 1919598 h 2344739"/>
              <a:gd name="connsiteX80-4411" fmla="*/ 8963048 w 12192001"/>
              <a:gd name="connsiteY80-4412" fmla="*/ 1917373 h 2344739"/>
              <a:gd name="connsiteX81-4413" fmla="*/ 8928988 w 12192001"/>
              <a:gd name="connsiteY81-4414" fmla="*/ 1914185 h 2344739"/>
              <a:gd name="connsiteX82-4415" fmla="*/ 8752444 w 12192001"/>
              <a:gd name="connsiteY82-4416" fmla="*/ 1933417 h 2344739"/>
              <a:gd name="connsiteX83-4417" fmla="*/ 8707847 w 12192001"/>
              <a:gd name="connsiteY83-4418" fmla="*/ 1935518 h 2344739"/>
              <a:gd name="connsiteX84-4419" fmla="*/ 8596071 w 12192001"/>
              <a:gd name="connsiteY84-4420" fmla="*/ 1944090 h 2344739"/>
              <a:gd name="connsiteX85-4421" fmla="*/ 8525230 w 12192001"/>
              <a:gd name="connsiteY85-4422" fmla="*/ 1929248 h 2344739"/>
              <a:gd name="connsiteX86-4423" fmla="*/ 8510983 w 12192001"/>
              <a:gd name="connsiteY86-4424" fmla="*/ 1935163 h 2344739"/>
              <a:gd name="connsiteX87-4425" fmla="*/ 8506167 w 12192001"/>
              <a:gd name="connsiteY87-4426" fmla="*/ 1938164 h 2344739"/>
              <a:gd name="connsiteX88-4427" fmla="*/ 8497968 w 12192001"/>
              <a:gd name="connsiteY88-4428" fmla="*/ 1940902 h 2344739"/>
              <a:gd name="connsiteX89-4429" fmla="*/ 8497594 w 12192001"/>
              <a:gd name="connsiteY89-4430" fmla="*/ 1940723 h 2344739"/>
              <a:gd name="connsiteX90-4431" fmla="*/ 8490249 w 12192001"/>
              <a:gd name="connsiteY90-4432" fmla="*/ 1943773 h 2344739"/>
              <a:gd name="connsiteX91-4433" fmla="*/ 8367182 w 12192001"/>
              <a:gd name="connsiteY91-4434" fmla="*/ 1957815 h 2344739"/>
              <a:gd name="connsiteX92-4435" fmla="*/ 8353799 w 12192001"/>
              <a:gd name="connsiteY92-4436" fmla="*/ 1958009 h 2344739"/>
              <a:gd name="connsiteX93-4437" fmla="*/ 8352373 w 12192001"/>
              <a:gd name="connsiteY93-4438" fmla="*/ 1957169 h 2344739"/>
              <a:gd name="connsiteX94-4439" fmla="*/ 8320104 w 12192001"/>
              <a:gd name="connsiteY94-4440" fmla="*/ 1974587 h 2344739"/>
              <a:gd name="connsiteX95-4441" fmla="*/ 8314433 w 12192001"/>
              <a:gd name="connsiteY95-4442" fmla="*/ 1974913 h 2344739"/>
              <a:gd name="connsiteX96-4443" fmla="*/ 8295174 w 12192001"/>
              <a:gd name="connsiteY96-4444" fmla="*/ 1988808 h 2344739"/>
              <a:gd name="connsiteX97-4445" fmla="*/ 8284276 w 12192001"/>
              <a:gd name="connsiteY97-4446" fmla="*/ 1994631 h 2344739"/>
              <a:gd name="connsiteX98-4447" fmla="*/ 8283150 w 12192001"/>
              <a:gd name="connsiteY98-4448" fmla="*/ 1999074 h 2344739"/>
              <a:gd name="connsiteX99-4449" fmla="*/ 8266076 w 12192001"/>
              <a:gd name="connsiteY99-4450" fmla="*/ 2006249 h 2344739"/>
              <a:gd name="connsiteX100-4451" fmla="*/ 8263377 w 12192001"/>
              <a:gd name="connsiteY100-4452" fmla="*/ 2006019 h 2344739"/>
              <a:gd name="connsiteX101-4453" fmla="*/ 8252033 w 12192001"/>
              <a:gd name="connsiteY101-4454" fmla="*/ 2015862 h 2344739"/>
              <a:gd name="connsiteX102-4455" fmla="*/ 8245834 w 12192001"/>
              <a:gd name="connsiteY102-4456" fmla="*/ 2028854 h 2344739"/>
              <a:gd name="connsiteX103-4457" fmla="*/ 8090272 w 12192001"/>
              <a:gd name="connsiteY103-4458" fmla="*/ 2075015 h 2344739"/>
              <a:gd name="connsiteX104-4459" fmla="*/ 7905407 w 12192001"/>
              <a:gd name="connsiteY104-4460" fmla="*/ 2116988 h 2344739"/>
              <a:gd name="connsiteX105-4461" fmla="*/ 7718745 w 12192001"/>
              <a:gd name="connsiteY105-4462" fmla="*/ 2142703 h 2344739"/>
              <a:gd name="connsiteX106-4463" fmla="*/ 7614347 w 12192001"/>
              <a:gd name="connsiteY106-4464" fmla="*/ 2139232 h 2344739"/>
              <a:gd name="connsiteX107-4465" fmla="*/ 7527543 w 12192001"/>
              <a:gd name="connsiteY107-4466" fmla="*/ 2145060 h 2344739"/>
              <a:gd name="connsiteX108-4467" fmla="*/ 7519571 w 12192001"/>
              <a:gd name="connsiteY108-4468" fmla="*/ 2147613 h 2344739"/>
              <a:gd name="connsiteX109-4469" fmla="*/ 7507411 w 12192001"/>
              <a:gd name="connsiteY109-4470" fmla="*/ 2148948 h 2344739"/>
              <a:gd name="connsiteX110-4471" fmla="*/ 7507040 w 12192001"/>
              <a:gd name="connsiteY110-4472" fmla="*/ 2148621 h 2344739"/>
              <a:gd name="connsiteX111-4473" fmla="*/ 7495795 w 12192001"/>
              <a:gd name="connsiteY111-4474" fmla="*/ 2150573 h 2344739"/>
              <a:gd name="connsiteX112-4475" fmla="*/ 7405391 w 12192001"/>
              <a:gd name="connsiteY112-4476" fmla="*/ 2142468 h 2344739"/>
              <a:gd name="connsiteX113-4477" fmla="*/ 7312180 w 12192001"/>
              <a:gd name="connsiteY113-4478" fmla="*/ 2132873 h 2344739"/>
              <a:gd name="connsiteX114-4479" fmla="*/ 7310853 w 12192001"/>
              <a:gd name="connsiteY114-4480" fmla="*/ 2131431 h 2344739"/>
              <a:gd name="connsiteX115-4481" fmla="*/ 7218559 w 12192001"/>
              <a:gd name="connsiteY115-4482" fmla="*/ 2156680 h 2344739"/>
              <a:gd name="connsiteX116-4483" fmla="*/ 7201101 w 12192001"/>
              <a:gd name="connsiteY116-4484" fmla="*/ 2161230 h 2344739"/>
              <a:gd name="connsiteX117-4485" fmla="*/ 7197004 w 12192001"/>
              <a:gd name="connsiteY117-4486" fmla="*/ 2166588 h 2344739"/>
              <a:gd name="connsiteX118-4487" fmla="*/ 7170808 w 12192001"/>
              <a:gd name="connsiteY118-4488" fmla="*/ 2171236 h 2344739"/>
              <a:gd name="connsiteX119-4489" fmla="*/ 7096988 w 12192001"/>
              <a:gd name="connsiteY119-4490" fmla="*/ 2183464 h 2344739"/>
              <a:gd name="connsiteX120-4491" fmla="*/ 7018496 w 12192001"/>
              <a:gd name="connsiteY120-4492" fmla="*/ 2183090 h 2344739"/>
              <a:gd name="connsiteX121-4493" fmla="*/ 6904146 w 12192001"/>
              <a:gd name="connsiteY121-4494" fmla="*/ 2212596 h 2344739"/>
              <a:gd name="connsiteX122-4495" fmla="*/ 6708222 w 12192001"/>
              <a:gd name="connsiteY122-4496" fmla="*/ 2240551 h 2344739"/>
              <a:gd name="connsiteX123-4497" fmla="*/ 6549454 w 12192001"/>
              <a:gd name="connsiteY123-4498" fmla="*/ 2269327 h 2344739"/>
              <a:gd name="connsiteX124-4499" fmla="*/ 6317560 w 12192001"/>
              <a:gd name="connsiteY124-4500" fmla="*/ 2316127 h 2344739"/>
              <a:gd name="connsiteX125-4501" fmla="*/ 6168674 w 12192001"/>
              <a:gd name="connsiteY125-4502" fmla="*/ 2318214 h 2344739"/>
              <a:gd name="connsiteX126-4503" fmla="*/ 6073848 w 12192001"/>
              <a:gd name="connsiteY126-4504" fmla="*/ 2338676 h 2344739"/>
              <a:gd name="connsiteX127-4505" fmla="*/ 6068529 w 12192001"/>
              <a:gd name="connsiteY127-4506" fmla="*/ 2337139 h 2344739"/>
              <a:gd name="connsiteX128-4507" fmla="*/ 6048638 w 12192001"/>
              <a:gd name="connsiteY128-4508" fmla="*/ 2337822 h 2344739"/>
              <a:gd name="connsiteX129-4509" fmla="*/ 6041285 w 12192001"/>
              <a:gd name="connsiteY129-4510" fmla="*/ 2329473 h 2344739"/>
              <a:gd name="connsiteX130-4511" fmla="*/ 6010090 w 12192001"/>
              <a:gd name="connsiteY130-4512" fmla="*/ 2324380 h 2344739"/>
              <a:gd name="connsiteX131-4513" fmla="*/ 5957375 w 12192001"/>
              <a:gd name="connsiteY131-4514" fmla="*/ 2328024 h 2344739"/>
              <a:gd name="connsiteX132-4515" fmla="*/ 5758919 w 12192001"/>
              <a:gd name="connsiteY132-4516" fmla="*/ 2343716 h 2344739"/>
              <a:gd name="connsiteX133-4517" fmla="*/ 5626960 w 12192001"/>
              <a:gd name="connsiteY133-4518" fmla="*/ 2344739 h 2344739"/>
              <a:gd name="connsiteX134-4519" fmla="*/ 5470906 w 12192001"/>
              <a:gd name="connsiteY134-4520" fmla="*/ 2330719 h 2344739"/>
              <a:gd name="connsiteX135-4521" fmla="*/ 5432761 w 12192001"/>
              <a:gd name="connsiteY135-4522" fmla="*/ 2319466 h 2344739"/>
              <a:gd name="connsiteX136-4523" fmla="*/ 5381669 w 12192001"/>
              <a:gd name="connsiteY136-4524" fmla="*/ 2301764 h 2344739"/>
              <a:gd name="connsiteX137-4525" fmla="*/ 5261764 w 12192001"/>
              <a:gd name="connsiteY137-4526" fmla="*/ 2281347 h 2344739"/>
              <a:gd name="connsiteX138-4527" fmla="*/ 5222961 w 12192001"/>
              <a:gd name="connsiteY138-4528" fmla="*/ 2270223 h 2344739"/>
              <a:gd name="connsiteX139-4529" fmla="*/ 5174660 w 12192001"/>
              <a:gd name="connsiteY139-4530" fmla="*/ 2267233 h 2344739"/>
              <a:gd name="connsiteX140-4531" fmla="*/ 5156554 w 12192001"/>
              <a:gd name="connsiteY140-4532" fmla="*/ 2260010 h 2344739"/>
              <a:gd name="connsiteX141-4533" fmla="*/ 5142599 w 12192001"/>
              <a:gd name="connsiteY141-4534" fmla="*/ 2256610 h 2344739"/>
              <a:gd name="connsiteX142-4535" fmla="*/ 5139596 w 12192001"/>
              <a:gd name="connsiteY142-4536" fmla="*/ 2254509 h 2344739"/>
              <a:gd name="connsiteX143-4537" fmla="*/ 5121659 w 12192001"/>
              <a:gd name="connsiteY143-4538" fmla="*/ 2243656 h 2344739"/>
              <a:gd name="connsiteX144-4539" fmla="*/ 5065790 w 12192001"/>
              <a:gd name="connsiteY144-4540" fmla="*/ 2250227 h 2344739"/>
              <a:gd name="connsiteX145-4541" fmla="*/ 5011514 w 12192001"/>
              <a:gd name="connsiteY145-4542" fmla="*/ 2233846 h 2344739"/>
              <a:gd name="connsiteX146-4543" fmla="*/ 4840441 w 12192001"/>
              <a:gd name="connsiteY146-4544" fmla="*/ 2209829 h 2344739"/>
              <a:gd name="connsiteX147-4545" fmla="*/ 4762447 w 12192001"/>
              <a:gd name="connsiteY147-4546" fmla="*/ 2182061 h 2344739"/>
              <a:gd name="connsiteX148-4547" fmla="*/ 4723186 w 12192001"/>
              <a:gd name="connsiteY148-4548" fmla="*/ 2173047 h 2344739"/>
              <a:gd name="connsiteX149-4549" fmla="*/ 4721176 w 12192001"/>
              <a:gd name="connsiteY149-4550" fmla="*/ 2172298 h 2344739"/>
              <a:gd name="connsiteX150-4551" fmla="*/ 4722111 w 12192001"/>
              <a:gd name="connsiteY150-4552" fmla="*/ 2172087 h 2344739"/>
              <a:gd name="connsiteX151-4553" fmla="*/ 4717202 w 12192001"/>
              <a:gd name="connsiteY151-4554" fmla="*/ 2170817 h 2344739"/>
              <a:gd name="connsiteX152-4555" fmla="*/ 4721176 w 12192001"/>
              <a:gd name="connsiteY152-4556" fmla="*/ 2172298 h 2344739"/>
              <a:gd name="connsiteX153-4557" fmla="*/ 4715526 w 12192001"/>
              <a:gd name="connsiteY153-4558" fmla="*/ 2173573 h 2344739"/>
              <a:gd name="connsiteX154-4559" fmla="*/ 4515814 w 12192001"/>
              <a:gd name="connsiteY154-4560" fmla="*/ 2163671 h 2344739"/>
              <a:gd name="connsiteX155-4561" fmla="*/ 4428543 w 12192001"/>
              <a:gd name="connsiteY155-4562" fmla="*/ 2153020 h 2344739"/>
              <a:gd name="connsiteX156-4563" fmla="*/ 4362875 w 12192001"/>
              <a:gd name="connsiteY156-4564" fmla="*/ 2151674 h 2344739"/>
              <a:gd name="connsiteX157-4565" fmla="*/ 4316966 w 12192001"/>
              <a:gd name="connsiteY157-4566" fmla="*/ 2158289 h 2344739"/>
              <a:gd name="connsiteX158-4567" fmla="*/ 4315110 w 12192001"/>
              <a:gd name="connsiteY158-4568" fmla="*/ 2156948 h 2344739"/>
              <a:gd name="connsiteX159-4569" fmla="*/ 4295144 w 12192001"/>
              <a:gd name="connsiteY159-4570" fmla="*/ 2155069 h 2344739"/>
              <a:gd name="connsiteX160-4571" fmla="*/ 4290064 w 12192001"/>
              <a:gd name="connsiteY160-4572" fmla="*/ 2157986 h 2344739"/>
              <a:gd name="connsiteX161-4573" fmla="*/ 4276142 w 12192001"/>
              <a:gd name="connsiteY161-4574" fmla="*/ 2157740 h 2344739"/>
              <a:gd name="connsiteX162-4575" fmla="*/ 4248117 w 12192001"/>
              <a:gd name="connsiteY162-4576" fmla="*/ 2160064 h 2344739"/>
              <a:gd name="connsiteX163-4577" fmla="*/ 4202051 w 12192001"/>
              <a:gd name="connsiteY163-4578" fmla="*/ 2157269 h 2344739"/>
              <a:gd name="connsiteX164-4579" fmla="*/ 4201745 w 12192001"/>
              <a:gd name="connsiteY164-4580" fmla="*/ 2156010 h 2344739"/>
              <a:gd name="connsiteX165-4581" fmla="*/ 4191248 w 12192001"/>
              <a:gd name="connsiteY165-4582" fmla="*/ 2150376 h 2344739"/>
              <a:gd name="connsiteX166-4583" fmla="*/ 4142745 w 12192001"/>
              <a:gd name="connsiteY166-4584" fmla="*/ 2134511 h 2344739"/>
              <a:gd name="connsiteX167-4585" fmla="*/ 4083097 w 12192001"/>
              <a:gd name="connsiteY167-4586" fmla="*/ 2107978 h 2344739"/>
              <a:gd name="connsiteX168-4587" fmla="*/ 4074546 w 12192001"/>
              <a:gd name="connsiteY168-4588" fmla="*/ 2107143 h 2344739"/>
              <a:gd name="connsiteX169-4589" fmla="*/ 4074427 w 12192001"/>
              <a:gd name="connsiteY169-4590" fmla="*/ 2106844 h 2344739"/>
              <a:gd name="connsiteX170-4591" fmla="*/ 4065510 w 12192001"/>
              <a:gd name="connsiteY170-4592" fmla="*/ 2105400 h 2344739"/>
              <a:gd name="connsiteX171-4593" fmla="*/ 4058954 w 12192001"/>
              <a:gd name="connsiteY171-4594" fmla="*/ 2105618 h 2344739"/>
              <a:gd name="connsiteX172-4595" fmla="*/ 4042364 w 12192001"/>
              <a:gd name="connsiteY172-4596" fmla="*/ 2103997 h 2344739"/>
              <a:gd name="connsiteX173-4597" fmla="*/ 4036997 w 12192001"/>
              <a:gd name="connsiteY173-4598" fmla="*/ 2101563 h 2344739"/>
              <a:gd name="connsiteX174-4599" fmla="*/ 4035363 w 12192001"/>
              <a:gd name="connsiteY174-4600" fmla="*/ 2097896 h 2344739"/>
              <a:gd name="connsiteX175-4601" fmla="*/ 4033778 w 12192001"/>
              <a:gd name="connsiteY175-4602" fmla="*/ 2098131 h 2344739"/>
              <a:gd name="connsiteX176-4603" fmla="*/ 4004538 w 12192001"/>
              <a:gd name="connsiteY176-4604" fmla="*/ 2085563 h 2344739"/>
              <a:gd name="connsiteX177-4605" fmla="*/ 3936846 w 12192001"/>
              <a:gd name="connsiteY177-4606" fmla="*/ 2068106 h 2344739"/>
              <a:gd name="connsiteX178-4607" fmla="*/ 3897275 w 12192001"/>
              <a:gd name="connsiteY178-4608" fmla="*/ 2062451 h 2344739"/>
              <a:gd name="connsiteX179-4609" fmla="*/ 3789760 w 12192001"/>
              <a:gd name="connsiteY179-4610" fmla="*/ 2042213 h 2344739"/>
              <a:gd name="connsiteX180-4611" fmla="*/ 3682513 w 12192001"/>
              <a:gd name="connsiteY180-4612" fmla="*/ 2018290 h 2344739"/>
              <a:gd name="connsiteX181-4613" fmla="*/ 3610035 w 12192001"/>
              <a:gd name="connsiteY181-4614" fmla="*/ 1986019 h 2344739"/>
              <a:gd name="connsiteX182-4615" fmla="*/ 3603855 w 12192001"/>
              <a:gd name="connsiteY182-4616" fmla="*/ 1987381 h 2344739"/>
              <a:gd name="connsiteX183-4617" fmla="*/ 3594736 w 12192001"/>
              <a:gd name="connsiteY183-4618" fmla="*/ 1987545 h 2344739"/>
              <a:gd name="connsiteX184-4619" fmla="*/ 3594501 w 12192001"/>
              <a:gd name="connsiteY184-4620" fmla="*/ 1987276 h 2344739"/>
              <a:gd name="connsiteX185-4621" fmla="*/ 3585978 w 12192001"/>
              <a:gd name="connsiteY185-4622" fmla="*/ 1987966 h 2344739"/>
              <a:gd name="connsiteX186-4623" fmla="*/ 3536135 w 12192001"/>
              <a:gd name="connsiteY186-4624" fmla="*/ 1978267 h 2344739"/>
              <a:gd name="connsiteX187-4625" fmla="*/ 3473223 w 12192001"/>
              <a:gd name="connsiteY187-4626" fmla="*/ 1974606 h 2344739"/>
              <a:gd name="connsiteX188-4627" fmla="*/ 3400728 w 12192001"/>
              <a:gd name="connsiteY188-4628" fmla="*/ 1962558 h 2344739"/>
              <a:gd name="connsiteX189-4629" fmla="*/ 3363888 w 12192001"/>
              <a:gd name="connsiteY189-4630" fmla="*/ 1979510 h 2344739"/>
              <a:gd name="connsiteX190-4631" fmla="*/ 3344026 w 12192001"/>
              <a:gd name="connsiteY190-4632" fmla="*/ 1981192 h 2344739"/>
              <a:gd name="connsiteX191-4633" fmla="*/ 3341698 w 12192001"/>
              <a:gd name="connsiteY191-4634" fmla="*/ 1980217 h 2344739"/>
              <a:gd name="connsiteX192-4635" fmla="*/ 3262356 w 12192001"/>
              <a:gd name="connsiteY192-4636" fmla="*/ 1986094 h 2344739"/>
              <a:gd name="connsiteX193-4637" fmla="*/ 3142556 w 12192001"/>
              <a:gd name="connsiteY193-4638" fmla="*/ 1993869 h 2344739"/>
              <a:gd name="connsiteX194-4639" fmla="*/ 3030291 w 12192001"/>
              <a:gd name="connsiteY194-4640" fmla="*/ 1996512 h 2344739"/>
              <a:gd name="connsiteX195-4641" fmla="*/ 2781569 w 12192001"/>
              <a:gd name="connsiteY195-4642" fmla="*/ 2018333 h 2344739"/>
              <a:gd name="connsiteX196-4643" fmla="*/ 2646527 w 12192001"/>
              <a:gd name="connsiteY196-4644" fmla="*/ 2028869 h 2344739"/>
              <a:gd name="connsiteX197-4645" fmla="*/ 2568028 w 12192001"/>
              <a:gd name="connsiteY197-4646" fmla="*/ 2002628 h 2344739"/>
              <a:gd name="connsiteX198-4647" fmla="*/ 2443255 w 12192001"/>
              <a:gd name="connsiteY198-4648" fmla="*/ 2016529 h 2344739"/>
              <a:gd name="connsiteX199-4649" fmla="*/ 2315112 w 12192001"/>
              <a:gd name="connsiteY199-4650" fmla="*/ 2024996 h 2344739"/>
              <a:gd name="connsiteX200-4651" fmla="*/ 2208578 w 12192001"/>
              <a:gd name="connsiteY200-4652" fmla="*/ 2019763 h 2344739"/>
              <a:gd name="connsiteX201-4653" fmla="*/ 2094665 w 12192001"/>
              <a:gd name="connsiteY201-4654" fmla="*/ 2003052 h 2344739"/>
              <a:gd name="connsiteX202-4655" fmla="*/ 1997356 w 12192001"/>
              <a:gd name="connsiteY202-4656" fmla="*/ 1995032 h 2344739"/>
              <a:gd name="connsiteX203-4657" fmla="*/ 1928172 w 12192001"/>
              <a:gd name="connsiteY203-4658" fmla="*/ 2016977 h 2344739"/>
              <a:gd name="connsiteX204-4659" fmla="*/ 1921650 w 12192001"/>
              <a:gd name="connsiteY204-4660" fmla="*/ 2012146 h 2344739"/>
              <a:gd name="connsiteX205-4661" fmla="*/ 1873080 w 12192001"/>
              <a:gd name="connsiteY205-4662" fmla="*/ 2013741 h 2344739"/>
              <a:gd name="connsiteX206-4663" fmla="*/ 1786655 w 12192001"/>
              <a:gd name="connsiteY206-4664" fmla="*/ 2041363 h 2344739"/>
              <a:gd name="connsiteX207-4665" fmla="*/ 1738204 w 12192001"/>
              <a:gd name="connsiteY207-4666" fmla="*/ 2036312 h 2344739"/>
              <a:gd name="connsiteX208-4667" fmla="*/ 1675071 w 12192001"/>
              <a:gd name="connsiteY208-4668" fmla="*/ 2019963 h 2344739"/>
              <a:gd name="connsiteX209-4669" fmla="*/ 1608669 w 12192001"/>
              <a:gd name="connsiteY209-4670" fmla="*/ 2013066 h 2344739"/>
              <a:gd name="connsiteX210-4671" fmla="*/ 1496110 w 12192001"/>
              <a:gd name="connsiteY210-4672" fmla="*/ 1987476 h 2344739"/>
              <a:gd name="connsiteX211-4673" fmla="*/ 1149979 w 12192001"/>
              <a:gd name="connsiteY211-4674" fmla="*/ 1938041 h 2344739"/>
              <a:gd name="connsiteX212-4675" fmla="*/ 858269 w 12192001"/>
              <a:gd name="connsiteY212-4676" fmla="*/ 1928608 h 2344739"/>
              <a:gd name="connsiteX213-4677" fmla="*/ 837540 w 12192001"/>
              <a:gd name="connsiteY213-4678" fmla="*/ 1929821 h 2344739"/>
              <a:gd name="connsiteX214-4679" fmla="*/ 816809 w 12192001"/>
              <a:gd name="connsiteY214-4680" fmla="*/ 1927857 h 2344739"/>
              <a:gd name="connsiteX215-4681" fmla="*/ 811506 w 12192001"/>
              <a:gd name="connsiteY215-4682" fmla="*/ 1930751 h 2344739"/>
              <a:gd name="connsiteX216-4683" fmla="*/ 797041 w 12192001"/>
              <a:gd name="connsiteY216-4684" fmla="*/ 1930446 h 2344739"/>
              <a:gd name="connsiteX217-4685" fmla="*/ 767901 w 12192001"/>
              <a:gd name="connsiteY217-4686" fmla="*/ 1932653 h 2344739"/>
              <a:gd name="connsiteX218-4687" fmla="*/ 763053 w 12192001"/>
              <a:gd name="connsiteY218-4688" fmla="*/ 1930432 h 2344739"/>
              <a:gd name="connsiteX219-4689" fmla="*/ 720047 w 12192001"/>
              <a:gd name="connsiteY219-4690" fmla="*/ 1929661 h 2344739"/>
              <a:gd name="connsiteX220-4691" fmla="*/ 719742 w 12192001"/>
              <a:gd name="connsiteY220-4692" fmla="*/ 1928399 h 2344739"/>
              <a:gd name="connsiteX221-4693" fmla="*/ 708875 w 12192001"/>
              <a:gd name="connsiteY221-4694" fmla="*/ 1922722 h 2344739"/>
              <a:gd name="connsiteX222-4695" fmla="*/ 596792 w 12192001"/>
              <a:gd name="connsiteY222-4696" fmla="*/ 1879864 h 2344739"/>
              <a:gd name="connsiteX223-4697" fmla="*/ 578535 w 12192001"/>
              <a:gd name="connsiteY223-4698" fmla="*/ 1877212 h 2344739"/>
              <a:gd name="connsiteX224-4699" fmla="*/ 571717 w 12192001"/>
              <a:gd name="connsiteY224-4700" fmla="*/ 1877401 h 2344739"/>
              <a:gd name="connsiteX225-4701" fmla="*/ 445099 w 12192001"/>
              <a:gd name="connsiteY225-4702" fmla="*/ 1839371 h 2344739"/>
              <a:gd name="connsiteX226-4703" fmla="*/ 404015 w 12192001"/>
              <a:gd name="connsiteY226-4704" fmla="*/ 1833548 h 2344739"/>
              <a:gd name="connsiteX227-4705" fmla="*/ 292435 w 12192001"/>
              <a:gd name="connsiteY227-4706" fmla="*/ 1812852 h 2344739"/>
              <a:gd name="connsiteX228-4707" fmla="*/ 118381 w 12192001"/>
              <a:gd name="connsiteY228-4708" fmla="*/ 1761047 h 2344739"/>
              <a:gd name="connsiteX229-4709" fmla="*/ 15526 w 12192001"/>
              <a:gd name="connsiteY229-4710" fmla="*/ 1758191 h 2344739"/>
              <a:gd name="connsiteX230-4711" fmla="*/ 2 w 12192001"/>
              <a:gd name="connsiteY230-4712" fmla="*/ 1752722 h 2344739"/>
              <a:gd name="connsiteX231-4713" fmla="*/ 1 w 12192001"/>
              <a:gd name="connsiteY231-4714" fmla="*/ 762497 h 2344739"/>
              <a:gd name="connsiteX232-4715" fmla="*/ 0 w 12192001"/>
              <a:gd name="connsiteY232-4716" fmla="*/ 762497 h 2344739"/>
              <a:gd name="connsiteX233-4717" fmla="*/ 0 w 12192001"/>
              <a:gd name="connsiteY233-4718" fmla="*/ 222213 h 2344739"/>
              <a:gd name="connsiteX234-4719" fmla="*/ 0 w 12192001"/>
              <a:gd name="connsiteY234-4720" fmla="*/ 0 h 2344739"/>
              <a:gd name="connsiteX0-4721" fmla="*/ 0 w 12192001"/>
              <a:gd name="connsiteY0-4722" fmla="*/ 0 h 2344739"/>
              <a:gd name="connsiteX1-4723" fmla="*/ 12192000 w 12192001"/>
              <a:gd name="connsiteY1-4724" fmla="*/ 0 h 2344739"/>
              <a:gd name="connsiteX2-4725" fmla="*/ 12192000 w 12192001"/>
              <a:gd name="connsiteY2-4726" fmla="*/ 222213 h 2344739"/>
              <a:gd name="connsiteX3-4727" fmla="*/ 12192000 w 12192001"/>
              <a:gd name="connsiteY3-4728" fmla="*/ 389190 h 2344739"/>
              <a:gd name="connsiteX4-4729" fmla="*/ 12192001 w 12192001"/>
              <a:gd name="connsiteY4-4730" fmla="*/ 579739 h 2344739"/>
              <a:gd name="connsiteX5-4731" fmla="*/ 12184838 w 12192001"/>
              <a:gd name="connsiteY5-4732" fmla="*/ 584189 h 2344739"/>
              <a:gd name="connsiteX6-4733" fmla="*/ 12155215 w 12192001"/>
              <a:gd name="connsiteY6-4734" fmla="*/ 597366 h 2344739"/>
              <a:gd name="connsiteX7-4735" fmla="*/ 12138067 w 12192001"/>
              <a:gd name="connsiteY7-4736" fmla="*/ 623179 h 2344739"/>
              <a:gd name="connsiteX8-4737" fmla="*/ 12125179 w 12192001"/>
              <a:gd name="connsiteY8-4738" fmla="*/ 624690 h 2344739"/>
              <a:gd name="connsiteX9-4739" fmla="*/ 12122859 w 12192001"/>
              <a:gd name="connsiteY9-4740" fmla="*/ 624794 h 2344739"/>
              <a:gd name="connsiteX10-4741" fmla="*/ 12115706 w 12192001"/>
              <a:gd name="connsiteY10-4742" fmla="*/ 628608 h 2344739"/>
              <a:gd name="connsiteX11-4743" fmla="*/ 12098349 w 12192001"/>
              <a:gd name="connsiteY11-4744" fmla="*/ 628139 h 2344739"/>
              <a:gd name="connsiteX12-4745" fmla="*/ 12085925 w 12192001"/>
              <a:gd name="connsiteY12-4746" fmla="*/ 636341 h 2344739"/>
              <a:gd name="connsiteX13-4747" fmla="*/ 12029925 w 12192001"/>
              <a:gd name="connsiteY13-4748" fmla="*/ 680009 h 2344739"/>
              <a:gd name="connsiteX14-4749" fmla="*/ 11994685 w 12192001"/>
              <a:gd name="connsiteY14-4750" fmla="*/ 703458 h 2344739"/>
              <a:gd name="connsiteX15-4751" fmla="*/ 11978569 w 12192001"/>
              <a:gd name="connsiteY15-4752" fmla="*/ 708161 h 2344739"/>
              <a:gd name="connsiteX16-4753" fmla="*/ 11957898 w 12192001"/>
              <a:gd name="connsiteY16-4754" fmla="*/ 717558 h 2344739"/>
              <a:gd name="connsiteX17-4755" fmla="*/ 11919306 w 12192001"/>
              <a:gd name="connsiteY17-4756" fmla="*/ 730883 h 2344739"/>
              <a:gd name="connsiteX18-4757" fmla="*/ 11902508 w 12192001"/>
              <a:gd name="connsiteY18-4758" fmla="*/ 742426 h 2344739"/>
              <a:gd name="connsiteX19-4759" fmla="*/ 11893900 w 12192001"/>
              <a:gd name="connsiteY19-4760" fmla="*/ 744791 h 2344739"/>
              <a:gd name="connsiteX20-4761" fmla="*/ 11890820 w 12192001"/>
              <a:gd name="connsiteY20-4762" fmla="*/ 755729 h 2344739"/>
              <a:gd name="connsiteX21-4763" fmla="*/ 11869628 w 12192001"/>
              <a:gd name="connsiteY21-4764" fmla="*/ 777816 h 2344739"/>
              <a:gd name="connsiteX22-4765" fmla="*/ 11812228 w 12192001"/>
              <a:gd name="connsiteY22-4766" fmla="*/ 797659 h 2344739"/>
              <a:gd name="connsiteX23-4767" fmla="*/ 11748619 w 12192001"/>
              <a:gd name="connsiteY23-4768" fmla="*/ 872002 h 2344739"/>
              <a:gd name="connsiteX24-4769" fmla="*/ 11595155 w 12192001"/>
              <a:gd name="connsiteY24-4770" fmla="*/ 918898 h 2344739"/>
              <a:gd name="connsiteX25-4771" fmla="*/ 11522499 w 12192001"/>
              <a:gd name="connsiteY25-4772" fmla="*/ 1207528 h 2344739"/>
              <a:gd name="connsiteX26-4773" fmla="*/ 11245526 w 12192001"/>
              <a:gd name="connsiteY26-4774" fmla="*/ 1274060 h 2344739"/>
              <a:gd name="connsiteX27-4775" fmla="*/ 11227161 w 12192001"/>
              <a:gd name="connsiteY27-4776" fmla="*/ 1276236 h 2344739"/>
              <a:gd name="connsiteX28-4777" fmla="*/ 11216939 w 12192001"/>
              <a:gd name="connsiteY28-4778" fmla="*/ 1275961 h 2344739"/>
              <a:gd name="connsiteX29-4779" fmla="*/ 11216036 w 12192001"/>
              <a:gd name="connsiteY29-4780" fmla="*/ 1275018 h 2344739"/>
              <a:gd name="connsiteX30-4781" fmla="*/ 11187737 w 12192001"/>
              <a:gd name="connsiteY30-4782" fmla="*/ 1292383 h 2344739"/>
              <a:gd name="connsiteX31-4783" fmla="*/ 11183353 w 12192001"/>
              <a:gd name="connsiteY31-4784" fmla="*/ 1292525 h 2344739"/>
              <a:gd name="connsiteX32-4785" fmla="*/ 11165706 w 12192001"/>
              <a:gd name="connsiteY32-4786" fmla="*/ 1306612 h 2344739"/>
              <a:gd name="connsiteX33-4787" fmla="*/ 11156163 w 12192001"/>
              <a:gd name="connsiteY33-4788" fmla="*/ 1312414 h 2344739"/>
              <a:gd name="connsiteX34-4789" fmla="*/ 11154348 w 12192001"/>
              <a:gd name="connsiteY34-4790" fmla="*/ 1317097 h 2344739"/>
              <a:gd name="connsiteX35-4791" fmla="*/ 11139813 w 12192001"/>
              <a:gd name="connsiteY35-4792" fmla="*/ 1324115 h 2344739"/>
              <a:gd name="connsiteX36-4793" fmla="*/ 11137813 w 12192001"/>
              <a:gd name="connsiteY36-4794" fmla="*/ 1323772 h 2344739"/>
              <a:gd name="connsiteX37-4795" fmla="*/ 11127060 w 12192001"/>
              <a:gd name="connsiteY37-4796" fmla="*/ 1333832 h 2344739"/>
              <a:gd name="connsiteX38-4797" fmla="*/ 11119543 w 12192001"/>
              <a:gd name="connsiteY38-4798" fmla="*/ 1347424 h 2344739"/>
              <a:gd name="connsiteX39-4799" fmla="*/ 10893535 w 12192001"/>
              <a:gd name="connsiteY39-4800" fmla="*/ 1473399 h 2344739"/>
              <a:gd name="connsiteX40-4801" fmla="*/ 10772152 w 12192001"/>
              <a:gd name="connsiteY40-4802" fmla="*/ 1523191 h 2344739"/>
              <a:gd name="connsiteX41-4803" fmla="*/ 10626520 w 12192001"/>
              <a:gd name="connsiteY41-4804" fmla="*/ 1559229 h 2344739"/>
              <a:gd name="connsiteX42-4805" fmla="*/ 10580747 w 12192001"/>
              <a:gd name="connsiteY42-4806" fmla="*/ 1568689 h 2344739"/>
              <a:gd name="connsiteX43-4807" fmla="*/ 10546642 w 12192001"/>
              <a:gd name="connsiteY43-4808" fmla="*/ 1598423 h 2344739"/>
              <a:gd name="connsiteX44-4809" fmla="*/ 10528495 w 12192001"/>
              <a:gd name="connsiteY44-4810" fmla="*/ 1596907 h 2344739"/>
              <a:gd name="connsiteX45-4811" fmla="*/ 10525298 w 12192001"/>
              <a:gd name="connsiteY45-4812" fmla="*/ 1596411 h 2344739"/>
              <a:gd name="connsiteX46-4813" fmla="*/ 10513981 w 12192001"/>
              <a:gd name="connsiteY46-4814" fmla="*/ 1599537 h 2344739"/>
              <a:gd name="connsiteX47-4815" fmla="*/ 10490587 w 12192001"/>
              <a:gd name="connsiteY47-4816" fmla="*/ 1594156 h 2344739"/>
              <a:gd name="connsiteX48-4817" fmla="*/ 10470270 w 12192001"/>
              <a:gd name="connsiteY48-4818" fmla="*/ 1601693 h 2344739"/>
              <a:gd name="connsiteX49-4819" fmla="*/ 10375894 w 12192001"/>
              <a:gd name="connsiteY49-4820" fmla="*/ 1644598 h 2344739"/>
              <a:gd name="connsiteX50-4821" fmla="*/ 10318190 w 12192001"/>
              <a:gd name="connsiteY50-4822" fmla="*/ 1666221 h 2344739"/>
              <a:gd name="connsiteX51-4823" fmla="*/ 10294319 w 12192001"/>
              <a:gd name="connsiteY51-4824" fmla="*/ 1668079 h 2344739"/>
              <a:gd name="connsiteX52-4825" fmla="*/ 10262295 w 12192001"/>
              <a:gd name="connsiteY52-4826" fmla="*/ 1674948 h 2344739"/>
              <a:gd name="connsiteX53-4827" fmla="*/ 10204270 w 12192001"/>
              <a:gd name="connsiteY53-4828" fmla="*/ 1682149 h 2344739"/>
              <a:gd name="connsiteX54-4829" fmla="*/ 10176611 w 12192001"/>
              <a:gd name="connsiteY54-4830" fmla="*/ 1692943 h 2344739"/>
              <a:gd name="connsiteX55-4831" fmla="*/ 10163922 w 12192001"/>
              <a:gd name="connsiteY55-4832" fmla="*/ 1693739 h 2344739"/>
              <a:gd name="connsiteX56-4833" fmla="*/ 10155160 w 12192001"/>
              <a:gd name="connsiteY56-4834" fmla="*/ 1707487 h 2344739"/>
              <a:gd name="connsiteX57-4835" fmla="*/ 10117119 w 12192001"/>
              <a:gd name="connsiteY57-4836" fmla="*/ 1731142 h 2344739"/>
              <a:gd name="connsiteX58-4837" fmla="*/ 10100445 w 12192001"/>
              <a:gd name="connsiteY58-4838" fmla="*/ 1742432 h 2344739"/>
              <a:gd name="connsiteX59-4839" fmla="*/ 10082169 w 12192001"/>
              <a:gd name="connsiteY59-4840" fmla="*/ 1743296 h 2344739"/>
              <a:gd name="connsiteX60-4841" fmla="*/ 10039240 w 12192001"/>
              <a:gd name="connsiteY60-4842" fmla="*/ 1741632 h 2344739"/>
              <a:gd name="connsiteX61-4843" fmla="*/ 9960019 w 12192001"/>
              <a:gd name="connsiteY61-4844" fmla="*/ 1757147 h 2344739"/>
              <a:gd name="connsiteX62-4845" fmla="*/ 9847792 w 12192001"/>
              <a:gd name="connsiteY62-4846" fmla="*/ 1763915 h 2344739"/>
              <a:gd name="connsiteX63-4847" fmla="*/ 9728309 w 12192001"/>
              <a:gd name="connsiteY63-4848" fmla="*/ 1784122 h 2344739"/>
              <a:gd name="connsiteX64-4849" fmla="*/ 9584507 w 12192001"/>
              <a:gd name="connsiteY64-4850" fmla="*/ 1795542 h 2344739"/>
              <a:gd name="connsiteX65-4851" fmla="*/ 9343052 w 12192001"/>
              <a:gd name="connsiteY65-4852" fmla="*/ 1841244 h 2344739"/>
              <a:gd name="connsiteX66-4853" fmla="*/ 9231370 w 12192001"/>
              <a:gd name="connsiteY66-4854" fmla="*/ 1893149 h 2344739"/>
              <a:gd name="connsiteX67-4855" fmla="*/ 9194810 w 12192001"/>
              <a:gd name="connsiteY67-4856" fmla="*/ 1903228 h 2344739"/>
              <a:gd name="connsiteX68-4857" fmla="*/ 9189246 w 12192001"/>
              <a:gd name="connsiteY68-4858" fmla="*/ 1912467 h 2344739"/>
              <a:gd name="connsiteX69-4859" fmla="*/ 9151232 w 12192001"/>
              <a:gd name="connsiteY69-4860" fmla="*/ 1923669 h 2344739"/>
              <a:gd name="connsiteX70-4861" fmla="*/ 9150210 w 12192001"/>
              <a:gd name="connsiteY70-4862" fmla="*/ 1922604 h 2344739"/>
              <a:gd name="connsiteX71-4863" fmla="*/ 9137318 w 12192001"/>
              <a:gd name="connsiteY71-4864" fmla="*/ 1920435 h 2344739"/>
              <a:gd name="connsiteX72-4865" fmla="*/ 9113812 w 12192001"/>
              <a:gd name="connsiteY72-4866" fmla="*/ 1919069 h 2344739"/>
              <a:gd name="connsiteX73-4867" fmla="*/ 9053453 w 12192001"/>
              <a:gd name="connsiteY73-4868" fmla="*/ 1910755 h 2344739"/>
              <a:gd name="connsiteX74-4869" fmla="*/ 9005486 w 12192001"/>
              <a:gd name="connsiteY74-4870" fmla="*/ 1914040 h 2344739"/>
              <a:gd name="connsiteX75-4871" fmla="*/ 9005201 w 12192001"/>
              <a:gd name="connsiteY75-4872" fmla="*/ 1913800 h 2344739"/>
              <a:gd name="connsiteX76-4873" fmla="*/ 8996232 w 12192001"/>
              <a:gd name="connsiteY76-4874" fmla="*/ 1915011 h 2344739"/>
              <a:gd name="connsiteX77-4875" fmla="*/ 8990394 w 12192001"/>
              <a:gd name="connsiteY77-4876" fmla="*/ 1917072 h 2344739"/>
              <a:gd name="connsiteX78-4877" fmla="*/ 8974337 w 12192001"/>
              <a:gd name="connsiteY78-4878" fmla="*/ 1920298 h 2344739"/>
              <a:gd name="connsiteX79-4879" fmla="*/ 8968011 w 12192001"/>
              <a:gd name="connsiteY79-4880" fmla="*/ 1919598 h 2344739"/>
              <a:gd name="connsiteX80-4881" fmla="*/ 8963048 w 12192001"/>
              <a:gd name="connsiteY80-4882" fmla="*/ 1917373 h 2344739"/>
              <a:gd name="connsiteX81-4883" fmla="*/ 8928988 w 12192001"/>
              <a:gd name="connsiteY81-4884" fmla="*/ 1914185 h 2344739"/>
              <a:gd name="connsiteX82-4885" fmla="*/ 8752444 w 12192001"/>
              <a:gd name="connsiteY82-4886" fmla="*/ 1933417 h 2344739"/>
              <a:gd name="connsiteX83-4887" fmla="*/ 8707847 w 12192001"/>
              <a:gd name="connsiteY83-4888" fmla="*/ 1935518 h 2344739"/>
              <a:gd name="connsiteX84-4889" fmla="*/ 8596071 w 12192001"/>
              <a:gd name="connsiteY84-4890" fmla="*/ 1944090 h 2344739"/>
              <a:gd name="connsiteX85-4891" fmla="*/ 8525230 w 12192001"/>
              <a:gd name="connsiteY85-4892" fmla="*/ 1929248 h 2344739"/>
              <a:gd name="connsiteX86-4893" fmla="*/ 8510983 w 12192001"/>
              <a:gd name="connsiteY86-4894" fmla="*/ 1935163 h 2344739"/>
              <a:gd name="connsiteX87-4895" fmla="*/ 8506167 w 12192001"/>
              <a:gd name="connsiteY87-4896" fmla="*/ 1938164 h 2344739"/>
              <a:gd name="connsiteX88-4897" fmla="*/ 8497968 w 12192001"/>
              <a:gd name="connsiteY88-4898" fmla="*/ 1940902 h 2344739"/>
              <a:gd name="connsiteX89-4899" fmla="*/ 8497594 w 12192001"/>
              <a:gd name="connsiteY89-4900" fmla="*/ 1940723 h 2344739"/>
              <a:gd name="connsiteX90-4901" fmla="*/ 8490249 w 12192001"/>
              <a:gd name="connsiteY90-4902" fmla="*/ 1943773 h 2344739"/>
              <a:gd name="connsiteX91-4903" fmla="*/ 8367182 w 12192001"/>
              <a:gd name="connsiteY91-4904" fmla="*/ 1957815 h 2344739"/>
              <a:gd name="connsiteX92-4905" fmla="*/ 8353799 w 12192001"/>
              <a:gd name="connsiteY92-4906" fmla="*/ 1958009 h 2344739"/>
              <a:gd name="connsiteX93-4907" fmla="*/ 8352373 w 12192001"/>
              <a:gd name="connsiteY93-4908" fmla="*/ 1957169 h 2344739"/>
              <a:gd name="connsiteX94-4909" fmla="*/ 8320104 w 12192001"/>
              <a:gd name="connsiteY94-4910" fmla="*/ 1974587 h 2344739"/>
              <a:gd name="connsiteX95-4911" fmla="*/ 8314433 w 12192001"/>
              <a:gd name="connsiteY95-4912" fmla="*/ 1974913 h 2344739"/>
              <a:gd name="connsiteX96-4913" fmla="*/ 8295174 w 12192001"/>
              <a:gd name="connsiteY96-4914" fmla="*/ 1988808 h 2344739"/>
              <a:gd name="connsiteX97-4915" fmla="*/ 8284276 w 12192001"/>
              <a:gd name="connsiteY97-4916" fmla="*/ 1994631 h 2344739"/>
              <a:gd name="connsiteX98-4917" fmla="*/ 8283150 w 12192001"/>
              <a:gd name="connsiteY98-4918" fmla="*/ 1999074 h 2344739"/>
              <a:gd name="connsiteX99-4919" fmla="*/ 8266076 w 12192001"/>
              <a:gd name="connsiteY99-4920" fmla="*/ 2006249 h 2344739"/>
              <a:gd name="connsiteX100-4921" fmla="*/ 8263377 w 12192001"/>
              <a:gd name="connsiteY100-4922" fmla="*/ 2006019 h 2344739"/>
              <a:gd name="connsiteX101-4923" fmla="*/ 8252033 w 12192001"/>
              <a:gd name="connsiteY101-4924" fmla="*/ 2015862 h 2344739"/>
              <a:gd name="connsiteX102-4925" fmla="*/ 8245834 w 12192001"/>
              <a:gd name="connsiteY102-4926" fmla="*/ 2028854 h 2344739"/>
              <a:gd name="connsiteX103-4927" fmla="*/ 8090272 w 12192001"/>
              <a:gd name="connsiteY103-4928" fmla="*/ 2075015 h 2344739"/>
              <a:gd name="connsiteX104-4929" fmla="*/ 7905407 w 12192001"/>
              <a:gd name="connsiteY104-4930" fmla="*/ 2116988 h 2344739"/>
              <a:gd name="connsiteX105-4931" fmla="*/ 7718745 w 12192001"/>
              <a:gd name="connsiteY105-4932" fmla="*/ 2142703 h 2344739"/>
              <a:gd name="connsiteX106-4933" fmla="*/ 7614347 w 12192001"/>
              <a:gd name="connsiteY106-4934" fmla="*/ 2139232 h 2344739"/>
              <a:gd name="connsiteX107-4935" fmla="*/ 7527543 w 12192001"/>
              <a:gd name="connsiteY107-4936" fmla="*/ 2145060 h 2344739"/>
              <a:gd name="connsiteX108-4937" fmla="*/ 7519571 w 12192001"/>
              <a:gd name="connsiteY108-4938" fmla="*/ 2147613 h 2344739"/>
              <a:gd name="connsiteX109-4939" fmla="*/ 7507411 w 12192001"/>
              <a:gd name="connsiteY109-4940" fmla="*/ 2148948 h 2344739"/>
              <a:gd name="connsiteX110-4941" fmla="*/ 7507040 w 12192001"/>
              <a:gd name="connsiteY110-4942" fmla="*/ 2148621 h 2344739"/>
              <a:gd name="connsiteX111-4943" fmla="*/ 7495795 w 12192001"/>
              <a:gd name="connsiteY111-4944" fmla="*/ 2150573 h 2344739"/>
              <a:gd name="connsiteX112-4945" fmla="*/ 7405391 w 12192001"/>
              <a:gd name="connsiteY112-4946" fmla="*/ 2142468 h 2344739"/>
              <a:gd name="connsiteX113-4947" fmla="*/ 7312180 w 12192001"/>
              <a:gd name="connsiteY113-4948" fmla="*/ 2132873 h 2344739"/>
              <a:gd name="connsiteX114-4949" fmla="*/ 7310853 w 12192001"/>
              <a:gd name="connsiteY114-4950" fmla="*/ 2131431 h 2344739"/>
              <a:gd name="connsiteX115-4951" fmla="*/ 7218559 w 12192001"/>
              <a:gd name="connsiteY115-4952" fmla="*/ 2156680 h 2344739"/>
              <a:gd name="connsiteX116-4953" fmla="*/ 7201101 w 12192001"/>
              <a:gd name="connsiteY116-4954" fmla="*/ 2161230 h 2344739"/>
              <a:gd name="connsiteX117-4955" fmla="*/ 7197004 w 12192001"/>
              <a:gd name="connsiteY117-4956" fmla="*/ 2166588 h 2344739"/>
              <a:gd name="connsiteX118-4957" fmla="*/ 7170808 w 12192001"/>
              <a:gd name="connsiteY118-4958" fmla="*/ 2171236 h 2344739"/>
              <a:gd name="connsiteX119-4959" fmla="*/ 7096988 w 12192001"/>
              <a:gd name="connsiteY119-4960" fmla="*/ 2183464 h 2344739"/>
              <a:gd name="connsiteX120-4961" fmla="*/ 7018496 w 12192001"/>
              <a:gd name="connsiteY120-4962" fmla="*/ 2183090 h 2344739"/>
              <a:gd name="connsiteX121-4963" fmla="*/ 6904146 w 12192001"/>
              <a:gd name="connsiteY121-4964" fmla="*/ 2212596 h 2344739"/>
              <a:gd name="connsiteX122-4965" fmla="*/ 6708222 w 12192001"/>
              <a:gd name="connsiteY122-4966" fmla="*/ 2240551 h 2344739"/>
              <a:gd name="connsiteX123-4967" fmla="*/ 6549454 w 12192001"/>
              <a:gd name="connsiteY123-4968" fmla="*/ 2269327 h 2344739"/>
              <a:gd name="connsiteX124-4969" fmla="*/ 6317560 w 12192001"/>
              <a:gd name="connsiteY124-4970" fmla="*/ 2316127 h 2344739"/>
              <a:gd name="connsiteX125-4971" fmla="*/ 6168674 w 12192001"/>
              <a:gd name="connsiteY125-4972" fmla="*/ 2318214 h 2344739"/>
              <a:gd name="connsiteX126-4973" fmla="*/ 6073848 w 12192001"/>
              <a:gd name="connsiteY126-4974" fmla="*/ 2338676 h 2344739"/>
              <a:gd name="connsiteX127-4975" fmla="*/ 6068529 w 12192001"/>
              <a:gd name="connsiteY127-4976" fmla="*/ 2337139 h 2344739"/>
              <a:gd name="connsiteX128-4977" fmla="*/ 6048638 w 12192001"/>
              <a:gd name="connsiteY128-4978" fmla="*/ 2337822 h 2344739"/>
              <a:gd name="connsiteX129-4979" fmla="*/ 6041285 w 12192001"/>
              <a:gd name="connsiteY129-4980" fmla="*/ 2329473 h 2344739"/>
              <a:gd name="connsiteX130-4981" fmla="*/ 6010090 w 12192001"/>
              <a:gd name="connsiteY130-4982" fmla="*/ 2324380 h 2344739"/>
              <a:gd name="connsiteX131-4983" fmla="*/ 5957375 w 12192001"/>
              <a:gd name="connsiteY131-4984" fmla="*/ 2328024 h 2344739"/>
              <a:gd name="connsiteX132-4985" fmla="*/ 5758919 w 12192001"/>
              <a:gd name="connsiteY132-4986" fmla="*/ 2343716 h 2344739"/>
              <a:gd name="connsiteX133-4987" fmla="*/ 5626960 w 12192001"/>
              <a:gd name="connsiteY133-4988" fmla="*/ 2344739 h 2344739"/>
              <a:gd name="connsiteX134-4989" fmla="*/ 5470906 w 12192001"/>
              <a:gd name="connsiteY134-4990" fmla="*/ 2330719 h 2344739"/>
              <a:gd name="connsiteX135-4991" fmla="*/ 5432761 w 12192001"/>
              <a:gd name="connsiteY135-4992" fmla="*/ 2319466 h 2344739"/>
              <a:gd name="connsiteX136-4993" fmla="*/ 5381669 w 12192001"/>
              <a:gd name="connsiteY136-4994" fmla="*/ 2301764 h 2344739"/>
              <a:gd name="connsiteX137-4995" fmla="*/ 5261764 w 12192001"/>
              <a:gd name="connsiteY137-4996" fmla="*/ 2281347 h 2344739"/>
              <a:gd name="connsiteX138-4997" fmla="*/ 5222961 w 12192001"/>
              <a:gd name="connsiteY138-4998" fmla="*/ 2270223 h 2344739"/>
              <a:gd name="connsiteX139-4999" fmla="*/ 5174660 w 12192001"/>
              <a:gd name="connsiteY139-5000" fmla="*/ 2267233 h 2344739"/>
              <a:gd name="connsiteX140-5001" fmla="*/ 5156554 w 12192001"/>
              <a:gd name="connsiteY140-5002" fmla="*/ 2260010 h 2344739"/>
              <a:gd name="connsiteX141-5003" fmla="*/ 5142599 w 12192001"/>
              <a:gd name="connsiteY141-5004" fmla="*/ 2256610 h 2344739"/>
              <a:gd name="connsiteX142-5005" fmla="*/ 5139596 w 12192001"/>
              <a:gd name="connsiteY142-5006" fmla="*/ 2254509 h 2344739"/>
              <a:gd name="connsiteX143-5007" fmla="*/ 5121659 w 12192001"/>
              <a:gd name="connsiteY143-5008" fmla="*/ 2243656 h 2344739"/>
              <a:gd name="connsiteX144-5009" fmla="*/ 5065790 w 12192001"/>
              <a:gd name="connsiteY144-5010" fmla="*/ 2250227 h 2344739"/>
              <a:gd name="connsiteX145-5011" fmla="*/ 5011514 w 12192001"/>
              <a:gd name="connsiteY145-5012" fmla="*/ 2233846 h 2344739"/>
              <a:gd name="connsiteX146-5013" fmla="*/ 4840441 w 12192001"/>
              <a:gd name="connsiteY146-5014" fmla="*/ 2209829 h 2344739"/>
              <a:gd name="connsiteX147-5015" fmla="*/ 4762447 w 12192001"/>
              <a:gd name="connsiteY147-5016" fmla="*/ 2182061 h 2344739"/>
              <a:gd name="connsiteX148-5017" fmla="*/ 4723186 w 12192001"/>
              <a:gd name="connsiteY148-5018" fmla="*/ 2173047 h 2344739"/>
              <a:gd name="connsiteX149-5019" fmla="*/ 4721176 w 12192001"/>
              <a:gd name="connsiteY149-5020" fmla="*/ 2172298 h 2344739"/>
              <a:gd name="connsiteX150-5021" fmla="*/ 4722111 w 12192001"/>
              <a:gd name="connsiteY150-5022" fmla="*/ 2172087 h 2344739"/>
              <a:gd name="connsiteX151-5023" fmla="*/ 4717202 w 12192001"/>
              <a:gd name="connsiteY151-5024" fmla="*/ 2170817 h 2344739"/>
              <a:gd name="connsiteX152-5025" fmla="*/ 4721176 w 12192001"/>
              <a:gd name="connsiteY152-5026" fmla="*/ 2172298 h 2344739"/>
              <a:gd name="connsiteX153-5027" fmla="*/ 4715526 w 12192001"/>
              <a:gd name="connsiteY153-5028" fmla="*/ 2173573 h 2344739"/>
              <a:gd name="connsiteX154-5029" fmla="*/ 4515814 w 12192001"/>
              <a:gd name="connsiteY154-5030" fmla="*/ 2163671 h 2344739"/>
              <a:gd name="connsiteX155-5031" fmla="*/ 4428543 w 12192001"/>
              <a:gd name="connsiteY155-5032" fmla="*/ 2153020 h 2344739"/>
              <a:gd name="connsiteX156-5033" fmla="*/ 4362875 w 12192001"/>
              <a:gd name="connsiteY156-5034" fmla="*/ 2151674 h 2344739"/>
              <a:gd name="connsiteX157-5035" fmla="*/ 4316966 w 12192001"/>
              <a:gd name="connsiteY157-5036" fmla="*/ 2158289 h 2344739"/>
              <a:gd name="connsiteX158-5037" fmla="*/ 4315110 w 12192001"/>
              <a:gd name="connsiteY158-5038" fmla="*/ 2156948 h 2344739"/>
              <a:gd name="connsiteX159-5039" fmla="*/ 4295144 w 12192001"/>
              <a:gd name="connsiteY159-5040" fmla="*/ 2155069 h 2344739"/>
              <a:gd name="connsiteX160-5041" fmla="*/ 4290064 w 12192001"/>
              <a:gd name="connsiteY160-5042" fmla="*/ 2157986 h 2344739"/>
              <a:gd name="connsiteX161-5043" fmla="*/ 4276142 w 12192001"/>
              <a:gd name="connsiteY161-5044" fmla="*/ 2157740 h 2344739"/>
              <a:gd name="connsiteX162-5045" fmla="*/ 4248117 w 12192001"/>
              <a:gd name="connsiteY162-5046" fmla="*/ 2160064 h 2344739"/>
              <a:gd name="connsiteX163-5047" fmla="*/ 4202051 w 12192001"/>
              <a:gd name="connsiteY163-5048" fmla="*/ 2157269 h 2344739"/>
              <a:gd name="connsiteX164-5049" fmla="*/ 4201745 w 12192001"/>
              <a:gd name="connsiteY164-5050" fmla="*/ 2156010 h 2344739"/>
              <a:gd name="connsiteX165-5051" fmla="*/ 4191248 w 12192001"/>
              <a:gd name="connsiteY165-5052" fmla="*/ 2150376 h 2344739"/>
              <a:gd name="connsiteX166-5053" fmla="*/ 4142745 w 12192001"/>
              <a:gd name="connsiteY166-5054" fmla="*/ 2134511 h 2344739"/>
              <a:gd name="connsiteX167-5055" fmla="*/ 4083097 w 12192001"/>
              <a:gd name="connsiteY167-5056" fmla="*/ 2107978 h 2344739"/>
              <a:gd name="connsiteX168-5057" fmla="*/ 4074546 w 12192001"/>
              <a:gd name="connsiteY168-5058" fmla="*/ 2107143 h 2344739"/>
              <a:gd name="connsiteX169-5059" fmla="*/ 4074427 w 12192001"/>
              <a:gd name="connsiteY169-5060" fmla="*/ 2106844 h 2344739"/>
              <a:gd name="connsiteX170-5061" fmla="*/ 4065510 w 12192001"/>
              <a:gd name="connsiteY170-5062" fmla="*/ 2105400 h 2344739"/>
              <a:gd name="connsiteX171-5063" fmla="*/ 4058954 w 12192001"/>
              <a:gd name="connsiteY171-5064" fmla="*/ 2105618 h 2344739"/>
              <a:gd name="connsiteX172-5065" fmla="*/ 4042364 w 12192001"/>
              <a:gd name="connsiteY172-5066" fmla="*/ 2103997 h 2344739"/>
              <a:gd name="connsiteX173-5067" fmla="*/ 4036997 w 12192001"/>
              <a:gd name="connsiteY173-5068" fmla="*/ 2101563 h 2344739"/>
              <a:gd name="connsiteX174-5069" fmla="*/ 4035363 w 12192001"/>
              <a:gd name="connsiteY174-5070" fmla="*/ 2097896 h 2344739"/>
              <a:gd name="connsiteX175-5071" fmla="*/ 4033778 w 12192001"/>
              <a:gd name="connsiteY175-5072" fmla="*/ 2098131 h 2344739"/>
              <a:gd name="connsiteX176-5073" fmla="*/ 4004538 w 12192001"/>
              <a:gd name="connsiteY176-5074" fmla="*/ 2085563 h 2344739"/>
              <a:gd name="connsiteX177-5075" fmla="*/ 3936846 w 12192001"/>
              <a:gd name="connsiteY177-5076" fmla="*/ 2068106 h 2344739"/>
              <a:gd name="connsiteX178-5077" fmla="*/ 3897275 w 12192001"/>
              <a:gd name="connsiteY178-5078" fmla="*/ 2062451 h 2344739"/>
              <a:gd name="connsiteX179-5079" fmla="*/ 3789760 w 12192001"/>
              <a:gd name="connsiteY179-5080" fmla="*/ 2042213 h 2344739"/>
              <a:gd name="connsiteX180-5081" fmla="*/ 3682513 w 12192001"/>
              <a:gd name="connsiteY180-5082" fmla="*/ 2018290 h 2344739"/>
              <a:gd name="connsiteX181-5083" fmla="*/ 3610035 w 12192001"/>
              <a:gd name="connsiteY181-5084" fmla="*/ 1986019 h 2344739"/>
              <a:gd name="connsiteX182-5085" fmla="*/ 3603855 w 12192001"/>
              <a:gd name="connsiteY182-5086" fmla="*/ 1987381 h 2344739"/>
              <a:gd name="connsiteX183-5087" fmla="*/ 3594736 w 12192001"/>
              <a:gd name="connsiteY183-5088" fmla="*/ 1987545 h 2344739"/>
              <a:gd name="connsiteX184-5089" fmla="*/ 3594501 w 12192001"/>
              <a:gd name="connsiteY184-5090" fmla="*/ 1987276 h 2344739"/>
              <a:gd name="connsiteX185-5091" fmla="*/ 3585978 w 12192001"/>
              <a:gd name="connsiteY185-5092" fmla="*/ 1987966 h 2344739"/>
              <a:gd name="connsiteX186-5093" fmla="*/ 3536135 w 12192001"/>
              <a:gd name="connsiteY186-5094" fmla="*/ 1978267 h 2344739"/>
              <a:gd name="connsiteX187-5095" fmla="*/ 3473223 w 12192001"/>
              <a:gd name="connsiteY187-5096" fmla="*/ 1974606 h 2344739"/>
              <a:gd name="connsiteX188-5097" fmla="*/ 3400728 w 12192001"/>
              <a:gd name="connsiteY188-5098" fmla="*/ 1962558 h 2344739"/>
              <a:gd name="connsiteX189-5099" fmla="*/ 3363888 w 12192001"/>
              <a:gd name="connsiteY189-5100" fmla="*/ 1979510 h 2344739"/>
              <a:gd name="connsiteX190-5101" fmla="*/ 3344026 w 12192001"/>
              <a:gd name="connsiteY190-5102" fmla="*/ 1981192 h 2344739"/>
              <a:gd name="connsiteX191-5103" fmla="*/ 3341698 w 12192001"/>
              <a:gd name="connsiteY191-5104" fmla="*/ 1980217 h 2344739"/>
              <a:gd name="connsiteX192-5105" fmla="*/ 3262356 w 12192001"/>
              <a:gd name="connsiteY192-5106" fmla="*/ 1986094 h 2344739"/>
              <a:gd name="connsiteX193-5107" fmla="*/ 3142556 w 12192001"/>
              <a:gd name="connsiteY193-5108" fmla="*/ 1993869 h 2344739"/>
              <a:gd name="connsiteX194-5109" fmla="*/ 3030291 w 12192001"/>
              <a:gd name="connsiteY194-5110" fmla="*/ 1996512 h 2344739"/>
              <a:gd name="connsiteX195-5111" fmla="*/ 2781569 w 12192001"/>
              <a:gd name="connsiteY195-5112" fmla="*/ 2018333 h 2344739"/>
              <a:gd name="connsiteX196-5113" fmla="*/ 2646527 w 12192001"/>
              <a:gd name="connsiteY196-5114" fmla="*/ 2028869 h 2344739"/>
              <a:gd name="connsiteX197-5115" fmla="*/ 2568028 w 12192001"/>
              <a:gd name="connsiteY197-5116" fmla="*/ 2002628 h 2344739"/>
              <a:gd name="connsiteX198-5117" fmla="*/ 2443255 w 12192001"/>
              <a:gd name="connsiteY198-5118" fmla="*/ 2016529 h 2344739"/>
              <a:gd name="connsiteX199-5119" fmla="*/ 2315112 w 12192001"/>
              <a:gd name="connsiteY199-5120" fmla="*/ 2024996 h 2344739"/>
              <a:gd name="connsiteX200-5121" fmla="*/ 2208578 w 12192001"/>
              <a:gd name="connsiteY200-5122" fmla="*/ 2019763 h 2344739"/>
              <a:gd name="connsiteX201-5123" fmla="*/ 2094665 w 12192001"/>
              <a:gd name="connsiteY201-5124" fmla="*/ 2003052 h 2344739"/>
              <a:gd name="connsiteX202-5125" fmla="*/ 1997356 w 12192001"/>
              <a:gd name="connsiteY202-5126" fmla="*/ 1995032 h 2344739"/>
              <a:gd name="connsiteX203-5127" fmla="*/ 1928172 w 12192001"/>
              <a:gd name="connsiteY203-5128" fmla="*/ 2016977 h 2344739"/>
              <a:gd name="connsiteX204-5129" fmla="*/ 1921650 w 12192001"/>
              <a:gd name="connsiteY204-5130" fmla="*/ 2012146 h 2344739"/>
              <a:gd name="connsiteX205-5131" fmla="*/ 1873080 w 12192001"/>
              <a:gd name="connsiteY205-5132" fmla="*/ 2013741 h 2344739"/>
              <a:gd name="connsiteX206-5133" fmla="*/ 1786655 w 12192001"/>
              <a:gd name="connsiteY206-5134" fmla="*/ 2041363 h 2344739"/>
              <a:gd name="connsiteX207-5135" fmla="*/ 1738204 w 12192001"/>
              <a:gd name="connsiteY207-5136" fmla="*/ 2036312 h 2344739"/>
              <a:gd name="connsiteX208-5137" fmla="*/ 1675071 w 12192001"/>
              <a:gd name="connsiteY208-5138" fmla="*/ 2019963 h 2344739"/>
              <a:gd name="connsiteX209-5139" fmla="*/ 1608669 w 12192001"/>
              <a:gd name="connsiteY209-5140" fmla="*/ 2013066 h 2344739"/>
              <a:gd name="connsiteX210-5141" fmla="*/ 1496110 w 12192001"/>
              <a:gd name="connsiteY210-5142" fmla="*/ 1987476 h 2344739"/>
              <a:gd name="connsiteX211-5143" fmla="*/ 1149979 w 12192001"/>
              <a:gd name="connsiteY211-5144" fmla="*/ 1938041 h 2344739"/>
              <a:gd name="connsiteX212-5145" fmla="*/ 858269 w 12192001"/>
              <a:gd name="connsiteY212-5146" fmla="*/ 1928608 h 2344739"/>
              <a:gd name="connsiteX213-5147" fmla="*/ 837540 w 12192001"/>
              <a:gd name="connsiteY213-5148" fmla="*/ 1929821 h 2344739"/>
              <a:gd name="connsiteX214-5149" fmla="*/ 816809 w 12192001"/>
              <a:gd name="connsiteY214-5150" fmla="*/ 1927857 h 2344739"/>
              <a:gd name="connsiteX215-5151" fmla="*/ 811506 w 12192001"/>
              <a:gd name="connsiteY215-5152" fmla="*/ 1930751 h 2344739"/>
              <a:gd name="connsiteX216-5153" fmla="*/ 797041 w 12192001"/>
              <a:gd name="connsiteY216-5154" fmla="*/ 1930446 h 2344739"/>
              <a:gd name="connsiteX217-5155" fmla="*/ 767901 w 12192001"/>
              <a:gd name="connsiteY217-5156" fmla="*/ 1932653 h 2344739"/>
              <a:gd name="connsiteX218-5157" fmla="*/ 763053 w 12192001"/>
              <a:gd name="connsiteY218-5158" fmla="*/ 1930432 h 2344739"/>
              <a:gd name="connsiteX219-5159" fmla="*/ 720047 w 12192001"/>
              <a:gd name="connsiteY219-5160" fmla="*/ 1929661 h 2344739"/>
              <a:gd name="connsiteX220-5161" fmla="*/ 719742 w 12192001"/>
              <a:gd name="connsiteY220-5162" fmla="*/ 1928399 h 2344739"/>
              <a:gd name="connsiteX221-5163" fmla="*/ 708875 w 12192001"/>
              <a:gd name="connsiteY221-5164" fmla="*/ 1922722 h 2344739"/>
              <a:gd name="connsiteX222-5165" fmla="*/ 596792 w 12192001"/>
              <a:gd name="connsiteY222-5166" fmla="*/ 1879864 h 2344739"/>
              <a:gd name="connsiteX223-5167" fmla="*/ 578535 w 12192001"/>
              <a:gd name="connsiteY223-5168" fmla="*/ 1877212 h 2344739"/>
              <a:gd name="connsiteX224-5169" fmla="*/ 571717 w 12192001"/>
              <a:gd name="connsiteY224-5170" fmla="*/ 1877401 h 2344739"/>
              <a:gd name="connsiteX225-5171" fmla="*/ 445099 w 12192001"/>
              <a:gd name="connsiteY225-5172" fmla="*/ 1839371 h 2344739"/>
              <a:gd name="connsiteX226-5173" fmla="*/ 404015 w 12192001"/>
              <a:gd name="connsiteY226-5174" fmla="*/ 1833548 h 2344739"/>
              <a:gd name="connsiteX227-5175" fmla="*/ 292435 w 12192001"/>
              <a:gd name="connsiteY227-5176" fmla="*/ 1812852 h 2344739"/>
              <a:gd name="connsiteX228-5177" fmla="*/ 118381 w 12192001"/>
              <a:gd name="connsiteY228-5178" fmla="*/ 1761047 h 2344739"/>
              <a:gd name="connsiteX229-5179" fmla="*/ 15526 w 12192001"/>
              <a:gd name="connsiteY229-5180" fmla="*/ 1758191 h 2344739"/>
              <a:gd name="connsiteX230-5181" fmla="*/ 2 w 12192001"/>
              <a:gd name="connsiteY230-5182" fmla="*/ 1752722 h 2344739"/>
              <a:gd name="connsiteX231-5183" fmla="*/ 1 w 12192001"/>
              <a:gd name="connsiteY231-5184" fmla="*/ 762497 h 2344739"/>
              <a:gd name="connsiteX232-5185" fmla="*/ 0 w 12192001"/>
              <a:gd name="connsiteY232-5186" fmla="*/ 762497 h 2344739"/>
              <a:gd name="connsiteX233-5187" fmla="*/ 0 w 12192001"/>
              <a:gd name="connsiteY233-5188" fmla="*/ 222213 h 2344739"/>
              <a:gd name="connsiteX234-5189" fmla="*/ 0 w 12192001"/>
              <a:gd name="connsiteY234-5190" fmla="*/ 0 h 2344739"/>
              <a:gd name="connsiteX0-5191" fmla="*/ 0 w 12192001"/>
              <a:gd name="connsiteY0-5192" fmla="*/ 0 h 2344739"/>
              <a:gd name="connsiteX1-5193" fmla="*/ 12192000 w 12192001"/>
              <a:gd name="connsiteY1-5194" fmla="*/ 0 h 2344739"/>
              <a:gd name="connsiteX2-5195" fmla="*/ 12192000 w 12192001"/>
              <a:gd name="connsiteY2-5196" fmla="*/ 222213 h 2344739"/>
              <a:gd name="connsiteX3-5197" fmla="*/ 12192000 w 12192001"/>
              <a:gd name="connsiteY3-5198" fmla="*/ 389190 h 2344739"/>
              <a:gd name="connsiteX4-5199" fmla="*/ 12192001 w 12192001"/>
              <a:gd name="connsiteY4-5200" fmla="*/ 579739 h 2344739"/>
              <a:gd name="connsiteX5-5201" fmla="*/ 12184838 w 12192001"/>
              <a:gd name="connsiteY5-5202" fmla="*/ 584189 h 2344739"/>
              <a:gd name="connsiteX6-5203" fmla="*/ 12155215 w 12192001"/>
              <a:gd name="connsiteY6-5204" fmla="*/ 597366 h 2344739"/>
              <a:gd name="connsiteX7-5205" fmla="*/ 12138067 w 12192001"/>
              <a:gd name="connsiteY7-5206" fmla="*/ 623179 h 2344739"/>
              <a:gd name="connsiteX8-5207" fmla="*/ 12125179 w 12192001"/>
              <a:gd name="connsiteY8-5208" fmla="*/ 624690 h 2344739"/>
              <a:gd name="connsiteX9-5209" fmla="*/ 12122859 w 12192001"/>
              <a:gd name="connsiteY9-5210" fmla="*/ 624794 h 2344739"/>
              <a:gd name="connsiteX10-5211" fmla="*/ 12115706 w 12192001"/>
              <a:gd name="connsiteY10-5212" fmla="*/ 628608 h 2344739"/>
              <a:gd name="connsiteX11-5213" fmla="*/ 12098349 w 12192001"/>
              <a:gd name="connsiteY11-5214" fmla="*/ 628139 h 2344739"/>
              <a:gd name="connsiteX12-5215" fmla="*/ 12085925 w 12192001"/>
              <a:gd name="connsiteY12-5216" fmla="*/ 636341 h 2344739"/>
              <a:gd name="connsiteX13-5217" fmla="*/ 12029925 w 12192001"/>
              <a:gd name="connsiteY13-5218" fmla="*/ 680009 h 2344739"/>
              <a:gd name="connsiteX14-5219" fmla="*/ 11994685 w 12192001"/>
              <a:gd name="connsiteY14-5220" fmla="*/ 703458 h 2344739"/>
              <a:gd name="connsiteX15-5221" fmla="*/ 11978569 w 12192001"/>
              <a:gd name="connsiteY15-5222" fmla="*/ 708161 h 2344739"/>
              <a:gd name="connsiteX16-5223" fmla="*/ 11957898 w 12192001"/>
              <a:gd name="connsiteY16-5224" fmla="*/ 717558 h 2344739"/>
              <a:gd name="connsiteX17-5225" fmla="*/ 11919306 w 12192001"/>
              <a:gd name="connsiteY17-5226" fmla="*/ 730883 h 2344739"/>
              <a:gd name="connsiteX18-5227" fmla="*/ 11902508 w 12192001"/>
              <a:gd name="connsiteY18-5228" fmla="*/ 742426 h 2344739"/>
              <a:gd name="connsiteX19-5229" fmla="*/ 11893900 w 12192001"/>
              <a:gd name="connsiteY19-5230" fmla="*/ 744791 h 2344739"/>
              <a:gd name="connsiteX20-5231" fmla="*/ 11890820 w 12192001"/>
              <a:gd name="connsiteY20-5232" fmla="*/ 755729 h 2344739"/>
              <a:gd name="connsiteX21-5233" fmla="*/ 11869628 w 12192001"/>
              <a:gd name="connsiteY21-5234" fmla="*/ 777816 h 2344739"/>
              <a:gd name="connsiteX22-5235" fmla="*/ 11812228 w 12192001"/>
              <a:gd name="connsiteY22-5236" fmla="*/ 797659 h 2344739"/>
              <a:gd name="connsiteX23-5237" fmla="*/ 11748619 w 12192001"/>
              <a:gd name="connsiteY23-5238" fmla="*/ 872002 h 2344739"/>
              <a:gd name="connsiteX24-5239" fmla="*/ 11595155 w 12192001"/>
              <a:gd name="connsiteY24-5240" fmla="*/ 918898 h 2344739"/>
              <a:gd name="connsiteX25-5241" fmla="*/ 11522499 w 12192001"/>
              <a:gd name="connsiteY25-5242" fmla="*/ 999965 h 2344739"/>
              <a:gd name="connsiteX26-5243" fmla="*/ 11245526 w 12192001"/>
              <a:gd name="connsiteY26-5244" fmla="*/ 1274060 h 2344739"/>
              <a:gd name="connsiteX27-5245" fmla="*/ 11227161 w 12192001"/>
              <a:gd name="connsiteY27-5246" fmla="*/ 1276236 h 2344739"/>
              <a:gd name="connsiteX28-5247" fmla="*/ 11216939 w 12192001"/>
              <a:gd name="connsiteY28-5248" fmla="*/ 1275961 h 2344739"/>
              <a:gd name="connsiteX29-5249" fmla="*/ 11216036 w 12192001"/>
              <a:gd name="connsiteY29-5250" fmla="*/ 1275018 h 2344739"/>
              <a:gd name="connsiteX30-5251" fmla="*/ 11187737 w 12192001"/>
              <a:gd name="connsiteY30-5252" fmla="*/ 1292383 h 2344739"/>
              <a:gd name="connsiteX31-5253" fmla="*/ 11183353 w 12192001"/>
              <a:gd name="connsiteY31-5254" fmla="*/ 1292525 h 2344739"/>
              <a:gd name="connsiteX32-5255" fmla="*/ 11165706 w 12192001"/>
              <a:gd name="connsiteY32-5256" fmla="*/ 1306612 h 2344739"/>
              <a:gd name="connsiteX33-5257" fmla="*/ 11156163 w 12192001"/>
              <a:gd name="connsiteY33-5258" fmla="*/ 1312414 h 2344739"/>
              <a:gd name="connsiteX34-5259" fmla="*/ 11154348 w 12192001"/>
              <a:gd name="connsiteY34-5260" fmla="*/ 1317097 h 2344739"/>
              <a:gd name="connsiteX35-5261" fmla="*/ 11139813 w 12192001"/>
              <a:gd name="connsiteY35-5262" fmla="*/ 1324115 h 2344739"/>
              <a:gd name="connsiteX36-5263" fmla="*/ 11137813 w 12192001"/>
              <a:gd name="connsiteY36-5264" fmla="*/ 1323772 h 2344739"/>
              <a:gd name="connsiteX37-5265" fmla="*/ 11127060 w 12192001"/>
              <a:gd name="connsiteY37-5266" fmla="*/ 1333832 h 2344739"/>
              <a:gd name="connsiteX38-5267" fmla="*/ 11119543 w 12192001"/>
              <a:gd name="connsiteY38-5268" fmla="*/ 1347424 h 2344739"/>
              <a:gd name="connsiteX39-5269" fmla="*/ 10893535 w 12192001"/>
              <a:gd name="connsiteY39-5270" fmla="*/ 1473399 h 2344739"/>
              <a:gd name="connsiteX40-5271" fmla="*/ 10772152 w 12192001"/>
              <a:gd name="connsiteY40-5272" fmla="*/ 1523191 h 2344739"/>
              <a:gd name="connsiteX41-5273" fmla="*/ 10626520 w 12192001"/>
              <a:gd name="connsiteY41-5274" fmla="*/ 1559229 h 2344739"/>
              <a:gd name="connsiteX42-5275" fmla="*/ 10580747 w 12192001"/>
              <a:gd name="connsiteY42-5276" fmla="*/ 1568689 h 2344739"/>
              <a:gd name="connsiteX43-5277" fmla="*/ 10546642 w 12192001"/>
              <a:gd name="connsiteY43-5278" fmla="*/ 1598423 h 2344739"/>
              <a:gd name="connsiteX44-5279" fmla="*/ 10528495 w 12192001"/>
              <a:gd name="connsiteY44-5280" fmla="*/ 1596907 h 2344739"/>
              <a:gd name="connsiteX45-5281" fmla="*/ 10525298 w 12192001"/>
              <a:gd name="connsiteY45-5282" fmla="*/ 1596411 h 2344739"/>
              <a:gd name="connsiteX46-5283" fmla="*/ 10513981 w 12192001"/>
              <a:gd name="connsiteY46-5284" fmla="*/ 1599537 h 2344739"/>
              <a:gd name="connsiteX47-5285" fmla="*/ 10490587 w 12192001"/>
              <a:gd name="connsiteY47-5286" fmla="*/ 1594156 h 2344739"/>
              <a:gd name="connsiteX48-5287" fmla="*/ 10470270 w 12192001"/>
              <a:gd name="connsiteY48-5288" fmla="*/ 1601693 h 2344739"/>
              <a:gd name="connsiteX49-5289" fmla="*/ 10375894 w 12192001"/>
              <a:gd name="connsiteY49-5290" fmla="*/ 1644598 h 2344739"/>
              <a:gd name="connsiteX50-5291" fmla="*/ 10318190 w 12192001"/>
              <a:gd name="connsiteY50-5292" fmla="*/ 1666221 h 2344739"/>
              <a:gd name="connsiteX51-5293" fmla="*/ 10294319 w 12192001"/>
              <a:gd name="connsiteY51-5294" fmla="*/ 1668079 h 2344739"/>
              <a:gd name="connsiteX52-5295" fmla="*/ 10262295 w 12192001"/>
              <a:gd name="connsiteY52-5296" fmla="*/ 1674948 h 2344739"/>
              <a:gd name="connsiteX53-5297" fmla="*/ 10204270 w 12192001"/>
              <a:gd name="connsiteY53-5298" fmla="*/ 1682149 h 2344739"/>
              <a:gd name="connsiteX54-5299" fmla="*/ 10176611 w 12192001"/>
              <a:gd name="connsiteY54-5300" fmla="*/ 1692943 h 2344739"/>
              <a:gd name="connsiteX55-5301" fmla="*/ 10163922 w 12192001"/>
              <a:gd name="connsiteY55-5302" fmla="*/ 1693739 h 2344739"/>
              <a:gd name="connsiteX56-5303" fmla="*/ 10155160 w 12192001"/>
              <a:gd name="connsiteY56-5304" fmla="*/ 1707487 h 2344739"/>
              <a:gd name="connsiteX57-5305" fmla="*/ 10117119 w 12192001"/>
              <a:gd name="connsiteY57-5306" fmla="*/ 1731142 h 2344739"/>
              <a:gd name="connsiteX58-5307" fmla="*/ 10100445 w 12192001"/>
              <a:gd name="connsiteY58-5308" fmla="*/ 1742432 h 2344739"/>
              <a:gd name="connsiteX59-5309" fmla="*/ 10082169 w 12192001"/>
              <a:gd name="connsiteY59-5310" fmla="*/ 1743296 h 2344739"/>
              <a:gd name="connsiteX60-5311" fmla="*/ 10039240 w 12192001"/>
              <a:gd name="connsiteY60-5312" fmla="*/ 1741632 h 2344739"/>
              <a:gd name="connsiteX61-5313" fmla="*/ 9960019 w 12192001"/>
              <a:gd name="connsiteY61-5314" fmla="*/ 1757147 h 2344739"/>
              <a:gd name="connsiteX62-5315" fmla="*/ 9847792 w 12192001"/>
              <a:gd name="connsiteY62-5316" fmla="*/ 1763915 h 2344739"/>
              <a:gd name="connsiteX63-5317" fmla="*/ 9728309 w 12192001"/>
              <a:gd name="connsiteY63-5318" fmla="*/ 1784122 h 2344739"/>
              <a:gd name="connsiteX64-5319" fmla="*/ 9584507 w 12192001"/>
              <a:gd name="connsiteY64-5320" fmla="*/ 1795542 h 2344739"/>
              <a:gd name="connsiteX65-5321" fmla="*/ 9343052 w 12192001"/>
              <a:gd name="connsiteY65-5322" fmla="*/ 1841244 h 2344739"/>
              <a:gd name="connsiteX66-5323" fmla="*/ 9231370 w 12192001"/>
              <a:gd name="connsiteY66-5324" fmla="*/ 1893149 h 2344739"/>
              <a:gd name="connsiteX67-5325" fmla="*/ 9194810 w 12192001"/>
              <a:gd name="connsiteY67-5326" fmla="*/ 1903228 h 2344739"/>
              <a:gd name="connsiteX68-5327" fmla="*/ 9189246 w 12192001"/>
              <a:gd name="connsiteY68-5328" fmla="*/ 1912467 h 2344739"/>
              <a:gd name="connsiteX69-5329" fmla="*/ 9151232 w 12192001"/>
              <a:gd name="connsiteY69-5330" fmla="*/ 1923669 h 2344739"/>
              <a:gd name="connsiteX70-5331" fmla="*/ 9150210 w 12192001"/>
              <a:gd name="connsiteY70-5332" fmla="*/ 1922604 h 2344739"/>
              <a:gd name="connsiteX71-5333" fmla="*/ 9137318 w 12192001"/>
              <a:gd name="connsiteY71-5334" fmla="*/ 1920435 h 2344739"/>
              <a:gd name="connsiteX72-5335" fmla="*/ 9113812 w 12192001"/>
              <a:gd name="connsiteY72-5336" fmla="*/ 1919069 h 2344739"/>
              <a:gd name="connsiteX73-5337" fmla="*/ 9053453 w 12192001"/>
              <a:gd name="connsiteY73-5338" fmla="*/ 1910755 h 2344739"/>
              <a:gd name="connsiteX74-5339" fmla="*/ 9005486 w 12192001"/>
              <a:gd name="connsiteY74-5340" fmla="*/ 1914040 h 2344739"/>
              <a:gd name="connsiteX75-5341" fmla="*/ 9005201 w 12192001"/>
              <a:gd name="connsiteY75-5342" fmla="*/ 1913800 h 2344739"/>
              <a:gd name="connsiteX76-5343" fmla="*/ 8996232 w 12192001"/>
              <a:gd name="connsiteY76-5344" fmla="*/ 1915011 h 2344739"/>
              <a:gd name="connsiteX77-5345" fmla="*/ 8990394 w 12192001"/>
              <a:gd name="connsiteY77-5346" fmla="*/ 1917072 h 2344739"/>
              <a:gd name="connsiteX78-5347" fmla="*/ 8974337 w 12192001"/>
              <a:gd name="connsiteY78-5348" fmla="*/ 1920298 h 2344739"/>
              <a:gd name="connsiteX79-5349" fmla="*/ 8968011 w 12192001"/>
              <a:gd name="connsiteY79-5350" fmla="*/ 1919598 h 2344739"/>
              <a:gd name="connsiteX80-5351" fmla="*/ 8963048 w 12192001"/>
              <a:gd name="connsiteY80-5352" fmla="*/ 1917373 h 2344739"/>
              <a:gd name="connsiteX81-5353" fmla="*/ 8928988 w 12192001"/>
              <a:gd name="connsiteY81-5354" fmla="*/ 1914185 h 2344739"/>
              <a:gd name="connsiteX82-5355" fmla="*/ 8752444 w 12192001"/>
              <a:gd name="connsiteY82-5356" fmla="*/ 1933417 h 2344739"/>
              <a:gd name="connsiteX83-5357" fmla="*/ 8707847 w 12192001"/>
              <a:gd name="connsiteY83-5358" fmla="*/ 1935518 h 2344739"/>
              <a:gd name="connsiteX84-5359" fmla="*/ 8596071 w 12192001"/>
              <a:gd name="connsiteY84-5360" fmla="*/ 1944090 h 2344739"/>
              <a:gd name="connsiteX85-5361" fmla="*/ 8525230 w 12192001"/>
              <a:gd name="connsiteY85-5362" fmla="*/ 1929248 h 2344739"/>
              <a:gd name="connsiteX86-5363" fmla="*/ 8510983 w 12192001"/>
              <a:gd name="connsiteY86-5364" fmla="*/ 1935163 h 2344739"/>
              <a:gd name="connsiteX87-5365" fmla="*/ 8506167 w 12192001"/>
              <a:gd name="connsiteY87-5366" fmla="*/ 1938164 h 2344739"/>
              <a:gd name="connsiteX88-5367" fmla="*/ 8497968 w 12192001"/>
              <a:gd name="connsiteY88-5368" fmla="*/ 1940902 h 2344739"/>
              <a:gd name="connsiteX89-5369" fmla="*/ 8497594 w 12192001"/>
              <a:gd name="connsiteY89-5370" fmla="*/ 1940723 h 2344739"/>
              <a:gd name="connsiteX90-5371" fmla="*/ 8490249 w 12192001"/>
              <a:gd name="connsiteY90-5372" fmla="*/ 1943773 h 2344739"/>
              <a:gd name="connsiteX91-5373" fmla="*/ 8367182 w 12192001"/>
              <a:gd name="connsiteY91-5374" fmla="*/ 1957815 h 2344739"/>
              <a:gd name="connsiteX92-5375" fmla="*/ 8353799 w 12192001"/>
              <a:gd name="connsiteY92-5376" fmla="*/ 1958009 h 2344739"/>
              <a:gd name="connsiteX93-5377" fmla="*/ 8352373 w 12192001"/>
              <a:gd name="connsiteY93-5378" fmla="*/ 1957169 h 2344739"/>
              <a:gd name="connsiteX94-5379" fmla="*/ 8320104 w 12192001"/>
              <a:gd name="connsiteY94-5380" fmla="*/ 1974587 h 2344739"/>
              <a:gd name="connsiteX95-5381" fmla="*/ 8314433 w 12192001"/>
              <a:gd name="connsiteY95-5382" fmla="*/ 1974913 h 2344739"/>
              <a:gd name="connsiteX96-5383" fmla="*/ 8295174 w 12192001"/>
              <a:gd name="connsiteY96-5384" fmla="*/ 1988808 h 2344739"/>
              <a:gd name="connsiteX97-5385" fmla="*/ 8284276 w 12192001"/>
              <a:gd name="connsiteY97-5386" fmla="*/ 1994631 h 2344739"/>
              <a:gd name="connsiteX98-5387" fmla="*/ 8283150 w 12192001"/>
              <a:gd name="connsiteY98-5388" fmla="*/ 1999074 h 2344739"/>
              <a:gd name="connsiteX99-5389" fmla="*/ 8266076 w 12192001"/>
              <a:gd name="connsiteY99-5390" fmla="*/ 2006249 h 2344739"/>
              <a:gd name="connsiteX100-5391" fmla="*/ 8263377 w 12192001"/>
              <a:gd name="connsiteY100-5392" fmla="*/ 2006019 h 2344739"/>
              <a:gd name="connsiteX101-5393" fmla="*/ 8252033 w 12192001"/>
              <a:gd name="connsiteY101-5394" fmla="*/ 2015862 h 2344739"/>
              <a:gd name="connsiteX102-5395" fmla="*/ 8245834 w 12192001"/>
              <a:gd name="connsiteY102-5396" fmla="*/ 2028854 h 2344739"/>
              <a:gd name="connsiteX103-5397" fmla="*/ 8090272 w 12192001"/>
              <a:gd name="connsiteY103-5398" fmla="*/ 2075015 h 2344739"/>
              <a:gd name="connsiteX104-5399" fmla="*/ 7905407 w 12192001"/>
              <a:gd name="connsiteY104-5400" fmla="*/ 2116988 h 2344739"/>
              <a:gd name="connsiteX105-5401" fmla="*/ 7718745 w 12192001"/>
              <a:gd name="connsiteY105-5402" fmla="*/ 2142703 h 2344739"/>
              <a:gd name="connsiteX106-5403" fmla="*/ 7614347 w 12192001"/>
              <a:gd name="connsiteY106-5404" fmla="*/ 2139232 h 2344739"/>
              <a:gd name="connsiteX107-5405" fmla="*/ 7527543 w 12192001"/>
              <a:gd name="connsiteY107-5406" fmla="*/ 2145060 h 2344739"/>
              <a:gd name="connsiteX108-5407" fmla="*/ 7519571 w 12192001"/>
              <a:gd name="connsiteY108-5408" fmla="*/ 2147613 h 2344739"/>
              <a:gd name="connsiteX109-5409" fmla="*/ 7507411 w 12192001"/>
              <a:gd name="connsiteY109-5410" fmla="*/ 2148948 h 2344739"/>
              <a:gd name="connsiteX110-5411" fmla="*/ 7507040 w 12192001"/>
              <a:gd name="connsiteY110-5412" fmla="*/ 2148621 h 2344739"/>
              <a:gd name="connsiteX111-5413" fmla="*/ 7495795 w 12192001"/>
              <a:gd name="connsiteY111-5414" fmla="*/ 2150573 h 2344739"/>
              <a:gd name="connsiteX112-5415" fmla="*/ 7405391 w 12192001"/>
              <a:gd name="connsiteY112-5416" fmla="*/ 2142468 h 2344739"/>
              <a:gd name="connsiteX113-5417" fmla="*/ 7312180 w 12192001"/>
              <a:gd name="connsiteY113-5418" fmla="*/ 2132873 h 2344739"/>
              <a:gd name="connsiteX114-5419" fmla="*/ 7310853 w 12192001"/>
              <a:gd name="connsiteY114-5420" fmla="*/ 2131431 h 2344739"/>
              <a:gd name="connsiteX115-5421" fmla="*/ 7218559 w 12192001"/>
              <a:gd name="connsiteY115-5422" fmla="*/ 2156680 h 2344739"/>
              <a:gd name="connsiteX116-5423" fmla="*/ 7201101 w 12192001"/>
              <a:gd name="connsiteY116-5424" fmla="*/ 2161230 h 2344739"/>
              <a:gd name="connsiteX117-5425" fmla="*/ 7197004 w 12192001"/>
              <a:gd name="connsiteY117-5426" fmla="*/ 2166588 h 2344739"/>
              <a:gd name="connsiteX118-5427" fmla="*/ 7170808 w 12192001"/>
              <a:gd name="connsiteY118-5428" fmla="*/ 2171236 h 2344739"/>
              <a:gd name="connsiteX119-5429" fmla="*/ 7096988 w 12192001"/>
              <a:gd name="connsiteY119-5430" fmla="*/ 2183464 h 2344739"/>
              <a:gd name="connsiteX120-5431" fmla="*/ 7018496 w 12192001"/>
              <a:gd name="connsiteY120-5432" fmla="*/ 2183090 h 2344739"/>
              <a:gd name="connsiteX121-5433" fmla="*/ 6904146 w 12192001"/>
              <a:gd name="connsiteY121-5434" fmla="*/ 2212596 h 2344739"/>
              <a:gd name="connsiteX122-5435" fmla="*/ 6708222 w 12192001"/>
              <a:gd name="connsiteY122-5436" fmla="*/ 2240551 h 2344739"/>
              <a:gd name="connsiteX123-5437" fmla="*/ 6549454 w 12192001"/>
              <a:gd name="connsiteY123-5438" fmla="*/ 2269327 h 2344739"/>
              <a:gd name="connsiteX124-5439" fmla="*/ 6317560 w 12192001"/>
              <a:gd name="connsiteY124-5440" fmla="*/ 2316127 h 2344739"/>
              <a:gd name="connsiteX125-5441" fmla="*/ 6168674 w 12192001"/>
              <a:gd name="connsiteY125-5442" fmla="*/ 2318214 h 2344739"/>
              <a:gd name="connsiteX126-5443" fmla="*/ 6073848 w 12192001"/>
              <a:gd name="connsiteY126-5444" fmla="*/ 2338676 h 2344739"/>
              <a:gd name="connsiteX127-5445" fmla="*/ 6068529 w 12192001"/>
              <a:gd name="connsiteY127-5446" fmla="*/ 2337139 h 2344739"/>
              <a:gd name="connsiteX128-5447" fmla="*/ 6048638 w 12192001"/>
              <a:gd name="connsiteY128-5448" fmla="*/ 2337822 h 2344739"/>
              <a:gd name="connsiteX129-5449" fmla="*/ 6041285 w 12192001"/>
              <a:gd name="connsiteY129-5450" fmla="*/ 2329473 h 2344739"/>
              <a:gd name="connsiteX130-5451" fmla="*/ 6010090 w 12192001"/>
              <a:gd name="connsiteY130-5452" fmla="*/ 2324380 h 2344739"/>
              <a:gd name="connsiteX131-5453" fmla="*/ 5957375 w 12192001"/>
              <a:gd name="connsiteY131-5454" fmla="*/ 2328024 h 2344739"/>
              <a:gd name="connsiteX132-5455" fmla="*/ 5758919 w 12192001"/>
              <a:gd name="connsiteY132-5456" fmla="*/ 2343716 h 2344739"/>
              <a:gd name="connsiteX133-5457" fmla="*/ 5626960 w 12192001"/>
              <a:gd name="connsiteY133-5458" fmla="*/ 2344739 h 2344739"/>
              <a:gd name="connsiteX134-5459" fmla="*/ 5470906 w 12192001"/>
              <a:gd name="connsiteY134-5460" fmla="*/ 2330719 h 2344739"/>
              <a:gd name="connsiteX135-5461" fmla="*/ 5432761 w 12192001"/>
              <a:gd name="connsiteY135-5462" fmla="*/ 2319466 h 2344739"/>
              <a:gd name="connsiteX136-5463" fmla="*/ 5381669 w 12192001"/>
              <a:gd name="connsiteY136-5464" fmla="*/ 2301764 h 2344739"/>
              <a:gd name="connsiteX137-5465" fmla="*/ 5261764 w 12192001"/>
              <a:gd name="connsiteY137-5466" fmla="*/ 2281347 h 2344739"/>
              <a:gd name="connsiteX138-5467" fmla="*/ 5222961 w 12192001"/>
              <a:gd name="connsiteY138-5468" fmla="*/ 2270223 h 2344739"/>
              <a:gd name="connsiteX139-5469" fmla="*/ 5174660 w 12192001"/>
              <a:gd name="connsiteY139-5470" fmla="*/ 2267233 h 2344739"/>
              <a:gd name="connsiteX140-5471" fmla="*/ 5156554 w 12192001"/>
              <a:gd name="connsiteY140-5472" fmla="*/ 2260010 h 2344739"/>
              <a:gd name="connsiteX141-5473" fmla="*/ 5142599 w 12192001"/>
              <a:gd name="connsiteY141-5474" fmla="*/ 2256610 h 2344739"/>
              <a:gd name="connsiteX142-5475" fmla="*/ 5139596 w 12192001"/>
              <a:gd name="connsiteY142-5476" fmla="*/ 2254509 h 2344739"/>
              <a:gd name="connsiteX143-5477" fmla="*/ 5121659 w 12192001"/>
              <a:gd name="connsiteY143-5478" fmla="*/ 2243656 h 2344739"/>
              <a:gd name="connsiteX144-5479" fmla="*/ 5065790 w 12192001"/>
              <a:gd name="connsiteY144-5480" fmla="*/ 2250227 h 2344739"/>
              <a:gd name="connsiteX145-5481" fmla="*/ 5011514 w 12192001"/>
              <a:gd name="connsiteY145-5482" fmla="*/ 2233846 h 2344739"/>
              <a:gd name="connsiteX146-5483" fmla="*/ 4840441 w 12192001"/>
              <a:gd name="connsiteY146-5484" fmla="*/ 2209829 h 2344739"/>
              <a:gd name="connsiteX147-5485" fmla="*/ 4762447 w 12192001"/>
              <a:gd name="connsiteY147-5486" fmla="*/ 2182061 h 2344739"/>
              <a:gd name="connsiteX148-5487" fmla="*/ 4723186 w 12192001"/>
              <a:gd name="connsiteY148-5488" fmla="*/ 2173047 h 2344739"/>
              <a:gd name="connsiteX149-5489" fmla="*/ 4721176 w 12192001"/>
              <a:gd name="connsiteY149-5490" fmla="*/ 2172298 h 2344739"/>
              <a:gd name="connsiteX150-5491" fmla="*/ 4722111 w 12192001"/>
              <a:gd name="connsiteY150-5492" fmla="*/ 2172087 h 2344739"/>
              <a:gd name="connsiteX151-5493" fmla="*/ 4717202 w 12192001"/>
              <a:gd name="connsiteY151-5494" fmla="*/ 2170817 h 2344739"/>
              <a:gd name="connsiteX152-5495" fmla="*/ 4721176 w 12192001"/>
              <a:gd name="connsiteY152-5496" fmla="*/ 2172298 h 2344739"/>
              <a:gd name="connsiteX153-5497" fmla="*/ 4715526 w 12192001"/>
              <a:gd name="connsiteY153-5498" fmla="*/ 2173573 h 2344739"/>
              <a:gd name="connsiteX154-5499" fmla="*/ 4515814 w 12192001"/>
              <a:gd name="connsiteY154-5500" fmla="*/ 2163671 h 2344739"/>
              <a:gd name="connsiteX155-5501" fmla="*/ 4428543 w 12192001"/>
              <a:gd name="connsiteY155-5502" fmla="*/ 2153020 h 2344739"/>
              <a:gd name="connsiteX156-5503" fmla="*/ 4362875 w 12192001"/>
              <a:gd name="connsiteY156-5504" fmla="*/ 2151674 h 2344739"/>
              <a:gd name="connsiteX157-5505" fmla="*/ 4316966 w 12192001"/>
              <a:gd name="connsiteY157-5506" fmla="*/ 2158289 h 2344739"/>
              <a:gd name="connsiteX158-5507" fmla="*/ 4315110 w 12192001"/>
              <a:gd name="connsiteY158-5508" fmla="*/ 2156948 h 2344739"/>
              <a:gd name="connsiteX159-5509" fmla="*/ 4295144 w 12192001"/>
              <a:gd name="connsiteY159-5510" fmla="*/ 2155069 h 2344739"/>
              <a:gd name="connsiteX160-5511" fmla="*/ 4290064 w 12192001"/>
              <a:gd name="connsiteY160-5512" fmla="*/ 2157986 h 2344739"/>
              <a:gd name="connsiteX161-5513" fmla="*/ 4276142 w 12192001"/>
              <a:gd name="connsiteY161-5514" fmla="*/ 2157740 h 2344739"/>
              <a:gd name="connsiteX162-5515" fmla="*/ 4248117 w 12192001"/>
              <a:gd name="connsiteY162-5516" fmla="*/ 2160064 h 2344739"/>
              <a:gd name="connsiteX163-5517" fmla="*/ 4202051 w 12192001"/>
              <a:gd name="connsiteY163-5518" fmla="*/ 2157269 h 2344739"/>
              <a:gd name="connsiteX164-5519" fmla="*/ 4201745 w 12192001"/>
              <a:gd name="connsiteY164-5520" fmla="*/ 2156010 h 2344739"/>
              <a:gd name="connsiteX165-5521" fmla="*/ 4191248 w 12192001"/>
              <a:gd name="connsiteY165-5522" fmla="*/ 2150376 h 2344739"/>
              <a:gd name="connsiteX166-5523" fmla="*/ 4142745 w 12192001"/>
              <a:gd name="connsiteY166-5524" fmla="*/ 2134511 h 2344739"/>
              <a:gd name="connsiteX167-5525" fmla="*/ 4083097 w 12192001"/>
              <a:gd name="connsiteY167-5526" fmla="*/ 2107978 h 2344739"/>
              <a:gd name="connsiteX168-5527" fmla="*/ 4074546 w 12192001"/>
              <a:gd name="connsiteY168-5528" fmla="*/ 2107143 h 2344739"/>
              <a:gd name="connsiteX169-5529" fmla="*/ 4074427 w 12192001"/>
              <a:gd name="connsiteY169-5530" fmla="*/ 2106844 h 2344739"/>
              <a:gd name="connsiteX170-5531" fmla="*/ 4065510 w 12192001"/>
              <a:gd name="connsiteY170-5532" fmla="*/ 2105400 h 2344739"/>
              <a:gd name="connsiteX171-5533" fmla="*/ 4058954 w 12192001"/>
              <a:gd name="connsiteY171-5534" fmla="*/ 2105618 h 2344739"/>
              <a:gd name="connsiteX172-5535" fmla="*/ 4042364 w 12192001"/>
              <a:gd name="connsiteY172-5536" fmla="*/ 2103997 h 2344739"/>
              <a:gd name="connsiteX173-5537" fmla="*/ 4036997 w 12192001"/>
              <a:gd name="connsiteY173-5538" fmla="*/ 2101563 h 2344739"/>
              <a:gd name="connsiteX174-5539" fmla="*/ 4035363 w 12192001"/>
              <a:gd name="connsiteY174-5540" fmla="*/ 2097896 h 2344739"/>
              <a:gd name="connsiteX175-5541" fmla="*/ 4033778 w 12192001"/>
              <a:gd name="connsiteY175-5542" fmla="*/ 2098131 h 2344739"/>
              <a:gd name="connsiteX176-5543" fmla="*/ 4004538 w 12192001"/>
              <a:gd name="connsiteY176-5544" fmla="*/ 2085563 h 2344739"/>
              <a:gd name="connsiteX177-5545" fmla="*/ 3936846 w 12192001"/>
              <a:gd name="connsiteY177-5546" fmla="*/ 2068106 h 2344739"/>
              <a:gd name="connsiteX178-5547" fmla="*/ 3897275 w 12192001"/>
              <a:gd name="connsiteY178-5548" fmla="*/ 2062451 h 2344739"/>
              <a:gd name="connsiteX179-5549" fmla="*/ 3789760 w 12192001"/>
              <a:gd name="connsiteY179-5550" fmla="*/ 2042213 h 2344739"/>
              <a:gd name="connsiteX180-5551" fmla="*/ 3682513 w 12192001"/>
              <a:gd name="connsiteY180-5552" fmla="*/ 2018290 h 2344739"/>
              <a:gd name="connsiteX181-5553" fmla="*/ 3610035 w 12192001"/>
              <a:gd name="connsiteY181-5554" fmla="*/ 1986019 h 2344739"/>
              <a:gd name="connsiteX182-5555" fmla="*/ 3603855 w 12192001"/>
              <a:gd name="connsiteY182-5556" fmla="*/ 1987381 h 2344739"/>
              <a:gd name="connsiteX183-5557" fmla="*/ 3594736 w 12192001"/>
              <a:gd name="connsiteY183-5558" fmla="*/ 1987545 h 2344739"/>
              <a:gd name="connsiteX184-5559" fmla="*/ 3594501 w 12192001"/>
              <a:gd name="connsiteY184-5560" fmla="*/ 1987276 h 2344739"/>
              <a:gd name="connsiteX185-5561" fmla="*/ 3585978 w 12192001"/>
              <a:gd name="connsiteY185-5562" fmla="*/ 1987966 h 2344739"/>
              <a:gd name="connsiteX186-5563" fmla="*/ 3536135 w 12192001"/>
              <a:gd name="connsiteY186-5564" fmla="*/ 1978267 h 2344739"/>
              <a:gd name="connsiteX187-5565" fmla="*/ 3473223 w 12192001"/>
              <a:gd name="connsiteY187-5566" fmla="*/ 1974606 h 2344739"/>
              <a:gd name="connsiteX188-5567" fmla="*/ 3400728 w 12192001"/>
              <a:gd name="connsiteY188-5568" fmla="*/ 1962558 h 2344739"/>
              <a:gd name="connsiteX189-5569" fmla="*/ 3363888 w 12192001"/>
              <a:gd name="connsiteY189-5570" fmla="*/ 1979510 h 2344739"/>
              <a:gd name="connsiteX190-5571" fmla="*/ 3344026 w 12192001"/>
              <a:gd name="connsiteY190-5572" fmla="*/ 1981192 h 2344739"/>
              <a:gd name="connsiteX191-5573" fmla="*/ 3341698 w 12192001"/>
              <a:gd name="connsiteY191-5574" fmla="*/ 1980217 h 2344739"/>
              <a:gd name="connsiteX192-5575" fmla="*/ 3262356 w 12192001"/>
              <a:gd name="connsiteY192-5576" fmla="*/ 1986094 h 2344739"/>
              <a:gd name="connsiteX193-5577" fmla="*/ 3142556 w 12192001"/>
              <a:gd name="connsiteY193-5578" fmla="*/ 1993869 h 2344739"/>
              <a:gd name="connsiteX194-5579" fmla="*/ 3030291 w 12192001"/>
              <a:gd name="connsiteY194-5580" fmla="*/ 1996512 h 2344739"/>
              <a:gd name="connsiteX195-5581" fmla="*/ 2781569 w 12192001"/>
              <a:gd name="connsiteY195-5582" fmla="*/ 2018333 h 2344739"/>
              <a:gd name="connsiteX196-5583" fmla="*/ 2646527 w 12192001"/>
              <a:gd name="connsiteY196-5584" fmla="*/ 2028869 h 2344739"/>
              <a:gd name="connsiteX197-5585" fmla="*/ 2568028 w 12192001"/>
              <a:gd name="connsiteY197-5586" fmla="*/ 2002628 h 2344739"/>
              <a:gd name="connsiteX198-5587" fmla="*/ 2443255 w 12192001"/>
              <a:gd name="connsiteY198-5588" fmla="*/ 2016529 h 2344739"/>
              <a:gd name="connsiteX199-5589" fmla="*/ 2315112 w 12192001"/>
              <a:gd name="connsiteY199-5590" fmla="*/ 2024996 h 2344739"/>
              <a:gd name="connsiteX200-5591" fmla="*/ 2208578 w 12192001"/>
              <a:gd name="connsiteY200-5592" fmla="*/ 2019763 h 2344739"/>
              <a:gd name="connsiteX201-5593" fmla="*/ 2094665 w 12192001"/>
              <a:gd name="connsiteY201-5594" fmla="*/ 2003052 h 2344739"/>
              <a:gd name="connsiteX202-5595" fmla="*/ 1997356 w 12192001"/>
              <a:gd name="connsiteY202-5596" fmla="*/ 1995032 h 2344739"/>
              <a:gd name="connsiteX203-5597" fmla="*/ 1928172 w 12192001"/>
              <a:gd name="connsiteY203-5598" fmla="*/ 2016977 h 2344739"/>
              <a:gd name="connsiteX204-5599" fmla="*/ 1921650 w 12192001"/>
              <a:gd name="connsiteY204-5600" fmla="*/ 2012146 h 2344739"/>
              <a:gd name="connsiteX205-5601" fmla="*/ 1873080 w 12192001"/>
              <a:gd name="connsiteY205-5602" fmla="*/ 2013741 h 2344739"/>
              <a:gd name="connsiteX206-5603" fmla="*/ 1786655 w 12192001"/>
              <a:gd name="connsiteY206-5604" fmla="*/ 2041363 h 2344739"/>
              <a:gd name="connsiteX207-5605" fmla="*/ 1738204 w 12192001"/>
              <a:gd name="connsiteY207-5606" fmla="*/ 2036312 h 2344739"/>
              <a:gd name="connsiteX208-5607" fmla="*/ 1675071 w 12192001"/>
              <a:gd name="connsiteY208-5608" fmla="*/ 2019963 h 2344739"/>
              <a:gd name="connsiteX209-5609" fmla="*/ 1608669 w 12192001"/>
              <a:gd name="connsiteY209-5610" fmla="*/ 2013066 h 2344739"/>
              <a:gd name="connsiteX210-5611" fmla="*/ 1496110 w 12192001"/>
              <a:gd name="connsiteY210-5612" fmla="*/ 1987476 h 2344739"/>
              <a:gd name="connsiteX211-5613" fmla="*/ 1149979 w 12192001"/>
              <a:gd name="connsiteY211-5614" fmla="*/ 1938041 h 2344739"/>
              <a:gd name="connsiteX212-5615" fmla="*/ 858269 w 12192001"/>
              <a:gd name="connsiteY212-5616" fmla="*/ 1928608 h 2344739"/>
              <a:gd name="connsiteX213-5617" fmla="*/ 837540 w 12192001"/>
              <a:gd name="connsiteY213-5618" fmla="*/ 1929821 h 2344739"/>
              <a:gd name="connsiteX214-5619" fmla="*/ 816809 w 12192001"/>
              <a:gd name="connsiteY214-5620" fmla="*/ 1927857 h 2344739"/>
              <a:gd name="connsiteX215-5621" fmla="*/ 811506 w 12192001"/>
              <a:gd name="connsiteY215-5622" fmla="*/ 1930751 h 2344739"/>
              <a:gd name="connsiteX216-5623" fmla="*/ 797041 w 12192001"/>
              <a:gd name="connsiteY216-5624" fmla="*/ 1930446 h 2344739"/>
              <a:gd name="connsiteX217-5625" fmla="*/ 767901 w 12192001"/>
              <a:gd name="connsiteY217-5626" fmla="*/ 1932653 h 2344739"/>
              <a:gd name="connsiteX218-5627" fmla="*/ 763053 w 12192001"/>
              <a:gd name="connsiteY218-5628" fmla="*/ 1930432 h 2344739"/>
              <a:gd name="connsiteX219-5629" fmla="*/ 720047 w 12192001"/>
              <a:gd name="connsiteY219-5630" fmla="*/ 1929661 h 2344739"/>
              <a:gd name="connsiteX220-5631" fmla="*/ 719742 w 12192001"/>
              <a:gd name="connsiteY220-5632" fmla="*/ 1928399 h 2344739"/>
              <a:gd name="connsiteX221-5633" fmla="*/ 708875 w 12192001"/>
              <a:gd name="connsiteY221-5634" fmla="*/ 1922722 h 2344739"/>
              <a:gd name="connsiteX222-5635" fmla="*/ 596792 w 12192001"/>
              <a:gd name="connsiteY222-5636" fmla="*/ 1879864 h 2344739"/>
              <a:gd name="connsiteX223-5637" fmla="*/ 578535 w 12192001"/>
              <a:gd name="connsiteY223-5638" fmla="*/ 1877212 h 2344739"/>
              <a:gd name="connsiteX224-5639" fmla="*/ 571717 w 12192001"/>
              <a:gd name="connsiteY224-5640" fmla="*/ 1877401 h 2344739"/>
              <a:gd name="connsiteX225-5641" fmla="*/ 445099 w 12192001"/>
              <a:gd name="connsiteY225-5642" fmla="*/ 1839371 h 2344739"/>
              <a:gd name="connsiteX226-5643" fmla="*/ 404015 w 12192001"/>
              <a:gd name="connsiteY226-5644" fmla="*/ 1833548 h 2344739"/>
              <a:gd name="connsiteX227-5645" fmla="*/ 292435 w 12192001"/>
              <a:gd name="connsiteY227-5646" fmla="*/ 1812852 h 2344739"/>
              <a:gd name="connsiteX228-5647" fmla="*/ 118381 w 12192001"/>
              <a:gd name="connsiteY228-5648" fmla="*/ 1761047 h 2344739"/>
              <a:gd name="connsiteX229-5649" fmla="*/ 15526 w 12192001"/>
              <a:gd name="connsiteY229-5650" fmla="*/ 1758191 h 2344739"/>
              <a:gd name="connsiteX230-5651" fmla="*/ 2 w 12192001"/>
              <a:gd name="connsiteY230-5652" fmla="*/ 1752722 h 2344739"/>
              <a:gd name="connsiteX231-5653" fmla="*/ 1 w 12192001"/>
              <a:gd name="connsiteY231-5654" fmla="*/ 762497 h 2344739"/>
              <a:gd name="connsiteX232-5655" fmla="*/ 0 w 12192001"/>
              <a:gd name="connsiteY232-5656" fmla="*/ 762497 h 2344739"/>
              <a:gd name="connsiteX233-5657" fmla="*/ 0 w 12192001"/>
              <a:gd name="connsiteY233-5658" fmla="*/ 222213 h 2344739"/>
              <a:gd name="connsiteX234-5659" fmla="*/ 0 w 12192001"/>
              <a:gd name="connsiteY234-5660" fmla="*/ 0 h 2344739"/>
              <a:gd name="connsiteX0-5661" fmla="*/ 0 w 12192001"/>
              <a:gd name="connsiteY0-5662" fmla="*/ 0 h 2344739"/>
              <a:gd name="connsiteX1-5663" fmla="*/ 12192000 w 12192001"/>
              <a:gd name="connsiteY1-5664" fmla="*/ 0 h 2344739"/>
              <a:gd name="connsiteX2-5665" fmla="*/ 12192000 w 12192001"/>
              <a:gd name="connsiteY2-5666" fmla="*/ 222213 h 2344739"/>
              <a:gd name="connsiteX3-5667" fmla="*/ 12192000 w 12192001"/>
              <a:gd name="connsiteY3-5668" fmla="*/ 389190 h 2344739"/>
              <a:gd name="connsiteX4-5669" fmla="*/ 12192001 w 12192001"/>
              <a:gd name="connsiteY4-5670" fmla="*/ 579739 h 2344739"/>
              <a:gd name="connsiteX5-5671" fmla="*/ 12184838 w 12192001"/>
              <a:gd name="connsiteY5-5672" fmla="*/ 584189 h 2344739"/>
              <a:gd name="connsiteX6-5673" fmla="*/ 12155215 w 12192001"/>
              <a:gd name="connsiteY6-5674" fmla="*/ 597366 h 2344739"/>
              <a:gd name="connsiteX7-5675" fmla="*/ 12138067 w 12192001"/>
              <a:gd name="connsiteY7-5676" fmla="*/ 623179 h 2344739"/>
              <a:gd name="connsiteX8-5677" fmla="*/ 12125179 w 12192001"/>
              <a:gd name="connsiteY8-5678" fmla="*/ 624690 h 2344739"/>
              <a:gd name="connsiteX9-5679" fmla="*/ 12122859 w 12192001"/>
              <a:gd name="connsiteY9-5680" fmla="*/ 624794 h 2344739"/>
              <a:gd name="connsiteX10-5681" fmla="*/ 12115706 w 12192001"/>
              <a:gd name="connsiteY10-5682" fmla="*/ 628608 h 2344739"/>
              <a:gd name="connsiteX11-5683" fmla="*/ 12098349 w 12192001"/>
              <a:gd name="connsiteY11-5684" fmla="*/ 628139 h 2344739"/>
              <a:gd name="connsiteX12-5685" fmla="*/ 12085925 w 12192001"/>
              <a:gd name="connsiteY12-5686" fmla="*/ 636341 h 2344739"/>
              <a:gd name="connsiteX13-5687" fmla="*/ 12029925 w 12192001"/>
              <a:gd name="connsiteY13-5688" fmla="*/ 680009 h 2344739"/>
              <a:gd name="connsiteX14-5689" fmla="*/ 11994685 w 12192001"/>
              <a:gd name="connsiteY14-5690" fmla="*/ 703458 h 2344739"/>
              <a:gd name="connsiteX15-5691" fmla="*/ 11978569 w 12192001"/>
              <a:gd name="connsiteY15-5692" fmla="*/ 708161 h 2344739"/>
              <a:gd name="connsiteX16-5693" fmla="*/ 11957898 w 12192001"/>
              <a:gd name="connsiteY16-5694" fmla="*/ 717558 h 2344739"/>
              <a:gd name="connsiteX17-5695" fmla="*/ 11919306 w 12192001"/>
              <a:gd name="connsiteY17-5696" fmla="*/ 730883 h 2344739"/>
              <a:gd name="connsiteX18-5697" fmla="*/ 11902508 w 12192001"/>
              <a:gd name="connsiteY18-5698" fmla="*/ 742426 h 2344739"/>
              <a:gd name="connsiteX19-5699" fmla="*/ 11893900 w 12192001"/>
              <a:gd name="connsiteY19-5700" fmla="*/ 744791 h 2344739"/>
              <a:gd name="connsiteX20-5701" fmla="*/ 11890820 w 12192001"/>
              <a:gd name="connsiteY20-5702" fmla="*/ 755729 h 2344739"/>
              <a:gd name="connsiteX21-5703" fmla="*/ 11869628 w 12192001"/>
              <a:gd name="connsiteY21-5704" fmla="*/ 777816 h 2344739"/>
              <a:gd name="connsiteX22-5705" fmla="*/ 11812228 w 12192001"/>
              <a:gd name="connsiteY22-5706" fmla="*/ 797659 h 2344739"/>
              <a:gd name="connsiteX23-5707" fmla="*/ 11748619 w 12192001"/>
              <a:gd name="connsiteY23-5708" fmla="*/ 872002 h 2344739"/>
              <a:gd name="connsiteX24-5709" fmla="*/ 11589545 w 12192001"/>
              <a:gd name="connsiteY24-5710" fmla="*/ 963777 h 2344739"/>
              <a:gd name="connsiteX25-5711" fmla="*/ 11522499 w 12192001"/>
              <a:gd name="connsiteY25-5712" fmla="*/ 999965 h 2344739"/>
              <a:gd name="connsiteX26-5713" fmla="*/ 11245526 w 12192001"/>
              <a:gd name="connsiteY26-5714" fmla="*/ 1274060 h 2344739"/>
              <a:gd name="connsiteX27-5715" fmla="*/ 11227161 w 12192001"/>
              <a:gd name="connsiteY27-5716" fmla="*/ 1276236 h 2344739"/>
              <a:gd name="connsiteX28-5717" fmla="*/ 11216939 w 12192001"/>
              <a:gd name="connsiteY28-5718" fmla="*/ 1275961 h 2344739"/>
              <a:gd name="connsiteX29-5719" fmla="*/ 11216036 w 12192001"/>
              <a:gd name="connsiteY29-5720" fmla="*/ 1275018 h 2344739"/>
              <a:gd name="connsiteX30-5721" fmla="*/ 11187737 w 12192001"/>
              <a:gd name="connsiteY30-5722" fmla="*/ 1292383 h 2344739"/>
              <a:gd name="connsiteX31-5723" fmla="*/ 11183353 w 12192001"/>
              <a:gd name="connsiteY31-5724" fmla="*/ 1292525 h 2344739"/>
              <a:gd name="connsiteX32-5725" fmla="*/ 11165706 w 12192001"/>
              <a:gd name="connsiteY32-5726" fmla="*/ 1306612 h 2344739"/>
              <a:gd name="connsiteX33-5727" fmla="*/ 11156163 w 12192001"/>
              <a:gd name="connsiteY33-5728" fmla="*/ 1312414 h 2344739"/>
              <a:gd name="connsiteX34-5729" fmla="*/ 11154348 w 12192001"/>
              <a:gd name="connsiteY34-5730" fmla="*/ 1317097 h 2344739"/>
              <a:gd name="connsiteX35-5731" fmla="*/ 11139813 w 12192001"/>
              <a:gd name="connsiteY35-5732" fmla="*/ 1324115 h 2344739"/>
              <a:gd name="connsiteX36-5733" fmla="*/ 11137813 w 12192001"/>
              <a:gd name="connsiteY36-5734" fmla="*/ 1323772 h 2344739"/>
              <a:gd name="connsiteX37-5735" fmla="*/ 11127060 w 12192001"/>
              <a:gd name="connsiteY37-5736" fmla="*/ 1333832 h 2344739"/>
              <a:gd name="connsiteX38-5737" fmla="*/ 11119543 w 12192001"/>
              <a:gd name="connsiteY38-5738" fmla="*/ 1347424 h 2344739"/>
              <a:gd name="connsiteX39-5739" fmla="*/ 10893535 w 12192001"/>
              <a:gd name="connsiteY39-5740" fmla="*/ 1473399 h 2344739"/>
              <a:gd name="connsiteX40-5741" fmla="*/ 10772152 w 12192001"/>
              <a:gd name="connsiteY40-5742" fmla="*/ 1523191 h 2344739"/>
              <a:gd name="connsiteX41-5743" fmla="*/ 10626520 w 12192001"/>
              <a:gd name="connsiteY41-5744" fmla="*/ 1559229 h 2344739"/>
              <a:gd name="connsiteX42-5745" fmla="*/ 10580747 w 12192001"/>
              <a:gd name="connsiteY42-5746" fmla="*/ 1568689 h 2344739"/>
              <a:gd name="connsiteX43-5747" fmla="*/ 10546642 w 12192001"/>
              <a:gd name="connsiteY43-5748" fmla="*/ 1598423 h 2344739"/>
              <a:gd name="connsiteX44-5749" fmla="*/ 10528495 w 12192001"/>
              <a:gd name="connsiteY44-5750" fmla="*/ 1596907 h 2344739"/>
              <a:gd name="connsiteX45-5751" fmla="*/ 10525298 w 12192001"/>
              <a:gd name="connsiteY45-5752" fmla="*/ 1596411 h 2344739"/>
              <a:gd name="connsiteX46-5753" fmla="*/ 10513981 w 12192001"/>
              <a:gd name="connsiteY46-5754" fmla="*/ 1599537 h 2344739"/>
              <a:gd name="connsiteX47-5755" fmla="*/ 10490587 w 12192001"/>
              <a:gd name="connsiteY47-5756" fmla="*/ 1594156 h 2344739"/>
              <a:gd name="connsiteX48-5757" fmla="*/ 10470270 w 12192001"/>
              <a:gd name="connsiteY48-5758" fmla="*/ 1601693 h 2344739"/>
              <a:gd name="connsiteX49-5759" fmla="*/ 10375894 w 12192001"/>
              <a:gd name="connsiteY49-5760" fmla="*/ 1644598 h 2344739"/>
              <a:gd name="connsiteX50-5761" fmla="*/ 10318190 w 12192001"/>
              <a:gd name="connsiteY50-5762" fmla="*/ 1666221 h 2344739"/>
              <a:gd name="connsiteX51-5763" fmla="*/ 10294319 w 12192001"/>
              <a:gd name="connsiteY51-5764" fmla="*/ 1668079 h 2344739"/>
              <a:gd name="connsiteX52-5765" fmla="*/ 10262295 w 12192001"/>
              <a:gd name="connsiteY52-5766" fmla="*/ 1674948 h 2344739"/>
              <a:gd name="connsiteX53-5767" fmla="*/ 10204270 w 12192001"/>
              <a:gd name="connsiteY53-5768" fmla="*/ 1682149 h 2344739"/>
              <a:gd name="connsiteX54-5769" fmla="*/ 10176611 w 12192001"/>
              <a:gd name="connsiteY54-5770" fmla="*/ 1692943 h 2344739"/>
              <a:gd name="connsiteX55-5771" fmla="*/ 10163922 w 12192001"/>
              <a:gd name="connsiteY55-5772" fmla="*/ 1693739 h 2344739"/>
              <a:gd name="connsiteX56-5773" fmla="*/ 10155160 w 12192001"/>
              <a:gd name="connsiteY56-5774" fmla="*/ 1707487 h 2344739"/>
              <a:gd name="connsiteX57-5775" fmla="*/ 10117119 w 12192001"/>
              <a:gd name="connsiteY57-5776" fmla="*/ 1731142 h 2344739"/>
              <a:gd name="connsiteX58-5777" fmla="*/ 10100445 w 12192001"/>
              <a:gd name="connsiteY58-5778" fmla="*/ 1742432 h 2344739"/>
              <a:gd name="connsiteX59-5779" fmla="*/ 10082169 w 12192001"/>
              <a:gd name="connsiteY59-5780" fmla="*/ 1743296 h 2344739"/>
              <a:gd name="connsiteX60-5781" fmla="*/ 10039240 w 12192001"/>
              <a:gd name="connsiteY60-5782" fmla="*/ 1741632 h 2344739"/>
              <a:gd name="connsiteX61-5783" fmla="*/ 9960019 w 12192001"/>
              <a:gd name="connsiteY61-5784" fmla="*/ 1757147 h 2344739"/>
              <a:gd name="connsiteX62-5785" fmla="*/ 9847792 w 12192001"/>
              <a:gd name="connsiteY62-5786" fmla="*/ 1763915 h 2344739"/>
              <a:gd name="connsiteX63-5787" fmla="*/ 9728309 w 12192001"/>
              <a:gd name="connsiteY63-5788" fmla="*/ 1784122 h 2344739"/>
              <a:gd name="connsiteX64-5789" fmla="*/ 9584507 w 12192001"/>
              <a:gd name="connsiteY64-5790" fmla="*/ 1795542 h 2344739"/>
              <a:gd name="connsiteX65-5791" fmla="*/ 9343052 w 12192001"/>
              <a:gd name="connsiteY65-5792" fmla="*/ 1841244 h 2344739"/>
              <a:gd name="connsiteX66-5793" fmla="*/ 9231370 w 12192001"/>
              <a:gd name="connsiteY66-5794" fmla="*/ 1893149 h 2344739"/>
              <a:gd name="connsiteX67-5795" fmla="*/ 9194810 w 12192001"/>
              <a:gd name="connsiteY67-5796" fmla="*/ 1903228 h 2344739"/>
              <a:gd name="connsiteX68-5797" fmla="*/ 9189246 w 12192001"/>
              <a:gd name="connsiteY68-5798" fmla="*/ 1912467 h 2344739"/>
              <a:gd name="connsiteX69-5799" fmla="*/ 9151232 w 12192001"/>
              <a:gd name="connsiteY69-5800" fmla="*/ 1923669 h 2344739"/>
              <a:gd name="connsiteX70-5801" fmla="*/ 9150210 w 12192001"/>
              <a:gd name="connsiteY70-5802" fmla="*/ 1922604 h 2344739"/>
              <a:gd name="connsiteX71-5803" fmla="*/ 9137318 w 12192001"/>
              <a:gd name="connsiteY71-5804" fmla="*/ 1920435 h 2344739"/>
              <a:gd name="connsiteX72-5805" fmla="*/ 9113812 w 12192001"/>
              <a:gd name="connsiteY72-5806" fmla="*/ 1919069 h 2344739"/>
              <a:gd name="connsiteX73-5807" fmla="*/ 9053453 w 12192001"/>
              <a:gd name="connsiteY73-5808" fmla="*/ 1910755 h 2344739"/>
              <a:gd name="connsiteX74-5809" fmla="*/ 9005486 w 12192001"/>
              <a:gd name="connsiteY74-5810" fmla="*/ 1914040 h 2344739"/>
              <a:gd name="connsiteX75-5811" fmla="*/ 9005201 w 12192001"/>
              <a:gd name="connsiteY75-5812" fmla="*/ 1913800 h 2344739"/>
              <a:gd name="connsiteX76-5813" fmla="*/ 8996232 w 12192001"/>
              <a:gd name="connsiteY76-5814" fmla="*/ 1915011 h 2344739"/>
              <a:gd name="connsiteX77-5815" fmla="*/ 8990394 w 12192001"/>
              <a:gd name="connsiteY77-5816" fmla="*/ 1917072 h 2344739"/>
              <a:gd name="connsiteX78-5817" fmla="*/ 8974337 w 12192001"/>
              <a:gd name="connsiteY78-5818" fmla="*/ 1920298 h 2344739"/>
              <a:gd name="connsiteX79-5819" fmla="*/ 8968011 w 12192001"/>
              <a:gd name="connsiteY79-5820" fmla="*/ 1919598 h 2344739"/>
              <a:gd name="connsiteX80-5821" fmla="*/ 8963048 w 12192001"/>
              <a:gd name="connsiteY80-5822" fmla="*/ 1917373 h 2344739"/>
              <a:gd name="connsiteX81-5823" fmla="*/ 8928988 w 12192001"/>
              <a:gd name="connsiteY81-5824" fmla="*/ 1914185 h 2344739"/>
              <a:gd name="connsiteX82-5825" fmla="*/ 8752444 w 12192001"/>
              <a:gd name="connsiteY82-5826" fmla="*/ 1933417 h 2344739"/>
              <a:gd name="connsiteX83-5827" fmla="*/ 8707847 w 12192001"/>
              <a:gd name="connsiteY83-5828" fmla="*/ 1935518 h 2344739"/>
              <a:gd name="connsiteX84-5829" fmla="*/ 8596071 w 12192001"/>
              <a:gd name="connsiteY84-5830" fmla="*/ 1944090 h 2344739"/>
              <a:gd name="connsiteX85-5831" fmla="*/ 8525230 w 12192001"/>
              <a:gd name="connsiteY85-5832" fmla="*/ 1929248 h 2344739"/>
              <a:gd name="connsiteX86-5833" fmla="*/ 8510983 w 12192001"/>
              <a:gd name="connsiteY86-5834" fmla="*/ 1935163 h 2344739"/>
              <a:gd name="connsiteX87-5835" fmla="*/ 8506167 w 12192001"/>
              <a:gd name="connsiteY87-5836" fmla="*/ 1938164 h 2344739"/>
              <a:gd name="connsiteX88-5837" fmla="*/ 8497968 w 12192001"/>
              <a:gd name="connsiteY88-5838" fmla="*/ 1940902 h 2344739"/>
              <a:gd name="connsiteX89-5839" fmla="*/ 8497594 w 12192001"/>
              <a:gd name="connsiteY89-5840" fmla="*/ 1940723 h 2344739"/>
              <a:gd name="connsiteX90-5841" fmla="*/ 8490249 w 12192001"/>
              <a:gd name="connsiteY90-5842" fmla="*/ 1943773 h 2344739"/>
              <a:gd name="connsiteX91-5843" fmla="*/ 8367182 w 12192001"/>
              <a:gd name="connsiteY91-5844" fmla="*/ 1957815 h 2344739"/>
              <a:gd name="connsiteX92-5845" fmla="*/ 8353799 w 12192001"/>
              <a:gd name="connsiteY92-5846" fmla="*/ 1958009 h 2344739"/>
              <a:gd name="connsiteX93-5847" fmla="*/ 8352373 w 12192001"/>
              <a:gd name="connsiteY93-5848" fmla="*/ 1957169 h 2344739"/>
              <a:gd name="connsiteX94-5849" fmla="*/ 8320104 w 12192001"/>
              <a:gd name="connsiteY94-5850" fmla="*/ 1974587 h 2344739"/>
              <a:gd name="connsiteX95-5851" fmla="*/ 8314433 w 12192001"/>
              <a:gd name="connsiteY95-5852" fmla="*/ 1974913 h 2344739"/>
              <a:gd name="connsiteX96-5853" fmla="*/ 8295174 w 12192001"/>
              <a:gd name="connsiteY96-5854" fmla="*/ 1988808 h 2344739"/>
              <a:gd name="connsiteX97-5855" fmla="*/ 8284276 w 12192001"/>
              <a:gd name="connsiteY97-5856" fmla="*/ 1994631 h 2344739"/>
              <a:gd name="connsiteX98-5857" fmla="*/ 8283150 w 12192001"/>
              <a:gd name="connsiteY98-5858" fmla="*/ 1999074 h 2344739"/>
              <a:gd name="connsiteX99-5859" fmla="*/ 8266076 w 12192001"/>
              <a:gd name="connsiteY99-5860" fmla="*/ 2006249 h 2344739"/>
              <a:gd name="connsiteX100-5861" fmla="*/ 8263377 w 12192001"/>
              <a:gd name="connsiteY100-5862" fmla="*/ 2006019 h 2344739"/>
              <a:gd name="connsiteX101-5863" fmla="*/ 8252033 w 12192001"/>
              <a:gd name="connsiteY101-5864" fmla="*/ 2015862 h 2344739"/>
              <a:gd name="connsiteX102-5865" fmla="*/ 8245834 w 12192001"/>
              <a:gd name="connsiteY102-5866" fmla="*/ 2028854 h 2344739"/>
              <a:gd name="connsiteX103-5867" fmla="*/ 8090272 w 12192001"/>
              <a:gd name="connsiteY103-5868" fmla="*/ 2075015 h 2344739"/>
              <a:gd name="connsiteX104-5869" fmla="*/ 7905407 w 12192001"/>
              <a:gd name="connsiteY104-5870" fmla="*/ 2116988 h 2344739"/>
              <a:gd name="connsiteX105-5871" fmla="*/ 7718745 w 12192001"/>
              <a:gd name="connsiteY105-5872" fmla="*/ 2142703 h 2344739"/>
              <a:gd name="connsiteX106-5873" fmla="*/ 7614347 w 12192001"/>
              <a:gd name="connsiteY106-5874" fmla="*/ 2139232 h 2344739"/>
              <a:gd name="connsiteX107-5875" fmla="*/ 7527543 w 12192001"/>
              <a:gd name="connsiteY107-5876" fmla="*/ 2145060 h 2344739"/>
              <a:gd name="connsiteX108-5877" fmla="*/ 7519571 w 12192001"/>
              <a:gd name="connsiteY108-5878" fmla="*/ 2147613 h 2344739"/>
              <a:gd name="connsiteX109-5879" fmla="*/ 7507411 w 12192001"/>
              <a:gd name="connsiteY109-5880" fmla="*/ 2148948 h 2344739"/>
              <a:gd name="connsiteX110-5881" fmla="*/ 7507040 w 12192001"/>
              <a:gd name="connsiteY110-5882" fmla="*/ 2148621 h 2344739"/>
              <a:gd name="connsiteX111-5883" fmla="*/ 7495795 w 12192001"/>
              <a:gd name="connsiteY111-5884" fmla="*/ 2150573 h 2344739"/>
              <a:gd name="connsiteX112-5885" fmla="*/ 7405391 w 12192001"/>
              <a:gd name="connsiteY112-5886" fmla="*/ 2142468 h 2344739"/>
              <a:gd name="connsiteX113-5887" fmla="*/ 7312180 w 12192001"/>
              <a:gd name="connsiteY113-5888" fmla="*/ 2132873 h 2344739"/>
              <a:gd name="connsiteX114-5889" fmla="*/ 7310853 w 12192001"/>
              <a:gd name="connsiteY114-5890" fmla="*/ 2131431 h 2344739"/>
              <a:gd name="connsiteX115-5891" fmla="*/ 7218559 w 12192001"/>
              <a:gd name="connsiteY115-5892" fmla="*/ 2156680 h 2344739"/>
              <a:gd name="connsiteX116-5893" fmla="*/ 7201101 w 12192001"/>
              <a:gd name="connsiteY116-5894" fmla="*/ 2161230 h 2344739"/>
              <a:gd name="connsiteX117-5895" fmla="*/ 7197004 w 12192001"/>
              <a:gd name="connsiteY117-5896" fmla="*/ 2166588 h 2344739"/>
              <a:gd name="connsiteX118-5897" fmla="*/ 7170808 w 12192001"/>
              <a:gd name="connsiteY118-5898" fmla="*/ 2171236 h 2344739"/>
              <a:gd name="connsiteX119-5899" fmla="*/ 7096988 w 12192001"/>
              <a:gd name="connsiteY119-5900" fmla="*/ 2183464 h 2344739"/>
              <a:gd name="connsiteX120-5901" fmla="*/ 7018496 w 12192001"/>
              <a:gd name="connsiteY120-5902" fmla="*/ 2183090 h 2344739"/>
              <a:gd name="connsiteX121-5903" fmla="*/ 6904146 w 12192001"/>
              <a:gd name="connsiteY121-5904" fmla="*/ 2212596 h 2344739"/>
              <a:gd name="connsiteX122-5905" fmla="*/ 6708222 w 12192001"/>
              <a:gd name="connsiteY122-5906" fmla="*/ 2240551 h 2344739"/>
              <a:gd name="connsiteX123-5907" fmla="*/ 6549454 w 12192001"/>
              <a:gd name="connsiteY123-5908" fmla="*/ 2269327 h 2344739"/>
              <a:gd name="connsiteX124-5909" fmla="*/ 6317560 w 12192001"/>
              <a:gd name="connsiteY124-5910" fmla="*/ 2316127 h 2344739"/>
              <a:gd name="connsiteX125-5911" fmla="*/ 6168674 w 12192001"/>
              <a:gd name="connsiteY125-5912" fmla="*/ 2318214 h 2344739"/>
              <a:gd name="connsiteX126-5913" fmla="*/ 6073848 w 12192001"/>
              <a:gd name="connsiteY126-5914" fmla="*/ 2338676 h 2344739"/>
              <a:gd name="connsiteX127-5915" fmla="*/ 6068529 w 12192001"/>
              <a:gd name="connsiteY127-5916" fmla="*/ 2337139 h 2344739"/>
              <a:gd name="connsiteX128-5917" fmla="*/ 6048638 w 12192001"/>
              <a:gd name="connsiteY128-5918" fmla="*/ 2337822 h 2344739"/>
              <a:gd name="connsiteX129-5919" fmla="*/ 6041285 w 12192001"/>
              <a:gd name="connsiteY129-5920" fmla="*/ 2329473 h 2344739"/>
              <a:gd name="connsiteX130-5921" fmla="*/ 6010090 w 12192001"/>
              <a:gd name="connsiteY130-5922" fmla="*/ 2324380 h 2344739"/>
              <a:gd name="connsiteX131-5923" fmla="*/ 5957375 w 12192001"/>
              <a:gd name="connsiteY131-5924" fmla="*/ 2328024 h 2344739"/>
              <a:gd name="connsiteX132-5925" fmla="*/ 5758919 w 12192001"/>
              <a:gd name="connsiteY132-5926" fmla="*/ 2343716 h 2344739"/>
              <a:gd name="connsiteX133-5927" fmla="*/ 5626960 w 12192001"/>
              <a:gd name="connsiteY133-5928" fmla="*/ 2344739 h 2344739"/>
              <a:gd name="connsiteX134-5929" fmla="*/ 5470906 w 12192001"/>
              <a:gd name="connsiteY134-5930" fmla="*/ 2330719 h 2344739"/>
              <a:gd name="connsiteX135-5931" fmla="*/ 5432761 w 12192001"/>
              <a:gd name="connsiteY135-5932" fmla="*/ 2319466 h 2344739"/>
              <a:gd name="connsiteX136-5933" fmla="*/ 5381669 w 12192001"/>
              <a:gd name="connsiteY136-5934" fmla="*/ 2301764 h 2344739"/>
              <a:gd name="connsiteX137-5935" fmla="*/ 5261764 w 12192001"/>
              <a:gd name="connsiteY137-5936" fmla="*/ 2281347 h 2344739"/>
              <a:gd name="connsiteX138-5937" fmla="*/ 5222961 w 12192001"/>
              <a:gd name="connsiteY138-5938" fmla="*/ 2270223 h 2344739"/>
              <a:gd name="connsiteX139-5939" fmla="*/ 5174660 w 12192001"/>
              <a:gd name="connsiteY139-5940" fmla="*/ 2267233 h 2344739"/>
              <a:gd name="connsiteX140-5941" fmla="*/ 5156554 w 12192001"/>
              <a:gd name="connsiteY140-5942" fmla="*/ 2260010 h 2344739"/>
              <a:gd name="connsiteX141-5943" fmla="*/ 5142599 w 12192001"/>
              <a:gd name="connsiteY141-5944" fmla="*/ 2256610 h 2344739"/>
              <a:gd name="connsiteX142-5945" fmla="*/ 5139596 w 12192001"/>
              <a:gd name="connsiteY142-5946" fmla="*/ 2254509 h 2344739"/>
              <a:gd name="connsiteX143-5947" fmla="*/ 5121659 w 12192001"/>
              <a:gd name="connsiteY143-5948" fmla="*/ 2243656 h 2344739"/>
              <a:gd name="connsiteX144-5949" fmla="*/ 5065790 w 12192001"/>
              <a:gd name="connsiteY144-5950" fmla="*/ 2250227 h 2344739"/>
              <a:gd name="connsiteX145-5951" fmla="*/ 5011514 w 12192001"/>
              <a:gd name="connsiteY145-5952" fmla="*/ 2233846 h 2344739"/>
              <a:gd name="connsiteX146-5953" fmla="*/ 4840441 w 12192001"/>
              <a:gd name="connsiteY146-5954" fmla="*/ 2209829 h 2344739"/>
              <a:gd name="connsiteX147-5955" fmla="*/ 4762447 w 12192001"/>
              <a:gd name="connsiteY147-5956" fmla="*/ 2182061 h 2344739"/>
              <a:gd name="connsiteX148-5957" fmla="*/ 4723186 w 12192001"/>
              <a:gd name="connsiteY148-5958" fmla="*/ 2173047 h 2344739"/>
              <a:gd name="connsiteX149-5959" fmla="*/ 4721176 w 12192001"/>
              <a:gd name="connsiteY149-5960" fmla="*/ 2172298 h 2344739"/>
              <a:gd name="connsiteX150-5961" fmla="*/ 4722111 w 12192001"/>
              <a:gd name="connsiteY150-5962" fmla="*/ 2172087 h 2344739"/>
              <a:gd name="connsiteX151-5963" fmla="*/ 4717202 w 12192001"/>
              <a:gd name="connsiteY151-5964" fmla="*/ 2170817 h 2344739"/>
              <a:gd name="connsiteX152-5965" fmla="*/ 4721176 w 12192001"/>
              <a:gd name="connsiteY152-5966" fmla="*/ 2172298 h 2344739"/>
              <a:gd name="connsiteX153-5967" fmla="*/ 4715526 w 12192001"/>
              <a:gd name="connsiteY153-5968" fmla="*/ 2173573 h 2344739"/>
              <a:gd name="connsiteX154-5969" fmla="*/ 4515814 w 12192001"/>
              <a:gd name="connsiteY154-5970" fmla="*/ 2163671 h 2344739"/>
              <a:gd name="connsiteX155-5971" fmla="*/ 4428543 w 12192001"/>
              <a:gd name="connsiteY155-5972" fmla="*/ 2153020 h 2344739"/>
              <a:gd name="connsiteX156-5973" fmla="*/ 4362875 w 12192001"/>
              <a:gd name="connsiteY156-5974" fmla="*/ 2151674 h 2344739"/>
              <a:gd name="connsiteX157-5975" fmla="*/ 4316966 w 12192001"/>
              <a:gd name="connsiteY157-5976" fmla="*/ 2158289 h 2344739"/>
              <a:gd name="connsiteX158-5977" fmla="*/ 4315110 w 12192001"/>
              <a:gd name="connsiteY158-5978" fmla="*/ 2156948 h 2344739"/>
              <a:gd name="connsiteX159-5979" fmla="*/ 4295144 w 12192001"/>
              <a:gd name="connsiteY159-5980" fmla="*/ 2155069 h 2344739"/>
              <a:gd name="connsiteX160-5981" fmla="*/ 4290064 w 12192001"/>
              <a:gd name="connsiteY160-5982" fmla="*/ 2157986 h 2344739"/>
              <a:gd name="connsiteX161-5983" fmla="*/ 4276142 w 12192001"/>
              <a:gd name="connsiteY161-5984" fmla="*/ 2157740 h 2344739"/>
              <a:gd name="connsiteX162-5985" fmla="*/ 4248117 w 12192001"/>
              <a:gd name="connsiteY162-5986" fmla="*/ 2160064 h 2344739"/>
              <a:gd name="connsiteX163-5987" fmla="*/ 4202051 w 12192001"/>
              <a:gd name="connsiteY163-5988" fmla="*/ 2157269 h 2344739"/>
              <a:gd name="connsiteX164-5989" fmla="*/ 4201745 w 12192001"/>
              <a:gd name="connsiteY164-5990" fmla="*/ 2156010 h 2344739"/>
              <a:gd name="connsiteX165-5991" fmla="*/ 4191248 w 12192001"/>
              <a:gd name="connsiteY165-5992" fmla="*/ 2150376 h 2344739"/>
              <a:gd name="connsiteX166-5993" fmla="*/ 4142745 w 12192001"/>
              <a:gd name="connsiteY166-5994" fmla="*/ 2134511 h 2344739"/>
              <a:gd name="connsiteX167-5995" fmla="*/ 4083097 w 12192001"/>
              <a:gd name="connsiteY167-5996" fmla="*/ 2107978 h 2344739"/>
              <a:gd name="connsiteX168-5997" fmla="*/ 4074546 w 12192001"/>
              <a:gd name="connsiteY168-5998" fmla="*/ 2107143 h 2344739"/>
              <a:gd name="connsiteX169-5999" fmla="*/ 4074427 w 12192001"/>
              <a:gd name="connsiteY169-6000" fmla="*/ 2106844 h 2344739"/>
              <a:gd name="connsiteX170-6001" fmla="*/ 4065510 w 12192001"/>
              <a:gd name="connsiteY170-6002" fmla="*/ 2105400 h 2344739"/>
              <a:gd name="connsiteX171-6003" fmla="*/ 4058954 w 12192001"/>
              <a:gd name="connsiteY171-6004" fmla="*/ 2105618 h 2344739"/>
              <a:gd name="connsiteX172-6005" fmla="*/ 4042364 w 12192001"/>
              <a:gd name="connsiteY172-6006" fmla="*/ 2103997 h 2344739"/>
              <a:gd name="connsiteX173-6007" fmla="*/ 4036997 w 12192001"/>
              <a:gd name="connsiteY173-6008" fmla="*/ 2101563 h 2344739"/>
              <a:gd name="connsiteX174-6009" fmla="*/ 4035363 w 12192001"/>
              <a:gd name="connsiteY174-6010" fmla="*/ 2097896 h 2344739"/>
              <a:gd name="connsiteX175-6011" fmla="*/ 4033778 w 12192001"/>
              <a:gd name="connsiteY175-6012" fmla="*/ 2098131 h 2344739"/>
              <a:gd name="connsiteX176-6013" fmla="*/ 4004538 w 12192001"/>
              <a:gd name="connsiteY176-6014" fmla="*/ 2085563 h 2344739"/>
              <a:gd name="connsiteX177-6015" fmla="*/ 3936846 w 12192001"/>
              <a:gd name="connsiteY177-6016" fmla="*/ 2068106 h 2344739"/>
              <a:gd name="connsiteX178-6017" fmla="*/ 3897275 w 12192001"/>
              <a:gd name="connsiteY178-6018" fmla="*/ 2062451 h 2344739"/>
              <a:gd name="connsiteX179-6019" fmla="*/ 3789760 w 12192001"/>
              <a:gd name="connsiteY179-6020" fmla="*/ 2042213 h 2344739"/>
              <a:gd name="connsiteX180-6021" fmla="*/ 3682513 w 12192001"/>
              <a:gd name="connsiteY180-6022" fmla="*/ 2018290 h 2344739"/>
              <a:gd name="connsiteX181-6023" fmla="*/ 3610035 w 12192001"/>
              <a:gd name="connsiteY181-6024" fmla="*/ 1986019 h 2344739"/>
              <a:gd name="connsiteX182-6025" fmla="*/ 3603855 w 12192001"/>
              <a:gd name="connsiteY182-6026" fmla="*/ 1987381 h 2344739"/>
              <a:gd name="connsiteX183-6027" fmla="*/ 3594736 w 12192001"/>
              <a:gd name="connsiteY183-6028" fmla="*/ 1987545 h 2344739"/>
              <a:gd name="connsiteX184-6029" fmla="*/ 3594501 w 12192001"/>
              <a:gd name="connsiteY184-6030" fmla="*/ 1987276 h 2344739"/>
              <a:gd name="connsiteX185-6031" fmla="*/ 3585978 w 12192001"/>
              <a:gd name="connsiteY185-6032" fmla="*/ 1987966 h 2344739"/>
              <a:gd name="connsiteX186-6033" fmla="*/ 3536135 w 12192001"/>
              <a:gd name="connsiteY186-6034" fmla="*/ 1978267 h 2344739"/>
              <a:gd name="connsiteX187-6035" fmla="*/ 3473223 w 12192001"/>
              <a:gd name="connsiteY187-6036" fmla="*/ 1974606 h 2344739"/>
              <a:gd name="connsiteX188-6037" fmla="*/ 3400728 w 12192001"/>
              <a:gd name="connsiteY188-6038" fmla="*/ 1962558 h 2344739"/>
              <a:gd name="connsiteX189-6039" fmla="*/ 3363888 w 12192001"/>
              <a:gd name="connsiteY189-6040" fmla="*/ 1979510 h 2344739"/>
              <a:gd name="connsiteX190-6041" fmla="*/ 3344026 w 12192001"/>
              <a:gd name="connsiteY190-6042" fmla="*/ 1981192 h 2344739"/>
              <a:gd name="connsiteX191-6043" fmla="*/ 3341698 w 12192001"/>
              <a:gd name="connsiteY191-6044" fmla="*/ 1980217 h 2344739"/>
              <a:gd name="connsiteX192-6045" fmla="*/ 3262356 w 12192001"/>
              <a:gd name="connsiteY192-6046" fmla="*/ 1986094 h 2344739"/>
              <a:gd name="connsiteX193-6047" fmla="*/ 3142556 w 12192001"/>
              <a:gd name="connsiteY193-6048" fmla="*/ 1993869 h 2344739"/>
              <a:gd name="connsiteX194-6049" fmla="*/ 3030291 w 12192001"/>
              <a:gd name="connsiteY194-6050" fmla="*/ 1996512 h 2344739"/>
              <a:gd name="connsiteX195-6051" fmla="*/ 2781569 w 12192001"/>
              <a:gd name="connsiteY195-6052" fmla="*/ 2018333 h 2344739"/>
              <a:gd name="connsiteX196-6053" fmla="*/ 2646527 w 12192001"/>
              <a:gd name="connsiteY196-6054" fmla="*/ 2028869 h 2344739"/>
              <a:gd name="connsiteX197-6055" fmla="*/ 2568028 w 12192001"/>
              <a:gd name="connsiteY197-6056" fmla="*/ 2002628 h 2344739"/>
              <a:gd name="connsiteX198-6057" fmla="*/ 2443255 w 12192001"/>
              <a:gd name="connsiteY198-6058" fmla="*/ 2016529 h 2344739"/>
              <a:gd name="connsiteX199-6059" fmla="*/ 2315112 w 12192001"/>
              <a:gd name="connsiteY199-6060" fmla="*/ 2024996 h 2344739"/>
              <a:gd name="connsiteX200-6061" fmla="*/ 2208578 w 12192001"/>
              <a:gd name="connsiteY200-6062" fmla="*/ 2019763 h 2344739"/>
              <a:gd name="connsiteX201-6063" fmla="*/ 2094665 w 12192001"/>
              <a:gd name="connsiteY201-6064" fmla="*/ 2003052 h 2344739"/>
              <a:gd name="connsiteX202-6065" fmla="*/ 1997356 w 12192001"/>
              <a:gd name="connsiteY202-6066" fmla="*/ 1995032 h 2344739"/>
              <a:gd name="connsiteX203-6067" fmla="*/ 1928172 w 12192001"/>
              <a:gd name="connsiteY203-6068" fmla="*/ 2016977 h 2344739"/>
              <a:gd name="connsiteX204-6069" fmla="*/ 1921650 w 12192001"/>
              <a:gd name="connsiteY204-6070" fmla="*/ 2012146 h 2344739"/>
              <a:gd name="connsiteX205-6071" fmla="*/ 1873080 w 12192001"/>
              <a:gd name="connsiteY205-6072" fmla="*/ 2013741 h 2344739"/>
              <a:gd name="connsiteX206-6073" fmla="*/ 1786655 w 12192001"/>
              <a:gd name="connsiteY206-6074" fmla="*/ 2041363 h 2344739"/>
              <a:gd name="connsiteX207-6075" fmla="*/ 1738204 w 12192001"/>
              <a:gd name="connsiteY207-6076" fmla="*/ 2036312 h 2344739"/>
              <a:gd name="connsiteX208-6077" fmla="*/ 1675071 w 12192001"/>
              <a:gd name="connsiteY208-6078" fmla="*/ 2019963 h 2344739"/>
              <a:gd name="connsiteX209-6079" fmla="*/ 1608669 w 12192001"/>
              <a:gd name="connsiteY209-6080" fmla="*/ 2013066 h 2344739"/>
              <a:gd name="connsiteX210-6081" fmla="*/ 1496110 w 12192001"/>
              <a:gd name="connsiteY210-6082" fmla="*/ 1987476 h 2344739"/>
              <a:gd name="connsiteX211-6083" fmla="*/ 1149979 w 12192001"/>
              <a:gd name="connsiteY211-6084" fmla="*/ 1938041 h 2344739"/>
              <a:gd name="connsiteX212-6085" fmla="*/ 858269 w 12192001"/>
              <a:gd name="connsiteY212-6086" fmla="*/ 1928608 h 2344739"/>
              <a:gd name="connsiteX213-6087" fmla="*/ 837540 w 12192001"/>
              <a:gd name="connsiteY213-6088" fmla="*/ 1929821 h 2344739"/>
              <a:gd name="connsiteX214-6089" fmla="*/ 816809 w 12192001"/>
              <a:gd name="connsiteY214-6090" fmla="*/ 1927857 h 2344739"/>
              <a:gd name="connsiteX215-6091" fmla="*/ 811506 w 12192001"/>
              <a:gd name="connsiteY215-6092" fmla="*/ 1930751 h 2344739"/>
              <a:gd name="connsiteX216-6093" fmla="*/ 797041 w 12192001"/>
              <a:gd name="connsiteY216-6094" fmla="*/ 1930446 h 2344739"/>
              <a:gd name="connsiteX217-6095" fmla="*/ 767901 w 12192001"/>
              <a:gd name="connsiteY217-6096" fmla="*/ 1932653 h 2344739"/>
              <a:gd name="connsiteX218-6097" fmla="*/ 763053 w 12192001"/>
              <a:gd name="connsiteY218-6098" fmla="*/ 1930432 h 2344739"/>
              <a:gd name="connsiteX219-6099" fmla="*/ 720047 w 12192001"/>
              <a:gd name="connsiteY219-6100" fmla="*/ 1929661 h 2344739"/>
              <a:gd name="connsiteX220-6101" fmla="*/ 719742 w 12192001"/>
              <a:gd name="connsiteY220-6102" fmla="*/ 1928399 h 2344739"/>
              <a:gd name="connsiteX221-6103" fmla="*/ 708875 w 12192001"/>
              <a:gd name="connsiteY221-6104" fmla="*/ 1922722 h 2344739"/>
              <a:gd name="connsiteX222-6105" fmla="*/ 596792 w 12192001"/>
              <a:gd name="connsiteY222-6106" fmla="*/ 1879864 h 2344739"/>
              <a:gd name="connsiteX223-6107" fmla="*/ 578535 w 12192001"/>
              <a:gd name="connsiteY223-6108" fmla="*/ 1877212 h 2344739"/>
              <a:gd name="connsiteX224-6109" fmla="*/ 571717 w 12192001"/>
              <a:gd name="connsiteY224-6110" fmla="*/ 1877401 h 2344739"/>
              <a:gd name="connsiteX225-6111" fmla="*/ 445099 w 12192001"/>
              <a:gd name="connsiteY225-6112" fmla="*/ 1839371 h 2344739"/>
              <a:gd name="connsiteX226-6113" fmla="*/ 404015 w 12192001"/>
              <a:gd name="connsiteY226-6114" fmla="*/ 1833548 h 2344739"/>
              <a:gd name="connsiteX227-6115" fmla="*/ 292435 w 12192001"/>
              <a:gd name="connsiteY227-6116" fmla="*/ 1812852 h 2344739"/>
              <a:gd name="connsiteX228-6117" fmla="*/ 118381 w 12192001"/>
              <a:gd name="connsiteY228-6118" fmla="*/ 1761047 h 2344739"/>
              <a:gd name="connsiteX229-6119" fmla="*/ 15526 w 12192001"/>
              <a:gd name="connsiteY229-6120" fmla="*/ 1758191 h 2344739"/>
              <a:gd name="connsiteX230-6121" fmla="*/ 2 w 12192001"/>
              <a:gd name="connsiteY230-6122" fmla="*/ 1752722 h 2344739"/>
              <a:gd name="connsiteX231-6123" fmla="*/ 1 w 12192001"/>
              <a:gd name="connsiteY231-6124" fmla="*/ 762497 h 2344739"/>
              <a:gd name="connsiteX232-6125" fmla="*/ 0 w 12192001"/>
              <a:gd name="connsiteY232-6126" fmla="*/ 762497 h 2344739"/>
              <a:gd name="connsiteX233-6127" fmla="*/ 0 w 12192001"/>
              <a:gd name="connsiteY233-6128" fmla="*/ 222213 h 2344739"/>
              <a:gd name="connsiteX234-6129" fmla="*/ 0 w 12192001"/>
              <a:gd name="connsiteY234-6130" fmla="*/ 0 h 2344739"/>
              <a:gd name="connsiteX0-6131" fmla="*/ 0 w 12192001"/>
              <a:gd name="connsiteY0-6132" fmla="*/ 0 h 2344739"/>
              <a:gd name="connsiteX1-6133" fmla="*/ 12192000 w 12192001"/>
              <a:gd name="connsiteY1-6134" fmla="*/ 0 h 2344739"/>
              <a:gd name="connsiteX2-6135" fmla="*/ 12192000 w 12192001"/>
              <a:gd name="connsiteY2-6136" fmla="*/ 222213 h 2344739"/>
              <a:gd name="connsiteX3-6137" fmla="*/ 12192000 w 12192001"/>
              <a:gd name="connsiteY3-6138" fmla="*/ 389190 h 2344739"/>
              <a:gd name="connsiteX4-6139" fmla="*/ 12192001 w 12192001"/>
              <a:gd name="connsiteY4-6140" fmla="*/ 579739 h 2344739"/>
              <a:gd name="connsiteX5-6141" fmla="*/ 12184838 w 12192001"/>
              <a:gd name="connsiteY5-6142" fmla="*/ 584189 h 2344739"/>
              <a:gd name="connsiteX6-6143" fmla="*/ 12155215 w 12192001"/>
              <a:gd name="connsiteY6-6144" fmla="*/ 597366 h 2344739"/>
              <a:gd name="connsiteX7-6145" fmla="*/ 12138067 w 12192001"/>
              <a:gd name="connsiteY7-6146" fmla="*/ 623179 h 2344739"/>
              <a:gd name="connsiteX8-6147" fmla="*/ 12125179 w 12192001"/>
              <a:gd name="connsiteY8-6148" fmla="*/ 624690 h 2344739"/>
              <a:gd name="connsiteX9-6149" fmla="*/ 12122859 w 12192001"/>
              <a:gd name="connsiteY9-6150" fmla="*/ 624794 h 2344739"/>
              <a:gd name="connsiteX10-6151" fmla="*/ 12115706 w 12192001"/>
              <a:gd name="connsiteY10-6152" fmla="*/ 628608 h 2344739"/>
              <a:gd name="connsiteX11-6153" fmla="*/ 12098349 w 12192001"/>
              <a:gd name="connsiteY11-6154" fmla="*/ 628139 h 2344739"/>
              <a:gd name="connsiteX12-6155" fmla="*/ 12085925 w 12192001"/>
              <a:gd name="connsiteY12-6156" fmla="*/ 636341 h 2344739"/>
              <a:gd name="connsiteX13-6157" fmla="*/ 12029925 w 12192001"/>
              <a:gd name="connsiteY13-6158" fmla="*/ 680009 h 2344739"/>
              <a:gd name="connsiteX14-6159" fmla="*/ 11994685 w 12192001"/>
              <a:gd name="connsiteY14-6160" fmla="*/ 703458 h 2344739"/>
              <a:gd name="connsiteX15-6161" fmla="*/ 11978569 w 12192001"/>
              <a:gd name="connsiteY15-6162" fmla="*/ 708161 h 2344739"/>
              <a:gd name="connsiteX16-6163" fmla="*/ 11957898 w 12192001"/>
              <a:gd name="connsiteY16-6164" fmla="*/ 717558 h 2344739"/>
              <a:gd name="connsiteX17-6165" fmla="*/ 11919306 w 12192001"/>
              <a:gd name="connsiteY17-6166" fmla="*/ 730883 h 2344739"/>
              <a:gd name="connsiteX18-6167" fmla="*/ 11902508 w 12192001"/>
              <a:gd name="connsiteY18-6168" fmla="*/ 742426 h 2344739"/>
              <a:gd name="connsiteX19-6169" fmla="*/ 11893900 w 12192001"/>
              <a:gd name="connsiteY19-6170" fmla="*/ 744791 h 2344739"/>
              <a:gd name="connsiteX20-6171" fmla="*/ 11890820 w 12192001"/>
              <a:gd name="connsiteY20-6172" fmla="*/ 755729 h 2344739"/>
              <a:gd name="connsiteX21-6173" fmla="*/ 11869628 w 12192001"/>
              <a:gd name="connsiteY21-6174" fmla="*/ 777816 h 2344739"/>
              <a:gd name="connsiteX22-6175" fmla="*/ 11812228 w 12192001"/>
              <a:gd name="connsiteY22-6176" fmla="*/ 797659 h 2344739"/>
              <a:gd name="connsiteX23-6177" fmla="*/ 11748619 w 12192001"/>
              <a:gd name="connsiteY23-6178" fmla="*/ 872002 h 2344739"/>
              <a:gd name="connsiteX24-6179" fmla="*/ 11589545 w 12192001"/>
              <a:gd name="connsiteY24-6180" fmla="*/ 963777 h 2344739"/>
              <a:gd name="connsiteX25-6181" fmla="*/ 11522499 w 12192001"/>
              <a:gd name="connsiteY25-6182" fmla="*/ 999965 h 2344739"/>
              <a:gd name="connsiteX26-6183" fmla="*/ 11279184 w 12192001"/>
              <a:gd name="connsiteY26-6184" fmla="*/ 1223571 h 2344739"/>
              <a:gd name="connsiteX27-6185" fmla="*/ 11227161 w 12192001"/>
              <a:gd name="connsiteY27-6186" fmla="*/ 1276236 h 2344739"/>
              <a:gd name="connsiteX28-6187" fmla="*/ 11216939 w 12192001"/>
              <a:gd name="connsiteY28-6188" fmla="*/ 1275961 h 2344739"/>
              <a:gd name="connsiteX29-6189" fmla="*/ 11216036 w 12192001"/>
              <a:gd name="connsiteY29-6190" fmla="*/ 1275018 h 2344739"/>
              <a:gd name="connsiteX30-6191" fmla="*/ 11187737 w 12192001"/>
              <a:gd name="connsiteY30-6192" fmla="*/ 1292383 h 2344739"/>
              <a:gd name="connsiteX31-6193" fmla="*/ 11183353 w 12192001"/>
              <a:gd name="connsiteY31-6194" fmla="*/ 1292525 h 2344739"/>
              <a:gd name="connsiteX32-6195" fmla="*/ 11165706 w 12192001"/>
              <a:gd name="connsiteY32-6196" fmla="*/ 1306612 h 2344739"/>
              <a:gd name="connsiteX33-6197" fmla="*/ 11156163 w 12192001"/>
              <a:gd name="connsiteY33-6198" fmla="*/ 1312414 h 2344739"/>
              <a:gd name="connsiteX34-6199" fmla="*/ 11154348 w 12192001"/>
              <a:gd name="connsiteY34-6200" fmla="*/ 1317097 h 2344739"/>
              <a:gd name="connsiteX35-6201" fmla="*/ 11139813 w 12192001"/>
              <a:gd name="connsiteY35-6202" fmla="*/ 1324115 h 2344739"/>
              <a:gd name="connsiteX36-6203" fmla="*/ 11137813 w 12192001"/>
              <a:gd name="connsiteY36-6204" fmla="*/ 1323772 h 2344739"/>
              <a:gd name="connsiteX37-6205" fmla="*/ 11127060 w 12192001"/>
              <a:gd name="connsiteY37-6206" fmla="*/ 1333832 h 2344739"/>
              <a:gd name="connsiteX38-6207" fmla="*/ 11119543 w 12192001"/>
              <a:gd name="connsiteY38-6208" fmla="*/ 1347424 h 2344739"/>
              <a:gd name="connsiteX39-6209" fmla="*/ 10893535 w 12192001"/>
              <a:gd name="connsiteY39-6210" fmla="*/ 1473399 h 2344739"/>
              <a:gd name="connsiteX40-6211" fmla="*/ 10772152 w 12192001"/>
              <a:gd name="connsiteY40-6212" fmla="*/ 1523191 h 2344739"/>
              <a:gd name="connsiteX41-6213" fmla="*/ 10626520 w 12192001"/>
              <a:gd name="connsiteY41-6214" fmla="*/ 1559229 h 2344739"/>
              <a:gd name="connsiteX42-6215" fmla="*/ 10580747 w 12192001"/>
              <a:gd name="connsiteY42-6216" fmla="*/ 1568689 h 2344739"/>
              <a:gd name="connsiteX43-6217" fmla="*/ 10546642 w 12192001"/>
              <a:gd name="connsiteY43-6218" fmla="*/ 1598423 h 2344739"/>
              <a:gd name="connsiteX44-6219" fmla="*/ 10528495 w 12192001"/>
              <a:gd name="connsiteY44-6220" fmla="*/ 1596907 h 2344739"/>
              <a:gd name="connsiteX45-6221" fmla="*/ 10525298 w 12192001"/>
              <a:gd name="connsiteY45-6222" fmla="*/ 1596411 h 2344739"/>
              <a:gd name="connsiteX46-6223" fmla="*/ 10513981 w 12192001"/>
              <a:gd name="connsiteY46-6224" fmla="*/ 1599537 h 2344739"/>
              <a:gd name="connsiteX47-6225" fmla="*/ 10490587 w 12192001"/>
              <a:gd name="connsiteY47-6226" fmla="*/ 1594156 h 2344739"/>
              <a:gd name="connsiteX48-6227" fmla="*/ 10470270 w 12192001"/>
              <a:gd name="connsiteY48-6228" fmla="*/ 1601693 h 2344739"/>
              <a:gd name="connsiteX49-6229" fmla="*/ 10375894 w 12192001"/>
              <a:gd name="connsiteY49-6230" fmla="*/ 1644598 h 2344739"/>
              <a:gd name="connsiteX50-6231" fmla="*/ 10318190 w 12192001"/>
              <a:gd name="connsiteY50-6232" fmla="*/ 1666221 h 2344739"/>
              <a:gd name="connsiteX51-6233" fmla="*/ 10294319 w 12192001"/>
              <a:gd name="connsiteY51-6234" fmla="*/ 1668079 h 2344739"/>
              <a:gd name="connsiteX52-6235" fmla="*/ 10262295 w 12192001"/>
              <a:gd name="connsiteY52-6236" fmla="*/ 1674948 h 2344739"/>
              <a:gd name="connsiteX53-6237" fmla="*/ 10204270 w 12192001"/>
              <a:gd name="connsiteY53-6238" fmla="*/ 1682149 h 2344739"/>
              <a:gd name="connsiteX54-6239" fmla="*/ 10176611 w 12192001"/>
              <a:gd name="connsiteY54-6240" fmla="*/ 1692943 h 2344739"/>
              <a:gd name="connsiteX55-6241" fmla="*/ 10163922 w 12192001"/>
              <a:gd name="connsiteY55-6242" fmla="*/ 1693739 h 2344739"/>
              <a:gd name="connsiteX56-6243" fmla="*/ 10155160 w 12192001"/>
              <a:gd name="connsiteY56-6244" fmla="*/ 1707487 h 2344739"/>
              <a:gd name="connsiteX57-6245" fmla="*/ 10117119 w 12192001"/>
              <a:gd name="connsiteY57-6246" fmla="*/ 1731142 h 2344739"/>
              <a:gd name="connsiteX58-6247" fmla="*/ 10100445 w 12192001"/>
              <a:gd name="connsiteY58-6248" fmla="*/ 1742432 h 2344739"/>
              <a:gd name="connsiteX59-6249" fmla="*/ 10082169 w 12192001"/>
              <a:gd name="connsiteY59-6250" fmla="*/ 1743296 h 2344739"/>
              <a:gd name="connsiteX60-6251" fmla="*/ 10039240 w 12192001"/>
              <a:gd name="connsiteY60-6252" fmla="*/ 1741632 h 2344739"/>
              <a:gd name="connsiteX61-6253" fmla="*/ 9960019 w 12192001"/>
              <a:gd name="connsiteY61-6254" fmla="*/ 1757147 h 2344739"/>
              <a:gd name="connsiteX62-6255" fmla="*/ 9847792 w 12192001"/>
              <a:gd name="connsiteY62-6256" fmla="*/ 1763915 h 2344739"/>
              <a:gd name="connsiteX63-6257" fmla="*/ 9728309 w 12192001"/>
              <a:gd name="connsiteY63-6258" fmla="*/ 1784122 h 2344739"/>
              <a:gd name="connsiteX64-6259" fmla="*/ 9584507 w 12192001"/>
              <a:gd name="connsiteY64-6260" fmla="*/ 1795542 h 2344739"/>
              <a:gd name="connsiteX65-6261" fmla="*/ 9343052 w 12192001"/>
              <a:gd name="connsiteY65-6262" fmla="*/ 1841244 h 2344739"/>
              <a:gd name="connsiteX66-6263" fmla="*/ 9231370 w 12192001"/>
              <a:gd name="connsiteY66-6264" fmla="*/ 1893149 h 2344739"/>
              <a:gd name="connsiteX67-6265" fmla="*/ 9194810 w 12192001"/>
              <a:gd name="connsiteY67-6266" fmla="*/ 1903228 h 2344739"/>
              <a:gd name="connsiteX68-6267" fmla="*/ 9189246 w 12192001"/>
              <a:gd name="connsiteY68-6268" fmla="*/ 1912467 h 2344739"/>
              <a:gd name="connsiteX69-6269" fmla="*/ 9151232 w 12192001"/>
              <a:gd name="connsiteY69-6270" fmla="*/ 1923669 h 2344739"/>
              <a:gd name="connsiteX70-6271" fmla="*/ 9150210 w 12192001"/>
              <a:gd name="connsiteY70-6272" fmla="*/ 1922604 h 2344739"/>
              <a:gd name="connsiteX71-6273" fmla="*/ 9137318 w 12192001"/>
              <a:gd name="connsiteY71-6274" fmla="*/ 1920435 h 2344739"/>
              <a:gd name="connsiteX72-6275" fmla="*/ 9113812 w 12192001"/>
              <a:gd name="connsiteY72-6276" fmla="*/ 1919069 h 2344739"/>
              <a:gd name="connsiteX73-6277" fmla="*/ 9053453 w 12192001"/>
              <a:gd name="connsiteY73-6278" fmla="*/ 1910755 h 2344739"/>
              <a:gd name="connsiteX74-6279" fmla="*/ 9005486 w 12192001"/>
              <a:gd name="connsiteY74-6280" fmla="*/ 1914040 h 2344739"/>
              <a:gd name="connsiteX75-6281" fmla="*/ 9005201 w 12192001"/>
              <a:gd name="connsiteY75-6282" fmla="*/ 1913800 h 2344739"/>
              <a:gd name="connsiteX76-6283" fmla="*/ 8996232 w 12192001"/>
              <a:gd name="connsiteY76-6284" fmla="*/ 1915011 h 2344739"/>
              <a:gd name="connsiteX77-6285" fmla="*/ 8990394 w 12192001"/>
              <a:gd name="connsiteY77-6286" fmla="*/ 1917072 h 2344739"/>
              <a:gd name="connsiteX78-6287" fmla="*/ 8974337 w 12192001"/>
              <a:gd name="connsiteY78-6288" fmla="*/ 1920298 h 2344739"/>
              <a:gd name="connsiteX79-6289" fmla="*/ 8968011 w 12192001"/>
              <a:gd name="connsiteY79-6290" fmla="*/ 1919598 h 2344739"/>
              <a:gd name="connsiteX80-6291" fmla="*/ 8963048 w 12192001"/>
              <a:gd name="connsiteY80-6292" fmla="*/ 1917373 h 2344739"/>
              <a:gd name="connsiteX81-6293" fmla="*/ 8928988 w 12192001"/>
              <a:gd name="connsiteY81-6294" fmla="*/ 1914185 h 2344739"/>
              <a:gd name="connsiteX82-6295" fmla="*/ 8752444 w 12192001"/>
              <a:gd name="connsiteY82-6296" fmla="*/ 1933417 h 2344739"/>
              <a:gd name="connsiteX83-6297" fmla="*/ 8707847 w 12192001"/>
              <a:gd name="connsiteY83-6298" fmla="*/ 1935518 h 2344739"/>
              <a:gd name="connsiteX84-6299" fmla="*/ 8596071 w 12192001"/>
              <a:gd name="connsiteY84-6300" fmla="*/ 1944090 h 2344739"/>
              <a:gd name="connsiteX85-6301" fmla="*/ 8525230 w 12192001"/>
              <a:gd name="connsiteY85-6302" fmla="*/ 1929248 h 2344739"/>
              <a:gd name="connsiteX86-6303" fmla="*/ 8510983 w 12192001"/>
              <a:gd name="connsiteY86-6304" fmla="*/ 1935163 h 2344739"/>
              <a:gd name="connsiteX87-6305" fmla="*/ 8506167 w 12192001"/>
              <a:gd name="connsiteY87-6306" fmla="*/ 1938164 h 2344739"/>
              <a:gd name="connsiteX88-6307" fmla="*/ 8497968 w 12192001"/>
              <a:gd name="connsiteY88-6308" fmla="*/ 1940902 h 2344739"/>
              <a:gd name="connsiteX89-6309" fmla="*/ 8497594 w 12192001"/>
              <a:gd name="connsiteY89-6310" fmla="*/ 1940723 h 2344739"/>
              <a:gd name="connsiteX90-6311" fmla="*/ 8490249 w 12192001"/>
              <a:gd name="connsiteY90-6312" fmla="*/ 1943773 h 2344739"/>
              <a:gd name="connsiteX91-6313" fmla="*/ 8367182 w 12192001"/>
              <a:gd name="connsiteY91-6314" fmla="*/ 1957815 h 2344739"/>
              <a:gd name="connsiteX92-6315" fmla="*/ 8353799 w 12192001"/>
              <a:gd name="connsiteY92-6316" fmla="*/ 1958009 h 2344739"/>
              <a:gd name="connsiteX93-6317" fmla="*/ 8352373 w 12192001"/>
              <a:gd name="connsiteY93-6318" fmla="*/ 1957169 h 2344739"/>
              <a:gd name="connsiteX94-6319" fmla="*/ 8320104 w 12192001"/>
              <a:gd name="connsiteY94-6320" fmla="*/ 1974587 h 2344739"/>
              <a:gd name="connsiteX95-6321" fmla="*/ 8314433 w 12192001"/>
              <a:gd name="connsiteY95-6322" fmla="*/ 1974913 h 2344739"/>
              <a:gd name="connsiteX96-6323" fmla="*/ 8295174 w 12192001"/>
              <a:gd name="connsiteY96-6324" fmla="*/ 1988808 h 2344739"/>
              <a:gd name="connsiteX97-6325" fmla="*/ 8284276 w 12192001"/>
              <a:gd name="connsiteY97-6326" fmla="*/ 1994631 h 2344739"/>
              <a:gd name="connsiteX98-6327" fmla="*/ 8283150 w 12192001"/>
              <a:gd name="connsiteY98-6328" fmla="*/ 1999074 h 2344739"/>
              <a:gd name="connsiteX99-6329" fmla="*/ 8266076 w 12192001"/>
              <a:gd name="connsiteY99-6330" fmla="*/ 2006249 h 2344739"/>
              <a:gd name="connsiteX100-6331" fmla="*/ 8263377 w 12192001"/>
              <a:gd name="connsiteY100-6332" fmla="*/ 2006019 h 2344739"/>
              <a:gd name="connsiteX101-6333" fmla="*/ 8252033 w 12192001"/>
              <a:gd name="connsiteY101-6334" fmla="*/ 2015862 h 2344739"/>
              <a:gd name="connsiteX102-6335" fmla="*/ 8245834 w 12192001"/>
              <a:gd name="connsiteY102-6336" fmla="*/ 2028854 h 2344739"/>
              <a:gd name="connsiteX103-6337" fmla="*/ 8090272 w 12192001"/>
              <a:gd name="connsiteY103-6338" fmla="*/ 2075015 h 2344739"/>
              <a:gd name="connsiteX104-6339" fmla="*/ 7905407 w 12192001"/>
              <a:gd name="connsiteY104-6340" fmla="*/ 2116988 h 2344739"/>
              <a:gd name="connsiteX105-6341" fmla="*/ 7718745 w 12192001"/>
              <a:gd name="connsiteY105-6342" fmla="*/ 2142703 h 2344739"/>
              <a:gd name="connsiteX106-6343" fmla="*/ 7614347 w 12192001"/>
              <a:gd name="connsiteY106-6344" fmla="*/ 2139232 h 2344739"/>
              <a:gd name="connsiteX107-6345" fmla="*/ 7527543 w 12192001"/>
              <a:gd name="connsiteY107-6346" fmla="*/ 2145060 h 2344739"/>
              <a:gd name="connsiteX108-6347" fmla="*/ 7519571 w 12192001"/>
              <a:gd name="connsiteY108-6348" fmla="*/ 2147613 h 2344739"/>
              <a:gd name="connsiteX109-6349" fmla="*/ 7507411 w 12192001"/>
              <a:gd name="connsiteY109-6350" fmla="*/ 2148948 h 2344739"/>
              <a:gd name="connsiteX110-6351" fmla="*/ 7507040 w 12192001"/>
              <a:gd name="connsiteY110-6352" fmla="*/ 2148621 h 2344739"/>
              <a:gd name="connsiteX111-6353" fmla="*/ 7495795 w 12192001"/>
              <a:gd name="connsiteY111-6354" fmla="*/ 2150573 h 2344739"/>
              <a:gd name="connsiteX112-6355" fmla="*/ 7405391 w 12192001"/>
              <a:gd name="connsiteY112-6356" fmla="*/ 2142468 h 2344739"/>
              <a:gd name="connsiteX113-6357" fmla="*/ 7312180 w 12192001"/>
              <a:gd name="connsiteY113-6358" fmla="*/ 2132873 h 2344739"/>
              <a:gd name="connsiteX114-6359" fmla="*/ 7310853 w 12192001"/>
              <a:gd name="connsiteY114-6360" fmla="*/ 2131431 h 2344739"/>
              <a:gd name="connsiteX115-6361" fmla="*/ 7218559 w 12192001"/>
              <a:gd name="connsiteY115-6362" fmla="*/ 2156680 h 2344739"/>
              <a:gd name="connsiteX116-6363" fmla="*/ 7201101 w 12192001"/>
              <a:gd name="connsiteY116-6364" fmla="*/ 2161230 h 2344739"/>
              <a:gd name="connsiteX117-6365" fmla="*/ 7197004 w 12192001"/>
              <a:gd name="connsiteY117-6366" fmla="*/ 2166588 h 2344739"/>
              <a:gd name="connsiteX118-6367" fmla="*/ 7170808 w 12192001"/>
              <a:gd name="connsiteY118-6368" fmla="*/ 2171236 h 2344739"/>
              <a:gd name="connsiteX119-6369" fmla="*/ 7096988 w 12192001"/>
              <a:gd name="connsiteY119-6370" fmla="*/ 2183464 h 2344739"/>
              <a:gd name="connsiteX120-6371" fmla="*/ 7018496 w 12192001"/>
              <a:gd name="connsiteY120-6372" fmla="*/ 2183090 h 2344739"/>
              <a:gd name="connsiteX121-6373" fmla="*/ 6904146 w 12192001"/>
              <a:gd name="connsiteY121-6374" fmla="*/ 2212596 h 2344739"/>
              <a:gd name="connsiteX122-6375" fmla="*/ 6708222 w 12192001"/>
              <a:gd name="connsiteY122-6376" fmla="*/ 2240551 h 2344739"/>
              <a:gd name="connsiteX123-6377" fmla="*/ 6549454 w 12192001"/>
              <a:gd name="connsiteY123-6378" fmla="*/ 2269327 h 2344739"/>
              <a:gd name="connsiteX124-6379" fmla="*/ 6317560 w 12192001"/>
              <a:gd name="connsiteY124-6380" fmla="*/ 2316127 h 2344739"/>
              <a:gd name="connsiteX125-6381" fmla="*/ 6168674 w 12192001"/>
              <a:gd name="connsiteY125-6382" fmla="*/ 2318214 h 2344739"/>
              <a:gd name="connsiteX126-6383" fmla="*/ 6073848 w 12192001"/>
              <a:gd name="connsiteY126-6384" fmla="*/ 2338676 h 2344739"/>
              <a:gd name="connsiteX127-6385" fmla="*/ 6068529 w 12192001"/>
              <a:gd name="connsiteY127-6386" fmla="*/ 2337139 h 2344739"/>
              <a:gd name="connsiteX128-6387" fmla="*/ 6048638 w 12192001"/>
              <a:gd name="connsiteY128-6388" fmla="*/ 2337822 h 2344739"/>
              <a:gd name="connsiteX129-6389" fmla="*/ 6041285 w 12192001"/>
              <a:gd name="connsiteY129-6390" fmla="*/ 2329473 h 2344739"/>
              <a:gd name="connsiteX130-6391" fmla="*/ 6010090 w 12192001"/>
              <a:gd name="connsiteY130-6392" fmla="*/ 2324380 h 2344739"/>
              <a:gd name="connsiteX131-6393" fmla="*/ 5957375 w 12192001"/>
              <a:gd name="connsiteY131-6394" fmla="*/ 2328024 h 2344739"/>
              <a:gd name="connsiteX132-6395" fmla="*/ 5758919 w 12192001"/>
              <a:gd name="connsiteY132-6396" fmla="*/ 2343716 h 2344739"/>
              <a:gd name="connsiteX133-6397" fmla="*/ 5626960 w 12192001"/>
              <a:gd name="connsiteY133-6398" fmla="*/ 2344739 h 2344739"/>
              <a:gd name="connsiteX134-6399" fmla="*/ 5470906 w 12192001"/>
              <a:gd name="connsiteY134-6400" fmla="*/ 2330719 h 2344739"/>
              <a:gd name="connsiteX135-6401" fmla="*/ 5432761 w 12192001"/>
              <a:gd name="connsiteY135-6402" fmla="*/ 2319466 h 2344739"/>
              <a:gd name="connsiteX136-6403" fmla="*/ 5381669 w 12192001"/>
              <a:gd name="connsiteY136-6404" fmla="*/ 2301764 h 2344739"/>
              <a:gd name="connsiteX137-6405" fmla="*/ 5261764 w 12192001"/>
              <a:gd name="connsiteY137-6406" fmla="*/ 2281347 h 2344739"/>
              <a:gd name="connsiteX138-6407" fmla="*/ 5222961 w 12192001"/>
              <a:gd name="connsiteY138-6408" fmla="*/ 2270223 h 2344739"/>
              <a:gd name="connsiteX139-6409" fmla="*/ 5174660 w 12192001"/>
              <a:gd name="connsiteY139-6410" fmla="*/ 2267233 h 2344739"/>
              <a:gd name="connsiteX140-6411" fmla="*/ 5156554 w 12192001"/>
              <a:gd name="connsiteY140-6412" fmla="*/ 2260010 h 2344739"/>
              <a:gd name="connsiteX141-6413" fmla="*/ 5142599 w 12192001"/>
              <a:gd name="connsiteY141-6414" fmla="*/ 2256610 h 2344739"/>
              <a:gd name="connsiteX142-6415" fmla="*/ 5139596 w 12192001"/>
              <a:gd name="connsiteY142-6416" fmla="*/ 2254509 h 2344739"/>
              <a:gd name="connsiteX143-6417" fmla="*/ 5121659 w 12192001"/>
              <a:gd name="connsiteY143-6418" fmla="*/ 2243656 h 2344739"/>
              <a:gd name="connsiteX144-6419" fmla="*/ 5065790 w 12192001"/>
              <a:gd name="connsiteY144-6420" fmla="*/ 2250227 h 2344739"/>
              <a:gd name="connsiteX145-6421" fmla="*/ 5011514 w 12192001"/>
              <a:gd name="connsiteY145-6422" fmla="*/ 2233846 h 2344739"/>
              <a:gd name="connsiteX146-6423" fmla="*/ 4840441 w 12192001"/>
              <a:gd name="connsiteY146-6424" fmla="*/ 2209829 h 2344739"/>
              <a:gd name="connsiteX147-6425" fmla="*/ 4762447 w 12192001"/>
              <a:gd name="connsiteY147-6426" fmla="*/ 2182061 h 2344739"/>
              <a:gd name="connsiteX148-6427" fmla="*/ 4723186 w 12192001"/>
              <a:gd name="connsiteY148-6428" fmla="*/ 2173047 h 2344739"/>
              <a:gd name="connsiteX149-6429" fmla="*/ 4721176 w 12192001"/>
              <a:gd name="connsiteY149-6430" fmla="*/ 2172298 h 2344739"/>
              <a:gd name="connsiteX150-6431" fmla="*/ 4722111 w 12192001"/>
              <a:gd name="connsiteY150-6432" fmla="*/ 2172087 h 2344739"/>
              <a:gd name="connsiteX151-6433" fmla="*/ 4717202 w 12192001"/>
              <a:gd name="connsiteY151-6434" fmla="*/ 2170817 h 2344739"/>
              <a:gd name="connsiteX152-6435" fmla="*/ 4721176 w 12192001"/>
              <a:gd name="connsiteY152-6436" fmla="*/ 2172298 h 2344739"/>
              <a:gd name="connsiteX153-6437" fmla="*/ 4715526 w 12192001"/>
              <a:gd name="connsiteY153-6438" fmla="*/ 2173573 h 2344739"/>
              <a:gd name="connsiteX154-6439" fmla="*/ 4515814 w 12192001"/>
              <a:gd name="connsiteY154-6440" fmla="*/ 2163671 h 2344739"/>
              <a:gd name="connsiteX155-6441" fmla="*/ 4428543 w 12192001"/>
              <a:gd name="connsiteY155-6442" fmla="*/ 2153020 h 2344739"/>
              <a:gd name="connsiteX156-6443" fmla="*/ 4362875 w 12192001"/>
              <a:gd name="connsiteY156-6444" fmla="*/ 2151674 h 2344739"/>
              <a:gd name="connsiteX157-6445" fmla="*/ 4316966 w 12192001"/>
              <a:gd name="connsiteY157-6446" fmla="*/ 2158289 h 2344739"/>
              <a:gd name="connsiteX158-6447" fmla="*/ 4315110 w 12192001"/>
              <a:gd name="connsiteY158-6448" fmla="*/ 2156948 h 2344739"/>
              <a:gd name="connsiteX159-6449" fmla="*/ 4295144 w 12192001"/>
              <a:gd name="connsiteY159-6450" fmla="*/ 2155069 h 2344739"/>
              <a:gd name="connsiteX160-6451" fmla="*/ 4290064 w 12192001"/>
              <a:gd name="connsiteY160-6452" fmla="*/ 2157986 h 2344739"/>
              <a:gd name="connsiteX161-6453" fmla="*/ 4276142 w 12192001"/>
              <a:gd name="connsiteY161-6454" fmla="*/ 2157740 h 2344739"/>
              <a:gd name="connsiteX162-6455" fmla="*/ 4248117 w 12192001"/>
              <a:gd name="connsiteY162-6456" fmla="*/ 2160064 h 2344739"/>
              <a:gd name="connsiteX163-6457" fmla="*/ 4202051 w 12192001"/>
              <a:gd name="connsiteY163-6458" fmla="*/ 2157269 h 2344739"/>
              <a:gd name="connsiteX164-6459" fmla="*/ 4201745 w 12192001"/>
              <a:gd name="connsiteY164-6460" fmla="*/ 2156010 h 2344739"/>
              <a:gd name="connsiteX165-6461" fmla="*/ 4191248 w 12192001"/>
              <a:gd name="connsiteY165-6462" fmla="*/ 2150376 h 2344739"/>
              <a:gd name="connsiteX166-6463" fmla="*/ 4142745 w 12192001"/>
              <a:gd name="connsiteY166-6464" fmla="*/ 2134511 h 2344739"/>
              <a:gd name="connsiteX167-6465" fmla="*/ 4083097 w 12192001"/>
              <a:gd name="connsiteY167-6466" fmla="*/ 2107978 h 2344739"/>
              <a:gd name="connsiteX168-6467" fmla="*/ 4074546 w 12192001"/>
              <a:gd name="connsiteY168-6468" fmla="*/ 2107143 h 2344739"/>
              <a:gd name="connsiteX169-6469" fmla="*/ 4074427 w 12192001"/>
              <a:gd name="connsiteY169-6470" fmla="*/ 2106844 h 2344739"/>
              <a:gd name="connsiteX170-6471" fmla="*/ 4065510 w 12192001"/>
              <a:gd name="connsiteY170-6472" fmla="*/ 2105400 h 2344739"/>
              <a:gd name="connsiteX171-6473" fmla="*/ 4058954 w 12192001"/>
              <a:gd name="connsiteY171-6474" fmla="*/ 2105618 h 2344739"/>
              <a:gd name="connsiteX172-6475" fmla="*/ 4042364 w 12192001"/>
              <a:gd name="connsiteY172-6476" fmla="*/ 2103997 h 2344739"/>
              <a:gd name="connsiteX173-6477" fmla="*/ 4036997 w 12192001"/>
              <a:gd name="connsiteY173-6478" fmla="*/ 2101563 h 2344739"/>
              <a:gd name="connsiteX174-6479" fmla="*/ 4035363 w 12192001"/>
              <a:gd name="connsiteY174-6480" fmla="*/ 2097896 h 2344739"/>
              <a:gd name="connsiteX175-6481" fmla="*/ 4033778 w 12192001"/>
              <a:gd name="connsiteY175-6482" fmla="*/ 2098131 h 2344739"/>
              <a:gd name="connsiteX176-6483" fmla="*/ 4004538 w 12192001"/>
              <a:gd name="connsiteY176-6484" fmla="*/ 2085563 h 2344739"/>
              <a:gd name="connsiteX177-6485" fmla="*/ 3936846 w 12192001"/>
              <a:gd name="connsiteY177-6486" fmla="*/ 2068106 h 2344739"/>
              <a:gd name="connsiteX178-6487" fmla="*/ 3897275 w 12192001"/>
              <a:gd name="connsiteY178-6488" fmla="*/ 2062451 h 2344739"/>
              <a:gd name="connsiteX179-6489" fmla="*/ 3789760 w 12192001"/>
              <a:gd name="connsiteY179-6490" fmla="*/ 2042213 h 2344739"/>
              <a:gd name="connsiteX180-6491" fmla="*/ 3682513 w 12192001"/>
              <a:gd name="connsiteY180-6492" fmla="*/ 2018290 h 2344739"/>
              <a:gd name="connsiteX181-6493" fmla="*/ 3610035 w 12192001"/>
              <a:gd name="connsiteY181-6494" fmla="*/ 1986019 h 2344739"/>
              <a:gd name="connsiteX182-6495" fmla="*/ 3603855 w 12192001"/>
              <a:gd name="connsiteY182-6496" fmla="*/ 1987381 h 2344739"/>
              <a:gd name="connsiteX183-6497" fmla="*/ 3594736 w 12192001"/>
              <a:gd name="connsiteY183-6498" fmla="*/ 1987545 h 2344739"/>
              <a:gd name="connsiteX184-6499" fmla="*/ 3594501 w 12192001"/>
              <a:gd name="connsiteY184-6500" fmla="*/ 1987276 h 2344739"/>
              <a:gd name="connsiteX185-6501" fmla="*/ 3585978 w 12192001"/>
              <a:gd name="connsiteY185-6502" fmla="*/ 1987966 h 2344739"/>
              <a:gd name="connsiteX186-6503" fmla="*/ 3536135 w 12192001"/>
              <a:gd name="connsiteY186-6504" fmla="*/ 1978267 h 2344739"/>
              <a:gd name="connsiteX187-6505" fmla="*/ 3473223 w 12192001"/>
              <a:gd name="connsiteY187-6506" fmla="*/ 1974606 h 2344739"/>
              <a:gd name="connsiteX188-6507" fmla="*/ 3400728 w 12192001"/>
              <a:gd name="connsiteY188-6508" fmla="*/ 1962558 h 2344739"/>
              <a:gd name="connsiteX189-6509" fmla="*/ 3363888 w 12192001"/>
              <a:gd name="connsiteY189-6510" fmla="*/ 1979510 h 2344739"/>
              <a:gd name="connsiteX190-6511" fmla="*/ 3344026 w 12192001"/>
              <a:gd name="connsiteY190-6512" fmla="*/ 1981192 h 2344739"/>
              <a:gd name="connsiteX191-6513" fmla="*/ 3341698 w 12192001"/>
              <a:gd name="connsiteY191-6514" fmla="*/ 1980217 h 2344739"/>
              <a:gd name="connsiteX192-6515" fmla="*/ 3262356 w 12192001"/>
              <a:gd name="connsiteY192-6516" fmla="*/ 1986094 h 2344739"/>
              <a:gd name="connsiteX193-6517" fmla="*/ 3142556 w 12192001"/>
              <a:gd name="connsiteY193-6518" fmla="*/ 1993869 h 2344739"/>
              <a:gd name="connsiteX194-6519" fmla="*/ 3030291 w 12192001"/>
              <a:gd name="connsiteY194-6520" fmla="*/ 1996512 h 2344739"/>
              <a:gd name="connsiteX195-6521" fmla="*/ 2781569 w 12192001"/>
              <a:gd name="connsiteY195-6522" fmla="*/ 2018333 h 2344739"/>
              <a:gd name="connsiteX196-6523" fmla="*/ 2646527 w 12192001"/>
              <a:gd name="connsiteY196-6524" fmla="*/ 2028869 h 2344739"/>
              <a:gd name="connsiteX197-6525" fmla="*/ 2568028 w 12192001"/>
              <a:gd name="connsiteY197-6526" fmla="*/ 2002628 h 2344739"/>
              <a:gd name="connsiteX198-6527" fmla="*/ 2443255 w 12192001"/>
              <a:gd name="connsiteY198-6528" fmla="*/ 2016529 h 2344739"/>
              <a:gd name="connsiteX199-6529" fmla="*/ 2315112 w 12192001"/>
              <a:gd name="connsiteY199-6530" fmla="*/ 2024996 h 2344739"/>
              <a:gd name="connsiteX200-6531" fmla="*/ 2208578 w 12192001"/>
              <a:gd name="connsiteY200-6532" fmla="*/ 2019763 h 2344739"/>
              <a:gd name="connsiteX201-6533" fmla="*/ 2094665 w 12192001"/>
              <a:gd name="connsiteY201-6534" fmla="*/ 2003052 h 2344739"/>
              <a:gd name="connsiteX202-6535" fmla="*/ 1997356 w 12192001"/>
              <a:gd name="connsiteY202-6536" fmla="*/ 1995032 h 2344739"/>
              <a:gd name="connsiteX203-6537" fmla="*/ 1928172 w 12192001"/>
              <a:gd name="connsiteY203-6538" fmla="*/ 2016977 h 2344739"/>
              <a:gd name="connsiteX204-6539" fmla="*/ 1921650 w 12192001"/>
              <a:gd name="connsiteY204-6540" fmla="*/ 2012146 h 2344739"/>
              <a:gd name="connsiteX205-6541" fmla="*/ 1873080 w 12192001"/>
              <a:gd name="connsiteY205-6542" fmla="*/ 2013741 h 2344739"/>
              <a:gd name="connsiteX206-6543" fmla="*/ 1786655 w 12192001"/>
              <a:gd name="connsiteY206-6544" fmla="*/ 2041363 h 2344739"/>
              <a:gd name="connsiteX207-6545" fmla="*/ 1738204 w 12192001"/>
              <a:gd name="connsiteY207-6546" fmla="*/ 2036312 h 2344739"/>
              <a:gd name="connsiteX208-6547" fmla="*/ 1675071 w 12192001"/>
              <a:gd name="connsiteY208-6548" fmla="*/ 2019963 h 2344739"/>
              <a:gd name="connsiteX209-6549" fmla="*/ 1608669 w 12192001"/>
              <a:gd name="connsiteY209-6550" fmla="*/ 2013066 h 2344739"/>
              <a:gd name="connsiteX210-6551" fmla="*/ 1496110 w 12192001"/>
              <a:gd name="connsiteY210-6552" fmla="*/ 1987476 h 2344739"/>
              <a:gd name="connsiteX211-6553" fmla="*/ 1149979 w 12192001"/>
              <a:gd name="connsiteY211-6554" fmla="*/ 1938041 h 2344739"/>
              <a:gd name="connsiteX212-6555" fmla="*/ 858269 w 12192001"/>
              <a:gd name="connsiteY212-6556" fmla="*/ 1928608 h 2344739"/>
              <a:gd name="connsiteX213-6557" fmla="*/ 837540 w 12192001"/>
              <a:gd name="connsiteY213-6558" fmla="*/ 1929821 h 2344739"/>
              <a:gd name="connsiteX214-6559" fmla="*/ 816809 w 12192001"/>
              <a:gd name="connsiteY214-6560" fmla="*/ 1927857 h 2344739"/>
              <a:gd name="connsiteX215-6561" fmla="*/ 811506 w 12192001"/>
              <a:gd name="connsiteY215-6562" fmla="*/ 1930751 h 2344739"/>
              <a:gd name="connsiteX216-6563" fmla="*/ 797041 w 12192001"/>
              <a:gd name="connsiteY216-6564" fmla="*/ 1930446 h 2344739"/>
              <a:gd name="connsiteX217-6565" fmla="*/ 767901 w 12192001"/>
              <a:gd name="connsiteY217-6566" fmla="*/ 1932653 h 2344739"/>
              <a:gd name="connsiteX218-6567" fmla="*/ 763053 w 12192001"/>
              <a:gd name="connsiteY218-6568" fmla="*/ 1930432 h 2344739"/>
              <a:gd name="connsiteX219-6569" fmla="*/ 720047 w 12192001"/>
              <a:gd name="connsiteY219-6570" fmla="*/ 1929661 h 2344739"/>
              <a:gd name="connsiteX220-6571" fmla="*/ 719742 w 12192001"/>
              <a:gd name="connsiteY220-6572" fmla="*/ 1928399 h 2344739"/>
              <a:gd name="connsiteX221-6573" fmla="*/ 708875 w 12192001"/>
              <a:gd name="connsiteY221-6574" fmla="*/ 1922722 h 2344739"/>
              <a:gd name="connsiteX222-6575" fmla="*/ 596792 w 12192001"/>
              <a:gd name="connsiteY222-6576" fmla="*/ 1879864 h 2344739"/>
              <a:gd name="connsiteX223-6577" fmla="*/ 578535 w 12192001"/>
              <a:gd name="connsiteY223-6578" fmla="*/ 1877212 h 2344739"/>
              <a:gd name="connsiteX224-6579" fmla="*/ 571717 w 12192001"/>
              <a:gd name="connsiteY224-6580" fmla="*/ 1877401 h 2344739"/>
              <a:gd name="connsiteX225-6581" fmla="*/ 445099 w 12192001"/>
              <a:gd name="connsiteY225-6582" fmla="*/ 1839371 h 2344739"/>
              <a:gd name="connsiteX226-6583" fmla="*/ 404015 w 12192001"/>
              <a:gd name="connsiteY226-6584" fmla="*/ 1833548 h 2344739"/>
              <a:gd name="connsiteX227-6585" fmla="*/ 292435 w 12192001"/>
              <a:gd name="connsiteY227-6586" fmla="*/ 1812852 h 2344739"/>
              <a:gd name="connsiteX228-6587" fmla="*/ 118381 w 12192001"/>
              <a:gd name="connsiteY228-6588" fmla="*/ 1761047 h 2344739"/>
              <a:gd name="connsiteX229-6589" fmla="*/ 15526 w 12192001"/>
              <a:gd name="connsiteY229-6590" fmla="*/ 1758191 h 2344739"/>
              <a:gd name="connsiteX230-6591" fmla="*/ 2 w 12192001"/>
              <a:gd name="connsiteY230-6592" fmla="*/ 1752722 h 2344739"/>
              <a:gd name="connsiteX231-6593" fmla="*/ 1 w 12192001"/>
              <a:gd name="connsiteY231-6594" fmla="*/ 762497 h 2344739"/>
              <a:gd name="connsiteX232-6595" fmla="*/ 0 w 12192001"/>
              <a:gd name="connsiteY232-6596" fmla="*/ 762497 h 2344739"/>
              <a:gd name="connsiteX233-6597" fmla="*/ 0 w 12192001"/>
              <a:gd name="connsiteY233-6598" fmla="*/ 222213 h 2344739"/>
              <a:gd name="connsiteX234-6599" fmla="*/ 0 w 12192001"/>
              <a:gd name="connsiteY234-6600" fmla="*/ 0 h 2344739"/>
              <a:gd name="connsiteX0-6601" fmla="*/ 0 w 12192001"/>
              <a:gd name="connsiteY0-6602" fmla="*/ 0 h 2344739"/>
              <a:gd name="connsiteX1-6603" fmla="*/ 12192000 w 12192001"/>
              <a:gd name="connsiteY1-6604" fmla="*/ 0 h 2344739"/>
              <a:gd name="connsiteX2-6605" fmla="*/ 12192000 w 12192001"/>
              <a:gd name="connsiteY2-6606" fmla="*/ 222213 h 2344739"/>
              <a:gd name="connsiteX3-6607" fmla="*/ 12192000 w 12192001"/>
              <a:gd name="connsiteY3-6608" fmla="*/ 389190 h 2344739"/>
              <a:gd name="connsiteX4-6609" fmla="*/ 12192001 w 12192001"/>
              <a:gd name="connsiteY4-6610" fmla="*/ 579739 h 2344739"/>
              <a:gd name="connsiteX5-6611" fmla="*/ 12184838 w 12192001"/>
              <a:gd name="connsiteY5-6612" fmla="*/ 584189 h 2344739"/>
              <a:gd name="connsiteX6-6613" fmla="*/ 12155215 w 12192001"/>
              <a:gd name="connsiteY6-6614" fmla="*/ 597366 h 2344739"/>
              <a:gd name="connsiteX7-6615" fmla="*/ 12138067 w 12192001"/>
              <a:gd name="connsiteY7-6616" fmla="*/ 623179 h 2344739"/>
              <a:gd name="connsiteX8-6617" fmla="*/ 12125179 w 12192001"/>
              <a:gd name="connsiteY8-6618" fmla="*/ 624690 h 2344739"/>
              <a:gd name="connsiteX9-6619" fmla="*/ 12122859 w 12192001"/>
              <a:gd name="connsiteY9-6620" fmla="*/ 624794 h 2344739"/>
              <a:gd name="connsiteX10-6621" fmla="*/ 12115706 w 12192001"/>
              <a:gd name="connsiteY10-6622" fmla="*/ 628608 h 2344739"/>
              <a:gd name="connsiteX11-6623" fmla="*/ 12098349 w 12192001"/>
              <a:gd name="connsiteY11-6624" fmla="*/ 628139 h 2344739"/>
              <a:gd name="connsiteX12-6625" fmla="*/ 12085925 w 12192001"/>
              <a:gd name="connsiteY12-6626" fmla="*/ 636341 h 2344739"/>
              <a:gd name="connsiteX13-6627" fmla="*/ 12029925 w 12192001"/>
              <a:gd name="connsiteY13-6628" fmla="*/ 680009 h 2344739"/>
              <a:gd name="connsiteX14-6629" fmla="*/ 11994685 w 12192001"/>
              <a:gd name="connsiteY14-6630" fmla="*/ 703458 h 2344739"/>
              <a:gd name="connsiteX15-6631" fmla="*/ 11978569 w 12192001"/>
              <a:gd name="connsiteY15-6632" fmla="*/ 708161 h 2344739"/>
              <a:gd name="connsiteX16-6633" fmla="*/ 11957898 w 12192001"/>
              <a:gd name="connsiteY16-6634" fmla="*/ 717558 h 2344739"/>
              <a:gd name="connsiteX17-6635" fmla="*/ 11919306 w 12192001"/>
              <a:gd name="connsiteY17-6636" fmla="*/ 730883 h 2344739"/>
              <a:gd name="connsiteX18-6637" fmla="*/ 11902508 w 12192001"/>
              <a:gd name="connsiteY18-6638" fmla="*/ 742426 h 2344739"/>
              <a:gd name="connsiteX19-6639" fmla="*/ 11893900 w 12192001"/>
              <a:gd name="connsiteY19-6640" fmla="*/ 744791 h 2344739"/>
              <a:gd name="connsiteX20-6641" fmla="*/ 11890820 w 12192001"/>
              <a:gd name="connsiteY20-6642" fmla="*/ 755729 h 2344739"/>
              <a:gd name="connsiteX21-6643" fmla="*/ 11869628 w 12192001"/>
              <a:gd name="connsiteY21-6644" fmla="*/ 777816 h 2344739"/>
              <a:gd name="connsiteX22-6645" fmla="*/ 11812228 w 12192001"/>
              <a:gd name="connsiteY22-6646" fmla="*/ 797659 h 2344739"/>
              <a:gd name="connsiteX23-6647" fmla="*/ 11748619 w 12192001"/>
              <a:gd name="connsiteY23-6648" fmla="*/ 872002 h 2344739"/>
              <a:gd name="connsiteX24-6649" fmla="*/ 11589545 w 12192001"/>
              <a:gd name="connsiteY24-6650" fmla="*/ 963777 h 2344739"/>
              <a:gd name="connsiteX25-6651" fmla="*/ 11522499 w 12192001"/>
              <a:gd name="connsiteY25-6652" fmla="*/ 999965 h 2344739"/>
              <a:gd name="connsiteX26-6653" fmla="*/ 11279184 w 12192001"/>
              <a:gd name="connsiteY26-6654" fmla="*/ 1223571 h 2344739"/>
              <a:gd name="connsiteX27-6655" fmla="*/ 11227161 w 12192001"/>
              <a:gd name="connsiteY27-6656" fmla="*/ 1276236 h 2344739"/>
              <a:gd name="connsiteX28-6657" fmla="*/ 11216939 w 12192001"/>
              <a:gd name="connsiteY28-6658" fmla="*/ 1275961 h 2344739"/>
              <a:gd name="connsiteX29-6659" fmla="*/ 11216036 w 12192001"/>
              <a:gd name="connsiteY29-6660" fmla="*/ 1275018 h 2344739"/>
              <a:gd name="connsiteX30-6661" fmla="*/ 11187737 w 12192001"/>
              <a:gd name="connsiteY30-6662" fmla="*/ 1292383 h 2344739"/>
              <a:gd name="connsiteX31-6663" fmla="*/ 11183353 w 12192001"/>
              <a:gd name="connsiteY31-6664" fmla="*/ 1292525 h 2344739"/>
              <a:gd name="connsiteX32-6665" fmla="*/ 11165706 w 12192001"/>
              <a:gd name="connsiteY32-6666" fmla="*/ 1306612 h 2344739"/>
              <a:gd name="connsiteX33-6667" fmla="*/ 11156163 w 12192001"/>
              <a:gd name="connsiteY33-6668" fmla="*/ 1312414 h 2344739"/>
              <a:gd name="connsiteX34-6669" fmla="*/ 11154348 w 12192001"/>
              <a:gd name="connsiteY34-6670" fmla="*/ 1317097 h 2344739"/>
              <a:gd name="connsiteX35-6671" fmla="*/ 11139813 w 12192001"/>
              <a:gd name="connsiteY35-6672" fmla="*/ 1324115 h 2344739"/>
              <a:gd name="connsiteX36-6673" fmla="*/ 11137813 w 12192001"/>
              <a:gd name="connsiteY36-6674" fmla="*/ 1323772 h 2344739"/>
              <a:gd name="connsiteX37-6675" fmla="*/ 11127060 w 12192001"/>
              <a:gd name="connsiteY37-6676" fmla="*/ 1333832 h 2344739"/>
              <a:gd name="connsiteX38-6677" fmla="*/ 11119543 w 12192001"/>
              <a:gd name="connsiteY38-6678" fmla="*/ 1347424 h 2344739"/>
              <a:gd name="connsiteX39-6679" fmla="*/ 10893535 w 12192001"/>
              <a:gd name="connsiteY39-6680" fmla="*/ 1473399 h 2344739"/>
              <a:gd name="connsiteX40-6681" fmla="*/ 10772152 w 12192001"/>
              <a:gd name="connsiteY40-6682" fmla="*/ 1523191 h 2344739"/>
              <a:gd name="connsiteX41-6683" fmla="*/ 10626520 w 12192001"/>
              <a:gd name="connsiteY41-6684" fmla="*/ 1559229 h 2344739"/>
              <a:gd name="connsiteX42-6685" fmla="*/ 10580747 w 12192001"/>
              <a:gd name="connsiteY42-6686" fmla="*/ 1568689 h 2344739"/>
              <a:gd name="connsiteX43-6687" fmla="*/ 10546642 w 12192001"/>
              <a:gd name="connsiteY43-6688" fmla="*/ 1598423 h 2344739"/>
              <a:gd name="connsiteX44-6689" fmla="*/ 10528495 w 12192001"/>
              <a:gd name="connsiteY44-6690" fmla="*/ 1596907 h 2344739"/>
              <a:gd name="connsiteX45-6691" fmla="*/ 10525298 w 12192001"/>
              <a:gd name="connsiteY45-6692" fmla="*/ 1596411 h 2344739"/>
              <a:gd name="connsiteX46-6693" fmla="*/ 10513981 w 12192001"/>
              <a:gd name="connsiteY46-6694" fmla="*/ 1599537 h 2344739"/>
              <a:gd name="connsiteX47-6695" fmla="*/ 10490587 w 12192001"/>
              <a:gd name="connsiteY47-6696" fmla="*/ 1594156 h 2344739"/>
              <a:gd name="connsiteX48-6697" fmla="*/ 10470270 w 12192001"/>
              <a:gd name="connsiteY48-6698" fmla="*/ 1601693 h 2344739"/>
              <a:gd name="connsiteX49-6699" fmla="*/ 10375894 w 12192001"/>
              <a:gd name="connsiteY49-6700" fmla="*/ 1644598 h 2344739"/>
              <a:gd name="connsiteX50-6701" fmla="*/ 10318190 w 12192001"/>
              <a:gd name="connsiteY50-6702" fmla="*/ 1666221 h 2344739"/>
              <a:gd name="connsiteX51-6703" fmla="*/ 10294319 w 12192001"/>
              <a:gd name="connsiteY51-6704" fmla="*/ 1668079 h 2344739"/>
              <a:gd name="connsiteX52-6705" fmla="*/ 10262295 w 12192001"/>
              <a:gd name="connsiteY52-6706" fmla="*/ 1674948 h 2344739"/>
              <a:gd name="connsiteX53-6707" fmla="*/ 10204270 w 12192001"/>
              <a:gd name="connsiteY53-6708" fmla="*/ 1682149 h 2344739"/>
              <a:gd name="connsiteX54-6709" fmla="*/ 10176611 w 12192001"/>
              <a:gd name="connsiteY54-6710" fmla="*/ 1692943 h 2344739"/>
              <a:gd name="connsiteX55-6711" fmla="*/ 10163922 w 12192001"/>
              <a:gd name="connsiteY55-6712" fmla="*/ 1693739 h 2344739"/>
              <a:gd name="connsiteX56-6713" fmla="*/ 10155160 w 12192001"/>
              <a:gd name="connsiteY56-6714" fmla="*/ 1707487 h 2344739"/>
              <a:gd name="connsiteX57-6715" fmla="*/ 10117119 w 12192001"/>
              <a:gd name="connsiteY57-6716" fmla="*/ 1731142 h 2344739"/>
              <a:gd name="connsiteX58-6717" fmla="*/ 10100445 w 12192001"/>
              <a:gd name="connsiteY58-6718" fmla="*/ 1742432 h 2344739"/>
              <a:gd name="connsiteX59-6719" fmla="*/ 10082169 w 12192001"/>
              <a:gd name="connsiteY59-6720" fmla="*/ 1743296 h 2344739"/>
              <a:gd name="connsiteX60-6721" fmla="*/ 10039240 w 12192001"/>
              <a:gd name="connsiteY60-6722" fmla="*/ 1741632 h 2344739"/>
              <a:gd name="connsiteX61-6723" fmla="*/ 9960019 w 12192001"/>
              <a:gd name="connsiteY61-6724" fmla="*/ 1757147 h 2344739"/>
              <a:gd name="connsiteX62-6725" fmla="*/ 9847792 w 12192001"/>
              <a:gd name="connsiteY62-6726" fmla="*/ 1763915 h 2344739"/>
              <a:gd name="connsiteX63-6727" fmla="*/ 9728309 w 12192001"/>
              <a:gd name="connsiteY63-6728" fmla="*/ 1784122 h 2344739"/>
              <a:gd name="connsiteX64-6729" fmla="*/ 9584507 w 12192001"/>
              <a:gd name="connsiteY64-6730" fmla="*/ 1795542 h 2344739"/>
              <a:gd name="connsiteX65-6731" fmla="*/ 9343052 w 12192001"/>
              <a:gd name="connsiteY65-6732" fmla="*/ 1841244 h 2344739"/>
              <a:gd name="connsiteX66-6733" fmla="*/ 9231370 w 12192001"/>
              <a:gd name="connsiteY66-6734" fmla="*/ 1893149 h 2344739"/>
              <a:gd name="connsiteX67-6735" fmla="*/ 9194810 w 12192001"/>
              <a:gd name="connsiteY67-6736" fmla="*/ 1903228 h 2344739"/>
              <a:gd name="connsiteX68-6737" fmla="*/ 9189246 w 12192001"/>
              <a:gd name="connsiteY68-6738" fmla="*/ 1912467 h 2344739"/>
              <a:gd name="connsiteX69-6739" fmla="*/ 9151232 w 12192001"/>
              <a:gd name="connsiteY69-6740" fmla="*/ 1923669 h 2344739"/>
              <a:gd name="connsiteX70-6741" fmla="*/ 9137318 w 12192001"/>
              <a:gd name="connsiteY70-6742" fmla="*/ 1920435 h 2344739"/>
              <a:gd name="connsiteX71-6743" fmla="*/ 9113812 w 12192001"/>
              <a:gd name="connsiteY71-6744" fmla="*/ 1919069 h 2344739"/>
              <a:gd name="connsiteX72-6745" fmla="*/ 9053453 w 12192001"/>
              <a:gd name="connsiteY72-6746" fmla="*/ 1910755 h 2344739"/>
              <a:gd name="connsiteX73-6747" fmla="*/ 9005486 w 12192001"/>
              <a:gd name="connsiteY73-6748" fmla="*/ 1914040 h 2344739"/>
              <a:gd name="connsiteX74-6749" fmla="*/ 9005201 w 12192001"/>
              <a:gd name="connsiteY74-6750" fmla="*/ 1913800 h 2344739"/>
              <a:gd name="connsiteX75-6751" fmla="*/ 8996232 w 12192001"/>
              <a:gd name="connsiteY75-6752" fmla="*/ 1915011 h 2344739"/>
              <a:gd name="connsiteX76-6753" fmla="*/ 8990394 w 12192001"/>
              <a:gd name="connsiteY76-6754" fmla="*/ 1917072 h 2344739"/>
              <a:gd name="connsiteX77-6755" fmla="*/ 8974337 w 12192001"/>
              <a:gd name="connsiteY77-6756" fmla="*/ 1920298 h 2344739"/>
              <a:gd name="connsiteX78-6757" fmla="*/ 8968011 w 12192001"/>
              <a:gd name="connsiteY78-6758" fmla="*/ 1919598 h 2344739"/>
              <a:gd name="connsiteX79-6759" fmla="*/ 8963048 w 12192001"/>
              <a:gd name="connsiteY79-6760" fmla="*/ 1917373 h 2344739"/>
              <a:gd name="connsiteX80-6761" fmla="*/ 8928988 w 12192001"/>
              <a:gd name="connsiteY80-6762" fmla="*/ 1914185 h 2344739"/>
              <a:gd name="connsiteX81-6763" fmla="*/ 8752444 w 12192001"/>
              <a:gd name="connsiteY81-6764" fmla="*/ 1933417 h 2344739"/>
              <a:gd name="connsiteX82-6765" fmla="*/ 8707847 w 12192001"/>
              <a:gd name="connsiteY82-6766" fmla="*/ 1935518 h 2344739"/>
              <a:gd name="connsiteX83-6767" fmla="*/ 8596071 w 12192001"/>
              <a:gd name="connsiteY83-6768" fmla="*/ 1944090 h 2344739"/>
              <a:gd name="connsiteX84-6769" fmla="*/ 8525230 w 12192001"/>
              <a:gd name="connsiteY84-6770" fmla="*/ 1929248 h 2344739"/>
              <a:gd name="connsiteX85-6771" fmla="*/ 8510983 w 12192001"/>
              <a:gd name="connsiteY85-6772" fmla="*/ 1935163 h 2344739"/>
              <a:gd name="connsiteX86-6773" fmla="*/ 8506167 w 12192001"/>
              <a:gd name="connsiteY86-6774" fmla="*/ 1938164 h 2344739"/>
              <a:gd name="connsiteX87-6775" fmla="*/ 8497968 w 12192001"/>
              <a:gd name="connsiteY87-6776" fmla="*/ 1940902 h 2344739"/>
              <a:gd name="connsiteX88-6777" fmla="*/ 8497594 w 12192001"/>
              <a:gd name="connsiteY88-6778" fmla="*/ 1940723 h 2344739"/>
              <a:gd name="connsiteX89-6779" fmla="*/ 8490249 w 12192001"/>
              <a:gd name="connsiteY89-6780" fmla="*/ 1943773 h 2344739"/>
              <a:gd name="connsiteX90-6781" fmla="*/ 8367182 w 12192001"/>
              <a:gd name="connsiteY90-6782" fmla="*/ 1957815 h 2344739"/>
              <a:gd name="connsiteX91-6783" fmla="*/ 8353799 w 12192001"/>
              <a:gd name="connsiteY91-6784" fmla="*/ 1958009 h 2344739"/>
              <a:gd name="connsiteX92-6785" fmla="*/ 8352373 w 12192001"/>
              <a:gd name="connsiteY92-6786" fmla="*/ 1957169 h 2344739"/>
              <a:gd name="connsiteX93-6787" fmla="*/ 8320104 w 12192001"/>
              <a:gd name="connsiteY93-6788" fmla="*/ 1974587 h 2344739"/>
              <a:gd name="connsiteX94-6789" fmla="*/ 8314433 w 12192001"/>
              <a:gd name="connsiteY94-6790" fmla="*/ 1974913 h 2344739"/>
              <a:gd name="connsiteX95-6791" fmla="*/ 8295174 w 12192001"/>
              <a:gd name="connsiteY95-6792" fmla="*/ 1988808 h 2344739"/>
              <a:gd name="connsiteX96-6793" fmla="*/ 8284276 w 12192001"/>
              <a:gd name="connsiteY96-6794" fmla="*/ 1994631 h 2344739"/>
              <a:gd name="connsiteX97-6795" fmla="*/ 8283150 w 12192001"/>
              <a:gd name="connsiteY97-6796" fmla="*/ 1999074 h 2344739"/>
              <a:gd name="connsiteX98-6797" fmla="*/ 8266076 w 12192001"/>
              <a:gd name="connsiteY98-6798" fmla="*/ 2006249 h 2344739"/>
              <a:gd name="connsiteX99-6799" fmla="*/ 8263377 w 12192001"/>
              <a:gd name="connsiteY99-6800" fmla="*/ 2006019 h 2344739"/>
              <a:gd name="connsiteX100-6801" fmla="*/ 8252033 w 12192001"/>
              <a:gd name="connsiteY100-6802" fmla="*/ 2015862 h 2344739"/>
              <a:gd name="connsiteX101-6803" fmla="*/ 8245834 w 12192001"/>
              <a:gd name="connsiteY101-6804" fmla="*/ 2028854 h 2344739"/>
              <a:gd name="connsiteX102-6805" fmla="*/ 8090272 w 12192001"/>
              <a:gd name="connsiteY102-6806" fmla="*/ 2075015 h 2344739"/>
              <a:gd name="connsiteX103-6807" fmla="*/ 7905407 w 12192001"/>
              <a:gd name="connsiteY103-6808" fmla="*/ 2116988 h 2344739"/>
              <a:gd name="connsiteX104-6809" fmla="*/ 7718745 w 12192001"/>
              <a:gd name="connsiteY104-6810" fmla="*/ 2142703 h 2344739"/>
              <a:gd name="connsiteX105-6811" fmla="*/ 7614347 w 12192001"/>
              <a:gd name="connsiteY105-6812" fmla="*/ 2139232 h 2344739"/>
              <a:gd name="connsiteX106-6813" fmla="*/ 7527543 w 12192001"/>
              <a:gd name="connsiteY106-6814" fmla="*/ 2145060 h 2344739"/>
              <a:gd name="connsiteX107-6815" fmla="*/ 7519571 w 12192001"/>
              <a:gd name="connsiteY107-6816" fmla="*/ 2147613 h 2344739"/>
              <a:gd name="connsiteX108-6817" fmla="*/ 7507411 w 12192001"/>
              <a:gd name="connsiteY108-6818" fmla="*/ 2148948 h 2344739"/>
              <a:gd name="connsiteX109-6819" fmla="*/ 7507040 w 12192001"/>
              <a:gd name="connsiteY109-6820" fmla="*/ 2148621 h 2344739"/>
              <a:gd name="connsiteX110-6821" fmla="*/ 7495795 w 12192001"/>
              <a:gd name="connsiteY110-6822" fmla="*/ 2150573 h 2344739"/>
              <a:gd name="connsiteX111-6823" fmla="*/ 7405391 w 12192001"/>
              <a:gd name="connsiteY111-6824" fmla="*/ 2142468 h 2344739"/>
              <a:gd name="connsiteX112-6825" fmla="*/ 7312180 w 12192001"/>
              <a:gd name="connsiteY112-6826" fmla="*/ 2132873 h 2344739"/>
              <a:gd name="connsiteX113-6827" fmla="*/ 7310853 w 12192001"/>
              <a:gd name="connsiteY113-6828" fmla="*/ 2131431 h 2344739"/>
              <a:gd name="connsiteX114-6829" fmla="*/ 7218559 w 12192001"/>
              <a:gd name="connsiteY114-6830" fmla="*/ 2156680 h 2344739"/>
              <a:gd name="connsiteX115-6831" fmla="*/ 7201101 w 12192001"/>
              <a:gd name="connsiteY115-6832" fmla="*/ 2161230 h 2344739"/>
              <a:gd name="connsiteX116-6833" fmla="*/ 7197004 w 12192001"/>
              <a:gd name="connsiteY116-6834" fmla="*/ 2166588 h 2344739"/>
              <a:gd name="connsiteX117-6835" fmla="*/ 7170808 w 12192001"/>
              <a:gd name="connsiteY117-6836" fmla="*/ 2171236 h 2344739"/>
              <a:gd name="connsiteX118-6837" fmla="*/ 7096988 w 12192001"/>
              <a:gd name="connsiteY118-6838" fmla="*/ 2183464 h 2344739"/>
              <a:gd name="connsiteX119-6839" fmla="*/ 7018496 w 12192001"/>
              <a:gd name="connsiteY119-6840" fmla="*/ 2183090 h 2344739"/>
              <a:gd name="connsiteX120-6841" fmla="*/ 6904146 w 12192001"/>
              <a:gd name="connsiteY120-6842" fmla="*/ 2212596 h 2344739"/>
              <a:gd name="connsiteX121-6843" fmla="*/ 6708222 w 12192001"/>
              <a:gd name="connsiteY121-6844" fmla="*/ 2240551 h 2344739"/>
              <a:gd name="connsiteX122-6845" fmla="*/ 6549454 w 12192001"/>
              <a:gd name="connsiteY122-6846" fmla="*/ 2269327 h 2344739"/>
              <a:gd name="connsiteX123-6847" fmla="*/ 6317560 w 12192001"/>
              <a:gd name="connsiteY123-6848" fmla="*/ 2316127 h 2344739"/>
              <a:gd name="connsiteX124-6849" fmla="*/ 6168674 w 12192001"/>
              <a:gd name="connsiteY124-6850" fmla="*/ 2318214 h 2344739"/>
              <a:gd name="connsiteX125-6851" fmla="*/ 6073848 w 12192001"/>
              <a:gd name="connsiteY125-6852" fmla="*/ 2338676 h 2344739"/>
              <a:gd name="connsiteX126-6853" fmla="*/ 6068529 w 12192001"/>
              <a:gd name="connsiteY126-6854" fmla="*/ 2337139 h 2344739"/>
              <a:gd name="connsiteX127-6855" fmla="*/ 6048638 w 12192001"/>
              <a:gd name="connsiteY127-6856" fmla="*/ 2337822 h 2344739"/>
              <a:gd name="connsiteX128-6857" fmla="*/ 6041285 w 12192001"/>
              <a:gd name="connsiteY128-6858" fmla="*/ 2329473 h 2344739"/>
              <a:gd name="connsiteX129-6859" fmla="*/ 6010090 w 12192001"/>
              <a:gd name="connsiteY129-6860" fmla="*/ 2324380 h 2344739"/>
              <a:gd name="connsiteX130-6861" fmla="*/ 5957375 w 12192001"/>
              <a:gd name="connsiteY130-6862" fmla="*/ 2328024 h 2344739"/>
              <a:gd name="connsiteX131-6863" fmla="*/ 5758919 w 12192001"/>
              <a:gd name="connsiteY131-6864" fmla="*/ 2343716 h 2344739"/>
              <a:gd name="connsiteX132-6865" fmla="*/ 5626960 w 12192001"/>
              <a:gd name="connsiteY132-6866" fmla="*/ 2344739 h 2344739"/>
              <a:gd name="connsiteX133-6867" fmla="*/ 5470906 w 12192001"/>
              <a:gd name="connsiteY133-6868" fmla="*/ 2330719 h 2344739"/>
              <a:gd name="connsiteX134-6869" fmla="*/ 5432761 w 12192001"/>
              <a:gd name="connsiteY134-6870" fmla="*/ 2319466 h 2344739"/>
              <a:gd name="connsiteX135-6871" fmla="*/ 5381669 w 12192001"/>
              <a:gd name="connsiteY135-6872" fmla="*/ 2301764 h 2344739"/>
              <a:gd name="connsiteX136-6873" fmla="*/ 5261764 w 12192001"/>
              <a:gd name="connsiteY136-6874" fmla="*/ 2281347 h 2344739"/>
              <a:gd name="connsiteX137-6875" fmla="*/ 5222961 w 12192001"/>
              <a:gd name="connsiteY137-6876" fmla="*/ 2270223 h 2344739"/>
              <a:gd name="connsiteX138-6877" fmla="*/ 5174660 w 12192001"/>
              <a:gd name="connsiteY138-6878" fmla="*/ 2267233 h 2344739"/>
              <a:gd name="connsiteX139-6879" fmla="*/ 5156554 w 12192001"/>
              <a:gd name="connsiteY139-6880" fmla="*/ 2260010 h 2344739"/>
              <a:gd name="connsiteX140-6881" fmla="*/ 5142599 w 12192001"/>
              <a:gd name="connsiteY140-6882" fmla="*/ 2256610 h 2344739"/>
              <a:gd name="connsiteX141-6883" fmla="*/ 5139596 w 12192001"/>
              <a:gd name="connsiteY141-6884" fmla="*/ 2254509 h 2344739"/>
              <a:gd name="connsiteX142-6885" fmla="*/ 5121659 w 12192001"/>
              <a:gd name="connsiteY142-6886" fmla="*/ 2243656 h 2344739"/>
              <a:gd name="connsiteX143-6887" fmla="*/ 5065790 w 12192001"/>
              <a:gd name="connsiteY143-6888" fmla="*/ 2250227 h 2344739"/>
              <a:gd name="connsiteX144-6889" fmla="*/ 5011514 w 12192001"/>
              <a:gd name="connsiteY144-6890" fmla="*/ 2233846 h 2344739"/>
              <a:gd name="connsiteX145-6891" fmla="*/ 4840441 w 12192001"/>
              <a:gd name="connsiteY145-6892" fmla="*/ 2209829 h 2344739"/>
              <a:gd name="connsiteX146-6893" fmla="*/ 4762447 w 12192001"/>
              <a:gd name="connsiteY146-6894" fmla="*/ 2182061 h 2344739"/>
              <a:gd name="connsiteX147-6895" fmla="*/ 4723186 w 12192001"/>
              <a:gd name="connsiteY147-6896" fmla="*/ 2173047 h 2344739"/>
              <a:gd name="connsiteX148-6897" fmla="*/ 4721176 w 12192001"/>
              <a:gd name="connsiteY148-6898" fmla="*/ 2172298 h 2344739"/>
              <a:gd name="connsiteX149-6899" fmla="*/ 4722111 w 12192001"/>
              <a:gd name="connsiteY149-6900" fmla="*/ 2172087 h 2344739"/>
              <a:gd name="connsiteX150-6901" fmla="*/ 4717202 w 12192001"/>
              <a:gd name="connsiteY150-6902" fmla="*/ 2170817 h 2344739"/>
              <a:gd name="connsiteX151-6903" fmla="*/ 4721176 w 12192001"/>
              <a:gd name="connsiteY151-6904" fmla="*/ 2172298 h 2344739"/>
              <a:gd name="connsiteX152-6905" fmla="*/ 4715526 w 12192001"/>
              <a:gd name="connsiteY152-6906" fmla="*/ 2173573 h 2344739"/>
              <a:gd name="connsiteX153-6907" fmla="*/ 4515814 w 12192001"/>
              <a:gd name="connsiteY153-6908" fmla="*/ 2163671 h 2344739"/>
              <a:gd name="connsiteX154-6909" fmla="*/ 4428543 w 12192001"/>
              <a:gd name="connsiteY154-6910" fmla="*/ 2153020 h 2344739"/>
              <a:gd name="connsiteX155-6911" fmla="*/ 4362875 w 12192001"/>
              <a:gd name="connsiteY155-6912" fmla="*/ 2151674 h 2344739"/>
              <a:gd name="connsiteX156-6913" fmla="*/ 4316966 w 12192001"/>
              <a:gd name="connsiteY156-6914" fmla="*/ 2158289 h 2344739"/>
              <a:gd name="connsiteX157-6915" fmla="*/ 4315110 w 12192001"/>
              <a:gd name="connsiteY157-6916" fmla="*/ 2156948 h 2344739"/>
              <a:gd name="connsiteX158-6917" fmla="*/ 4295144 w 12192001"/>
              <a:gd name="connsiteY158-6918" fmla="*/ 2155069 h 2344739"/>
              <a:gd name="connsiteX159-6919" fmla="*/ 4290064 w 12192001"/>
              <a:gd name="connsiteY159-6920" fmla="*/ 2157986 h 2344739"/>
              <a:gd name="connsiteX160-6921" fmla="*/ 4276142 w 12192001"/>
              <a:gd name="connsiteY160-6922" fmla="*/ 2157740 h 2344739"/>
              <a:gd name="connsiteX161-6923" fmla="*/ 4248117 w 12192001"/>
              <a:gd name="connsiteY161-6924" fmla="*/ 2160064 h 2344739"/>
              <a:gd name="connsiteX162-6925" fmla="*/ 4202051 w 12192001"/>
              <a:gd name="connsiteY162-6926" fmla="*/ 2157269 h 2344739"/>
              <a:gd name="connsiteX163-6927" fmla="*/ 4201745 w 12192001"/>
              <a:gd name="connsiteY163-6928" fmla="*/ 2156010 h 2344739"/>
              <a:gd name="connsiteX164-6929" fmla="*/ 4191248 w 12192001"/>
              <a:gd name="connsiteY164-6930" fmla="*/ 2150376 h 2344739"/>
              <a:gd name="connsiteX165-6931" fmla="*/ 4142745 w 12192001"/>
              <a:gd name="connsiteY165-6932" fmla="*/ 2134511 h 2344739"/>
              <a:gd name="connsiteX166-6933" fmla="*/ 4083097 w 12192001"/>
              <a:gd name="connsiteY166-6934" fmla="*/ 2107978 h 2344739"/>
              <a:gd name="connsiteX167-6935" fmla="*/ 4074546 w 12192001"/>
              <a:gd name="connsiteY167-6936" fmla="*/ 2107143 h 2344739"/>
              <a:gd name="connsiteX168-6937" fmla="*/ 4074427 w 12192001"/>
              <a:gd name="connsiteY168-6938" fmla="*/ 2106844 h 2344739"/>
              <a:gd name="connsiteX169-6939" fmla="*/ 4065510 w 12192001"/>
              <a:gd name="connsiteY169-6940" fmla="*/ 2105400 h 2344739"/>
              <a:gd name="connsiteX170-6941" fmla="*/ 4058954 w 12192001"/>
              <a:gd name="connsiteY170-6942" fmla="*/ 2105618 h 2344739"/>
              <a:gd name="connsiteX171-6943" fmla="*/ 4042364 w 12192001"/>
              <a:gd name="connsiteY171-6944" fmla="*/ 2103997 h 2344739"/>
              <a:gd name="connsiteX172-6945" fmla="*/ 4036997 w 12192001"/>
              <a:gd name="connsiteY172-6946" fmla="*/ 2101563 h 2344739"/>
              <a:gd name="connsiteX173-6947" fmla="*/ 4035363 w 12192001"/>
              <a:gd name="connsiteY173-6948" fmla="*/ 2097896 h 2344739"/>
              <a:gd name="connsiteX174-6949" fmla="*/ 4033778 w 12192001"/>
              <a:gd name="connsiteY174-6950" fmla="*/ 2098131 h 2344739"/>
              <a:gd name="connsiteX175-6951" fmla="*/ 4004538 w 12192001"/>
              <a:gd name="connsiteY175-6952" fmla="*/ 2085563 h 2344739"/>
              <a:gd name="connsiteX176-6953" fmla="*/ 3936846 w 12192001"/>
              <a:gd name="connsiteY176-6954" fmla="*/ 2068106 h 2344739"/>
              <a:gd name="connsiteX177-6955" fmla="*/ 3897275 w 12192001"/>
              <a:gd name="connsiteY177-6956" fmla="*/ 2062451 h 2344739"/>
              <a:gd name="connsiteX178-6957" fmla="*/ 3789760 w 12192001"/>
              <a:gd name="connsiteY178-6958" fmla="*/ 2042213 h 2344739"/>
              <a:gd name="connsiteX179-6959" fmla="*/ 3682513 w 12192001"/>
              <a:gd name="connsiteY179-6960" fmla="*/ 2018290 h 2344739"/>
              <a:gd name="connsiteX180-6961" fmla="*/ 3610035 w 12192001"/>
              <a:gd name="connsiteY180-6962" fmla="*/ 1986019 h 2344739"/>
              <a:gd name="connsiteX181-6963" fmla="*/ 3603855 w 12192001"/>
              <a:gd name="connsiteY181-6964" fmla="*/ 1987381 h 2344739"/>
              <a:gd name="connsiteX182-6965" fmla="*/ 3594736 w 12192001"/>
              <a:gd name="connsiteY182-6966" fmla="*/ 1987545 h 2344739"/>
              <a:gd name="connsiteX183-6967" fmla="*/ 3594501 w 12192001"/>
              <a:gd name="connsiteY183-6968" fmla="*/ 1987276 h 2344739"/>
              <a:gd name="connsiteX184-6969" fmla="*/ 3585978 w 12192001"/>
              <a:gd name="connsiteY184-6970" fmla="*/ 1987966 h 2344739"/>
              <a:gd name="connsiteX185-6971" fmla="*/ 3536135 w 12192001"/>
              <a:gd name="connsiteY185-6972" fmla="*/ 1978267 h 2344739"/>
              <a:gd name="connsiteX186-6973" fmla="*/ 3473223 w 12192001"/>
              <a:gd name="connsiteY186-6974" fmla="*/ 1974606 h 2344739"/>
              <a:gd name="connsiteX187-6975" fmla="*/ 3400728 w 12192001"/>
              <a:gd name="connsiteY187-6976" fmla="*/ 1962558 h 2344739"/>
              <a:gd name="connsiteX188-6977" fmla="*/ 3363888 w 12192001"/>
              <a:gd name="connsiteY188-6978" fmla="*/ 1979510 h 2344739"/>
              <a:gd name="connsiteX189-6979" fmla="*/ 3344026 w 12192001"/>
              <a:gd name="connsiteY189-6980" fmla="*/ 1981192 h 2344739"/>
              <a:gd name="connsiteX190-6981" fmla="*/ 3341698 w 12192001"/>
              <a:gd name="connsiteY190-6982" fmla="*/ 1980217 h 2344739"/>
              <a:gd name="connsiteX191-6983" fmla="*/ 3262356 w 12192001"/>
              <a:gd name="connsiteY191-6984" fmla="*/ 1986094 h 2344739"/>
              <a:gd name="connsiteX192-6985" fmla="*/ 3142556 w 12192001"/>
              <a:gd name="connsiteY192-6986" fmla="*/ 1993869 h 2344739"/>
              <a:gd name="connsiteX193-6987" fmla="*/ 3030291 w 12192001"/>
              <a:gd name="connsiteY193-6988" fmla="*/ 1996512 h 2344739"/>
              <a:gd name="connsiteX194-6989" fmla="*/ 2781569 w 12192001"/>
              <a:gd name="connsiteY194-6990" fmla="*/ 2018333 h 2344739"/>
              <a:gd name="connsiteX195-6991" fmla="*/ 2646527 w 12192001"/>
              <a:gd name="connsiteY195-6992" fmla="*/ 2028869 h 2344739"/>
              <a:gd name="connsiteX196-6993" fmla="*/ 2568028 w 12192001"/>
              <a:gd name="connsiteY196-6994" fmla="*/ 2002628 h 2344739"/>
              <a:gd name="connsiteX197-6995" fmla="*/ 2443255 w 12192001"/>
              <a:gd name="connsiteY197-6996" fmla="*/ 2016529 h 2344739"/>
              <a:gd name="connsiteX198-6997" fmla="*/ 2315112 w 12192001"/>
              <a:gd name="connsiteY198-6998" fmla="*/ 2024996 h 2344739"/>
              <a:gd name="connsiteX199-6999" fmla="*/ 2208578 w 12192001"/>
              <a:gd name="connsiteY199-7000" fmla="*/ 2019763 h 2344739"/>
              <a:gd name="connsiteX200-7001" fmla="*/ 2094665 w 12192001"/>
              <a:gd name="connsiteY200-7002" fmla="*/ 2003052 h 2344739"/>
              <a:gd name="connsiteX201-7003" fmla="*/ 1997356 w 12192001"/>
              <a:gd name="connsiteY201-7004" fmla="*/ 1995032 h 2344739"/>
              <a:gd name="connsiteX202-7005" fmla="*/ 1928172 w 12192001"/>
              <a:gd name="connsiteY202-7006" fmla="*/ 2016977 h 2344739"/>
              <a:gd name="connsiteX203-7007" fmla="*/ 1921650 w 12192001"/>
              <a:gd name="connsiteY203-7008" fmla="*/ 2012146 h 2344739"/>
              <a:gd name="connsiteX204-7009" fmla="*/ 1873080 w 12192001"/>
              <a:gd name="connsiteY204-7010" fmla="*/ 2013741 h 2344739"/>
              <a:gd name="connsiteX205-7011" fmla="*/ 1786655 w 12192001"/>
              <a:gd name="connsiteY205-7012" fmla="*/ 2041363 h 2344739"/>
              <a:gd name="connsiteX206-7013" fmla="*/ 1738204 w 12192001"/>
              <a:gd name="connsiteY206-7014" fmla="*/ 2036312 h 2344739"/>
              <a:gd name="connsiteX207-7015" fmla="*/ 1675071 w 12192001"/>
              <a:gd name="connsiteY207-7016" fmla="*/ 2019963 h 2344739"/>
              <a:gd name="connsiteX208-7017" fmla="*/ 1608669 w 12192001"/>
              <a:gd name="connsiteY208-7018" fmla="*/ 2013066 h 2344739"/>
              <a:gd name="connsiteX209-7019" fmla="*/ 1496110 w 12192001"/>
              <a:gd name="connsiteY209-7020" fmla="*/ 1987476 h 2344739"/>
              <a:gd name="connsiteX210-7021" fmla="*/ 1149979 w 12192001"/>
              <a:gd name="connsiteY210-7022" fmla="*/ 1938041 h 2344739"/>
              <a:gd name="connsiteX211-7023" fmla="*/ 858269 w 12192001"/>
              <a:gd name="connsiteY211-7024" fmla="*/ 1928608 h 2344739"/>
              <a:gd name="connsiteX212-7025" fmla="*/ 837540 w 12192001"/>
              <a:gd name="connsiteY212-7026" fmla="*/ 1929821 h 2344739"/>
              <a:gd name="connsiteX213-7027" fmla="*/ 816809 w 12192001"/>
              <a:gd name="connsiteY213-7028" fmla="*/ 1927857 h 2344739"/>
              <a:gd name="connsiteX214-7029" fmla="*/ 811506 w 12192001"/>
              <a:gd name="connsiteY214-7030" fmla="*/ 1930751 h 2344739"/>
              <a:gd name="connsiteX215-7031" fmla="*/ 797041 w 12192001"/>
              <a:gd name="connsiteY215-7032" fmla="*/ 1930446 h 2344739"/>
              <a:gd name="connsiteX216-7033" fmla="*/ 767901 w 12192001"/>
              <a:gd name="connsiteY216-7034" fmla="*/ 1932653 h 2344739"/>
              <a:gd name="connsiteX217-7035" fmla="*/ 763053 w 12192001"/>
              <a:gd name="connsiteY217-7036" fmla="*/ 1930432 h 2344739"/>
              <a:gd name="connsiteX218-7037" fmla="*/ 720047 w 12192001"/>
              <a:gd name="connsiteY218-7038" fmla="*/ 1929661 h 2344739"/>
              <a:gd name="connsiteX219-7039" fmla="*/ 719742 w 12192001"/>
              <a:gd name="connsiteY219-7040" fmla="*/ 1928399 h 2344739"/>
              <a:gd name="connsiteX220-7041" fmla="*/ 708875 w 12192001"/>
              <a:gd name="connsiteY220-7042" fmla="*/ 1922722 h 2344739"/>
              <a:gd name="connsiteX221-7043" fmla="*/ 596792 w 12192001"/>
              <a:gd name="connsiteY221-7044" fmla="*/ 1879864 h 2344739"/>
              <a:gd name="connsiteX222-7045" fmla="*/ 578535 w 12192001"/>
              <a:gd name="connsiteY222-7046" fmla="*/ 1877212 h 2344739"/>
              <a:gd name="connsiteX223-7047" fmla="*/ 571717 w 12192001"/>
              <a:gd name="connsiteY223-7048" fmla="*/ 1877401 h 2344739"/>
              <a:gd name="connsiteX224-7049" fmla="*/ 445099 w 12192001"/>
              <a:gd name="connsiteY224-7050" fmla="*/ 1839371 h 2344739"/>
              <a:gd name="connsiteX225-7051" fmla="*/ 404015 w 12192001"/>
              <a:gd name="connsiteY225-7052" fmla="*/ 1833548 h 2344739"/>
              <a:gd name="connsiteX226-7053" fmla="*/ 292435 w 12192001"/>
              <a:gd name="connsiteY226-7054" fmla="*/ 1812852 h 2344739"/>
              <a:gd name="connsiteX227-7055" fmla="*/ 118381 w 12192001"/>
              <a:gd name="connsiteY227-7056" fmla="*/ 1761047 h 2344739"/>
              <a:gd name="connsiteX228-7057" fmla="*/ 15526 w 12192001"/>
              <a:gd name="connsiteY228-7058" fmla="*/ 1758191 h 2344739"/>
              <a:gd name="connsiteX229-7059" fmla="*/ 2 w 12192001"/>
              <a:gd name="connsiteY229-7060" fmla="*/ 1752722 h 2344739"/>
              <a:gd name="connsiteX230-7061" fmla="*/ 1 w 12192001"/>
              <a:gd name="connsiteY230-7062" fmla="*/ 762497 h 2344739"/>
              <a:gd name="connsiteX231-7063" fmla="*/ 0 w 12192001"/>
              <a:gd name="connsiteY231-7064" fmla="*/ 762497 h 2344739"/>
              <a:gd name="connsiteX232-7065" fmla="*/ 0 w 12192001"/>
              <a:gd name="connsiteY232-7066" fmla="*/ 222213 h 2344739"/>
              <a:gd name="connsiteX233-7067" fmla="*/ 0 w 12192001"/>
              <a:gd name="connsiteY233-7068" fmla="*/ 0 h 2344739"/>
              <a:gd name="connsiteX0-7069" fmla="*/ 0 w 12192001"/>
              <a:gd name="connsiteY0-7070" fmla="*/ 0 h 2344739"/>
              <a:gd name="connsiteX1-7071" fmla="*/ 12192000 w 12192001"/>
              <a:gd name="connsiteY1-7072" fmla="*/ 0 h 2344739"/>
              <a:gd name="connsiteX2-7073" fmla="*/ 12192000 w 12192001"/>
              <a:gd name="connsiteY2-7074" fmla="*/ 222213 h 2344739"/>
              <a:gd name="connsiteX3-7075" fmla="*/ 12192000 w 12192001"/>
              <a:gd name="connsiteY3-7076" fmla="*/ 389190 h 2344739"/>
              <a:gd name="connsiteX4-7077" fmla="*/ 12192001 w 12192001"/>
              <a:gd name="connsiteY4-7078" fmla="*/ 579739 h 2344739"/>
              <a:gd name="connsiteX5-7079" fmla="*/ 12184838 w 12192001"/>
              <a:gd name="connsiteY5-7080" fmla="*/ 584189 h 2344739"/>
              <a:gd name="connsiteX6-7081" fmla="*/ 12155215 w 12192001"/>
              <a:gd name="connsiteY6-7082" fmla="*/ 597366 h 2344739"/>
              <a:gd name="connsiteX7-7083" fmla="*/ 12138067 w 12192001"/>
              <a:gd name="connsiteY7-7084" fmla="*/ 623179 h 2344739"/>
              <a:gd name="connsiteX8-7085" fmla="*/ 12125179 w 12192001"/>
              <a:gd name="connsiteY8-7086" fmla="*/ 624690 h 2344739"/>
              <a:gd name="connsiteX9-7087" fmla="*/ 12122859 w 12192001"/>
              <a:gd name="connsiteY9-7088" fmla="*/ 624794 h 2344739"/>
              <a:gd name="connsiteX10-7089" fmla="*/ 12115706 w 12192001"/>
              <a:gd name="connsiteY10-7090" fmla="*/ 628608 h 2344739"/>
              <a:gd name="connsiteX11-7091" fmla="*/ 12098349 w 12192001"/>
              <a:gd name="connsiteY11-7092" fmla="*/ 628139 h 2344739"/>
              <a:gd name="connsiteX12-7093" fmla="*/ 12085925 w 12192001"/>
              <a:gd name="connsiteY12-7094" fmla="*/ 636341 h 2344739"/>
              <a:gd name="connsiteX13-7095" fmla="*/ 12029925 w 12192001"/>
              <a:gd name="connsiteY13-7096" fmla="*/ 680009 h 2344739"/>
              <a:gd name="connsiteX14-7097" fmla="*/ 11994685 w 12192001"/>
              <a:gd name="connsiteY14-7098" fmla="*/ 703458 h 2344739"/>
              <a:gd name="connsiteX15-7099" fmla="*/ 11978569 w 12192001"/>
              <a:gd name="connsiteY15-7100" fmla="*/ 708161 h 2344739"/>
              <a:gd name="connsiteX16-7101" fmla="*/ 11957898 w 12192001"/>
              <a:gd name="connsiteY16-7102" fmla="*/ 717558 h 2344739"/>
              <a:gd name="connsiteX17-7103" fmla="*/ 11919306 w 12192001"/>
              <a:gd name="connsiteY17-7104" fmla="*/ 730883 h 2344739"/>
              <a:gd name="connsiteX18-7105" fmla="*/ 11902508 w 12192001"/>
              <a:gd name="connsiteY18-7106" fmla="*/ 742426 h 2344739"/>
              <a:gd name="connsiteX19-7107" fmla="*/ 11893900 w 12192001"/>
              <a:gd name="connsiteY19-7108" fmla="*/ 744791 h 2344739"/>
              <a:gd name="connsiteX20-7109" fmla="*/ 11890820 w 12192001"/>
              <a:gd name="connsiteY20-7110" fmla="*/ 755729 h 2344739"/>
              <a:gd name="connsiteX21-7111" fmla="*/ 11869628 w 12192001"/>
              <a:gd name="connsiteY21-7112" fmla="*/ 777816 h 2344739"/>
              <a:gd name="connsiteX22-7113" fmla="*/ 11812228 w 12192001"/>
              <a:gd name="connsiteY22-7114" fmla="*/ 797659 h 2344739"/>
              <a:gd name="connsiteX23-7115" fmla="*/ 11748619 w 12192001"/>
              <a:gd name="connsiteY23-7116" fmla="*/ 872002 h 2344739"/>
              <a:gd name="connsiteX24-7117" fmla="*/ 11589545 w 12192001"/>
              <a:gd name="connsiteY24-7118" fmla="*/ 963777 h 2344739"/>
              <a:gd name="connsiteX25-7119" fmla="*/ 11522499 w 12192001"/>
              <a:gd name="connsiteY25-7120" fmla="*/ 999965 h 2344739"/>
              <a:gd name="connsiteX26-7121" fmla="*/ 11279184 w 12192001"/>
              <a:gd name="connsiteY26-7122" fmla="*/ 1223571 h 2344739"/>
              <a:gd name="connsiteX27-7123" fmla="*/ 11227161 w 12192001"/>
              <a:gd name="connsiteY27-7124" fmla="*/ 1276236 h 2344739"/>
              <a:gd name="connsiteX28-7125" fmla="*/ 11216939 w 12192001"/>
              <a:gd name="connsiteY28-7126" fmla="*/ 1275961 h 2344739"/>
              <a:gd name="connsiteX29-7127" fmla="*/ 11216036 w 12192001"/>
              <a:gd name="connsiteY29-7128" fmla="*/ 1275018 h 2344739"/>
              <a:gd name="connsiteX30-7129" fmla="*/ 11187737 w 12192001"/>
              <a:gd name="connsiteY30-7130" fmla="*/ 1292383 h 2344739"/>
              <a:gd name="connsiteX31-7131" fmla="*/ 11183353 w 12192001"/>
              <a:gd name="connsiteY31-7132" fmla="*/ 1292525 h 2344739"/>
              <a:gd name="connsiteX32-7133" fmla="*/ 11165706 w 12192001"/>
              <a:gd name="connsiteY32-7134" fmla="*/ 1306612 h 2344739"/>
              <a:gd name="connsiteX33-7135" fmla="*/ 11156163 w 12192001"/>
              <a:gd name="connsiteY33-7136" fmla="*/ 1312414 h 2344739"/>
              <a:gd name="connsiteX34-7137" fmla="*/ 11154348 w 12192001"/>
              <a:gd name="connsiteY34-7138" fmla="*/ 1317097 h 2344739"/>
              <a:gd name="connsiteX35-7139" fmla="*/ 11139813 w 12192001"/>
              <a:gd name="connsiteY35-7140" fmla="*/ 1324115 h 2344739"/>
              <a:gd name="connsiteX36-7141" fmla="*/ 11137813 w 12192001"/>
              <a:gd name="connsiteY36-7142" fmla="*/ 1323772 h 2344739"/>
              <a:gd name="connsiteX37-7143" fmla="*/ 11127060 w 12192001"/>
              <a:gd name="connsiteY37-7144" fmla="*/ 1333832 h 2344739"/>
              <a:gd name="connsiteX38-7145" fmla="*/ 11119543 w 12192001"/>
              <a:gd name="connsiteY38-7146" fmla="*/ 1347424 h 2344739"/>
              <a:gd name="connsiteX39-7147" fmla="*/ 10893535 w 12192001"/>
              <a:gd name="connsiteY39-7148" fmla="*/ 1473399 h 2344739"/>
              <a:gd name="connsiteX40-7149" fmla="*/ 10772152 w 12192001"/>
              <a:gd name="connsiteY40-7150" fmla="*/ 1523191 h 2344739"/>
              <a:gd name="connsiteX41-7151" fmla="*/ 10626520 w 12192001"/>
              <a:gd name="connsiteY41-7152" fmla="*/ 1559229 h 2344739"/>
              <a:gd name="connsiteX42-7153" fmla="*/ 10580747 w 12192001"/>
              <a:gd name="connsiteY42-7154" fmla="*/ 1568689 h 2344739"/>
              <a:gd name="connsiteX43-7155" fmla="*/ 10546642 w 12192001"/>
              <a:gd name="connsiteY43-7156" fmla="*/ 1598423 h 2344739"/>
              <a:gd name="connsiteX44-7157" fmla="*/ 10528495 w 12192001"/>
              <a:gd name="connsiteY44-7158" fmla="*/ 1596907 h 2344739"/>
              <a:gd name="connsiteX45-7159" fmla="*/ 10525298 w 12192001"/>
              <a:gd name="connsiteY45-7160" fmla="*/ 1596411 h 2344739"/>
              <a:gd name="connsiteX46-7161" fmla="*/ 10513981 w 12192001"/>
              <a:gd name="connsiteY46-7162" fmla="*/ 1599537 h 2344739"/>
              <a:gd name="connsiteX47-7163" fmla="*/ 10490587 w 12192001"/>
              <a:gd name="connsiteY47-7164" fmla="*/ 1594156 h 2344739"/>
              <a:gd name="connsiteX48-7165" fmla="*/ 10470270 w 12192001"/>
              <a:gd name="connsiteY48-7166" fmla="*/ 1601693 h 2344739"/>
              <a:gd name="connsiteX49-7167" fmla="*/ 10375894 w 12192001"/>
              <a:gd name="connsiteY49-7168" fmla="*/ 1644598 h 2344739"/>
              <a:gd name="connsiteX50-7169" fmla="*/ 10318190 w 12192001"/>
              <a:gd name="connsiteY50-7170" fmla="*/ 1666221 h 2344739"/>
              <a:gd name="connsiteX51-7171" fmla="*/ 10294319 w 12192001"/>
              <a:gd name="connsiteY51-7172" fmla="*/ 1668079 h 2344739"/>
              <a:gd name="connsiteX52-7173" fmla="*/ 10262295 w 12192001"/>
              <a:gd name="connsiteY52-7174" fmla="*/ 1674948 h 2344739"/>
              <a:gd name="connsiteX53-7175" fmla="*/ 10204270 w 12192001"/>
              <a:gd name="connsiteY53-7176" fmla="*/ 1682149 h 2344739"/>
              <a:gd name="connsiteX54-7177" fmla="*/ 10176611 w 12192001"/>
              <a:gd name="connsiteY54-7178" fmla="*/ 1692943 h 2344739"/>
              <a:gd name="connsiteX55-7179" fmla="*/ 10163922 w 12192001"/>
              <a:gd name="connsiteY55-7180" fmla="*/ 1693739 h 2344739"/>
              <a:gd name="connsiteX56-7181" fmla="*/ 10155160 w 12192001"/>
              <a:gd name="connsiteY56-7182" fmla="*/ 1707487 h 2344739"/>
              <a:gd name="connsiteX57-7183" fmla="*/ 10117119 w 12192001"/>
              <a:gd name="connsiteY57-7184" fmla="*/ 1731142 h 2344739"/>
              <a:gd name="connsiteX58-7185" fmla="*/ 10100445 w 12192001"/>
              <a:gd name="connsiteY58-7186" fmla="*/ 1742432 h 2344739"/>
              <a:gd name="connsiteX59-7187" fmla="*/ 10082169 w 12192001"/>
              <a:gd name="connsiteY59-7188" fmla="*/ 1743296 h 2344739"/>
              <a:gd name="connsiteX60-7189" fmla="*/ 10039240 w 12192001"/>
              <a:gd name="connsiteY60-7190" fmla="*/ 1741632 h 2344739"/>
              <a:gd name="connsiteX61-7191" fmla="*/ 9960019 w 12192001"/>
              <a:gd name="connsiteY61-7192" fmla="*/ 1757147 h 2344739"/>
              <a:gd name="connsiteX62-7193" fmla="*/ 9847792 w 12192001"/>
              <a:gd name="connsiteY62-7194" fmla="*/ 1763915 h 2344739"/>
              <a:gd name="connsiteX63-7195" fmla="*/ 9728309 w 12192001"/>
              <a:gd name="connsiteY63-7196" fmla="*/ 1784122 h 2344739"/>
              <a:gd name="connsiteX64-7197" fmla="*/ 9584507 w 12192001"/>
              <a:gd name="connsiteY64-7198" fmla="*/ 1795542 h 2344739"/>
              <a:gd name="connsiteX65-7199" fmla="*/ 9343052 w 12192001"/>
              <a:gd name="connsiteY65-7200" fmla="*/ 1841244 h 2344739"/>
              <a:gd name="connsiteX66-7201" fmla="*/ 9231370 w 12192001"/>
              <a:gd name="connsiteY66-7202" fmla="*/ 1893149 h 2344739"/>
              <a:gd name="connsiteX67-7203" fmla="*/ 9194810 w 12192001"/>
              <a:gd name="connsiteY67-7204" fmla="*/ 1903228 h 2344739"/>
              <a:gd name="connsiteX68-7205" fmla="*/ 9189246 w 12192001"/>
              <a:gd name="connsiteY68-7206" fmla="*/ 1912467 h 2344739"/>
              <a:gd name="connsiteX69-7207" fmla="*/ 9151232 w 12192001"/>
              <a:gd name="connsiteY69-7208" fmla="*/ 1923669 h 2344739"/>
              <a:gd name="connsiteX70-7209" fmla="*/ 9113812 w 12192001"/>
              <a:gd name="connsiteY70-7210" fmla="*/ 1919069 h 2344739"/>
              <a:gd name="connsiteX71-7211" fmla="*/ 9053453 w 12192001"/>
              <a:gd name="connsiteY71-7212" fmla="*/ 1910755 h 2344739"/>
              <a:gd name="connsiteX72-7213" fmla="*/ 9005486 w 12192001"/>
              <a:gd name="connsiteY72-7214" fmla="*/ 1914040 h 2344739"/>
              <a:gd name="connsiteX73-7215" fmla="*/ 9005201 w 12192001"/>
              <a:gd name="connsiteY73-7216" fmla="*/ 1913800 h 2344739"/>
              <a:gd name="connsiteX74-7217" fmla="*/ 8996232 w 12192001"/>
              <a:gd name="connsiteY74-7218" fmla="*/ 1915011 h 2344739"/>
              <a:gd name="connsiteX75-7219" fmla="*/ 8990394 w 12192001"/>
              <a:gd name="connsiteY75-7220" fmla="*/ 1917072 h 2344739"/>
              <a:gd name="connsiteX76-7221" fmla="*/ 8974337 w 12192001"/>
              <a:gd name="connsiteY76-7222" fmla="*/ 1920298 h 2344739"/>
              <a:gd name="connsiteX77-7223" fmla="*/ 8968011 w 12192001"/>
              <a:gd name="connsiteY77-7224" fmla="*/ 1919598 h 2344739"/>
              <a:gd name="connsiteX78-7225" fmla="*/ 8963048 w 12192001"/>
              <a:gd name="connsiteY78-7226" fmla="*/ 1917373 h 2344739"/>
              <a:gd name="connsiteX79-7227" fmla="*/ 8928988 w 12192001"/>
              <a:gd name="connsiteY79-7228" fmla="*/ 1914185 h 2344739"/>
              <a:gd name="connsiteX80-7229" fmla="*/ 8752444 w 12192001"/>
              <a:gd name="connsiteY80-7230" fmla="*/ 1933417 h 2344739"/>
              <a:gd name="connsiteX81-7231" fmla="*/ 8707847 w 12192001"/>
              <a:gd name="connsiteY81-7232" fmla="*/ 1935518 h 2344739"/>
              <a:gd name="connsiteX82-7233" fmla="*/ 8596071 w 12192001"/>
              <a:gd name="connsiteY82-7234" fmla="*/ 1944090 h 2344739"/>
              <a:gd name="connsiteX83-7235" fmla="*/ 8525230 w 12192001"/>
              <a:gd name="connsiteY83-7236" fmla="*/ 1929248 h 2344739"/>
              <a:gd name="connsiteX84-7237" fmla="*/ 8510983 w 12192001"/>
              <a:gd name="connsiteY84-7238" fmla="*/ 1935163 h 2344739"/>
              <a:gd name="connsiteX85-7239" fmla="*/ 8506167 w 12192001"/>
              <a:gd name="connsiteY85-7240" fmla="*/ 1938164 h 2344739"/>
              <a:gd name="connsiteX86-7241" fmla="*/ 8497968 w 12192001"/>
              <a:gd name="connsiteY86-7242" fmla="*/ 1940902 h 2344739"/>
              <a:gd name="connsiteX87-7243" fmla="*/ 8497594 w 12192001"/>
              <a:gd name="connsiteY87-7244" fmla="*/ 1940723 h 2344739"/>
              <a:gd name="connsiteX88-7245" fmla="*/ 8490249 w 12192001"/>
              <a:gd name="connsiteY88-7246" fmla="*/ 1943773 h 2344739"/>
              <a:gd name="connsiteX89-7247" fmla="*/ 8367182 w 12192001"/>
              <a:gd name="connsiteY89-7248" fmla="*/ 1957815 h 2344739"/>
              <a:gd name="connsiteX90-7249" fmla="*/ 8353799 w 12192001"/>
              <a:gd name="connsiteY90-7250" fmla="*/ 1958009 h 2344739"/>
              <a:gd name="connsiteX91-7251" fmla="*/ 8352373 w 12192001"/>
              <a:gd name="connsiteY91-7252" fmla="*/ 1957169 h 2344739"/>
              <a:gd name="connsiteX92-7253" fmla="*/ 8320104 w 12192001"/>
              <a:gd name="connsiteY92-7254" fmla="*/ 1974587 h 2344739"/>
              <a:gd name="connsiteX93-7255" fmla="*/ 8314433 w 12192001"/>
              <a:gd name="connsiteY93-7256" fmla="*/ 1974913 h 2344739"/>
              <a:gd name="connsiteX94-7257" fmla="*/ 8295174 w 12192001"/>
              <a:gd name="connsiteY94-7258" fmla="*/ 1988808 h 2344739"/>
              <a:gd name="connsiteX95-7259" fmla="*/ 8284276 w 12192001"/>
              <a:gd name="connsiteY95-7260" fmla="*/ 1994631 h 2344739"/>
              <a:gd name="connsiteX96-7261" fmla="*/ 8283150 w 12192001"/>
              <a:gd name="connsiteY96-7262" fmla="*/ 1999074 h 2344739"/>
              <a:gd name="connsiteX97-7263" fmla="*/ 8266076 w 12192001"/>
              <a:gd name="connsiteY97-7264" fmla="*/ 2006249 h 2344739"/>
              <a:gd name="connsiteX98-7265" fmla="*/ 8263377 w 12192001"/>
              <a:gd name="connsiteY98-7266" fmla="*/ 2006019 h 2344739"/>
              <a:gd name="connsiteX99-7267" fmla="*/ 8252033 w 12192001"/>
              <a:gd name="connsiteY99-7268" fmla="*/ 2015862 h 2344739"/>
              <a:gd name="connsiteX100-7269" fmla="*/ 8245834 w 12192001"/>
              <a:gd name="connsiteY100-7270" fmla="*/ 2028854 h 2344739"/>
              <a:gd name="connsiteX101-7271" fmla="*/ 8090272 w 12192001"/>
              <a:gd name="connsiteY101-7272" fmla="*/ 2075015 h 2344739"/>
              <a:gd name="connsiteX102-7273" fmla="*/ 7905407 w 12192001"/>
              <a:gd name="connsiteY102-7274" fmla="*/ 2116988 h 2344739"/>
              <a:gd name="connsiteX103-7275" fmla="*/ 7718745 w 12192001"/>
              <a:gd name="connsiteY103-7276" fmla="*/ 2142703 h 2344739"/>
              <a:gd name="connsiteX104-7277" fmla="*/ 7614347 w 12192001"/>
              <a:gd name="connsiteY104-7278" fmla="*/ 2139232 h 2344739"/>
              <a:gd name="connsiteX105-7279" fmla="*/ 7527543 w 12192001"/>
              <a:gd name="connsiteY105-7280" fmla="*/ 2145060 h 2344739"/>
              <a:gd name="connsiteX106-7281" fmla="*/ 7519571 w 12192001"/>
              <a:gd name="connsiteY106-7282" fmla="*/ 2147613 h 2344739"/>
              <a:gd name="connsiteX107-7283" fmla="*/ 7507411 w 12192001"/>
              <a:gd name="connsiteY107-7284" fmla="*/ 2148948 h 2344739"/>
              <a:gd name="connsiteX108-7285" fmla="*/ 7507040 w 12192001"/>
              <a:gd name="connsiteY108-7286" fmla="*/ 2148621 h 2344739"/>
              <a:gd name="connsiteX109-7287" fmla="*/ 7495795 w 12192001"/>
              <a:gd name="connsiteY109-7288" fmla="*/ 2150573 h 2344739"/>
              <a:gd name="connsiteX110-7289" fmla="*/ 7405391 w 12192001"/>
              <a:gd name="connsiteY110-7290" fmla="*/ 2142468 h 2344739"/>
              <a:gd name="connsiteX111-7291" fmla="*/ 7312180 w 12192001"/>
              <a:gd name="connsiteY111-7292" fmla="*/ 2132873 h 2344739"/>
              <a:gd name="connsiteX112-7293" fmla="*/ 7310853 w 12192001"/>
              <a:gd name="connsiteY112-7294" fmla="*/ 2131431 h 2344739"/>
              <a:gd name="connsiteX113-7295" fmla="*/ 7218559 w 12192001"/>
              <a:gd name="connsiteY113-7296" fmla="*/ 2156680 h 2344739"/>
              <a:gd name="connsiteX114-7297" fmla="*/ 7201101 w 12192001"/>
              <a:gd name="connsiteY114-7298" fmla="*/ 2161230 h 2344739"/>
              <a:gd name="connsiteX115-7299" fmla="*/ 7197004 w 12192001"/>
              <a:gd name="connsiteY115-7300" fmla="*/ 2166588 h 2344739"/>
              <a:gd name="connsiteX116-7301" fmla="*/ 7170808 w 12192001"/>
              <a:gd name="connsiteY116-7302" fmla="*/ 2171236 h 2344739"/>
              <a:gd name="connsiteX117-7303" fmla="*/ 7096988 w 12192001"/>
              <a:gd name="connsiteY117-7304" fmla="*/ 2183464 h 2344739"/>
              <a:gd name="connsiteX118-7305" fmla="*/ 7018496 w 12192001"/>
              <a:gd name="connsiteY118-7306" fmla="*/ 2183090 h 2344739"/>
              <a:gd name="connsiteX119-7307" fmla="*/ 6904146 w 12192001"/>
              <a:gd name="connsiteY119-7308" fmla="*/ 2212596 h 2344739"/>
              <a:gd name="connsiteX120-7309" fmla="*/ 6708222 w 12192001"/>
              <a:gd name="connsiteY120-7310" fmla="*/ 2240551 h 2344739"/>
              <a:gd name="connsiteX121-7311" fmla="*/ 6549454 w 12192001"/>
              <a:gd name="connsiteY121-7312" fmla="*/ 2269327 h 2344739"/>
              <a:gd name="connsiteX122-7313" fmla="*/ 6317560 w 12192001"/>
              <a:gd name="connsiteY122-7314" fmla="*/ 2316127 h 2344739"/>
              <a:gd name="connsiteX123-7315" fmla="*/ 6168674 w 12192001"/>
              <a:gd name="connsiteY123-7316" fmla="*/ 2318214 h 2344739"/>
              <a:gd name="connsiteX124-7317" fmla="*/ 6073848 w 12192001"/>
              <a:gd name="connsiteY124-7318" fmla="*/ 2338676 h 2344739"/>
              <a:gd name="connsiteX125-7319" fmla="*/ 6068529 w 12192001"/>
              <a:gd name="connsiteY125-7320" fmla="*/ 2337139 h 2344739"/>
              <a:gd name="connsiteX126-7321" fmla="*/ 6048638 w 12192001"/>
              <a:gd name="connsiteY126-7322" fmla="*/ 2337822 h 2344739"/>
              <a:gd name="connsiteX127-7323" fmla="*/ 6041285 w 12192001"/>
              <a:gd name="connsiteY127-7324" fmla="*/ 2329473 h 2344739"/>
              <a:gd name="connsiteX128-7325" fmla="*/ 6010090 w 12192001"/>
              <a:gd name="connsiteY128-7326" fmla="*/ 2324380 h 2344739"/>
              <a:gd name="connsiteX129-7327" fmla="*/ 5957375 w 12192001"/>
              <a:gd name="connsiteY129-7328" fmla="*/ 2328024 h 2344739"/>
              <a:gd name="connsiteX130-7329" fmla="*/ 5758919 w 12192001"/>
              <a:gd name="connsiteY130-7330" fmla="*/ 2343716 h 2344739"/>
              <a:gd name="connsiteX131-7331" fmla="*/ 5626960 w 12192001"/>
              <a:gd name="connsiteY131-7332" fmla="*/ 2344739 h 2344739"/>
              <a:gd name="connsiteX132-7333" fmla="*/ 5470906 w 12192001"/>
              <a:gd name="connsiteY132-7334" fmla="*/ 2330719 h 2344739"/>
              <a:gd name="connsiteX133-7335" fmla="*/ 5432761 w 12192001"/>
              <a:gd name="connsiteY133-7336" fmla="*/ 2319466 h 2344739"/>
              <a:gd name="connsiteX134-7337" fmla="*/ 5381669 w 12192001"/>
              <a:gd name="connsiteY134-7338" fmla="*/ 2301764 h 2344739"/>
              <a:gd name="connsiteX135-7339" fmla="*/ 5261764 w 12192001"/>
              <a:gd name="connsiteY135-7340" fmla="*/ 2281347 h 2344739"/>
              <a:gd name="connsiteX136-7341" fmla="*/ 5222961 w 12192001"/>
              <a:gd name="connsiteY136-7342" fmla="*/ 2270223 h 2344739"/>
              <a:gd name="connsiteX137-7343" fmla="*/ 5174660 w 12192001"/>
              <a:gd name="connsiteY137-7344" fmla="*/ 2267233 h 2344739"/>
              <a:gd name="connsiteX138-7345" fmla="*/ 5156554 w 12192001"/>
              <a:gd name="connsiteY138-7346" fmla="*/ 2260010 h 2344739"/>
              <a:gd name="connsiteX139-7347" fmla="*/ 5142599 w 12192001"/>
              <a:gd name="connsiteY139-7348" fmla="*/ 2256610 h 2344739"/>
              <a:gd name="connsiteX140-7349" fmla="*/ 5139596 w 12192001"/>
              <a:gd name="connsiteY140-7350" fmla="*/ 2254509 h 2344739"/>
              <a:gd name="connsiteX141-7351" fmla="*/ 5121659 w 12192001"/>
              <a:gd name="connsiteY141-7352" fmla="*/ 2243656 h 2344739"/>
              <a:gd name="connsiteX142-7353" fmla="*/ 5065790 w 12192001"/>
              <a:gd name="connsiteY142-7354" fmla="*/ 2250227 h 2344739"/>
              <a:gd name="connsiteX143-7355" fmla="*/ 5011514 w 12192001"/>
              <a:gd name="connsiteY143-7356" fmla="*/ 2233846 h 2344739"/>
              <a:gd name="connsiteX144-7357" fmla="*/ 4840441 w 12192001"/>
              <a:gd name="connsiteY144-7358" fmla="*/ 2209829 h 2344739"/>
              <a:gd name="connsiteX145-7359" fmla="*/ 4762447 w 12192001"/>
              <a:gd name="connsiteY145-7360" fmla="*/ 2182061 h 2344739"/>
              <a:gd name="connsiteX146-7361" fmla="*/ 4723186 w 12192001"/>
              <a:gd name="connsiteY146-7362" fmla="*/ 2173047 h 2344739"/>
              <a:gd name="connsiteX147-7363" fmla="*/ 4721176 w 12192001"/>
              <a:gd name="connsiteY147-7364" fmla="*/ 2172298 h 2344739"/>
              <a:gd name="connsiteX148-7365" fmla="*/ 4722111 w 12192001"/>
              <a:gd name="connsiteY148-7366" fmla="*/ 2172087 h 2344739"/>
              <a:gd name="connsiteX149-7367" fmla="*/ 4717202 w 12192001"/>
              <a:gd name="connsiteY149-7368" fmla="*/ 2170817 h 2344739"/>
              <a:gd name="connsiteX150-7369" fmla="*/ 4721176 w 12192001"/>
              <a:gd name="connsiteY150-7370" fmla="*/ 2172298 h 2344739"/>
              <a:gd name="connsiteX151-7371" fmla="*/ 4715526 w 12192001"/>
              <a:gd name="connsiteY151-7372" fmla="*/ 2173573 h 2344739"/>
              <a:gd name="connsiteX152-7373" fmla="*/ 4515814 w 12192001"/>
              <a:gd name="connsiteY152-7374" fmla="*/ 2163671 h 2344739"/>
              <a:gd name="connsiteX153-7375" fmla="*/ 4428543 w 12192001"/>
              <a:gd name="connsiteY153-7376" fmla="*/ 2153020 h 2344739"/>
              <a:gd name="connsiteX154-7377" fmla="*/ 4362875 w 12192001"/>
              <a:gd name="connsiteY154-7378" fmla="*/ 2151674 h 2344739"/>
              <a:gd name="connsiteX155-7379" fmla="*/ 4316966 w 12192001"/>
              <a:gd name="connsiteY155-7380" fmla="*/ 2158289 h 2344739"/>
              <a:gd name="connsiteX156-7381" fmla="*/ 4315110 w 12192001"/>
              <a:gd name="connsiteY156-7382" fmla="*/ 2156948 h 2344739"/>
              <a:gd name="connsiteX157-7383" fmla="*/ 4295144 w 12192001"/>
              <a:gd name="connsiteY157-7384" fmla="*/ 2155069 h 2344739"/>
              <a:gd name="connsiteX158-7385" fmla="*/ 4290064 w 12192001"/>
              <a:gd name="connsiteY158-7386" fmla="*/ 2157986 h 2344739"/>
              <a:gd name="connsiteX159-7387" fmla="*/ 4276142 w 12192001"/>
              <a:gd name="connsiteY159-7388" fmla="*/ 2157740 h 2344739"/>
              <a:gd name="connsiteX160-7389" fmla="*/ 4248117 w 12192001"/>
              <a:gd name="connsiteY160-7390" fmla="*/ 2160064 h 2344739"/>
              <a:gd name="connsiteX161-7391" fmla="*/ 4202051 w 12192001"/>
              <a:gd name="connsiteY161-7392" fmla="*/ 2157269 h 2344739"/>
              <a:gd name="connsiteX162-7393" fmla="*/ 4201745 w 12192001"/>
              <a:gd name="connsiteY162-7394" fmla="*/ 2156010 h 2344739"/>
              <a:gd name="connsiteX163-7395" fmla="*/ 4191248 w 12192001"/>
              <a:gd name="connsiteY163-7396" fmla="*/ 2150376 h 2344739"/>
              <a:gd name="connsiteX164-7397" fmla="*/ 4142745 w 12192001"/>
              <a:gd name="connsiteY164-7398" fmla="*/ 2134511 h 2344739"/>
              <a:gd name="connsiteX165-7399" fmla="*/ 4083097 w 12192001"/>
              <a:gd name="connsiteY165-7400" fmla="*/ 2107978 h 2344739"/>
              <a:gd name="connsiteX166-7401" fmla="*/ 4074546 w 12192001"/>
              <a:gd name="connsiteY166-7402" fmla="*/ 2107143 h 2344739"/>
              <a:gd name="connsiteX167-7403" fmla="*/ 4074427 w 12192001"/>
              <a:gd name="connsiteY167-7404" fmla="*/ 2106844 h 2344739"/>
              <a:gd name="connsiteX168-7405" fmla="*/ 4065510 w 12192001"/>
              <a:gd name="connsiteY168-7406" fmla="*/ 2105400 h 2344739"/>
              <a:gd name="connsiteX169-7407" fmla="*/ 4058954 w 12192001"/>
              <a:gd name="connsiteY169-7408" fmla="*/ 2105618 h 2344739"/>
              <a:gd name="connsiteX170-7409" fmla="*/ 4042364 w 12192001"/>
              <a:gd name="connsiteY170-7410" fmla="*/ 2103997 h 2344739"/>
              <a:gd name="connsiteX171-7411" fmla="*/ 4036997 w 12192001"/>
              <a:gd name="connsiteY171-7412" fmla="*/ 2101563 h 2344739"/>
              <a:gd name="connsiteX172-7413" fmla="*/ 4035363 w 12192001"/>
              <a:gd name="connsiteY172-7414" fmla="*/ 2097896 h 2344739"/>
              <a:gd name="connsiteX173-7415" fmla="*/ 4033778 w 12192001"/>
              <a:gd name="connsiteY173-7416" fmla="*/ 2098131 h 2344739"/>
              <a:gd name="connsiteX174-7417" fmla="*/ 4004538 w 12192001"/>
              <a:gd name="connsiteY174-7418" fmla="*/ 2085563 h 2344739"/>
              <a:gd name="connsiteX175-7419" fmla="*/ 3936846 w 12192001"/>
              <a:gd name="connsiteY175-7420" fmla="*/ 2068106 h 2344739"/>
              <a:gd name="connsiteX176-7421" fmla="*/ 3897275 w 12192001"/>
              <a:gd name="connsiteY176-7422" fmla="*/ 2062451 h 2344739"/>
              <a:gd name="connsiteX177-7423" fmla="*/ 3789760 w 12192001"/>
              <a:gd name="connsiteY177-7424" fmla="*/ 2042213 h 2344739"/>
              <a:gd name="connsiteX178-7425" fmla="*/ 3682513 w 12192001"/>
              <a:gd name="connsiteY178-7426" fmla="*/ 2018290 h 2344739"/>
              <a:gd name="connsiteX179-7427" fmla="*/ 3610035 w 12192001"/>
              <a:gd name="connsiteY179-7428" fmla="*/ 1986019 h 2344739"/>
              <a:gd name="connsiteX180-7429" fmla="*/ 3603855 w 12192001"/>
              <a:gd name="connsiteY180-7430" fmla="*/ 1987381 h 2344739"/>
              <a:gd name="connsiteX181-7431" fmla="*/ 3594736 w 12192001"/>
              <a:gd name="connsiteY181-7432" fmla="*/ 1987545 h 2344739"/>
              <a:gd name="connsiteX182-7433" fmla="*/ 3594501 w 12192001"/>
              <a:gd name="connsiteY182-7434" fmla="*/ 1987276 h 2344739"/>
              <a:gd name="connsiteX183-7435" fmla="*/ 3585978 w 12192001"/>
              <a:gd name="connsiteY183-7436" fmla="*/ 1987966 h 2344739"/>
              <a:gd name="connsiteX184-7437" fmla="*/ 3536135 w 12192001"/>
              <a:gd name="connsiteY184-7438" fmla="*/ 1978267 h 2344739"/>
              <a:gd name="connsiteX185-7439" fmla="*/ 3473223 w 12192001"/>
              <a:gd name="connsiteY185-7440" fmla="*/ 1974606 h 2344739"/>
              <a:gd name="connsiteX186-7441" fmla="*/ 3400728 w 12192001"/>
              <a:gd name="connsiteY186-7442" fmla="*/ 1962558 h 2344739"/>
              <a:gd name="connsiteX187-7443" fmla="*/ 3363888 w 12192001"/>
              <a:gd name="connsiteY187-7444" fmla="*/ 1979510 h 2344739"/>
              <a:gd name="connsiteX188-7445" fmla="*/ 3344026 w 12192001"/>
              <a:gd name="connsiteY188-7446" fmla="*/ 1981192 h 2344739"/>
              <a:gd name="connsiteX189-7447" fmla="*/ 3341698 w 12192001"/>
              <a:gd name="connsiteY189-7448" fmla="*/ 1980217 h 2344739"/>
              <a:gd name="connsiteX190-7449" fmla="*/ 3262356 w 12192001"/>
              <a:gd name="connsiteY190-7450" fmla="*/ 1986094 h 2344739"/>
              <a:gd name="connsiteX191-7451" fmla="*/ 3142556 w 12192001"/>
              <a:gd name="connsiteY191-7452" fmla="*/ 1993869 h 2344739"/>
              <a:gd name="connsiteX192-7453" fmla="*/ 3030291 w 12192001"/>
              <a:gd name="connsiteY192-7454" fmla="*/ 1996512 h 2344739"/>
              <a:gd name="connsiteX193-7455" fmla="*/ 2781569 w 12192001"/>
              <a:gd name="connsiteY193-7456" fmla="*/ 2018333 h 2344739"/>
              <a:gd name="connsiteX194-7457" fmla="*/ 2646527 w 12192001"/>
              <a:gd name="connsiteY194-7458" fmla="*/ 2028869 h 2344739"/>
              <a:gd name="connsiteX195-7459" fmla="*/ 2568028 w 12192001"/>
              <a:gd name="connsiteY195-7460" fmla="*/ 2002628 h 2344739"/>
              <a:gd name="connsiteX196-7461" fmla="*/ 2443255 w 12192001"/>
              <a:gd name="connsiteY196-7462" fmla="*/ 2016529 h 2344739"/>
              <a:gd name="connsiteX197-7463" fmla="*/ 2315112 w 12192001"/>
              <a:gd name="connsiteY197-7464" fmla="*/ 2024996 h 2344739"/>
              <a:gd name="connsiteX198-7465" fmla="*/ 2208578 w 12192001"/>
              <a:gd name="connsiteY198-7466" fmla="*/ 2019763 h 2344739"/>
              <a:gd name="connsiteX199-7467" fmla="*/ 2094665 w 12192001"/>
              <a:gd name="connsiteY199-7468" fmla="*/ 2003052 h 2344739"/>
              <a:gd name="connsiteX200-7469" fmla="*/ 1997356 w 12192001"/>
              <a:gd name="connsiteY200-7470" fmla="*/ 1995032 h 2344739"/>
              <a:gd name="connsiteX201-7471" fmla="*/ 1928172 w 12192001"/>
              <a:gd name="connsiteY201-7472" fmla="*/ 2016977 h 2344739"/>
              <a:gd name="connsiteX202-7473" fmla="*/ 1921650 w 12192001"/>
              <a:gd name="connsiteY202-7474" fmla="*/ 2012146 h 2344739"/>
              <a:gd name="connsiteX203-7475" fmla="*/ 1873080 w 12192001"/>
              <a:gd name="connsiteY203-7476" fmla="*/ 2013741 h 2344739"/>
              <a:gd name="connsiteX204-7477" fmla="*/ 1786655 w 12192001"/>
              <a:gd name="connsiteY204-7478" fmla="*/ 2041363 h 2344739"/>
              <a:gd name="connsiteX205-7479" fmla="*/ 1738204 w 12192001"/>
              <a:gd name="connsiteY205-7480" fmla="*/ 2036312 h 2344739"/>
              <a:gd name="connsiteX206-7481" fmla="*/ 1675071 w 12192001"/>
              <a:gd name="connsiteY206-7482" fmla="*/ 2019963 h 2344739"/>
              <a:gd name="connsiteX207-7483" fmla="*/ 1608669 w 12192001"/>
              <a:gd name="connsiteY207-7484" fmla="*/ 2013066 h 2344739"/>
              <a:gd name="connsiteX208-7485" fmla="*/ 1496110 w 12192001"/>
              <a:gd name="connsiteY208-7486" fmla="*/ 1987476 h 2344739"/>
              <a:gd name="connsiteX209-7487" fmla="*/ 1149979 w 12192001"/>
              <a:gd name="connsiteY209-7488" fmla="*/ 1938041 h 2344739"/>
              <a:gd name="connsiteX210-7489" fmla="*/ 858269 w 12192001"/>
              <a:gd name="connsiteY210-7490" fmla="*/ 1928608 h 2344739"/>
              <a:gd name="connsiteX211-7491" fmla="*/ 837540 w 12192001"/>
              <a:gd name="connsiteY211-7492" fmla="*/ 1929821 h 2344739"/>
              <a:gd name="connsiteX212-7493" fmla="*/ 816809 w 12192001"/>
              <a:gd name="connsiteY212-7494" fmla="*/ 1927857 h 2344739"/>
              <a:gd name="connsiteX213-7495" fmla="*/ 811506 w 12192001"/>
              <a:gd name="connsiteY213-7496" fmla="*/ 1930751 h 2344739"/>
              <a:gd name="connsiteX214-7497" fmla="*/ 797041 w 12192001"/>
              <a:gd name="connsiteY214-7498" fmla="*/ 1930446 h 2344739"/>
              <a:gd name="connsiteX215-7499" fmla="*/ 767901 w 12192001"/>
              <a:gd name="connsiteY215-7500" fmla="*/ 1932653 h 2344739"/>
              <a:gd name="connsiteX216-7501" fmla="*/ 763053 w 12192001"/>
              <a:gd name="connsiteY216-7502" fmla="*/ 1930432 h 2344739"/>
              <a:gd name="connsiteX217-7503" fmla="*/ 720047 w 12192001"/>
              <a:gd name="connsiteY217-7504" fmla="*/ 1929661 h 2344739"/>
              <a:gd name="connsiteX218-7505" fmla="*/ 719742 w 12192001"/>
              <a:gd name="connsiteY218-7506" fmla="*/ 1928399 h 2344739"/>
              <a:gd name="connsiteX219-7507" fmla="*/ 708875 w 12192001"/>
              <a:gd name="connsiteY219-7508" fmla="*/ 1922722 h 2344739"/>
              <a:gd name="connsiteX220-7509" fmla="*/ 596792 w 12192001"/>
              <a:gd name="connsiteY220-7510" fmla="*/ 1879864 h 2344739"/>
              <a:gd name="connsiteX221-7511" fmla="*/ 578535 w 12192001"/>
              <a:gd name="connsiteY221-7512" fmla="*/ 1877212 h 2344739"/>
              <a:gd name="connsiteX222-7513" fmla="*/ 571717 w 12192001"/>
              <a:gd name="connsiteY222-7514" fmla="*/ 1877401 h 2344739"/>
              <a:gd name="connsiteX223-7515" fmla="*/ 445099 w 12192001"/>
              <a:gd name="connsiteY223-7516" fmla="*/ 1839371 h 2344739"/>
              <a:gd name="connsiteX224-7517" fmla="*/ 404015 w 12192001"/>
              <a:gd name="connsiteY224-7518" fmla="*/ 1833548 h 2344739"/>
              <a:gd name="connsiteX225-7519" fmla="*/ 292435 w 12192001"/>
              <a:gd name="connsiteY225-7520" fmla="*/ 1812852 h 2344739"/>
              <a:gd name="connsiteX226-7521" fmla="*/ 118381 w 12192001"/>
              <a:gd name="connsiteY226-7522" fmla="*/ 1761047 h 2344739"/>
              <a:gd name="connsiteX227-7523" fmla="*/ 15526 w 12192001"/>
              <a:gd name="connsiteY227-7524" fmla="*/ 1758191 h 2344739"/>
              <a:gd name="connsiteX228-7525" fmla="*/ 2 w 12192001"/>
              <a:gd name="connsiteY228-7526" fmla="*/ 1752722 h 2344739"/>
              <a:gd name="connsiteX229-7527" fmla="*/ 1 w 12192001"/>
              <a:gd name="connsiteY229-7528" fmla="*/ 762497 h 2344739"/>
              <a:gd name="connsiteX230-7529" fmla="*/ 0 w 12192001"/>
              <a:gd name="connsiteY230-7530" fmla="*/ 762497 h 2344739"/>
              <a:gd name="connsiteX231-7531" fmla="*/ 0 w 12192001"/>
              <a:gd name="connsiteY231-7532" fmla="*/ 222213 h 2344739"/>
              <a:gd name="connsiteX232-7533" fmla="*/ 0 w 12192001"/>
              <a:gd name="connsiteY232-7534" fmla="*/ 0 h 2344739"/>
              <a:gd name="connsiteX0-7535" fmla="*/ 0 w 12192001"/>
              <a:gd name="connsiteY0-7536" fmla="*/ 0 h 2344739"/>
              <a:gd name="connsiteX1-7537" fmla="*/ 12192000 w 12192001"/>
              <a:gd name="connsiteY1-7538" fmla="*/ 0 h 2344739"/>
              <a:gd name="connsiteX2-7539" fmla="*/ 12192000 w 12192001"/>
              <a:gd name="connsiteY2-7540" fmla="*/ 222213 h 2344739"/>
              <a:gd name="connsiteX3-7541" fmla="*/ 12192000 w 12192001"/>
              <a:gd name="connsiteY3-7542" fmla="*/ 389190 h 2344739"/>
              <a:gd name="connsiteX4-7543" fmla="*/ 12192001 w 12192001"/>
              <a:gd name="connsiteY4-7544" fmla="*/ 579739 h 2344739"/>
              <a:gd name="connsiteX5-7545" fmla="*/ 12184838 w 12192001"/>
              <a:gd name="connsiteY5-7546" fmla="*/ 584189 h 2344739"/>
              <a:gd name="connsiteX6-7547" fmla="*/ 12155215 w 12192001"/>
              <a:gd name="connsiteY6-7548" fmla="*/ 597366 h 2344739"/>
              <a:gd name="connsiteX7-7549" fmla="*/ 12138067 w 12192001"/>
              <a:gd name="connsiteY7-7550" fmla="*/ 623179 h 2344739"/>
              <a:gd name="connsiteX8-7551" fmla="*/ 12125179 w 12192001"/>
              <a:gd name="connsiteY8-7552" fmla="*/ 624690 h 2344739"/>
              <a:gd name="connsiteX9-7553" fmla="*/ 12122859 w 12192001"/>
              <a:gd name="connsiteY9-7554" fmla="*/ 624794 h 2344739"/>
              <a:gd name="connsiteX10-7555" fmla="*/ 12115706 w 12192001"/>
              <a:gd name="connsiteY10-7556" fmla="*/ 628608 h 2344739"/>
              <a:gd name="connsiteX11-7557" fmla="*/ 12098349 w 12192001"/>
              <a:gd name="connsiteY11-7558" fmla="*/ 628139 h 2344739"/>
              <a:gd name="connsiteX12-7559" fmla="*/ 12085925 w 12192001"/>
              <a:gd name="connsiteY12-7560" fmla="*/ 636341 h 2344739"/>
              <a:gd name="connsiteX13-7561" fmla="*/ 12029925 w 12192001"/>
              <a:gd name="connsiteY13-7562" fmla="*/ 680009 h 2344739"/>
              <a:gd name="connsiteX14-7563" fmla="*/ 11994685 w 12192001"/>
              <a:gd name="connsiteY14-7564" fmla="*/ 703458 h 2344739"/>
              <a:gd name="connsiteX15-7565" fmla="*/ 11978569 w 12192001"/>
              <a:gd name="connsiteY15-7566" fmla="*/ 708161 h 2344739"/>
              <a:gd name="connsiteX16-7567" fmla="*/ 11957898 w 12192001"/>
              <a:gd name="connsiteY16-7568" fmla="*/ 717558 h 2344739"/>
              <a:gd name="connsiteX17-7569" fmla="*/ 11919306 w 12192001"/>
              <a:gd name="connsiteY17-7570" fmla="*/ 730883 h 2344739"/>
              <a:gd name="connsiteX18-7571" fmla="*/ 11902508 w 12192001"/>
              <a:gd name="connsiteY18-7572" fmla="*/ 742426 h 2344739"/>
              <a:gd name="connsiteX19-7573" fmla="*/ 11893900 w 12192001"/>
              <a:gd name="connsiteY19-7574" fmla="*/ 744791 h 2344739"/>
              <a:gd name="connsiteX20-7575" fmla="*/ 11890820 w 12192001"/>
              <a:gd name="connsiteY20-7576" fmla="*/ 755729 h 2344739"/>
              <a:gd name="connsiteX21-7577" fmla="*/ 11869628 w 12192001"/>
              <a:gd name="connsiteY21-7578" fmla="*/ 777816 h 2344739"/>
              <a:gd name="connsiteX22-7579" fmla="*/ 11812228 w 12192001"/>
              <a:gd name="connsiteY22-7580" fmla="*/ 797659 h 2344739"/>
              <a:gd name="connsiteX23-7581" fmla="*/ 11748619 w 12192001"/>
              <a:gd name="connsiteY23-7582" fmla="*/ 872002 h 2344739"/>
              <a:gd name="connsiteX24-7583" fmla="*/ 11589545 w 12192001"/>
              <a:gd name="connsiteY24-7584" fmla="*/ 963777 h 2344739"/>
              <a:gd name="connsiteX25-7585" fmla="*/ 11522499 w 12192001"/>
              <a:gd name="connsiteY25-7586" fmla="*/ 999965 h 2344739"/>
              <a:gd name="connsiteX26-7587" fmla="*/ 11279184 w 12192001"/>
              <a:gd name="connsiteY26-7588" fmla="*/ 1223571 h 2344739"/>
              <a:gd name="connsiteX27-7589" fmla="*/ 11227161 w 12192001"/>
              <a:gd name="connsiteY27-7590" fmla="*/ 1276236 h 2344739"/>
              <a:gd name="connsiteX28-7591" fmla="*/ 11216939 w 12192001"/>
              <a:gd name="connsiteY28-7592" fmla="*/ 1275961 h 2344739"/>
              <a:gd name="connsiteX29-7593" fmla="*/ 11216036 w 12192001"/>
              <a:gd name="connsiteY29-7594" fmla="*/ 1275018 h 2344739"/>
              <a:gd name="connsiteX30-7595" fmla="*/ 11187737 w 12192001"/>
              <a:gd name="connsiteY30-7596" fmla="*/ 1292383 h 2344739"/>
              <a:gd name="connsiteX31-7597" fmla="*/ 11183353 w 12192001"/>
              <a:gd name="connsiteY31-7598" fmla="*/ 1292525 h 2344739"/>
              <a:gd name="connsiteX32-7599" fmla="*/ 11165706 w 12192001"/>
              <a:gd name="connsiteY32-7600" fmla="*/ 1306612 h 2344739"/>
              <a:gd name="connsiteX33-7601" fmla="*/ 11156163 w 12192001"/>
              <a:gd name="connsiteY33-7602" fmla="*/ 1312414 h 2344739"/>
              <a:gd name="connsiteX34-7603" fmla="*/ 11154348 w 12192001"/>
              <a:gd name="connsiteY34-7604" fmla="*/ 1317097 h 2344739"/>
              <a:gd name="connsiteX35-7605" fmla="*/ 11139813 w 12192001"/>
              <a:gd name="connsiteY35-7606" fmla="*/ 1324115 h 2344739"/>
              <a:gd name="connsiteX36-7607" fmla="*/ 11137813 w 12192001"/>
              <a:gd name="connsiteY36-7608" fmla="*/ 1323772 h 2344739"/>
              <a:gd name="connsiteX37-7609" fmla="*/ 11127060 w 12192001"/>
              <a:gd name="connsiteY37-7610" fmla="*/ 1333832 h 2344739"/>
              <a:gd name="connsiteX38-7611" fmla="*/ 11119543 w 12192001"/>
              <a:gd name="connsiteY38-7612" fmla="*/ 1347424 h 2344739"/>
              <a:gd name="connsiteX39-7613" fmla="*/ 10893535 w 12192001"/>
              <a:gd name="connsiteY39-7614" fmla="*/ 1473399 h 2344739"/>
              <a:gd name="connsiteX40-7615" fmla="*/ 10772152 w 12192001"/>
              <a:gd name="connsiteY40-7616" fmla="*/ 1523191 h 2344739"/>
              <a:gd name="connsiteX41-7617" fmla="*/ 10626520 w 12192001"/>
              <a:gd name="connsiteY41-7618" fmla="*/ 1559229 h 2344739"/>
              <a:gd name="connsiteX42-7619" fmla="*/ 10580747 w 12192001"/>
              <a:gd name="connsiteY42-7620" fmla="*/ 1568689 h 2344739"/>
              <a:gd name="connsiteX43-7621" fmla="*/ 10546642 w 12192001"/>
              <a:gd name="connsiteY43-7622" fmla="*/ 1598423 h 2344739"/>
              <a:gd name="connsiteX44-7623" fmla="*/ 10528495 w 12192001"/>
              <a:gd name="connsiteY44-7624" fmla="*/ 1596907 h 2344739"/>
              <a:gd name="connsiteX45-7625" fmla="*/ 10525298 w 12192001"/>
              <a:gd name="connsiteY45-7626" fmla="*/ 1596411 h 2344739"/>
              <a:gd name="connsiteX46-7627" fmla="*/ 10513981 w 12192001"/>
              <a:gd name="connsiteY46-7628" fmla="*/ 1599537 h 2344739"/>
              <a:gd name="connsiteX47-7629" fmla="*/ 10490587 w 12192001"/>
              <a:gd name="connsiteY47-7630" fmla="*/ 1594156 h 2344739"/>
              <a:gd name="connsiteX48-7631" fmla="*/ 10470270 w 12192001"/>
              <a:gd name="connsiteY48-7632" fmla="*/ 1601693 h 2344739"/>
              <a:gd name="connsiteX49-7633" fmla="*/ 10375894 w 12192001"/>
              <a:gd name="connsiteY49-7634" fmla="*/ 1644598 h 2344739"/>
              <a:gd name="connsiteX50-7635" fmla="*/ 10318190 w 12192001"/>
              <a:gd name="connsiteY50-7636" fmla="*/ 1666221 h 2344739"/>
              <a:gd name="connsiteX51-7637" fmla="*/ 10294319 w 12192001"/>
              <a:gd name="connsiteY51-7638" fmla="*/ 1668079 h 2344739"/>
              <a:gd name="connsiteX52-7639" fmla="*/ 10262295 w 12192001"/>
              <a:gd name="connsiteY52-7640" fmla="*/ 1674948 h 2344739"/>
              <a:gd name="connsiteX53-7641" fmla="*/ 10204270 w 12192001"/>
              <a:gd name="connsiteY53-7642" fmla="*/ 1682149 h 2344739"/>
              <a:gd name="connsiteX54-7643" fmla="*/ 10176611 w 12192001"/>
              <a:gd name="connsiteY54-7644" fmla="*/ 1692943 h 2344739"/>
              <a:gd name="connsiteX55-7645" fmla="*/ 10163922 w 12192001"/>
              <a:gd name="connsiteY55-7646" fmla="*/ 1693739 h 2344739"/>
              <a:gd name="connsiteX56-7647" fmla="*/ 10155160 w 12192001"/>
              <a:gd name="connsiteY56-7648" fmla="*/ 1707487 h 2344739"/>
              <a:gd name="connsiteX57-7649" fmla="*/ 10117119 w 12192001"/>
              <a:gd name="connsiteY57-7650" fmla="*/ 1731142 h 2344739"/>
              <a:gd name="connsiteX58-7651" fmla="*/ 10100445 w 12192001"/>
              <a:gd name="connsiteY58-7652" fmla="*/ 1742432 h 2344739"/>
              <a:gd name="connsiteX59-7653" fmla="*/ 10082169 w 12192001"/>
              <a:gd name="connsiteY59-7654" fmla="*/ 1743296 h 2344739"/>
              <a:gd name="connsiteX60-7655" fmla="*/ 10039240 w 12192001"/>
              <a:gd name="connsiteY60-7656" fmla="*/ 1741632 h 2344739"/>
              <a:gd name="connsiteX61-7657" fmla="*/ 9960019 w 12192001"/>
              <a:gd name="connsiteY61-7658" fmla="*/ 1757147 h 2344739"/>
              <a:gd name="connsiteX62-7659" fmla="*/ 9847792 w 12192001"/>
              <a:gd name="connsiteY62-7660" fmla="*/ 1763915 h 2344739"/>
              <a:gd name="connsiteX63-7661" fmla="*/ 9728309 w 12192001"/>
              <a:gd name="connsiteY63-7662" fmla="*/ 1784122 h 2344739"/>
              <a:gd name="connsiteX64-7663" fmla="*/ 9584507 w 12192001"/>
              <a:gd name="connsiteY64-7664" fmla="*/ 1795542 h 2344739"/>
              <a:gd name="connsiteX65-7665" fmla="*/ 9343052 w 12192001"/>
              <a:gd name="connsiteY65-7666" fmla="*/ 1841244 h 2344739"/>
              <a:gd name="connsiteX66-7667" fmla="*/ 9231370 w 12192001"/>
              <a:gd name="connsiteY66-7668" fmla="*/ 1893149 h 2344739"/>
              <a:gd name="connsiteX67-7669" fmla="*/ 9194810 w 12192001"/>
              <a:gd name="connsiteY67-7670" fmla="*/ 1903228 h 2344739"/>
              <a:gd name="connsiteX68-7671" fmla="*/ 9189246 w 12192001"/>
              <a:gd name="connsiteY68-7672" fmla="*/ 1912467 h 2344739"/>
              <a:gd name="connsiteX69-7673" fmla="*/ 9113812 w 12192001"/>
              <a:gd name="connsiteY69-7674" fmla="*/ 1919069 h 2344739"/>
              <a:gd name="connsiteX70-7675" fmla="*/ 9053453 w 12192001"/>
              <a:gd name="connsiteY70-7676" fmla="*/ 1910755 h 2344739"/>
              <a:gd name="connsiteX71-7677" fmla="*/ 9005486 w 12192001"/>
              <a:gd name="connsiteY71-7678" fmla="*/ 1914040 h 2344739"/>
              <a:gd name="connsiteX72-7679" fmla="*/ 9005201 w 12192001"/>
              <a:gd name="connsiteY72-7680" fmla="*/ 1913800 h 2344739"/>
              <a:gd name="connsiteX73-7681" fmla="*/ 8996232 w 12192001"/>
              <a:gd name="connsiteY73-7682" fmla="*/ 1915011 h 2344739"/>
              <a:gd name="connsiteX74-7683" fmla="*/ 8990394 w 12192001"/>
              <a:gd name="connsiteY74-7684" fmla="*/ 1917072 h 2344739"/>
              <a:gd name="connsiteX75-7685" fmla="*/ 8974337 w 12192001"/>
              <a:gd name="connsiteY75-7686" fmla="*/ 1920298 h 2344739"/>
              <a:gd name="connsiteX76-7687" fmla="*/ 8968011 w 12192001"/>
              <a:gd name="connsiteY76-7688" fmla="*/ 1919598 h 2344739"/>
              <a:gd name="connsiteX77-7689" fmla="*/ 8963048 w 12192001"/>
              <a:gd name="connsiteY77-7690" fmla="*/ 1917373 h 2344739"/>
              <a:gd name="connsiteX78-7691" fmla="*/ 8928988 w 12192001"/>
              <a:gd name="connsiteY78-7692" fmla="*/ 1914185 h 2344739"/>
              <a:gd name="connsiteX79-7693" fmla="*/ 8752444 w 12192001"/>
              <a:gd name="connsiteY79-7694" fmla="*/ 1933417 h 2344739"/>
              <a:gd name="connsiteX80-7695" fmla="*/ 8707847 w 12192001"/>
              <a:gd name="connsiteY80-7696" fmla="*/ 1935518 h 2344739"/>
              <a:gd name="connsiteX81-7697" fmla="*/ 8596071 w 12192001"/>
              <a:gd name="connsiteY81-7698" fmla="*/ 1944090 h 2344739"/>
              <a:gd name="connsiteX82-7699" fmla="*/ 8525230 w 12192001"/>
              <a:gd name="connsiteY82-7700" fmla="*/ 1929248 h 2344739"/>
              <a:gd name="connsiteX83-7701" fmla="*/ 8510983 w 12192001"/>
              <a:gd name="connsiteY83-7702" fmla="*/ 1935163 h 2344739"/>
              <a:gd name="connsiteX84-7703" fmla="*/ 8506167 w 12192001"/>
              <a:gd name="connsiteY84-7704" fmla="*/ 1938164 h 2344739"/>
              <a:gd name="connsiteX85-7705" fmla="*/ 8497968 w 12192001"/>
              <a:gd name="connsiteY85-7706" fmla="*/ 1940902 h 2344739"/>
              <a:gd name="connsiteX86-7707" fmla="*/ 8497594 w 12192001"/>
              <a:gd name="connsiteY86-7708" fmla="*/ 1940723 h 2344739"/>
              <a:gd name="connsiteX87-7709" fmla="*/ 8490249 w 12192001"/>
              <a:gd name="connsiteY87-7710" fmla="*/ 1943773 h 2344739"/>
              <a:gd name="connsiteX88-7711" fmla="*/ 8367182 w 12192001"/>
              <a:gd name="connsiteY88-7712" fmla="*/ 1957815 h 2344739"/>
              <a:gd name="connsiteX89-7713" fmla="*/ 8353799 w 12192001"/>
              <a:gd name="connsiteY89-7714" fmla="*/ 1958009 h 2344739"/>
              <a:gd name="connsiteX90-7715" fmla="*/ 8352373 w 12192001"/>
              <a:gd name="connsiteY90-7716" fmla="*/ 1957169 h 2344739"/>
              <a:gd name="connsiteX91-7717" fmla="*/ 8320104 w 12192001"/>
              <a:gd name="connsiteY91-7718" fmla="*/ 1974587 h 2344739"/>
              <a:gd name="connsiteX92-7719" fmla="*/ 8314433 w 12192001"/>
              <a:gd name="connsiteY92-7720" fmla="*/ 1974913 h 2344739"/>
              <a:gd name="connsiteX93-7721" fmla="*/ 8295174 w 12192001"/>
              <a:gd name="connsiteY93-7722" fmla="*/ 1988808 h 2344739"/>
              <a:gd name="connsiteX94-7723" fmla="*/ 8284276 w 12192001"/>
              <a:gd name="connsiteY94-7724" fmla="*/ 1994631 h 2344739"/>
              <a:gd name="connsiteX95-7725" fmla="*/ 8283150 w 12192001"/>
              <a:gd name="connsiteY95-7726" fmla="*/ 1999074 h 2344739"/>
              <a:gd name="connsiteX96-7727" fmla="*/ 8266076 w 12192001"/>
              <a:gd name="connsiteY96-7728" fmla="*/ 2006249 h 2344739"/>
              <a:gd name="connsiteX97-7729" fmla="*/ 8263377 w 12192001"/>
              <a:gd name="connsiteY97-7730" fmla="*/ 2006019 h 2344739"/>
              <a:gd name="connsiteX98-7731" fmla="*/ 8252033 w 12192001"/>
              <a:gd name="connsiteY98-7732" fmla="*/ 2015862 h 2344739"/>
              <a:gd name="connsiteX99-7733" fmla="*/ 8245834 w 12192001"/>
              <a:gd name="connsiteY99-7734" fmla="*/ 2028854 h 2344739"/>
              <a:gd name="connsiteX100-7735" fmla="*/ 8090272 w 12192001"/>
              <a:gd name="connsiteY100-7736" fmla="*/ 2075015 h 2344739"/>
              <a:gd name="connsiteX101-7737" fmla="*/ 7905407 w 12192001"/>
              <a:gd name="connsiteY101-7738" fmla="*/ 2116988 h 2344739"/>
              <a:gd name="connsiteX102-7739" fmla="*/ 7718745 w 12192001"/>
              <a:gd name="connsiteY102-7740" fmla="*/ 2142703 h 2344739"/>
              <a:gd name="connsiteX103-7741" fmla="*/ 7614347 w 12192001"/>
              <a:gd name="connsiteY103-7742" fmla="*/ 2139232 h 2344739"/>
              <a:gd name="connsiteX104-7743" fmla="*/ 7527543 w 12192001"/>
              <a:gd name="connsiteY104-7744" fmla="*/ 2145060 h 2344739"/>
              <a:gd name="connsiteX105-7745" fmla="*/ 7519571 w 12192001"/>
              <a:gd name="connsiteY105-7746" fmla="*/ 2147613 h 2344739"/>
              <a:gd name="connsiteX106-7747" fmla="*/ 7507411 w 12192001"/>
              <a:gd name="connsiteY106-7748" fmla="*/ 2148948 h 2344739"/>
              <a:gd name="connsiteX107-7749" fmla="*/ 7507040 w 12192001"/>
              <a:gd name="connsiteY107-7750" fmla="*/ 2148621 h 2344739"/>
              <a:gd name="connsiteX108-7751" fmla="*/ 7495795 w 12192001"/>
              <a:gd name="connsiteY108-7752" fmla="*/ 2150573 h 2344739"/>
              <a:gd name="connsiteX109-7753" fmla="*/ 7405391 w 12192001"/>
              <a:gd name="connsiteY109-7754" fmla="*/ 2142468 h 2344739"/>
              <a:gd name="connsiteX110-7755" fmla="*/ 7312180 w 12192001"/>
              <a:gd name="connsiteY110-7756" fmla="*/ 2132873 h 2344739"/>
              <a:gd name="connsiteX111-7757" fmla="*/ 7310853 w 12192001"/>
              <a:gd name="connsiteY111-7758" fmla="*/ 2131431 h 2344739"/>
              <a:gd name="connsiteX112-7759" fmla="*/ 7218559 w 12192001"/>
              <a:gd name="connsiteY112-7760" fmla="*/ 2156680 h 2344739"/>
              <a:gd name="connsiteX113-7761" fmla="*/ 7201101 w 12192001"/>
              <a:gd name="connsiteY113-7762" fmla="*/ 2161230 h 2344739"/>
              <a:gd name="connsiteX114-7763" fmla="*/ 7197004 w 12192001"/>
              <a:gd name="connsiteY114-7764" fmla="*/ 2166588 h 2344739"/>
              <a:gd name="connsiteX115-7765" fmla="*/ 7170808 w 12192001"/>
              <a:gd name="connsiteY115-7766" fmla="*/ 2171236 h 2344739"/>
              <a:gd name="connsiteX116-7767" fmla="*/ 7096988 w 12192001"/>
              <a:gd name="connsiteY116-7768" fmla="*/ 2183464 h 2344739"/>
              <a:gd name="connsiteX117-7769" fmla="*/ 7018496 w 12192001"/>
              <a:gd name="connsiteY117-7770" fmla="*/ 2183090 h 2344739"/>
              <a:gd name="connsiteX118-7771" fmla="*/ 6904146 w 12192001"/>
              <a:gd name="connsiteY118-7772" fmla="*/ 2212596 h 2344739"/>
              <a:gd name="connsiteX119-7773" fmla="*/ 6708222 w 12192001"/>
              <a:gd name="connsiteY119-7774" fmla="*/ 2240551 h 2344739"/>
              <a:gd name="connsiteX120-7775" fmla="*/ 6549454 w 12192001"/>
              <a:gd name="connsiteY120-7776" fmla="*/ 2269327 h 2344739"/>
              <a:gd name="connsiteX121-7777" fmla="*/ 6317560 w 12192001"/>
              <a:gd name="connsiteY121-7778" fmla="*/ 2316127 h 2344739"/>
              <a:gd name="connsiteX122-7779" fmla="*/ 6168674 w 12192001"/>
              <a:gd name="connsiteY122-7780" fmla="*/ 2318214 h 2344739"/>
              <a:gd name="connsiteX123-7781" fmla="*/ 6073848 w 12192001"/>
              <a:gd name="connsiteY123-7782" fmla="*/ 2338676 h 2344739"/>
              <a:gd name="connsiteX124-7783" fmla="*/ 6068529 w 12192001"/>
              <a:gd name="connsiteY124-7784" fmla="*/ 2337139 h 2344739"/>
              <a:gd name="connsiteX125-7785" fmla="*/ 6048638 w 12192001"/>
              <a:gd name="connsiteY125-7786" fmla="*/ 2337822 h 2344739"/>
              <a:gd name="connsiteX126-7787" fmla="*/ 6041285 w 12192001"/>
              <a:gd name="connsiteY126-7788" fmla="*/ 2329473 h 2344739"/>
              <a:gd name="connsiteX127-7789" fmla="*/ 6010090 w 12192001"/>
              <a:gd name="connsiteY127-7790" fmla="*/ 2324380 h 2344739"/>
              <a:gd name="connsiteX128-7791" fmla="*/ 5957375 w 12192001"/>
              <a:gd name="connsiteY128-7792" fmla="*/ 2328024 h 2344739"/>
              <a:gd name="connsiteX129-7793" fmla="*/ 5758919 w 12192001"/>
              <a:gd name="connsiteY129-7794" fmla="*/ 2343716 h 2344739"/>
              <a:gd name="connsiteX130-7795" fmla="*/ 5626960 w 12192001"/>
              <a:gd name="connsiteY130-7796" fmla="*/ 2344739 h 2344739"/>
              <a:gd name="connsiteX131-7797" fmla="*/ 5470906 w 12192001"/>
              <a:gd name="connsiteY131-7798" fmla="*/ 2330719 h 2344739"/>
              <a:gd name="connsiteX132-7799" fmla="*/ 5432761 w 12192001"/>
              <a:gd name="connsiteY132-7800" fmla="*/ 2319466 h 2344739"/>
              <a:gd name="connsiteX133-7801" fmla="*/ 5381669 w 12192001"/>
              <a:gd name="connsiteY133-7802" fmla="*/ 2301764 h 2344739"/>
              <a:gd name="connsiteX134-7803" fmla="*/ 5261764 w 12192001"/>
              <a:gd name="connsiteY134-7804" fmla="*/ 2281347 h 2344739"/>
              <a:gd name="connsiteX135-7805" fmla="*/ 5222961 w 12192001"/>
              <a:gd name="connsiteY135-7806" fmla="*/ 2270223 h 2344739"/>
              <a:gd name="connsiteX136-7807" fmla="*/ 5174660 w 12192001"/>
              <a:gd name="connsiteY136-7808" fmla="*/ 2267233 h 2344739"/>
              <a:gd name="connsiteX137-7809" fmla="*/ 5156554 w 12192001"/>
              <a:gd name="connsiteY137-7810" fmla="*/ 2260010 h 2344739"/>
              <a:gd name="connsiteX138-7811" fmla="*/ 5142599 w 12192001"/>
              <a:gd name="connsiteY138-7812" fmla="*/ 2256610 h 2344739"/>
              <a:gd name="connsiteX139-7813" fmla="*/ 5139596 w 12192001"/>
              <a:gd name="connsiteY139-7814" fmla="*/ 2254509 h 2344739"/>
              <a:gd name="connsiteX140-7815" fmla="*/ 5121659 w 12192001"/>
              <a:gd name="connsiteY140-7816" fmla="*/ 2243656 h 2344739"/>
              <a:gd name="connsiteX141-7817" fmla="*/ 5065790 w 12192001"/>
              <a:gd name="connsiteY141-7818" fmla="*/ 2250227 h 2344739"/>
              <a:gd name="connsiteX142-7819" fmla="*/ 5011514 w 12192001"/>
              <a:gd name="connsiteY142-7820" fmla="*/ 2233846 h 2344739"/>
              <a:gd name="connsiteX143-7821" fmla="*/ 4840441 w 12192001"/>
              <a:gd name="connsiteY143-7822" fmla="*/ 2209829 h 2344739"/>
              <a:gd name="connsiteX144-7823" fmla="*/ 4762447 w 12192001"/>
              <a:gd name="connsiteY144-7824" fmla="*/ 2182061 h 2344739"/>
              <a:gd name="connsiteX145-7825" fmla="*/ 4723186 w 12192001"/>
              <a:gd name="connsiteY145-7826" fmla="*/ 2173047 h 2344739"/>
              <a:gd name="connsiteX146-7827" fmla="*/ 4721176 w 12192001"/>
              <a:gd name="connsiteY146-7828" fmla="*/ 2172298 h 2344739"/>
              <a:gd name="connsiteX147-7829" fmla="*/ 4722111 w 12192001"/>
              <a:gd name="connsiteY147-7830" fmla="*/ 2172087 h 2344739"/>
              <a:gd name="connsiteX148-7831" fmla="*/ 4717202 w 12192001"/>
              <a:gd name="connsiteY148-7832" fmla="*/ 2170817 h 2344739"/>
              <a:gd name="connsiteX149-7833" fmla="*/ 4721176 w 12192001"/>
              <a:gd name="connsiteY149-7834" fmla="*/ 2172298 h 2344739"/>
              <a:gd name="connsiteX150-7835" fmla="*/ 4715526 w 12192001"/>
              <a:gd name="connsiteY150-7836" fmla="*/ 2173573 h 2344739"/>
              <a:gd name="connsiteX151-7837" fmla="*/ 4515814 w 12192001"/>
              <a:gd name="connsiteY151-7838" fmla="*/ 2163671 h 2344739"/>
              <a:gd name="connsiteX152-7839" fmla="*/ 4428543 w 12192001"/>
              <a:gd name="connsiteY152-7840" fmla="*/ 2153020 h 2344739"/>
              <a:gd name="connsiteX153-7841" fmla="*/ 4362875 w 12192001"/>
              <a:gd name="connsiteY153-7842" fmla="*/ 2151674 h 2344739"/>
              <a:gd name="connsiteX154-7843" fmla="*/ 4316966 w 12192001"/>
              <a:gd name="connsiteY154-7844" fmla="*/ 2158289 h 2344739"/>
              <a:gd name="connsiteX155-7845" fmla="*/ 4315110 w 12192001"/>
              <a:gd name="connsiteY155-7846" fmla="*/ 2156948 h 2344739"/>
              <a:gd name="connsiteX156-7847" fmla="*/ 4295144 w 12192001"/>
              <a:gd name="connsiteY156-7848" fmla="*/ 2155069 h 2344739"/>
              <a:gd name="connsiteX157-7849" fmla="*/ 4290064 w 12192001"/>
              <a:gd name="connsiteY157-7850" fmla="*/ 2157986 h 2344739"/>
              <a:gd name="connsiteX158-7851" fmla="*/ 4276142 w 12192001"/>
              <a:gd name="connsiteY158-7852" fmla="*/ 2157740 h 2344739"/>
              <a:gd name="connsiteX159-7853" fmla="*/ 4248117 w 12192001"/>
              <a:gd name="connsiteY159-7854" fmla="*/ 2160064 h 2344739"/>
              <a:gd name="connsiteX160-7855" fmla="*/ 4202051 w 12192001"/>
              <a:gd name="connsiteY160-7856" fmla="*/ 2157269 h 2344739"/>
              <a:gd name="connsiteX161-7857" fmla="*/ 4201745 w 12192001"/>
              <a:gd name="connsiteY161-7858" fmla="*/ 2156010 h 2344739"/>
              <a:gd name="connsiteX162-7859" fmla="*/ 4191248 w 12192001"/>
              <a:gd name="connsiteY162-7860" fmla="*/ 2150376 h 2344739"/>
              <a:gd name="connsiteX163-7861" fmla="*/ 4142745 w 12192001"/>
              <a:gd name="connsiteY163-7862" fmla="*/ 2134511 h 2344739"/>
              <a:gd name="connsiteX164-7863" fmla="*/ 4083097 w 12192001"/>
              <a:gd name="connsiteY164-7864" fmla="*/ 2107978 h 2344739"/>
              <a:gd name="connsiteX165-7865" fmla="*/ 4074546 w 12192001"/>
              <a:gd name="connsiteY165-7866" fmla="*/ 2107143 h 2344739"/>
              <a:gd name="connsiteX166-7867" fmla="*/ 4074427 w 12192001"/>
              <a:gd name="connsiteY166-7868" fmla="*/ 2106844 h 2344739"/>
              <a:gd name="connsiteX167-7869" fmla="*/ 4065510 w 12192001"/>
              <a:gd name="connsiteY167-7870" fmla="*/ 2105400 h 2344739"/>
              <a:gd name="connsiteX168-7871" fmla="*/ 4058954 w 12192001"/>
              <a:gd name="connsiteY168-7872" fmla="*/ 2105618 h 2344739"/>
              <a:gd name="connsiteX169-7873" fmla="*/ 4042364 w 12192001"/>
              <a:gd name="connsiteY169-7874" fmla="*/ 2103997 h 2344739"/>
              <a:gd name="connsiteX170-7875" fmla="*/ 4036997 w 12192001"/>
              <a:gd name="connsiteY170-7876" fmla="*/ 2101563 h 2344739"/>
              <a:gd name="connsiteX171-7877" fmla="*/ 4035363 w 12192001"/>
              <a:gd name="connsiteY171-7878" fmla="*/ 2097896 h 2344739"/>
              <a:gd name="connsiteX172-7879" fmla="*/ 4033778 w 12192001"/>
              <a:gd name="connsiteY172-7880" fmla="*/ 2098131 h 2344739"/>
              <a:gd name="connsiteX173-7881" fmla="*/ 4004538 w 12192001"/>
              <a:gd name="connsiteY173-7882" fmla="*/ 2085563 h 2344739"/>
              <a:gd name="connsiteX174-7883" fmla="*/ 3936846 w 12192001"/>
              <a:gd name="connsiteY174-7884" fmla="*/ 2068106 h 2344739"/>
              <a:gd name="connsiteX175-7885" fmla="*/ 3897275 w 12192001"/>
              <a:gd name="connsiteY175-7886" fmla="*/ 2062451 h 2344739"/>
              <a:gd name="connsiteX176-7887" fmla="*/ 3789760 w 12192001"/>
              <a:gd name="connsiteY176-7888" fmla="*/ 2042213 h 2344739"/>
              <a:gd name="connsiteX177-7889" fmla="*/ 3682513 w 12192001"/>
              <a:gd name="connsiteY177-7890" fmla="*/ 2018290 h 2344739"/>
              <a:gd name="connsiteX178-7891" fmla="*/ 3610035 w 12192001"/>
              <a:gd name="connsiteY178-7892" fmla="*/ 1986019 h 2344739"/>
              <a:gd name="connsiteX179-7893" fmla="*/ 3603855 w 12192001"/>
              <a:gd name="connsiteY179-7894" fmla="*/ 1987381 h 2344739"/>
              <a:gd name="connsiteX180-7895" fmla="*/ 3594736 w 12192001"/>
              <a:gd name="connsiteY180-7896" fmla="*/ 1987545 h 2344739"/>
              <a:gd name="connsiteX181-7897" fmla="*/ 3594501 w 12192001"/>
              <a:gd name="connsiteY181-7898" fmla="*/ 1987276 h 2344739"/>
              <a:gd name="connsiteX182-7899" fmla="*/ 3585978 w 12192001"/>
              <a:gd name="connsiteY182-7900" fmla="*/ 1987966 h 2344739"/>
              <a:gd name="connsiteX183-7901" fmla="*/ 3536135 w 12192001"/>
              <a:gd name="connsiteY183-7902" fmla="*/ 1978267 h 2344739"/>
              <a:gd name="connsiteX184-7903" fmla="*/ 3473223 w 12192001"/>
              <a:gd name="connsiteY184-7904" fmla="*/ 1974606 h 2344739"/>
              <a:gd name="connsiteX185-7905" fmla="*/ 3400728 w 12192001"/>
              <a:gd name="connsiteY185-7906" fmla="*/ 1962558 h 2344739"/>
              <a:gd name="connsiteX186-7907" fmla="*/ 3363888 w 12192001"/>
              <a:gd name="connsiteY186-7908" fmla="*/ 1979510 h 2344739"/>
              <a:gd name="connsiteX187-7909" fmla="*/ 3344026 w 12192001"/>
              <a:gd name="connsiteY187-7910" fmla="*/ 1981192 h 2344739"/>
              <a:gd name="connsiteX188-7911" fmla="*/ 3341698 w 12192001"/>
              <a:gd name="connsiteY188-7912" fmla="*/ 1980217 h 2344739"/>
              <a:gd name="connsiteX189-7913" fmla="*/ 3262356 w 12192001"/>
              <a:gd name="connsiteY189-7914" fmla="*/ 1986094 h 2344739"/>
              <a:gd name="connsiteX190-7915" fmla="*/ 3142556 w 12192001"/>
              <a:gd name="connsiteY190-7916" fmla="*/ 1993869 h 2344739"/>
              <a:gd name="connsiteX191-7917" fmla="*/ 3030291 w 12192001"/>
              <a:gd name="connsiteY191-7918" fmla="*/ 1996512 h 2344739"/>
              <a:gd name="connsiteX192-7919" fmla="*/ 2781569 w 12192001"/>
              <a:gd name="connsiteY192-7920" fmla="*/ 2018333 h 2344739"/>
              <a:gd name="connsiteX193-7921" fmla="*/ 2646527 w 12192001"/>
              <a:gd name="connsiteY193-7922" fmla="*/ 2028869 h 2344739"/>
              <a:gd name="connsiteX194-7923" fmla="*/ 2568028 w 12192001"/>
              <a:gd name="connsiteY194-7924" fmla="*/ 2002628 h 2344739"/>
              <a:gd name="connsiteX195-7925" fmla="*/ 2443255 w 12192001"/>
              <a:gd name="connsiteY195-7926" fmla="*/ 2016529 h 2344739"/>
              <a:gd name="connsiteX196-7927" fmla="*/ 2315112 w 12192001"/>
              <a:gd name="connsiteY196-7928" fmla="*/ 2024996 h 2344739"/>
              <a:gd name="connsiteX197-7929" fmla="*/ 2208578 w 12192001"/>
              <a:gd name="connsiteY197-7930" fmla="*/ 2019763 h 2344739"/>
              <a:gd name="connsiteX198-7931" fmla="*/ 2094665 w 12192001"/>
              <a:gd name="connsiteY198-7932" fmla="*/ 2003052 h 2344739"/>
              <a:gd name="connsiteX199-7933" fmla="*/ 1997356 w 12192001"/>
              <a:gd name="connsiteY199-7934" fmla="*/ 1995032 h 2344739"/>
              <a:gd name="connsiteX200-7935" fmla="*/ 1928172 w 12192001"/>
              <a:gd name="connsiteY200-7936" fmla="*/ 2016977 h 2344739"/>
              <a:gd name="connsiteX201-7937" fmla="*/ 1921650 w 12192001"/>
              <a:gd name="connsiteY201-7938" fmla="*/ 2012146 h 2344739"/>
              <a:gd name="connsiteX202-7939" fmla="*/ 1873080 w 12192001"/>
              <a:gd name="connsiteY202-7940" fmla="*/ 2013741 h 2344739"/>
              <a:gd name="connsiteX203-7941" fmla="*/ 1786655 w 12192001"/>
              <a:gd name="connsiteY203-7942" fmla="*/ 2041363 h 2344739"/>
              <a:gd name="connsiteX204-7943" fmla="*/ 1738204 w 12192001"/>
              <a:gd name="connsiteY204-7944" fmla="*/ 2036312 h 2344739"/>
              <a:gd name="connsiteX205-7945" fmla="*/ 1675071 w 12192001"/>
              <a:gd name="connsiteY205-7946" fmla="*/ 2019963 h 2344739"/>
              <a:gd name="connsiteX206-7947" fmla="*/ 1608669 w 12192001"/>
              <a:gd name="connsiteY206-7948" fmla="*/ 2013066 h 2344739"/>
              <a:gd name="connsiteX207-7949" fmla="*/ 1496110 w 12192001"/>
              <a:gd name="connsiteY207-7950" fmla="*/ 1987476 h 2344739"/>
              <a:gd name="connsiteX208-7951" fmla="*/ 1149979 w 12192001"/>
              <a:gd name="connsiteY208-7952" fmla="*/ 1938041 h 2344739"/>
              <a:gd name="connsiteX209-7953" fmla="*/ 858269 w 12192001"/>
              <a:gd name="connsiteY209-7954" fmla="*/ 1928608 h 2344739"/>
              <a:gd name="connsiteX210-7955" fmla="*/ 837540 w 12192001"/>
              <a:gd name="connsiteY210-7956" fmla="*/ 1929821 h 2344739"/>
              <a:gd name="connsiteX211-7957" fmla="*/ 816809 w 12192001"/>
              <a:gd name="connsiteY211-7958" fmla="*/ 1927857 h 2344739"/>
              <a:gd name="connsiteX212-7959" fmla="*/ 811506 w 12192001"/>
              <a:gd name="connsiteY212-7960" fmla="*/ 1930751 h 2344739"/>
              <a:gd name="connsiteX213-7961" fmla="*/ 797041 w 12192001"/>
              <a:gd name="connsiteY213-7962" fmla="*/ 1930446 h 2344739"/>
              <a:gd name="connsiteX214-7963" fmla="*/ 767901 w 12192001"/>
              <a:gd name="connsiteY214-7964" fmla="*/ 1932653 h 2344739"/>
              <a:gd name="connsiteX215-7965" fmla="*/ 763053 w 12192001"/>
              <a:gd name="connsiteY215-7966" fmla="*/ 1930432 h 2344739"/>
              <a:gd name="connsiteX216-7967" fmla="*/ 720047 w 12192001"/>
              <a:gd name="connsiteY216-7968" fmla="*/ 1929661 h 2344739"/>
              <a:gd name="connsiteX217-7969" fmla="*/ 719742 w 12192001"/>
              <a:gd name="connsiteY217-7970" fmla="*/ 1928399 h 2344739"/>
              <a:gd name="connsiteX218-7971" fmla="*/ 708875 w 12192001"/>
              <a:gd name="connsiteY218-7972" fmla="*/ 1922722 h 2344739"/>
              <a:gd name="connsiteX219-7973" fmla="*/ 596792 w 12192001"/>
              <a:gd name="connsiteY219-7974" fmla="*/ 1879864 h 2344739"/>
              <a:gd name="connsiteX220-7975" fmla="*/ 578535 w 12192001"/>
              <a:gd name="connsiteY220-7976" fmla="*/ 1877212 h 2344739"/>
              <a:gd name="connsiteX221-7977" fmla="*/ 571717 w 12192001"/>
              <a:gd name="connsiteY221-7978" fmla="*/ 1877401 h 2344739"/>
              <a:gd name="connsiteX222-7979" fmla="*/ 445099 w 12192001"/>
              <a:gd name="connsiteY222-7980" fmla="*/ 1839371 h 2344739"/>
              <a:gd name="connsiteX223-7981" fmla="*/ 404015 w 12192001"/>
              <a:gd name="connsiteY223-7982" fmla="*/ 1833548 h 2344739"/>
              <a:gd name="connsiteX224-7983" fmla="*/ 292435 w 12192001"/>
              <a:gd name="connsiteY224-7984" fmla="*/ 1812852 h 2344739"/>
              <a:gd name="connsiteX225-7985" fmla="*/ 118381 w 12192001"/>
              <a:gd name="connsiteY225-7986" fmla="*/ 1761047 h 2344739"/>
              <a:gd name="connsiteX226-7987" fmla="*/ 15526 w 12192001"/>
              <a:gd name="connsiteY226-7988" fmla="*/ 1758191 h 2344739"/>
              <a:gd name="connsiteX227-7989" fmla="*/ 2 w 12192001"/>
              <a:gd name="connsiteY227-7990" fmla="*/ 1752722 h 2344739"/>
              <a:gd name="connsiteX228-7991" fmla="*/ 1 w 12192001"/>
              <a:gd name="connsiteY228-7992" fmla="*/ 762497 h 2344739"/>
              <a:gd name="connsiteX229-7993" fmla="*/ 0 w 12192001"/>
              <a:gd name="connsiteY229-7994" fmla="*/ 762497 h 2344739"/>
              <a:gd name="connsiteX230-7995" fmla="*/ 0 w 12192001"/>
              <a:gd name="connsiteY230-7996" fmla="*/ 222213 h 2344739"/>
              <a:gd name="connsiteX231-7997" fmla="*/ 0 w 12192001"/>
              <a:gd name="connsiteY231-7998" fmla="*/ 0 h 2344739"/>
              <a:gd name="connsiteX0-7999" fmla="*/ 0 w 12192001"/>
              <a:gd name="connsiteY0-8000" fmla="*/ 0 h 2344739"/>
              <a:gd name="connsiteX1-8001" fmla="*/ 12192000 w 12192001"/>
              <a:gd name="connsiteY1-8002" fmla="*/ 0 h 2344739"/>
              <a:gd name="connsiteX2-8003" fmla="*/ 12192000 w 12192001"/>
              <a:gd name="connsiteY2-8004" fmla="*/ 222213 h 2344739"/>
              <a:gd name="connsiteX3-8005" fmla="*/ 12192000 w 12192001"/>
              <a:gd name="connsiteY3-8006" fmla="*/ 389190 h 2344739"/>
              <a:gd name="connsiteX4-8007" fmla="*/ 12192001 w 12192001"/>
              <a:gd name="connsiteY4-8008" fmla="*/ 579739 h 2344739"/>
              <a:gd name="connsiteX5-8009" fmla="*/ 12184838 w 12192001"/>
              <a:gd name="connsiteY5-8010" fmla="*/ 584189 h 2344739"/>
              <a:gd name="connsiteX6-8011" fmla="*/ 12155215 w 12192001"/>
              <a:gd name="connsiteY6-8012" fmla="*/ 597366 h 2344739"/>
              <a:gd name="connsiteX7-8013" fmla="*/ 12138067 w 12192001"/>
              <a:gd name="connsiteY7-8014" fmla="*/ 623179 h 2344739"/>
              <a:gd name="connsiteX8-8015" fmla="*/ 12125179 w 12192001"/>
              <a:gd name="connsiteY8-8016" fmla="*/ 624690 h 2344739"/>
              <a:gd name="connsiteX9-8017" fmla="*/ 12122859 w 12192001"/>
              <a:gd name="connsiteY9-8018" fmla="*/ 624794 h 2344739"/>
              <a:gd name="connsiteX10-8019" fmla="*/ 12115706 w 12192001"/>
              <a:gd name="connsiteY10-8020" fmla="*/ 628608 h 2344739"/>
              <a:gd name="connsiteX11-8021" fmla="*/ 12098349 w 12192001"/>
              <a:gd name="connsiteY11-8022" fmla="*/ 628139 h 2344739"/>
              <a:gd name="connsiteX12-8023" fmla="*/ 12085925 w 12192001"/>
              <a:gd name="connsiteY12-8024" fmla="*/ 636341 h 2344739"/>
              <a:gd name="connsiteX13-8025" fmla="*/ 12029925 w 12192001"/>
              <a:gd name="connsiteY13-8026" fmla="*/ 680009 h 2344739"/>
              <a:gd name="connsiteX14-8027" fmla="*/ 11994685 w 12192001"/>
              <a:gd name="connsiteY14-8028" fmla="*/ 703458 h 2344739"/>
              <a:gd name="connsiteX15-8029" fmla="*/ 11978569 w 12192001"/>
              <a:gd name="connsiteY15-8030" fmla="*/ 708161 h 2344739"/>
              <a:gd name="connsiteX16-8031" fmla="*/ 11957898 w 12192001"/>
              <a:gd name="connsiteY16-8032" fmla="*/ 717558 h 2344739"/>
              <a:gd name="connsiteX17-8033" fmla="*/ 11919306 w 12192001"/>
              <a:gd name="connsiteY17-8034" fmla="*/ 730883 h 2344739"/>
              <a:gd name="connsiteX18-8035" fmla="*/ 11902508 w 12192001"/>
              <a:gd name="connsiteY18-8036" fmla="*/ 742426 h 2344739"/>
              <a:gd name="connsiteX19-8037" fmla="*/ 11893900 w 12192001"/>
              <a:gd name="connsiteY19-8038" fmla="*/ 744791 h 2344739"/>
              <a:gd name="connsiteX20-8039" fmla="*/ 11890820 w 12192001"/>
              <a:gd name="connsiteY20-8040" fmla="*/ 755729 h 2344739"/>
              <a:gd name="connsiteX21-8041" fmla="*/ 11869628 w 12192001"/>
              <a:gd name="connsiteY21-8042" fmla="*/ 777816 h 2344739"/>
              <a:gd name="connsiteX22-8043" fmla="*/ 11812228 w 12192001"/>
              <a:gd name="connsiteY22-8044" fmla="*/ 797659 h 2344739"/>
              <a:gd name="connsiteX23-8045" fmla="*/ 11748619 w 12192001"/>
              <a:gd name="connsiteY23-8046" fmla="*/ 872002 h 2344739"/>
              <a:gd name="connsiteX24-8047" fmla="*/ 11589545 w 12192001"/>
              <a:gd name="connsiteY24-8048" fmla="*/ 963777 h 2344739"/>
              <a:gd name="connsiteX25-8049" fmla="*/ 11522499 w 12192001"/>
              <a:gd name="connsiteY25-8050" fmla="*/ 999965 h 2344739"/>
              <a:gd name="connsiteX26-8051" fmla="*/ 11279184 w 12192001"/>
              <a:gd name="connsiteY26-8052" fmla="*/ 1223571 h 2344739"/>
              <a:gd name="connsiteX27-8053" fmla="*/ 11227161 w 12192001"/>
              <a:gd name="connsiteY27-8054" fmla="*/ 1276236 h 2344739"/>
              <a:gd name="connsiteX28-8055" fmla="*/ 11216939 w 12192001"/>
              <a:gd name="connsiteY28-8056" fmla="*/ 1275961 h 2344739"/>
              <a:gd name="connsiteX29-8057" fmla="*/ 11216036 w 12192001"/>
              <a:gd name="connsiteY29-8058" fmla="*/ 1275018 h 2344739"/>
              <a:gd name="connsiteX30-8059" fmla="*/ 11187737 w 12192001"/>
              <a:gd name="connsiteY30-8060" fmla="*/ 1292383 h 2344739"/>
              <a:gd name="connsiteX31-8061" fmla="*/ 11183353 w 12192001"/>
              <a:gd name="connsiteY31-8062" fmla="*/ 1292525 h 2344739"/>
              <a:gd name="connsiteX32-8063" fmla="*/ 11165706 w 12192001"/>
              <a:gd name="connsiteY32-8064" fmla="*/ 1306612 h 2344739"/>
              <a:gd name="connsiteX33-8065" fmla="*/ 11156163 w 12192001"/>
              <a:gd name="connsiteY33-8066" fmla="*/ 1312414 h 2344739"/>
              <a:gd name="connsiteX34-8067" fmla="*/ 11154348 w 12192001"/>
              <a:gd name="connsiteY34-8068" fmla="*/ 1317097 h 2344739"/>
              <a:gd name="connsiteX35-8069" fmla="*/ 11139813 w 12192001"/>
              <a:gd name="connsiteY35-8070" fmla="*/ 1324115 h 2344739"/>
              <a:gd name="connsiteX36-8071" fmla="*/ 11137813 w 12192001"/>
              <a:gd name="connsiteY36-8072" fmla="*/ 1323772 h 2344739"/>
              <a:gd name="connsiteX37-8073" fmla="*/ 11127060 w 12192001"/>
              <a:gd name="connsiteY37-8074" fmla="*/ 1333832 h 2344739"/>
              <a:gd name="connsiteX38-8075" fmla="*/ 11119543 w 12192001"/>
              <a:gd name="connsiteY38-8076" fmla="*/ 1347424 h 2344739"/>
              <a:gd name="connsiteX39-8077" fmla="*/ 10893535 w 12192001"/>
              <a:gd name="connsiteY39-8078" fmla="*/ 1473399 h 2344739"/>
              <a:gd name="connsiteX40-8079" fmla="*/ 10772152 w 12192001"/>
              <a:gd name="connsiteY40-8080" fmla="*/ 1523191 h 2344739"/>
              <a:gd name="connsiteX41-8081" fmla="*/ 10626520 w 12192001"/>
              <a:gd name="connsiteY41-8082" fmla="*/ 1559229 h 2344739"/>
              <a:gd name="connsiteX42-8083" fmla="*/ 10580747 w 12192001"/>
              <a:gd name="connsiteY42-8084" fmla="*/ 1568689 h 2344739"/>
              <a:gd name="connsiteX43-8085" fmla="*/ 10546642 w 12192001"/>
              <a:gd name="connsiteY43-8086" fmla="*/ 1598423 h 2344739"/>
              <a:gd name="connsiteX44-8087" fmla="*/ 10528495 w 12192001"/>
              <a:gd name="connsiteY44-8088" fmla="*/ 1596907 h 2344739"/>
              <a:gd name="connsiteX45-8089" fmla="*/ 10525298 w 12192001"/>
              <a:gd name="connsiteY45-8090" fmla="*/ 1596411 h 2344739"/>
              <a:gd name="connsiteX46-8091" fmla="*/ 10513981 w 12192001"/>
              <a:gd name="connsiteY46-8092" fmla="*/ 1599537 h 2344739"/>
              <a:gd name="connsiteX47-8093" fmla="*/ 10490587 w 12192001"/>
              <a:gd name="connsiteY47-8094" fmla="*/ 1594156 h 2344739"/>
              <a:gd name="connsiteX48-8095" fmla="*/ 10470270 w 12192001"/>
              <a:gd name="connsiteY48-8096" fmla="*/ 1601693 h 2344739"/>
              <a:gd name="connsiteX49-8097" fmla="*/ 10375894 w 12192001"/>
              <a:gd name="connsiteY49-8098" fmla="*/ 1644598 h 2344739"/>
              <a:gd name="connsiteX50-8099" fmla="*/ 10318190 w 12192001"/>
              <a:gd name="connsiteY50-8100" fmla="*/ 1666221 h 2344739"/>
              <a:gd name="connsiteX51-8101" fmla="*/ 10294319 w 12192001"/>
              <a:gd name="connsiteY51-8102" fmla="*/ 1668079 h 2344739"/>
              <a:gd name="connsiteX52-8103" fmla="*/ 10262295 w 12192001"/>
              <a:gd name="connsiteY52-8104" fmla="*/ 1674948 h 2344739"/>
              <a:gd name="connsiteX53-8105" fmla="*/ 10204270 w 12192001"/>
              <a:gd name="connsiteY53-8106" fmla="*/ 1682149 h 2344739"/>
              <a:gd name="connsiteX54-8107" fmla="*/ 10176611 w 12192001"/>
              <a:gd name="connsiteY54-8108" fmla="*/ 1692943 h 2344739"/>
              <a:gd name="connsiteX55-8109" fmla="*/ 10163922 w 12192001"/>
              <a:gd name="connsiteY55-8110" fmla="*/ 1693739 h 2344739"/>
              <a:gd name="connsiteX56-8111" fmla="*/ 10155160 w 12192001"/>
              <a:gd name="connsiteY56-8112" fmla="*/ 1707487 h 2344739"/>
              <a:gd name="connsiteX57-8113" fmla="*/ 10117119 w 12192001"/>
              <a:gd name="connsiteY57-8114" fmla="*/ 1731142 h 2344739"/>
              <a:gd name="connsiteX58-8115" fmla="*/ 10100445 w 12192001"/>
              <a:gd name="connsiteY58-8116" fmla="*/ 1742432 h 2344739"/>
              <a:gd name="connsiteX59-8117" fmla="*/ 10082169 w 12192001"/>
              <a:gd name="connsiteY59-8118" fmla="*/ 1743296 h 2344739"/>
              <a:gd name="connsiteX60-8119" fmla="*/ 10039240 w 12192001"/>
              <a:gd name="connsiteY60-8120" fmla="*/ 1741632 h 2344739"/>
              <a:gd name="connsiteX61-8121" fmla="*/ 9960019 w 12192001"/>
              <a:gd name="connsiteY61-8122" fmla="*/ 1757147 h 2344739"/>
              <a:gd name="connsiteX62-8123" fmla="*/ 9847792 w 12192001"/>
              <a:gd name="connsiteY62-8124" fmla="*/ 1763915 h 2344739"/>
              <a:gd name="connsiteX63-8125" fmla="*/ 9728309 w 12192001"/>
              <a:gd name="connsiteY63-8126" fmla="*/ 1784122 h 2344739"/>
              <a:gd name="connsiteX64-8127" fmla="*/ 9584507 w 12192001"/>
              <a:gd name="connsiteY64-8128" fmla="*/ 1795542 h 2344739"/>
              <a:gd name="connsiteX65-8129" fmla="*/ 9343052 w 12192001"/>
              <a:gd name="connsiteY65-8130" fmla="*/ 1841244 h 2344739"/>
              <a:gd name="connsiteX66-8131" fmla="*/ 9231370 w 12192001"/>
              <a:gd name="connsiteY66-8132" fmla="*/ 1893149 h 2344739"/>
              <a:gd name="connsiteX67-8133" fmla="*/ 9194810 w 12192001"/>
              <a:gd name="connsiteY67-8134" fmla="*/ 1903228 h 2344739"/>
              <a:gd name="connsiteX68-8135" fmla="*/ 9189246 w 12192001"/>
              <a:gd name="connsiteY68-8136" fmla="*/ 1912467 h 2344739"/>
              <a:gd name="connsiteX69-8137" fmla="*/ 9113812 w 12192001"/>
              <a:gd name="connsiteY69-8138" fmla="*/ 1919069 h 2344739"/>
              <a:gd name="connsiteX70-8139" fmla="*/ 9053453 w 12192001"/>
              <a:gd name="connsiteY70-8140" fmla="*/ 1910755 h 2344739"/>
              <a:gd name="connsiteX71-8141" fmla="*/ 9005486 w 12192001"/>
              <a:gd name="connsiteY71-8142" fmla="*/ 1914040 h 2344739"/>
              <a:gd name="connsiteX72-8143" fmla="*/ 9005201 w 12192001"/>
              <a:gd name="connsiteY72-8144" fmla="*/ 1913800 h 2344739"/>
              <a:gd name="connsiteX73-8145" fmla="*/ 8996232 w 12192001"/>
              <a:gd name="connsiteY73-8146" fmla="*/ 1915011 h 2344739"/>
              <a:gd name="connsiteX74-8147" fmla="*/ 8990394 w 12192001"/>
              <a:gd name="connsiteY74-8148" fmla="*/ 1917072 h 2344739"/>
              <a:gd name="connsiteX75-8149" fmla="*/ 8974337 w 12192001"/>
              <a:gd name="connsiteY75-8150" fmla="*/ 1920298 h 2344739"/>
              <a:gd name="connsiteX76-8151" fmla="*/ 8968011 w 12192001"/>
              <a:gd name="connsiteY76-8152" fmla="*/ 1919598 h 2344739"/>
              <a:gd name="connsiteX77-8153" fmla="*/ 8963048 w 12192001"/>
              <a:gd name="connsiteY77-8154" fmla="*/ 1917373 h 2344739"/>
              <a:gd name="connsiteX78-8155" fmla="*/ 8928988 w 12192001"/>
              <a:gd name="connsiteY78-8156" fmla="*/ 1914185 h 2344739"/>
              <a:gd name="connsiteX79-8157" fmla="*/ 8752444 w 12192001"/>
              <a:gd name="connsiteY79-8158" fmla="*/ 1933417 h 2344739"/>
              <a:gd name="connsiteX80-8159" fmla="*/ 8707847 w 12192001"/>
              <a:gd name="connsiteY80-8160" fmla="*/ 1935518 h 2344739"/>
              <a:gd name="connsiteX81-8161" fmla="*/ 8596071 w 12192001"/>
              <a:gd name="connsiteY81-8162" fmla="*/ 1944090 h 2344739"/>
              <a:gd name="connsiteX82-8163" fmla="*/ 8525230 w 12192001"/>
              <a:gd name="connsiteY82-8164" fmla="*/ 1929248 h 2344739"/>
              <a:gd name="connsiteX83-8165" fmla="*/ 8510983 w 12192001"/>
              <a:gd name="connsiteY83-8166" fmla="*/ 1935163 h 2344739"/>
              <a:gd name="connsiteX84-8167" fmla="*/ 8506167 w 12192001"/>
              <a:gd name="connsiteY84-8168" fmla="*/ 1938164 h 2344739"/>
              <a:gd name="connsiteX85-8169" fmla="*/ 8497968 w 12192001"/>
              <a:gd name="connsiteY85-8170" fmla="*/ 1940902 h 2344739"/>
              <a:gd name="connsiteX86-8171" fmla="*/ 8497594 w 12192001"/>
              <a:gd name="connsiteY86-8172" fmla="*/ 1940723 h 2344739"/>
              <a:gd name="connsiteX87-8173" fmla="*/ 8490249 w 12192001"/>
              <a:gd name="connsiteY87-8174" fmla="*/ 1943773 h 2344739"/>
              <a:gd name="connsiteX88-8175" fmla="*/ 8367182 w 12192001"/>
              <a:gd name="connsiteY88-8176" fmla="*/ 1957815 h 2344739"/>
              <a:gd name="connsiteX89-8177" fmla="*/ 8353799 w 12192001"/>
              <a:gd name="connsiteY89-8178" fmla="*/ 1958009 h 2344739"/>
              <a:gd name="connsiteX90-8179" fmla="*/ 8352373 w 12192001"/>
              <a:gd name="connsiteY90-8180" fmla="*/ 1957169 h 2344739"/>
              <a:gd name="connsiteX91-8181" fmla="*/ 8320104 w 12192001"/>
              <a:gd name="connsiteY91-8182" fmla="*/ 1974587 h 2344739"/>
              <a:gd name="connsiteX92-8183" fmla="*/ 8314433 w 12192001"/>
              <a:gd name="connsiteY92-8184" fmla="*/ 1974913 h 2344739"/>
              <a:gd name="connsiteX93-8185" fmla="*/ 8295174 w 12192001"/>
              <a:gd name="connsiteY93-8186" fmla="*/ 1988808 h 2344739"/>
              <a:gd name="connsiteX94-8187" fmla="*/ 8284276 w 12192001"/>
              <a:gd name="connsiteY94-8188" fmla="*/ 1994631 h 2344739"/>
              <a:gd name="connsiteX95-8189" fmla="*/ 8283150 w 12192001"/>
              <a:gd name="connsiteY95-8190" fmla="*/ 1999074 h 2344739"/>
              <a:gd name="connsiteX96-8191" fmla="*/ 8266076 w 12192001"/>
              <a:gd name="connsiteY96-8192" fmla="*/ 2006249 h 2344739"/>
              <a:gd name="connsiteX97-8193" fmla="*/ 8263377 w 12192001"/>
              <a:gd name="connsiteY97-8194" fmla="*/ 2006019 h 2344739"/>
              <a:gd name="connsiteX98-8195" fmla="*/ 8252033 w 12192001"/>
              <a:gd name="connsiteY98-8196" fmla="*/ 2015862 h 2344739"/>
              <a:gd name="connsiteX99-8197" fmla="*/ 8245834 w 12192001"/>
              <a:gd name="connsiteY99-8198" fmla="*/ 2028854 h 2344739"/>
              <a:gd name="connsiteX100-8199" fmla="*/ 8090272 w 12192001"/>
              <a:gd name="connsiteY100-8200" fmla="*/ 2075015 h 2344739"/>
              <a:gd name="connsiteX101-8201" fmla="*/ 7905407 w 12192001"/>
              <a:gd name="connsiteY101-8202" fmla="*/ 2116988 h 2344739"/>
              <a:gd name="connsiteX102-8203" fmla="*/ 7718745 w 12192001"/>
              <a:gd name="connsiteY102-8204" fmla="*/ 2142703 h 2344739"/>
              <a:gd name="connsiteX103-8205" fmla="*/ 7614347 w 12192001"/>
              <a:gd name="connsiteY103-8206" fmla="*/ 2139232 h 2344739"/>
              <a:gd name="connsiteX104-8207" fmla="*/ 7527543 w 12192001"/>
              <a:gd name="connsiteY104-8208" fmla="*/ 2145060 h 2344739"/>
              <a:gd name="connsiteX105-8209" fmla="*/ 7519571 w 12192001"/>
              <a:gd name="connsiteY105-8210" fmla="*/ 2147613 h 2344739"/>
              <a:gd name="connsiteX106-8211" fmla="*/ 7507411 w 12192001"/>
              <a:gd name="connsiteY106-8212" fmla="*/ 2148948 h 2344739"/>
              <a:gd name="connsiteX107-8213" fmla="*/ 7507040 w 12192001"/>
              <a:gd name="connsiteY107-8214" fmla="*/ 2148621 h 2344739"/>
              <a:gd name="connsiteX108-8215" fmla="*/ 7495795 w 12192001"/>
              <a:gd name="connsiteY108-8216" fmla="*/ 2150573 h 2344739"/>
              <a:gd name="connsiteX109-8217" fmla="*/ 7405391 w 12192001"/>
              <a:gd name="connsiteY109-8218" fmla="*/ 2142468 h 2344739"/>
              <a:gd name="connsiteX110-8219" fmla="*/ 7312180 w 12192001"/>
              <a:gd name="connsiteY110-8220" fmla="*/ 2132873 h 2344739"/>
              <a:gd name="connsiteX111-8221" fmla="*/ 7218559 w 12192001"/>
              <a:gd name="connsiteY111-8222" fmla="*/ 2156680 h 2344739"/>
              <a:gd name="connsiteX112-8223" fmla="*/ 7201101 w 12192001"/>
              <a:gd name="connsiteY112-8224" fmla="*/ 2161230 h 2344739"/>
              <a:gd name="connsiteX113-8225" fmla="*/ 7197004 w 12192001"/>
              <a:gd name="connsiteY113-8226" fmla="*/ 2166588 h 2344739"/>
              <a:gd name="connsiteX114-8227" fmla="*/ 7170808 w 12192001"/>
              <a:gd name="connsiteY114-8228" fmla="*/ 2171236 h 2344739"/>
              <a:gd name="connsiteX115-8229" fmla="*/ 7096988 w 12192001"/>
              <a:gd name="connsiteY115-8230" fmla="*/ 2183464 h 2344739"/>
              <a:gd name="connsiteX116-8231" fmla="*/ 7018496 w 12192001"/>
              <a:gd name="connsiteY116-8232" fmla="*/ 2183090 h 2344739"/>
              <a:gd name="connsiteX117-8233" fmla="*/ 6904146 w 12192001"/>
              <a:gd name="connsiteY117-8234" fmla="*/ 2212596 h 2344739"/>
              <a:gd name="connsiteX118-8235" fmla="*/ 6708222 w 12192001"/>
              <a:gd name="connsiteY118-8236" fmla="*/ 2240551 h 2344739"/>
              <a:gd name="connsiteX119-8237" fmla="*/ 6549454 w 12192001"/>
              <a:gd name="connsiteY119-8238" fmla="*/ 2269327 h 2344739"/>
              <a:gd name="connsiteX120-8239" fmla="*/ 6317560 w 12192001"/>
              <a:gd name="connsiteY120-8240" fmla="*/ 2316127 h 2344739"/>
              <a:gd name="connsiteX121-8241" fmla="*/ 6168674 w 12192001"/>
              <a:gd name="connsiteY121-8242" fmla="*/ 2318214 h 2344739"/>
              <a:gd name="connsiteX122-8243" fmla="*/ 6073848 w 12192001"/>
              <a:gd name="connsiteY122-8244" fmla="*/ 2338676 h 2344739"/>
              <a:gd name="connsiteX123-8245" fmla="*/ 6068529 w 12192001"/>
              <a:gd name="connsiteY123-8246" fmla="*/ 2337139 h 2344739"/>
              <a:gd name="connsiteX124-8247" fmla="*/ 6048638 w 12192001"/>
              <a:gd name="connsiteY124-8248" fmla="*/ 2337822 h 2344739"/>
              <a:gd name="connsiteX125-8249" fmla="*/ 6041285 w 12192001"/>
              <a:gd name="connsiteY125-8250" fmla="*/ 2329473 h 2344739"/>
              <a:gd name="connsiteX126-8251" fmla="*/ 6010090 w 12192001"/>
              <a:gd name="connsiteY126-8252" fmla="*/ 2324380 h 2344739"/>
              <a:gd name="connsiteX127-8253" fmla="*/ 5957375 w 12192001"/>
              <a:gd name="connsiteY127-8254" fmla="*/ 2328024 h 2344739"/>
              <a:gd name="connsiteX128-8255" fmla="*/ 5758919 w 12192001"/>
              <a:gd name="connsiteY128-8256" fmla="*/ 2343716 h 2344739"/>
              <a:gd name="connsiteX129-8257" fmla="*/ 5626960 w 12192001"/>
              <a:gd name="connsiteY129-8258" fmla="*/ 2344739 h 2344739"/>
              <a:gd name="connsiteX130-8259" fmla="*/ 5470906 w 12192001"/>
              <a:gd name="connsiteY130-8260" fmla="*/ 2330719 h 2344739"/>
              <a:gd name="connsiteX131-8261" fmla="*/ 5432761 w 12192001"/>
              <a:gd name="connsiteY131-8262" fmla="*/ 2319466 h 2344739"/>
              <a:gd name="connsiteX132-8263" fmla="*/ 5381669 w 12192001"/>
              <a:gd name="connsiteY132-8264" fmla="*/ 2301764 h 2344739"/>
              <a:gd name="connsiteX133-8265" fmla="*/ 5261764 w 12192001"/>
              <a:gd name="connsiteY133-8266" fmla="*/ 2281347 h 2344739"/>
              <a:gd name="connsiteX134-8267" fmla="*/ 5222961 w 12192001"/>
              <a:gd name="connsiteY134-8268" fmla="*/ 2270223 h 2344739"/>
              <a:gd name="connsiteX135-8269" fmla="*/ 5174660 w 12192001"/>
              <a:gd name="connsiteY135-8270" fmla="*/ 2267233 h 2344739"/>
              <a:gd name="connsiteX136-8271" fmla="*/ 5156554 w 12192001"/>
              <a:gd name="connsiteY136-8272" fmla="*/ 2260010 h 2344739"/>
              <a:gd name="connsiteX137-8273" fmla="*/ 5142599 w 12192001"/>
              <a:gd name="connsiteY137-8274" fmla="*/ 2256610 h 2344739"/>
              <a:gd name="connsiteX138-8275" fmla="*/ 5139596 w 12192001"/>
              <a:gd name="connsiteY138-8276" fmla="*/ 2254509 h 2344739"/>
              <a:gd name="connsiteX139-8277" fmla="*/ 5121659 w 12192001"/>
              <a:gd name="connsiteY139-8278" fmla="*/ 2243656 h 2344739"/>
              <a:gd name="connsiteX140-8279" fmla="*/ 5065790 w 12192001"/>
              <a:gd name="connsiteY140-8280" fmla="*/ 2250227 h 2344739"/>
              <a:gd name="connsiteX141-8281" fmla="*/ 5011514 w 12192001"/>
              <a:gd name="connsiteY141-8282" fmla="*/ 2233846 h 2344739"/>
              <a:gd name="connsiteX142-8283" fmla="*/ 4840441 w 12192001"/>
              <a:gd name="connsiteY142-8284" fmla="*/ 2209829 h 2344739"/>
              <a:gd name="connsiteX143-8285" fmla="*/ 4762447 w 12192001"/>
              <a:gd name="connsiteY143-8286" fmla="*/ 2182061 h 2344739"/>
              <a:gd name="connsiteX144-8287" fmla="*/ 4723186 w 12192001"/>
              <a:gd name="connsiteY144-8288" fmla="*/ 2173047 h 2344739"/>
              <a:gd name="connsiteX145-8289" fmla="*/ 4721176 w 12192001"/>
              <a:gd name="connsiteY145-8290" fmla="*/ 2172298 h 2344739"/>
              <a:gd name="connsiteX146-8291" fmla="*/ 4722111 w 12192001"/>
              <a:gd name="connsiteY146-8292" fmla="*/ 2172087 h 2344739"/>
              <a:gd name="connsiteX147-8293" fmla="*/ 4717202 w 12192001"/>
              <a:gd name="connsiteY147-8294" fmla="*/ 2170817 h 2344739"/>
              <a:gd name="connsiteX148-8295" fmla="*/ 4721176 w 12192001"/>
              <a:gd name="connsiteY148-8296" fmla="*/ 2172298 h 2344739"/>
              <a:gd name="connsiteX149-8297" fmla="*/ 4715526 w 12192001"/>
              <a:gd name="connsiteY149-8298" fmla="*/ 2173573 h 2344739"/>
              <a:gd name="connsiteX150-8299" fmla="*/ 4515814 w 12192001"/>
              <a:gd name="connsiteY150-8300" fmla="*/ 2163671 h 2344739"/>
              <a:gd name="connsiteX151-8301" fmla="*/ 4428543 w 12192001"/>
              <a:gd name="connsiteY151-8302" fmla="*/ 2153020 h 2344739"/>
              <a:gd name="connsiteX152-8303" fmla="*/ 4362875 w 12192001"/>
              <a:gd name="connsiteY152-8304" fmla="*/ 2151674 h 2344739"/>
              <a:gd name="connsiteX153-8305" fmla="*/ 4316966 w 12192001"/>
              <a:gd name="connsiteY153-8306" fmla="*/ 2158289 h 2344739"/>
              <a:gd name="connsiteX154-8307" fmla="*/ 4315110 w 12192001"/>
              <a:gd name="connsiteY154-8308" fmla="*/ 2156948 h 2344739"/>
              <a:gd name="connsiteX155-8309" fmla="*/ 4295144 w 12192001"/>
              <a:gd name="connsiteY155-8310" fmla="*/ 2155069 h 2344739"/>
              <a:gd name="connsiteX156-8311" fmla="*/ 4290064 w 12192001"/>
              <a:gd name="connsiteY156-8312" fmla="*/ 2157986 h 2344739"/>
              <a:gd name="connsiteX157-8313" fmla="*/ 4276142 w 12192001"/>
              <a:gd name="connsiteY157-8314" fmla="*/ 2157740 h 2344739"/>
              <a:gd name="connsiteX158-8315" fmla="*/ 4248117 w 12192001"/>
              <a:gd name="connsiteY158-8316" fmla="*/ 2160064 h 2344739"/>
              <a:gd name="connsiteX159-8317" fmla="*/ 4202051 w 12192001"/>
              <a:gd name="connsiteY159-8318" fmla="*/ 2157269 h 2344739"/>
              <a:gd name="connsiteX160-8319" fmla="*/ 4201745 w 12192001"/>
              <a:gd name="connsiteY160-8320" fmla="*/ 2156010 h 2344739"/>
              <a:gd name="connsiteX161-8321" fmla="*/ 4191248 w 12192001"/>
              <a:gd name="connsiteY161-8322" fmla="*/ 2150376 h 2344739"/>
              <a:gd name="connsiteX162-8323" fmla="*/ 4142745 w 12192001"/>
              <a:gd name="connsiteY162-8324" fmla="*/ 2134511 h 2344739"/>
              <a:gd name="connsiteX163-8325" fmla="*/ 4083097 w 12192001"/>
              <a:gd name="connsiteY163-8326" fmla="*/ 2107978 h 2344739"/>
              <a:gd name="connsiteX164-8327" fmla="*/ 4074546 w 12192001"/>
              <a:gd name="connsiteY164-8328" fmla="*/ 2107143 h 2344739"/>
              <a:gd name="connsiteX165-8329" fmla="*/ 4074427 w 12192001"/>
              <a:gd name="connsiteY165-8330" fmla="*/ 2106844 h 2344739"/>
              <a:gd name="connsiteX166-8331" fmla="*/ 4065510 w 12192001"/>
              <a:gd name="connsiteY166-8332" fmla="*/ 2105400 h 2344739"/>
              <a:gd name="connsiteX167-8333" fmla="*/ 4058954 w 12192001"/>
              <a:gd name="connsiteY167-8334" fmla="*/ 2105618 h 2344739"/>
              <a:gd name="connsiteX168-8335" fmla="*/ 4042364 w 12192001"/>
              <a:gd name="connsiteY168-8336" fmla="*/ 2103997 h 2344739"/>
              <a:gd name="connsiteX169-8337" fmla="*/ 4036997 w 12192001"/>
              <a:gd name="connsiteY169-8338" fmla="*/ 2101563 h 2344739"/>
              <a:gd name="connsiteX170-8339" fmla="*/ 4035363 w 12192001"/>
              <a:gd name="connsiteY170-8340" fmla="*/ 2097896 h 2344739"/>
              <a:gd name="connsiteX171-8341" fmla="*/ 4033778 w 12192001"/>
              <a:gd name="connsiteY171-8342" fmla="*/ 2098131 h 2344739"/>
              <a:gd name="connsiteX172-8343" fmla="*/ 4004538 w 12192001"/>
              <a:gd name="connsiteY172-8344" fmla="*/ 2085563 h 2344739"/>
              <a:gd name="connsiteX173-8345" fmla="*/ 3936846 w 12192001"/>
              <a:gd name="connsiteY173-8346" fmla="*/ 2068106 h 2344739"/>
              <a:gd name="connsiteX174-8347" fmla="*/ 3897275 w 12192001"/>
              <a:gd name="connsiteY174-8348" fmla="*/ 2062451 h 2344739"/>
              <a:gd name="connsiteX175-8349" fmla="*/ 3789760 w 12192001"/>
              <a:gd name="connsiteY175-8350" fmla="*/ 2042213 h 2344739"/>
              <a:gd name="connsiteX176-8351" fmla="*/ 3682513 w 12192001"/>
              <a:gd name="connsiteY176-8352" fmla="*/ 2018290 h 2344739"/>
              <a:gd name="connsiteX177-8353" fmla="*/ 3610035 w 12192001"/>
              <a:gd name="connsiteY177-8354" fmla="*/ 1986019 h 2344739"/>
              <a:gd name="connsiteX178-8355" fmla="*/ 3603855 w 12192001"/>
              <a:gd name="connsiteY178-8356" fmla="*/ 1987381 h 2344739"/>
              <a:gd name="connsiteX179-8357" fmla="*/ 3594736 w 12192001"/>
              <a:gd name="connsiteY179-8358" fmla="*/ 1987545 h 2344739"/>
              <a:gd name="connsiteX180-8359" fmla="*/ 3594501 w 12192001"/>
              <a:gd name="connsiteY180-8360" fmla="*/ 1987276 h 2344739"/>
              <a:gd name="connsiteX181-8361" fmla="*/ 3585978 w 12192001"/>
              <a:gd name="connsiteY181-8362" fmla="*/ 1987966 h 2344739"/>
              <a:gd name="connsiteX182-8363" fmla="*/ 3536135 w 12192001"/>
              <a:gd name="connsiteY182-8364" fmla="*/ 1978267 h 2344739"/>
              <a:gd name="connsiteX183-8365" fmla="*/ 3473223 w 12192001"/>
              <a:gd name="connsiteY183-8366" fmla="*/ 1974606 h 2344739"/>
              <a:gd name="connsiteX184-8367" fmla="*/ 3400728 w 12192001"/>
              <a:gd name="connsiteY184-8368" fmla="*/ 1962558 h 2344739"/>
              <a:gd name="connsiteX185-8369" fmla="*/ 3363888 w 12192001"/>
              <a:gd name="connsiteY185-8370" fmla="*/ 1979510 h 2344739"/>
              <a:gd name="connsiteX186-8371" fmla="*/ 3344026 w 12192001"/>
              <a:gd name="connsiteY186-8372" fmla="*/ 1981192 h 2344739"/>
              <a:gd name="connsiteX187-8373" fmla="*/ 3341698 w 12192001"/>
              <a:gd name="connsiteY187-8374" fmla="*/ 1980217 h 2344739"/>
              <a:gd name="connsiteX188-8375" fmla="*/ 3262356 w 12192001"/>
              <a:gd name="connsiteY188-8376" fmla="*/ 1986094 h 2344739"/>
              <a:gd name="connsiteX189-8377" fmla="*/ 3142556 w 12192001"/>
              <a:gd name="connsiteY189-8378" fmla="*/ 1993869 h 2344739"/>
              <a:gd name="connsiteX190-8379" fmla="*/ 3030291 w 12192001"/>
              <a:gd name="connsiteY190-8380" fmla="*/ 1996512 h 2344739"/>
              <a:gd name="connsiteX191-8381" fmla="*/ 2781569 w 12192001"/>
              <a:gd name="connsiteY191-8382" fmla="*/ 2018333 h 2344739"/>
              <a:gd name="connsiteX192-8383" fmla="*/ 2646527 w 12192001"/>
              <a:gd name="connsiteY192-8384" fmla="*/ 2028869 h 2344739"/>
              <a:gd name="connsiteX193-8385" fmla="*/ 2568028 w 12192001"/>
              <a:gd name="connsiteY193-8386" fmla="*/ 2002628 h 2344739"/>
              <a:gd name="connsiteX194-8387" fmla="*/ 2443255 w 12192001"/>
              <a:gd name="connsiteY194-8388" fmla="*/ 2016529 h 2344739"/>
              <a:gd name="connsiteX195-8389" fmla="*/ 2315112 w 12192001"/>
              <a:gd name="connsiteY195-8390" fmla="*/ 2024996 h 2344739"/>
              <a:gd name="connsiteX196-8391" fmla="*/ 2208578 w 12192001"/>
              <a:gd name="connsiteY196-8392" fmla="*/ 2019763 h 2344739"/>
              <a:gd name="connsiteX197-8393" fmla="*/ 2094665 w 12192001"/>
              <a:gd name="connsiteY197-8394" fmla="*/ 2003052 h 2344739"/>
              <a:gd name="connsiteX198-8395" fmla="*/ 1997356 w 12192001"/>
              <a:gd name="connsiteY198-8396" fmla="*/ 1995032 h 2344739"/>
              <a:gd name="connsiteX199-8397" fmla="*/ 1928172 w 12192001"/>
              <a:gd name="connsiteY199-8398" fmla="*/ 2016977 h 2344739"/>
              <a:gd name="connsiteX200-8399" fmla="*/ 1921650 w 12192001"/>
              <a:gd name="connsiteY200-8400" fmla="*/ 2012146 h 2344739"/>
              <a:gd name="connsiteX201-8401" fmla="*/ 1873080 w 12192001"/>
              <a:gd name="connsiteY201-8402" fmla="*/ 2013741 h 2344739"/>
              <a:gd name="connsiteX202-8403" fmla="*/ 1786655 w 12192001"/>
              <a:gd name="connsiteY202-8404" fmla="*/ 2041363 h 2344739"/>
              <a:gd name="connsiteX203-8405" fmla="*/ 1738204 w 12192001"/>
              <a:gd name="connsiteY203-8406" fmla="*/ 2036312 h 2344739"/>
              <a:gd name="connsiteX204-8407" fmla="*/ 1675071 w 12192001"/>
              <a:gd name="connsiteY204-8408" fmla="*/ 2019963 h 2344739"/>
              <a:gd name="connsiteX205-8409" fmla="*/ 1608669 w 12192001"/>
              <a:gd name="connsiteY205-8410" fmla="*/ 2013066 h 2344739"/>
              <a:gd name="connsiteX206-8411" fmla="*/ 1496110 w 12192001"/>
              <a:gd name="connsiteY206-8412" fmla="*/ 1987476 h 2344739"/>
              <a:gd name="connsiteX207-8413" fmla="*/ 1149979 w 12192001"/>
              <a:gd name="connsiteY207-8414" fmla="*/ 1938041 h 2344739"/>
              <a:gd name="connsiteX208-8415" fmla="*/ 858269 w 12192001"/>
              <a:gd name="connsiteY208-8416" fmla="*/ 1928608 h 2344739"/>
              <a:gd name="connsiteX209-8417" fmla="*/ 837540 w 12192001"/>
              <a:gd name="connsiteY209-8418" fmla="*/ 1929821 h 2344739"/>
              <a:gd name="connsiteX210-8419" fmla="*/ 816809 w 12192001"/>
              <a:gd name="connsiteY210-8420" fmla="*/ 1927857 h 2344739"/>
              <a:gd name="connsiteX211-8421" fmla="*/ 811506 w 12192001"/>
              <a:gd name="connsiteY211-8422" fmla="*/ 1930751 h 2344739"/>
              <a:gd name="connsiteX212-8423" fmla="*/ 797041 w 12192001"/>
              <a:gd name="connsiteY212-8424" fmla="*/ 1930446 h 2344739"/>
              <a:gd name="connsiteX213-8425" fmla="*/ 767901 w 12192001"/>
              <a:gd name="connsiteY213-8426" fmla="*/ 1932653 h 2344739"/>
              <a:gd name="connsiteX214-8427" fmla="*/ 763053 w 12192001"/>
              <a:gd name="connsiteY214-8428" fmla="*/ 1930432 h 2344739"/>
              <a:gd name="connsiteX215-8429" fmla="*/ 720047 w 12192001"/>
              <a:gd name="connsiteY215-8430" fmla="*/ 1929661 h 2344739"/>
              <a:gd name="connsiteX216-8431" fmla="*/ 719742 w 12192001"/>
              <a:gd name="connsiteY216-8432" fmla="*/ 1928399 h 2344739"/>
              <a:gd name="connsiteX217-8433" fmla="*/ 708875 w 12192001"/>
              <a:gd name="connsiteY217-8434" fmla="*/ 1922722 h 2344739"/>
              <a:gd name="connsiteX218-8435" fmla="*/ 596792 w 12192001"/>
              <a:gd name="connsiteY218-8436" fmla="*/ 1879864 h 2344739"/>
              <a:gd name="connsiteX219-8437" fmla="*/ 578535 w 12192001"/>
              <a:gd name="connsiteY219-8438" fmla="*/ 1877212 h 2344739"/>
              <a:gd name="connsiteX220-8439" fmla="*/ 571717 w 12192001"/>
              <a:gd name="connsiteY220-8440" fmla="*/ 1877401 h 2344739"/>
              <a:gd name="connsiteX221-8441" fmla="*/ 445099 w 12192001"/>
              <a:gd name="connsiteY221-8442" fmla="*/ 1839371 h 2344739"/>
              <a:gd name="connsiteX222-8443" fmla="*/ 404015 w 12192001"/>
              <a:gd name="connsiteY222-8444" fmla="*/ 1833548 h 2344739"/>
              <a:gd name="connsiteX223-8445" fmla="*/ 292435 w 12192001"/>
              <a:gd name="connsiteY223-8446" fmla="*/ 1812852 h 2344739"/>
              <a:gd name="connsiteX224-8447" fmla="*/ 118381 w 12192001"/>
              <a:gd name="connsiteY224-8448" fmla="*/ 1761047 h 2344739"/>
              <a:gd name="connsiteX225-8449" fmla="*/ 15526 w 12192001"/>
              <a:gd name="connsiteY225-8450" fmla="*/ 1758191 h 2344739"/>
              <a:gd name="connsiteX226-8451" fmla="*/ 2 w 12192001"/>
              <a:gd name="connsiteY226-8452" fmla="*/ 1752722 h 2344739"/>
              <a:gd name="connsiteX227-8453" fmla="*/ 1 w 12192001"/>
              <a:gd name="connsiteY227-8454" fmla="*/ 762497 h 2344739"/>
              <a:gd name="connsiteX228-8455" fmla="*/ 0 w 12192001"/>
              <a:gd name="connsiteY228-8456" fmla="*/ 762497 h 2344739"/>
              <a:gd name="connsiteX229-8457" fmla="*/ 0 w 12192001"/>
              <a:gd name="connsiteY229-8458" fmla="*/ 222213 h 2344739"/>
              <a:gd name="connsiteX230-8459" fmla="*/ 0 w 12192001"/>
              <a:gd name="connsiteY230-8460" fmla="*/ 0 h 2344739"/>
              <a:gd name="connsiteX0-8461" fmla="*/ 0 w 12192001"/>
              <a:gd name="connsiteY0-8462" fmla="*/ 0 h 2344739"/>
              <a:gd name="connsiteX1-8463" fmla="*/ 12192000 w 12192001"/>
              <a:gd name="connsiteY1-8464" fmla="*/ 0 h 2344739"/>
              <a:gd name="connsiteX2-8465" fmla="*/ 12192000 w 12192001"/>
              <a:gd name="connsiteY2-8466" fmla="*/ 222213 h 2344739"/>
              <a:gd name="connsiteX3-8467" fmla="*/ 12192000 w 12192001"/>
              <a:gd name="connsiteY3-8468" fmla="*/ 389190 h 2344739"/>
              <a:gd name="connsiteX4-8469" fmla="*/ 12192001 w 12192001"/>
              <a:gd name="connsiteY4-8470" fmla="*/ 579739 h 2344739"/>
              <a:gd name="connsiteX5-8471" fmla="*/ 12184838 w 12192001"/>
              <a:gd name="connsiteY5-8472" fmla="*/ 584189 h 2344739"/>
              <a:gd name="connsiteX6-8473" fmla="*/ 12155215 w 12192001"/>
              <a:gd name="connsiteY6-8474" fmla="*/ 597366 h 2344739"/>
              <a:gd name="connsiteX7-8475" fmla="*/ 12138067 w 12192001"/>
              <a:gd name="connsiteY7-8476" fmla="*/ 623179 h 2344739"/>
              <a:gd name="connsiteX8-8477" fmla="*/ 12125179 w 12192001"/>
              <a:gd name="connsiteY8-8478" fmla="*/ 624690 h 2344739"/>
              <a:gd name="connsiteX9-8479" fmla="*/ 12122859 w 12192001"/>
              <a:gd name="connsiteY9-8480" fmla="*/ 624794 h 2344739"/>
              <a:gd name="connsiteX10-8481" fmla="*/ 12115706 w 12192001"/>
              <a:gd name="connsiteY10-8482" fmla="*/ 628608 h 2344739"/>
              <a:gd name="connsiteX11-8483" fmla="*/ 12098349 w 12192001"/>
              <a:gd name="connsiteY11-8484" fmla="*/ 628139 h 2344739"/>
              <a:gd name="connsiteX12-8485" fmla="*/ 12085925 w 12192001"/>
              <a:gd name="connsiteY12-8486" fmla="*/ 636341 h 2344739"/>
              <a:gd name="connsiteX13-8487" fmla="*/ 12029925 w 12192001"/>
              <a:gd name="connsiteY13-8488" fmla="*/ 680009 h 2344739"/>
              <a:gd name="connsiteX14-8489" fmla="*/ 11994685 w 12192001"/>
              <a:gd name="connsiteY14-8490" fmla="*/ 703458 h 2344739"/>
              <a:gd name="connsiteX15-8491" fmla="*/ 11978569 w 12192001"/>
              <a:gd name="connsiteY15-8492" fmla="*/ 708161 h 2344739"/>
              <a:gd name="connsiteX16-8493" fmla="*/ 11957898 w 12192001"/>
              <a:gd name="connsiteY16-8494" fmla="*/ 717558 h 2344739"/>
              <a:gd name="connsiteX17-8495" fmla="*/ 11919306 w 12192001"/>
              <a:gd name="connsiteY17-8496" fmla="*/ 730883 h 2344739"/>
              <a:gd name="connsiteX18-8497" fmla="*/ 11902508 w 12192001"/>
              <a:gd name="connsiteY18-8498" fmla="*/ 742426 h 2344739"/>
              <a:gd name="connsiteX19-8499" fmla="*/ 11893900 w 12192001"/>
              <a:gd name="connsiteY19-8500" fmla="*/ 744791 h 2344739"/>
              <a:gd name="connsiteX20-8501" fmla="*/ 11890820 w 12192001"/>
              <a:gd name="connsiteY20-8502" fmla="*/ 755729 h 2344739"/>
              <a:gd name="connsiteX21-8503" fmla="*/ 11869628 w 12192001"/>
              <a:gd name="connsiteY21-8504" fmla="*/ 777816 h 2344739"/>
              <a:gd name="connsiteX22-8505" fmla="*/ 11812228 w 12192001"/>
              <a:gd name="connsiteY22-8506" fmla="*/ 797659 h 2344739"/>
              <a:gd name="connsiteX23-8507" fmla="*/ 11748619 w 12192001"/>
              <a:gd name="connsiteY23-8508" fmla="*/ 872002 h 2344739"/>
              <a:gd name="connsiteX24-8509" fmla="*/ 11589545 w 12192001"/>
              <a:gd name="connsiteY24-8510" fmla="*/ 963777 h 2344739"/>
              <a:gd name="connsiteX25-8511" fmla="*/ 11522499 w 12192001"/>
              <a:gd name="connsiteY25-8512" fmla="*/ 999965 h 2344739"/>
              <a:gd name="connsiteX26-8513" fmla="*/ 11279184 w 12192001"/>
              <a:gd name="connsiteY26-8514" fmla="*/ 1223571 h 2344739"/>
              <a:gd name="connsiteX27-8515" fmla="*/ 11227161 w 12192001"/>
              <a:gd name="connsiteY27-8516" fmla="*/ 1276236 h 2344739"/>
              <a:gd name="connsiteX28-8517" fmla="*/ 11216939 w 12192001"/>
              <a:gd name="connsiteY28-8518" fmla="*/ 1275961 h 2344739"/>
              <a:gd name="connsiteX29-8519" fmla="*/ 11216036 w 12192001"/>
              <a:gd name="connsiteY29-8520" fmla="*/ 1275018 h 2344739"/>
              <a:gd name="connsiteX30-8521" fmla="*/ 11187737 w 12192001"/>
              <a:gd name="connsiteY30-8522" fmla="*/ 1292383 h 2344739"/>
              <a:gd name="connsiteX31-8523" fmla="*/ 11183353 w 12192001"/>
              <a:gd name="connsiteY31-8524" fmla="*/ 1292525 h 2344739"/>
              <a:gd name="connsiteX32-8525" fmla="*/ 11165706 w 12192001"/>
              <a:gd name="connsiteY32-8526" fmla="*/ 1306612 h 2344739"/>
              <a:gd name="connsiteX33-8527" fmla="*/ 11156163 w 12192001"/>
              <a:gd name="connsiteY33-8528" fmla="*/ 1312414 h 2344739"/>
              <a:gd name="connsiteX34-8529" fmla="*/ 11154348 w 12192001"/>
              <a:gd name="connsiteY34-8530" fmla="*/ 1317097 h 2344739"/>
              <a:gd name="connsiteX35-8531" fmla="*/ 11139813 w 12192001"/>
              <a:gd name="connsiteY35-8532" fmla="*/ 1324115 h 2344739"/>
              <a:gd name="connsiteX36-8533" fmla="*/ 11137813 w 12192001"/>
              <a:gd name="connsiteY36-8534" fmla="*/ 1323772 h 2344739"/>
              <a:gd name="connsiteX37-8535" fmla="*/ 11127060 w 12192001"/>
              <a:gd name="connsiteY37-8536" fmla="*/ 1333832 h 2344739"/>
              <a:gd name="connsiteX38-8537" fmla="*/ 11119543 w 12192001"/>
              <a:gd name="connsiteY38-8538" fmla="*/ 1347424 h 2344739"/>
              <a:gd name="connsiteX39-8539" fmla="*/ 10893535 w 12192001"/>
              <a:gd name="connsiteY39-8540" fmla="*/ 1473399 h 2344739"/>
              <a:gd name="connsiteX40-8541" fmla="*/ 10772152 w 12192001"/>
              <a:gd name="connsiteY40-8542" fmla="*/ 1523191 h 2344739"/>
              <a:gd name="connsiteX41-8543" fmla="*/ 10626520 w 12192001"/>
              <a:gd name="connsiteY41-8544" fmla="*/ 1559229 h 2344739"/>
              <a:gd name="connsiteX42-8545" fmla="*/ 10580747 w 12192001"/>
              <a:gd name="connsiteY42-8546" fmla="*/ 1568689 h 2344739"/>
              <a:gd name="connsiteX43-8547" fmla="*/ 10546642 w 12192001"/>
              <a:gd name="connsiteY43-8548" fmla="*/ 1598423 h 2344739"/>
              <a:gd name="connsiteX44-8549" fmla="*/ 10528495 w 12192001"/>
              <a:gd name="connsiteY44-8550" fmla="*/ 1596907 h 2344739"/>
              <a:gd name="connsiteX45-8551" fmla="*/ 10525298 w 12192001"/>
              <a:gd name="connsiteY45-8552" fmla="*/ 1596411 h 2344739"/>
              <a:gd name="connsiteX46-8553" fmla="*/ 10513981 w 12192001"/>
              <a:gd name="connsiteY46-8554" fmla="*/ 1599537 h 2344739"/>
              <a:gd name="connsiteX47-8555" fmla="*/ 10490587 w 12192001"/>
              <a:gd name="connsiteY47-8556" fmla="*/ 1594156 h 2344739"/>
              <a:gd name="connsiteX48-8557" fmla="*/ 10470270 w 12192001"/>
              <a:gd name="connsiteY48-8558" fmla="*/ 1601693 h 2344739"/>
              <a:gd name="connsiteX49-8559" fmla="*/ 10375894 w 12192001"/>
              <a:gd name="connsiteY49-8560" fmla="*/ 1644598 h 2344739"/>
              <a:gd name="connsiteX50-8561" fmla="*/ 10318190 w 12192001"/>
              <a:gd name="connsiteY50-8562" fmla="*/ 1666221 h 2344739"/>
              <a:gd name="connsiteX51-8563" fmla="*/ 10294319 w 12192001"/>
              <a:gd name="connsiteY51-8564" fmla="*/ 1668079 h 2344739"/>
              <a:gd name="connsiteX52-8565" fmla="*/ 10262295 w 12192001"/>
              <a:gd name="connsiteY52-8566" fmla="*/ 1674948 h 2344739"/>
              <a:gd name="connsiteX53-8567" fmla="*/ 10204270 w 12192001"/>
              <a:gd name="connsiteY53-8568" fmla="*/ 1682149 h 2344739"/>
              <a:gd name="connsiteX54-8569" fmla="*/ 10176611 w 12192001"/>
              <a:gd name="connsiteY54-8570" fmla="*/ 1692943 h 2344739"/>
              <a:gd name="connsiteX55-8571" fmla="*/ 10163922 w 12192001"/>
              <a:gd name="connsiteY55-8572" fmla="*/ 1693739 h 2344739"/>
              <a:gd name="connsiteX56-8573" fmla="*/ 10155160 w 12192001"/>
              <a:gd name="connsiteY56-8574" fmla="*/ 1707487 h 2344739"/>
              <a:gd name="connsiteX57-8575" fmla="*/ 10117119 w 12192001"/>
              <a:gd name="connsiteY57-8576" fmla="*/ 1731142 h 2344739"/>
              <a:gd name="connsiteX58-8577" fmla="*/ 10100445 w 12192001"/>
              <a:gd name="connsiteY58-8578" fmla="*/ 1742432 h 2344739"/>
              <a:gd name="connsiteX59-8579" fmla="*/ 10082169 w 12192001"/>
              <a:gd name="connsiteY59-8580" fmla="*/ 1743296 h 2344739"/>
              <a:gd name="connsiteX60-8581" fmla="*/ 10039240 w 12192001"/>
              <a:gd name="connsiteY60-8582" fmla="*/ 1741632 h 2344739"/>
              <a:gd name="connsiteX61-8583" fmla="*/ 9960019 w 12192001"/>
              <a:gd name="connsiteY61-8584" fmla="*/ 1757147 h 2344739"/>
              <a:gd name="connsiteX62-8585" fmla="*/ 9847792 w 12192001"/>
              <a:gd name="connsiteY62-8586" fmla="*/ 1763915 h 2344739"/>
              <a:gd name="connsiteX63-8587" fmla="*/ 9728309 w 12192001"/>
              <a:gd name="connsiteY63-8588" fmla="*/ 1784122 h 2344739"/>
              <a:gd name="connsiteX64-8589" fmla="*/ 9584507 w 12192001"/>
              <a:gd name="connsiteY64-8590" fmla="*/ 1795542 h 2344739"/>
              <a:gd name="connsiteX65-8591" fmla="*/ 9343052 w 12192001"/>
              <a:gd name="connsiteY65-8592" fmla="*/ 1841244 h 2344739"/>
              <a:gd name="connsiteX66-8593" fmla="*/ 9231370 w 12192001"/>
              <a:gd name="connsiteY66-8594" fmla="*/ 1893149 h 2344739"/>
              <a:gd name="connsiteX67-8595" fmla="*/ 9194810 w 12192001"/>
              <a:gd name="connsiteY67-8596" fmla="*/ 1903228 h 2344739"/>
              <a:gd name="connsiteX68-8597" fmla="*/ 9189246 w 12192001"/>
              <a:gd name="connsiteY68-8598" fmla="*/ 1912467 h 2344739"/>
              <a:gd name="connsiteX69-8599" fmla="*/ 9113812 w 12192001"/>
              <a:gd name="connsiteY69-8600" fmla="*/ 1919069 h 2344739"/>
              <a:gd name="connsiteX70-8601" fmla="*/ 9053453 w 12192001"/>
              <a:gd name="connsiteY70-8602" fmla="*/ 1910755 h 2344739"/>
              <a:gd name="connsiteX71-8603" fmla="*/ 9005486 w 12192001"/>
              <a:gd name="connsiteY71-8604" fmla="*/ 1914040 h 2344739"/>
              <a:gd name="connsiteX72-8605" fmla="*/ 9005201 w 12192001"/>
              <a:gd name="connsiteY72-8606" fmla="*/ 1913800 h 2344739"/>
              <a:gd name="connsiteX73-8607" fmla="*/ 8996232 w 12192001"/>
              <a:gd name="connsiteY73-8608" fmla="*/ 1915011 h 2344739"/>
              <a:gd name="connsiteX74-8609" fmla="*/ 8990394 w 12192001"/>
              <a:gd name="connsiteY74-8610" fmla="*/ 1917072 h 2344739"/>
              <a:gd name="connsiteX75-8611" fmla="*/ 8974337 w 12192001"/>
              <a:gd name="connsiteY75-8612" fmla="*/ 1920298 h 2344739"/>
              <a:gd name="connsiteX76-8613" fmla="*/ 8968011 w 12192001"/>
              <a:gd name="connsiteY76-8614" fmla="*/ 1919598 h 2344739"/>
              <a:gd name="connsiteX77-8615" fmla="*/ 8963048 w 12192001"/>
              <a:gd name="connsiteY77-8616" fmla="*/ 1917373 h 2344739"/>
              <a:gd name="connsiteX78-8617" fmla="*/ 8928988 w 12192001"/>
              <a:gd name="connsiteY78-8618" fmla="*/ 1914185 h 2344739"/>
              <a:gd name="connsiteX79-8619" fmla="*/ 8752444 w 12192001"/>
              <a:gd name="connsiteY79-8620" fmla="*/ 1933417 h 2344739"/>
              <a:gd name="connsiteX80-8621" fmla="*/ 8707847 w 12192001"/>
              <a:gd name="connsiteY80-8622" fmla="*/ 1935518 h 2344739"/>
              <a:gd name="connsiteX81-8623" fmla="*/ 8596071 w 12192001"/>
              <a:gd name="connsiteY81-8624" fmla="*/ 1944090 h 2344739"/>
              <a:gd name="connsiteX82-8625" fmla="*/ 8525230 w 12192001"/>
              <a:gd name="connsiteY82-8626" fmla="*/ 1929248 h 2344739"/>
              <a:gd name="connsiteX83-8627" fmla="*/ 8510983 w 12192001"/>
              <a:gd name="connsiteY83-8628" fmla="*/ 1935163 h 2344739"/>
              <a:gd name="connsiteX84-8629" fmla="*/ 8506167 w 12192001"/>
              <a:gd name="connsiteY84-8630" fmla="*/ 1938164 h 2344739"/>
              <a:gd name="connsiteX85-8631" fmla="*/ 8497968 w 12192001"/>
              <a:gd name="connsiteY85-8632" fmla="*/ 1940902 h 2344739"/>
              <a:gd name="connsiteX86-8633" fmla="*/ 8497594 w 12192001"/>
              <a:gd name="connsiteY86-8634" fmla="*/ 1940723 h 2344739"/>
              <a:gd name="connsiteX87-8635" fmla="*/ 8490249 w 12192001"/>
              <a:gd name="connsiteY87-8636" fmla="*/ 1943773 h 2344739"/>
              <a:gd name="connsiteX88-8637" fmla="*/ 8367182 w 12192001"/>
              <a:gd name="connsiteY88-8638" fmla="*/ 1957815 h 2344739"/>
              <a:gd name="connsiteX89-8639" fmla="*/ 8353799 w 12192001"/>
              <a:gd name="connsiteY89-8640" fmla="*/ 1958009 h 2344739"/>
              <a:gd name="connsiteX90-8641" fmla="*/ 8352373 w 12192001"/>
              <a:gd name="connsiteY90-8642" fmla="*/ 1957169 h 2344739"/>
              <a:gd name="connsiteX91-8643" fmla="*/ 8320104 w 12192001"/>
              <a:gd name="connsiteY91-8644" fmla="*/ 1974587 h 2344739"/>
              <a:gd name="connsiteX92-8645" fmla="*/ 8314433 w 12192001"/>
              <a:gd name="connsiteY92-8646" fmla="*/ 1974913 h 2344739"/>
              <a:gd name="connsiteX93-8647" fmla="*/ 8295174 w 12192001"/>
              <a:gd name="connsiteY93-8648" fmla="*/ 1988808 h 2344739"/>
              <a:gd name="connsiteX94-8649" fmla="*/ 8284276 w 12192001"/>
              <a:gd name="connsiteY94-8650" fmla="*/ 1994631 h 2344739"/>
              <a:gd name="connsiteX95-8651" fmla="*/ 8283150 w 12192001"/>
              <a:gd name="connsiteY95-8652" fmla="*/ 1999074 h 2344739"/>
              <a:gd name="connsiteX96-8653" fmla="*/ 8266076 w 12192001"/>
              <a:gd name="connsiteY96-8654" fmla="*/ 2006249 h 2344739"/>
              <a:gd name="connsiteX97-8655" fmla="*/ 8263377 w 12192001"/>
              <a:gd name="connsiteY97-8656" fmla="*/ 2006019 h 2344739"/>
              <a:gd name="connsiteX98-8657" fmla="*/ 8252033 w 12192001"/>
              <a:gd name="connsiteY98-8658" fmla="*/ 2015862 h 2344739"/>
              <a:gd name="connsiteX99-8659" fmla="*/ 8245834 w 12192001"/>
              <a:gd name="connsiteY99-8660" fmla="*/ 2028854 h 2344739"/>
              <a:gd name="connsiteX100-8661" fmla="*/ 8090272 w 12192001"/>
              <a:gd name="connsiteY100-8662" fmla="*/ 2075015 h 2344739"/>
              <a:gd name="connsiteX101-8663" fmla="*/ 7905407 w 12192001"/>
              <a:gd name="connsiteY101-8664" fmla="*/ 2116988 h 2344739"/>
              <a:gd name="connsiteX102-8665" fmla="*/ 7718745 w 12192001"/>
              <a:gd name="connsiteY102-8666" fmla="*/ 2142703 h 2344739"/>
              <a:gd name="connsiteX103-8667" fmla="*/ 7614347 w 12192001"/>
              <a:gd name="connsiteY103-8668" fmla="*/ 2139232 h 2344739"/>
              <a:gd name="connsiteX104-8669" fmla="*/ 7527543 w 12192001"/>
              <a:gd name="connsiteY104-8670" fmla="*/ 2145060 h 2344739"/>
              <a:gd name="connsiteX105-8671" fmla="*/ 7519571 w 12192001"/>
              <a:gd name="connsiteY105-8672" fmla="*/ 2147613 h 2344739"/>
              <a:gd name="connsiteX106-8673" fmla="*/ 7507411 w 12192001"/>
              <a:gd name="connsiteY106-8674" fmla="*/ 2148948 h 2344739"/>
              <a:gd name="connsiteX107-8675" fmla="*/ 7507040 w 12192001"/>
              <a:gd name="connsiteY107-8676" fmla="*/ 2148621 h 2344739"/>
              <a:gd name="connsiteX108-8677" fmla="*/ 7495795 w 12192001"/>
              <a:gd name="connsiteY108-8678" fmla="*/ 2150573 h 2344739"/>
              <a:gd name="connsiteX109-8679" fmla="*/ 7405391 w 12192001"/>
              <a:gd name="connsiteY109-8680" fmla="*/ 2142468 h 2344739"/>
              <a:gd name="connsiteX110-8681" fmla="*/ 7218559 w 12192001"/>
              <a:gd name="connsiteY110-8682" fmla="*/ 2156680 h 2344739"/>
              <a:gd name="connsiteX111-8683" fmla="*/ 7201101 w 12192001"/>
              <a:gd name="connsiteY111-8684" fmla="*/ 2161230 h 2344739"/>
              <a:gd name="connsiteX112-8685" fmla="*/ 7197004 w 12192001"/>
              <a:gd name="connsiteY112-8686" fmla="*/ 2166588 h 2344739"/>
              <a:gd name="connsiteX113-8687" fmla="*/ 7170808 w 12192001"/>
              <a:gd name="connsiteY113-8688" fmla="*/ 2171236 h 2344739"/>
              <a:gd name="connsiteX114-8689" fmla="*/ 7096988 w 12192001"/>
              <a:gd name="connsiteY114-8690" fmla="*/ 2183464 h 2344739"/>
              <a:gd name="connsiteX115-8691" fmla="*/ 7018496 w 12192001"/>
              <a:gd name="connsiteY115-8692" fmla="*/ 2183090 h 2344739"/>
              <a:gd name="connsiteX116-8693" fmla="*/ 6904146 w 12192001"/>
              <a:gd name="connsiteY116-8694" fmla="*/ 2212596 h 2344739"/>
              <a:gd name="connsiteX117-8695" fmla="*/ 6708222 w 12192001"/>
              <a:gd name="connsiteY117-8696" fmla="*/ 2240551 h 2344739"/>
              <a:gd name="connsiteX118-8697" fmla="*/ 6549454 w 12192001"/>
              <a:gd name="connsiteY118-8698" fmla="*/ 2269327 h 2344739"/>
              <a:gd name="connsiteX119-8699" fmla="*/ 6317560 w 12192001"/>
              <a:gd name="connsiteY119-8700" fmla="*/ 2316127 h 2344739"/>
              <a:gd name="connsiteX120-8701" fmla="*/ 6168674 w 12192001"/>
              <a:gd name="connsiteY120-8702" fmla="*/ 2318214 h 2344739"/>
              <a:gd name="connsiteX121-8703" fmla="*/ 6073848 w 12192001"/>
              <a:gd name="connsiteY121-8704" fmla="*/ 2338676 h 2344739"/>
              <a:gd name="connsiteX122-8705" fmla="*/ 6068529 w 12192001"/>
              <a:gd name="connsiteY122-8706" fmla="*/ 2337139 h 2344739"/>
              <a:gd name="connsiteX123-8707" fmla="*/ 6048638 w 12192001"/>
              <a:gd name="connsiteY123-8708" fmla="*/ 2337822 h 2344739"/>
              <a:gd name="connsiteX124-8709" fmla="*/ 6041285 w 12192001"/>
              <a:gd name="connsiteY124-8710" fmla="*/ 2329473 h 2344739"/>
              <a:gd name="connsiteX125-8711" fmla="*/ 6010090 w 12192001"/>
              <a:gd name="connsiteY125-8712" fmla="*/ 2324380 h 2344739"/>
              <a:gd name="connsiteX126-8713" fmla="*/ 5957375 w 12192001"/>
              <a:gd name="connsiteY126-8714" fmla="*/ 2328024 h 2344739"/>
              <a:gd name="connsiteX127-8715" fmla="*/ 5758919 w 12192001"/>
              <a:gd name="connsiteY127-8716" fmla="*/ 2343716 h 2344739"/>
              <a:gd name="connsiteX128-8717" fmla="*/ 5626960 w 12192001"/>
              <a:gd name="connsiteY128-8718" fmla="*/ 2344739 h 2344739"/>
              <a:gd name="connsiteX129-8719" fmla="*/ 5470906 w 12192001"/>
              <a:gd name="connsiteY129-8720" fmla="*/ 2330719 h 2344739"/>
              <a:gd name="connsiteX130-8721" fmla="*/ 5432761 w 12192001"/>
              <a:gd name="connsiteY130-8722" fmla="*/ 2319466 h 2344739"/>
              <a:gd name="connsiteX131-8723" fmla="*/ 5381669 w 12192001"/>
              <a:gd name="connsiteY131-8724" fmla="*/ 2301764 h 2344739"/>
              <a:gd name="connsiteX132-8725" fmla="*/ 5261764 w 12192001"/>
              <a:gd name="connsiteY132-8726" fmla="*/ 2281347 h 2344739"/>
              <a:gd name="connsiteX133-8727" fmla="*/ 5222961 w 12192001"/>
              <a:gd name="connsiteY133-8728" fmla="*/ 2270223 h 2344739"/>
              <a:gd name="connsiteX134-8729" fmla="*/ 5174660 w 12192001"/>
              <a:gd name="connsiteY134-8730" fmla="*/ 2267233 h 2344739"/>
              <a:gd name="connsiteX135-8731" fmla="*/ 5156554 w 12192001"/>
              <a:gd name="connsiteY135-8732" fmla="*/ 2260010 h 2344739"/>
              <a:gd name="connsiteX136-8733" fmla="*/ 5142599 w 12192001"/>
              <a:gd name="connsiteY136-8734" fmla="*/ 2256610 h 2344739"/>
              <a:gd name="connsiteX137-8735" fmla="*/ 5139596 w 12192001"/>
              <a:gd name="connsiteY137-8736" fmla="*/ 2254509 h 2344739"/>
              <a:gd name="connsiteX138-8737" fmla="*/ 5121659 w 12192001"/>
              <a:gd name="connsiteY138-8738" fmla="*/ 2243656 h 2344739"/>
              <a:gd name="connsiteX139-8739" fmla="*/ 5065790 w 12192001"/>
              <a:gd name="connsiteY139-8740" fmla="*/ 2250227 h 2344739"/>
              <a:gd name="connsiteX140-8741" fmla="*/ 5011514 w 12192001"/>
              <a:gd name="connsiteY140-8742" fmla="*/ 2233846 h 2344739"/>
              <a:gd name="connsiteX141-8743" fmla="*/ 4840441 w 12192001"/>
              <a:gd name="connsiteY141-8744" fmla="*/ 2209829 h 2344739"/>
              <a:gd name="connsiteX142-8745" fmla="*/ 4762447 w 12192001"/>
              <a:gd name="connsiteY142-8746" fmla="*/ 2182061 h 2344739"/>
              <a:gd name="connsiteX143-8747" fmla="*/ 4723186 w 12192001"/>
              <a:gd name="connsiteY143-8748" fmla="*/ 2173047 h 2344739"/>
              <a:gd name="connsiteX144-8749" fmla="*/ 4721176 w 12192001"/>
              <a:gd name="connsiteY144-8750" fmla="*/ 2172298 h 2344739"/>
              <a:gd name="connsiteX145-8751" fmla="*/ 4722111 w 12192001"/>
              <a:gd name="connsiteY145-8752" fmla="*/ 2172087 h 2344739"/>
              <a:gd name="connsiteX146-8753" fmla="*/ 4717202 w 12192001"/>
              <a:gd name="connsiteY146-8754" fmla="*/ 2170817 h 2344739"/>
              <a:gd name="connsiteX147-8755" fmla="*/ 4721176 w 12192001"/>
              <a:gd name="connsiteY147-8756" fmla="*/ 2172298 h 2344739"/>
              <a:gd name="connsiteX148-8757" fmla="*/ 4715526 w 12192001"/>
              <a:gd name="connsiteY148-8758" fmla="*/ 2173573 h 2344739"/>
              <a:gd name="connsiteX149-8759" fmla="*/ 4515814 w 12192001"/>
              <a:gd name="connsiteY149-8760" fmla="*/ 2163671 h 2344739"/>
              <a:gd name="connsiteX150-8761" fmla="*/ 4428543 w 12192001"/>
              <a:gd name="connsiteY150-8762" fmla="*/ 2153020 h 2344739"/>
              <a:gd name="connsiteX151-8763" fmla="*/ 4362875 w 12192001"/>
              <a:gd name="connsiteY151-8764" fmla="*/ 2151674 h 2344739"/>
              <a:gd name="connsiteX152-8765" fmla="*/ 4316966 w 12192001"/>
              <a:gd name="connsiteY152-8766" fmla="*/ 2158289 h 2344739"/>
              <a:gd name="connsiteX153-8767" fmla="*/ 4315110 w 12192001"/>
              <a:gd name="connsiteY153-8768" fmla="*/ 2156948 h 2344739"/>
              <a:gd name="connsiteX154-8769" fmla="*/ 4295144 w 12192001"/>
              <a:gd name="connsiteY154-8770" fmla="*/ 2155069 h 2344739"/>
              <a:gd name="connsiteX155-8771" fmla="*/ 4290064 w 12192001"/>
              <a:gd name="connsiteY155-8772" fmla="*/ 2157986 h 2344739"/>
              <a:gd name="connsiteX156-8773" fmla="*/ 4276142 w 12192001"/>
              <a:gd name="connsiteY156-8774" fmla="*/ 2157740 h 2344739"/>
              <a:gd name="connsiteX157-8775" fmla="*/ 4248117 w 12192001"/>
              <a:gd name="connsiteY157-8776" fmla="*/ 2160064 h 2344739"/>
              <a:gd name="connsiteX158-8777" fmla="*/ 4202051 w 12192001"/>
              <a:gd name="connsiteY158-8778" fmla="*/ 2157269 h 2344739"/>
              <a:gd name="connsiteX159-8779" fmla="*/ 4201745 w 12192001"/>
              <a:gd name="connsiteY159-8780" fmla="*/ 2156010 h 2344739"/>
              <a:gd name="connsiteX160-8781" fmla="*/ 4191248 w 12192001"/>
              <a:gd name="connsiteY160-8782" fmla="*/ 2150376 h 2344739"/>
              <a:gd name="connsiteX161-8783" fmla="*/ 4142745 w 12192001"/>
              <a:gd name="connsiteY161-8784" fmla="*/ 2134511 h 2344739"/>
              <a:gd name="connsiteX162-8785" fmla="*/ 4083097 w 12192001"/>
              <a:gd name="connsiteY162-8786" fmla="*/ 2107978 h 2344739"/>
              <a:gd name="connsiteX163-8787" fmla="*/ 4074546 w 12192001"/>
              <a:gd name="connsiteY163-8788" fmla="*/ 2107143 h 2344739"/>
              <a:gd name="connsiteX164-8789" fmla="*/ 4074427 w 12192001"/>
              <a:gd name="connsiteY164-8790" fmla="*/ 2106844 h 2344739"/>
              <a:gd name="connsiteX165-8791" fmla="*/ 4065510 w 12192001"/>
              <a:gd name="connsiteY165-8792" fmla="*/ 2105400 h 2344739"/>
              <a:gd name="connsiteX166-8793" fmla="*/ 4058954 w 12192001"/>
              <a:gd name="connsiteY166-8794" fmla="*/ 2105618 h 2344739"/>
              <a:gd name="connsiteX167-8795" fmla="*/ 4042364 w 12192001"/>
              <a:gd name="connsiteY167-8796" fmla="*/ 2103997 h 2344739"/>
              <a:gd name="connsiteX168-8797" fmla="*/ 4036997 w 12192001"/>
              <a:gd name="connsiteY168-8798" fmla="*/ 2101563 h 2344739"/>
              <a:gd name="connsiteX169-8799" fmla="*/ 4035363 w 12192001"/>
              <a:gd name="connsiteY169-8800" fmla="*/ 2097896 h 2344739"/>
              <a:gd name="connsiteX170-8801" fmla="*/ 4033778 w 12192001"/>
              <a:gd name="connsiteY170-8802" fmla="*/ 2098131 h 2344739"/>
              <a:gd name="connsiteX171-8803" fmla="*/ 4004538 w 12192001"/>
              <a:gd name="connsiteY171-8804" fmla="*/ 2085563 h 2344739"/>
              <a:gd name="connsiteX172-8805" fmla="*/ 3936846 w 12192001"/>
              <a:gd name="connsiteY172-8806" fmla="*/ 2068106 h 2344739"/>
              <a:gd name="connsiteX173-8807" fmla="*/ 3897275 w 12192001"/>
              <a:gd name="connsiteY173-8808" fmla="*/ 2062451 h 2344739"/>
              <a:gd name="connsiteX174-8809" fmla="*/ 3789760 w 12192001"/>
              <a:gd name="connsiteY174-8810" fmla="*/ 2042213 h 2344739"/>
              <a:gd name="connsiteX175-8811" fmla="*/ 3682513 w 12192001"/>
              <a:gd name="connsiteY175-8812" fmla="*/ 2018290 h 2344739"/>
              <a:gd name="connsiteX176-8813" fmla="*/ 3610035 w 12192001"/>
              <a:gd name="connsiteY176-8814" fmla="*/ 1986019 h 2344739"/>
              <a:gd name="connsiteX177-8815" fmla="*/ 3603855 w 12192001"/>
              <a:gd name="connsiteY177-8816" fmla="*/ 1987381 h 2344739"/>
              <a:gd name="connsiteX178-8817" fmla="*/ 3594736 w 12192001"/>
              <a:gd name="connsiteY178-8818" fmla="*/ 1987545 h 2344739"/>
              <a:gd name="connsiteX179-8819" fmla="*/ 3594501 w 12192001"/>
              <a:gd name="connsiteY179-8820" fmla="*/ 1987276 h 2344739"/>
              <a:gd name="connsiteX180-8821" fmla="*/ 3585978 w 12192001"/>
              <a:gd name="connsiteY180-8822" fmla="*/ 1987966 h 2344739"/>
              <a:gd name="connsiteX181-8823" fmla="*/ 3536135 w 12192001"/>
              <a:gd name="connsiteY181-8824" fmla="*/ 1978267 h 2344739"/>
              <a:gd name="connsiteX182-8825" fmla="*/ 3473223 w 12192001"/>
              <a:gd name="connsiteY182-8826" fmla="*/ 1974606 h 2344739"/>
              <a:gd name="connsiteX183-8827" fmla="*/ 3400728 w 12192001"/>
              <a:gd name="connsiteY183-8828" fmla="*/ 1962558 h 2344739"/>
              <a:gd name="connsiteX184-8829" fmla="*/ 3363888 w 12192001"/>
              <a:gd name="connsiteY184-8830" fmla="*/ 1979510 h 2344739"/>
              <a:gd name="connsiteX185-8831" fmla="*/ 3344026 w 12192001"/>
              <a:gd name="connsiteY185-8832" fmla="*/ 1981192 h 2344739"/>
              <a:gd name="connsiteX186-8833" fmla="*/ 3341698 w 12192001"/>
              <a:gd name="connsiteY186-8834" fmla="*/ 1980217 h 2344739"/>
              <a:gd name="connsiteX187-8835" fmla="*/ 3262356 w 12192001"/>
              <a:gd name="connsiteY187-8836" fmla="*/ 1986094 h 2344739"/>
              <a:gd name="connsiteX188-8837" fmla="*/ 3142556 w 12192001"/>
              <a:gd name="connsiteY188-8838" fmla="*/ 1993869 h 2344739"/>
              <a:gd name="connsiteX189-8839" fmla="*/ 3030291 w 12192001"/>
              <a:gd name="connsiteY189-8840" fmla="*/ 1996512 h 2344739"/>
              <a:gd name="connsiteX190-8841" fmla="*/ 2781569 w 12192001"/>
              <a:gd name="connsiteY190-8842" fmla="*/ 2018333 h 2344739"/>
              <a:gd name="connsiteX191-8843" fmla="*/ 2646527 w 12192001"/>
              <a:gd name="connsiteY191-8844" fmla="*/ 2028869 h 2344739"/>
              <a:gd name="connsiteX192-8845" fmla="*/ 2568028 w 12192001"/>
              <a:gd name="connsiteY192-8846" fmla="*/ 2002628 h 2344739"/>
              <a:gd name="connsiteX193-8847" fmla="*/ 2443255 w 12192001"/>
              <a:gd name="connsiteY193-8848" fmla="*/ 2016529 h 2344739"/>
              <a:gd name="connsiteX194-8849" fmla="*/ 2315112 w 12192001"/>
              <a:gd name="connsiteY194-8850" fmla="*/ 2024996 h 2344739"/>
              <a:gd name="connsiteX195-8851" fmla="*/ 2208578 w 12192001"/>
              <a:gd name="connsiteY195-8852" fmla="*/ 2019763 h 2344739"/>
              <a:gd name="connsiteX196-8853" fmla="*/ 2094665 w 12192001"/>
              <a:gd name="connsiteY196-8854" fmla="*/ 2003052 h 2344739"/>
              <a:gd name="connsiteX197-8855" fmla="*/ 1997356 w 12192001"/>
              <a:gd name="connsiteY197-8856" fmla="*/ 1995032 h 2344739"/>
              <a:gd name="connsiteX198-8857" fmla="*/ 1928172 w 12192001"/>
              <a:gd name="connsiteY198-8858" fmla="*/ 2016977 h 2344739"/>
              <a:gd name="connsiteX199-8859" fmla="*/ 1921650 w 12192001"/>
              <a:gd name="connsiteY199-8860" fmla="*/ 2012146 h 2344739"/>
              <a:gd name="connsiteX200-8861" fmla="*/ 1873080 w 12192001"/>
              <a:gd name="connsiteY200-8862" fmla="*/ 2013741 h 2344739"/>
              <a:gd name="connsiteX201-8863" fmla="*/ 1786655 w 12192001"/>
              <a:gd name="connsiteY201-8864" fmla="*/ 2041363 h 2344739"/>
              <a:gd name="connsiteX202-8865" fmla="*/ 1738204 w 12192001"/>
              <a:gd name="connsiteY202-8866" fmla="*/ 2036312 h 2344739"/>
              <a:gd name="connsiteX203-8867" fmla="*/ 1675071 w 12192001"/>
              <a:gd name="connsiteY203-8868" fmla="*/ 2019963 h 2344739"/>
              <a:gd name="connsiteX204-8869" fmla="*/ 1608669 w 12192001"/>
              <a:gd name="connsiteY204-8870" fmla="*/ 2013066 h 2344739"/>
              <a:gd name="connsiteX205-8871" fmla="*/ 1496110 w 12192001"/>
              <a:gd name="connsiteY205-8872" fmla="*/ 1987476 h 2344739"/>
              <a:gd name="connsiteX206-8873" fmla="*/ 1149979 w 12192001"/>
              <a:gd name="connsiteY206-8874" fmla="*/ 1938041 h 2344739"/>
              <a:gd name="connsiteX207-8875" fmla="*/ 858269 w 12192001"/>
              <a:gd name="connsiteY207-8876" fmla="*/ 1928608 h 2344739"/>
              <a:gd name="connsiteX208-8877" fmla="*/ 837540 w 12192001"/>
              <a:gd name="connsiteY208-8878" fmla="*/ 1929821 h 2344739"/>
              <a:gd name="connsiteX209-8879" fmla="*/ 816809 w 12192001"/>
              <a:gd name="connsiteY209-8880" fmla="*/ 1927857 h 2344739"/>
              <a:gd name="connsiteX210-8881" fmla="*/ 811506 w 12192001"/>
              <a:gd name="connsiteY210-8882" fmla="*/ 1930751 h 2344739"/>
              <a:gd name="connsiteX211-8883" fmla="*/ 797041 w 12192001"/>
              <a:gd name="connsiteY211-8884" fmla="*/ 1930446 h 2344739"/>
              <a:gd name="connsiteX212-8885" fmla="*/ 767901 w 12192001"/>
              <a:gd name="connsiteY212-8886" fmla="*/ 1932653 h 2344739"/>
              <a:gd name="connsiteX213-8887" fmla="*/ 763053 w 12192001"/>
              <a:gd name="connsiteY213-8888" fmla="*/ 1930432 h 2344739"/>
              <a:gd name="connsiteX214-8889" fmla="*/ 720047 w 12192001"/>
              <a:gd name="connsiteY214-8890" fmla="*/ 1929661 h 2344739"/>
              <a:gd name="connsiteX215-8891" fmla="*/ 719742 w 12192001"/>
              <a:gd name="connsiteY215-8892" fmla="*/ 1928399 h 2344739"/>
              <a:gd name="connsiteX216-8893" fmla="*/ 708875 w 12192001"/>
              <a:gd name="connsiteY216-8894" fmla="*/ 1922722 h 2344739"/>
              <a:gd name="connsiteX217-8895" fmla="*/ 596792 w 12192001"/>
              <a:gd name="connsiteY217-8896" fmla="*/ 1879864 h 2344739"/>
              <a:gd name="connsiteX218-8897" fmla="*/ 578535 w 12192001"/>
              <a:gd name="connsiteY218-8898" fmla="*/ 1877212 h 2344739"/>
              <a:gd name="connsiteX219-8899" fmla="*/ 571717 w 12192001"/>
              <a:gd name="connsiteY219-8900" fmla="*/ 1877401 h 2344739"/>
              <a:gd name="connsiteX220-8901" fmla="*/ 445099 w 12192001"/>
              <a:gd name="connsiteY220-8902" fmla="*/ 1839371 h 2344739"/>
              <a:gd name="connsiteX221-8903" fmla="*/ 404015 w 12192001"/>
              <a:gd name="connsiteY221-8904" fmla="*/ 1833548 h 2344739"/>
              <a:gd name="connsiteX222-8905" fmla="*/ 292435 w 12192001"/>
              <a:gd name="connsiteY222-8906" fmla="*/ 1812852 h 2344739"/>
              <a:gd name="connsiteX223-8907" fmla="*/ 118381 w 12192001"/>
              <a:gd name="connsiteY223-8908" fmla="*/ 1761047 h 2344739"/>
              <a:gd name="connsiteX224-8909" fmla="*/ 15526 w 12192001"/>
              <a:gd name="connsiteY224-8910" fmla="*/ 1758191 h 2344739"/>
              <a:gd name="connsiteX225-8911" fmla="*/ 2 w 12192001"/>
              <a:gd name="connsiteY225-8912" fmla="*/ 1752722 h 2344739"/>
              <a:gd name="connsiteX226-8913" fmla="*/ 1 w 12192001"/>
              <a:gd name="connsiteY226-8914" fmla="*/ 762497 h 2344739"/>
              <a:gd name="connsiteX227-8915" fmla="*/ 0 w 12192001"/>
              <a:gd name="connsiteY227-8916" fmla="*/ 762497 h 2344739"/>
              <a:gd name="connsiteX228-8917" fmla="*/ 0 w 12192001"/>
              <a:gd name="connsiteY228-8918" fmla="*/ 222213 h 2344739"/>
              <a:gd name="connsiteX229-8919" fmla="*/ 0 w 12192001"/>
              <a:gd name="connsiteY229-8920" fmla="*/ 0 h 2344739"/>
              <a:gd name="connsiteX0-8921" fmla="*/ 0 w 12192001"/>
              <a:gd name="connsiteY0-8922" fmla="*/ 0 h 2344739"/>
              <a:gd name="connsiteX1-8923" fmla="*/ 12192000 w 12192001"/>
              <a:gd name="connsiteY1-8924" fmla="*/ 0 h 2344739"/>
              <a:gd name="connsiteX2-8925" fmla="*/ 12192000 w 12192001"/>
              <a:gd name="connsiteY2-8926" fmla="*/ 222213 h 2344739"/>
              <a:gd name="connsiteX3-8927" fmla="*/ 12192000 w 12192001"/>
              <a:gd name="connsiteY3-8928" fmla="*/ 389190 h 2344739"/>
              <a:gd name="connsiteX4-8929" fmla="*/ 12192001 w 12192001"/>
              <a:gd name="connsiteY4-8930" fmla="*/ 579739 h 2344739"/>
              <a:gd name="connsiteX5-8931" fmla="*/ 12184838 w 12192001"/>
              <a:gd name="connsiteY5-8932" fmla="*/ 584189 h 2344739"/>
              <a:gd name="connsiteX6-8933" fmla="*/ 12155215 w 12192001"/>
              <a:gd name="connsiteY6-8934" fmla="*/ 597366 h 2344739"/>
              <a:gd name="connsiteX7-8935" fmla="*/ 12138067 w 12192001"/>
              <a:gd name="connsiteY7-8936" fmla="*/ 623179 h 2344739"/>
              <a:gd name="connsiteX8-8937" fmla="*/ 12125179 w 12192001"/>
              <a:gd name="connsiteY8-8938" fmla="*/ 624690 h 2344739"/>
              <a:gd name="connsiteX9-8939" fmla="*/ 12122859 w 12192001"/>
              <a:gd name="connsiteY9-8940" fmla="*/ 624794 h 2344739"/>
              <a:gd name="connsiteX10-8941" fmla="*/ 12115706 w 12192001"/>
              <a:gd name="connsiteY10-8942" fmla="*/ 628608 h 2344739"/>
              <a:gd name="connsiteX11-8943" fmla="*/ 12098349 w 12192001"/>
              <a:gd name="connsiteY11-8944" fmla="*/ 628139 h 2344739"/>
              <a:gd name="connsiteX12-8945" fmla="*/ 12085925 w 12192001"/>
              <a:gd name="connsiteY12-8946" fmla="*/ 636341 h 2344739"/>
              <a:gd name="connsiteX13-8947" fmla="*/ 12029925 w 12192001"/>
              <a:gd name="connsiteY13-8948" fmla="*/ 680009 h 2344739"/>
              <a:gd name="connsiteX14-8949" fmla="*/ 11994685 w 12192001"/>
              <a:gd name="connsiteY14-8950" fmla="*/ 703458 h 2344739"/>
              <a:gd name="connsiteX15-8951" fmla="*/ 11978569 w 12192001"/>
              <a:gd name="connsiteY15-8952" fmla="*/ 708161 h 2344739"/>
              <a:gd name="connsiteX16-8953" fmla="*/ 11957898 w 12192001"/>
              <a:gd name="connsiteY16-8954" fmla="*/ 717558 h 2344739"/>
              <a:gd name="connsiteX17-8955" fmla="*/ 11919306 w 12192001"/>
              <a:gd name="connsiteY17-8956" fmla="*/ 730883 h 2344739"/>
              <a:gd name="connsiteX18-8957" fmla="*/ 11902508 w 12192001"/>
              <a:gd name="connsiteY18-8958" fmla="*/ 742426 h 2344739"/>
              <a:gd name="connsiteX19-8959" fmla="*/ 11893900 w 12192001"/>
              <a:gd name="connsiteY19-8960" fmla="*/ 744791 h 2344739"/>
              <a:gd name="connsiteX20-8961" fmla="*/ 11890820 w 12192001"/>
              <a:gd name="connsiteY20-8962" fmla="*/ 755729 h 2344739"/>
              <a:gd name="connsiteX21-8963" fmla="*/ 11869628 w 12192001"/>
              <a:gd name="connsiteY21-8964" fmla="*/ 777816 h 2344739"/>
              <a:gd name="connsiteX22-8965" fmla="*/ 11812228 w 12192001"/>
              <a:gd name="connsiteY22-8966" fmla="*/ 797659 h 2344739"/>
              <a:gd name="connsiteX23-8967" fmla="*/ 11748619 w 12192001"/>
              <a:gd name="connsiteY23-8968" fmla="*/ 872002 h 2344739"/>
              <a:gd name="connsiteX24-8969" fmla="*/ 11589545 w 12192001"/>
              <a:gd name="connsiteY24-8970" fmla="*/ 963777 h 2344739"/>
              <a:gd name="connsiteX25-8971" fmla="*/ 11505669 w 12192001"/>
              <a:gd name="connsiteY25-8972" fmla="*/ 1033623 h 2344739"/>
              <a:gd name="connsiteX26-8973" fmla="*/ 11279184 w 12192001"/>
              <a:gd name="connsiteY26-8974" fmla="*/ 1223571 h 2344739"/>
              <a:gd name="connsiteX27-8975" fmla="*/ 11227161 w 12192001"/>
              <a:gd name="connsiteY27-8976" fmla="*/ 1276236 h 2344739"/>
              <a:gd name="connsiteX28-8977" fmla="*/ 11216939 w 12192001"/>
              <a:gd name="connsiteY28-8978" fmla="*/ 1275961 h 2344739"/>
              <a:gd name="connsiteX29-8979" fmla="*/ 11216036 w 12192001"/>
              <a:gd name="connsiteY29-8980" fmla="*/ 1275018 h 2344739"/>
              <a:gd name="connsiteX30-8981" fmla="*/ 11187737 w 12192001"/>
              <a:gd name="connsiteY30-8982" fmla="*/ 1292383 h 2344739"/>
              <a:gd name="connsiteX31-8983" fmla="*/ 11183353 w 12192001"/>
              <a:gd name="connsiteY31-8984" fmla="*/ 1292525 h 2344739"/>
              <a:gd name="connsiteX32-8985" fmla="*/ 11165706 w 12192001"/>
              <a:gd name="connsiteY32-8986" fmla="*/ 1306612 h 2344739"/>
              <a:gd name="connsiteX33-8987" fmla="*/ 11156163 w 12192001"/>
              <a:gd name="connsiteY33-8988" fmla="*/ 1312414 h 2344739"/>
              <a:gd name="connsiteX34-8989" fmla="*/ 11154348 w 12192001"/>
              <a:gd name="connsiteY34-8990" fmla="*/ 1317097 h 2344739"/>
              <a:gd name="connsiteX35-8991" fmla="*/ 11139813 w 12192001"/>
              <a:gd name="connsiteY35-8992" fmla="*/ 1324115 h 2344739"/>
              <a:gd name="connsiteX36-8993" fmla="*/ 11137813 w 12192001"/>
              <a:gd name="connsiteY36-8994" fmla="*/ 1323772 h 2344739"/>
              <a:gd name="connsiteX37-8995" fmla="*/ 11127060 w 12192001"/>
              <a:gd name="connsiteY37-8996" fmla="*/ 1333832 h 2344739"/>
              <a:gd name="connsiteX38-8997" fmla="*/ 11119543 w 12192001"/>
              <a:gd name="connsiteY38-8998" fmla="*/ 1347424 h 2344739"/>
              <a:gd name="connsiteX39-8999" fmla="*/ 10893535 w 12192001"/>
              <a:gd name="connsiteY39-9000" fmla="*/ 1473399 h 2344739"/>
              <a:gd name="connsiteX40-9001" fmla="*/ 10772152 w 12192001"/>
              <a:gd name="connsiteY40-9002" fmla="*/ 1523191 h 2344739"/>
              <a:gd name="connsiteX41-9003" fmla="*/ 10626520 w 12192001"/>
              <a:gd name="connsiteY41-9004" fmla="*/ 1559229 h 2344739"/>
              <a:gd name="connsiteX42-9005" fmla="*/ 10580747 w 12192001"/>
              <a:gd name="connsiteY42-9006" fmla="*/ 1568689 h 2344739"/>
              <a:gd name="connsiteX43-9007" fmla="*/ 10546642 w 12192001"/>
              <a:gd name="connsiteY43-9008" fmla="*/ 1598423 h 2344739"/>
              <a:gd name="connsiteX44-9009" fmla="*/ 10528495 w 12192001"/>
              <a:gd name="connsiteY44-9010" fmla="*/ 1596907 h 2344739"/>
              <a:gd name="connsiteX45-9011" fmla="*/ 10525298 w 12192001"/>
              <a:gd name="connsiteY45-9012" fmla="*/ 1596411 h 2344739"/>
              <a:gd name="connsiteX46-9013" fmla="*/ 10513981 w 12192001"/>
              <a:gd name="connsiteY46-9014" fmla="*/ 1599537 h 2344739"/>
              <a:gd name="connsiteX47-9015" fmla="*/ 10490587 w 12192001"/>
              <a:gd name="connsiteY47-9016" fmla="*/ 1594156 h 2344739"/>
              <a:gd name="connsiteX48-9017" fmla="*/ 10470270 w 12192001"/>
              <a:gd name="connsiteY48-9018" fmla="*/ 1601693 h 2344739"/>
              <a:gd name="connsiteX49-9019" fmla="*/ 10375894 w 12192001"/>
              <a:gd name="connsiteY49-9020" fmla="*/ 1644598 h 2344739"/>
              <a:gd name="connsiteX50-9021" fmla="*/ 10318190 w 12192001"/>
              <a:gd name="connsiteY50-9022" fmla="*/ 1666221 h 2344739"/>
              <a:gd name="connsiteX51-9023" fmla="*/ 10294319 w 12192001"/>
              <a:gd name="connsiteY51-9024" fmla="*/ 1668079 h 2344739"/>
              <a:gd name="connsiteX52-9025" fmla="*/ 10262295 w 12192001"/>
              <a:gd name="connsiteY52-9026" fmla="*/ 1674948 h 2344739"/>
              <a:gd name="connsiteX53-9027" fmla="*/ 10204270 w 12192001"/>
              <a:gd name="connsiteY53-9028" fmla="*/ 1682149 h 2344739"/>
              <a:gd name="connsiteX54-9029" fmla="*/ 10176611 w 12192001"/>
              <a:gd name="connsiteY54-9030" fmla="*/ 1692943 h 2344739"/>
              <a:gd name="connsiteX55-9031" fmla="*/ 10163922 w 12192001"/>
              <a:gd name="connsiteY55-9032" fmla="*/ 1693739 h 2344739"/>
              <a:gd name="connsiteX56-9033" fmla="*/ 10155160 w 12192001"/>
              <a:gd name="connsiteY56-9034" fmla="*/ 1707487 h 2344739"/>
              <a:gd name="connsiteX57-9035" fmla="*/ 10117119 w 12192001"/>
              <a:gd name="connsiteY57-9036" fmla="*/ 1731142 h 2344739"/>
              <a:gd name="connsiteX58-9037" fmla="*/ 10100445 w 12192001"/>
              <a:gd name="connsiteY58-9038" fmla="*/ 1742432 h 2344739"/>
              <a:gd name="connsiteX59-9039" fmla="*/ 10082169 w 12192001"/>
              <a:gd name="connsiteY59-9040" fmla="*/ 1743296 h 2344739"/>
              <a:gd name="connsiteX60-9041" fmla="*/ 10039240 w 12192001"/>
              <a:gd name="connsiteY60-9042" fmla="*/ 1741632 h 2344739"/>
              <a:gd name="connsiteX61-9043" fmla="*/ 9960019 w 12192001"/>
              <a:gd name="connsiteY61-9044" fmla="*/ 1757147 h 2344739"/>
              <a:gd name="connsiteX62-9045" fmla="*/ 9847792 w 12192001"/>
              <a:gd name="connsiteY62-9046" fmla="*/ 1763915 h 2344739"/>
              <a:gd name="connsiteX63-9047" fmla="*/ 9728309 w 12192001"/>
              <a:gd name="connsiteY63-9048" fmla="*/ 1784122 h 2344739"/>
              <a:gd name="connsiteX64-9049" fmla="*/ 9584507 w 12192001"/>
              <a:gd name="connsiteY64-9050" fmla="*/ 1795542 h 2344739"/>
              <a:gd name="connsiteX65-9051" fmla="*/ 9343052 w 12192001"/>
              <a:gd name="connsiteY65-9052" fmla="*/ 1841244 h 2344739"/>
              <a:gd name="connsiteX66-9053" fmla="*/ 9231370 w 12192001"/>
              <a:gd name="connsiteY66-9054" fmla="*/ 1893149 h 2344739"/>
              <a:gd name="connsiteX67-9055" fmla="*/ 9194810 w 12192001"/>
              <a:gd name="connsiteY67-9056" fmla="*/ 1903228 h 2344739"/>
              <a:gd name="connsiteX68-9057" fmla="*/ 9189246 w 12192001"/>
              <a:gd name="connsiteY68-9058" fmla="*/ 1912467 h 2344739"/>
              <a:gd name="connsiteX69-9059" fmla="*/ 9113812 w 12192001"/>
              <a:gd name="connsiteY69-9060" fmla="*/ 1919069 h 2344739"/>
              <a:gd name="connsiteX70-9061" fmla="*/ 9053453 w 12192001"/>
              <a:gd name="connsiteY70-9062" fmla="*/ 1910755 h 2344739"/>
              <a:gd name="connsiteX71-9063" fmla="*/ 9005486 w 12192001"/>
              <a:gd name="connsiteY71-9064" fmla="*/ 1914040 h 2344739"/>
              <a:gd name="connsiteX72-9065" fmla="*/ 9005201 w 12192001"/>
              <a:gd name="connsiteY72-9066" fmla="*/ 1913800 h 2344739"/>
              <a:gd name="connsiteX73-9067" fmla="*/ 8996232 w 12192001"/>
              <a:gd name="connsiteY73-9068" fmla="*/ 1915011 h 2344739"/>
              <a:gd name="connsiteX74-9069" fmla="*/ 8990394 w 12192001"/>
              <a:gd name="connsiteY74-9070" fmla="*/ 1917072 h 2344739"/>
              <a:gd name="connsiteX75-9071" fmla="*/ 8974337 w 12192001"/>
              <a:gd name="connsiteY75-9072" fmla="*/ 1920298 h 2344739"/>
              <a:gd name="connsiteX76-9073" fmla="*/ 8968011 w 12192001"/>
              <a:gd name="connsiteY76-9074" fmla="*/ 1919598 h 2344739"/>
              <a:gd name="connsiteX77-9075" fmla="*/ 8963048 w 12192001"/>
              <a:gd name="connsiteY77-9076" fmla="*/ 1917373 h 2344739"/>
              <a:gd name="connsiteX78-9077" fmla="*/ 8928988 w 12192001"/>
              <a:gd name="connsiteY78-9078" fmla="*/ 1914185 h 2344739"/>
              <a:gd name="connsiteX79-9079" fmla="*/ 8752444 w 12192001"/>
              <a:gd name="connsiteY79-9080" fmla="*/ 1933417 h 2344739"/>
              <a:gd name="connsiteX80-9081" fmla="*/ 8707847 w 12192001"/>
              <a:gd name="connsiteY80-9082" fmla="*/ 1935518 h 2344739"/>
              <a:gd name="connsiteX81-9083" fmla="*/ 8596071 w 12192001"/>
              <a:gd name="connsiteY81-9084" fmla="*/ 1944090 h 2344739"/>
              <a:gd name="connsiteX82-9085" fmla="*/ 8525230 w 12192001"/>
              <a:gd name="connsiteY82-9086" fmla="*/ 1929248 h 2344739"/>
              <a:gd name="connsiteX83-9087" fmla="*/ 8510983 w 12192001"/>
              <a:gd name="connsiteY83-9088" fmla="*/ 1935163 h 2344739"/>
              <a:gd name="connsiteX84-9089" fmla="*/ 8506167 w 12192001"/>
              <a:gd name="connsiteY84-9090" fmla="*/ 1938164 h 2344739"/>
              <a:gd name="connsiteX85-9091" fmla="*/ 8497968 w 12192001"/>
              <a:gd name="connsiteY85-9092" fmla="*/ 1940902 h 2344739"/>
              <a:gd name="connsiteX86-9093" fmla="*/ 8497594 w 12192001"/>
              <a:gd name="connsiteY86-9094" fmla="*/ 1940723 h 2344739"/>
              <a:gd name="connsiteX87-9095" fmla="*/ 8490249 w 12192001"/>
              <a:gd name="connsiteY87-9096" fmla="*/ 1943773 h 2344739"/>
              <a:gd name="connsiteX88-9097" fmla="*/ 8367182 w 12192001"/>
              <a:gd name="connsiteY88-9098" fmla="*/ 1957815 h 2344739"/>
              <a:gd name="connsiteX89-9099" fmla="*/ 8353799 w 12192001"/>
              <a:gd name="connsiteY89-9100" fmla="*/ 1958009 h 2344739"/>
              <a:gd name="connsiteX90-9101" fmla="*/ 8352373 w 12192001"/>
              <a:gd name="connsiteY90-9102" fmla="*/ 1957169 h 2344739"/>
              <a:gd name="connsiteX91-9103" fmla="*/ 8320104 w 12192001"/>
              <a:gd name="connsiteY91-9104" fmla="*/ 1974587 h 2344739"/>
              <a:gd name="connsiteX92-9105" fmla="*/ 8314433 w 12192001"/>
              <a:gd name="connsiteY92-9106" fmla="*/ 1974913 h 2344739"/>
              <a:gd name="connsiteX93-9107" fmla="*/ 8295174 w 12192001"/>
              <a:gd name="connsiteY93-9108" fmla="*/ 1988808 h 2344739"/>
              <a:gd name="connsiteX94-9109" fmla="*/ 8284276 w 12192001"/>
              <a:gd name="connsiteY94-9110" fmla="*/ 1994631 h 2344739"/>
              <a:gd name="connsiteX95-9111" fmla="*/ 8283150 w 12192001"/>
              <a:gd name="connsiteY95-9112" fmla="*/ 1999074 h 2344739"/>
              <a:gd name="connsiteX96-9113" fmla="*/ 8266076 w 12192001"/>
              <a:gd name="connsiteY96-9114" fmla="*/ 2006249 h 2344739"/>
              <a:gd name="connsiteX97-9115" fmla="*/ 8263377 w 12192001"/>
              <a:gd name="connsiteY97-9116" fmla="*/ 2006019 h 2344739"/>
              <a:gd name="connsiteX98-9117" fmla="*/ 8252033 w 12192001"/>
              <a:gd name="connsiteY98-9118" fmla="*/ 2015862 h 2344739"/>
              <a:gd name="connsiteX99-9119" fmla="*/ 8245834 w 12192001"/>
              <a:gd name="connsiteY99-9120" fmla="*/ 2028854 h 2344739"/>
              <a:gd name="connsiteX100-9121" fmla="*/ 8090272 w 12192001"/>
              <a:gd name="connsiteY100-9122" fmla="*/ 2075015 h 2344739"/>
              <a:gd name="connsiteX101-9123" fmla="*/ 7905407 w 12192001"/>
              <a:gd name="connsiteY101-9124" fmla="*/ 2116988 h 2344739"/>
              <a:gd name="connsiteX102-9125" fmla="*/ 7718745 w 12192001"/>
              <a:gd name="connsiteY102-9126" fmla="*/ 2142703 h 2344739"/>
              <a:gd name="connsiteX103-9127" fmla="*/ 7614347 w 12192001"/>
              <a:gd name="connsiteY103-9128" fmla="*/ 2139232 h 2344739"/>
              <a:gd name="connsiteX104-9129" fmla="*/ 7527543 w 12192001"/>
              <a:gd name="connsiteY104-9130" fmla="*/ 2145060 h 2344739"/>
              <a:gd name="connsiteX105-9131" fmla="*/ 7519571 w 12192001"/>
              <a:gd name="connsiteY105-9132" fmla="*/ 2147613 h 2344739"/>
              <a:gd name="connsiteX106-9133" fmla="*/ 7507411 w 12192001"/>
              <a:gd name="connsiteY106-9134" fmla="*/ 2148948 h 2344739"/>
              <a:gd name="connsiteX107-9135" fmla="*/ 7507040 w 12192001"/>
              <a:gd name="connsiteY107-9136" fmla="*/ 2148621 h 2344739"/>
              <a:gd name="connsiteX108-9137" fmla="*/ 7495795 w 12192001"/>
              <a:gd name="connsiteY108-9138" fmla="*/ 2150573 h 2344739"/>
              <a:gd name="connsiteX109-9139" fmla="*/ 7405391 w 12192001"/>
              <a:gd name="connsiteY109-9140" fmla="*/ 2142468 h 2344739"/>
              <a:gd name="connsiteX110-9141" fmla="*/ 7218559 w 12192001"/>
              <a:gd name="connsiteY110-9142" fmla="*/ 2156680 h 2344739"/>
              <a:gd name="connsiteX111-9143" fmla="*/ 7201101 w 12192001"/>
              <a:gd name="connsiteY111-9144" fmla="*/ 2161230 h 2344739"/>
              <a:gd name="connsiteX112-9145" fmla="*/ 7197004 w 12192001"/>
              <a:gd name="connsiteY112-9146" fmla="*/ 2166588 h 2344739"/>
              <a:gd name="connsiteX113-9147" fmla="*/ 7170808 w 12192001"/>
              <a:gd name="connsiteY113-9148" fmla="*/ 2171236 h 2344739"/>
              <a:gd name="connsiteX114-9149" fmla="*/ 7096988 w 12192001"/>
              <a:gd name="connsiteY114-9150" fmla="*/ 2183464 h 2344739"/>
              <a:gd name="connsiteX115-9151" fmla="*/ 7018496 w 12192001"/>
              <a:gd name="connsiteY115-9152" fmla="*/ 2183090 h 2344739"/>
              <a:gd name="connsiteX116-9153" fmla="*/ 6904146 w 12192001"/>
              <a:gd name="connsiteY116-9154" fmla="*/ 2212596 h 2344739"/>
              <a:gd name="connsiteX117-9155" fmla="*/ 6708222 w 12192001"/>
              <a:gd name="connsiteY117-9156" fmla="*/ 2240551 h 2344739"/>
              <a:gd name="connsiteX118-9157" fmla="*/ 6549454 w 12192001"/>
              <a:gd name="connsiteY118-9158" fmla="*/ 2269327 h 2344739"/>
              <a:gd name="connsiteX119-9159" fmla="*/ 6317560 w 12192001"/>
              <a:gd name="connsiteY119-9160" fmla="*/ 2316127 h 2344739"/>
              <a:gd name="connsiteX120-9161" fmla="*/ 6168674 w 12192001"/>
              <a:gd name="connsiteY120-9162" fmla="*/ 2318214 h 2344739"/>
              <a:gd name="connsiteX121-9163" fmla="*/ 6073848 w 12192001"/>
              <a:gd name="connsiteY121-9164" fmla="*/ 2338676 h 2344739"/>
              <a:gd name="connsiteX122-9165" fmla="*/ 6068529 w 12192001"/>
              <a:gd name="connsiteY122-9166" fmla="*/ 2337139 h 2344739"/>
              <a:gd name="connsiteX123-9167" fmla="*/ 6048638 w 12192001"/>
              <a:gd name="connsiteY123-9168" fmla="*/ 2337822 h 2344739"/>
              <a:gd name="connsiteX124-9169" fmla="*/ 6041285 w 12192001"/>
              <a:gd name="connsiteY124-9170" fmla="*/ 2329473 h 2344739"/>
              <a:gd name="connsiteX125-9171" fmla="*/ 6010090 w 12192001"/>
              <a:gd name="connsiteY125-9172" fmla="*/ 2324380 h 2344739"/>
              <a:gd name="connsiteX126-9173" fmla="*/ 5957375 w 12192001"/>
              <a:gd name="connsiteY126-9174" fmla="*/ 2328024 h 2344739"/>
              <a:gd name="connsiteX127-9175" fmla="*/ 5758919 w 12192001"/>
              <a:gd name="connsiteY127-9176" fmla="*/ 2343716 h 2344739"/>
              <a:gd name="connsiteX128-9177" fmla="*/ 5626960 w 12192001"/>
              <a:gd name="connsiteY128-9178" fmla="*/ 2344739 h 2344739"/>
              <a:gd name="connsiteX129-9179" fmla="*/ 5470906 w 12192001"/>
              <a:gd name="connsiteY129-9180" fmla="*/ 2330719 h 2344739"/>
              <a:gd name="connsiteX130-9181" fmla="*/ 5432761 w 12192001"/>
              <a:gd name="connsiteY130-9182" fmla="*/ 2319466 h 2344739"/>
              <a:gd name="connsiteX131-9183" fmla="*/ 5381669 w 12192001"/>
              <a:gd name="connsiteY131-9184" fmla="*/ 2301764 h 2344739"/>
              <a:gd name="connsiteX132-9185" fmla="*/ 5261764 w 12192001"/>
              <a:gd name="connsiteY132-9186" fmla="*/ 2281347 h 2344739"/>
              <a:gd name="connsiteX133-9187" fmla="*/ 5222961 w 12192001"/>
              <a:gd name="connsiteY133-9188" fmla="*/ 2270223 h 2344739"/>
              <a:gd name="connsiteX134-9189" fmla="*/ 5174660 w 12192001"/>
              <a:gd name="connsiteY134-9190" fmla="*/ 2267233 h 2344739"/>
              <a:gd name="connsiteX135-9191" fmla="*/ 5156554 w 12192001"/>
              <a:gd name="connsiteY135-9192" fmla="*/ 2260010 h 2344739"/>
              <a:gd name="connsiteX136-9193" fmla="*/ 5142599 w 12192001"/>
              <a:gd name="connsiteY136-9194" fmla="*/ 2256610 h 2344739"/>
              <a:gd name="connsiteX137-9195" fmla="*/ 5139596 w 12192001"/>
              <a:gd name="connsiteY137-9196" fmla="*/ 2254509 h 2344739"/>
              <a:gd name="connsiteX138-9197" fmla="*/ 5121659 w 12192001"/>
              <a:gd name="connsiteY138-9198" fmla="*/ 2243656 h 2344739"/>
              <a:gd name="connsiteX139-9199" fmla="*/ 5065790 w 12192001"/>
              <a:gd name="connsiteY139-9200" fmla="*/ 2250227 h 2344739"/>
              <a:gd name="connsiteX140-9201" fmla="*/ 5011514 w 12192001"/>
              <a:gd name="connsiteY140-9202" fmla="*/ 2233846 h 2344739"/>
              <a:gd name="connsiteX141-9203" fmla="*/ 4840441 w 12192001"/>
              <a:gd name="connsiteY141-9204" fmla="*/ 2209829 h 2344739"/>
              <a:gd name="connsiteX142-9205" fmla="*/ 4762447 w 12192001"/>
              <a:gd name="connsiteY142-9206" fmla="*/ 2182061 h 2344739"/>
              <a:gd name="connsiteX143-9207" fmla="*/ 4723186 w 12192001"/>
              <a:gd name="connsiteY143-9208" fmla="*/ 2173047 h 2344739"/>
              <a:gd name="connsiteX144-9209" fmla="*/ 4721176 w 12192001"/>
              <a:gd name="connsiteY144-9210" fmla="*/ 2172298 h 2344739"/>
              <a:gd name="connsiteX145-9211" fmla="*/ 4722111 w 12192001"/>
              <a:gd name="connsiteY145-9212" fmla="*/ 2172087 h 2344739"/>
              <a:gd name="connsiteX146-9213" fmla="*/ 4717202 w 12192001"/>
              <a:gd name="connsiteY146-9214" fmla="*/ 2170817 h 2344739"/>
              <a:gd name="connsiteX147-9215" fmla="*/ 4721176 w 12192001"/>
              <a:gd name="connsiteY147-9216" fmla="*/ 2172298 h 2344739"/>
              <a:gd name="connsiteX148-9217" fmla="*/ 4715526 w 12192001"/>
              <a:gd name="connsiteY148-9218" fmla="*/ 2173573 h 2344739"/>
              <a:gd name="connsiteX149-9219" fmla="*/ 4515814 w 12192001"/>
              <a:gd name="connsiteY149-9220" fmla="*/ 2163671 h 2344739"/>
              <a:gd name="connsiteX150-9221" fmla="*/ 4428543 w 12192001"/>
              <a:gd name="connsiteY150-9222" fmla="*/ 2153020 h 2344739"/>
              <a:gd name="connsiteX151-9223" fmla="*/ 4362875 w 12192001"/>
              <a:gd name="connsiteY151-9224" fmla="*/ 2151674 h 2344739"/>
              <a:gd name="connsiteX152-9225" fmla="*/ 4316966 w 12192001"/>
              <a:gd name="connsiteY152-9226" fmla="*/ 2158289 h 2344739"/>
              <a:gd name="connsiteX153-9227" fmla="*/ 4315110 w 12192001"/>
              <a:gd name="connsiteY153-9228" fmla="*/ 2156948 h 2344739"/>
              <a:gd name="connsiteX154-9229" fmla="*/ 4295144 w 12192001"/>
              <a:gd name="connsiteY154-9230" fmla="*/ 2155069 h 2344739"/>
              <a:gd name="connsiteX155-9231" fmla="*/ 4290064 w 12192001"/>
              <a:gd name="connsiteY155-9232" fmla="*/ 2157986 h 2344739"/>
              <a:gd name="connsiteX156-9233" fmla="*/ 4276142 w 12192001"/>
              <a:gd name="connsiteY156-9234" fmla="*/ 2157740 h 2344739"/>
              <a:gd name="connsiteX157-9235" fmla="*/ 4248117 w 12192001"/>
              <a:gd name="connsiteY157-9236" fmla="*/ 2160064 h 2344739"/>
              <a:gd name="connsiteX158-9237" fmla="*/ 4202051 w 12192001"/>
              <a:gd name="connsiteY158-9238" fmla="*/ 2157269 h 2344739"/>
              <a:gd name="connsiteX159-9239" fmla="*/ 4201745 w 12192001"/>
              <a:gd name="connsiteY159-9240" fmla="*/ 2156010 h 2344739"/>
              <a:gd name="connsiteX160-9241" fmla="*/ 4191248 w 12192001"/>
              <a:gd name="connsiteY160-9242" fmla="*/ 2150376 h 2344739"/>
              <a:gd name="connsiteX161-9243" fmla="*/ 4142745 w 12192001"/>
              <a:gd name="connsiteY161-9244" fmla="*/ 2134511 h 2344739"/>
              <a:gd name="connsiteX162-9245" fmla="*/ 4083097 w 12192001"/>
              <a:gd name="connsiteY162-9246" fmla="*/ 2107978 h 2344739"/>
              <a:gd name="connsiteX163-9247" fmla="*/ 4074546 w 12192001"/>
              <a:gd name="connsiteY163-9248" fmla="*/ 2107143 h 2344739"/>
              <a:gd name="connsiteX164-9249" fmla="*/ 4074427 w 12192001"/>
              <a:gd name="connsiteY164-9250" fmla="*/ 2106844 h 2344739"/>
              <a:gd name="connsiteX165-9251" fmla="*/ 4065510 w 12192001"/>
              <a:gd name="connsiteY165-9252" fmla="*/ 2105400 h 2344739"/>
              <a:gd name="connsiteX166-9253" fmla="*/ 4058954 w 12192001"/>
              <a:gd name="connsiteY166-9254" fmla="*/ 2105618 h 2344739"/>
              <a:gd name="connsiteX167-9255" fmla="*/ 4042364 w 12192001"/>
              <a:gd name="connsiteY167-9256" fmla="*/ 2103997 h 2344739"/>
              <a:gd name="connsiteX168-9257" fmla="*/ 4036997 w 12192001"/>
              <a:gd name="connsiteY168-9258" fmla="*/ 2101563 h 2344739"/>
              <a:gd name="connsiteX169-9259" fmla="*/ 4035363 w 12192001"/>
              <a:gd name="connsiteY169-9260" fmla="*/ 2097896 h 2344739"/>
              <a:gd name="connsiteX170-9261" fmla="*/ 4033778 w 12192001"/>
              <a:gd name="connsiteY170-9262" fmla="*/ 2098131 h 2344739"/>
              <a:gd name="connsiteX171-9263" fmla="*/ 4004538 w 12192001"/>
              <a:gd name="connsiteY171-9264" fmla="*/ 2085563 h 2344739"/>
              <a:gd name="connsiteX172-9265" fmla="*/ 3936846 w 12192001"/>
              <a:gd name="connsiteY172-9266" fmla="*/ 2068106 h 2344739"/>
              <a:gd name="connsiteX173-9267" fmla="*/ 3897275 w 12192001"/>
              <a:gd name="connsiteY173-9268" fmla="*/ 2062451 h 2344739"/>
              <a:gd name="connsiteX174-9269" fmla="*/ 3789760 w 12192001"/>
              <a:gd name="connsiteY174-9270" fmla="*/ 2042213 h 2344739"/>
              <a:gd name="connsiteX175-9271" fmla="*/ 3682513 w 12192001"/>
              <a:gd name="connsiteY175-9272" fmla="*/ 2018290 h 2344739"/>
              <a:gd name="connsiteX176-9273" fmla="*/ 3610035 w 12192001"/>
              <a:gd name="connsiteY176-9274" fmla="*/ 1986019 h 2344739"/>
              <a:gd name="connsiteX177-9275" fmla="*/ 3603855 w 12192001"/>
              <a:gd name="connsiteY177-9276" fmla="*/ 1987381 h 2344739"/>
              <a:gd name="connsiteX178-9277" fmla="*/ 3594736 w 12192001"/>
              <a:gd name="connsiteY178-9278" fmla="*/ 1987545 h 2344739"/>
              <a:gd name="connsiteX179-9279" fmla="*/ 3594501 w 12192001"/>
              <a:gd name="connsiteY179-9280" fmla="*/ 1987276 h 2344739"/>
              <a:gd name="connsiteX180-9281" fmla="*/ 3585978 w 12192001"/>
              <a:gd name="connsiteY180-9282" fmla="*/ 1987966 h 2344739"/>
              <a:gd name="connsiteX181-9283" fmla="*/ 3536135 w 12192001"/>
              <a:gd name="connsiteY181-9284" fmla="*/ 1978267 h 2344739"/>
              <a:gd name="connsiteX182-9285" fmla="*/ 3473223 w 12192001"/>
              <a:gd name="connsiteY182-9286" fmla="*/ 1974606 h 2344739"/>
              <a:gd name="connsiteX183-9287" fmla="*/ 3400728 w 12192001"/>
              <a:gd name="connsiteY183-9288" fmla="*/ 1962558 h 2344739"/>
              <a:gd name="connsiteX184-9289" fmla="*/ 3363888 w 12192001"/>
              <a:gd name="connsiteY184-9290" fmla="*/ 1979510 h 2344739"/>
              <a:gd name="connsiteX185-9291" fmla="*/ 3344026 w 12192001"/>
              <a:gd name="connsiteY185-9292" fmla="*/ 1981192 h 2344739"/>
              <a:gd name="connsiteX186-9293" fmla="*/ 3341698 w 12192001"/>
              <a:gd name="connsiteY186-9294" fmla="*/ 1980217 h 2344739"/>
              <a:gd name="connsiteX187-9295" fmla="*/ 3262356 w 12192001"/>
              <a:gd name="connsiteY187-9296" fmla="*/ 1986094 h 2344739"/>
              <a:gd name="connsiteX188-9297" fmla="*/ 3142556 w 12192001"/>
              <a:gd name="connsiteY188-9298" fmla="*/ 1993869 h 2344739"/>
              <a:gd name="connsiteX189-9299" fmla="*/ 3030291 w 12192001"/>
              <a:gd name="connsiteY189-9300" fmla="*/ 1996512 h 2344739"/>
              <a:gd name="connsiteX190-9301" fmla="*/ 2781569 w 12192001"/>
              <a:gd name="connsiteY190-9302" fmla="*/ 2018333 h 2344739"/>
              <a:gd name="connsiteX191-9303" fmla="*/ 2646527 w 12192001"/>
              <a:gd name="connsiteY191-9304" fmla="*/ 2028869 h 2344739"/>
              <a:gd name="connsiteX192-9305" fmla="*/ 2568028 w 12192001"/>
              <a:gd name="connsiteY192-9306" fmla="*/ 2002628 h 2344739"/>
              <a:gd name="connsiteX193-9307" fmla="*/ 2443255 w 12192001"/>
              <a:gd name="connsiteY193-9308" fmla="*/ 2016529 h 2344739"/>
              <a:gd name="connsiteX194-9309" fmla="*/ 2315112 w 12192001"/>
              <a:gd name="connsiteY194-9310" fmla="*/ 2024996 h 2344739"/>
              <a:gd name="connsiteX195-9311" fmla="*/ 2208578 w 12192001"/>
              <a:gd name="connsiteY195-9312" fmla="*/ 2019763 h 2344739"/>
              <a:gd name="connsiteX196-9313" fmla="*/ 2094665 w 12192001"/>
              <a:gd name="connsiteY196-9314" fmla="*/ 2003052 h 2344739"/>
              <a:gd name="connsiteX197-9315" fmla="*/ 1997356 w 12192001"/>
              <a:gd name="connsiteY197-9316" fmla="*/ 1995032 h 2344739"/>
              <a:gd name="connsiteX198-9317" fmla="*/ 1928172 w 12192001"/>
              <a:gd name="connsiteY198-9318" fmla="*/ 2016977 h 2344739"/>
              <a:gd name="connsiteX199-9319" fmla="*/ 1921650 w 12192001"/>
              <a:gd name="connsiteY199-9320" fmla="*/ 2012146 h 2344739"/>
              <a:gd name="connsiteX200-9321" fmla="*/ 1873080 w 12192001"/>
              <a:gd name="connsiteY200-9322" fmla="*/ 2013741 h 2344739"/>
              <a:gd name="connsiteX201-9323" fmla="*/ 1786655 w 12192001"/>
              <a:gd name="connsiteY201-9324" fmla="*/ 2041363 h 2344739"/>
              <a:gd name="connsiteX202-9325" fmla="*/ 1738204 w 12192001"/>
              <a:gd name="connsiteY202-9326" fmla="*/ 2036312 h 2344739"/>
              <a:gd name="connsiteX203-9327" fmla="*/ 1675071 w 12192001"/>
              <a:gd name="connsiteY203-9328" fmla="*/ 2019963 h 2344739"/>
              <a:gd name="connsiteX204-9329" fmla="*/ 1608669 w 12192001"/>
              <a:gd name="connsiteY204-9330" fmla="*/ 2013066 h 2344739"/>
              <a:gd name="connsiteX205-9331" fmla="*/ 1496110 w 12192001"/>
              <a:gd name="connsiteY205-9332" fmla="*/ 1987476 h 2344739"/>
              <a:gd name="connsiteX206-9333" fmla="*/ 1149979 w 12192001"/>
              <a:gd name="connsiteY206-9334" fmla="*/ 1938041 h 2344739"/>
              <a:gd name="connsiteX207-9335" fmla="*/ 858269 w 12192001"/>
              <a:gd name="connsiteY207-9336" fmla="*/ 1928608 h 2344739"/>
              <a:gd name="connsiteX208-9337" fmla="*/ 837540 w 12192001"/>
              <a:gd name="connsiteY208-9338" fmla="*/ 1929821 h 2344739"/>
              <a:gd name="connsiteX209-9339" fmla="*/ 816809 w 12192001"/>
              <a:gd name="connsiteY209-9340" fmla="*/ 1927857 h 2344739"/>
              <a:gd name="connsiteX210-9341" fmla="*/ 811506 w 12192001"/>
              <a:gd name="connsiteY210-9342" fmla="*/ 1930751 h 2344739"/>
              <a:gd name="connsiteX211-9343" fmla="*/ 797041 w 12192001"/>
              <a:gd name="connsiteY211-9344" fmla="*/ 1930446 h 2344739"/>
              <a:gd name="connsiteX212-9345" fmla="*/ 767901 w 12192001"/>
              <a:gd name="connsiteY212-9346" fmla="*/ 1932653 h 2344739"/>
              <a:gd name="connsiteX213-9347" fmla="*/ 763053 w 12192001"/>
              <a:gd name="connsiteY213-9348" fmla="*/ 1930432 h 2344739"/>
              <a:gd name="connsiteX214-9349" fmla="*/ 720047 w 12192001"/>
              <a:gd name="connsiteY214-9350" fmla="*/ 1929661 h 2344739"/>
              <a:gd name="connsiteX215-9351" fmla="*/ 719742 w 12192001"/>
              <a:gd name="connsiteY215-9352" fmla="*/ 1928399 h 2344739"/>
              <a:gd name="connsiteX216-9353" fmla="*/ 708875 w 12192001"/>
              <a:gd name="connsiteY216-9354" fmla="*/ 1922722 h 2344739"/>
              <a:gd name="connsiteX217-9355" fmla="*/ 596792 w 12192001"/>
              <a:gd name="connsiteY217-9356" fmla="*/ 1879864 h 2344739"/>
              <a:gd name="connsiteX218-9357" fmla="*/ 578535 w 12192001"/>
              <a:gd name="connsiteY218-9358" fmla="*/ 1877212 h 2344739"/>
              <a:gd name="connsiteX219-9359" fmla="*/ 571717 w 12192001"/>
              <a:gd name="connsiteY219-9360" fmla="*/ 1877401 h 2344739"/>
              <a:gd name="connsiteX220-9361" fmla="*/ 445099 w 12192001"/>
              <a:gd name="connsiteY220-9362" fmla="*/ 1839371 h 2344739"/>
              <a:gd name="connsiteX221-9363" fmla="*/ 404015 w 12192001"/>
              <a:gd name="connsiteY221-9364" fmla="*/ 1833548 h 2344739"/>
              <a:gd name="connsiteX222-9365" fmla="*/ 292435 w 12192001"/>
              <a:gd name="connsiteY222-9366" fmla="*/ 1812852 h 2344739"/>
              <a:gd name="connsiteX223-9367" fmla="*/ 118381 w 12192001"/>
              <a:gd name="connsiteY223-9368" fmla="*/ 1761047 h 2344739"/>
              <a:gd name="connsiteX224-9369" fmla="*/ 15526 w 12192001"/>
              <a:gd name="connsiteY224-9370" fmla="*/ 1758191 h 2344739"/>
              <a:gd name="connsiteX225-9371" fmla="*/ 2 w 12192001"/>
              <a:gd name="connsiteY225-9372" fmla="*/ 1752722 h 2344739"/>
              <a:gd name="connsiteX226-9373" fmla="*/ 1 w 12192001"/>
              <a:gd name="connsiteY226-9374" fmla="*/ 762497 h 2344739"/>
              <a:gd name="connsiteX227-9375" fmla="*/ 0 w 12192001"/>
              <a:gd name="connsiteY227-9376" fmla="*/ 762497 h 2344739"/>
              <a:gd name="connsiteX228-9377" fmla="*/ 0 w 12192001"/>
              <a:gd name="connsiteY228-9378" fmla="*/ 222213 h 2344739"/>
              <a:gd name="connsiteX229-9379" fmla="*/ 0 w 12192001"/>
              <a:gd name="connsiteY229-9380" fmla="*/ 0 h 2344739"/>
              <a:gd name="connsiteX0-9381" fmla="*/ 0 w 12192001"/>
              <a:gd name="connsiteY0-9382" fmla="*/ 0 h 2344739"/>
              <a:gd name="connsiteX1-9383" fmla="*/ 12192000 w 12192001"/>
              <a:gd name="connsiteY1-9384" fmla="*/ 0 h 2344739"/>
              <a:gd name="connsiteX2-9385" fmla="*/ 12192000 w 12192001"/>
              <a:gd name="connsiteY2-9386" fmla="*/ 222213 h 2344739"/>
              <a:gd name="connsiteX3-9387" fmla="*/ 12192000 w 12192001"/>
              <a:gd name="connsiteY3-9388" fmla="*/ 389190 h 2344739"/>
              <a:gd name="connsiteX4-9389" fmla="*/ 12192001 w 12192001"/>
              <a:gd name="connsiteY4-9390" fmla="*/ 579739 h 2344739"/>
              <a:gd name="connsiteX5-9391" fmla="*/ 12184838 w 12192001"/>
              <a:gd name="connsiteY5-9392" fmla="*/ 584189 h 2344739"/>
              <a:gd name="connsiteX6-9393" fmla="*/ 12155215 w 12192001"/>
              <a:gd name="connsiteY6-9394" fmla="*/ 597366 h 2344739"/>
              <a:gd name="connsiteX7-9395" fmla="*/ 12138067 w 12192001"/>
              <a:gd name="connsiteY7-9396" fmla="*/ 623179 h 2344739"/>
              <a:gd name="connsiteX8-9397" fmla="*/ 12125179 w 12192001"/>
              <a:gd name="connsiteY8-9398" fmla="*/ 624690 h 2344739"/>
              <a:gd name="connsiteX9-9399" fmla="*/ 12122859 w 12192001"/>
              <a:gd name="connsiteY9-9400" fmla="*/ 624794 h 2344739"/>
              <a:gd name="connsiteX10-9401" fmla="*/ 12115706 w 12192001"/>
              <a:gd name="connsiteY10-9402" fmla="*/ 628608 h 2344739"/>
              <a:gd name="connsiteX11-9403" fmla="*/ 12098349 w 12192001"/>
              <a:gd name="connsiteY11-9404" fmla="*/ 628139 h 2344739"/>
              <a:gd name="connsiteX12-9405" fmla="*/ 12085925 w 12192001"/>
              <a:gd name="connsiteY12-9406" fmla="*/ 636341 h 2344739"/>
              <a:gd name="connsiteX13-9407" fmla="*/ 12029925 w 12192001"/>
              <a:gd name="connsiteY13-9408" fmla="*/ 680009 h 2344739"/>
              <a:gd name="connsiteX14-9409" fmla="*/ 11994685 w 12192001"/>
              <a:gd name="connsiteY14-9410" fmla="*/ 703458 h 2344739"/>
              <a:gd name="connsiteX15-9411" fmla="*/ 11978569 w 12192001"/>
              <a:gd name="connsiteY15-9412" fmla="*/ 708161 h 2344739"/>
              <a:gd name="connsiteX16-9413" fmla="*/ 11957898 w 12192001"/>
              <a:gd name="connsiteY16-9414" fmla="*/ 717558 h 2344739"/>
              <a:gd name="connsiteX17-9415" fmla="*/ 11919306 w 12192001"/>
              <a:gd name="connsiteY17-9416" fmla="*/ 730883 h 2344739"/>
              <a:gd name="connsiteX18-9417" fmla="*/ 11902508 w 12192001"/>
              <a:gd name="connsiteY18-9418" fmla="*/ 742426 h 2344739"/>
              <a:gd name="connsiteX19-9419" fmla="*/ 11893900 w 12192001"/>
              <a:gd name="connsiteY19-9420" fmla="*/ 744791 h 2344739"/>
              <a:gd name="connsiteX20-9421" fmla="*/ 11890820 w 12192001"/>
              <a:gd name="connsiteY20-9422" fmla="*/ 755729 h 2344739"/>
              <a:gd name="connsiteX21-9423" fmla="*/ 11869628 w 12192001"/>
              <a:gd name="connsiteY21-9424" fmla="*/ 777816 h 2344739"/>
              <a:gd name="connsiteX22-9425" fmla="*/ 11812228 w 12192001"/>
              <a:gd name="connsiteY22-9426" fmla="*/ 797659 h 2344739"/>
              <a:gd name="connsiteX23-9427" fmla="*/ 11748619 w 12192001"/>
              <a:gd name="connsiteY23-9428" fmla="*/ 872002 h 2344739"/>
              <a:gd name="connsiteX24-9429" fmla="*/ 11589545 w 12192001"/>
              <a:gd name="connsiteY24-9430" fmla="*/ 963777 h 2344739"/>
              <a:gd name="connsiteX25-9431" fmla="*/ 11505669 w 12192001"/>
              <a:gd name="connsiteY25-9432" fmla="*/ 1033623 h 2344739"/>
              <a:gd name="connsiteX26-9433" fmla="*/ 11279184 w 12192001"/>
              <a:gd name="connsiteY26-9434" fmla="*/ 1223571 h 2344739"/>
              <a:gd name="connsiteX27-9435" fmla="*/ 11227161 w 12192001"/>
              <a:gd name="connsiteY27-9436" fmla="*/ 1276236 h 2344739"/>
              <a:gd name="connsiteX28-9437" fmla="*/ 11216939 w 12192001"/>
              <a:gd name="connsiteY28-9438" fmla="*/ 1275961 h 2344739"/>
              <a:gd name="connsiteX29-9439" fmla="*/ 11216036 w 12192001"/>
              <a:gd name="connsiteY29-9440" fmla="*/ 1275018 h 2344739"/>
              <a:gd name="connsiteX30-9441" fmla="*/ 11187737 w 12192001"/>
              <a:gd name="connsiteY30-9442" fmla="*/ 1292383 h 2344739"/>
              <a:gd name="connsiteX31-9443" fmla="*/ 11183353 w 12192001"/>
              <a:gd name="connsiteY31-9444" fmla="*/ 1292525 h 2344739"/>
              <a:gd name="connsiteX32-9445" fmla="*/ 11165706 w 12192001"/>
              <a:gd name="connsiteY32-9446" fmla="*/ 1306612 h 2344739"/>
              <a:gd name="connsiteX33-9447" fmla="*/ 11156163 w 12192001"/>
              <a:gd name="connsiteY33-9448" fmla="*/ 1312414 h 2344739"/>
              <a:gd name="connsiteX34-9449" fmla="*/ 11154348 w 12192001"/>
              <a:gd name="connsiteY34-9450" fmla="*/ 1317097 h 2344739"/>
              <a:gd name="connsiteX35-9451" fmla="*/ 11139813 w 12192001"/>
              <a:gd name="connsiteY35-9452" fmla="*/ 1324115 h 2344739"/>
              <a:gd name="connsiteX36-9453" fmla="*/ 11137813 w 12192001"/>
              <a:gd name="connsiteY36-9454" fmla="*/ 1323772 h 2344739"/>
              <a:gd name="connsiteX37-9455" fmla="*/ 11127060 w 12192001"/>
              <a:gd name="connsiteY37-9456" fmla="*/ 1333832 h 2344739"/>
              <a:gd name="connsiteX38-9457" fmla="*/ 11119543 w 12192001"/>
              <a:gd name="connsiteY38-9458" fmla="*/ 1347424 h 2344739"/>
              <a:gd name="connsiteX39-9459" fmla="*/ 10893535 w 12192001"/>
              <a:gd name="connsiteY39-9460" fmla="*/ 1473399 h 2344739"/>
              <a:gd name="connsiteX40-9461" fmla="*/ 10772152 w 12192001"/>
              <a:gd name="connsiteY40-9462" fmla="*/ 1523191 h 2344739"/>
              <a:gd name="connsiteX41-9463" fmla="*/ 10626520 w 12192001"/>
              <a:gd name="connsiteY41-9464" fmla="*/ 1559229 h 2344739"/>
              <a:gd name="connsiteX42-9465" fmla="*/ 10580747 w 12192001"/>
              <a:gd name="connsiteY42-9466" fmla="*/ 1568689 h 2344739"/>
              <a:gd name="connsiteX43-9467" fmla="*/ 10546642 w 12192001"/>
              <a:gd name="connsiteY43-9468" fmla="*/ 1598423 h 2344739"/>
              <a:gd name="connsiteX44-9469" fmla="*/ 10528495 w 12192001"/>
              <a:gd name="connsiteY44-9470" fmla="*/ 1596907 h 2344739"/>
              <a:gd name="connsiteX45-9471" fmla="*/ 10525298 w 12192001"/>
              <a:gd name="connsiteY45-9472" fmla="*/ 1596411 h 2344739"/>
              <a:gd name="connsiteX46-9473" fmla="*/ 10513981 w 12192001"/>
              <a:gd name="connsiteY46-9474" fmla="*/ 1599537 h 2344739"/>
              <a:gd name="connsiteX47-9475" fmla="*/ 10490587 w 12192001"/>
              <a:gd name="connsiteY47-9476" fmla="*/ 1594156 h 2344739"/>
              <a:gd name="connsiteX48-9477" fmla="*/ 10470270 w 12192001"/>
              <a:gd name="connsiteY48-9478" fmla="*/ 1601693 h 2344739"/>
              <a:gd name="connsiteX49-9479" fmla="*/ 10375894 w 12192001"/>
              <a:gd name="connsiteY49-9480" fmla="*/ 1644598 h 2344739"/>
              <a:gd name="connsiteX50-9481" fmla="*/ 10318190 w 12192001"/>
              <a:gd name="connsiteY50-9482" fmla="*/ 1666221 h 2344739"/>
              <a:gd name="connsiteX51-9483" fmla="*/ 10294319 w 12192001"/>
              <a:gd name="connsiteY51-9484" fmla="*/ 1668079 h 2344739"/>
              <a:gd name="connsiteX52-9485" fmla="*/ 10262295 w 12192001"/>
              <a:gd name="connsiteY52-9486" fmla="*/ 1674948 h 2344739"/>
              <a:gd name="connsiteX53-9487" fmla="*/ 10204270 w 12192001"/>
              <a:gd name="connsiteY53-9488" fmla="*/ 1682149 h 2344739"/>
              <a:gd name="connsiteX54-9489" fmla="*/ 10176611 w 12192001"/>
              <a:gd name="connsiteY54-9490" fmla="*/ 1692943 h 2344739"/>
              <a:gd name="connsiteX55-9491" fmla="*/ 10163922 w 12192001"/>
              <a:gd name="connsiteY55-9492" fmla="*/ 1693739 h 2344739"/>
              <a:gd name="connsiteX56-9493" fmla="*/ 10155160 w 12192001"/>
              <a:gd name="connsiteY56-9494" fmla="*/ 1707487 h 2344739"/>
              <a:gd name="connsiteX57-9495" fmla="*/ 10117119 w 12192001"/>
              <a:gd name="connsiteY57-9496" fmla="*/ 1731142 h 2344739"/>
              <a:gd name="connsiteX58-9497" fmla="*/ 10100445 w 12192001"/>
              <a:gd name="connsiteY58-9498" fmla="*/ 1742432 h 2344739"/>
              <a:gd name="connsiteX59-9499" fmla="*/ 10082169 w 12192001"/>
              <a:gd name="connsiteY59-9500" fmla="*/ 1743296 h 2344739"/>
              <a:gd name="connsiteX60-9501" fmla="*/ 10039240 w 12192001"/>
              <a:gd name="connsiteY60-9502" fmla="*/ 1741632 h 2344739"/>
              <a:gd name="connsiteX61-9503" fmla="*/ 9960019 w 12192001"/>
              <a:gd name="connsiteY61-9504" fmla="*/ 1757147 h 2344739"/>
              <a:gd name="connsiteX62-9505" fmla="*/ 9847792 w 12192001"/>
              <a:gd name="connsiteY62-9506" fmla="*/ 1763915 h 2344739"/>
              <a:gd name="connsiteX63-9507" fmla="*/ 9728309 w 12192001"/>
              <a:gd name="connsiteY63-9508" fmla="*/ 1784122 h 2344739"/>
              <a:gd name="connsiteX64-9509" fmla="*/ 9584507 w 12192001"/>
              <a:gd name="connsiteY64-9510" fmla="*/ 1795542 h 2344739"/>
              <a:gd name="connsiteX65-9511" fmla="*/ 9343052 w 12192001"/>
              <a:gd name="connsiteY65-9512" fmla="*/ 1841244 h 2344739"/>
              <a:gd name="connsiteX66-9513" fmla="*/ 9231370 w 12192001"/>
              <a:gd name="connsiteY66-9514" fmla="*/ 1893149 h 2344739"/>
              <a:gd name="connsiteX67-9515" fmla="*/ 9194810 w 12192001"/>
              <a:gd name="connsiteY67-9516" fmla="*/ 1903228 h 2344739"/>
              <a:gd name="connsiteX68-9517" fmla="*/ 9189246 w 12192001"/>
              <a:gd name="connsiteY68-9518" fmla="*/ 1912467 h 2344739"/>
              <a:gd name="connsiteX69-9519" fmla="*/ 9113812 w 12192001"/>
              <a:gd name="connsiteY69-9520" fmla="*/ 1919069 h 2344739"/>
              <a:gd name="connsiteX70-9521" fmla="*/ 9053453 w 12192001"/>
              <a:gd name="connsiteY70-9522" fmla="*/ 1910755 h 2344739"/>
              <a:gd name="connsiteX71-9523" fmla="*/ 9005486 w 12192001"/>
              <a:gd name="connsiteY71-9524" fmla="*/ 1914040 h 2344739"/>
              <a:gd name="connsiteX72-9525" fmla="*/ 9005201 w 12192001"/>
              <a:gd name="connsiteY72-9526" fmla="*/ 1913800 h 2344739"/>
              <a:gd name="connsiteX73-9527" fmla="*/ 8996232 w 12192001"/>
              <a:gd name="connsiteY73-9528" fmla="*/ 1915011 h 2344739"/>
              <a:gd name="connsiteX74-9529" fmla="*/ 8990394 w 12192001"/>
              <a:gd name="connsiteY74-9530" fmla="*/ 1917072 h 2344739"/>
              <a:gd name="connsiteX75-9531" fmla="*/ 8974337 w 12192001"/>
              <a:gd name="connsiteY75-9532" fmla="*/ 1920298 h 2344739"/>
              <a:gd name="connsiteX76-9533" fmla="*/ 8968011 w 12192001"/>
              <a:gd name="connsiteY76-9534" fmla="*/ 1919598 h 2344739"/>
              <a:gd name="connsiteX77-9535" fmla="*/ 8963048 w 12192001"/>
              <a:gd name="connsiteY77-9536" fmla="*/ 1917373 h 2344739"/>
              <a:gd name="connsiteX78-9537" fmla="*/ 8928988 w 12192001"/>
              <a:gd name="connsiteY78-9538" fmla="*/ 1914185 h 2344739"/>
              <a:gd name="connsiteX79-9539" fmla="*/ 8752444 w 12192001"/>
              <a:gd name="connsiteY79-9540" fmla="*/ 1933417 h 2344739"/>
              <a:gd name="connsiteX80-9541" fmla="*/ 8707847 w 12192001"/>
              <a:gd name="connsiteY80-9542" fmla="*/ 1935518 h 2344739"/>
              <a:gd name="connsiteX81-9543" fmla="*/ 8596071 w 12192001"/>
              <a:gd name="connsiteY81-9544" fmla="*/ 1944090 h 2344739"/>
              <a:gd name="connsiteX82-9545" fmla="*/ 8525230 w 12192001"/>
              <a:gd name="connsiteY82-9546" fmla="*/ 1929248 h 2344739"/>
              <a:gd name="connsiteX83-9547" fmla="*/ 8510983 w 12192001"/>
              <a:gd name="connsiteY83-9548" fmla="*/ 1935163 h 2344739"/>
              <a:gd name="connsiteX84-9549" fmla="*/ 8506167 w 12192001"/>
              <a:gd name="connsiteY84-9550" fmla="*/ 1938164 h 2344739"/>
              <a:gd name="connsiteX85-9551" fmla="*/ 8497968 w 12192001"/>
              <a:gd name="connsiteY85-9552" fmla="*/ 1940902 h 2344739"/>
              <a:gd name="connsiteX86-9553" fmla="*/ 8497594 w 12192001"/>
              <a:gd name="connsiteY86-9554" fmla="*/ 1940723 h 2344739"/>
              <a:gd name="connsiteX87-9555" fmla="*/ 8490249 w 12192001"/>
              <a:gd name="connsiteY87-9556" fmla="*/ 1943773 h 2344739"/>
              <a:gd name="connsiteX88-9557" fmla="*/ 8367182 w 12192001"/>
              <a:gd name="connsiteY88-9558" fmla="*/ 1957815 h 2344739"/>
              <a:gd name="connsiteX89-9559" fmla="*/ 8353799 w 12192001"/>
              <a:gd name="connsiteY89-9560" fmla="*/ 1958009 h 2344739"/>
              <a:gd name="connsiteX90-9561" fmla="*/ 8352373 w 12192001"/>
              <a:gd name="connsiteY90-9562" fmla="*/ 1957169 h 2344739"/>
              <a:gd name="connsiteX91-9563" fmla="*/ 8320104 w 12192001"/>
              <a:gd name="connsiteY91-9564" fmla="*/ 1974587 h 2344739"/>
              <a:gd name="connsiteX92-9565" fmla="*/ 8314433 w 12192001"/>
              <a:gd name="connsiteY92-9566" fmla="*/ 1974913 h 2344739"/>
              <a:gd name="connsiteX93-9567" fmla="*/ 8295174 w 12192001"/>
              <a:gd name="connsiteY93-9568" fmla="*/ 1988808 h 2344739"/>
              <a:gd name="connsiteX94-9569" fmla="*/ 8284276 w 12192001"/>
              <a:gd name="connsiteY94-9570" fmla="*/ 1994631 h 2344739"/>
              <a:gd name="connsiteX95-9571" fmla="*/ 8283150 w 12192001"/>
              <a:gd name="connsiteY95-9572" fmla="*/ 1999074 h 2344739"/>
              <a:gd name="connsiteX96-9573" fmla="*/ 8266076 w 12192001"/>
              <a:gd name="connsiteY96-9574" fmla="*/ 2006249 h 2344739"/>
              <a:gd name="connsiteX97-9575" fmla="*/ 8263377 w 12192001"/>
              <a:gd name="connsiteY97-9576" fmla="*/ 2006019 h 2344739"/>
              <a:gd name="connsiteX98-9577" fmla="*/ 8252033 w 12192001"/>
              <a:gd name="connsiteY98-9578" fmla="*/ 2015862 h 2344739"/>
              <a:gd name="connsiteX99-9579" fmla="*/ 8245834 w 12192001"/>
              <a:gd name="connsiteY99-9580" fmla="*/ 2028854 h 2344739"/>
              <a:gd name="connsiteX100-9581" fmla="*/ 8090272 w 12192001"/>
              <a:gd name="connsiteY100-9582" fmla="*/ 2075015 h 2344739"/>
              <a:gd name="connsiteX101-9583" fmla="*/ 7905407 w 12192001"/>
              <a:gd name="connsiteY101-9584" fmla="*/ 2116988 h 2344739"/>
              <a:gd name="connsiteX102-9585" fmla="*/ 7718745 w 12192001"/>
              <a:gd name="connsiteY102-9586" fmla="*/ 2142703 h 2344739"/>
              <a:gd name="connsiteX103-9587" fmla="*/ 7614347 w 12192001"/>
              <a:gd name="connsiteY103-9588" fmla="*/ 2139232 h 2344739"/>
              <a:gd name="connsiteX104-9589" fmla="*/ 7527543 w 12192001"/>
              <a:gd name="connsiteY104-9590" fmla="*/ 2145060 h 2344739"/>
              <a:gd name="connsiteX105-9591" fmla="*/ 7519571 w 12192001"/>
              <a:gd name="connsiteY105-9592" fmla="*/ 2147613 h 2344739"/>
              <a:gd name="connsiteX106-9593" fmla="*/ 7507411 w 12192001"/>
              <a:gd name="connsiteY106-9594" fmla="*/ 2148948 h 2344739"/>
              <a:gd name="connsiteX107-9595" fmla="*/ 7507040 w 12192001"/>
              <a:gd name="connsiteY107-9596" fmla="*/ 2148621 h 2344739"/>
              <a:gd name="connsiteX108-9597" fmla="*/ 7495795 w 12192001"/>
              <a:gd name="connsiteY108-9598" fmla="*/ 2150573 h 2344739"/>
              <a:gd name="connsiteX109-9599" fmla="*/ 7405391 w 12192001"/>
              <a:gd name="connsiteY109-9600" fmla="*/ 2142468 h 2344739"/>
              <a:gd name="connsiteX110-9601" fmla="*/ 7218559 w 12192001"/>
              <a:gd name="connsiteY110-9602" fmla="*/ 2156680 h 2344739"/>
              <a:gd name="connsiteX111-9603" fmla="*/ 7201101 w 12192001"/>
              <a:gd name="connsiteY111-9604" fmla="*/ 2161230 h 2344739"/>
              <a:gd name="connsiteX112-9605" fmla="*/ 7197004 w 12192001"/>
              <a:gd name="connsiteY112-9606" fmla="*/ 2166588 h 2344739"/>
              <a:gd name="connsiteX113-9607" fmla="*/ 7170808 w 12192001"/>
              <a:gd name="connsiteY113-9608" fmla="*/ 2171236 h 2344739"/>
              <a:gd name="connsiteX114-9609" fmla="*/ 7096988 w 12192001"/>
              <a:gd name="connsiteY114-9610" fmla="*/ 2183464 h 2344739"/>
              <a:gd name="connsiteX115-9611" fmla="*/ 7018496 w 12192001"/>
              <a:gd name="connsiteY115-9612" fmla="*/ 2183090 h 2344739"/>
              <a:gd name="connsiteX116-9613" fmla="*/ 6904146 w 12192001"/>
              <a:gd name="connsiteY116-9614" fmla="*/ 2212596 h 2344739"/>
              <a:gd name="connsiteX117-9615" fmla="*/ 6708222 w 12192001"/>
              <a:gd name="connsiteY117-9616" fmla="*/ 2240551 h 2344739"/>
              <a:gd name="connsiteX118-9617" fmla="*/ 6549454 w 12192001"/>
              <a:gd name="connsiteY118-9618" fmla="*/ 2269327 h 2344739"/>
              <a:gd name="connsiteX119-9619" fmla="*/ 6317560 w 12192001"/>
              <a:gd name="connsiteY119-9620" fmla="*/ 2316127 h 2344739"/>
              <a:gd name="connsiteX120-9621" fmla="*/ 6168674 w 12192001"/>
              <a:gd name="connsiteY120-9622" fmla="*/ 2318214 h 2344739"/>
              <a:gd name="connsiteX121-9623" fmla="*/ 6073848 w 12192001"/>
              <a:gd name="connsiteY121-9624" fmla="*/ 2338676 h 2344739"/>
              <a:gd name="connsiteX122-9625" fmla="*/ 6068529 w 12192001"/>
              <a:gd name="connsiteY122-9626" fmla="*/ 2337139 h 2344739"/>
              <a:gd name="connsiteX123-9627" fmla="*/ 6048638 w 12192001"/>
              <a:gd name="connsiteY123-9628" fmla="*/ 2337822 h 2344739"/>
              <a:gd name="connsiteX124-9629" fmla="*/ 6041285 w 12192001"/>
              <a:gd name="connsiteY124-9630" fmla="*/ 2329473 h 2344739"/>
              <a:gd name="connsiteX125-9631" fmla="*/ 6010090 w 12192001"/>
              <a:gd name="connsiteY125-9632" fmla="*/ 2324380 h 2344739"/>
              <a:gd name="connsiteX126-9633" fmla="*/ 5957375 w 12192001"/>
              <a:gd name="connsiteY126-9634" fmla="*/ 2328024 h 2344739"/>
              <a:gd name="connsiteX127-9635" fmla="*/ 5758919 w 12192001"/>
              <a:gd name="connsiteY127-9636" fmla="*/ 2343716 h 2344739"/>
              <a:gd name="connsiteX128-9637" fmla="*/ 5626960 w 12192001"/>
              <a:gd name="connsiteY128-9638" fmla="*/ 2344739 h 2344739"/>
              <a:gd name="connsiteX129-9639" fmla="*/ 5470906 w 12192001"/>
              <a:gd name="connsiteY129-9640" fmla="*/ 2330719 h 2344739"/>
              <a:gd name="connsiteX130-9641" fmla="*/ 5432761 w 12192001"/>
              <a:gd name="connsiteY130-9642" fmla="*/ 2319466 h 2344739"/>
              <a:gd name="connsiteX131-9643" fmla="*/ 5381669 w 12192001"/>
              <a:gd name="connsiteY131-9644" fmla="*/ 2301764 h 2344739"/>
              <a:gd name="connsiteX132-9645" fmla="*/ 5261764 w 12192001"/>
              <a:gd name="connsiteY132-9646" fmla="*/ 2281347 h 2344739"/>
              <a:gd name="connsiteX133-9647" fmla="*/ 5222961 w 12192001"/>
              <a:gd name="connsiteY133-9648" fmla="*/ 2270223 h 2344739"/>
              <a:gd name="connsiteX134-9649" fmla="*/ 5174660 w 12192001"/>
              <a:gd name="connsiteY134-9650" fmla="*/ 2267233 h 2344739"/>
              <a:gd name="connsiteX135-9651" fmla="*/ 5156554 w 12192001"/>
              <a:gd name="connsiteY135-9652" fmla="*/ 2260010 h 2344739"/>
              <a:gd name="connsiteX136-9653" fmla="*/ 5142599 w 12192001"/>
              <a:gd name="connsiteY136-9654" fmla="*/ 2256610 h 2344739"/>
              <a:gd name="connsiteX137-9655" fmla="*/ 5139596 w 12192001"/>
              <a:gd name="connsiteY137-9656" fmla="*/ 2254509 h 2344739"/>
              <a:gd name="connsiteX138-9657" fmla="*/ 5121659 w 12192001"/>
              <a:gd name="connsiteY138-9658" fmla="*/ 2243656 h 2344739"/>
              <a:gd name="connsiteX139-9659" fmla="*/ 5065790 w 12192001"/>
              <a:gd name="connsiteY139-9660" fmla="*/ 2250227 h 2344739"/>
              <a:gd name="connsiteX140-9661" fmla="*/ 5011514 w 12192001"/>
              <a:gd name="connsiteY140-9662" fmla="*/ 2233846 h 2344739"/>
              <a:gd name="connsiteX141-9663" fmla="*/ 4840441 w 12192001"/>
              <a:gd name="connsiteY141-9664" fmla="*/ 2209829 h 2344739"/>
              <a:gd name="connsiteX142-9665" fmla="*/ 4762447 w 12192001"/>
              <a:gd name="connsiteY142-9666" fmla="*/ 2182061 h 2344739"/>
              <a:gd name="connsiteX143-9667" fmla="*/ 4723186 w 12192001"/>
              <a:gd name="connsiteY143-9668" fmla="*/ 2173047 h 2344739"/>
              <a:gd name="connsiteX144-9669" fmla="*/ 4721176 w 12192001"/>
              <a:gd name="connsiteY144-9670" fmla="*/ 2172298 h 2344739"/>
              <a:gd name="connsiteX145-9671" fmla="*/ 4722111 w 12192001"/>
              <a:gd name="connsiteY145-9672" fmla="*/ 2172087 h 2344739"/>
              <a:gd name="connsiteX146-9673" fmla="*/ 4717202 w 12192001"/>
              <a:gd name="connsiteY146-9674" fmla="*/ 2170817 h 2344739"/>
              <a:gd name="connsiteX147-9675" fmla="*/ 4721176 w 12192001"/>
              <a:gd name="connsiteY147-9676" fmla="*/ 2172298 h 2344739"/>
              <a:gd name="connsiteX148-9677" fmla="*/ 4715526 w 12192001"/>
              <a:gd name="connsiteY148-9678" fmla="*/ 2173573 h 2344739"/>
              <a:gd name="connsiteX149-9679" fmla="*/ 4515814 w 12192001"/>
              <a:gd name="connsiteY149-9680" fmla="*/ 2163671 h 2344739"/>
              <a:gd name="connsiteX150-9681" fmla="*/ 4428543 w 12192001"/>
              <a:gd name="connsiteY150-9682" fmla="*/ 2153020 h 2344739"/>
              <a:gd name="connsiteX151-9683" fmla="*/ 4362875 w 12192001"/>
              <a:gd name="connsiteY151-9684" fmla="*/ 2151674 h 2344739"/>
              <a:gd name="connsiteX152-9685" fmla="*/ 4316966 w 12192001"/>
              <a:gd name="connsiteY152-9686" fmla="*/ 2158289 h 2344739"/>
              <a:gd name="connsiteX153-9687" fmla="*/ 4315110 w 12192001"/>
              <a:gd name="connsiteY153-9688" fmla="*/ 2156948 h 2344739"/>
              <a:gd name="connsiteX154-9689" fmla="*/ 4295144 w 12192001"/>
              <a:gd name="connsiteY154-9690" fmla="*/ 2155069 h 2344739"/>
              <a:gd name="connsiteX155-9691" fmla="*/ 4290064 w 12192001"/>
              <a:gd name="connsiteY155-9692" fmla="*/ 2157986 h 2344739"/>
              <a:gd name="connsiteX156-9693" fmla="*/ 4276142 w 12192001"/>
              <a:gd name="connsiteY156-9694" fmla="*/ 2157740 h 2344739"/>
              <a:gd name="connsiteX157-9695" fmla="*/ 4248117 w 12192001"/>
              <a:gd name="connsiteY157-9696" fmla="*/ 2160064 h 2344739"/>
              <a:gd name="connsiteX158-9697" fmla="*/ 4202051 w 12192001"/>
              <a:gd name="connsiteY158-9698" fmla="*/ 2157269 h 2344739"/>
              <a:gd name="connsiteX159-9699" fmla="*/ 4201745 w 12192001"/>
              <a:gd name="connsiteY159-9700" fmla="*/ 2156010 h 2344739"/>
              <a:gd name="connsiteX160-9701" fmla="*/ 4191248 w 12192001"/>
              <a:gd name="connsiteY160-9702" fmla="*/ 2150376 h 2344739"/>
              <a:gd name="connsiteX161-9703" fmla="*/ 4142745 w 12192001"/>
              <a:gd name="connsiteY161-9704" fmla="*/ 2134511 h 2344739"/>
              <a:gd name="connsiteX162-9705" fmla="*/ 4083097 w 12192001"/>
              <a:gd name="connsiteY162-9706" fmla="*/ 2107978 h 2344739"/>
              <a:gd name="connsiteX163-9707" fmla="*/ 4074546 w 12192001"/>
              <a:gd name="connsiteY163-9708" fmla="*/ 2107143 h 2344739"/>
              <a:gd name="connsiteX164-9709" fmla="*/ 4074427 w 12192001"/>
              <a:gd name="connsiteY164-9710" fmla="*/ 2106844 h 2344739"/>
              <a:gd name="connsiteX165-9711" fmla="*/ 4065510 w 12192001"/>
              <a:gd name="connsiteY165-9712" fmla="*/ 2105400 h 2344739"/>
              <a:gd name="connsiteX166-9713" fmla="*/ 4058954 w 12192001"/>
              <a:gd name="connsiteY166-9714" fmla="*/ 2105618 h 2344739"/>
              <a:gd name="connsiteX167-9715" fmla="*/ 4042364 w 12192001"/>
              <a:gd name="connsiteY167-9716" fmla="*/ 2103997 h 2344739"/>
              <a:gd name="connsiteX168-9717" fmla="*/ 4036997 w 12192001"/>
              <a:gd name="connsiteY168-9718" fmla="*/ 2101563 h 2344739"/>
              <a:gd name="connsiteX169-9719" fmla="*/ 4035363 w 12192001"/>
              <a:gd name="connsiteY169-9720" fmla="*/ 2097896 h 2344739"/>
              <a:gd name="connsiteX170-9721" fmla="*/ 4033778 w 12192001"/>
              <a:gd name="connsiteY170-9722" fmla="*/ 2098131 h 2344739"/>
              <a:gd name="connsiteX171-9723" fmla="*/ 4004538 w 12192001"/>
              <a:gd name="connsiteY171-9724" fmla="*/ 2085563 h 2344739"/>
              <a:gd name="connsiteX172-9725" fmla="*/ 3936846 w 12192001"/>
              <a:gd name="connsiteY172-9726" fmla="*/ 2068106 h 2344739"/>
              <a:gd name="connsiteX173-9727" fmla="*/ 3897275 w 12192001"/>
              <a:gd name="connsiteY173-9728" fmla="*/ 2062451 h 2344739"/>
              <a:gd name="connsiteX174-9729" fmla="*/ 3789760 w 12192001"/>
              <a:gd name="connsiteY174-9730" fmla="*/ 2042213 h 2344739"/>
              <a:gd name="connsiteX175-9731" fmla="*/ 3682513 w 12192001"/>
              <a:gd name="connsiteY175-9732" fmla="*/ 2018290 h 2344739"/>
              <a:gd name="connsiteX176-9733" fmla="*/ 3610035 w 12192001"/>
              <a:gd name="connsiteY176-9734" fmla="*/ 1986019 h 2344739"/>
              <a:gd name="connsiteX177-9735" fmla="*/ 3603855 w 12192001"/>
              <a:gd name="connsiteY177-9736" fmla="*/ 1987381 h 2344739"/>
              <a:gd name="connsiteX178-9737" fmla="*/ 3594736 w 12192001"/>
              <a:gd name="connsiteY178-9738" fmla="*/ 1987545 h 2344739"/>
              <a:gd name="connsiteX179-9739" fmla="*/ 3594501 w 12192001"/>
              <a:gd name="connsiteY179-9740" fmla="*/ 1987276 h 2344739"/>
              <a:gd name="connsiteX180-9741" fmla="*/ 3585978 w 12192001"/>
              <a:gd name="connsiteY180-9742" fmla="*/ 1987966 h 2344739"/>
              <a:gd name="connsiteX181-9743" fmla="*/ 3536135 w 12192001"/>
              <a:gd name="connsiteY181-9744" fmla="*/ 1978267 h 2344739"/>
              <a:gd name="connsiteX182-9745" fmla="*/ 3473223 w 12192001"/>
              <a:gd name="connsiteY182-9746" fmla="*/ 1974606 h 2344739"/>
              <a:gd name="connsiteX183-9747" fmla="*/ 3400728 w 12192001"/>
              <a:gd name="connsiteY183-9748" fmla="*/ 1962558 h 2344739"/>
              <a:gd name="connsiteX184-9749" fmla="*/ 3363888 w 12192001"/>
              <a:gd name="connsiteY184-9750" fmla="*/ 1979510 h 2344739"/>
              <a:gd name="connsiteX185-9751" fmla="*/ 3344026 w 12192001"/>
              <a:gd name="connsiteY185-9752" fmla="*/ 1981192 h 2344739"/>
              <a:gd name="connsiteX186-9753" fmla="*/ 3341698 w 12192001"/>
              <a:gd name="connsiteY186-9754" fmla="*/ 1980217 h 2344739"/>
              <a:gd name="connsiteX187-9755" fmla="*/ 3262356 w 12192001"/>
              <a:gd name="connsiteY187-9756" fmla="*/ 1986094 h 2344739"/>
              <a:gd name="connsiteX188-9757" fmla="*/ 3142556 w 12192001"/>
              <a:gd name="connsiteY188-9758" fmla="*/ 1993869 h 2344739"/>
              <a:gd name="connsiteX189-9759" fmla="*/ 3030291 w 12192001"/>
              <a:gd name="connsiteY189-9760" fmla="*/ 1996512 h 2344739"/>
              <a:gd name="connsiteX190-9761" fmla="*/ 2781569 w 12192001"/>
              <a:gd name="connsiteY190-9762" fmla="*/ 2018333 h 2344739"/>
              <a:gd name="connsiteX191-9763" fmla="*/ 2646527 w 12192001"/>
              <a:gd name="connsiteY191-9764" fmla="*/ 2028869 h 2344739"/>
              <a:gd name="connsiteX192-9765" fmla="*/ 2568028 w 12192001"/>
              <a:gd name="connsiteY192-9766" fmla="*/ 2002628 h 2344739"/>
              <a:gd name="connsiteX193-9767" fmla="*/ 2443255 w 12192001"/>
              <a:gd name="connsiteY193-9768" fmla="*/ 2016529 h 2344739"/>
              <a:gd name="connsiteX194-9769" fmla="*/ 2315112 w 12192001"/>
              <a:gd name="connsiteY194-9770" fmla="*/ 2024996 h 2344739"/>
              <a:gd name="connsiteX195-9771" fmla="*/ 2208578 w 12192001"/>
              <a:gd name="connsiteY195-9772" fmla="*/ 2019763 h 2344739"/>
              <a:gd name="connsiteX196-9773" fmla="*/ 2094665 w 12192001"/>
              <a:gd name="connsiteY196-9774" fmla="*/ 2003052 h 2344739"/>
              <a:gd name="connsiteX197-9775" fmla="*/ 1997356 w 12192001"/>
              <a:gd name="connsiteY197-9776" fmla="*/ 1995032 h 2344739"/>
              <a:gd name="connsiteX198-9777" fmla="*/ 1928172 w 12192001"/>
              <a:gd name="connsiteY198-9778" fmla="*/ 2016977 h 2344739"/>
              <a:gd name="connsiteX199-9779" fmla="*/ 1921650 w 12192001"/>
              <a:gd name="connsiteY199-9780" fmla="*/ 2012146 h 2344739"/>
              <a:gd name="connsiteX200-9781" fmla="*/ 1873080 w 12192001"/>
              <a:gd name="connsiteY200-9782" fmla="*/ 2013741 h 2344739"/>
              <a:gd name="connsiteX201-9783" fmla="*/ 1786655 w 12192001"/>
              <a:gd name="connsiteY201-9784" fmla="*/ 2041363 h 2344739"/>
              <a:gd name="connsiteX202-9785" fmla="*/ 1738204 w 12192001"/>
              <a:gd name="connsiteY202-9786" fmla="*/ 2036312 h 2344739"/>
              <a:gd name="connsiteX203-9787" fmla="*/ 1675071 w 12192001"/>
              <a:gd name="connsiteY203-9788" fmla="*/ 2019963 h 2344739"/>
              <a:gd name="connsiteX204-9789" fmla="*/ 1608669 w 12192001"/>
              <a:gd name="connsiteY204-9790" fmla="*/ 2013066 h 2344739"/>
              <a:gd name="connsiteX205-9791" fmla="*/ 1496110 w 12192001"/>
              <a:gd name="connsiteY205-9792" fmla="*/ 1987476 h 2344739"/>
              <a:gd name="connsiteX206-9793" fmla="*/ 1149979 w 12192001"/>
              <a:gd name="connsiteY206-9794" fmla="*/ 1938041 h 2344739"/>
              <a:gd name="connsiteX207-9795" fmla="*/ 858269 w 12192001"/>
              <a:gd name="connsiteY207-9796" fmla="*/ 1928608 h 2344739"/>
              <a:gd name="connsiteX208-9797" fmla="*/ 837540 w 12192001"/>
              <a:gd name="connsiteY208-9798" fmla="*/ 1929821 h 2344739"/>
              <a:gd name="connsiteX209-9799" fmla="*/ 816809 w 12192001"/>
              <a:gd name="connsiteY209-9800" fmla="*/ 1927857 h 2344739"/>
              <a:gd name="connsiteX210-9801" fmla="*/ 811506 w 12192001"/>
              <a:gd name="connsiteY210-9802" fmla="*/ 1930751 h 2344739"/>
              <a:gd name="connsiteX211-9803" fmla="*/ 797041 w 12192001"/>
              <a:gd name="connsiteY211-9804" fmla="*/ 1930446 h 2344739"/>
              <a:gd name="connsiteX212-9805" fmla="*/ 767901 w 12192001"/>
              <a:gd name="connsiteY212-9806" fmla="*/ 1932653 h 2344739"/>
              <a:gd name="connsiteX213-9807" fmla="*/ 763053 w 12192001"/>
              <a:gd name="connsiteY213-9808" fmla="*/ 1930432 h 2344739"/>
              <a:gd name="connsiteX214-9809" fmla="*/ 720047 w 12192001"/>
              <a:gd name="connsiteY214-9810" fmla="*/ 1929661 h 2344739"/>
              <a:gd name="connsiteX215-9811" fmla="*/ 719742 w 12192001"/>
              <a:gd name="connsiteY215-9812" fmla="*/ 1928399 h 2344739"/>
              <a:gd name="connsiteX216-9813" fmla="*/ 708875 w 12192001"/>
              <a:gd name="connsiteY216-9814" fmla="*/ 1922722 h 2344739"/>
              <a:gd name="connsiteX217-9815" fmla="*/ 596792 w 12192001"/>
              <a:gd name="connsiteY217-9816" fmla="*/ 1879864 h 2344739"/>
              <a:gd name="connsiteX218-9817" fmla="*/ 578535 w 12192001"/>
              <a:gd name="connsiteY218-9818" fmla="*/ 1877212 h 2344739"/>
              <a:gd name="connsiteX219-9819" fmla="*/ 571717 w 12192001"/>
              <a:gd name="connsiteY219-9820" fmla="*/ 1877401 h 2344739"/>
              <a:gd name="connsiteX220-9821" fmla="*/ 445099 w 12192001"/>
              <a:gd name="connsiteY220-9822" fmla="*/ 1839371 h 2344739"/>
              <a:gd name="connsiteX221-9823" fmla="*/ 404015 w 12192001"/>
              <a:gd name="connsiteY221-9824" fmla="*/ 1833548 h 2344739"/>
              <a:gd name="connsiteX222-9825" fmla="*/ 292435 w 12192001"/>
              <a:gd name="connsiteY222-9826" fmla="*/ 1812852 h 2344739"/>
              <a:gd name="connsiteX223-9827" fmla="*/ 118381 w 12192001"/>
              <a:gd name="connsiteY223-9828" fmla="*/ 1761047 h 2344739"/>
              <a:gd name="connsiteX224-9829" fmla="*/ 15526 w 12192001"/>
              <a:gd name="connsiteY224-9830" fmla="*/ 1758191 h 2344739"/>
              <a:gd name="connsiteX225-9831" fmla="*/ 2 w 12192001"/>
              <a:gd name="connsiteY225-9832" fmla="*/ 1752722 h 2344739"/>
              <a:gd name="connsiteX226-9833" fmla="*/ 1 w 12192001"/>
              <a:gd name="connsiteY226-9834" fmla="*/ 762497 h 2344739"/>
              <a:gd name="connsiteX227-9835" fmla="*/ 0 w 12192001"/>
              <a:gd name="connsiteY227-9836" fmla="*/ 762497 h 2344739"/>
              <a:gd name="connsiteX228-9837" fmla="*/ 0 w 12192001"/>
              <a:gd name="connsiteY228-9838" fmla="*/ 222213 h 2344739"/>
              <a:gd name="connsiteX229-9839" fmla="*/ 0 w 12192001"/>
              <a:gd name="connsiteY229-9840" fmla="*/ 0 h 2344739"/>
              <a:gd name="connsiteX0-9841" fmla="*/ 0 w 12192001"/>
              <a:gd name="connsiteY0-9842" fmla="*/ 0 h 2344739"/>
              <a:gd name="connsiteX1-9843" fmla="*/ 12192000 w 12192001"/>
              <a:gd name="connsiteY1-9844" fmla="*/ 0 h 2344739"/>
              <a:gd name="connsiteX2-9845" fmla="*/ 12192000 w 12192001"/>
              <a:gd name="connsiteY2-9846" fmla="*/ 222213 h 2344739"/>
              <a:gd name="connsiteX3-9847" fmla="*/ 12192000 w 12192001"/>
              <a:gd name="connsiteY3-9848" fmla="*/ 389190 h 2344739"/>
              <a:gd name="connsiteX4-9849" fmla="*/ 12192001 w 12192001"/>
              <a:gd name="connsiteY4-9850" fmla="*/ 579739 h 2344739"/>
              <a:gd name="connsiteX5-9851" fmla="*/ 12184838 w 12192001"/>
              <a:gd name="connsiteY5-9852" fmla="*/ 584189 h 2344739"/>
              <a:gd name="connsiteX6-9853" fmla="*/ 12155215 w 12192001"/>
              <a:gd name="connsiteY6-9854" fmla="*/ 597366 h 2344739"/>
              <a:gd name="connsiteX7-9855" fmla="*/ 12138067 w 12192001"/>
              <a:gd name="connsiteY7-9856" fmla="*/ 623179 h 2344739"/>
              <a:gd name="connsiteX8-9857" fmla="*/ 12125179 w 12192001"/>
              <a:gd name="connsiteY8-9858" fmla="*/ 624690 h 2344739"/>
              <a:gd name="connsiteX9-9859" fmla="*/ 12122859 w 12192001"/>
              <a:gd name="connsiteY9-9860" fmla="*/ 624794 h 2344739"/>
              <a:gd name="connsiteX10-9861" fmla="*/ 12115706 w 12192001"/>
              <a:gd name="connsiteY10-9862" fmla="*/ 628608 h 2344739"/>
              <a:gd name="connsiteX11-9863" fmla="*/ 12098349 w 12192001"/>
              <a:gd name="connsiteY11-9864" fmla="*/ 628139 h 2344739"/>
              <a:gd name="connsiteX12-9865" fmla="*/ 12085925 w 12192001"/>
              <a:gd name="connsiteY12-9866" fmla="*/ 636341 h 2344739"/>
              <a:gd name="connsiteX13-9867" fmla="*/ 12029925 w 12192001"/>
              <a:gd name="connsiteY13-9868" fmla="*/ 680009 h 2344739"/>
              <a:gd name="connsiteX14-9869" fmla="*/ 11994685 w 12192001"/>
              <a:gd name="connsiteY14-9870" fmla="*/ 703458 h 2344739"/>
              <a:gd name="connsiteX15-9871" fmla="*/ 11978569 w 12192001"/>
              <a:gd name="connsiteY15-9872" fmla="*/ 708161 h 2344739"/>
              <a:gd name="connsiteX16-9873" fmla="*/ 11957898 w 12192001"/>
              <a:gd name="connsiteY16-9874" fmla="*/ 717558 h 2344739"/>
              <a:gd name="connsiteX17-9875" fmla="*/ 11919306 w 12192001"/>
              <a:gd name="connsiteY17-9876" fmla="*/ 730883 h 2344739"/>
              <a:gd name="connsiteX18-9877" fmla="*/ 11902508 w 12192001"/>
              <a:gd name="connsiteY18-9878" fmla="*/ 742426 h 2344739"/>
              <a:gd name="connsiteX19-9879" fmla="*/ 11893900 w 12192001"/>
              <a:gd name="connsiteY19-9880" fmla="*/ 744791 h 2344739"/>
              <a:gd name="connsiteX20-9881" fmla="*/ 11890820 w 12192001"/>
              <a:gd name="connsiteY20-9882" fmla="*/ 755729 h 2344739"/>
              <a:gd name="connsiteX21-9883" fmla="*/ 11869628 w 12192001"/>
              <a:gd name="connsiteY21-9884" fmla="*/ 777816 h 2344739"/>
              <a:gd name="connsiteX22-9885" fmla="*/ 11812228 w 12192001"/>
              <a:gd name="connsiteY22-9886" fmla="*/ 797659 h 2344739"/>
              <a:gd name="connsiteX23-9887" fmla="*/ 11748619 w 12192001"/>
              <a:gd name="connsiteY23-9888" fmla="*/ 872002 h 2344739"/>
              <a:gd name="connsiteX24-9889" fmla="*/ 11589545 w 12192001"/>
              <a:gd name="connsiteY24-9890" fmla="*/ 963777 h 2344739"/>
              <a:gd name="connsiteX25-9891" fmla="*/ 11505669 w 12192001"/>
              <a:gd name="connsiteY25-9892" fmla="*/ 1033623 h 2344739"/>
              <a:gd name="connsiteX26-9893" fmla="*/ 11279184 w 12192001"/>
              <a:gd name="connsiteY26-9894" fmla="*/ 1223571 h 2344739"/>
              <a:gd name="connsiteX27-9895" fmla="*/ 11227161 w 12192001"/>
              <a:gd name="connsiteY27-9896" fmla="*/ 1276236 h 2344739"/>
              <a:gd name="connsiteX28-9897" fmla="*/ 11216939 w 12192001"/>
              <a:gd name="connsiteY28-9898" fmla="*/ 1275961 h 2344739"/>
              <a:gd name="connsiteX29-9899" fmla="*/ 11216036 w 12192001"/>
              <a:gd name="connsiteY29-9900" fmla="*/ 1275018 h 2344739"/>
              <a:gd name="connsiteX30-9901" fmla="*/ 11187737 w 12192001"/>
              <a:gd name="connsiteY30-9902" fmla="*/ 1292383 h 2344739"/>
              <a:gd name="connsiteX31-9903" fmla="*/ 11183353 w 12192001"/>
              <a:gd name="connsiteY31-9904" fmla="*/ 1292525 h 2344739"/>
              <a:gd name="connsiteX32-9905" fmla="*/ 11165706 w 12192001"/>
              <a:gd name="connsiteY32-9906" fmla="*/ 1306612 h 2344739"/>
              <a:gd name="connsiteX33-9907" fmla="*/ 11156163 w 12192001"/>
              <a:gd name="connsiteY33-9908" fmla="*/ 1312414 h 2344739"/>
              <a:gd name="connsiteX34-9909" fmla="*/ 11154348 w 12192001"/>
              <a:gd name="connsiteY34-9910" fmla="*/ 1317097 h 2344739"/>
              <a:gd name="connsiteX35-9911" fmla="*/ 11139813 w 12192001"/>
              <a:gd name="connsiteY35-9912" fmla="*/ 1324115 h 2344739"/>
              <a:gd name="connsiteX36-9913" fmla="*/ 11137813 w 12192001"/>
              <a:gd name="connsiteY36-9914" fmla="*/ 1323772 h 2344739"/>
              <a:gd name="connsiteX37-9915" fmla="*/ 11127060 w 12192001"/>
              <a:gd name="connsiteY37-9916" fmla="*/ 1333832 h 2344739"/>
              <a:gd name="connsiteX38-9917" fmla="*/ 11119543 w 12192001"/>
              <a:gd name="connsiteY38-9918" fmla="*/ 1347424 h 2344739"/>
              <a:gd name="connsiteX39-9919" fmla="*/ 10893535 w 12192001"/>
              <a:gd name="connsiteY39-9920" fmla="*/ 1473399 h 2344739"/>
              <a:gd name="connsiteX40-9921" fmla="*/ 10772152 w 12192001"/>
              <a:gd name="connsiteY40-9922" fmla="*/ 1523191 h 2344739"/>
              <a:gd name="connsiteX41-9923" fmla="*/ 10626520 w 12192001"/>
              <a:gd name="connsiteY41-9924" fmla="*/ 1559229 h 2344739"/>
              <a:gd name="connsiteX42-9925" fmla="*/ 10580747 w 12192001"/>
              <a:gd name="connsiteY42-9926" fmla="*/ 1568689 h 2344739"/>
              <a:gd name="connsiteX43-9927" fmla="*/ 10546642 w 12192001"/>
              <a:gd name="connsiteY43-9928" fmla="*/ 1598423 h 2344739"/>
              <a:gd name="connsiteX44-9929" fmla="*/ 10528495 w 12192001"/>
              <a:gd name="connsiteY44-9930" fmla="*/ 1596907 h 2344739"/>
              <a:gd name="connsiteX45-9931" fmla="*/ 10525298 w 12192001"/>
              <a:gd name="connsiteY45-9932" fmla="*/ 1596411 h 2344739"/>
              <a:gd name="connsiteX46-9933" fmla="*/ 10513981 w 12192001"/>
              <a:gd name="connsiteY46-9934" fmla="*/ 1599537 h 2344739"/>
              <a:gd name="connsiteX47-9935" fmla="*/ 10490587 w 12192001"/>
              <a:gd name="connsiteY47-9936" fmla="*/ 1594156 h 2344739"/>
              <a:gd name="connsiteX48-9937" fmla="*/ 10470270 w 12192001"/>
              <a:gd name="connsiteY48-9938" fmla="*/ 1601693 h 2344739"/>
              <a:gd name="connsiteX49-9939" fmla="*/ 10375894 w 12192001"/>
              <a:gd name="connsiteY49-9940" fmla="*/ 1644598 h 2344739"/>
              <a:gd name="connsiteX50-9941" fmla="*/ 10318190 w 12192001"/>
              <a:gd name="connsiteY50-9942" fmla="*/ 1666221 h 2344739"/>
              <a:gd name="connsiteX51-9943" fmla="*/ 10294319 w 12192001"/>
              <a:gd name="connsiteY51-9944" fmla="*/ 1668079 h 2344739"/>
              <a:gd name="connsiteX52-9945" fmla="*/ 10262295 w 12192001"/>
              <a:gd name="connsiteY52-9946" fmla="*/ 1674948 h 2344739"/>
              <a:gd name="connsiteX53-9947" fmla="*/ 10204270 w 12192001"/>
              <a:gd name="connsiteY53-9948" fmla="*/ 1682149 h 2344739"/>
              <a:gd name="connsiteX54-9949" fmla="*/ 10176611 w 12192001"/>
              <a:gd name="connsiteY54-9950" fmla="*/ 1692943 h 2344739"/>
              <a:gd name="connsiteX55-9951" fmla="*/ 10163922 w 12192001"/>
              <a:gd name="connsiteY55-9952" fmla="*/ 1693739 h 2344739"/>
              <a:gd name="connsiteX56-9953" fmla="*/ 10155160 w 12192001"/>
              <a:gd name="connsiteY56-9954" fmla="*/ 1707487 h 2344739"/>
              <a:gd name="connsiteX57-9955" fmla="*/ 10117119 w 12192001"/>
              <a:gd name="connsiteY57-9956" fmla="*/ 1731142 h 2344739"/>
              <a:gd name="connsiteX58-9957" fmla="*/ 10100445 w 12192001"/>
              <a:gd name="connsiteY58-9958" fmla="*/ 1742432 h 2344739"/>
              <a:gd name="connsiteX59-9959" fmla="*/ 10082169 w 12192001"/>
              <a:gd name="connsiteY59-9960" fmla="*/ 1743296 h 2344739"/>
              <a:gd name="connsiteX60-9961" fmla="*/ 10039240 w 12192001"/>
              <a:gd name="connsiteY60-9962" fmla="*/ 1741632 h 2344739"/>
              <a:gd name="connsiteX61-9963" fmla="*/ 9960019 w 12192001"/>
              <a:gd name="connsiteY61-9964" fmla="*/ 1757147 h 2344739"/>
              <a:gd name="connsiteX62-9965" fmla="*/ 9847792 w 12192001"/>
              <a:gd name="connsiteY62-9966" fmla="*/ 1763915 h 2344739"/>
              <a:gd name="connsiteX63-9967" fmla="*/ 9728309 w 12192001"/>
              <a:gd name="connsiteY63-9968" fmla="*/ 1784122 h 2344739"/>
              <a:gd name="connsiteX64-9969" fmla="*/ 9584507 w 12192001"/>
              <a:gd name="connsiteY64-9970" fmla="*/ 1795542 h 2344739"/>
              <a:gd name="connsiteX65-9971" fmla="*/ 9343052 w 12192001"/>
              <a:gd name="connsiteY65-9972" fmla="*/ 1841244 h 2344739"/>
              <a:gd name="connsiteX66-9973" fmla="*/ 9231370 w 12192001"/>
              <a:gd name="connsiteY66-9974" fmla="*/ 1893149 h 2344739"/>
              <a:gd name="connsiteX67-9975" fmla="*/ 9194810 w 12192001"/>
              <a:gd name="connsiteY67-9976" fmla="*/ 1903228 h 2344739"/>
              <a:gd name="connsiteX68-9977" fmla="*/ 9189246 w 12192001"/>
              <a:gd name="connsiteY68-9978" fmla="*/ 1912467 h 2344739"/>
              <a:gd name="connsiteX69-9979" fmla="*/ 9113812 w 12192001"/>
              <a:gd name="connsiteY69-9980" fmla="*/ 1919069 h 2344739"/>
              <a:gd name="connsiteX70-9981" fmla="*/ 9053453 w 12192001"/>
              <a:gd name="connsiteY70-9982" fmla="*/ 1910755 h 2344739"/>
              <a:gd name="connsiteX71-9983" fmla="*/ 9005486 w 12192001"/>
              <a:gd name="connsiteY71-9984" fmla="*/ 1914040 h 2344739"/>
              <a:gd name="connsiteX72-9985" fmla="*/ 9005201 w 12192001"/>
              <a:gd name="connsiteY72-9986" fmla="*/ 1913800 h 2344739"/>
              <a:gd name="connsiteX73-9987" fmla="*/ 8996232 w 12192001"/>
              <a:gd name="connsiteY73-9988" fmla="*/ 1915011 h 2344739"/>
              <a:gd name="connsiteX74-9989" fmla="*/ 8990394 w 12192001"/>
              <a:gd name="connsiteY74-9990" fmla="*/ 1917072 h 2344739"/>
              <a:gd name="connsiteX75-9991" fmla="*/ 8974337 w 12192001"/>
              <a:gd name="connsiteY75-9992" fmla="*/ 1920298 h 2344739"/>
              <a:gd name="connsiteX76-9993" fmla="*/ 8968011 w 12192001"/>
              <a:gd name="connsiteY76-9994" fmla="*/ 1919598 h 2344739"/>
              <a:gd name="connsiteX77-9995" fmla="*/ 8963048 w 12192001"/>
              <a:gd name="connsiteY77-9996" fmla="*/ 1917373 h 2344739"/>
              <a:gd name="connsiteX78-9997" fmla="*/ 8928988 w 12192001"/>
              <a:gd name="connsiteY78-9998" fmla="*/ 1914185 h 2344739"/>
              <a:gd name="connsiteX79-9999" fmla="*/ 8752444 w 12192001"/>
              <a:gd name="connsiteY79-10000" fmla="*/ 1933417 h 2344739"/>
              <a:gd name="connsiteX80-10001" fmla="*/ 8707847 w 12192001"/>
              <a:gd name="connsiteY80-10002" fmla="*/ 1935518 h 2344739"/>
              <a:gd name="connsiteX81-10003" fmla="*/ 8596071 w 12192001"/>
              <a:gd name="connsiteY81-10004" fmla="*/ 1944090 h 2344739"/>
              <a:gd name="connsiteX82-10005" fmla="*/ 8525230 w 12192001"/>
              <a:gd name="connsiteY82-10006" fmla="*/ 1929248 h 2344739"/>
              <a:gd name="connsiteX83-10007" fmla="*/ 8510983 w 12192001"/>
              <a:gd name="connsiteY83-10008" fmla="*/ 1935163 h 2344739"/>
              <a:gd name="connsiteX84-10009" fmla="*/ 8506167 w 12192001"/>
              <a:gd name="connsiteY84-10010" fmla="*/ 1938164 h 2344739"/>
              <a:gd name="connsiteX85-10011" fmla="*/ 8497968 w 12192001"/>
              <a:gd name="connsiteY85-10012" fmla="*/ 1940902 h 2344739"/>
              <a:gd name="connsiteX86-10013" fmla="*/ 8497594 w 12192001"/>
              <a:gd name="connsiteY86-10014" fmla="*/ 1940723 h 2344739"/>
              <a:gd name="connsiteX87-10015" fmla="*/ 8490249 w 12192001"/>
              <a:gd name="connsiteY87-10016" fmla="*/ 1943773 h 2344739"/>
              <a:gd name="connsiteX88-10017" fmla="*/ 8367182 w 12192001"/>
              <a:gd name="connsiteY88-10018" fmla="*/ 1957815 h 2344739"/>
              <a:gd name="connsiteX89-10019" fmla="*/ 8353799 w 12192001"/>
              <a:gd name="connsiteY89-10020" fmla="*/ 1958009 h 2344739"/>
              <a:gd name="connsiteX90-10021" fmla="*/ 8352373 w 12192001"/>
              <a:gd name="connsiteY90-10022" fmla="*/ 1957169 h 2344739"/>
              <a:gd name="connsiteX91-10023" fmla="*/ 8320104 w 12192001"/>
              <a:gd name="connsiteY91-10024" fmla="*/ 1974587 h 2344739"/>
              <a:gd name="connsiteX92-10025" fmla="*/ 8314433 w 12192001"/>
              <a:gd name="connsiteY92-10026" fmla="*/ 1974913 h 2344739"/>
              <a:gd name="connsiteX93-10027" fmla="*/ 8295174 w 12192001"/>
              <a:gd name="connsiteY93-10028" fmla="*/ 1988808 h 2344739"/>
              <a:gd name="connsiteX94-10029" fmla="*/ 8284276 w 12192001"/>
              <a:gd name="connsiteY94-10030" fmla="*/ 1994631 h 2344739"/>
              <a:gd name="connsiteX95-10031" fmla="*/ 8283150 w 12192001"/>
              <a:gd name="connsiteY95-10032" fmla="*/ 1999074 h 2344739"/>
              <a:gd name="connsiteX96-10033" fmla="*/ 8266076 w 12192001"/>
              <a:gd name="connsiteY96-10034" fmla="*/ 2006249 h 2344739"/>
              <a:gd name="connsiteX97-10035" fmla="*/ 8263377 w 12192001"/>
              <a:gd name="connsiteY97-10036" fmla="*/ 2006019 h 2344739"/>
              <a:gd name="connsiteX98-10037" fmla="*/ 8252033 w 12192001"/>
              <a:gd name="connsiteY98-10038" fmla="*/ 2015862 h 2344739"/>
              <a:gd name="connsiteX99-10039" fmla="*/ 8245834 w 12192001"/>
              <a:gd name="connsiteY99-10040" fmla="*/ 2028854 h 2344739"/>
              <a:gd name="connsiteX100-10041" fmla="*/ 8090272 w 12192001"/>
              <a:gd name="connsiteY100-10042" fmla="*/ 2075015 h 2344739"/>
              <a:gd name="connsiteX101-10043" fmla="*/ 7905407 w 12192001"/>
              <a:gd name="connsiteY101-10044" fmla="*/ 2116988 h 2344739"/>
              <a:gd name="connsiteX102-10045" fmla="*/ 7718745 w 12192001"/>
              <a:gd name="connsiteY102-10046" fmla="*/ 2142703 h 2344739"/>
              <a:gd name="connsiteX103-10047" fmla="*/ 7614347 w 12192001"/>
              <a:gd name="connsiteY103-10048" fmla="*/ 2139232 h 2344739"/>
              <a:gd name="connsiteX104-10049" fmla="*/ 7527543 w 12192001"/>
              <a:gd name="connsiteY104-10050" fmla="*/ 2145060 h 2344739"/>
              <a:gd name="connsiteX105-10051" fmla="*/ 7519571 w 12192001"/>
              <a:gd name="connsiteY105-10052" fmla="*/ 2147613 h 2344739"/>
              <a:gd name="connsiteX106-10053" fmla="*/ 7507411 w 12192001"/>
              <a:gd name="connsiteY106-10054" fmla="*/ 2148948 h 2344739"/>
              <a:gd name="connsiteX107-10055" fmla="*/ 7507040 w 12192001"/>
              <a:gd name="connsiteY107-10056" fmla="*/ 2148621 h 2344739"/>
              <a:gd name="connsiteX108-10057" fmla="*/ 7495795 w 12192001"/>
              <a:gd name="connsiteY108-10058" fmla="*/ 2150573 h 2344739"/>
              <a:gd name="connsiteX109-10059" fmla="*/ 7405391 w 12192001"/>
              <a:gd name="connsiteY109-10060" fmla="*/ 2142468 h 2344739"/>
              <a:gd name="connsiteX110-10061" fmla="*/ 7218559 w 12192001"/>
              <a:gd name="connsiteY110-10062" fmla="*/ 2156680 h 2344739"/>
              <a:gd name="connsiteX111-10063" fmla="*/ 7201101 w 12192001"/>
              <a:gd name="connsiteY111-10064" fmla="*/ 2161230 h 2344739"/>
              <a:gd name="connsiteX112-10065" fmla="*/ 7197004 w 12192001"/>
              <a:gd name="connsiteY112-10066" fmla="*/ 2166588 h 2344739"/>
              <a:gd name="connsiteX113-10067" fmla="*/ 7170808 w 12192001"/>
              <a:gd name="connsiteY113-10068" fmla="*/ 2171236 h 2344739"/>
              <a:gd name="connsiteX114-10069" fmla="*/ 7096988 w 12192001"/>
              <a:gd name="connsiteY114-10070" fmla="*/ 2183464 h 2344739"/>
              <a:gd name="connsiteX115-10071" fmla="*/ 7018496 w 12192001"/>
              <a:gd name="connsiteY115-10072" fmla="*/ 2183090 h 2344739"/>
              <a:gd name="connsiteX116-10073" fmla="*/ 6904146 w 12192001"/>
              <a:gd name="connsiteY116-10074" fmla="*/ 2212596 h 2344739"/>
              <a:gd name="connsiteX117-10075" fmla="*/ 6708222 w 12192001"/>
              <a:gd name="connsiteY117-10076" fmla="*/ 2240551 h 2344739"/>
              <a:gd name="connsiteX118-10077" fmla="*/ 6549454 w 12192001"/>
              <a:gd name="connsiteY118-10078" fmla="*/ 2269327 h 2344739"/>
              <a:gd name="connsiteX119-10079" fmla="*/ 6317560 w 12192001"/>
              <a:gd name="connsiteY119-10080" fmla="*/ 2316127 h 2344739"/>
              <a:gd name="connsiteX120-10081" fmla="*/ 6168674 w 12192001"/>
              <a:gd name="connsiteY120-10082" fmla="*/ 2318214 h 2344739"/>
              <a:gd name="connsiteX121-10083" fmla="*/ 6073848 w 12192001"/>
              <a:gd name="connsiteY121-10084" fmla="*/ 2338676 h 2344739"/>
              <a:gd name="connsiteX122-10085" fmla="*/ 6068529 w 12192001"/>
              <a:gd name="connsiteY122-10086" fmla="*/ 2337139 h 2344739"/>
              <a:gd name="connsiteX123-10087" fmla="*/ 6048638 w 12192001"/>
              <a:gd name="connsiteY123-10088" fmla="*/ 2337822 h 2344739"/>
              <a:gd name="connsiteX124-10089" fmla="*/ 6041285 w 12192001"/>
              <a:gd name="connsiteY124-10090" fmla="*/ 2329473 h 2344739"/>
              <a:gd name="connsiteX125-10091" fmla="*/ 6010090 w 12192001"/>
              <a:gd name="connsiteY125-10092" fmla="*/ 2324380 h 2344739"/>
              <a:gd name="connsiteX126-10093" fmla="*/ 5957375 w 12192001"/>
              <a:gd name="connsiteY126-10094" fmla="*/ 2328024 h 2344739"/>
              <a:gd name="connsiteX127-10095" fmla="*/ 5758919 w 12192001"/>
              <a:gd name="connsiteY127-10096" fmla="*/ 2343716 h 2344739"/>
              <a:gd name="connsiteX128-10097" fmla="*/ 5626960 w 12192001"/>
              <a:gd name="connsiteY128-10098" fmla="*/ 2344739 h 2344739"/>
              <a:gd name="connsiteX129-10099" fmla="*/ 5470906 w 12192001"/>
              <a:gd name="connsiteY129-10100" fmla="*/ 2330719 h 2344739"/>
              <a:gd name="connsiteX130-10101" fmla="*/ 5432761 w 12192001"/>
              <a:gd name="connsiteY130-10102" fmla="*/ 2319466 h 2344739"/>
              <a:gd name="connsiteX131-10103" fmla="*/ 5381669 w 12192001"/>
              <a:gd name="connsiteY131-10104" fmla="*/ 2301764 h 2344739"/>
              <a:gd name="connsiteX132-10105" fmla="*/ 5261764 w 12192001"/>
              <a:gd name="connsiteY132-10106" fmla="*/ 2281347 h 2344739"/>
              <a:gd name="connsiteX133-10107" fmla="*/ 5222961 w 12192001"/>
              <a:gd name="connsiteY133-10108" fmla="*/ 2270223 h 2344739"/>
              <a:gd name="connsiteX134-10109" fmla="*/ 5174660 w 12192001"/>
              <a:gd name="connsiteY134-10110" fmla="*/ 2267233 h 2344739"/>
              <a:gd name="connsiteX135-10111" fmla="*/ 5156554 w 12192001"/>
              <a:gd name="connsiteY135-10112" fmla="*/ 2260010 h 2344739"/>
              <a:gd name="connsiteX136-10113" fmla="*/ 5142599 w 12192001"/>
              <a:gd name="connsiteY136-10114" fmla="*/ 2256610 h 2344739"/>
              <a:gd name="connsiteX137-10115" fmla="*/ 5139596 w 12192001"/>
              <a:gd name="connsiteY137-10116" fmla="*/ 2254509 h 2344739"/>
              <a:gd name="connsiteX138-10117" fmla="*/ 5121659 w 12192001"/>
              <a:gd name="connsiteY138-10118" fmla="*/ 2243656 h 2344739"/>
              <a:gd name="connsiteX139-10119" fmla="*/ 5065790 w 12192001"/>
              <a:gd name="connsiteY139-10120" fmla="*/ 2250227 h 2344739"/>
              <a:gd name="connsiteX140-10121" fmla="*/ 5011514 w 12192001"/>
              <a:gd name="connsiteY140-10122" fmla="*/ 2233846 h 2344739"/>
              <a:gd name="connsiteX141-10123" fmla="*/ 4840441 w 12192001"/>
              <a:gd name="connsiteY141-10124" fmla="*/ 2209829 h 2344739"/>
              <a:gd name="connsiteX142-10125" fmla="*/ 4762447 w 12192001"/>
              <a:gd name="connsiteY142-10126" fmla="*/ 2182061 h 2344739"/>
              <a:gd name="connsiteX143-10127" fmla="*/ 4723186 w 12192001"/>
              <a:gd name="connsiteY143-10128" fmla="*/ 2173047 h 2344739"/>
              <a:gd name="connsiteX144-10129" fmla="*/ 4721176 w 12192001"/>
              <a:gd name="connsiteY144-10130" fmla="*/ 2172298 h 2344739"/>
              <a:gd name="connsiteX145-10131" fmla="*/ 4722111 w 12192001"/>
              <a:gd name="connsiteY145-10132" fmla="*/ 2172087 h 2344739"/>
              <a:gd name="connsiteX146-10133" fmla="*/ 4717202 w 12192001"/>
              <a:gd name="connsiteY146-10134" fmla="*/ 2170817 h 2344739"/>
              <a:gd name="connsiteX147-10135" fmla="*/ 4721176 w 12192001"/>
              <a:gd name="connsiteY147-10136" fmla="*/ 2172298 h 2344739"/>
              <a:gd name="connsiteX148-10137" fmla="*/ 4715526 w 12192001"/>
              <a:gd name="connsiteY148-10138" fmla="*/ 2173573 h 2344739"/>
              <a:gd name="connsiteX149-10139" fmla="*/ 4515814 w 12192001"/>
              <a:gd name="connsiteY149-10140" fmla="*/ 2163671 h 2344739"/>
              <a:gd name="connsiteX150-10141" fmla="*/ 4428543 w 12192001"/>
              <a:gd name="connsiteY150-10142" fmla="*/ 2153020 h 2344739"/>
              <a:gd name="connsiteX151-10143" fmla="*/ 4362875 w 12192001"/>
              <a:gd name="connsiteY151-10144" fmla="*/ 2151674 h 2344739"/>
              <a:gd name="connsiteX152-10145" fmla="*/ 4316966 w 12192001"/>
              <a:gd name="connsiteY152-10146" fmla="*/ 2158289 h 2344739"/>
              <a:gd name="connsiteX153-10147" fmla="*/ 4315110 w 12192001"/>
              <a:gd name="connsiteY153-10148" fmla="*/ 2156948 h 2344739"/>
              <a:gd name="connsiteX154-10149" fmla="*/ 4295144 w 12192001"/>
              <a:gd name="connsiteY154-10150" fmla="*/ 2155069 h 2344739"/>
              <a:gd name="connsiteX155-10151" fmla="*/ 4290064 w 12192001"/>
              <a:gd name="connsiteY155-10152" fmla="*/ 2157986 h 2344739"/>
              <a:gd name="connsiteX156-10153" fmla="*/ 4276142 w 12192001"/>
              <a:gd name="connsiteY156-10154" fmla="*/ 2157740 h 2344739"/>
              <a:gd name="connsiteX157-10155" fmla="*/ 4248117 w 12192001"/>
              <a:gd name="connsiteY157-10156" fmla="*/ 2160064 h 2344739"/>
              <a:gd name="connsiteX158-10157" fmla="*/ 4202051 w 12192001"/>
              <a:gd name="connsiteY158-10158" fmla="*/ 2157269 h 2344739"/>
              <a:gd name="connsiteX159-10159" fmla="*/ 4201745 w 12192001"/>
              <a:gd name="connsiteY159-10160" fmla="*/ 2156010 h 2344739"/>
              <a:gd name="connsiteX160-10161" fmla="*/ 4191248 w 12192001"/>
              <a:gd name="connsiteY160-10162" fmla="*/ 2150376 h 2344739"/>
              <a:gd name="connsiteX161-10163" fmla="*/ 4142745 w 12192001"/>
              <a:gd name="connsiteY161-10164" fmla="*/ 2134511 h 2344739"/>
              <a:gd name="connsiteX162-10165" fmla="*/ 4083097 w 12192001"/>
              <a:gd name="connsiteY162-10166" fmla="*/ 2107978 h 2344739"/>
              <a:gd name="connsiteX163-10167" fmla="*/ 4074546 w 12192001"/>
              <a:gd name="connsiteY163-10168" fmla="*/ 2107143 h 2344739"/>
              <a:gd name="connsiteX164-10169" fmla="*/ 4074427 w 12192001"/>
              <a:gd name="connsiteY164-10170" fmla="*/ 2106844 h 2344739"/>
              <a:gd name="connsiteX165-10171" fmla="*/ 4065510 w 12192001"/>
              <a:gd name="connsiteY165-10172" fmla="*/ 2105400 h 2344739"/>
              <a:gd name="connsiteX166-10173" fmla="*/ 4058954 w 12192001"/>
              <a:gd name="connsiteY166-10174" fmla="*/ 2105618 h 2344739"/>
              <a:gd name="connsiteX167-10175" fmla="*/ 4042364 w 12192001"/>
              <a:gd name="connsiteY167-10176" fmla="*/ 2103997 h 2344739"/>
              <a:gd name="connsiteX168-10177" fmla="*/ 4036997 w 12192001"/>
              <a:gd name="connsiteY168-10178" fmla="*/ 2101563 h 2344739"/>
              <a:gd name="connsiteX169-10179" fmla="*/ 4035363 w 12192001"/>
              <a:gd name="connsiteY169-10180" fmla="*/ 2097896 h 2344739"/>
              <a:gd name="connsiteX170-10181" fmla="*/ 4033778 w 12192001"/>
              <a:gd name="connsiteY170-10182" fmla="*/ 2098131 h 2344739"/>
              <a:gd name="connsiteX171-10183" fmla="*/ 4004538 w 12192001"/>
              <a:gd name="connsiteY171-10184" fmla="*/ 2085563 h 2344739"/>
              <a:gd name="connsiteX172-10185" fmla="*/ 3936846 w 12192001"/>
              <a:gd name="connsiteY172-10186" fmla="*/ 2068106 h 2344739"/>
              <a:gd name="connsiteX173-10187" fmla="*/ 3897275 w 12192001"/>
              <a:gd name="connsiteY173-10188" fmla="*/ 2062451 h 2344739"/>
              <a:gd name="connsiteX174-10189" fmla="*/ 3789760 w 12192001"/>
              <a:gd name="connsiteY174-10190" fmla="*/ 2042213 h 2344739"/>
              <a:gd name="connsiteX175-10191" fmla="*/ 3682513 w 12192001"/>
              <a:gd name="connsiteY175-10192" fmla="*/ 2018290 h 2344739"/>
              <a:gd name="connsiteX176-10193" fmla="*/ 3610035 w 12192001"/>
              <a:gd name="connsiteY176-10194" fmla="*/ 1986019 h 2344739"/>
              <a:gd name="connsiteX177-10195" fmla="*/ 3603855 w 12192001"/>
              <a:gd name="connsiteY177-10196" fmla="*/ 1987381 h 2344739"/>
              <a:gd name="connsiteX178-10197" fmla="*/ 3594736 w 12192001"/>
              <a:gd name="connsiteY178-10198" fmla="*/ 1987545 h 2344739"/>
              <a:gd name="connsiteX179-10199" fmla="*/ 3594501 w 12192001"/>
              <a:gd name="connsiteY179-10200" fmla="*/ 1987276 h 2344739"/>
              <a:gd name="connsiteX180-10201" fmla="*/ 3585978 w 12192001"/>
              <a:gd name="connsiteY180-10202" fmla="*/ 1987966 h 2344739"/>
              <a:gd name="connsiteX181-10203" fmla="*/ 3536135 w 12192001"/>
              <a:gd name="connsiteY181-10204" fmla="*/ 1978267 h 2344739"/>
              <a:gd name="connsiteX182-10205" fmla="*/ 3473223 w 12192001"/>
              <a:gd name="connsiteY182-10206" fmla="*/ 1974606 h 2344739"/>
              <a:gd name="connsiteX183-10207" fmla="*/ 3400728 w 12192001"/>
              <a:gd name="connsiteY183-10208" fmla="*/ 1962558 h 2344739"/>
              <a:gd name="connsiteX184-10209" fmla="*/ 3363888 w 12192001"/>
              <a:gd name="connsiteY184-10210" fmla="*/ 1979510 h 2344739"/>
              <a:gd name="connsiteX185-10211" fmla="*/ 3344026 w 12192001"/>
              <a:gd name="connsiteY185-10212" fmla="*/ 1981192 h 2344739"/>
              <a:gd name="connsiteX186-10213" fmla="*/ 3341698 w 12192001"/>
              <a:gd name="connsiteY186-10214" fmla="*/ 1980217 h 2344739"/>
              <a:gd name="connsiteX187-10215" fmla="*/ 3262356 w 12192001"/>
              <a:gd name="connsiteY187-10216" fmla="*/ 1986094 h 2344739"/>
              <a:gd name="connsiteX188-10217" fmla="*/ 3142556 w 12192001"/>
              <a:gd name="connsiteY188-10218" fmla="*/ 1993869 h 2344739"/>
              <a:gd name="connsiteX189-10219" fmla="*/ 3030291 w 12192001"/>
              <a:gd name="connsiteY189-10220" fmla="*/ 1996512 h 2344739"/>
              <a:gd name="connsiteX190-10221" fmla="*/ 2781569 w 12192001"/>
              <a:gd name="connsiteY190-10222" fmla="*/ 2018333 h 2344739"/>
              <a:gd name="connsiteX191-10223" fmla="*/ 2646527 w 12192001"/>
              <a:gd name="connsiteY191-10224" fmla="*/ 2028869 h 2344739"/>
              <a:gd name="connsiteX192-10225" fmla="*/ 2568028 w 12192001"/>
              <a:gd name="connsiteY192-10226" fmla="*/ 2002628 h 2344739"/>
              <a:gd name="connsiteX193-10227" fmla="*/ 2443255 w 12192001"/>
              <a:gd name="connsiteY193-10228" fmla="*/ 2016529 h 2344739"/>
              <a:gd name="connsiteX194-10229" fmla="*/ 2315112 w 12192001"/>
              <a:gd name="connsiteY194-10230" fmla="*/ 2024996 h 2344739"/>
              <a:gd name="connsiteX195-10231" fmla="*/ 2208578 w 12192001"/>
              <a:gd name="connsiteY195-10232" fmla="*/ 2019763 h 2344739"/>
              <a:gd name="connsiteX196-10233" fmla="*/ 2094665 w 12192001"/>
              <a:gd name="connsiteY196-10234" fmla="*/ 2003052 h 2344739"/>
              <a:gd name="connsiteX197-10235" fmla="*/ 1997356 w 12192001"/>
              <a:gd name="connsiteY197-10236" fmla="*/ 1995032 h 2344739"/>
              <a:gd name="connsiteX198-10237" fmla="*/ 1928172 w 12192001"/>
              <a:gd name="connsiteY198-10238" fmla="*/ 2016977 h 2344739"/>
              <a:gd name="connsiteX199-10239" fmla="*/ 1921650 w 12192001"/>
              <a:gd name="connsiteY199-10240" fmla="*/ 2012146 h 2344739"/>
              <a:gd name="connsiteX200-10241" fmla="*/ 1873080 w 12192001"/>
              <a:gd name="connsiteY200-10242" fmla="*/ 2013741 h 2344739"/>
              <a:gd name="connsiteX201-10243" fmla="*/ 1786655 w 12192001"/>
              <a:gd name="connsiteY201-10244" fmla="*/ 2041363 h 2344739"/>
              <a:gd name="connsiteX202-10245" fmla="*/ 1738204 w 12192001"/>
              <a:gd name="connsiteY202-10246" fmla="*/ 2036312 h 2344739"/>
              <a:gd name="connsiteX203-10247" fmla="*/ 1675071 w 12192001"/>
              <a:gd name="connsiteY203-10248" fmla="*/ 2019963 h 2344739"/>
              <a:gd name="connsiteX204-10249" fmla="*/ 1608669 w 12192001"/>
              <a:gd name="connsiteY204-10250" fmla="*/ 2013066 h 2344739"/>
              <a:gd name="connsiteX205-10251" fmla="*/ 1496110 w 12192001"/>
              <a:gd name="connsiteY205-10252" fmla="*/ 1987476 h 2344739"/>
              <a:gd name="connsiteX206-10253" fmla="*/ 1149979 w 12192001"/>
              <a:gd name="connsiteY206-10254" fmla="*/ 1938041 h 2344739"/>
              <a:gd name="connsiteX207-10255" fmla="*/ 858269 w 12192001"/>
              <a:gd name="connsiteY207-10256" fmla="*/ 1928608 h 2344739"/>
              <a:gd name="connsiteX208-10257" fmla="*/ 837540 w 12192001"/>
              <a:gd name="connsiteY208-10258" fmla="*/ 1929821 h 2344739"/>
              <a:gd name="connsiteX209-10259" fmla="*/ 816809 w 12192001"/>
              <a:gd name="connsiteY209-10260" fmla="*/ 1927857 h 2344739"/>
              <a:gd name="connsiteX210-10261" fmla="*/ 811506 w 12192001"/>
              <a:gd name="connsiteY210-10262" fmla="*/ 1930751 h 2344739"/>
              <a:gd name="connsiteX211-10263" fmla="*/ 797041 w 12192001"/>
              <a:gd name="connsiteY211-10264" fmla="*/ 1930446 h 2344739"/>
              <a:gd name="connsiteX212-10265" fmla="*/ 767901 w 12192001"/>
              <a:gd name="connsiteY212-10266" fmla="*/ 1932653 h 2344739"/>
              <a:gd name="connsiteX213-10267" fmla="*/ 720047 w 12192001"/>
              <a:gd name="connsiteY213-10268" fmla="*/ 1929661 h 2344739"/>
              <a:gd name="connsiteX214-10269" fmla="*/ 719742 w 12192001"/>
              <a:gd name="connsiteY214-10270" fmla="*/ 1928399 h 2344739"/>
              <a:gd name="connsiteX215-10271" fmla="*/ 708875 w 12192001"/>
              <a:gd name="connsiteY215-10272" fmla="*/ 1922722 h 2344739"/>
              <a:gd name="connsiteX216-10273" fmla="*/ 596792 w 12192001"/>
              <a:gd name="connsiteY216-10274" fmla="*/ 1879864 h 2344739"/>
              <a:gd name="connsiteX217-10275" fmla="*/ 578535 w 12192001"/>
              <a:gd name="connsiteY217-10276" fmla="*/ 1877212 h 2344739"/>
              <a:gd name="connsiteX218-10277" fmla="*/ 571717 w 12192001"/>
              <a:gd name="connsiteY218-10278" fmla="*/ 1877401 h 2344739"/>
              <a:gd name="connsiteX219-10279" fmla="*/ 445099 w 12192001"/>
              <a:gd name="connsiteY219-10280" fmla="*/ 1839371 h 2344739"/>
              <a:gd name="connsiteX220-10281" fmla="*/ 404015 w 12192001"/>
              <a:gd name="connsiteY220-10282" fmla="*/ 1833548 h 2344739"/>
              <a:gd name="connsiteX221-10283" fmla="*/ 292435 w 12192001"/>
              <a:gd name="connsiteY221-10284" fmla="*/ 1812852 h 2344739"/>
              <a:gd name="connsiteX222-10285" fmla="*/ 118381 w 12192001"/>
              <a:gd name="connsiteY222-10286" fmla="*/ 1761047 h 2344739"/>
              <a:gd name="connsiteX223-10287" fmla="*/ 15526 w 12192001"/>
              <a:gd name="connsiteY223-10288" fmla="*/ 1758191 h 2344739"/>
              <a:gd name="connsiteX224-10289" fmla="*/ 2 w 12192001"/>
              <a:gd name="connsiteY224-10290" fmla="*/ 1752722 h 2344739"/>
              <a:gd name="connsiteX225-10291" fmla="*/ 1 w 12192001"/>
              <a:gd name="connsiteY225-10292" fmla="*/ 762497 h 2344739"/>
              <a:gd name="connsiteX226-10293" fmla="*/ 0 w 12192001"/>
              <a:gd name="connsiteY226-10294" fmla="*/ 762497 h 2344739"/>
              <a:gd name="connsiteX227-10295" fmla="*/ 0 w 12192001"/>
              <a:gd name="connsiteY227-10296" fmla="*/ 222213 h 2344739"/>
              <a:gd name="connsiteX228-10297" fmla="*/ 0 w 12192001"/>
              <a:gd name="connsiteY228-10298" fmla="*/ 0 h 2344739"/>
              <a:gd name="connsiteX0-10299" fmla="*/ 0 w 12192001"/>
              <a:gd name="connsiteY0-10300" fmla="*/ 0 h 2344739"/>
              <a:gd name="connsiteX1-10301" fmla="*/ 12192000 w 12192001"/>
              <a:gd name="connsiteY1-10302" fmla="*/ 0 h 2344739"/>
              <a:gd name="connsiteX2-10303" fmla="*/ 12192000 w 12192001"/>
              <a:gd name="connsiteY2-10304" fmla="*/ 222213 h 2344739"/>
              <a:gd name="connsiteX3-10305" fmla="*/ 12192000 w 12192001"/>
              <a:gd name="connsiteY3-10306" fmla="*/ 389190 h 2344739"/>
              <a:gd name="connsiteX4-10307" fmla="*/ 12192001 w 12192001"/>
              <a:gd name="connsiteY4-10308" fmla="*/ 579739 h 2344739"/>
              <a:gd name="connsiteX5-10309" fmla="*/ 12184838 w 12192001"/>
              <a:gd name="connsiteY5-10310" fmla="*/ 584189 h 2344739"/>
              <a:gd name="connsiteX6-10311" fmla="*/ 12155215 w 12192001"/>
              <a:gd name="connsiteY6-10312" fmla="*/ 597366 h 2344739"/>
              <a:gd name="connsiteX7-10313" fmla="*/ 12138067 w 12192001"/>
              <a:gd name="connsiteY7-10314" fmla="*/ 623179 h 2344739"/>
              <a:gd name="connsiteX8-10315" fmla="*/ 12125179 w 12192001"/>
              <a:gd name="connsiteY8-10316" fmla="*/ 624690 h 2344739"/>
              <a:gd name="connsiteX9-10317" fmla="*/ 12122859 w 12192001"/>
              <a:gd name="connsiteY9-10318" fmla="*/ 624794 h 2344739"/>
              <a:gd name="connsiteX10-10319" fmla="*/ 12115706 w 12192001"/>
              <a:gd name="connsiteY10-10320" fmla="*/ 628608 h 2344739"/>
              <a:gd name="connsiteX11-10321" fmla="*/ 12098349 w 12192001"/>
              <a:gd name="connsiteY11-10322" fmla="*/ 628139 h 2344739"/>
              <a:gd name="connsiteX12-10323" fmla="*/ 12085925 w 12192001"/>
              <a:gd name="connsiteY12-10324" fmla="*/ 636341 h 2344739"/>
              <a:gd name="connsiteX13-10325" fmla="*/ 12029925 w 12192001"/>
              <a:gd name="connsiteY13-10326" fmla="*/ 680009 h 2344739"/>
              <a:gd name="connsiteX14-10327" fmla="*/ 11994685 w 12192001"/>
              <a:gd name="connsiteY14-10328" fmla="*/ 703458 h 2344739"/>
              <a:gd name="connsiteX15-10329" fmla="*/ 11978569 w 12192001"/>
              <a:gd name="connsiteY15-10330" fmla="*/ 708161 h 2344739"/>
              <a:gd name="connsiteX16-10331" fmla="*/ 11957898 w 12192001"/>
              <a:gd name="connsiteY16-10332" fmla="*/ 717558 h 2344739"/>
              <a:gd name="connsiteX17-10333" fmla="*/ 11919306 w 12192001"/>
              <a:gd name="connsiteY17-10334" fmla="*/ 730883 h 2344739"/>
              <a:gd name="connsiteX18-10335" fmla="*/ 11902508 w 12192001"/>
              <a:gd name="connsiteY18-10336" fmla="*/ 742426 h 2344739"/>
              <a:gd name="connsiteX19-10337" fmla="*/ 11893900 w 12192001"/>
              <a:gd name="connsiteY19-10338" fmla="*/ 744791 h 2344739"/>
              <a:gd name="connsiteX20-10339" fmla="*/ 11890820 w 12192001"/>
              <a:gd name="connsiteY20-10340" fmla="*/ 755729 h 2344739"/>
              <a:gd name="connsiteX21-10341" fmla="*/ 11869628 w 12192001"/>
              <a:gd name="connsiteY21-10342" fmla="*/ 777816 h 2344739"/>
              <a:gd name="connsiteX22-10343" fmla="*/ 11812228 w 12192001"/>
              <a:gd name="connsiteY22-10344" fmla="*/ 797659 h 2344739"/>
              <a:gd name="connsiteX23-10345" fmla="*/ 11748619 w 12192001"/>
              <a:gd name="connsiteY23-10346" fmla="*/ 872002 h 2344739"/>
              <a:gd name="connsiteX24-10347" fmla="*/ 11589545 w 12192001"/>
              <a:gd name="connsiteY24-10348" fmla="*/ 963777 h 2344739"/>
              <a:gd name="connsiteX25-10349" fmla="*/ 11505669 w 12192001"/>
              <a:gd name="connsiteY25-10350" fmla="*/ 1033623 h 2344739"/>
              <a:gd name="connsiteX26-10351" fmla="*/ 11279184 w 12192001"/>
              <a:gd name="connsiteY26-10352" fmla="*/ 1223571 h 2344739"/>
              <a:gd name="connsiteX27-10353" fmla="*/ 11227161 w 12192001"/>
              <a:gd name="connsiteY27-10354" fmla="*/ 1276236 h 2344739"/>
              <a:gd name="connsiteX28-10355" fmla="*/ 11216939 w 12192001"/>
              <a:gd name="connsiteY28-10356" fmla="*/ 1275961 h 2344739"/>
              <a:gd name="connsiteX29-10357" fmla="*/ 11216036 w 12192001"/>
              <a:gd name="connsiteY29-10358" fmla="*/ 1275018 h 2344739"/>
              <a:gd name="connsiteX30-10359" fmla="*/ 11187737 w 12192001"/>
              <a:gd name="connsiteY30-10360" fmla="*/ 1292383 h 2344739"/>
              <a:gd name="connsiteX31-10361" fmla="*/ 11183353 w 12192001"/>
              <a:gd name="connsiteY31-10362" fmla="*/ 1292525 h 2344739"/>
              <a:gd name="connsiteX32-10363" fmla="*/ 11165706 w 12192001"/>
              <a:gd name="connsiteY32-10364" fmla="*/ 1306612 h 2344739"/>
              <a:gd name="connsiteX33-10365" fmla="*/ 11156163 w 12192001"/>
              <a:gd name="connsiteY33-10366" fmla="*/ 1312414 h 2344739"/>
              <a:gd name="connsiteX34-10367" fmla="*/ 11154348 w 12192001"/>
              <a:gd name="connsiteY34-10368" fmla="*/ 1317097 h 2344739"/>
              <a:gd name="connsiteX35-10369" fmla="*/ 11139813 w 12192001"/>
              <a:gd name="connsiteY35-10370" fmla="*/ 1324115 h 2344739"/>
              <a:gd name="connsiteX36-10371" fmla="*/ 11137813 w 12192001"/>
              <a:gd name="connsiteY36-10372" fmla="*/ 1323772 h 2344739"/>
              <a:gd name="connsiteX37-10373" fmla="*/ 11127060 w 12192001"/>
              <a:gd name="connsiteY37-10374" fmla="*/ 1333832 h 2344739"/>
              <a:gd name="connsiteX38-10375" fmla="*/ 11119543 w 12192001"/>
              <a:gd name="connsiteY38-10376" fmla="*/ 1347424 h 2344739"/>
              <a:gd name="connsiteX39-10377" fmla="*/ 10893535 w 12192001"/>
              <a:gd name="connsiteY39-10378" fmla="*/ 1473399 h 2344739"/>
              <a:gd name="connsiteX40-10379" fmla="*/ 10772152 w 12192001"/>
              <a:gd name="connsiteY40-10380" fmla="*/ 1523191 h 2344739"/>
              <a:gd name="connsiteX41-10381" fmla="*/ 10626520 w 12192001"/>
              <a:gd name="connsiteY41-10382" fmla="*/ 1559229 h 2344739"/>
              <a:gd name="connsiteX42-10383" fmla="*/ 10580747 w 12192001"/>
              <a:gd name="connsiteY42-10384" fmla="*/ 1568689 h 2344739"/>
              <a:gd name="connsiteX43-10385" fmla="*/ 10546642 w 12192001"/>
              <a:gd name="connsiteY43-10386" fmla="*/ 1598423 h 2344739"/>
              <a:gd name="connsiteX44-10387" fmla="*/ 10528495 w 12192001"/>
              <a:gd name="connsiteY44-10388" fmla="*/ 1596907 h 2344739"/>
              <a:gd name="connsiteX45-10389" fmla="*/ 10525298 w 12192001"/>
              <a:gd name="connsiteY45-10390" fmla="*/ 1596411 h 2344739"/>
              <a:gd name="connsiteX46-10391" fmla="*/ 10513981 w 12192001"/>
              <a:gd name="connsiteY46-10392" fmla="*/ 1599537 h 2344739"/>
              <a:gd name="connsiteX47-10393" fmla="*/ 10490587 w 12192001"/>
              <a:gd name="connsiteY47-10394" fmla="*/ 1594156 h 2344739"/>
              <a:gd name="connsiteX48-10395" fmla="*/ 10470270 w 12192001"/>
              <a:gd name="connsiteY48-10396" fmla="*/ 1601693 h 2344739"/>
              <a:gd name="connsiteX49-10397" fmla="*/ 10375894 w 12192001"/>
              <a:gd name="connsiteY49-10398" fmla="*/ 1644598 h 2344739"/>
              <a:gd name="connsiteX50-10399" fmla="*/ 10318190 w 12192001"/>
              <a:gd name="connsiteY50-10400" fmla="*/ 1666221 h 2344739"/>
              <a:gd name="connsiteX51-10401" fmla="*/ 10294319 w 12192001"/>
              <a:gd name="connsiteY51-10402" fmla="*/ 1668079 h 2344739"/>
              <a:gd name="connsiteX52-10403" fmla="*/ 10262295 w 12192001"/>
              <a:gd name="connsiteY52-10404" fmla="*/ 1674948 h 2344739"/>
              <a:gd name="connsiteX53-10405" fmla="*/ 10204270 w 12192001"/>
              <a:gd name="connsiteY53-10406" fmla="*/ 1682149 h 2344739"/>
              <a:gd name="connsiteX54-10407" fmla="*/ 10176611 w 12192001"/>
              <a:gd name="connsiteY54-10408" fmla="*/ 1692943 h 2344739"/>
              <a:gd name="connsiteX55-10409" fmla="*/ 10163922 w 12192001"/>
              <a:gd name="connsiteY55-10410" fmla="*/ 1693739 h 2344739"/>
              <a:gd name="connsiteX56-10411" fmla="*/ 10155160 w 12192001"/>
              <a:gd name="connsiteY56-10412" fmla="*/ 1707487 h 2344739"/>
              <a:gd name="connsiteX57-10413" fmla="*/ 10117119 w 12192001"/>
              <a:gd name="connsiteY57-10414" fmla="*/ 1731142 h 2344739"/>
              <a:gd name="connsiteX58-10415" fmla="*/ 10100445 w 12192001"/>
              <a:gd name="connsiteY58-10416" fmla="*/ 1742432 h 2344739"/>
              <a:gd name="connsiteX59-10417" fmla="*/ 10082169 w 12192001"/>
              <a:gd name="connsiteY59-10418" fmla="*/ 1743296 h 2344739"/>
              <a:gd name="connsiteX60-10419" fmla="*/ 10039240 w 12192001"/>
              <a:gd name="connsiteY60-10420" fmla="*/ 1741632 h 2344739"/>
              <a:gd name="connsiteX61-10421" fmla="*/ 9960019 w 12192001"/>
              <a:gd name="connsiteY61-10422" fmla="*/ 1757147 h 2344739"/>
              <a:gd name="connsiteX62-10423" fmla="*/ 9847792 w 12192001"/>
              <a:gd name="connsiteY62-10424" fmla="*/ 1763915 h 2344739"/>
              <a:gd name="connsiteX63-10425" fmla="*/ 9728309 w 12192001"/>
              <a:gd name="connsiteY63-10426" fmla="*/ 1784122 h 2344739"/>
              <a:gd name="connsiteX64-10427" fmla="*/ 9584507 w 12192001"/>
              <a:gd name="connsiteY64-10428" fmla="*/ 1795542 h 2344739"/>
              <a:gd name="connsiteX65-10429" fmla="*/ 9343052 w 12192001"/>
              <a:gd name="connsiteY65-10430" fmla="*/ 1841244 h 2344739"/>
              <a:gd name="connsiteX66-10431" fmla="*/ 9231370 w 12192001"/>
              <a:gd name="connsiteY66-10432" fmla="*/ 1893149 h 2344739"/>
              <a:gd name="connsiteX67-10433" fmla="*/ 9194810 w 12192001"/>
              <a:gd name="connsiteY67-10434" fmla="*/ 1903228 h 2344739"/>
              <a:gd name="connsiteX68-10435" fmla="*/ 9189246 w 12192001"/>
              <a:gd name="connsiteY68-10436" fmla="*/ 1912467 h 2344739"/>
              <a:gd name="connsiteX69-10437" fmla="*/ 9113812 w 12192001"/>
              <a:gd name="connsiteY69-10438" fmla="*/ 1919069 h 2344739"/>
              <a:gd name="connsiteX70-10439" fmla="*/ 9053453 w 12192001"/>
              <a:gd name="connsiteY70-10440" fmla="*/ 1910755 h 2344739"/>
              <a:gd name="connsiteX71-10441" fmla="*/ 9005486 w 12192001"/>
              <a:gd name="connsiteY71-10442" fmla="*/ 1914040 h 2344739"/>
              <a:gd name="connsiteX72-10443" fmla="*/ 9005201 w 12192001"/>
              <a:gd name="connsiteY72-10444" fmla="*/ 1913800 h 2344739"/>
              <a:gd name="connsiteX73-10445" fmla="*/ 8996232 w 12192001"/>
              <a:gd name="connsiteY73-10446" fmla="*/ 1915011 h 2344739"/>
              <a:gd name="connsiteX74-10447" fmla="*/ 8990394 w 12192001"/>
              <a:gd name="connsiteY74-10448" fmla="*/ 1917072 h 2344739"/>
              <a:gd name="connsiteX75-10449" fmla="*/ 8974337 w 12192001"/>
              <a:gd name="connsiteY75-10450" fmla="*/ 1920298 h 2344739"/>
              <a:gd name="connsiteX76-10451" fmla="*/ 8968011 w 12192001"/>
              <a:gd name="connsiteY76-10452" fmla="*/ 1919598 h 2344739"/>
              <a:gd name="connsiteX77-10453" fmla="*/ 8963048 w 12192001"/>
              <a:gd name="connsiteY77-10454" fmla="*/ 1917373 h 2344739"/>
              <a:gd name="connsiteX78-10455" fmla="*/ 8928988 w 12192001"/>
              <a:gd name="connsiteY78-10456" fmla="*/ 1914185 h 2344739"/>
              <a:gd name="connsiteX79-10457" fmla="*/ 8752444 w 12192001"/>
              <a:gd name="connsiteY79-10458" fmla="*/ 1933417 h 2344739"/>
              <a:gd name="connsiteX80-10459" fmla="*/ 8707847 w 12192001"/>
              <a:gd name="connsiteY80-10460" fmla="*/ 1935518 h 2344739"/>
              <a:gd name="connsiteX81-10461" fmla="*/ 8596071 w 12192001"/>
              <a:gd name="connsiteY81-10462" fmla="*/ 1944090 h 2344739"/>
              <a:gd name="connsiteX82-10463" fmla="*/ 8525230 w 12192001"/>
              <a:gd name="connsiteY82-10464" fmla="*/ 1929248 h 2344739"/>
              <a:gd name="connsiteX83-10465" fmla="*/ 8510983 w 12192001"/>
              <a:gd name="connsiteY83-10466" fmla="*/ 1935163 h 2344739"/>
              <a:gd name="connsiteX84-10467" fmla="*/ 8506167 w 12192001"/>
              <a:gd name="connsiteY84-10468" fmla="*/ 1938164 h 2344739"/>
              <a:gd name="connsiteX85-10469" fmla="*/ 8497968 w 12192001"/>
              <a:gd name="connsiteY85-10470" fmla="*/ 1940902 h 2344739"/>
              <a:gd name="connsiteX86-10471" fmla="*/ 8497594 w 12192001"/>
              <a:gd name="connsiteY86-10472" fmla="*/ 1940723 h 2344739"/>
              <a:gd name="connsiteX87-10473" fmla="*/ 8490249 w 12192001"/>
              <a:gd name="connsiteY87-10474" fmla="*/ 1943773 h 2344739"/>
              <a:gd name="connsiteX88-10475" fmla="*/ 8367182 w 12192001"/>
              <a:gd name="connsiteY88-10476" fmla="*/ 1957815 h 2344739"/>
              <a:gd name="connsiteX89-10477" fmla="*/ 8353799 w 12192001"/>
              <a:gd name="connsiteY89-10478" fmla="*/ 1958009 h 2344739"/>
              <a:gd name="connsiteX90-10479" fmla="*/ 8352373 w 12192001"/>
              <a:gd name="connsiteY90-10480" fmla="*/ 1957169 h 2344739"/>
              <a:gd name="connsiteX91-10481" fmla="*/ 8320104 w 12192001"/>
              <a:gd name="connsiteY91-10482" fmla="*/ 1974587 h 2344739"/>
              <a:gd name="connsiteX92-10483" fmla="*/ 8314433 w 12192001"/>
              <a:gd name="connsiteY92-10484" fmla="*/ 1974913 h 2344739"/>
              <a:gd name="connsiteX93-10485" fmla="*/ 8295174 w 12192001"/>
              <a:gd name="connsiteY93-10486" fmla="*/ 1988808 h 2344739"/>
              <a:gd name="connsiteX94-10487" fmla="*/ 8284276 w 12192001"/>
              <a:gd name="connsiteY94-10488" fmla="*/ 1994631 h 2344739"/>
              <a:gd name="connsiteX95-10489" fmla="*/ 8283150 w 12192001"/>
              <a:gd name="connsiteY95-10490" fmla="*/ 1999074 h 2344739"/>
              <a:gd name="connsiteX96-10491" fmla="*/ 8266076 w 12192001"/>
              <a:gd name="connsiteY96-10492" fmla="*/ 2006249 h 2344739"/>
              <a:gd name="connsiteX97-10493" fmla="*/ 8263377 w 12192001"/>
              <a:gd name="connsiteY97-10494" fmla="*/ 2006019 h 2344739"/>
              <a:gd name="connsiteX98-10495" fmla="*/ 8252033 w 12192001"/>
              <a:gd name="connsiteY98-10496" fmla="*/ 2015862 h 2344739"/>
              <a:gd name="connsiteX99-10497" fmla="*/ 8245834 w 12192001"/>
              <a:gd name="connsiteY99-10498" fmla="*/ 2028854 h 2344739"/>
              <a:gd name="connsiteX100-10499" fmla="*/ 8090272 w 12192001"/>
              <a:gd name="connsiteY100-10500" fmla="*/ 2075015 h 2344739"/>
              <a:gd name="connsiteX101-10501" fmla="*/ 7905407 w 12192001"/>
              <a:gd name="connsiteY101-10502" fmla="*/ 2116988 h 2344739"/>
              <a:gd name="connsiteX102-10503" fmla="*/ 7718745 w 12192001"/>
              <a:gd name="connsiteY102-10504" fmla="*/ 2142703 h 2344739"/>
              <a:gd name="connsiteX103-10505" fmla="*/ 7614347 w 12192001"/>
              <a:gd name="connsiteY103-10506" fmla="*/ 2139232 h 2344739"/>
              <a:gd name="connsiteX104-10507" fmla="*/ 7527543 w 12192001"/>
              <a:gd name="connsiteY104-10508" fmla="*/ 2145060 h 2344739"/>
              <a:gd name="connsiteX105-10509" fmla="*/ 7519571 w 12192001"/>
              <a:gd name="connsiteY105-10510" fmla="*/ 2147613 h 2344739"/>
              <a:gd name="connsiteX106-10511" fmla="*/ 7507411 w 12192001"/>
              <a:gd name="connsiteY106-10512" fmla="*/ 2148948 h 2344739"/>
              <a:gd name="connsiteX107-10513" fmla="*/ 7507040 w 12192001"/>
              <a:gd name="connsiteY107-10514" fmla="*/ 2148621 h 2344739"/>
              <a:gd name="connsiteX108-10515" fmla="*/ 7495795 w 12192001"/>
              <a:gd name="connsiteY108-10516" fmla="*/ 2150573 h 2344739"/>
              <a:gd name="connsiteX109-10517" fmla="*/ 7405391 w 12192001"/>
              <a:gd name="connsiteY109-10518" fmla="*/ 2142468 h 2344739"/>
              <a:gd name="connsiteX110-10519" fmla="*/ 7218559 w 12192001"/>
              <a:gd name="connsiteY110-10520" fmla="*/ 2156680 h 2344739"/>
              <a:gd name="connsiteX111-10521" fmla="*/ 7201101 w 12192001"/>
              <a:gd name="connsiteY111-10522" fmla="*/ 2161230 h 2344739"/>
              <a:gd name="connsiteX112-10523" fmla="*/ 7197004 w 12192001"/>
              <a:gd name="connsiteY112-10524" fmla="*/ 2166588 h 2344739"/>
              <a:gd name="connsiteX113-10525" fmla="*/ 7170808 w 12192001"/>
              <a:gd name="connsiteY113-10526" fmla="*/ 2171236 h 2344739"/>
              <a:gd name="connsiteX114-10527" fmla="*/ 7096988 w 12192001"/>
              <a:gd name="connsiteY114-10528" fmla="*/ 2183464 h 2344739"/>
              <a:gd name="connsiteX115-10529" fmla="*/ 7018496 w 12192001"/>
              <a:gd name="connsiteY115-10530" fmla="*/ 2183090 h 2344739"/>
              <a:gd name="connsiteX116-10531" fmla="*/ 6904146 w 12192001"/>
              <a:gd name="connsiteY116-10532" fmla="*/ 2212596 h 2344739"/>
              <a:gd name="connsiteX117-10533" fmla="*/ 6708222 w 12192001"/>
              <a:gd name="connsiteY117-10534" fmla="*/ 2240551 h 2344739"/>
              <a:gd name="connsiteX118-10535" fmla="*/ 6549454 w 12192001"/>
              <a:gd name="connsiteY118-10536" fmla="*/ 2269327 h 2344739"/>
              <a:gd name="connsiteX119-10537" fmla="*/ 6317560 w 12192001"/>
              <a:gd name="connsiteY119-10538" fmla="*/ 2316127 h 2344739"/>
              <a:gd name="connsiteX120-10539" fmla="*/ 6168674 w 12192001"/>
              <a:gd name="connsiteY120-10540" fmla="*/ 2318214 h 2344739"/>
              <a:gd name="connsiteX121-10541" fmla="*/ 6073848 w 12192001"/>
              <a:gd name="connsiteY121-10542" fmla="*/ 2338676 h 2344739"/>
              <a:gd name="connsiteX122-10543" fmla="*/ 6068529 w 12192001"/>
              <a:gd name="connsiteY122-10544" fmla="*/ 2337139 h 2344739"/>
              <a:gd name="connsiteX123-10545" fmla="*/ 6048638 w 12192001"/>
              <a:gd name="connsiteY123-10546" fmla="*/ 2337822 h 2344739"/>
              <a:gd name="connsiteX124-10547" fmla="*/ 6041285 w 12192001"/>
              <a:gd name="connsiteY124-10548" fmla="*/ 2329473 h 2344739"/>
              <a:gd name="connsiteX125-10549" fmla="*/ 6010090 w 12192001"/>
              <a:gd name="connsiteY125-10550" fmla="*/ 2324380 h 2344739"/>
              <a:gd name="connsiteX126-10551" fmla="*/ 5957375 w 12192001"/>
              <a:gd name="connsiteY126-10552" fmla="*/ 2328024 h 2344739"/>
              <a:gd name="connsiteX127-10553" fmla="*/ 5758919 w 12192001"/>
              <a:gd name="connsiteY127-10554" fmla="*/ 2343716 h 2344739"/>
              <a:gd name="connsiteX128-10555" fmla="*/ 5626960 w 12192001"/>
              <a:gd name="connsiteY128-10556" fmla="*/ 2344739 h 2344739"/>
              <a:gd name="connsiteX129-10557" fmla="*/ 5470906 w 12192001"/>
              <a:gd name="connsiteY129-10558" fmla="*/ 2330719 h 2344739"/>
              <a:gd name="connsiteX130-10559" fmla="*/ 5432761 w 12192001"/>
              <a:gd name="connsiteY130-10560" fmla="*/ 2319466 h 2344739"/>
              <a:gd name="connsiteX131-10561" fmla="*/ 5381669 w 12192001"/>
              <a:gd name="connsiteY131-10562" fmla="*/ 2301764 h 2344739"/>
              <a:gd name="connsiteX132-10563" fmla="*/ 5261764 w 12192001"/>
              <a:gd name="connsiteY132-10564" fmla="*/ 2281347 h 2344739"/>
              <a:gd name="connsiteX133-10565" fmla="*/ 5222961 w 12192001"/>
              <a:gd name="connsiteY133-10566" fmla="*/ 2270223 h 2344739"/>
              <a:gd name="connsiteX134-10567" fmla="*/ 5174660 w 12192001"/>
              <a:gd name="connsiteY134-10568" fmla="*/ 2267233 h 2344739"/>
              <a:gd name="connsiteX135-10569" fmla="*/ 5156554 w 12192001"/>
              <a:gd name="connsiteY135-10570" fmla="*/ 2260010 h 2344739"/>
              <a:gd name="connsiteX136-10571" fmla="*/ 5142599 w 12192001"/>
              <a:gd name="connsiteY136-10572" fmla="*/ 2256610 h 2344739"/>
              <a:gd name="connsiteX137-10573" fmla="*/ 5139596 w 12192001"/>
              <a:gd name="connsiteY137-10574" fmla="*/ 2254509 h 2344739"/>
              <a:gd name="connsiteX138-10575" fmla="*/ 5121659 w 12192001"/>
              <a:gd name="connsiteY138-10576" fmla="*/ 2243656 h 2344739"/>
              <a:gd name="connsiteX139-10577" fmla="*/ 5065790 w 12192001"/>
              <a:gd name="connsiteY139-10578" fmla="*/ 2250227 h 2344739"/>
              <a:gd name="connsiteX140-10579" fmla="*/ 5011514 w 12192001"/>
              <a:gd name="connsiteY140-10580" fmla="*/ 2233846 h 2344739"/>
              <a:gd name="connsiteX141-10581" fmla="*/ 4840441 w 12192001"/>
              <a:gd name="connsiteY141-10582" fmla="*/ 2209829 h 2344739"/>
              <a:gd name="connsiteX142-10583" fmla="*/ 4762447 w 12192001"/>
              <a:gd name="connsiteY142-10584" fmla="*/ 2182061 h 2344739"/>
              <a:gd name="connsiteX143-10585" fmla="*/ 4723186 w 12192001"/>
              <a:gd name="connsiteY143-10586" fmla="*/ 2173047 h 2344739"/>
              <a:gd name="connsiteX144-10587" fmla="*/ 4721176 w 12192001"/>
              <a:gd name="connsiteY144-10588" fmla="*/ 2172298 h 2344739"/>
              <a:gd name="connsiteX145-10589" fmla="*/ 4722111 w 12192001"/>
              <a:gd name="connsiteY145-10590" fmla="*/ 2172087 h 2344739"/>
              <a:gd name="connsiteX146-10591" fmla="*/ 4717202 w 12192001"/>
              <a:gd name="connsiteY146-10592" fmla="*/ 2170817 h 2344739"/>
              <a:gd name="connsiteX147-10593" fmla="*/ 4721176 w 12192001"/>
              <a:gd name="connsiteY147-10594" fmla="*/ 2172298 h 2344739"/>
              <a:gd name="connsiteX148-10595" fmla="*/ 4715526 w 12192001"/>
              <a:gd name="connsiteY148-10596" fmla="*/ 2173573 h 2344739"/>
              <a:gd name="connsiteX149-10597" fmla="*/ 4515814 w 12192001"/>
              <a:gd name="connsiteY149-10598" fmla="*/ 2163671 h 2344739"/>
              <a:gd name="connsiteX150-10599" fmla="*/ 4428543 w 12192001"/>
              <a:gd name="connsiteY150-10600" fmla="*/ 2153020 h 2344739"/>
              <a:gd name="connsiteX151-10601" fmla="*/ 4362875 w 12192001"/>
              <a:gd name="connsiteY151-10602" fmla="*/ 2151674 h 2344739"/>
              <a:gd name="connsiteX152-10603" fmla="*/ 4316966 w 12192001"/>
              <a:gd name="connsiteY152-10604" fmla="*/ 2158289 h 2344739"/>
              <a:gd name="connsiteX153-10605" fmla="*/ 4315110 w 12192001"/>
              <a:gd name="connsiteY153-10606" fmla="*/ 2156948 h 2344739"/>
              <a:gd name="connsiteX154-10607" fmla="*/ 4295144 w 12192001"/>
              <a:gd name="connsiteY154-10608" fmla="*/ 2155069 h 2344739"/>
              <a:gd name="connsiteX155-10609" fmla="*/ 4290064 w 12192001"/>
              <a:gd name="connsiteY155-10610" fmla="*/ 2157986 h 2344739"/>
              <a:gd name="connsiteX156-10611" fmla="*/ 4276142 w 12192001"/>
              <a:gd name="connsiteY156-10612" fmla="*/ 2157740 h 2344739"/>
              <a:gd name="connsiteX157-10613" fmla="*/ 4248117 w 12192001"/>
              <a:gd name="connsiteY157-10614" fmla="*/ 2160064 h 2344739"/>
              <a:gd name="connsiteX158-10615" fmla="*/ 4202051 w 12192001"/>
              <a:gd name="connsiteY158-10616" fmla="*/ 2157269 h 2344739"/>
              <a:gd name="connsiteX159-10617" fmla="*/ 4201745 w 12192001"/>
              <a:gd name="connsiteY159-10618" fmla="*/ 2156010 h 2344739"/>
              <a:gd name="connsiteX160-10619" fmla="*/ 4191248 w 12192001"/>
              <a:gd name="connsiteY160-10620" fmla="*/ 2150376 h 2344739"/>
              <a:gd name="connsiteX161-10621" fmla="*/ 4142745 w 12192001"/>
              <a:gd name="connsiteY161-10622" fmla="*/ 2134511 h 2344739"/>
              <a:gd name="connsiteX162-10623" fmla="*/ 4083097 w 12192001"/>
              <a:gd name="connsiteY162-10624" fmla="*/ 2107978 h 2344739"/>
              <a:gd name="connsiteX163-10625" fmla="*/ 4074546 w 12192001"/>
              <a:gd name="connsiteY163-10626" fmla="*/ 2107143 h 2344739"/>
              <a:gd name="connsiteX164-10627" fmla="*/ 4074427 w 12192001"/>
              <a:gd name="connsiteY164-10628" fmla="*/ 2106844 h 2344739"/>
              <a:gd name="connsiteX165-10629" fmla="*/ 4065510 w 12192001"/>
              <a:gd name="connsiteY165-10630" fmla="*/ 2105400 h 2344739"/>
              <a:gd name="connsiteX166-10631" fmla="*/ 4058954 w 12192001"/>
              <a:gd name="connsiteY166-10632" fmla="*/ 2105618 h 2344739"/>
              <a:gd name="connsiteX167-10633" fmla="*/ 4042364 w 12192001"/>
              <a:gd name="connsiteY167-10634" fmla="*/ 2103997 h 2344739"/>
              <a:gd name="connsiteX168-10635" fmla="*/ 4036997 w 12192001"/>
              <a:gd name="connsiteY168-10636" fmla="*/ 2101563 h 2344739"/>
              <a:gd name="connsiteX169-10637" fmla="*/ 4035363 w 12192001"/>
              <a:gd name="connsiteY169-10638" fmla="*/ 2097896 h 2344739"/>
              <a:gd name="connsiteX170-10639" fmla="*/ 4033778 w 12192001"/>
              <a:gd name="connsiteY170-10640" fmla="*/ 2098131 h 2344739"/>
              <a:gd name="connsiteX171-10641" fmla="*/ 4004538 w 12192001"/>
              <a:gd name="connsiteY171-10642" fmla="*/ 2085563 h 2344739"/>
              <a:gd name="connsiteX172-10643" fmla="*/ 3936846 w 12192001"/>
              <a:gd name="connsiteY172-10644" fmla="*/ 2068106 h 2344739"/>
              <a:gd name="connsiteX173-10645" fmla="*/ 3897275 w 12192001"/>
              <a:gd name="connsiteY173-10646" fmla="*/ 2062451 h 2344739"/>
              <a:gd name="connsiteX174-10647" fmla="*/ 3789760 w 12192001"/>
              <a:gd name="connsiteY174-10648" fmla="*/ 2042213 h 2344739"/>
              <a:gd name="connsiteX175-10649" fmla="*/ 3682513 w 12192001"/>
              <a:gd name="connsiteY175-10650" fmla="*/ 2018290 h 2344739"/>
              <a:gd name="connsiteX176-10651" fmla="*/ 3610035 w 12192001"/>
              <a:gd name="connsiteY176-10652" fmla="*/ 1986019 h 2344739"/>
              <a:gd name="connsiteX177-10653" fmla="*/ 3603855 w 12192001"/>
              <a:gd name="connsiteY177-10654" fmla="*/ 1987381 h 2344739"/>
              <a:gd name="connsiteX178-10655" fmla="*/ 3594736 w 12192001"/>
              <a:gd name="connsiteY178-10656" fmla="*/ 1987545 h 2344739"/>
              <a:gd name="connsiteX179-10657" fmla="*/ 3594501 w 12192001"/>
              <a:gd name="connsiteY179-10658" fmla="*/ 1987276 h 2344739"/>
              <a:gd name="connsiteX180-10659" fmla="*/ 3585978 w 12192001"/>
              <a:gd name="connsiteY180-10660" fmla="*/ 1987966 h 2344739"/>
              <a:gd name="connsiteX181-10661" fmla="*/ 3536135 w 12192001"/>
              <a:gd name="connsiteY181-10662" fmla="*/ 1978267 h 2344739"/>
              <a:gd name="connsiteX182-10663" fmla="*/ 3473223 w 12192001"/>
              <a:gd name="connsiteY182-10664" fmla="*/ 1974606 h 2344739"/>
              <a:gd name="connsiteX183-10665" fmla="*/ 3400728 w 12192001"/>
              <a:gd name="connsiteY183-10666" fmla="*/ 1962558 h 2344739"/>
              <a:gd name="connsiteX184-10667" fmla="*/ 3363888 w 12192001"/>
              <a:gd name="connsiteY184-10668" fmla="*/ 1979510 h 2344739"/>
              <a:gd name="connsiteX185-10669" fmla="*/ 3344026 w 12192001"/>
              <a:gd name="connsiteY185-10670" fmla="*/ 1981192 h 2344739"/>
              <a:gd name="connsiteX186-10671" fmla="*/ 3341698 w 12192001"/>
              <a:gd name="connsiteY186-10672" fmla="*/ 1980217 h 2344739"/>
              <a:gd name="connsiteX187-10673" fmla="*/ 3262356 w 12192001"/>
              <a:gd name="connsiteY187-10674" fmla="*/ 1986094 h 2344739"/>
              <a:gd name="connsiteX188-10675" fmla="*/ 3142556 w 12192001"/>
              <a:gd name="connsiteY188-10676" fmla="*/ 1993869 h 2344739"/>
              <a:gd name="connsiteX189-10677" fmla="*/ 3030291 w 12192001"/>
              <a:gd name="connsiteY189-10678" fmla="*/ 1996512 h 2344739"/>
              <a:gd name="connsiteX190-10679" fmla="*/ 2781569 w 12192001"/>
              <a:gd name="connsiteY190-10680" fmla="*/ 2018333 h 2344739"/>
              <a:gd name="connsiteX191-10681" fmla="*/ 2646527 w 12192001"/>
              <a:gd name="connsiteY191-10682" fmla="*/ 2028869 h 2344739"/>
              <a:gd name="connsiteX192-10683" fmla="*/ 2568028 w 12192001"/>
              <a:gd name="connsiteY192-10684" fmla="*/ 2002628 h 2344739"/>
              <a:gd name="connsiteX193-10685" fmla="*/ 2443255 w 12192001"/>
              <a:gd name="connsiteY193-10686" fmla="*/ 2016529 h 2344739"/>
              <a:gd name="connsiteX194-10687" fmla="*/ 2315112 w 12192001"/>
              <a:gd name="connsiteY194-10688" fmla="*/ 2024996 h 2344739"/>
              <a:gd name="connsiteX195-10689" fmla="*/ 2208578 w 12192001"/>
              <a:gd name="connsiteY195-10690" fmla="*/ 2019763 h 2344739"/>
              <a:gd name="connsiteX196-10691" fmla="*/ 2094665 w 12192001"/>
              <a:gd name="connsiteY196-10692" fmla="*/ 2003052 h 2344739"/>
              <a:gd name="connsiteX197-10693" fmla="*/ 1997356 w 12192001"/>
              <a:gd name="connsiteY197-10694" fmla="*/ 1995032 h 2344739"/>
              <a:gd name="connsiteX198-10695" fmla="*/ 1928172 w 12192001"/>
              <a:gd name="connsiteY198-10696" fmla="*/ 2016977 h 2344739"/>
              <a:gd name="connsiteX199-10697" fmla="*/ 1921650 w 12192001"/>
              <a:gd name="connsiteY199-10698" fmla="*/ 2012146 h 2344739"/>
              <a:gd name="connsiteX200-10699" fmla="*/ 1873080 w 12192001"/>
              <a:gd name="connsiteY200-10700" fmla="*/ 2013741 h 2344739"/>
              <a:gd name="connsiteX201-10701" fmla="*/ 1786655 w 12192001"/>
              <a:gd name="connsiteY201-10702" fmla="*/ 2041363 h 2344739"/>
              <a:gd name="connsiteX202-10703" fmla="*/ 1738204 w 12192001"/>
              <a:gd name="connsiteY202-10704" fmla="*/ 2036312 h 2344739"/>
              <a:gd name="connsiteX203-10705" fmla="*/ 1675071 w 12192001"/>
              <a:gd name="connsiteY203-10706" fmla="*/ 2019963 h 2344739"/>
              <a:gd name="connsiteX204-10707" fmla="*/ 1608669 w 12192001"/>
              <a:gd name="connsiteY204-10708" fmla="*/ 2013066 h 2344739"/>
              <a:gd name="connsiteX205-10709" fmla="*/ 1496110 w 12192001"/>
              <a:gd name="connsiteY205-10710" fmla="*/ 1987476 h 2344739"/>
              <a:gd name="connsiteX206-10711" fmla="*/ 1149979 w 12192001"/>
              <a:gd name="connsiteY206-10712" fmla="*/ 1938041 h 2344739"/>
              <a:gd name="connsiteX207-10713" fmla="*/ 858269 w 12192001"/>
              <a:gd name="connsiteY207-10714" fmla="*/ 1928608 h 2344739"/>
              <a:gd name="connsiteX208-10715" fmla="*/ 837540 w 12192001"/>
              <a:gd name="connsiteY208-10716" fmla="*/ 1929821 h 2344739"/>
              <a:gd name="connsiteX209-10717" fmla="*/ 816809 w 12192001"/>
              <a:gd name="connsiteY209-10718" fmla="*/ 1927857 h 2344739"/>
              <a:gd name="connsiteX210-10719" fmla="*/ 811506 w 12192001"/>
              <a:gd name="connsiteY210-10720" fmla="*/ 1930751 h 2344739"/>
              <a:gd name="connsiteX211-10721" fmla="*/ 767901 w 12192001"/>
              <a:gd name="connsiteY211-10722" fmla="*/ 1932653 h 2344739"/>
              <a:gd name="connsiteX212-10723" fmla="*/ 720047 w 12192001"/>
              <a:gd name="connsiteY212-10724" fmla="*/ 1929661 h 2344739"/>
              <a:gd name="connsiteX213-10725" fmla="*/ 719742 w 12192001"/>
              <a:gd name="connsiteY213-10726" fmla="*/ 1928399 h 2344739"/>
              <a:gd name="connsiteX214-10727" fmla="*/ 708875 w 12192001"/>
              <a:gd name="connsiteY214-10728" fmla="*/ 1922722 h 2344739"/>
              <a:gd name="connsiteX215-10729" fmla="*/ 596792 w 12192001"/>
              <a:gd name="connsiteY215-10730" fmla="*/ 1879864 h 2344739"/>
              <a:gd name="connsiteX216-10731" fmla="*/ 578535 w 12192001"/>
              <a:gd name="connsiteY216-10732" fmla="*/ 1877212 h 2344739"/>
              <a:gd name="connsiteX217-10733" fmla="*/ 571717 w 12192001"/>
              <a:gd name="connsiteY217-10734" fmla="*/ 1877401 h 2344739"/>
              <a:gd name="connsiteX218-10735" fmla="*/ 445099 w 12192001"/>
              <a:gd name="connsiteY218-10736" fmla="*/ 1839371 h 2344739"/>
              <a:gd name="connsiteX219-10737" fmla="*/ 404015 w 12192001"/>
              <a:gd name="connsiteY219-10738" fmla="*/ 1833548 h 2344739"/>
              <a:gd name="connsiteX220-10739" fmla="*/ 292435 w 12192001"/>
              <a:gd name="connsiteY220-10740" fmla="*/ 1812852 h 2344739"/>
              <a:gd name="connsiteX221-10741" fmla="*/ 118381 w 12192001"/>
              <a:gd name="connsiteY221-10742" fmla="*/ 1761047 h 2344739"/>
              <a:gd name="connsiteX222-10743" fmla="*/ 15526 w 12192001"/>
              <a:gd name="connsiteY222-10744" fmla="*/ 1758191 h 2344739"/>
              <a:gd name="connsiteX223-10745" fmla="*/ 2 w 12192001"/>
              <a:gd name="connsiteY223-10746" fmla="*/ 1752722 h 2344739"/>
              <a:gd name="connsiteX224-10747" fmla="*/ 1 w 12192001"/>
              <a:gd name="connsiteY224-10748" fmla="*/ 762497 h 2344739"/>
              <a:gd name="connsiteX225-10749" fmla="*/ 0 w 12192001"/>
              <a:gd name="connsiteY225-10750" fmla="*/ 762497 h 2344739"/>
              <a:gd name="connsiteX226-10751" fmla="*/ 0 w 12192001"/>
              <a:gd name="connsiteY226-10752" fmla="*/ 222213 h 2344739"/>
              <a:gd name="connsiteX227-10753" fmla="*/ 0 w 12192001"/>
              <a:gd name="connsiteY227-10754" fmla="*/ 0 h 2344739"/>
              <a:gd name="connsiteX0-10755" fmla="*/ 0 w 12192001"/>
              <a:gd name="connsiteY0-10756" fmla="*/ 0 h 2344739"/>
              <a:gd name="connsiteX1-10757" fmla="*/ 12192000 w 12192001"/>
              <a:gd name="connsiteY1-10758" fmla="*/ 0 h 2344739"/>
              <a:gd name="connsiteX2-10759" fmla="*/ 12192000 w 12192001"/>
              <a:gd name="connsiteY2-10760" fmla="*/ 222213 h 2344739"/>
              <a:gd name="connsiteX3-10761" fmla="*/ 12192000 w 12192001"/>
              <a:gd name="connsiteY3-10762" fmla="*/ 389190 h 2344739"/>
              <a:gd name="connsiteX4-10763" fmla="*/ 12192001 w 12192001"/>
              <a:gd name="connsiteY4-10764" fmla="*/ 579739 h 2344739"/>
              <a:gd name="connsiteX5-10765" fmla="*/ 12184838 w 12192001"/>
              <a:gd name="connsiteY5-10766" fmla="*/ 584189 h 2344739"/>
              <a:gd name="connsiteX6-10767" fmla="*/ 12155215 w 12192001"/>
              <a:gd name="connsiteY6-10768" fmla="*/ 597366 h 2344739"/>
              <a:gd name="connsiteX7-10769" fmla="*/ 12138067 w 12192001"/>
              <a:gd name="connsiteY7-10770" fmla="*/ 623179 h 2344739"/>
              <a:gd name="connsiteX8-10771" fmla="*/ 12125179 w 12192001"/>
              <a:gd name="connsiteY8-10772" fmla="*/ 624690 h 2344739"/>
              <a:gd name="connsiteX9-10773" fmla="*/ 12122859 w 12192001"/>
              <a:gd name="connsiteY9-10774" fmla="*/ 624794 h 2344739"/>
              <a:gd name="connsiteX10-10775" fmla="*/ 12115706 w 12192001"/>
              <a:gd name="connsiteY10-10776" fmla="*/ 628608 h 2344739"/>
              <a:gd name="connsiteX11-10777" fmla="*/ 12098349 w 12192001"/>
              <a:gd name="connsiteY11-10778" fmla="*/ 628139 h 2344739"/>
              <a:gd name="connsiteX12-10779" fmla="*/ 12085925 w 12192001"/>
              <a:gd name="connsiteY12-10780" fmla="*/ 636341 h 2344739"/>
              <a:gd name="connsiteX13-10781" fmla="*/ 12029925 w 12192001"/>
              <a:gd name="connsiteY13-10782" fmla="*/ 680009 h 2344739"/>
              <a:gd name="connsiteX14-10783" fmla="*/ 11994685 w 12192001"/>
              <a:gd name="connsiteY14-10784" fmla="*/ 703458 h 2344739"/>
              <a:gd name="connsiteX15-10785" fmla="*/ 11978569 w 12192001"/>
              <a:gd name="connsiteY15-10786" fmla="*/ 708161 h 2344739"/>
              <a:gd name="connsiteX16-10787" fmla="*/ 11957898 w 12192001"/>
              <a:gd name="connsiteY16-10788" fmla="*/ 717558 h 2344739"/>
              <a:gd name="connsiteX17-10789" fmla="*/ 11919306 w 12192001"/>
              <a:gd name="connsiteY17-10790" fmla="*/ 730883 h 2344739"/>
              <a:gd name="connsiteX18-10791" fmla="*/ 11902508 w 12192001"/>
              <a:gd name="connsiteY18-10792" fmla="*/ 742426 h 2344739"/>
              <a:gd name="connsiteX19-10793" fmla="*/ 11893900 w 12192001"/>
              <a:gd name="connsiteY19-10794" fmla="*/ 744791 h 2344739"/>
              <a:gd name="connsiteX20-10795" fmla="*/ 11890820 w 12192001"/>
              <a:gd name="connsiteY20-10796" fmla="*/ 755729 h 2344739"/>
              <a:gd name="connsiteX21-10797" fmla="*/ 11869628 w 12192001"/>
              <a:gd name="connsiteY21-10798" fmla="*/ 777816 h 2344739"/>
              <a:gd name="connsiteX22-10799" fmla="*/ 11812228 w 12192001"/>
              <a:gd name="connsiteY22-10800" fmla="*/ 797659 h 2344739"/>
              <a:gd name="connsiteX23-10801" fmla="*/ 11748619 w 12192001"/>
              <a:gd name="connsiteY23-10802" fmla="*/ 872002 h 2344739"/>
              <a:gd name="connsiteX24-10803" fmla="*/ 11589545 w 12192001"/>
              <a:gd name="connsiteY24-10804" fmla="*/ 963777 h 2344739"/>
              <a:gd name="connsiteX25-10805" fmla="*/ 11505669 w 12192001"/>
              <a:gd name="connsiteY25-10806" fmla="*/ 1033623 h 2344739"/>
              <a:gd name="connsiteX26-10807" fmla="*/ 11279184 w 12192001"/>
              <a:gd name="connsiteY26-10808" fmla="*/ 1223571 h 2344739"/>
              <a:gd name="connsiteX27-10809" fmla="*/ 11227161 w 12192001"/>
              <a:gd name="connsiteY27-10810" fmla="*/ 1276236 h 2344739"/>
              <a:gd name="connsiteX28-10811" fmla="*/ 11216939 w 12192001"/>
              <a:gd name="connsiteY28-10812" fmla="*/ 1275961 h 2344739"/>
              <a:gd name="connsiteX29-10813" fmla="*/ 11216036 w 12192001"/>
              <a:gd name="connsiteY29-10814" fmla="*/ 1275018 h 2344739"/>
              <a:gd name="connsiteX30-10815" fmla="*/ 11187737 w 12192001"/>
              <a:gd name="connsiteY30-10816" fmla="*/ 1292383 h 2344739"/>
              <a:gd name="connsiteX31-10817" fmla="*/ 11183353 w 12192001"/>
              <a:gd name="connsiteY31-10818" fmla="*/ 1292525 h 2344739"/>
              <a:gd name="connsiteX32-10819" fmla="*/ 11165706 w 12192001"/>
              <a:gd name="connsiteY32-10820" fmla="*/ 1306612 h 2344739"/>
              <a:gd name="connsiteX33-10821" fmla="*/ 11156163 w 12192001"/>
              <a:gd name="connsiteY33-10822" fmla="*/ 1312414 h 2344739"/>
              <a:gd name="connsiteX34-10823" fmla="*/ 11154348 w 12192001"/>
              <a:gd name="connsiteY34-10824" fmla="*/ 1317097 h 2344739"/>
              <a:gd name="connsiteX35-10825" fmla="*/ 11139813 w 12192001"/>
              <a:gd name="connsiteY35-10826" fmla="*/ 1324115 h 2344739"/>
              <a:gd name="connsiteX36-10827" fmla="*/ 11137813 w 12192001"/>
              <a:gd name="connsiteY36-10828" fmla="*/ 1323772 h 2344739"/>
              <a:gd name="connsiteX37-10829" fmla="*/ 11127060 w 12192001"/>
              <a:gd name="connsiteY37-10830" fmla="*/ 1333832 h 2344739"/>
              <a:gd name="connsiteX38-10831" fmla="*/ 11119543 w 12192001"/>
              <a:gd name="connsiteY38-10832" fmla="*/ 1347424 h 2344739"/>
              <a:gd name="connsiteX39-10833" fmla="*/ 10893535 w 12192001"/>
              <a:gd name="connsiteY39-10834" fmla="*/ 1473399 h 2344739"/>
              <a:gd name="connsiteX40-10835" fmla="*/ 10772152 w 12192001"/>
              <a:gd name="connsiteY40-10836" fmla="*/ 1523191 h 2344739"/>
              <a:gd name="connsiteX41-10837" fmla="*/ 10626520 w 12192001"/>
              <a:gd name="connsiteY41-10838" fmla="*/ 1559229 h 2344739"/>
              <a:gd name="connsiteX42-10839" fmla="*/ 10580747 w 12192001"/>
              <a:gd name="connsiteY42-10840" fmla="*/ 1568689 h 2344739"/>
              <a:gd name="connsiteX43-10841" fmla="*/ 10546642 w 12192001"/>
              <a:gd name="connsiteY43-10842" fmla="*/ 1598423 h 2344739"/>
              <a:gd name="connsiteX44-10843" fmla="*/ 10528495 w 12192001"/>
              <a:gd name="connsiteY44-10844" fmla="*/ 1596907 h 2344739"/>
              <a:gd name="connsiteX45-10845" fmla="*/ 10525298 w 12192001"/>
              <a:gd name="connsiteY45-10846" fmla="*/ 1596411 h 2344739"/>
              <a:gd name="connsiteX46-10847" fmla="*/ 10513981 w 12192001"/>
              <a:gd name="connsiteY46-10848" fmla="*/ 1599537 h 2344739"/>
              <a:gd name="connsiteX47-10849" fmla="*/ 10490587 w 12192001"/>
              <a:gd name="connsiteY47-10850" fmla="*/ 1594156 h 2344739"/>
              <a:gd name="connsiteX48-10851" fmla="*/ 10470270 w 12192001"/>
              <a:gd name="connsiteY48-10852" fmla="*/ 1601693 h 2344739"/>
              <a:gd name="connsiteX49-10853" fmla="*/ 10375894 w 12192001"/>
              <a:gd name="connsiteY49-10854" fmla="*/ 1644598 h 2344739"/>
              <a:gd name="connsiteX50-10855" fmla="*/ 10318190 w 12192001"/>
              <a:gd name="connsiteY50-10856" fmla="*/ 1666221 h 2344739"/>
              <a:gd name="connsiteX51-10857" fmla="*/ 10294319 w 12192001"/>
              <a:gd name="connsiteY51-10858" fmla="*/ 1668079 h 2344739"/>
              <a:gd name="connsiteX52-10859" fmla="*/ 10262295 w 12192001"/>
              <a:gd name="connsiteY52-10860" fmla="*/ 1674948 h 2344739"/>
              <a:gd name="connsiteX53-10861" fmla="*/ 10204270 w 12192001"/>
              <a:gd name="connsiteY53-10862" fmla="*/ 1682149 h 2344739"/>
              <a:gd name="connsiteX54-10863" fmla="*/ 10176611 w 12192001"/>
              <a:gd name="connsiteY54-10864" fmla="*/ 1692943 h 2344739"/>
              <a:gd name="connsiteX55-10865" fmla="*/ 10163922 w 12192001"/>
              <a:gd name="connsiteY55-10866" fmla="*/ 1693739 h 2344739"/>
              <a:gd name="connsiteX56-10867" fmla="*/ 10155160 w 12192001"/>
              <a:gd name="connsiteY56-10868" fmla="*/ 1707487 h 2344739"/>
              <a:gd name="connsiteX57-10869" fmla="*/ 10117119 w 12192001"/>
              <a:gd name="connsiteY57-10870" fmla="*/ 1731142 h 2344739"/>
              <a:gd name="connsiteX58-10871" fmla="*/ 10100445 w 12192001"/>
              <a:gd name="connsiteY58-10872" fmla="*/ 1742432 h 2344739"/>
              <a:gd name="connsiteX59-10873" fmla="*/ 10082169 w 12192001"/>
              <a:gd name="connsiteY59-10874" fmla="*/ 1743296 h 2344739"/>
              <a:gd name="connsiteX60-10875" fmla="*/ 10039240 w 12192001"/>
              <a:gd name="connsiteY60-10876" fmla="*/ 1741632 h 2344739"/>
              <a:gd name="connsiteX61-10877" fmla="*/ 9960019 w 12192001"/>
              <a:gd name="connsiteY61-10878" fmla="*/ 1757147 h 2344739"/>
              <a:gd name="connsiteX62-10879" fmla="*/ 9847792 w 12192001"/>
              <a:gd name="connsiteY62-10880" fmla="*/ 1763915 h 2344739"/>
              <a:gd name="connsiteX63-10881" fmla="*/ 9728309 w 12192001"/>
              <a:gd name="connsiteY63-10882" fmla="*/ 1784122 h 2344739"/>
              <a:gd name="connsiteX64-10883" fmla="*/ 9584507 w 12192001"/>
              <a:gd name="connsiteY64-10884" fmla="*/ 1795542 h 2344739"/>
              <a:gd name="connsiteX65-10885" fmla="*/ 9343052 w 12192001"/>
              <a:gd name="connsiteY65-10886" fmla="*/ 1841244 h 2344739"/>
              <a:gd name="connsiteX66-10887" fmla="*/ 9231370 w 12192001"/>
              <a:gd name="connsiteY66-10888" fmla="*/ 1893149 h 2344739"/>
              <a:gd name="connsiteX67-10889" fmla="*/ 9194810 w 12192001"/>
              <a:gd name="connsiteY67-10890" fmla="*/ 1903228 h 2344739"/>
              <a:gd name="connsiteX68-10891" fmla="*/ 9189246 w 12192001"/>
              <a:gd name="connsiteY68-10892" fmla="*/ 1912467 h 2344739"/>
              <a:gd name="connsiteX69-10893" fmla="*/ 9113812 w 12192001"/>
              <a:gd name="connsiteY69-10894" fmla="*/ 1919069 h 2344739"/>
              <a:gd name="connsiteX70-10895" fmla="*/ 9053453 w 12192001"/>
              <a:gd name="connsiteY70-10896" fmla="*/ 1910755 h 2344739"/>
              <a:gd name="connsiteX71-10897" fmla="*/ 9005486 w 12192001"/>
              <a:gd name="connsiteY71-10898" fmla="*/ 1914040 h 2344739"/>
              <a:gd name="connsiteX72-10899" fmla="*/ 9005201 w 12192001"/>
              <a:gd name="connsiteY72-10900" fmla="*/ 1913800 h 2344739"/>
              <a:gd name="connsiteX73-10901" fmla="*/ 8996232 w 12192001"/>
              <a:gd name="connsiteY73-10902" fmla="*/ 1915011 h 2344739"/>
              <a:gd name="connsiteX74-10903" fmla="*/ 8990394 w 12192001"/>
              <a:gd name="connsiteY74-10904" fmla="*/ 1917072 h 2344739"/>
              <a:gd name="connsiteX75-10905" fmla="*/ 8974337 w 12192001"/>
              <a:gd name="connsiteY75-10906" fmla="*/ 1920298 h 2344739"/>
              <a:gd name="connsiteX76-10907" fmla="*/ 8968011 w 12192001"/>
              <a:gd name="connsiteY76-10908" fmla="*/ 1919598 h 2344739"/>
              <a:gd name="connsiteX77-10909" fmla="*/ 8963048 w 12192001"/>
              <a:gd name="connsiteY77-10910" fmla="*/ 1917373 h 2344739"/>
              <a:gd name="connsiteX78-10911" fmla="*/ 8928988 w 12192001"/>
              <a:gd name="connsiteY78-10912" fmla="*/ 1914185 h 2344739"/>
              <a:gd name="connsiteX79-10913" fmla="*/ 8752444 w 12192001"/>
              <a:gd name="connsiteY79-10914" fmla="*/ 1933417 h 2344739"/>
              <a:gd name="connsiteX80-10915" fmla="*/ 8707847 w 12192001"/>
              <a:gd name="connsiteY80-10916" fmla="*/ 1935518 h 2344739"/>
              <a:gd name="connsiteX81-10917" fmla="*/ 8596071 w 12192001"/>
              <a:gd name="connsiteY81-10918" fmla="*/ 1944090 h 2344739"/>
              <a:gd name="connsiteX82-10919" fmla="*/ 8525230 w 12192001"/>
              <a:gd name="connsiteY82-10920" fmla="*/ 1929248 h 2344739"/>
              <a:gd name="connsiteX83-10921" fmla="*/ 8510983 w 12192001"/>
              <a:gd name="connsiteY83-10922" fmla="*/ 1935163 h 2344739"/>
              <a:gd name="connsiteX84-10923" fmla="*/ 8506167 w 12192001"/>
              <a:gd name="connsiteY84-10924" fmla="*/ 1938164 h 2344739"/>
              <a:gd name="connsiteX85-10925" fmla="*/ 8497968 w 12192001"/>
              <a:gd name="connsiteY85-10926" fmla="*/ 1940902 h 2344739"/>
              <a:gd name="connsiteX86-10927" fmla="*/ 8497594 w 12192001"/>
              <a:gd name="connsiteY86-10928" fmla="*/ 1940723 h 2344739"/>
              <a:gd name="connsiteX87-10929" fmla="*/ 8490249 w 12192001"/>
              <a:gd name="connsiteY87-10930" fmla="*/ 1943773 h 2344739"/>
              <a:gd name="connsiteX88-10931" fmla="*/ 8367182 w 12192001"/>
              <a:gd name="connsiteY88-10932" fmla="*/ 1957815 h 2344739"/>
              <a:gd name="connsiteX89-10933" fmla="*/ 8353799 w 12192001"/>
              <a:gd name="connsiteY89-10934" fmla="*/ 1958009 h 2344739"/>
              <a:gd name="connsiteX90-10935" fmla="*/ 8352373 w 12192001"/>
              <a:gd name="connsiteY90-10936" fmla="*/ 1957169 h 2344739"/>
              <a:gd name="connsiteX91-10937" fmla="*/ 8320104 w 12192001"/>
              <a:gd name="connsiteY91-10938" fmla="*/ 1974587 h 2344739"/>
              <a:gd name="connsiteX92-10939" fmla="*/ 8314433 w 12192001"/>
              <a:gd name="connsiteY92-10940" fmla="*/ 1974913 h 2344739"/>
              <a:gd name="connsiteX93-10941" fmla="*/ 8295174 w 12192001"/>
              <a:gd name="connsiteY93-10942" fmla="*/ 1988808 h 2344739"/>
              <a:gd name="connsiteX94-10943" fmla="*/ 8284276 w 12192001"/>
              <a:gd name="connsiteY94-10944" fmla="*/ 1994631 h 2344739"/>
              <a:gd name="connsiteX95-10945" fmla="*/ 8283150 w 12192001"/>
              <a:gd name="connsiteY95-10946" fmla="*/ 1999074 h 2344739"/>
              <a:gd name="connsiteX96-10947" fmla="*/ 8266076 w 12192001"/>
              <a:gd name="connsiteY96-10948" fmla="*/ 2006249 h 2344739"/>
              <a:gd name="connsiteX97-10949" fmla="*/ 8263377 w 12192001"/>
              <a:gd name="connsiteY97-10950" fmla="*/ 2006019 h 2344739"/>
              <a:gd name="connsiteX98-10951" fmla="*/ 8252033 w 12192001"/>
              <a:gd name="connsiteY98-10952" fmla="*/ 2015862 h 2344739"/>
              <a:gd name="connsiteX99-10953" fmla="*/ 8245834 w 12192001"/>
              <a:gd name="connsiteY99-10954" fmla="*/ 2028854 h 2344739"/>
              <a:gd name="connsiteX100-10955" fmla="*/ 8090272 w 12192001"/>
              <a:gd name="connsiteY100-10956" fmla="*/ 2075015 h 2344739"/>
              <a:gd name="connsiteX101-10957" fmla="*/ 7905407 w 12192001"/>
              <a:gd name="connsiteY101-10958" fmla="*/ 2116988 h 2344739"/>
              <a:gd name="connsiteX102-10959" fmla="*/ 7718745 w 12192001"/>
              <a:gd name="connsiteY102-10960" fmla="*/ 2142703 h 2344739"/>
              <a:gd name="connsiteX103-10961" fmla="*/ 7614347 w 12192001"/>
              <a:gd name="connsiteY103-10962" fmla="*/ 2139232 h 2344739"/>
              <a:gd name="connsiteX104-10963" fmla="*/ 7527543 w 12192001"/>
              <a:gd name="connsiteY104-10964" fmla="*/ 2145060 h 2344739"/>
              <a:gd name="connsiteX105-10965" fmla="*/ 7519571 w 12192001"/>
              <a:gd name="connsiteY105-10966" fmla="*/ 2147613 h 2344739"/>
              <a:gd name="connsiteX106-10967" fmla="*/ 7507411 w 12192001"/>
              <a:gd name="connsiteY106-10968" fmla="*/ 2148948 h 2344739"/>
              <a:gd name="connsiteX107-10969" fmla="*/ 7507040 w 12192001"/>
              <a:gd name="connsiteY107-10970" fmla="*/ 2148621 h 2344739"/>
              <a:gd name="connsiteX108-10971" fmla="*/ 7495795 w 12192001"/>
              <a:gd name="connsiteY108-10972" fmla="*/ 2150573 h 2344739"/>
              <a:gd name="connsiteX109-10973" fmla="*/ 7405391 w 12192001"/>
              <a:gd name="connsiteY109-10974" fmla="*/ 2142468 h 2344739"/>
              <a:gd name="connsiteX110-10975" fmla="*/ 7218559 w 12192001"/>
              <a:gd name="connsiteY110-10976" fmla="*/ 2156680 h 2344739"/>
              <a:gd name="connsiteX111-10977" fmla="*/ 7201101 w 12192001"/>
              <a:gd name="connsiteY111-10978" fmla="*/ 2161230 h 2344739"/>
              <a:gd name="connsiteX112-10979" fmla="*/ 7197004 w 12192001"/>
              <a:gd name="connsiteY112-10980" fmla="*/ 2166588 h 2344739"/>
              <a:gd name="connsiteX113-10981" fmla="*/ 7170808 w 12192001"/>
              <a:gd name="connsiteY113-10982" fmla="*/ 2171236 h 2344739"/>
              <a:gd name="connsiteX114-10983" fmla="*/ 7096988 w 12192001"/>
              <a:gd name="connsiteY114-10984" fmla="*/ 2183464 h 2344739"/>
              <a:gd name="connsiteX115-10985" fmla="*/ 7018496 w 12192001"/>
              <a:gd name="connsiteY115-10986" fmla="*/ 2183090 h 2344739"/>
              <a:gd name="connsiteX116-10987" fmla="*/ 6904146 w 12192001"/>
              <a:gd name="connsiteY116-10988" fmla="*/ 2212596 h 2344739"/>
              <a:gd name="connsiteX117-10989" fmla="*/ 6708222 w 12192001"/>
              <a:gd name="connsiteY117-10990" fmla="*/ 2240551 h 2344739"/>
              <a:gd name="connsiteX118-10991" fmla="*/ 6549454 w 12192001"/>
              <a:gd name="connsiteY118-10992" fmla="*/ 2269327 h 2344739"/>
              <a:gd name="connsiteX119-10993" fmla="*/ 6317560 w 12192001"/>
              <a:gd name="connsiteY119-10994" fmla="*/ 2316127 h 2344739"/>
              <a:gd name="connsiteX120-10995" fmla="*/ 6168674 w 12192001"/>
              <a:gd name="connsiteY120-10996" fmla="*/ 2318214 h 2344739"/>
              <a:gd name="connsiteX121-10997" fmla="*/ 6073848 w 12192001"/>
              <a:gd name="connsiteY121-10998" fmla="*/ 2338676 h 2344739"/>
              <a:gd name="connsiteX122-10999" fmla="*/ 6068529 w 12192001"/>
              <a:gd name="connsiteY122-11000" fmla="*/ 2337139 h 2344739"/>
              <a:gd name="connsiteX123-11001" fmla="*/ 6048638 w 12192001"/>
              <a:gd name="connsiteY123-11002" fmla="*/ 2337822 h 2344739"/>
              <a:gd name="connsiteX124-11003" fmla="*/ 6041285 w 12192001"/>
              <a:gd name="connsiteY124-11004" fmla="*/ 2329473 h 2344739"/>
              <a:gd name="connsiteX125-11005" fmla="*/ 6010090 w 12192001"/>
              <a:gd name="connsiteY125-11006" fmla="*/ 2324380 h 2344739"/>
              <a:gd name="connsiteX126-11007" fmla="*/ 5957375 w 12192001"/>
              <a:gd name="connsiteY126-11008" fmla="*/ 2328024 h 2344739"/>
              <a:gd name="connsiteX127-11009" fmla="*/ 5758919 w 12192001"/>
              <a:gd name="connsiteY127-11010" fmla="*/ 2343716 h 2344739"/>
              <a:gd name="connsiteX128-11011" fmla="*/ 5626960 w 12192001"/>
              <a:gd name="connsiteY128-11012" fmla="*/ 2344739 h 2344739"/>
              <a:gd name="connsiteX129-11013" fmla="*/ 5470906 w 12192001"/>
              <a:gd name="connsiteY129-11014" fmla="*/ 2330719 h 2344739"/>
              <a:gd name="connsiteX130-11015" fmla="*/ 5432761 w 12192001"/>
              <a:gd name="connsiteY130-11016" fmla="*/ 2319466 h 2344739"/>
              <a:gd name="connsiteX131-11017" fmla="*/ 5381669 w 12192001"/>
              <a:gd name="connsiteY131-11018" fmla="*/ 2301764 h 2344739"/>
              <a:gd name="connsiteX132-11019" fmla="*/ 5261764 w 12192001"/>
              <a:gd name="connsiteY132-11020" fmla="*/ 2281347 h 2344739"/>
              <a:gd name="connsiteX133-11021" fmla="*/ 5222961 w 12192001"/>
              <a:gd name="connsiteY133-11022" fmla="*/ 2270223 h 2344739"/>
              <a:gd name="connsiteX134-11023" fmla="*/ 5174660 w 12192001"/>
              <a:gd name="connsiteY134-11024" fmla="*/ 2267233 h 2344739"/>
              <a:gd name="connsiteX135-11025" fmla="*/ 5156554 w 12192001"/>
              <a:gd name="connsiteY135-11026" fmla="*/ 2260010 h 2344739"/>
              <a:gd name="connsiteX136-11027" fmla="*/ 5142599 w 12192001"/>
              <a:gd name="connsiteY136-11028" fmla="*/ 2256610 h 2344739"/>
              <a:gd name="connsiteX137-11029" fmla="*/ 5139596 w 12192001"/>
              <a:gd name="connsiteY137-11030" fmla="*/ 2254509 h 2344739"/>
              <a:gd name="connsiteX138-11031" fmla="*/ 5121659 w 12192001"/>
              <a:gd name="connsiteY138-11032" fmla="*/ 2243656 h 2344739"/>
              <a:gd name="connsiteX139-11033" fmla="*/ 5065790 w 12192001"/>
              <a:gd name="connsiteY139-11034" fmla="*/ 2250227 h 2344739"/>
              <a:gd name="connsiteX140-11035" fmla="*/ 5011514 w 12192001"/>
              <a:gd name="connsiteY140-11036" fmla="*/ 2233846 h 2344739"/>
              <a:gd name="connsiteX141-11037" fmla="*/ 4840441 w 12192001"/>
              <a:gd name="connsiteY141-11038" fmla="*/ 2209829 h 2344739"/>
              <a:gd name="connsiteX142-11039" fmla="*/ 4762447 w 12192001"/>
              <a:gd name="connsiteY142-11040" fmla="*/ 2182061 h 2344739"/>
              <a:gd name="connsiteX143-11041" fmla="*/ 4723186 w 12192001"/>
              <a:gd name="connsiteY143-11042" fmla="*/ 2173047 h 2344739"/>
              <a:gd name="connsiteX144-11043" fmla="*/ 4721176 w 12192001"/>
              <a:gd name="connsiteY144-11044" fmla="*/ 2172298 h 2344739"/>
              <a:gd name="connsiteX145-11045" fmla="*/ 4722111 w 12192001"/>
              <a:gd name="connsiteY145-11046" fmla="*/ 2172087 h 2344739"/>
              <a:gd name="connsiteX146-11047" fmla="*/ 4717202 w 12192001"/>
              <a:gd name="connsiteY146-11048" fmla="*/ 2170817 h 2344739"/>
              <a:gd name="connsiteX147-11049" fmla="*/ 4721176 w 12192001"/>
              <a:gd name="connsiteY147-11050" fmla="*/ 2172298 h 2344739"/>
              <a:gd name="connsiteX148-11051" fmla="*/ 4715526 w 12192001"/>
              <a:gd name="connsiteY148-11052" fmla="*/ 2173573 h 2344739"/>
              <a:gd name="connsiteX149-11053" fmla="*/ 4515814 w 12192001"/>
              <a:gd name="connsiteY149-11054" fmla="*/ 2163671 h 2344739"/>
              <a:gd name="connsiteX150-11055" fmla="*/ 4428543 w 12192001"/>
              <a:gd name="connsiteY150-11056" fmla="*/ 2153020 h 2344739"/>
              <a:gd name="connsiteX151-11057" fmla="*/ 4362875 w 12192001"/>
              <a:gd name="connsiteY151-11058" fmla="*/ 2151674 h 2344739"/>
              <a:gd name="connsiteX152-11059" fmla="*/ 4316966 w 12192001"/>
              <a:gd name="connsiteY152-11060" fmla="*/ 2158289 h 2344739"/>
              <a:gd name="connsiteX153-11061" fmla="*/ 4315110 w 12192001"/>
              <a:gd name="connsiteY153-11062" fmla="*/ 2156948 h 2344739"/>
              <a:gd name="connsiteX154-11063" fmla="*/ 4295144 w 12192001"/>
              <a:gd name="connsiteY154-11064" fmla="*/ 2155069 h 2344739"/>
              <a:gd name="connsiteX155-11065" fmla="*/ 4290064 w 12192001"/>
              <a:gd name="connsiteY155-11066" fmla="*/ 2157986 h 2344739"/>
              <a:gd name="connsiteX156-11067" fmla="*/ 4276142 w 12192001"/>
              <a:gd name="connsiteY156-11068" fmla="*/ 2157740 h 2344739"/>
              <a:gd name="connsiteX157-11069" fmla="*/ 4248117 w 12192001"/>
              <a:gd name="connsiteY157-11070" fmla="*/ 2160064 h 2344739"/>
              <a:gd name="connsiteX158-11071" fmla="*/ 4202051 w 12192001"/>
              <a:gd name="connsiteY158-11072" fmla="*/ 2157269 h 2344739"/>
              <a:gd name="connsiteX159-11073" fmla="*/ 4201745 w 12192001"/>
              <a:gd name="connsiteY159-11074" fmla="*/ 2156010 h 2344739"/>
              <a:gd name="connsiteX160-11075" fmla="*/ 4191248 w 12192001"/>
              <a:gd name="connsiteY160-11076" fmla="*/ 2150376 h 2344739"/>
              <a:gd name="connsiteX161-11077" fmla="*/ 4142745 w 12192001"/>
              <a:gd name="connsiteY161-11078" fmla="*/ 2134511 h 2344739"/>
              <a:gd name="connsiteX162-11079" fmla="*/ 4083097 w 12192001"/>
              <a:gd name="connsiteY162-11080" fmla="*/ 2107978 h 2344739"/>
              <a:gd name="connsiteX163-11081" fmla="*/ 4074546 w 12192001"/>
              <a:gd name="connsiteY163-11082" fmla="*/ 2107143 h 2344739"/>
              <a:gd name="connsiteX164-11083" fmla="*/ 4074427 w 12192001"/>
              <a:gd name="connsiteY164-11084" fmla="*/ 2106844 h 2344739"/>
              <a:gd name="connsiteX165-11085" fmla="*/ 4065510 w 12192001"/>
              <a:gd name="connsiteY165-11086" fmla="*/ 2105400 h 2344739"/>
              <a:gd name="connsiteX166-11087" fmla="*/ 4058954 w 12192001"/>
              <a:gd name="connsiteY166-11088" fmla="*/ 2105618 h 2344739"/>
              <a:gd name="connsiteX167-11089" fmla="*/ 4042364 w 12192001"/>
              <a:gd name="connsiteY167-11090" fmla="*/ 2103997 h 2344739"/>
              <a:gd name="connsiteX168-11091" fmla="*/ 4036997 w 12192001"/>
              <a:gd name="connsiteY168-11092" fmla="*/ 2101563 h 2344739"/>
              <a:gd name="connsiteX169-11093" fmla="*/ 4035363 w 12192001"/>
              <a:gd name="connsiteY169-11094" fmla="*/ 2097896 h 2344739"/>
              <a:gd name="connsiteX170-11095" fmla="*/ 4033778 w 12192001"/>
              <a:gd name="connsiteY170-11096" fmla="*/ 2098131 h 2344739"/>
              <a:gd name="connsiteX171-11097" fmla="*/ 4004538 w 12192001"/>
              <a:gd name="connsiteY171-11098" fmla="*/ 2085563 h 2344739"/>
              <a:gd name="connsiteX172-11099" fmla="*/ 3936846 w 12192001"/>
              <a:gd name="connsiteY172-11100" fmla="*/ 2068106 h 2344739"/>
              <a:gd name="connsiteX173-11101" fmla="*/ 3897275 w 12192001"/>
              <a:gd name="connsiteY173-11102" fmla="*/ 2062451 h 2344739"/>
              <a:gd name="connsiteX174-11103" fmla="*/ 3789760 w 12192001"/>
              <a:gd name="connsiteY174-11104" fmla="*/ 2042213 h 2344739"/>
              <a:gd name="connsiteX175-11105" fmla="*/ 3682513 w 12192001"/>
              <a:gd name="connsiteY175-11106" fmla="*/ 2018290 h 2344739"/>
              <a:gd name="connsiteX176-11107" fmla="*/ 3610035 w 12192001"/>
              <a:gd name="connsiteY176-11108" fmla="*/ 1986019 h 2344739"/>
              <a:gd name="connsiteX177-11109" fmla="*/ 3603855 w 12192001"/>
              <a:gd name="connsiteY177-11110" fmla="*/ 1987381 h 2344739"/>
              <a:gd name="connsiteX178-11111" fmla="*/ 3594736 w 12192001"/>
              <a:gd name="connsiteY178-11112" fmla="*/ 1987545 h 2344739"/>
              <a:gd name="connsiteX179-11113" fmla="*/ 3594501 w 12192001"/>
              <a:gd name="connsiteY179-11114" fmla="*/ 1987276 h 2344739"/>
              <a:gd name="connsiteX180-11115" fmla="*/ 3585978 w 12192001"/>
              <a:gd name="connsiteY180-11116" fmla="*/ 1987966 h 2344739"/>
              <a:gd name="connsiteX181-11117" fmla="*/ 3536135 w 12192001"/>
              <a:gd name="connsiteY181-11118" fmla="*/ 1978267 h 2344739"/>
              <a:gd name="connsiteX182-11119" fmla="*/ 3473223 w 12192001"/>
              <a:gd name="connsiteY182-11120" fmla="*/ 1974606 h 2344739"/>
              <a:gd name="connsiteX183-11121" fmla="*/ 3400728 w 12192001"/>
              <a:gd name="connsiteY183-11122" fmla="*/ 1962558 h 2344739"/>
              <a:gd name="connsiteX184-11123" fmla="*/ 3363888 w 12192001"/>
              <a:gd name="connsiteY184-11124" fmla="*/ 1979510 h 2344739"/>
              <a:gd name="connsiteX185-11125" fmla="*/ 3344026 w 12192001"/>
              <a:gd name="connsiteY185-11126" fmla="*/ 1981192 h 2344739"/>
              <a:gd name="connsiteX186-11127" fmla="*/ 3341698 w 12192001"/>
              <a:gd name="connsiteY186-11128" fmla="*/ 1980217 h 2344739"/>
              <a:gd name="connsiteX187-11129" fmla="*/ 3262356 w 12192001"/>
              <a:gd name="connsiteY187-11130" fmla="*/ 1986094 h 2344739"/>
              <a:gd name="connsiteX188-11131" fmla="*/ 3142556 w 12192001"/>
              <a:gd name="connsiteY188-11132" fmla="*/ 1993869 h 2344739"/>
              <a:gd name="connsiteX189-11133" fmla="*/ 3030291 w 12192001"/>
              <a:gd name="connsiteY189-11134" fmla="*/ 1996512 h 2344739"/>
              <a:gd name="connsiteX190-11135" fmla="*/ 2781569 w 12192001"/>
              <a:gd name="connsiteY190-11136" fmla="*/ 2018333 h 2344739"/>
              <a:gd name="connsiteX191-11137" fmla="*/ 2646527 w 12192001"/>
              <a:gd name="connsiteY191-11138" fmla="*/ 2028869 h 2344739"/>
              <a:gd name="connsiteX192-11139" fmla="*/ 2568028 w 12192001"/>
              <a:gd name="connsiteY192-11140" fmla="*/ 2002628 h 2344739"/>
              <a:gd name="connsiteX193-11141" fmla="*/ 2443255 w 12192001"/>
              <a:gd name="connsiteY193-11142" fmla="*/ 2016529 h 2344739"/>
              <a:gd name="connsiteX194-11143" fmla="*/ 2315112 w 12192001"/>
              <a:gd name="connsiteY194-11144" fmla="*/ 2024996 h 2344739"/>
              <a:gd name="connsiteX195-11145" fmla="*/ 2208578 w 12192001"/>
              <a:gd name="connsiteY195-11146" fmla="*/ 2019763 h 2344739"/>
              <a:gd name="connsiteX196-11147" fmla="*/ 2094665 w 12192001"/>
              <a:gd name="connsiteY196-11148" fmla="*/ 2003052 h 2344739"/>
              <a:gd name="connsiteX197-11149" fmla="*/ 1997356 w 12192001"/>
              <a:gd name="connsiteY197-11150" fmla="*/ 1995032 h 2344739"/>
              <a:gd name="connsiteX198-11151" fmla="*/ 1928172 w 12192001"/>
              <a:gd name="connsiteY198-11152" fmla="*/ 2016977 h 2344739"/>
              <a:gd name="connsiteX199-11153" fmla="*/ 1921650 w 12192001"/>
              <a:gd name="connsiteY199-11154" fmla="*/ 2012146 h 2344739"/>
              <a:gd name="connsiteX200-11155" fmla="*/ 1873080 w 12192001"/>
              <a:gd name="connsiteY200-11156" fmla="*/ 2013741 h 2344739"/>
              <a:gd name="connsiteX201-11157" fmla="*/ 1786655 w 12192001"/>
              <a:gd name="connsiteY201-11158" fmla="*/ 2041363 h 2344739"/>
              <a:gd name="connsiteX202-11159" fmla="*/ 1738204 w 12192001"/>
              <a:gd name="connsiteY202-11160" fmla="*/ 2036312 h 2344739"/>
              <a:gd name="connsiteX203-11161" fmla="*/ 1675071 w 12192001"/>
              <a:gd name="connsiteY203-11162" fmla="*/ 2019963 h 2344739"/>
              <a:gd name="connsiteX204-11163" fmla="*/ 1608669 w 12192001"/>
              <a:gd name="connsiteY204-11164" fmla="*/ 2013066 h 2344739"/>
              <a:gd name="connsiteX205-11165" fmla="*/ 1496110 w 12192001"/>
              <a:gd name="connsiteY205-11166" fmla="*/ 1987476 h 2344739"/>
              <a:gd name="connsiteX206-11167" fmla="*/ 1149979 w 12192001"/>
              <a:gd name="connsiteY206-11168" fmla="*/ 1938041 h 2344739"/>
              <a:gd name="connsiteX207-11169" fmla="*/ 858269 w 12192001"/>
              <a:gd name="connsiteY207-11170" fmla="*/ 1928608 h 2344739"/>
              <a:gd name="connsiteX208-11171" fmla="*/ 837540 w 12192001"/>
              <a:gd name="connsiteY208-11172" fmla="*/ 1929821 h 2344739"/>
              <a:gd name="connsiteX209-11173" fmla="*/ 816809 w 12192001"/>
              <a:gd name="connsiteY209-11174" fmla="*/ 1927857 h 2344739"/>
              <a:gd name="connsiteX210-11175" fmla="*/ 811506 w 12192001"/>
              <a:gd name="connsiteY210-11176" fmla="*/ 1930751 h 2344739"/>
              <a:gd name="connsiteX211-11177" fmla="*/ 720047 w 12192001"/>
              <a:gd name="connsiteY211-11178" fmla="*/ 1929661 h 2344739"/>
              <a:gd name="connsiteX212-11179" fmla="*/ 719742 w 12192001"/>
              <a:gd name="connsiteY212-11180" fmla="*/ 1928399 h 2344739"/>
              <a:gd name="connsiteX213-11181" fmla="*/ 708875 w 12192001"/>
              <a:gd name="connsiteY213-11182" fmla="*/ 1922722 h 2344739"/>
              <a:gd name="connsiteX214-11183" fmla="*/ 596792 w 12192001"/>
              <a:gd name="connsiteY214-11184" fmla="*/ 1879864 h 2344739"/>
              <a:gd name="connsiteX215-11185" fmla="*/ 578535 w 12192001"/>
              <a:gd name="connsiteY215-11186" fmla="*/ 1877212 h 2344739"/>
              <a:gd name="connsiteX216-11187" fmla="*/ 571717 w 12192001"/>
              <a:gd name="connsiteY216-11188" fmla="*/ 1877401 h 2344739"/>
              <a:gd name="connsiteX217-11189" fmla="*/ 445099 w 12192001"/>
              <a:gd name="connsiteY217-11190" fmla="*/ 1839371 h 2344739"/>
              <a:gd name="connsiteX218-11191" fmla="*/ 404015 w 12192001"/>
              <a:gd name="connsiteY218-11192" fmla="*/ 1833548 h 2344739"/>
              <a:gd name="connsiteX219-11193" fmla="*/ 292435 w 12192001"/>
              <a:gd name="connsiteY219-11194" fmla="*/ 1812852 h 2344739"/>
              <a:gd name="connsiteX220-11195" fmla="*/ 118381 w 12192001"/>
              <a:gd name="connsiteY220-11196" fmla="*/ 1761047 h 2344739"/>
              <a:gd name="connsiteX221-11197" fmla="*/ 15526 w 12192001"/>
              <a:gd name="connsiteY221-11198" fmla="*/ 1758191 h 2344739"/>
              <a:gd name="connsiteX222-11199" fmla="*/ 2 w 12192001"/>
              <a:gd name="connsiteY222-11200" fmla="*/ 1752722 h 2344739"/>
              <a:gd name="connsiteX223-11201" fmla="*/ 1 w 12192001"/>
              <a:gd name="connsiteY223-11202" fmla="*/ 762497 h 2344739"/>
              <a:gd name="connsiteX224-11203" fmla="*/ 0 w 12192001"/>
              <a:gd name="connsiteY224-11204" fmla="*/ 762497 h 2344739"/>
              <a:gd name="connsiteX225-11205" fmla="*/ 0 w 12192001"/>
              <a:gd name="connsiteY225-11206" fmla="*/ 222213 h 2344739"/>
              <a:gd name="connsiteX226-11207" fmla="*/ 0 w 12192001"/>
              <a:gd name="connsiteY226-11208" fmla="*/ 0 h 2344739"/>
              <a:gd name="connsiteX0-11209" fmla="*/ 0 w 12192001"/>
              <a:gd name="connsiteY0-11210" fmla="*/ 0 h 2344739"/>
              <a:gd name="connsiteX1-11211" fmla="*/ 12192000 w 12192001"/>
              <a:gd name="connsiteY1-11212" fmla="*/ 0 h 2344739"/>
              <a:gd name="connsiteX2-11213" fmla="*/ 12192000 w 12192001"/>
              <a:gd name="connsiteY2-11214" fmla="*/ 222213 h 2344739"/>
              <a:gd name="connsiteX3-11215" fmla="*/ 12192000 w 12192001"/>
              <a:gd name="connsiteY3-11216" fmla="*/ 389190 h 2344739"/>
              <a:gd name="connsiteX4-11217" fmla="*/ 12192001 w 12192001"/>
              <a:gd name="connsiteY4-11218" fmla="*/ 579739 h 2344739"/>
              <a:gd name="connsiteX5-11219" fmla="*/ 12184838 w 12192001"/>
              <a:gd name="connsiteY5-11220" fmla="*/ 584189 h 2344739"/>
              <a:gd name="connsiteX6-11221" fmla="*/ 12155215 w 12192001"/>
              <a:gd name="connsiteY6-11222" fmla="*/ 597366 h 2344739"/>
              <a:gd name="connsiteX7-11223" fmla="*/ 12138067 w 12192001"/>
              <a:gd name="connsiteY7-11224" fmla="*/ 623179 h 2344739"/>
              <a:gd name="connsiteX8-11225" fmla="*/ 12125179 w 12192001"/>
              <a:gd name="connsiteY8-11226" fmla="*/ 624690 h 2344739"/>
              <a:gd name="connsiteX9-11227" fmla="*/ 12122859 w 12192001"/>
              <a:gd name="connsiteY9-11228" fmla="*/ 624794 h 2344739"/>
              <a:gd name="connsiteX10-11229" fmla="*/ 12115706 w 12192001"/>
              <a:gd name="connsiteY10-11230" fmla="*/ 628608 h 2344739"/>
              <a:gd name="connsiteX11-11231" fmla="*/ 12098349 w 12192001"/>
              <a:gd name="connsiteY11-11232" fmla="*/ 628139 h 2344739"/>
              <a:gd name="connsiteX12-11233" fmla="*/ 12085925 w 12192001"/>
              <a:gd name="connsiteY12-11234" fmla="*/ 636341 h 2344739"/>
              <a:gd name="connsiteX13-11235" fmla="*/ 12029925 w 12192001"/>
              <a:gd name="connsiteY13-11236" fmla="*/ 680009 h 2344739"/>
              <a:gd name="connsiteX14-11237" fmla="*/ 11994685 w 12192001"/>
              <a:gd name="connsiteY14-11238" fmla="*/ 703458 h 2344739"/>
              <a:gd name="connsiteX15-11239" fmla="*/ 11978569 w 12192001"/>
              <a:gd name="connsiteY15-11240" fmla="*/ 708161 h 2344739"/>
              <a:gd name="connsiteX16-11241" fmla="*/ 11957898 w 12192001"/>
              <a:gd name="connsiteY16-11242" fmla="*/ 717558 h 2344739"/>
              <a:gd name="connsiteX17-11243" fmla="*/ 11919306 w 12192001"/>
              <a:gd name="connsiteY17-11244" fmla="*/ 730883 h 2344739"/>
              <a:gd name="connsiteX18-11245" fmla="*/ 11902508 w 12192001"/>
              <a:gd name="connsiteY18-11246" fmla="*/ 742426 h 2344739"/>
              <a:gd name="connsiteX19-11247" fmla="*/ 11893900 w 12192001"/>
              <a:gd name="connsiteY19-11248" fmla="*/ 744791 h 2344739"/>
              <a:gd name="connsiteX20-11249" fmla="*/ 11890820 w 12192001"/>
              <a:gd name="connsiteY20-11250" fmla="*/ 755729 h 2344739"/>
              <a:gd name="connsiteX21-11251" fmla="*/ 11869628 w 12192001"/>
              <a:gd name="connsiteY21-11252" fmla="*/ 777816 h 2344739"/>
              <a:gd name="connsiteX22-11253" fmla="*/ 11812228 w 12192001"/>
              <a:gd name="connsiteY22-11254" fmla="*/ 797659 h 2344739"/>
              <a:gd name="connsiteX23-11255" fmla="*/ 11748619 w 12192001"/>
              <a:gd name="connsiteY23-11256" fmla="*/ 872002 h 2344739"/>
              <a:gd name="connsiteX24-11257" fmla="*/ 11589545 w 12192001"/>
              <a:gd name="connsiteY24-11258" fmla="*/ 963777 h 2344739"/>
              <a:gd name="connsiteX25-11259" fmla="*/ 11505669 w 12192001"/>
              <a:gd name="connsiteY25-11260" fmla="*/ 1033623 h 2344739"/>
              <a:gd name="connsiteX26-11261" fmla="*/ 11279184 w 12192001"/>
              <a:gd name="connsiteY26-11262" fmla="*/ 1223571 h 2344739"/>
              <a:gd name="connsiteX27-11263" fmla="*/ 11227161 w 12192001"/>
              <a:gd name="connsiteY27-11264" fmla="*/ 1276236 h 2344739"/>
              <a:gd name="connsiteX28-11265" fmla="*/ 11216939 w 12192001"/>
              <a:gd name="connsiteY28-11266" fmla="*/ 1275961 h 2344739"/>
              <a:gd name="connsiteX29-11267" fmla="*/ 11216036 w 12192001"/>
              <a:gd name="connsiteY29-11268" fmla="*/ 1275018 h 2344739"/>
              <a:gd name="connsiteX30-11269" fmla="*/ 11187737 w 12192001"/>
              <a:gd name="connsiteY30-11270" fmla="*/ 1292383 h 2344739"/>
              <a:gd name="connsiteX31-11271" fmla="*/ 11183353 w 12192001"/>
              <a:gd name="connsiteY31-11272" fmla="*/ 1292525 h 2344739"/>
              <a:gd name="connsiteX32-11273" fmla="*/ 11165706 w 12192001"/>
              <a:gd name="connsiteY32-11274" fmla="*/ 1306612 h 2344739"/>
              <a:gd name="connsiteX33-11275" fmla="*/ 11156163 w 12192001"/>
              <a:gd name="connsiteY33-11276" fmla="*/ 1312414 h 2344739"/>
              <a:gd name="connsiteX34-11277" fmla="*/ 11154348 w 12192001"/>
              <a:gd name="connsiteY34-11278" fmla="*/ 1317097 h 2344739"/>
              <a:gd name="connsiteX35-11279" fmla="*/ 11139813 w 12192001"/>
              <a:gd name="connsiteY35-11280" fmla="*/ 1324115 h 2344739"/>
              <a:gd name="connsiteX36-11281" fmla="*/ 11137813 w 12192001"/>
              <a:gd name="connsiteY36-11282" fmla="*/ 1323772 h 2344739"/>
              <a:gd name="connsiteX37-11283" fmla="*/ 11127060 w 12192001"/>
              <a:gd name="connsiteY37-11284" fmla="*/ 1333832 h 2344739"/>
              <a:gd name="connsiteX38-11285" fmla="*/ 11119543 w 12192001"/>
              <a:gd name="connsiteY38-11286" fmla="*/ 1347424 h 2344739"/>
              <a:gd name="connsiteX39-11287" fmla="*/ 10893535 w 12192001"/>
              <a:gd name="connsiteY39-11288" fmla="*/ 1473399 h 2344739"/>
              <a:gd name="connsiteX40-11289" fmla="*/ 10772152 w 12192001"/>
              <a:gd name="connsiteY40-11290" fmla="*/ 1523191 h 2344739"/>
              <a:gd name="connsiteX41-11291" fmla="*/ 10626520 w 12192001"/>
              <a:gd name="connsiteY41-11292" fmla="*/ 1559229 h 2344739"/>
              <a:gd name="connsiteX42-11293" fmla="*/ 10580747 w 12192001"/>
              <a:gd name="connsiteY42-11294" fmla="*/ 1568689 h 2344739"/>
              <a:gd name="connsiteX43-11295" fmla="*/ 10546642 w 12192001"/>
              <a:gd name="connsiteY43-11296" fmla="*/ 1598423 h 2344739"/>
              <a:gd name="connsiteX44-11297" fmla="*/ 10528495 w 12192001"/>
              <a:gd name="connsiteY44-11298" fmla="*/ 1596907 h 2344739"/>
              <a:gd name="connsiteX45-11299" fmla="*/ 10525298 w 12192001"/>
              <a:gd name="connsiteY45-11300" fmla="*/ 1596411 h 2344739"/>
              <a:gd name="connsiteX46-11301" fmla="*/ 10513981 w 12192001"/>
              <a:gd name="connsiteY46-11302" fmla="*/ 1599537 h 2344739"/>
              <a:gd name="connsiteX47-11303" fmla="*/ 10490587 w 12192001"/>
              <a:gd name="connsiteY47-11304" fmla="*/ 1594156 h 2344739"/>
              <a:gd name="connsiteX48-11305" fmla="*/ 10470270 w 12192001"/>
              <a:gd name="connsiteY48-11306" fmla="*/ 1601693 h 2344739"/>
              <a:gd name="connsiteX49-11307" fmla="*/ 10375894 w 12192001"/>
              <a:gd name="connsiteY49-11308" fmla="*/ 1644598 h 2344739"/>
              <a:gd name="connsiteX50-11309" fmla="*/ 10318190 w 12192001"/>
              <a:gd name="connsiteY50-11310" fmla="*/ 1666221 h 2344739"/>
              <a:gd name="connsiteX51-11311" fmla="*/ 10294319 w 12192001"/>
              <a:gd name="connsiteY51-11312" fmla="*/ 1668079 h 2344739"/>
              <a:gd name="connsiteX52-11313" fmla="*/ 10262295 w 12192001"/>
              <a:gd name="connsiteY52-11314" fmla="*/ 1674948 h 2344739"/>
              <a:gd name="connsiteX53-11315" fmla="*/ 10204270 w 12192001"/>
              <a:gd name="connsiteY53-11316" fmla="*/ 1682149 h 2344739"/>
              <a:gd name="connsiteX54-11317" fmla="*/ 10176611 w 12192001"/>
              <a:gd name="connsiteY54-11318" fmla="*/ 1692943 h 2344739"/>
              <a:gd name="connsiteX55-11319" fmla="*/ 10163922 w 12192001"/>
              <a:gd name="connsiteY55-11320" fmla="*/ 1693739 h 2344739"/>
              <a:gd name="connsiteX56-11321" fmla="*/ 10155160 w 12192001"/>
              <a:gd name="connsiteY56-11322" fmla="*/ 1707487 h 2344739"/>
              <a:gd name="connsiteX57-11323" fmla="*/ 10117119 w 12192001"/>
              <a:gd name="connsiteY57-11324" fmla="*/ 1731142 h 2344739"/>
              <a:gd name="connsiteX58-11325" fmla="*/ 10100445 w 12192001"/>
              <a:gd name="connsiteY58-11326" fmla="*/ 1742432 h 2344739"/>
              <a:gd name="connsiteX59-11327" fmla="*/ 10082169 w 12192001"/>
              <a:gd name="connsiteY59-11328" fmla="*/ 1743296 h 2344739"/>
              <a:gd name="connsiteX60-11329" fmla="*/ 10039240 w 12192001"/>
              <a:gd name="connsiteY60-11330" fmla="*/ 1741632 h 2344739"/>
              <a:gd name="connsiteX61-11331" fmla="*/ 9960019 w 12192001"/>
              <a:gd name="connsiteY61-11332" fmla="*/ 1757147 h 2344739"/>
              <a:gd name="connsiteX62-11333" fmla="*/ 9847792 w 12192001"/>
              <a:gd name="connsiteY62-11334" fmla="*/ 1763915 h 2344739"/>
              <a:gd name="connsiteX63-11335" fmla="*/ 9728309 w 12192001"/>
              <a:gd name="connsiteY63-11336" fmla="*/ 1784122 h 2344739"/>
              <a:gd name="connsiteX64-11337" fmla="*/ 9584507 w 12192001"/>
              <a:gd name="connsiteY64-11338" fmla="*/ 1795542 h 2344739"/>
              <a:gd name="connsiteX65-11339" fmla="*/ 9343052 w 12192001"/>
              <a:gd name="connsiteY65-11340" fmla="*/ 1841244 h 2344739"/>
              <a:gd name="connsiteX66-11341" fmla="*/ 9231370 w 12192001"/>
              <a:gd name="connsiteY66-11342" fmla="*/ 1893149 h 2344739"/>
              <a:gd name="connsiteX67-11343" fmla="*/ 9194810 w 12192001"/>
              <a:gd name="connsiteY67-11344" fmla="*/ 1903228 h 2344739"/>
              <a:gd name="connsiteX68-11345" fmla="*/ 9189246 w 12192001"/>
              <a:gd name="connsiteY68-11346" fmla="*/ 1912467 h 2344739"/>
              <a:gd name="connsiteX69-11347" fmla="*/ 9113812 w 12192001"/>
              <a:gd name="connsiteY69-11348" fmla="*/ 1919069 h 2344739"/>
              <a:gd name="connsiteX70-11349" fmla="*/ 9053453 w 12192001"/>
              <a:gd name="connsiteY70-11350" fmla="*/ 1910755 h 2344739"/>
              <a:gd name="connsiteX71-11351" fmla="*/ 9005486 w 12192001"/>
              <a:gd name="connsiteY71-11352" fmla="*/ 1914040 h 2344739"/>
              <a:gd name="connsiteX72-11353" fmla="*/ 9005201 w 12192001"/>
              <a:gd name="connsiteY72-11354" fmla="*/ 1913800 h 2344739"/>
              <a:gd name="connsiteX73-11355" fmla="*/ 8996232 w 12192001"/>
              <a:gd name="connsiteY73-11356" fmla="*/ 1915011 h 2344739"/>
              <a:gd name="connsiteX74-11357" fmla="*/ 8990394 w 12192001"/>
              <a:gd name="connsiteY74-11358" fmla="*/ 1917072 h 2344739"/>
              <a:gd name="connsiteX75-11359" fmla="*/ 8974337 w 12192001"/>
              <a:gd name="connsiteY75-11360" fmla="*/ 1920298 h 2344739"/>
              <a:gd name="connsiteX76-11361" fmla="*/ 8968011 w 12192001"/>
              <a:gd name="connsiteY76-11362" fmla="*/ 1919598 h 2344739"/>
              <a:gd name="connsiteX77-11363" fmla="*/ 8963048 w 12192001"/>
              <a:gd name="connsiteY77-11364" fmla="*/ 1917373 h 2344739"/>
              <a:gd name="connsiteX78-11365" fmla="*/ 8928988 w 12192001"/>
              <a:gd name="connsiteY78-11366" fmla="*/ 1914185 h 2344739"/>
              <a:gd name="connsiteX79-11367" fmla="*/ 8752444 w 12192001"/>
              <a:gd name="connsiteY79-11368" fmla="*/ 1933417 h 2344739"/>
              <a:gd name="connsiteX80-11369" fmla="*/ 8707847 w 12192001"/>
              <a:gd name="connsiteY80-11370" fmla="*/ 1935518 h 2344739"/>
              <a:gd name="connsiteX81-11371" fmla="*/ 8596071 w 12192001"/>
              <a:gd name="connsiteY81-11372" fmla="*/ 1944090 h 2344739"/>
              <a:gd name="connsiteX82-11373" fmla="*/ 8525230 w 12192001"/>
              <a:gd name="connsiteY82-11374" fmla="*/ 1929248 h 2344739"/>
              <a:gd name="connsiteX83-11375" fmla="*/ 8510983 w 12192001"/>
              <a:gd name="connsiteY83-11376" fmla="*/ 1935163 h 2344739"/>
              <a:gd name="connsiteX84-11377" fmla="*/ 8506167 w 12192001"/>
              <a:gd name="connsiteY84-11378" fmla="*/ 1938164 h 2344739"/>
              <a:gd name="connsiteX85-11379" fmla="*/ 8497968 w 12192001"/>
              <a:gd name="connsiteY85-11380" fmla="*/ 1940902 h 2344739"/>
              <a:gd name="connsiteX86-11381" fmla="*/ 8497594 w 12192001"/>
              <a:gd name="connsiteY86-11382" fmla="*/ 1940723 h 2344739"/>
              <a:gd name="connsiteX87-11383" fmla="*/ 8490249 w 12192001"/>
              <a:gd name="connsiteY87-11384" fmla="*/ 1943773 h 2344739"/>
              <a:gd name="connsiteX88-11385" fmla="*/ 8367182 w 12192001"/>
              <a:gd name="connsiteY88-11386" fmla="*/ 1957815 h 2344739"/>
              <a:gd name="connsiteX89-11387" fmla="*/ 8353799 w 12192001"/>
              <a:gd name="connsiteY89-11388" fmla="*/ 1958009 h 2344739"/>
              <a:gd name="connsiteX90-11389" fmla="*/ 8352373 w 12192001"/>
              <a:gd name="connsiteY90-11390" fmla="*/ 1957169 h 2344739"/>
              <a:gd name="connsiteX91-11391" fmla="*/ 8320104 w 12192001"/>
              <a:gd name="connsiteY91-11392" fmla="*/ 1974587 h 2344739"/>
              <a:gd name="connsiteX92-11393" fmla="*/ 8314433 w 12192001"/>
              <a:gd name="connsiteY92-11394" fmla="*/ 1974913 h 2344739"/>
              <a:gd name="connsiteX93-11395" fmla="*/ 8295174 w 12192001"/>
              <a:gd name="connsiteY93-11396" fmla="*/ 1988808 h 2344739"/>
              <a:gd name="connsiteX94-11397" fmla="*/ 8284276 w 12192001"/>
              <a:gd name="connsiteY94-11398" fmla="*/ 1994631 h 2344739"/>
              <a:gd name="connsiteX95-11399" fmla="*/ 8283150 w 12192001"/>
              <a:gd name="connsiteY95-11400" fmla="*/ 1999074 h 2344739"/>
              <a:gd name="connsiteX96-11401" fmla="*/ 8266076 w 12192001"/>
              <a:gd name="connsiteY96-11402" fmla="*/ 2006249 h 2344739"/>
              <a:gd name="connsiteX97-11403" fmla="*/ 8263377 w 12192001"/>
              <a:gd name="connsiteY97-11404" fmla="*/ 2006019 h 2344739"/>
              <a:gd name="connsiteX98-11405" fmla="*/ 8252033 w 12192001"/>
              <a:gd name="connsiteY98-11406" fmla="*/ 2015862 h 2344739"/>
              <a:gd name="connsiteX99-11407" fmla="*/ 8245834 w 12192001"/>
              <a:gd name="connsiteY99-11408" fmla="*/ 2028854 h 2344739"/>
              <a:gd name="connsiteX100-11409" fmla="*/ 8090272 w 12192001"/>
              <a:gd name="connsiteY100-11410" fmla="*/ 2075015 h 2344739"/>
              <a:gd name="connsiteX101-11411" fmla="*/ 7905407 w 12192001"/>
              <a:gd name="connsiteY101-11412" fmla="*/ 2116988 h 2344739"/>
              <a:gd name="connsiteX102-11413" fmla="*/ 7718745 w 12192001"/>
              <a:gd name="connsiteY102-11414" fmla="*/ 2142703 h 2344739"/>
              <a:gd name="connsiteX103-11415" fmla="*/ 7614347 w 12192001"/>
              <a:gd name="connsiteY103-11416" fmla="*/ 2139232 h 2344739"/>
              <a:gd name="connsiteX104-11417" fmla="*/ 7527543 w 12192001"/>
              <a:gd name="connsiteY104-11418" fmla="*/ 2145060 h 2344739"/>
              <a:gd name="connsiteX105-11419" fmla="*/ 7519571 w 12192001"/>
              <a:gd name="connsiteY105-11420" fmla="*/ 2147613 h 2344739"/>
              <a:gd name="connsiteX106-11421" fmla="*/ 7507411 w 12192001"/>
              <a:gd name="connsiteY106-11422" fmla="*/ 2148948 h 2344739"/>
              <a:gd name="connsiteX107-11423" fmla="*/ 7507040 w 12192001"/>
              <a:gd name="connsiteY107-11424" fmla="*/ 2148621 h 2344739"/>
              <a:gd name="connsiteX108-11425" fmla="*/ 7495795 w 12192001"/>
              <a:gd name="connsiteY108-11426" fmla="*/ 2150573 h 2344739"/>
              <a:gd name="connsiteX109-11427" fmla="*/ 7405391 w 12192001"/>
              <a:gd name="connsiteY109-11428" fmla="*/ 2142468 h 2344739"/>
              <a:gd name="connsiteX110-11429" fmla="*/ 7218559 w 12192001"/>
              <a:gd name="connsiteY110-11430" fmla="*/ 2156680 h 2344739"/>
              <a:gd name="connsiteX111-11431" fmla="*/ 7201101 w 12192001"/>
              <a:gd name="connsiteY111-11432" fmla="*/ 2161230 h 2344739"/>
              <a:gd name="connsiteX112-11433" fmla="*/ 7197004 w 12192001"/>
              <a:gd name="connsiteY112-11434" fmla="*/ 2166588 h 2344739"/>
              <a:gd name="connsiteX113-11435" fmla="*/ 7170808 w 12192001"/>
              <a:gd name="connsiteY113-11436" fmla="*/ 2171236 h 2344739"/>
              <a:gd name="connsiteX114-11437" fmla="*/ 7096988 w 12192001"/>
              <a:gd name="connsiteY114-11438" fmla="*/ 2183464 h 2344739"/>
              <a:gd name="connsiteX115-11439" fmla="*/ 7018496 w 12192001"/>
              <a:gd name="connsiteY115-11440" fmla="*/ 2183090 h 2344739"/>
              <a:gd name="connsiteX116-11441" fmla="*/ 6904146 w 12192001"/>
              <a:gd name="connsiteY116-11442" fmla="*/ 2212596 h 2344739"/>
              <a:gd name="connsiteX117-11443" fmla="*/ 6708222 w 12192001"/>
              <a:gd name="connsiteY117-11444" fmla="*/ 2240551 h 2344739"/>
              <a:gd name="connsiteX118-11445" fmla="*/ 6549454 w 12192001"/>
              <a:gd name="connsiteY118-11446" fmla="*/ 2269327 h 2344739"/>
              <a:gd name="connsiteX119-11447" fmla="*/ 6317560 w 12192001"/>
              <a:gd name="connsiteY119-11448" fmla="*/ 2316127 h 2344739"/>
              <a:gd name="connsiteX120-11449" fmla="*/ 6168674 w 12192001"/>
              <a:gd name="connsiteY120-11450" fmla="*/ 2318214 h 2344739"/>
              <a:gd name="connsiteX121-11451" fmla="*/ 6073848 w 12192001"/>
              <a:gd name="connsiteY121-11452" fmla="*/ 2338676 h 2344739"/>
              <a:gd name="connsiteX122-11453" fmla="*/ 6068529 w 12192001"/>
              <a:gd name="connsiteY122-11454" fmla="*/ 2337139 h 2344739"/>
              <a:gd name="connsiteX123-11455" fmla="*/ 6048638 w 12192001"/>
              <a:gd name="connsiteY123-11456" fmla="*/ 2337822 h 2344739"/>
              <a:gd name="connsiteX124-11457" fmla="*/ 6041285 w 12192001"/>
              <a:gd name="connsiteY124-11458" fmla="*/ 2329473 h 2344739"/>
              <a:gd name="connsiteX125-11459" fmla="*/ 6010090 w 12192001"/>
              <a:gd name="connsiteY125-11460" fmla="*/ 2324380 h 2344739"/>
              <a:gd name="connsiteX126-11461" fmla="*/ 5957375 w 12192001"/>
              <a:gd name="connsiteY126-11462" fmla="*/ 2328024 h 2344739"/>
              <a:gd name="connsiteX127-11463" fmla="*/ 5758919 w 12192001"/>
              <a:gd name="connsiteY127-11464" fmla="*/ 2343716 h 2344739"/>
              <a:gd name="connsiteX128-11465" fmla="*/ 5626960 w 12192001"/>
              <a:gd name="connsiteY128-11466" fmla="*/ 2344739 h 2344739"/>
              <a:gd name="connsiteX129-11467" fmla="*/ 5470906 w 12192001"/>
              <a:gd name="connsiteY129-11468" fmla="*/ 2330719 h 2344739"/>
              <a:gd name="connsiteX130-11469" fmla="*/ 5432761 w 12192001"/>
              <a:gd name="connsiteY130-11470" fmla="*/ 2319466 h 2344739"/>
              <a:gd name="connsiteX131-11471" fmla="*/ 5381669 w 12192001"/>
              <a:gd name="connsiteY131-11472" fmla="*/ 2301764 h 2344739"/>
              <a:gd name="connsiteX132-11473" fmla="*/ 5261764 w 12192001"/>
              <a:gd name="connsiteY132-11474" fmla="*/ 2281347 h 2344739"/>
              <a:gd name="connsiteX133-11475" fmla="*/ 5222961 w 12192001"/>
              <a:gd name="connsiteY133-11476" fmla="*/ 2270223 h 2344739"/>
              <a:gd name="connsiteX134-11477" fmla="*/ 5174660 w 12192001"/>
              <a:gd name="connsiteY134-11478" fmla="*/ 2267233 h 2344739"/>
              <a:gd name="connsiteX135-11479" fmla="*/ 5156554 w 12192001"/>
              <a:gd name="connsiteY135-11480" fmla="*/ 2260010 h 2344739"/>
              <a:gd name="connsiteX136-11481" fmla="*/ 5142599 w 12192001"/>
              <a:gd name="connsiteY136-11482" fmla="*/ 2256610 h 2344739"/>
              <a:gd name="connsiteX137-11483" fmla="*/ 5139596 w 12192001"/>
              <a:gd name="connsiteY137-11484" fmla="*/ 2254509 h 2344739"/>
              <a:gd name="connsiteX138-11485" fmla="*/ 5121659 w 12192001"/>
              <a:gd name="connsiteY138-11486" fmla="*/ 2243656 h 2344739"/>
              <a:gd name="connsiteX139-11487" fmla="*/ 5065790 w 12192001"/>
              <a:gd name="connsiteY139-11488" fmla="*/ 2250227 h 2344739"/>
              <a:gd name="connsiteX140-11489" fmla="*/ 5011514 w 12192001"/>
              <a:gd name="connsiteY140-11490" fmla="*/ 2233846 h 2344739"/>
              <a:gd name="connsiteX141-11491" fmla="*/ 4840441 w 12192001"/>
              <a:gd name="connsiteY141-11492" fmla="*/ 2209829 h 2344739"/>
              <a:gd name="connsiteX142-11493" fmla="*/ 4762447 w 12192001"/>
              <a:gd name="connsiteY142-11494" fmla="*/ 2182061 h 2344739"/>
              <a:gd name="connsiteX143-11495" fmla="*/ 4723186 w 12192001"/>
              <a:gd name="connsiteY143-11496" fmla="*/ 2173047 h 2344739"/>
              <a:gd name="connsiteX144-11497" fmla="*/ 4721176 w 12192001"/>
              <a:gd name="connsiteY144-11498" fmla="*/ 2172298 h 2344739"/>
              <a:gd name="connsiteX145-11499" fmla="*/ 4722111 w 12192001"/>
              <a:gd name="connsiteY145-11500" fmla="*/ 2172087 h 2344739"/>
              <a:gd name="connsiteX146-11501" fmla="*/ 4717202 w 12192001"/>
              <a:gd name="connsiteY146-11502" fmla="*/ 2170817 h 2344739"/>
              <a:gd name="connsiteX147-11503" fmla="*/ 4721176 w 12192001"/>
              <a:gd name="connsiteY147-11504" fmla="*/ 2172298 h 2344739"/>
              <a:gd name="connsiteX148-11505" fmla="*/ 4715526 w 12192001"/>
              <a:gd name="connsiteY148-11506" fmla="*/ 2173573 h 2344739"/>
              <a:gd name="connsiteX149-11507" fmla="*/ 4515814 w 12192001"/>
              <a:gd name="connsiteY149-11508" fmla="*/ 2163671 h 2344739"/>
              <a:gd name="connsiteX150-11509" fmla="*/ 4428543 w 12192001"/>
              <a:gd name="connsiteY150-11510" fmla="*/ 2153020 h 2344739"/>
              <a:gd name="connsiteX151-11511" fmla="*/ 4362875 w 12192001"/>
              <a:gd name="connsiteY151-11512" fmla="*/ 2151674 h 2344739"/>
              <a:gd name="connsiteX152-11513" fmla="*/ 4316966 w 12192001"/>
              <a:gd name="connsiteY152-11514" fmla="*/ 2158289 h 2344739"/>
              <a:gd name="connsiteX153-11515" fmla="*/ 4315110 w 12192001"/>
              <a:gd name="connsiteY153-11516" fmla="*/ 2156948 h 2344739"/>
              <a:gd name="connsiteX154-11517" fmla="*/ 4295144 w 12192001"/>
              <a:gd name="connsiteY154-11518" fmla="*/ 2155069 h 2344739"/>
              <a:gd name="connsiteX155-11519" fmla="*/ 4290064 w 12192001"/>
              <a:gd name="connsiteY155-11520" fmla="*/ 2157986 h 2344739"/>
              <a:gd name="connsiteX156-11521" fmla="*/ 4276142 w 12192001"/>
              <a:gd name="connsiteY156-11522" fmla="*/ 2157740 h 2344739"/>
              <a:gd name="connsiteX157-11523" fmla="*/ 4248117 w 12192001"/>
              <a:gd name="connsiteY157-11524" fmla="*/ 2160064 h 2344739"/>
              <a:gd name="connsiteX158-11525" fmla="*/ 4202051 w 12192001"/>
              <a:gd name="connsiteY158-11526" fmla="*/ 2157269 h 2344739"/>
              <a:gd name="connsiteX159-11527" fmla="*/ 4201745 w 12192001"/>
              <a:gd name="connsiteY159-11528" fmla="*/ 2156010 h 2344739"/>
              <a:gd name="connsiteX160-11529" fmla="*/ 4191248 w 12192001"/>
              <a:gd name="connsiteY160-11530" fmla="*/ 2150376 h 2344739"/>
              <a:gd name="connsiteX161-11531" fmla="*/ 4142745 w 12192001"/>
              <a:gd name="connsiteY161-11532" fmla="*/ 2134511 h 2344739"/>
              <a:gd name="connsiteX162-11533" fmla="*/ 4083097 w 12192001"/>
              <a:gd name="connsiteY162-11534" fmla="*/ 2107978 h 2344739"/>
              <a:gd name="connsiteX163-11535" fmla="*/ 4074546 w 12192001"/>
              <a:gd name="connsiteY163-11536" fmla="*/ 2107143 h 2344739"/>
              <a:gd name="connsiteX164-11537" fmla="*/ 4074427 w 12192001"/>
              <a:gd name="connsiteY164-11538" fmla="*/ 2106844 h 2344739"/>
              <a:gd name="connsiteX165-11539" fmla="*/ 4065510 w 12192001"/>
              <a:gd name="connsiteY165-11540" fmla="*/ 2105400 h 2344739"/>
              <a:gd name="connsiteX166-11541" fmla="*/ 4058954 w 12192001"/>
              <a:gd name="connsiteY166-11542" fmla="*/ 2105618 h 2344739"/>
              <a:gd name="connsiteX167-11543" fmla="*/ 4042364 w 12192001"/>
              <a:gd name="connsiteY167-11544" fmla="*/ 2103997 h 2344739"/>
              <a:gd name="connsiteX168-11545" fmla="*/ 4036997 w 12192001"/>
              <a:gd name="connsiteY168-11546" fmla="*/ 2101563 h 2344739"/>
              <a:gd name="connsiteX169-11547" fmla="*/ 4035363 w 12192001"/>
              <a:gd name="connsiteY169-11548" fmla="*/ 2097896 h 2344739"/>
              <a:gd name="connsiteX170-11549" fmla="*/ 4033778 w 12192001"/>
              <a:gd name="connsiteY170-11550" fmla="*/ 2098131 h 2344739"/>
              <a:gd name="connsiteX171-11551" fmla="*/ 4004538 w 12192001"/>
              <a:gd name="connsiteY171-11552" fmla="*/ 2085563 h 2344739"/>
              <a:gd name="connsiteX172-11553" fmla="*/ 3936846 w 12192001"/>
              <a:gd name="connsiteY172-11554" fmla="*/ 2068106 h 2344739"/>
              <a:gd name="connsiteX173-11555" fmla="*/ 3897275 w 12192001"/>
              <a:gd name="connsiteY173-11556" fmla="*/ 2062451 h 2344739"/>
              <a:gd name="connsiteX174-11557" fmla="*/ 3789760 w 12192001"/>
              <a:gd name="connsiteY174-11558" fmla="*/ 2042213 h 2344739"/>
              <a:gd name="connsiteX175-11559" fmla="*/ 3682513 w 12192001"/>
              <a:gd name="connsiteY175-11560" fmla="*/ 2018290 h 2344739"/>
              <a:gd name="connsiteX176-11561" fmla="*/ 3610035 w 12192001"/>
              <a:gd name="connsiteY176-11562" fmla="*/ 1986019 h 2344739"/>
              <a:gd name="connsiteX177-11563" fmla="*/ 3603855 w 12192001"/>
              <a:gd name="connsiteY177-11564" fmla="*/ 1987381 h 2344739"/>
              <a:gd name="connsiteX178-11565" fmla="*/ 3594736 w 12192001"/>
              <a:gd name="connsiteY178-11566" fmla="*/ 1987545 h 2344739"/>
              <a:gd name="connsiteX179-11567" fmla="*/ 3594501 w 12192001"/>
              <a:gd name="connsiteY179-11568" fmla="*/ 1987276 h 2344739"/>
              <a:gd name="connsiteX180-11569" fmla="*/ 3585978 w 12192001"/>
              <a:gd name="connsiteY180-11570" fmla="*/ 1987966 h 2344739"/>
              <a:gd name="connsiteX181-11571" fmla="*/ 3536135 w 12192001"/>
              <a:gd name="connsiteY181-11572" fmla="*/ 1978267 h 2344739"/>
              <a:gd name="connsiteX182-11573" fmla="*/ 3473223 w 12192001"/>
              <a:gd name="connsiteY182-11574" fmla="*/ 1974606 h 2344739"/>
              <a:gd name="connsiteX183-11575" fmla="*/ 3400728 w 12192001"/>
              <a:gd name="connsiteY183-11576" fmla="*/ 1962558 h 2344739"/>
              <a:gd name="connsiteX184-11577" fmla="*/ 3363888 w 12192001"/>
              <a:gd name="connsiteY184-11578" fmla="*/ 1979510 h 2344739"/>
              <a:gd name="connsiteX185-11579" fmla="*/ 3344026 w 12192001"/>
              <a:gd name="connsiteY185-11580" fmla="*/ 1981192 h 2344739"/>
              <a:gd name="connsiteX186-11581" fmla="*/ 3341698 w 12192001"/>
              <a:gd name="connsiteY186-11582" fmla="*/ 1980217 h 2344739"/>
              <a:gd name="connsiteX187-11583" fmla="*/ 3262356 w 12192001"/>
              <a:gd name="connsiteY187-11584" fmla="*/ 1986094 h 2344739"/>
              <a:gd name="connsiteX188-11585" fmla="*/ 3142556 w 12192001"/>
              <a:gd name="connsiteY188-11586" fmla="*/ 1993869 h 2344739"/>
              <a:gd name="connsiteX189-11587" fmla="*/ 3030291 w 12192001"/>
              <a:gd name="connsiteY189-11588" fmla="*/ 1996512 h 2344739"/>
              <a:gd name="connsiteX190-11589" fmla="*/ 2781569 w 12192001"/>
              <a:gd name="connsiteY190-11590" fmla="*/ 2018333 h 2344739"/>
              <a:gd name="connsiteX191-11591" fmla="*/ 2646527 w 12192001"/>
              <a:gd name="connsiteY191-11592" fmla="*/ 2028869 h 2344739"/>
              <a:gd name="connsiteX192-11593" fmla="*/ 2568028 w 12192001"/>
              <a:gd name="connsiteY192-11594" fmla="*/ 2002628 h 2344739"/>
              <a:gd name="connsiteX193-11595" fmla="*/ 2443255 w 12192001"/>
              <a:gd name="connsiteY193-11596" fmla="*/ 2016529 h 2344739"/>
              <a:gd name="connsiteX194-11597" fmla="*/ 2315112 w 12192001"/>
              <a:gd name="connsiteY194-11598" fmla="*/ 2024996 h 2344739"/>
              <a:gd name="connsiteX195-11599" fmla="*/ 2208578 w 12192001"/>
              <a:gd name="connsiteY195-11600" fmla="*/ 2019763 h 2344739"/>
              <a:gd name="connsiteX196-11601" fmla="*/ 2094665 w 12192001"/>
              <a:gd name="connsiteY196-11602" fmla="*/ 2003052 h 2344739"/>
              <a:gd name="connsiteX197-11603" fmla="*/ 1997356 w 12192001"/>
              <a:gd name="connsiteY197-11604" fmla="*/ 1995032 h 2344739"/>
              <a:gd name="connsiteX198-11605" fmla="*/ 1928172 w 12192001"/>
              <a:gd name="connsiteY198-11606" fmla="*/ 2016977 h 2344739"/>
              <a:gd name="connsiteX199-11607" fmla="*/ 1921650 w 12192001"/>
              <a:gd name="connsiteY199-11608" fmla="*/ 2012146 h 2344739"/>
              <a:gd name="connsiteX200-11609" fmla="*/ 1873080 w 12192001"/>
              <a:gd name="connsiteY200-11610" fmla="*/ 2013741 h 2344739"/>
              <a:gd name="connsiteX201-11611" fmla="*/ 1786655 w 12192001"/>
              <a:gd name="connsiteY201-11612" fmla="*/ 2041363 h 2344739"/>
              <a:gd name="connsiteX202-11613" fmla="*/ 1738204 w 12192001"/>
              <a:gd name="connsiteY202-11614" fmla="*/ 2036312 h 2344739"/>
              <a:gd name="connsiteX203-11615" fmla="*/ 1675071 w 12192001"/>
              <a:gd name="connsiteY203-11616" fmla="*/ 2019963 h 2344739"/>
              <a:gd name="connsiteX204-11617" fmla="*/ 1608669 w 12192001"/>
              <a:gd name="connsiteY204-11618" fmla="*/ 2013066 h 2344739"/>
              <a:gd name="connsiteX205-11619" fmla="*/ 1496110 w 12192001"/>
              <a:gd name="connsiteY205-11620" fmla="*/ 1987476 h 2344739"/>
              <a:gd name="connsiteX206-11621" fmla="*/ 1149979 w 12192001"/>
              <a:gd name="connsiteY206-11622" fmla="*/ 1938041 h 2344739"/>
              <a:gd name="connsiteX207-11623" fmla="*/ 858269 w 12192001"/>
              <a:gd name="connsiteY207-11624" fmla="*/ 1928608 h 2344739"/>
              <a:gd name="connsiteX208-11625" fmla="*/ 837540 w 12192001"/>
              <a:gd name="connsiteY208-11626" fmla="*/ 1929821 h 2344739"/>
              <a:gd name="connsiteX209-11627" fmla="*/ 816809 w 12192001"/>
              <a:gd name="connsiteY209-11628" fmla="*/ 1927857 h 2344739"/>
              <a:gd name="connsiteX210-11629" fmla="*/ 811506 w 12192001"/>
              <a:gd name="connsiteY210-11630" fmla="*/ 1930751 h 2344739"/>
              <a:gd name="connsiteX211-11631" fmla="*/ 720047 w 12192001"/>
              <a:gd name="connsiteY211-11632" fmla="*/ 1929661 h 2344739"/>
              <a:gd name="connsiteX212-11633" fmla="*/ 719742 w 12192001"/>
              <a:gd name="connsiteY212-11634" fmla="*/ 1928399 h 2344739"/>
              <a:gd name="connsiteX213-11635" fmla="*/ 708875 w 12192001"/>
              <a:gd name="connsiteY213-11636" fmla="*/ 1922722 h 2344739"/>
              <a:gd name="connsiteX214-11637" fmla="*/ 596792 w 12192001"/>
              <a:gd name="connsiteY214-11638" fmla="*/ 1879864 h 2344739"/>
              <a:gd name="connsiteX215-11639" fmla="*/ 578535 w 12192001"/>
              <a:gd name="connsiteY215-11640" fmla="*/ 1877212 h 2344739"/>
              <a:gd name="connsiteX216-11641" fmla="*/ 571717 w 12192001"/>
              <a:gd name="connsiteY216-11642" fmla="*/ 1877401 h 2344739"/>
              <a:gd name="connsiteX217-11643" fmla="*/ 445099 w 12192001"/>
              <a:gd name="connsiteY217-11644" fmla="*/ 1839371 h 2344739"/>
              <a:gd name="connsiteX218-11645" fmla="*/ 404015 w 12192001"/>
              <a:gd name="connsiteY218-11646" fmla="*/ 1833548 h 2344739"/>
              <a:gd name="connsiteX219-11647" fmla="*/ 292435 w 12192001"/>
              <a:gd name="connsiteY219-11648" fmla="*/ 1812852 h 2344739"/>
              <a:gd name="connsiteX220-11649" fmla="*/ 118381 w 12192001"/>
              <a:gd name="connsiteY220-11650" fmla="*/ 1761047 h 2344739"/>
              <a:gd name="connsiteX221-11651" fmla="*/ 15526 w 12192001"/>
              <a:gd name="connsiteY221-11652" fmla="*/ 1758191 h 2344739"/>
              <a:gd name="connsiteX222-11653" fmla="*/ 2 w 12192001"/>
              <a:gd name="connsiteY222-11654" fmla="*/ 1752722 h 2344739"/>
              <a:gd name="connsiteX223-11655" fmla="*/ 1 w 12192001"/>
              <a:gd name="connsiteY223-11656" fmla="*/ 762497 h 2344739"/>
              <a:gd name="connsiteX224-11657" fmla="*/ 0 w 12192001"/>
              <a:gd name="connsiteY224-11658" fmla="*/ 222213 h 2344739"/>
              <a:gd name="connsiteX225-11659" fmla="*/ 0 w 12192001"/>
              <a:gd name="connsiteY225-11660" fmla="*/ 0 h 2344739"/>
              <a:gd name="connsiteX0-11661" fmla="*/ 1148 w 12193149"/>
              <a:gd name="connsiteY0-11662" fmla="*/ 0 h 2344739"/>
              <a:gd name="connsiteX1-11663" fmla="*/ 12193148 w 12193149"/>
              <a:gd name="connsiteY1-11664" fmla="*/ 0 h 2344739"/>
              <a:gd name="connsiteX2-11665" fmla="*/ 12193148 w 12193149"/>
              <a:gd name="connsiteY2-11666" fmla="*/ 222213 h 2344739"/>
              <a:gd name="connsiteX3-11667" fmla="*/ 12193148 w 12193149"/>
              <a:gd name="connsiteY3-11668" fmla="*/ 389190 h 2344739"/>
              <a:gd name="connsiteX4-11669" fmla="*/ 12193149 w 12193149"/>
              <a:gd name="connsiteY4-11670" fmla="*/ 579739 h 2344739"/>
              <a:gd name="connsiteX5-11671" fmla="*/ 12185986 w 12193149"/>
              <a:gd name="connsiteY5-11672" fmla="*/ 584189 h 2344739"/>
              <a:gd name="connsiteX6-11673" fmla="*/ 12156363 w 12193149"/>
              <a:gd name="connsiteY6-11674" fmla="*/ 597366 h 2344739"/>
              <a:gd name="connsiteX7-11675" fmla="*/ 12139215 w 12193149"/>
              <a:gd name="connsiteY7-11676" fmla="*/ 623179 h 2344739"/>
              <a:gd name="connsiteX8-11677" fmla="*/ 12126327 w 12193149"/>
              <a:gd name="connsiteY8-11678" fmla="*/ 624690 h 2344739"/>
              <a:gd name="connsiteX9-11679" fmla="*/ 12124007 w 12193149"/>
              <a:gd name="connsiteY9-11680" fmla="*/ 624794 h 2344739"/>
              <a:gd name="connsiteX10-11681" fmla="*/ 12116854 w 12193149"/>
              <a:gd name="connsiteY10-11682" fmla="*/ 628608 h 2344739"/>
              <a:gd name="connsiteX11-11683" fmla="*/ 12099497 w 12193149"/>
              <a:gd name="connsiteY11-11684" fmla="*/ 628139 h 2344739"/>
              <a:gd name="connsiteX12-11685" fmla="*/ 12087073 w 12193149"/>
              <a:gd name="connsiteY12-11686" fmla="*/ 636341 h 2344739"/>
              <a:gd name="connsiteX13-11687" fmla="*/ 12031073 w 12193149"/>
              <a:gd name="connsiteY13-11688" fmla="*/ 680009 h 2344739"/>
              <a:gd name="connsiteX14-11689" fmla="*/ 11995833 w 12193149"/>
              <a:gd name="connsiteY14-11690" fmla="*/ 703458 h 2344739"/>
              <a:gd name="connsiteX15-11691" fmla="*/ 11979717 w 12193149"/>
              <a:gd name="connsiteY15-11692" fmla="*/ 708161 h 2344739"/>
              <a:gd name="connsiteX16-11693" fmla="*/ 11959046 w 12193149"/>
              <a:gd name="connsiteY16-11694" fmla="*/ 717558 h 2344739"/>
              <a:gd name="connsiteX17-11695" fmla="*/ 11920454 w 12193149"/>
              <a:gd name="connsiteY17-11696" fmla="*/ 730883 h 2344739"/>
              <a:gd name="connsiteX18-11697" fmla="*/ 11903656 w 12193149"/>
              <a:gd name="connsiteY18-11698" fmla="*/ 742426 h 2344739"/>
              <a:gd name="connsiteX19-11699" fmla="*/ 11895048 w 12193149"/>
              <a:gd name="connsiteY19-11700" fmla="*/ 744791 h 2344739"/>
              <a:gd name="connsiteX20-11701" fmla="*/ 11891968 w 12193149"/>
              <a:gd name="connsiteY20-11702" fmla="*/ 755729 h 2344739"/>
              <a:gd name="connsiteX21-11703" fmla="*/ 11870776 w 12193149"/>
              <a:gd name="connsiteY21-11704" fmla="*/ 777816 h 2344739"/>
              <a:gd name="connsiteX22-11705" fmla="*/ 11813376 w 12193149"/>
              <a:gd name="connsiteY22-11706" fmla="*/ 797659 h 2344739"/>
              <a:gd name="connsiteX23-11707" fmla="*/ 11749767 w 12193149"/>
              <a:gd name="connsiteY23-11708" fmla="*/ 872002 h 2344739"/>
              <a:gd name="connsiteX24-11709" fmla="*/ 11590693 w 12193149"/>
              <a:gd name="connsiteY24-11710" fmla="*/ 963777 h 2344739"/>
              <a:gd name="connsiteX25-11711" fmla="*/ 11506817 w 12193149"/>
              <a:gd name="connsiteY25-11712" fmla="*/ 1033623 h 2344739"/>
              <a:gd name="connsiteX26-11713" fmla="*/ 11280332 w 12193149"/>
              <a:gd name="connsiteY26-11714" fmla="*/ 1223571 h 2344739"/>
              <a:gd name="connsiteX27-11715" fmla="*/ 11228309 w 12193149"/>
              <a:gd name="connsiteY27-11716" fmla="*/ 1276236 h 2344739"/>
              <a:gd name="connsiteX28-11717" fmla="*/ 11218087 w 12193149"/>
              <a:gd name="connsiteY28-11718" fmla="*/ 1275961 h 2344739"/>
              <a:gd name="connsiteX29-11719" fmla="*/ 11217184 w 12193149"/>
              <a:gd name="connsiteY29-11720" fmla="*/ 1275018 h 2344739"/>
              <a:gd name="connsiteX30-11721" fmla="*/ 11188885 w 12193149"/>
              <a:gd name="connsiteY30-11722" fmla="*/ 1292383 h 2344739"/>
              <a:gd name="connsiteX31-11723" fmla="*/ 11184501 w 12193149"/>
              <a:gd name="connsiteY31-11724" fmla="*/ 1292525 h 2344739"/>
              <a:gd name="connsiteX32-11725" fmla="*/ 11166854 w 12193149"/>
              <a:gd name="connsiteY32-11726" fmla="*/ 1306612 h 2344739"/>
              <a:gd name="connsiteX33-11727" fmla="*/ 11157311 w 12193149"/>
              <a:gd name="connsiteY33-11728" fmla="*/ 1312414 h 2344739"/>
              <a:gd name="connsiteX34-11729" fmla="*/ 11155496 w 12193149"/>
              <a:gd name="connsiteY34-11730" fmla="*/ 1317097 h 2344739"/>
              <a:gd name="connsiteX35-11731" fmla="*/ 11140961 w 12193149"/>
              <a:gd name="connsiteY35-11732" fmla="*/ 1324115 h 2344739"/>
              <a:gd name="connsiteX36-11733" fmla="*/ 11138961 w 12193149"/>
              <a:gd name="connsiteY36-11734" fmla="*/ 1323772 h 2344739"/>
              <a:gd name="connsiteX37-11735" fmla="*/ 11128208 w 12193149"/>
              <a:gd name="connsiteY37-11736" fmla="*/ 1333832 h 2344739"/>
              <a:gd name="connsiteX38-11737" fmla="*/ 11120691 w 12193149"/>
              <a:gd name="connsiteY38-11738" fmla="*/ 1347424 h 2344739"/>
              <a:gd name="connsiteX39-11739" fmla="*/ 10894683 w 12193149"/>
              <a:gd name="connsiteY39-11740" fmla="*/ 1473399 h 2344739"/>
              <a:gd name="connsiteX40-11741" fmla="*/ 10773300 w 12193149"/>
              <a:gd name="connsiteY40-11742" fmla="*/ 1523191 h 2344739"/>
              <a:gd name="connsiteX41-11743" fmla="*/ 10627668 w 12193149"/>
              <a:gd name="connsiteY41-11744" fmla="*/ 1559229 h 2344739"/>
              <a:gd name="connsiteX42-11745" fmla="*/ 10581895 w 12193149"/>
              <a:gd name="connsiteY42-11746" fmla="*/ 1568689 h 2344739"/>
              <a:gd name="connsiteX43-11747" fmla="*/ 10547790 w 12193149"/>
              <a:gd name="connsiteY43-11748" fmla="*/ 1598423 h 2344739"/>
              <a:gd name="connsiteX44-11749" fmla="*/ 10529643 w 12193149"/>
              <a:gd name="connsiteY44-11750" fmla="*/ 1596907 h 2344739"/>
              <a:gd name="connsiteX45-11751" fmla="*/ 10526446 w 12193149"/>
              <a:gd name="connsiteY45-11752" fmla="*/ 1596411 h 2344739"/>
              <a:gd name="connsiteX46-11753" fmla="*/ 10515129 w 12193149"/>
              <a:gd name="connsiteY46-11754" fmla="*/ 1599537 h 2344739"/>
              <a:gd name="connsiteX47-11755" fmla="*/ 10491735 w 12193149"/>
              <a:gd name="connsiteY47-11756" fmla="*/ 1594156 h 2344739"/>
              <a:gd name="connsiteX48-11757" fmla="*/ 10471418 w 12193149"/>
              <a:gd name="connsiteY48-11758" fmla="*/ 1601693 h 2344739"/>
              <a:gd name="connsiteX49-11759" fmla="*/ 10377042 w 12193149"/>
              <a:gd name="connsiteY49-11760" fmla="*/ 1644598 h 2344739"/>
              <a:gd name="connsiteX50-11761" fmla="*/ 10319338 w 12193149"/>
              <a:gd name="connsiteY50-11762" fmla="*/ 1666221 h 2344739"/>
              <a:gd name="connsiteX51-11763" fmla="*/ 10295467 w 12193149"/>
              <a:gd name="connsiteY51-11764" fmla="*/ 1668079 h 2344739"/>
              <a:gd name="connsiteX52-11765" fmla="*/ 10263443 w 12193149"/>
              <a:gd name="connsiteY52-11766" fmla="*/ 1674948 h 2344739"/>
              <a:gd name="connsiteX53-11767" fmla="*/ 10205418 w 12193149"/>
              <a:gd name="connsiteY53-11768" fmla="*/ 1682149 h 2344739"/>
              <a:gd name="connsiteX54-11769" fmla="*/ 10177759 w 12193149"/>
              <a:gd name="connsiteY54-11770" fmla="*/ 1692943 h 2344739"/>
              <a:gd name="connsiteX55-11771" fmla="*/ 10165070 w 12193149"/>
              <a:gd name="connsiteY55-11772" fmla="*/ 1693739 h 2344739"/>
              <a:gd name="connsiteX56-11773" fmla="*/ 10156308 w 12193149"/>
              <a:gd name="connsiteY56-11774" fmla="*/ 1707487 h 2344739"/>
              <a:gd name="connsiteX57-11775" fmla="*/ 10118267 w 12193149"/>
              <a:gd name="connsiteY57-11776" fmla="*/ 1731142 h 2344739"/>
              <a:gd name="connsiteX58-11777" fmla="*/ 10101593 w 12193149"/>
              <a:gd name="connsiteY58-11778" fmla="*/ 1742432 h 2344739"/>
              <a:gd name="connsiteX59-11779" fmla="*/ 10083317 w 12193149"/>
              <a:gd name="connsiteY59-11780" fmla="*/ 1743296 h 2344739"/>
              <a:gd name="connsiteX60-11781" fmla="*/ 10040388 w 12193149"/>
              <a:gd name="connsiteY60-11782" fmla="*/ 1741632 h 2344739"/>
              <a:gd name="connsiteX61-11783" fmla="*/ 9961167 w 12193149"/>
              <a:gd name="connsiteY61-11784" fmla="*/ 1757147 h 2344739"/>
              <a:gd name="connsiteX62-11785" fmla="*/ 9848940 w 12193149"/>
              <a:gd name="connsiteY62-11786" fmla="*/ 1763915 h 2344739"/>
              <a:gd name="connsiteX63-11787" fmla="*/ 9729457 w 12193149"/>
              <a:gd name="connsiteY63-11788" fmla="*/ 1784122 h 2344739"/>
              <a:gd name="connsiteX64-11789" fmla="*/ 9585655 w 12193149"/>
              <a:gd name="connsiteY64-11790" fmla="*/ 1795542 h 2344739"/>
              <a:gd name="connsiteX65-11791" fmla="*/ 9344200 w 12193149"/>
              <a:gd name="connsiteY65-11792" fmla="*/ 1841244 h 2344739"/>
              <a:gd name="connsiteX66-11793" fmla="*/ 9232518 w 12193149"/>
              <a:gd name="connsiteY66-11794" fmla="*/ 1893149 h 2344739"/>
              <a:gd name="connsiteX67-11795" fmla="*/ 9195958 w 12193149"/>
              <a:gd name="connsiteY67-11796" fmla="*/ 1903228 h 2344739"/>
              <a:gd name="connsiteX68-11797" fmla="*/ 9190394 w 12193149"/>
              <a:gd name="connsiteY68-11798" fmla="*/ 1912467 h 2344739"/>
              <a:gd name="connsiteX69-11799" fmla="*/ 9114960 w 12193149"/>
              <a:gd name="connsiteY69-11800" fmla="*/ 1919069 h 2344739"/>
              <a:gd name="connsiteX70-11801" fmla="*/ 9054601 w 12193149"/>
              <a:gd name="connsiteY70-11802" fmla="*/ 1910755 h 2344739"/>
              <a:gd name="connsiteX71-11803" fmla="*/ 9006634 w 12193149"/>
              <a:gd name="connsiteY71-11804" fmla="*/ 1914040 h 2344739"/>
              <a:gd name="connsiteX72-11805" fmla="*/ 9006349 w 12193149"/>
              <a:gd name="connsiteY72-11806" fmla="*/ 1913800 h 2344739"/>
              <a:gd name="connsiteX73-11807" fmla="*/ 8997380 w 12193149"/>
              <a:gd name="connsiteY73-11808" fmla="*/ 1915011 h 2344739"/>
              <a:gd name="connsiteX74-11809" fmla="*/ 8991542 w 12193149"/>
              <a:gd name="connsiteY74-11810" fmla="*/ 1917072 h 2344739"/>
              <a:gd name="connsiteX75-11811" fmla="*/ 8975485 w 12193149"/>
              <a:gd name="connsiteY75-11812" fmla="*/ 1920298 h 2344739"/>
              <a:gd name="connsiteX76-11813" fmla="*/ 8969159 w 12193149"/>
              <a:gd name="connsiteY76-11814" fmla="*/ 1919598 h 2344739"/>
              <a:gd name="connsiteX77-11815" fmla="*/ 8964196 w 12193149"/>
              <a:gd name="connsiteY77-11816" fmla="*/ 1917373 h 2344739"/>
              <a:gd name="connsiteX78-11817" fmla="*/ 8930136 w 12193149"/>
              <a:gd name="connsiteY78-11818" fmla="*/ 1914185 h 2344739"/>
              <a:gd name="connsiteX79-11819" fmla="*/ 8753592 w 12193149"/>
              <a:gd name="connsiteY79-11820" fmla="*/ 1933417 h 2344739"/>
              <a:gd name="connsiteX80-11821" fmla="*/ 8708995 w 12193149"/>
              <a:gd name="connsiteY80-11822" fmla="*/ 1935518 h 2344739"/>
              <a:gd name="connsiteX81-11823" fmla="*/ 8597219 w 12193149"/>
              <a:gd name="connsiteY81-11824" fmla="*/ 1944090 h 2344739"/>
              <a:gd name="connsiteX82-11825" fmla="*/ 8526378 w 12193149"/>
              <a:gd name="connsiteY82-11826" fmla="*/ 1929248 h 2344739"/>
              <a:gd name="connsiteX83-11827" fmla="*/ 8512131 w 12193149"/>
              <a:gd name="connsiteY83-11828" fmla="*/ 1935163 h 2344739"/>
              <a:gd name="connsiteX84-11829" fmla="*/ 8507315 w 12193149"/>
              <a:gd name="connsiteY84-11830" fmla="*/ 1938164 h 2344739"/>
              <a:gd name="connsiteX85-11831" fmla="*/ 8499116 w 12193149"/>
              <a:gd name="connsiteY85-11832" fmla="*/ 1940902 h 2344739"/>
              <a:gd name="connsiteX86-11833" fmla="*/ 8498742 w 12193149"/>
              <a:gd name="connsiteY86-11834" fmla="*/ 1940723 h 2344739"/>
              <a:gd name="connsiteX87-11835" fmla="*/ 8491397 w 12193149"/>
              <a:gd name="connsiteY87-11836" fmla="*/ 1943773 h 2344739"/>
              <a:gd name="connsiteX88-11837" fmla="*/ 8368330 w 12193149"/>
              <a:gd name="connsiteY88-11838" fmla="*/ 1957815 h 2344739"/>
              <a:gd name="connsiteX89-11839" fmla="*/ 8354947 w 12193149"/>
              <a:gd name="connsiteY89-11840" fmla="*/ 1958009 h 2344739"/>
              <a:gd name="connsiteX90-11841" fmla="*/ 8353521 w 12193149"/>
              <a:gd name="connsiteY90-11842" fmla="*/ 1957169 h 2344739"/>
              <a:gd name="connsiteX91-11843" fmla="*/ 8321252 w 12193149"/>
              <a:gd name="connsiteY91-11844" fmla="*/ 1974587 h 2344739"/>
              <a:gd name="connsiteX92-11845" fmla="*/ 8315581 w 12193149"/>
              <a:gd name="connsiteY92-11846" fmla="*/ 1974913 h 2344739"/>
              <a:gd name="connsiteX93-11847" fmla="*/ 8296322 w 12193149"/>
              <a:gd name="connsiteY93-11848" fmla="*/ 1988808 h 2344739"/>
              <a:gd name="connsiteX94-11849" fmla="*/ 8285424 w 12193149"/>
              <a:gd name="connsiteY94-11850" fmla="*/ 1994631 h 2344739"/>
              <a:gd name="connsiteX95-11851" fmla="*/ 8284298 w 12193149"/>
              <a:gd name="connsiteY95-11852" fmla="*/ 1999074 h 2344739"/>
              <a:gd name="connsiteX96-11853" fmla="*/ 8267224 w 12193149"/>
              <a:gd name="connsiteY96-11854" fmla="*/ 2006249 h 2344739"/>
              <a:gd name="connsiteX97-11855" fmla="*/ 8264525 w 12193149"/>
              <a:gd name="connsiteY97-11856" fmla="*/ 2006019 h 2344739"/>
              <a:gd name="connsiteX98-11857" fmla="*/ 8253181 w 12193149"/>
              <a:gd name="connsiteY98-11858" fmla="*/ 2015862 h 2344739"/>
              <a:gd name="connsiteX99-11859" fmla="*/ 8246982 w 12193149"/>
              <a:gd name="connsiteY99-11860" fmla="*/ 2028854 h 2344739"/>
              <a:gd name="connsiteX100-11861" fmla="*/ 8091420 w 12193149"/>
              <a:gd name="connsiteY100-11862" fmla="*/ 2075015 h 2344739"/>
              <a:gd name="connsiteX101-11863" fmla="*/ 7906555 w 12193149"/>
              <a:gd name="connsiteY101-11864" fmla="*/ 2116988 h 2344739"/>
              <a:gd name="connsiteX102-11865" fmla="*/ 7719893 w 12193149"/>
              <a:gd name="connsiteY102-11866" fmla="*/ 2142703 h 2344739"/>
              <a:gd name="connsiteX103-11867" fmla="*/ 7615495 w 12193149"/>
              <a:gd name="connsiteY103-11868" fmla="*/ 2139232 h 2344739"/>
              <a:gd name="connsiteX104-11869" fmla="*/ 7528691 w 12193149"/>
              <a:gd name="connsiteY104-11870" fmla="*/ 2145060 h 2344739"/>
              <a:gd name="connsiteX105-11871" fmla="*/ 7520719 w 12193149"/>
              <a:gd name="connsiteY105-11872" fmla="*/ 2147613 h 2344739"/>
              <a:gd name="connsiteX106-11873" fmla="*/ 7508559 w 12193149"/>
              <a:gd name="connsiteY106-11874" fmla="*/ 2148948 h 2344739"/>
              <a:gd name="connsiteX107-11875" fmla="*/ 7508188 w 12193149"/>
              <a:gd name="connsiteY107-11876" fmla="*/ 2148621 h 2344739"/>
              <a:gd name="connsiteX108-11877" fmla="*/ 7496943 w 12193149"/>
              <a:gd name="connsiteY108-11878" fmla="*/ 2150573 h 2344739"/>
              <a:gd name="connsiteX109-11879" fmla="*/ 7406539 w 12193149"/>
              <a:gd name="connsiteY109-11880" fmla="*/ 2142468 h 2344739"/>
              <a:gd name="connsiteX110-11881" fmla="*/ 7219707 w 12193149"/>
              <a:gd name="connsiteY110-11882" fmla="*/ 2156680 h 2344739"/>
              <a:gd name="connsiteX111-11883" fmla="*/ 7202249 w 12193149"/>
              <a:gd name="connsiteY111-11884" fmla="*/ 2161230 h 2344739"/>
              <a:gd name="connsiteX112-11885" fmla="*/ 7198152 w 12193149"/>
              <a:gd name="connsiteY112-11886" fmla="*/ 2166588 h 2344739"/>
              <a:gd name="connsiteX113-11887" fmla="*/ 7171956 w 12193149"/>
              <a:gd name="connsiteY113-11888" fmla="*/ 2171236 h 2344739"/>
              <a:gd name="connsiteX114-11889" fmla="*/ 7098136 w 12193149"/>
              <a:gd name="connsiteY114-11890" fmla="*/ 2183464 h 2344739"/>
              <a:gd name="connsiteX115-11891" fmla="*/ 7019644 w 12193149"/>
              <a:gd name="connsiteY115-11892" fmla="*/ 2183090 h 2344739"/>
              <a:gd name="connsiteX116-11893" fmla="*/ 6905294 w 12193149"/>
              <a:gd name="connsiteY116-11894" fmla="*/ 2212596 h 2344739"/>
              <a:gd name="connsiteX117-11895" fmla="*/ 6709370 w 12193149"/>
              <a:gd name="connsiteY117-11896" fmla="*/ 2240551 h 2344739"/>
              <a:gd name="connsiteX118-11897" fmla="*/ 6550602 w 12193149"/>
              <a:gd name="connsiteY118-11898" fmla="*/ 2269327 h 2344739"/>
              <a:gd name="connsiteX119-11899" fmla="*/ 6318708 w 12193149"/>
              <a:gd name="connsiteY119-11900" fmla="*/ 2316127 h 2344739"/>
              <a:gd name="connsiteX120-11901" fmla="*/ 6169822 w 12193149"/>
              <a:gd name="connsiteY120-11902" fmla="*/ 2318214 h 2344739"/>
              <a:gd name="connsiteX121-11903" fmla="*/ 6074996 w 12193149"/>
              <a:gd name="connsiteY121-11904" fmla="*/ 2338676 h 2344739"/>
              <a:gd name="connsiteX122-11905" fmla="*/ 6069677 w 12193149"/>
              <a:gd name="connsiteY122-11906" fmla="*/ 2337139 h 2344739"/>
              <a:gd name="connsiteX123-11907" fmla="*/ 6049786 w 12193149"/>
              <a:gd name="connsiteY123-11908" fmla="*/ 2337822 h 2344739"/>
              <a:gd name="connsiteX124-11909" fmla="*/ 6042433 w 12193149"/>
              <a:gd name="connsiteY124-11910" fmla="*/ 2329473 h 2344739"/>
              <a:gd name="connsiteX125-11911" fmla="*/ 6011238 w 12193149"/>
              <a:gd name="connsiteY125-11912" fmla="*/ 2324380 h 2344739"/>
              <a:gd name="connsiteX126-11913" fmla="*/ 5958523 w 12193149"/>
              <a:gd name="connsiteY126-11914" fmla="*/ 2328024 h 2344739"/>
              <a:gd name="connsiteX127-11915" fmla="*/ 5760067 w 12193149"/>
              <a:gd name="connsiteY127-11916" fmla="*/ 2343716 h 2344739"/>
              <a:gd name="connsiteX128-11917" fmla="*/ 5628108 w 12193149"/>
              <a:gd name="connsiteY128-11918" fmla="*/ 2344739 h 2344739"/>
              <a:gd name="connsiteX129-11919" fmla="*/ 5472054 w 12193149"/>
              <a:gd name="connsiteY129-11920" fmla="*/ 2330719 h 2344739"/>
              <a:gd name="connsiteX130-11921" fmla="*/ 5433909 w 12193149"/>
              <a:gd name="connsiteY130-11922" fmla="*/ 2319466 h 2344739"/>
              <a:gd name="connsiteX131-11923" fmla="*/ 5382817 w 12193149"/>
              <a:gd name="connsiteY131-11924" fmla="*/ 2301764 h 2344739"/>
              <a:gd name="connsiteX132-11925" fmla="*/ 5262912 w 12193149"/>
              <a:gd name="connsiteY132-11926" fmla="*/ 2281347 h 2344739"/>
              <a:gd name="connsiteX133-11927" fmla="*/ 5224109 w 12193149"/>
              <a:gd name="connsiteY133-11928" fmla="*/ 2270223 h 2344739"/>
              <a:gd name="connsiteX134-11929" fmla="*/ 5175808 w 12193149"/>
              <a:gd name="connsiteY134-11930" fmla="*/ 2267233 h 2344739"/>
              <a:gd name="connsiteX135-11931" fmla="*/ 5157702 w 12193149"/>
              <a:gd name="connsiteY135-11932" fmla="*/ 2260010 h 2344739"/>
              <a:gd name="connsiteX136-11933" fmla="*/ 5143747 w 12193149"/>
              <a:gd name="connsiteY136-11934" fmla="*/ 2256610 h 2344739"/>
              <a:gd name="connsiteX137-11935" fmla="*/ 5140744 w 12193149"/>
              <a:gd name="connsiteY137-11936" fmla="*/ 2254509 h 2344739"/>
              <a:gd name="connsiteX138-11937" fmla="*/ 5122807 w 12193149"/>
              <a:gd name="connsiteY138-11938" fmla="*/ 2243656 h 2344739"/>
              <a:gd name="connsiteX139-11939" fmla="*/ 5066938 w 12193149"/>
              <a:gd name="connsiteY139-11940" fmla="*/ 2250227 h 2344739"/>
              <a:gd name="connsiteX140-11941" fmla="*/ 5012662 w 12193149"/>
              <a:gd name="connsiteY140-11942" fmla="*/ 2233846 h 2344739"/>
              <a:gd name="connsiteX141-11943" fmla="*/ 4841589 w 12193149"/>
              <a:gd name="connsiteY141-11944" fmla="*/ 2209829 h 2344739"/>
              <a:gd name="connsiteX142-11945" fmla="*/ 4763595 w 12193149"/>
              <a:gd name="connsiteY142-11946" fmla="*/ 2182061 h 2344739"/>
              <a:gd name="connsiteX143-11947" fmla="*/ 4724334 w 12193149"/>
              <a:gd name="connsiteY143-11948" fmla="*/ 2173047 h 2344739"/>
              <a:gd name="connsiteX144-11949" fmla="*/ 4722324 w 12193149"/>
              <a:gd name="connsiteY144-11950" fmla="*/ 2172298 h 2344739"/>
              <a:gd name="connsiteX145-11951" fmla="*/ 4723259 w 12193149"/>
              <a:gd name="connsiteY145-11952" fmla="*/ 2172087 h 2344739"/>
              <a:gd name="connsiteX146-11953" fmla="*/ 4718350 w 12193149"/>
              <a:gd name="connsiteY146-11954" fmla="*/ 2170817 h 2344739"/>
              <a:gd name="connsiteX147-11955" fmla="*/ 4722324 w 12193149"/>
              <a:gd name="connsiteY147-11956" fmla="*/ 2172298 h 2344739"/>
              <a:gd name="connsiteX148-11957" fmla="*/ 4716674 w 12193149"/>
              <a:gd name="connsiteY148-11958" fmla="*/ 2173573 h 2344739"/>
              <a:gd name="connsiteX149-11959" fmla="*/ 4516962 w 12193149"/>
              <a:gd name="connsiteY149-11960" fmla="*/ 2163671 h 2344739"/>
              <a:gd name="connsiteX150-11961" fmla="*/ 4429691 w 12193149"/>
              <a:gd name="connsiteY150-11962" fmla="*/ 2153020 h 2344739"/>
              <a:gd name="connsiteX151-11963" fmla="*/ 4364023 w 12193149"/>
              <a:gd name="connsiteY151-11964" fmla="*/ 2151674 h 2344739"/>
              <a:gd name="connsiteX152-11965" fmla="*/ 4318114 w 12193149"/>
              <a:gd name="connsiteY152-11966" fmla="*/ 2158289 h 2344739"/>
              <a:gd name="connsiteX153-11967" fmla="*/ 4316258 w 12193149"/>
              <a:gd name="connsiteY153-11968" fmla="*/ 2156948 h 2344739"/>
              <a:gd name="connsiteX154-11969" fmla="*/ 4296292 w 12193149"/>
              <a:gd name="connsiteY154-11970" fmla="*/ 2155069 h 2344739"/>
              <a:gd name="connsiteX155-11971" fmla="*/ 4291212 w 12193149"/>
              <a:gd name="connsiteY155-11972" fmla="*/ 2157986 h 2344739"/>
              <a:gd name="connsiteX156-11973" fmla="*/ 4277290 w 12193149"/>
              <a:gd name="connsiteY156-11974" fmla="*/ 2157740 h 2344739"/>
              <a:gd name="connsiteX157-11975" fmla="*/ 4249265 w 12193149"/>
              <a:gd name="connsiteY157-11976" fmla="*/ 2160064 h 2344739"/>
              <a:gd name="connsiteX158-11977" fmla="*/ 4203199 w 12193149"/>
              <a:gd name="connsiteY158-11978" fmla="*/ 2157269 h 2344739"/>
              <a:gd name="connsiteX159-11979" fmla="*/ 4202893 w 12193149"/>
              <a:gd name="connsiteY159-11980" fmla="*/ 2156010 h 2344739"/>
              <a:gd name="connsiteX160-11981" fmla="*/ 4192396 w 12193149"/>
              <a:gd name="connsiteY160-11982" fmla="*/ 2150376 h 2344739"/>
              <a:gd name="connsiteX161-11983" fmla="*/ 4143893 w 12193149"/>
              <a:gd name="connsiteY161-11984" fmla="*/ 2134511 h 2344739"/>
              <a:gd name="connsiteX162-11985" fmla="*/ 4084245 w 12193149"/>
              <a:gd name="connsiteY162-11986" fmla="*/ 2107978 h 2344739"/>
              <a:gd name="connsiteX163-11987" fmla="*/ 4075694 w 12193149"/>
              <a:gd name="connsiteY163-11988" fmla="*/ 2107143 h 2344739"/>
              <a:gd name="connsiteX164-11989" fmla="*/ 4075575 w 12193149"/>
              <a:gd name="connsiteY164-11990" fmla="*/ 2106844 h 2344739"/>
              <a:gd name="connsiteX165-11991" fmla="*/ 4066658 w 12193149"/>
              <a:gd name="connsiteY165-11992" fmla="*/ 2105400 h 2344739"/>
              <a:gd name="connsiteX166-11993" fmla="*/ 4060102 w 12193149"/>
              <a:gd name="connsiteY166-11994" fmla="*/ 2105618 h 2344739"/>
              <a:gd name="connsiteX167-11995" fmla="*/ 4043512 w 12193149"/>
              <a:gd name="connsiteY167-11996" fmla="*/ 2103997 h 2344739"/>
              <a:gd name="connsiteX168-11997" fmla="*/ 4038145 w 12193149"/>
              <a:gd name="connsiteY168-11998" fmla="*/ 2101563 h 2344739"/>
              <a:gd name="connsiteX169-11999" fmla="*/ 4036511 w 12193149"/>
              <a:gd name="connsiteY169-12000" fmla="*/ 2097896 h 2344739"/>
              <a:gd name="connsiteX170-12001" fmla="*/ 4034926 w 12193149"/>
              <a:gd name="connsiteY170-12002" fmla="*/ 2098131 h 2344739"/>
              <a:gd name="connsiteX171-12003" fmla="*/ 4005686 w 12193149"/>
              <a:gd name="connsiteY171-12004" fmla="*/ 2085563 h 2344739"/>
              <a:gd name="connsiteX172-12005" fmla="*/ 3937994 w 12193149"/>
              <a:gd name="connsiteY172-12006" fmla="*/ 2068106 h 2344739"/>
              <a:gd name="connsiteX173-12007" fmla="*/ 3898423 w 12193149"/>
              <a:gd name="connsiteY173-12008" fmla="*/ 2062451 h 2344739"/>
              <a:gd name="connsiteX174-12009" fmla="*/ 3790908 w 12193149"/>
              <a:gd name="connsiteY174-12010" fmla="*/ 2042213 h 2344739"/>
              <a:gd name="connsiteX175-12011" fmla="*/ 3683661 w 12193149"/>
              <a:gd name="connsiteY175-12012" fmla="*/ 2018290 h 2344739"/>
              <a:gd name="connsiteX176-12013" fmla="*/ 3611183 w 12193149"/>
              <a:gd name="connsiteY176-12014" fmla="*/ 1986019 h 2344739"/>
              <a:gd name="connsiteX177-12015" fmla="*/ 3605003 w 12193149"/>
              <a:gd name="connsiteY177-12016" fmla="*/ 1987381 h 2344739"/>
              <a:gd name="connsiteX178-12017" fmla="*/ 3595884 w 12193149"/>
              <a:gd name="connsiteY178-12018" fmla="*/ 1987545 h 2344739"/>
              <a:gd name="connsiteX179-12019" fmla="*/ 3595649 w 12193149"/>
              <a:gd name="connsiteY179-12020" fmla="*/ 1987276 h 2344739"/>
              <a:gd name="connsiteX180-12021" fmla="*/ 3587126 w 12193149"/>
              <a:gd name="connsiteY180-12022" fmla="*/ 1987966 h 2344739"/>
              <a:gd name="connsiteX181-12023" fmla="*/ 3537283 w 12193149"/>
              <a:gd name="connsiteY181-12024" fmla="*/ 1978267 h 2344739"/>
              <a:gd name="connsiteX182-12025" fmla="*/ 3474371 w 12193149"/>
              <a:gd name="connsiteY182-12026" fmla="*/ 1974606 h 2344739"/>
              <a:gd name="connsiteX183-12027" fmla="*/ 3401876 w 12193149"/>
              <a:gd name="connsiteY183-12028" fmla="*/ 1962558 h 2344739"/>
              <a:gd name="connsiteX184-12029" fmla="*/ 3365036 w 12193149"/>
              <a:gd name="connsiteY184-12030" fmla="*/ 1979510 h 2344739"/>
              <a:gd name="connsiteX185-12031" fmla="*/ 3345174 w 12193149"/>
              <a:gd name="connsiteY185-12032" fmla="*/ 1981192 h 2344739"/>
              <a:gd name="connsiteX186-12033" fmla="*/ 3342846 w 12193149"/>
              <a:gd name="connsiteY186-12034" fmla="*/ 1980217 h 2344739"/>
              <a:gd name="connsiteX187-12035" fmla="*/ 3263504 w 12193149"/>
              <a:gd name="connsiteY187-12036" fmla="*/ 1986094 h 2344739"/>
              <a:gd name="connsiteX188-12037" fmla="*/ 3143704 w 12193149"/>
              <a:gd name="connsiteY188-12038" fmla="*/ 1993869 h 2344739"/>
              <a:gd name="connsiteX189-12039" fmla="*/ 3031439 w 12193149"/>
              <a:gd name="connsiteY189-12040" fmla="*/ 1996512 h 2344739"/>
              <a:gd name="connsiteX190-12041" fmla="*/ 2782717 w 12193149"/>
              <a:gd name="connsiteY190-12042" fmla="*/ 2018333 h 2344739"/>
              <a:gd name="connsiteX191-12043" fmla="*/ 2647675 w 12193149"/>
              <a:gd name="connsiteY191-12044" fmla="*/ 2028869 h 2344739"/>
              <a:gd name="connsiteX192-12045" fmla="*/ 2569176 w 12193149"/>
              <a:gd name="connsiteY192-12046" fmla="*/ 2002628 h 2344739"/>
              <a:gd name="connsiteX193-12047" fmla="*/ 2444403 w 12193149"/>
              <a:gd name="connsiteY193-12048" fmla="*/ 2016529 h 2344739"/>
              <a:gd name="connsiteX194-12049" fmla="*/ 2316260 w 12193149"/>
              <a:gd name="connsiteY194-12050" fmla="*/ 2024996 h 2344739"/>
              <a:gd name="connsiteX195-12051" fmla="*/ 2209726 w 12193149"/>
              <a:gd name="connsiteY195-12052" fmla="*/ 2019763 h 2344739"/>
              <a:gd name="connsiteX196-12053" fmla="*/ 2095813 w 12193149"/>
              <a:gd name="connsiteY196-12054" fmla="*/ 2003052 h 2344739"/>
              <a:gd name="connsiteX197-12055" fmla="*/ 1998504 w 12193149"/>
              <a:gd name="connsiteY197-12056" fmla="*/ 1995032 h 2344739"/>
              <a:gd name="connsiteX198-12057" fmla="*/ 1929320 w 12193149"/>
              <a:gd name="connsiteY198-12058" fmla="*/ 2016977 h 2344739"/>
              <a:gd name="connsiteX199-12059" fmla="*/ 1922798 w 12193149"/>
              <a:gd name="connsiteY199-12060" fmla="*/ 2012146 h 2344739"/>
              <a:gd name="connsiteX200-12061" fmla="*/ 1874228 w 12193149"/>
              <a:gd name="connsiteY200-12062" fmla="*/ 2013741 h 2344739"/>
              <a:gd name="connsiteX201-12063" fmla="*/ 1787803 w 12193149"/>
              <a:gd name="connsiteY201-12064" fmla="*/ 2041363 h 2344739"/>
              <a:gd name="connsiteX202-12065" fmla="*/ 1739352 w 12193149"/>
              <a:gd name="connsiteY202-12066" fmla="*/ 2036312 h 2344739"/>
              <a:gd name="connsiteX203-12067" fmla="*/ 1676219 w 12193149"/>
              <a:gd name="connsiteY203-12068" fmla="*/ 2019963 h 2344739"/>
              <a:gd name="connsiteX204-12069" fmla="*/ 1609817 w 12193149"/>
              <a:gd name="connsiteY204-12070" fmla="*/ 2013066 h 2344739"/>
              <a:gd name="connsiteX205-12071" fmla="*/ 1497258 w 12193149"/>
              <a:gd name="connsiteY205-12072" fmla="*/ 1987476 h 2344739"/>
              <a:gd name="connsiteX206-12073" fmla="*/ 1151127 w 12193149"/>
              <a:gd name="connsiteY206-12074" fmla="*/ 1938041 h 2344739"/>
              <a:gd name="connsiteX207-12075" fmla="*/ 859417 w 12193149"/>
              <a:gd name="connsiteY207-12076" fmla="*/ 1928608 h 2344739"/>
              <a:gd name="connsiteX208-12077" fmla="*/ 838688 w 12193149"/>
              <a:gd name="connsiteY208-12078" fmla="*/ 1929821 h 2344739"/>
              <a:gd name="connsiteX209-12079" fmla="*/ 817957 w 12193149"/>
              <a:gd name="connsiteY209-12080" fmla="*/ 1927857 h 2344739"/>
              <a:gd name="connsiteX210-12081" fmla="*/ 812654 w 12193149"/>
              <a:gd name="connsiteY210-12082" fmla="*/ 1930751 h 2344739"/>
              <a:gd name="connsiteX211-12083" fmla="*/ 721195 w 12193149"/>
              <a:gd name="connsiteY211-12084" fmla="*/ 1929661 h 2344739"/>
              <a:gd name="connsiteX212-12085" fmla="*/ 720890 w 12193149"/>
              <a:gd name="connsiteY212-12086" fmla="*/ 1928399 h 2344739"/>
              <a:gd name="connsiteX213-12087" fmla="*/ 710023 w 12193149"/>
              <a:gd name="connsiteY213-12088" fmla="*/ 1922722 h 2344739"/>
              <a:gd name="connsiteX214-12089" fmla="*/ 597940 w 12193149"/>
              <a:gd name="connsiteY214-12090" fmla="*/ 1879864 h 2344739"/>
              <a:gd name="connsiteX215-12091" fmla="*/ 579683 w 12193149"/>
              <a:gd name="connsiteY215-12092" fmla="*/ 1877212 h 2344739"/>
              <a:gd name="connsiteX216-12093" fmla="*/ 572865 w 12193149"/>
              <a:gd name="connsiteY216-12094" fmla="*/ 1877401 h 2344739"/>
              <a:gd name="connsiteX217-12095" fmla="*/ 446247 w 12193149"/>
              <a:gd name="connsiteY217-12096" fmla="*/ 1839371 h 2344739"/>
              <a:gd name="connsiteX218-12097" fmla="*/ 405163 w 12193149"/>
              <a:gd name="connsiteY218-12098" fmla="*/ 1833548 h 2344739"/>
              <a:gd name="connsiteX219-12099" fmla="*/ 293583 w 12193149"/>
              <a:gd name="connsiteY219-12100" fmla="*/ 1812852 h 2344739"/>
              <a:gd name="connsiteX220-12101" fmla="*/ 119529 w 12193149"/>
              <a:gd name="connsiteY220-12102" fmla="*/ 1761047 h 2344739"/>
              <a:gd name="connsiteX221-12103" fmla="*/ 16674 w 12193149"/>
              <a:gd name="connsiteY221-12104" fmla="*/ 1758191 h 2344739"/>
              <a:gd name="connsiteX222-12105" fmla="*/ 1150 w 12193149"/>
              <a:gd name="connsiteY222-12106" fmla="*/ 1752722 h 2344739"/>
              <a:gd name="connsiteX223-12107" fmla="*/ 1148 w 12193149"/>
              <a:gd name="connsiteY223-12108" fmla="*/ 222213 h 2344739"/>
              <a:gd name="connsiteX224-12109" fmla="*/ 1148 w 12193149"/>
              <a:gd name="connsiteY224-12110" fmla="*/ 0 h 2344739"/>
              <a:gd name="connsiteX0-12111" fmla="*/ 1148 w 12193149"/>
              <a:gd name="connsiteY0-12112" fmla="*/ 0 h 2344739"/>
              <a:gd name="connsiteX1-12113" fmla="*/ 12193148 w 12193149"/>
              <a:gd name="connsiteY1-12114" fmla="*/ 0 h 2344739"/>
              <a:gd name="connsiteX2-12115" fmla="*/ 12193148 w 12193149"/>
              <a:gd name="connsiteY2-12116" fmla="*/ 222213 h 2344739"/>
              <a:gd name="connsiteX3-12117" fmla="*/ 12193148 w 12193149"/>
              <a:gd name="connsiteY3-12118" fmla="*/ 389190 h 2344739"/>
              <a:gd name="connsiteX4-12119" fmla="*/ 12193149 w 12193149"/>
              <a:gd name="connsiteY4-12120" fmla="*/ 579739 h 2344739"/>
              <a:gd name="connsiteX5-12121" fmla="*/ 12185986 w 12193149"/>
              <a:gd name="connsiteY5-12122" fmla="*/ 584189 h 2344739"/>
              <a:gd name="connsiteX6-12123" fmla="*/ 12156363 w 12193149"/>
              <a:gd name="connsiteY6-12124" fmla="*/ 597366 h 2344739"/>
              <a:gd name="connsiteX7-12125" fmla="*/ 12139215 w 12193149"/>
              <a:gd name="connsiteY7-12126" fmla="*/ 623179 h 2344739"/>
              <a:gd name="connsiteX8-12127" fmla="*/ 12126327 w 12193149"/>
              <a:gd name="connsiteY8-12128" fmla="*/ 624690 h 2344739"/>
              <a:gd name="connsiteX9-12129" fmla="*/ 12124007 w 12193149"/>
              <a:gd name="connsiteY9-12130" fmla="*/ 624794 h 2344739"/>
              <a:gd name="connsiteX10-12131" fmla="*/ 12116854 w 12193149"/>
              <a:gd name="connsiteY10-12132" fmla="*/ 628608 h 2344739"/>
              <a:gd name="connsiteX11-12133" fmla="*/ 12099497 w 12193149"/>
              <a:gd name="connsiteY11-12134" fmla="*/ 628139 h 2344739"/>
              <a:gd name="connsiteX12-12135" fmla="*/ 12087073 w 12193149"/>
              <a:gd name="connsiteY12-12136" fmla="*/ 636341 h 2344739"/>
              <a:gd name="connsiteX13-12137" fmla="*/ 12031073 w 12193149"/>
              <a:gd name="connsiteY13-12138" fmla="*/ 680009 h 2344739"/>
              <a:gd name="connsiteX14-12139" fmla="*/ 11995833 w 12193149"/>
              <a:gd name="connsiteY14-12140" fmla="*/ 703458 h 2344739"/>
              <a:gd name="connsiteX15-12141" fmla="*/ 11979717 w 12193149"/>
              <a:gd name="connsiteY15-12142" fmla="*/ 708161 h 2344739"/>
              <a:gd name="connsiteX16-12143" fmla="*/ 11959046 w 12193149"/>
              <a:gd name="connsiteY16-12144" fmla="*/ 717558 h 2344739"/>
              <a:gd name="connsiteX17-12145" fmla="*/ 11920454 w 12193149"/>
              <a:gd name="connsiteY17-12146" fmla="*/ 730883 h 2344739"/>
              <a:gd name="connsiteX18-12147" fmla="*/ 11903656 w 12193149"/>
              <a:gd name="connsiteY18-12148" fmla="*/ 742426 h 2344739"/>
              <a:gd name="connsiteX19-12149" fmla="*/ 11895048 w 12193149"/>
              <a:gd name="connsiteY19-12150" fmla="*/ 744791 h 2344739"/>
              <a:gd name="connsiteX20-12151" fmla="*/ 11891968 w 12193149"/>
              <a:gd name="connsiteY20-12152" fmla="*/ 755729 h 2344739"/>
              <a:gd name="connsiteX21-12153" fmla="*/ 11870776 w 12193149"/>
              <a:gd name="connsiteY21-12154" fmla="*/ 777816 h 2344739"/>
              <a:gd name="connsiteX22-12155" fmla="*/ 11813376 w 12193149"/>
              <a:gd name="connsiteY22-12156" fmla="*/ 797659 h 2344739"/>
              <a:gd name="connsiteX23-12157" fmla="*/ 11749767 w 12193149"/>
              <a:gd name="connsiteY23-12158" fmla="*/ 872002 h 2344739"/>
              <a:gd name="connsiteX24-12159" fmla="*/ 11590693 w 12193149"/>
              <a:gd name="connsiteY24-12160" fmla="*/ 963777 h 2344739"/>
              <a:gd name="connsiteX25-12161" fmla="*/ 11506817 w 12193149"/>
              <a:gd name="connsiteY25-12162" fmla="*/ 1033623 h 2344739"/>
              <a:gd name="connsiteX26-12163" fmla="*/ 11280332 w 12193149"/>
              <a:gd name="connsiteY26-12164" fmla="*/ 1223571 h 2344739"/>
              <a:gd name="connsiteX27-12165" fmla="*/ 11228309 w 12193149"/>
              <a:gd name="connsiteY27-12166" fmla="*/ 1276236 h 2344739"/>
              <a:gd name="connsiteX28-12167" fmla="*/ 11218087 w 12193149"/>
              <a:gd name="connsiteY28-12168" fmla="*/ 1275961 h 2344739"/>
              <a:gd name="connsiteX29-12169" fmla="*/ 11217184 w 12193149"/>
              <a:gd name="connsiteY29-12170" fmla="*/ 1275018 h 2344739"/>
              <a:gd name="connsiteX30-12171" fmla="*/ 11188885 w 12193149"/>
              <a:gd name="connsiteY30-12172" fmla="*/ 1292383 h 2344739"/>
              <a:gd name="connsiteX31-12173" fmla="*/ 11184501 w 12193149"/>
              <a:gd name="connsiteY31-12174" fmla="*/ 1292525 h 2344739"/>
              <a:gd name="connsiteX32-12175" fmla="*/ 11166854 w 12193149"/>
              <a:gd name="connsiteY32-12176" fmla="*/ 1306612 h 2344739"/>
              <a:gd name="connsiteX33-12177" fmla="*/ 11157311 w 12193149"/>
              <a:gd name="connsiteY33-12178" fmla="*/ 1312414 h 2344739"/>
              <a:gd name="connsiteX34-12179" fmla="*/ 11155496 w 12193149"/>
              <a:gd name="connsiteY34-12180" fmla="*/ 1317097 h 2344739"/>
              <a:gd name="connsiteX35-12181" fmla="*/ 11140961 w 12193149"/>
              <a:gd name="connsiteY35-12182" fmla="*/ 1324115 h 2344739"/>
              <a:gd name="connsiteX36-12183" fmla="*/ 11138961 w 12193149"/>
              <a:gd name="connsiteY36-12184" fmla="*/ 1323772 h 2344739"/>
              <a:gd name="connsiteX37-12185" fmla="*/ 11128208 w 12193149"/>
              <a:gd name="connsiteY37-12186" fmla="*/ 1333832 h 2344739"/>
              <a:gd name="connsiteX38-12187" fmla="*/ 11120691 w 12193149"/>
              <a:gd name="connsiteY38-12188" fmla="*/ 1347424 h 2344739"/>
              <a:gd name="connsiteX39-12189" fmla="*/ 10894683 w 12193149"/>
              <a:gd name="connsiteY39-12190" fmla="*/ 1473399 h 2344739"/>
              <a:gd name="connsiteX40-12191" fmla="*/ 10773300 w 12193149"/>
              <a:gd name="connsiteY40-12192" fmla="*/ 1523191 h 2344739"/>
              <a:gd name="connsiteX41-12193" fmla="*/ 10627668 w 12193149"/>
              <a:gd name="connsiteY41-12194" fmla="*/ 1559229 h 2344739"/>
              <a:gd name="connsiteX42-12195" fmla="*/ 10581895 w 12193149"/>
              <a:gd name="connsiteY42-12196" fmla="*/ 1568689 h 2344739"/>
              <a:gd name="connsiteX43-12197" fmla="*/ 10547790 w 12193149"/>
              <a:gd name="connsiteY43-12198" fmla="*/ 1598423 h 2344739"/>
              <a:gd name="connsiteX44-12199" fmla="*/ 10529643 w 12193149"/>
              <a:gd name="connsiteY44-12200" fmla="*/ 1596907 h 2344739"/>
              <a:gd name="connsiteX45-12201" fmla="*/ 10526446 w 12193149"/>
              <a:gd name="connsiteY45-12202" fmla="*/ 1596411 h 2344739"/>
              <a:gd name="connsiteX46-12203" fmla="*/ 10515129 w 12193149"/>
              <a:gd name="connsiteY46-12204" fmla="*/ 1599537 h 2344739"/>
              <a:gd name="connsiteX47-12205" fmla="*/ 10491735 w 12193149"/>
              <a:gd name="connsiteY47-12206" fmla="*/ 1594156 h 2344739"/>
              <a:gd name="connsiteX48-12207" fmla="*/ 10471418 w 12193149"/>
              <a:gd name="connsiteY48-12208" fmla="*/ 1601693 h 2344739"/>
              <a:gd name="connsiteX49-12209" fmla="*/ 10377042 w 12193149"/>
              <a:gd name="connsiteY49-12210" fmla="*/ 1644598 h 2344739"/>
              <a:gd name="connsiteX50-12211" fmla="*/ 10319338 w 12193149"/>
              <a:gd name="connsiteY50-12212" fmla="*/ 1666221 h 2344739"/>
              <a:gd name="connsiteX51-12213" fmla="*/ 10295467 w 12193149"/>
              <a:gd name="connsiteY51-12214" fmla="*/ 1668079 h 2344739"/>
              <a:gd name="connsiteX52-12215" fmla="*/ 10263443 w 12193149"/>
              <a:gd name="connsiteY52-12216" fmla="*/ 1674948 h 2344739"/>
              <a:gd name="connsiteX53-12217" fmla="*/ 10205418 w 12193149"/>
              <a:gd name="connsiteY53-12218" fmla="*/ 1682149 h 2344739"/>
              <a:gd name="connsiteX54-12219" fmla="*/ 10177759 w 12193149"/>
              <a:gd name="connsiteY54-12220" fmla="*/ 1692943 h 2344739"/>
              <a:gd name="connsiteX55-12221" fmla="*/ 10165070 w 12193149"/>
              <a:gd name="connsiteY55-12222" fmla="*/ 1693739 h 2344739"/>
              <a:gd name="connsiteX56-12223" fmla="*/ 10156308 w 12193149"/>
              <a:gd name="connsiteY56-12224" fmla="*/ 1707487 h 2344739"/>
              <a:gd name="connsiteX57-12225" fmla="*/ 10118267 w 12193149"/>
              <a:gd name="connsiteY57-12226" fmla="*/ 1731142 h 2344739"/>
              <a:gd name="connsiteX58-12227" fmla="*/ 10101593 w 12193149"/>
              <a:gd name="connsiteY58-12228" fmla="*/ 1742432 h 2344739"/>
              <a:gd name="connsiteX59-12229" fmla="*/ 10083317 w 12193149"/>
              <a:gd name="connsiteY59-12230" fmla="*/ 1743296 h 2344739"/>
              <a:gd name="connsiteX60-12231" fmla="*/ 10040388 w 12193149"/>
              <a:gd name="connsiteY60-12232" fmla="*/ 1741632 h 2344739"/>
              <a:gd name="connsiteX61-12233" fmla="*/ 9961167 w 12193149"/>
              <a:gd name="connsiteY61-12234" fmla="*/ 1757147 h 2344739"/>
              <a:gd name="connsiteX62-12235" fmla="*/ 9848940 w 12193149"/>
              <a:gd name="connsiteY62-12236" fmla="*/ 1763915 h 2344739"/>
              <a:gd name="connsiteX63-12237" fmla="*/ 9729457 w 12193149"/>
              <a:gd name="connsiteY63-12238" fmla="*/ 1784122 h 2344739"/>
              <a:gd name="connsiteX64-12239" fmla="*/ 9585655 w 12193149"/>
              <a:gd name="connsiteY64-12240" fmla="*/ 1795542 h 2344739"/>
              <a:gd name="connsiteX65-12241" fmla="*/ 9344200 w 12193149"/>
              <a:gd name="connsiteY65-12242" fmla="*/ 1841244 h 2344739"/>
              <a:gd name="connsiteX66-12243" fmla="*/ 9232518 w 12193149"/>
              <a:gd name="connsiteY66-12244" fmla="*/ 1893149 h 2344739"/>
              <a:gd name="connsiteX67-12245" fmla="*/ 9195958 w 12193149"/>
              <a:gd name="connsiteY67-12246" fmla="*/ 1903228 h 2344739"/>
              <a:gd name="connsiteX68-12247" fmla="*/ 9190394 w 12193149"/>
              <a:gd name="connsiteY68-12248" fmla="*/ 1912467 h 2344739"/>
              <a:gd name="connsiteX69-12249" fmla="*/ 9114960 w 12193149"/>
              <a:gd name="connsiteY69-12250" fmla="*/ 1919069 h 2344739"/>
              <a:gd name="connsiteX70-12251" fmla="*/ 9054601 w 12193149"/>
              <a:gd name="connsiteY70-12252" fmla="*/ 1910755 h 2344739"/>
              <a:gd name="connsiteX71-12253" fmla="*/ 9006634 w 12193149"/>
              <a:gd name="connsiteY71-12254" fmla="*/ 1914040 h 2344739"/>
              <a:gd name="connsiteX72-12255" fmla="*/ 9006349 w 12193149"/>
              <a:gd name="connsiteY72-12256" fmla="*/ 1913800 h 2344739"/>
              <a:gd name="connsiteX73-12257" fmla="*/ 8997380 w 12193149"/>
              <a:gd name="connsiteY73-12258" fmla="*/ 1915011 h 2344739"/>
              <a:gd name="connsiteX74-12259" fmla="*/ 8991542 w 12193149"/>
              <a:gd name="connsiteY74-12260" fmla="*/ 1917072 h 2344739"/>
              <a:gd name="connsiteX75-12261" fmla="*/ 8975485 w 12193149"/>
              <a:gd name="connsiteY75-12262" fmla="*/ 1920298 h 2344739"/>
              <a:gd name="connsiteX76-12263" fmla="*/ 8969159 w 12193149"/>
              <a:gd name="connsiteY76-12264" fmla="*/ 1919598 h 2344739"/>
              <a:gd name="connsiteX77-12265" fmla="*/ 8964196 w 12193149"/>
              <a:gd name="connsiteY77-12266" fmla="*/ 1917373 h 2344739"/>
              <a:gd name="connsiteX78-12267" fmla="*/ 8930136 w 12193149"/>
              <a:gd name="connsiteY78-12268" fmla="*/ 1914185 h 2344739"/>
              <a:gd name="connsiteX79-12269" fmla="*/ 8753592 w 12193149"/>
              <a:gd name="connsiteY79-12270" fmla="*/ 1933417 h 2344739"/>
              <a:gd name="connsiteX80-12271" fmla="*/ 8708995 w 12193149"/>
              <a:gd name="connsiteY80-12272" fmla="*/ 1935518 h 2344739"/>
              <a:gd name="connsiteX81-12273" fmla="*/ 8597219 w 12193149"/>
              <a:gd name="connsiteY81-12274" fmla="*/ 1944090 h 2344739"/>
              <a:gd name="connsiteX82-12275" fmla="*/ 8526378 w 12193149"/>
              <a:gd name="connsiteY82-12276" fmla="*/ 1929248 h 2344739"/>
              <a:gd name="connsiteX83-12277" fmla="*/ 8512131 w 12193149"/>
              <a:gd name="connsiteY83-12278" fmla="*/ 1935163 h 2344739"/>
              <a:gd name="connsiteX84-12279" fmla="*/ 8507315 w 12193149"/>
              <a:gd name="connsiteY84-12280" fmla="*/ 1938164 h 2344739"/>
              <a:gd name="connsiteX85-12281" fmla="*/ 8499116 w 12193149"/>
              <a:gd name="connsiteY85-12282" fmla="*/ 1940902 h 2344739"/>
              <a:gd name="connsiteX86-12283" fmla="*/ 8498742 w 12193149"/>
              <a:gd name="connsiteY86-12284" fmla="*/ 1940723 h 2344739"/>
              <a:gd name="connsiteX87-12285" fmla="*/ 8491397 w 12193149"/>
              <a:gd name="connsiteY87-12286" fmla="*/ 1943773 h 2344739"/>
              <a:gd name="connsiteX88-12287" fmla="*/ 8368330 w 12193149"/>
              <a:gd name="connsiteY88-12288" fmla="*/ 1957815 h 2344739"/>
              <a:gd name="connsiteX89-12289" fmla="*/ 8354947 w 12193149"/>
              <a:gd name="connsiteY89-12290" fmla="*/ 1958009 h 2344739"/>
              <a:gd name="connsiteX90-12291" fmla="*/ 8321252 w 12193149"/>
              <a:gd name="connsiteY90-12292" fmla="*/ 1974587 h 2344739"/>
              <a:gd name="connsiteX91-12293" fmla="*/ 8315581 w 12193149"/>
              <a:gd name="connsiteY91-12294" fmla="*/ 1974913 h 2344739"/>
              <a:gd name="connsiteX92-12295" fmla="*/ 8296322 w 12193149"/>
              <a:gd name="connsiteY92-12296" fmla="*/ 1988808 h 2344739"/>
              <a:gd name="connsiteX93-12297" fmla="*/ 8285424 w 12193149"/>
              <a:gd name="connsiteY93-12298" fmla="*/ 1994631 h 2344739"/>
              <a:gd name="connsiteX94-12299" fmla="*/ 8284298 w 12193149"/>
              <a:gd name="connsiteY94-12300" fmla="*/ 1999074 h 2344739"/>
              <a:gd name="connsiteX95-12301" fmla="*/ 8267224 w 12193149"/>
              <a:gd name="connsiteY95-12302" fmla="*/ 2006249 h 2344739"/>
              <a:gd name="connsiteX96-12303" fmla="*/ 8264525 w 12193149"/>
              <a:gd name="connsiteY96-12304" fmla="*/ 2006019 h 2344739"/>
              <a:gd name="connsiteX97-12305" fmla="*/ 8253181 w 12193149"/>
              <a:gd name="connsiteY97-12306" fmla="*/ 2015862 h 2344739"/>
              <a:gd name="connsiteX98-12307" fmla="*/ 8246982 w 12193149"/>
              <a:gd name="connsiteY98-12308" fmla="*/ 2028854 h 2344739"/>
              <a:gd name="connsiteX99-12309" fmla="*/ 8091420 w 12193149"/>
              <a:gd name="connsiteY99-12310" fmla="*/ 2075015 h 2344739"/>
              <a:gd name="connsiteX100-12311" fmla="*/ 7906555 w 12193149"/>
              <a:gd name="connsiteY100-12312" fmla="*/ 2116988 h 2344739"/>
              <a:gd name="connsiteX101-12313" fmla="*/ 7719893 w 12193149"/>
              <a:gd name="connsiteY101-12314" fmla="*/ 2142703 h 2344739"/>
              <a:gd name="connsiteX102-12315" fmla="*/ 7615495 w 12193149"/>
              <a:gd name="connsiteY102-12316" fmla="*/ 2139232 h 2344739"/>
              <a:gd name="connsiteX103-12317" fmla="*/ 7528691 w 12193149"/>
              <a:gd name="connsiteY103-12318" fmla="*/ 2145060 h 2344739"/>
              <a:gd name="connsiteX104-12319" fmla="*/ 7520719 w 12193149"/>
              <a:gd name="connsiteY104-12320" fmla="*/ 2147613 h 2344739"/>
              <a:gd name="connsiteX105-12321" fmla="*/ 7508559 w 12193149"/>
              <a:gd name="connsiteY105-12322" fmla="*/ 2148948 h 2344739"/>
              <a:gd name="connsiteX106-12323" fmla="*/ 7508188 w 12193149"/>
              <a:gd name="connsiteY106-12324" fmla="*/ 2148621 h 2344739"/>
              <a:gd name="connsiteX107-12325" fmla="*/ 7496943 w 12193149"/>
              <a:gd name="connsiteY107-12326" fmla="*/ 2150573 h 2344739"/>
              <a:gd name="connsiteX108-12327" fmla="*/ 7406539 w 12193149"/>
              <a:gd name="connsiteY108-12328" fmla="*/ 2142468 h 2344739"/>
              <a:gd name="connsiteX109-12329" fmla="*/ 7219707 w 12193149"/>
              <a:gd name="connsiteY109-12330" fmla="*/ 2156680 h 2344739"/>
              <a:gd name="connsiteX110-12331" fmla="*/ 7202249 w 12193149"/>
              <a:gd name="connsiteY110-12332" fmla="*/ 2161230 h 2344739"/>
              <a:gd name="connsiteX111-12333" fmla="*/ 7198152 w 12193149"/>
              <a:gd name="connsiteY111-12334" fmla="*/ 2166588 h 2344739"/>
              <a:gd name="connsiteX112-12335" fmla="*/ 7171956 w 12193149"/>
              <a:gd name="connsiteY112-12336" fmla="*/ 2171236 h 2344739"/>
              <a:gd name="connsiteX113-12337" fmla="*/ 7098136 w 12193149"/>
              <a:gd name="connsiteY113-12338" fmla="*/ 2183464 h 2344739"/>
              <a:gd name="connsiteX114-12339" fmla="*/ 7019644 w 12193149"/>
              <a:gd name="connsiteY114-12340" fmla="*/ 2183090 h 2344739"/>
              <a:gd name="connsiteX115-12341" fmla="*/ 6905294 w 12193149"/>
              <a:gd name="connsiteY115-12342" fmla="*/ 2212596 h 2344739"/>
              <a:gd name="connsiteX116-12343" fmla="*/ 6709370 w 12193149"/>
              <a:gd name="connsiteY116-12344" fmla="*/ 2240551 h 2344739"/>
              <a:gd name="connsiteX117-12345" fmla="*/ 6550602 w 12193149"/>
              <a:gd name="connsiteY117-12346" fmla="*/ 2269327 h 2344739"/>
              <a:gd name="connsiteX118-12347" fmla="*/ 6318708 w 12193149"/>
              <a:gd name="connsiteY118-12348" fmla="*/ 2316127 h 2344739"/>
              <a:gd name="connsiteX119-12349" fmla="*/ 6169822 w 12193149"/>
              <a:gd name="connsiteY119-12350" fmla="*/ 2318214 h 2344739"/>
              <a:gd name="connsiteX120-12351" fmla="*/ 6074996 w 12193149"/>
              <a:gd name="connsiteY120-12352" fmla="*/ 2338676 h 2344739"/>
              <a:gd name="connsiteX121-12353" fmla="*/ 6069677 w 12193149"/>
              <a:gd name="connsiteY121-12354" fmla="*/ 2337139 h 2344739"/>
              <a:gd name="connsiteX122-12355" fmla="*/ 6049786 w 12193149"/>
              <a:gd name="connsiteY122-12356" fmla="*/ 2337822 h 2344739"/>
              <a:gd name="connsiteX123-12357" fmla="*/ 6042433 w 12193149"/>
              <a:gd name="connsiteY123-12358" fmla="*/ 2329473 h 2344739"/>
              <a:gd name="connsiteX124-12359" fmla="*/ 6011238 w 12193149"/>
              <a:gd name="connsiteY124-12360" fmla="*/ 2324380 h 2344739"/>
              <a:gd name="connsiteX125-12361" fmla="*/ 5958523 w 12193149"/>
              <a:gd name="connsiteY125-12362" fmla="*/ 2328024 h 2344739"/>
              <a:gd name="connsiteX126-12363" fmla="*/ 5760067 w 12193149"/>
              <a:gd name="connsiteY126-12364" fmla="*/ 2343716 h 2344739"/>
              <a:gd name="connsiteX127-12365" fmla="*/ 5628108 w 12193149"/>
              <a:gd name="connsiteY127-12366" fmla="*/ 2344739 h 2344739"/>
              <a:gd name="connsiteX128-12367" fmla="*/ 5472054 w 12193149"/>
              <a:gd name="connsiteY128-12368" fmla="*/ 2330719 h 2344739"/>
              <a:gd name="connsiteX129-12369" fmla="*/ 5433909 w 12193149"/>
              <a:gd name="connsiteY129-12370" fmla="*/ 2319466 h 2344739"/>
              <a:gd name="connsiteX130-12371" fmla="*/ 5382817 w 12193149"/>
              <a:gd name="connsiteY130-12372" fmla="*/ 2301764 h 2344739"/>
              <a:gd name="connsiteX131-12373" fmla="*/ 5262912 w 12193149"/>
              <a:gd name="connsiteY131-12374" fmla="*/ 2281347 h 2344739"/>
              <a:gd name="connsiteX132-12375" fmla="*/ 5224109 w 12193149"/>
              <a:gd name="connsiteY132-12376" fmla="*/ 2270223 h 2344739"/>
              <a:gd name="connsiteX133-12377" fmla="*/ 5175808 w 12193149"/>
              <a:gd name="connsiteY133-12378" fmla="*/ 2267233 h 2344739"/>
              <a:gd name="connsiteX134-12379" fmla="*/ 5157702 w 12193149"/>
              <a:gd name="connsiteY134-12380" fmla="*/ 2260010 h 2344739"/>
              <a:gd name="connsiteX135-12381" fmla="*/ 5143747 w 12193149"/>
              <a:gd name="connsiteY135-12382" fmla="*/ 2256610 h 2344739"/>
              <a:gd name="connsiteX136-12383" fmla="*/ 5140744 w 12193149"/>
              <a:gd name="connsiteY136-12384" fmla="*/ 2254509 h 2344739"/>
              <a:gd name="connsiteX137-12385" fmla="*/ 5122807 w 12193149"/>
              <a:gd name="connsiteY137-12386" fmla="*/ 2243656 h 2344739"/>
              <a:gd name="connsiteX138-12387" fmla="*/ 5066938 w 12193149"/>
              <a:gd name="connsiteY138-12388" fmla="*/ 2250227 h 2344739"/>
              <a:gd name="connsiteX139-12389" fmla="*/ 5012662 w 12193149"/>
              <a:gd name="connsiteY139-12390" fmla="*/ 2233846 h 2344739"/>
              <a:gd name="connsiteX140-12391" fmla="*/ 4841589 w 12193149"/>
              <a:gd name="connsiteY140-12392" fmla="*/ 2209829 h 2344739"/>
              <a:gd name="connsiteX141-12393" fmla="*/ 4763595 w 12193149"/>
              <a:gd name="connsiteY141-12394" fmla="*/ 2182061 h 2344739"/>
              <a:gd name="connsiteX142-12395" fmla="*/ 4724334 w 12193149"/>
              <a:gd name="connsiteY142-12396" fmla="*/ 2173047 h 2344739"/>
              <a:gd name="connsiteX143-12397" fmla="*/ 4722324 w 12193149"/>
              <a:gd name="connsiteY143-12398" fmla="*/ 2172298 h 2344739"/>
              <a:gd name="connsiteX144-12399" fmla="*/ 4723259 w 12193149"/>
              <a:gd name="connsiteY144-12400" fmla="*/ 2172087 h 2344739"/>
              <a:gd name="connsiteX145-12401" fmla="*/ 4718350 w 12193149"/>
              <a:gd name="connsiteY145-12402" fmla="*/ 2170817 h 2344739"/>
              <a:gd name="connsiteX146-12403" fmla="*/ 4722324 w 12193149"/>
              <a:gd name="connsiteY146-12404" fmla="*/ 2172298 h 2344739"/>
              <a:gd name="connsiteX147-12405" fmla="*/ 4716674 w 12193149"/>
              <a:gd name="connsiteY147-12406" fmla="*/ 2173573 h 2344739"/>
              <a:gd name="connsiteX148-12407" fmla="*/ 4516962 w 12193149"/>
              <a:gd name="connsiteY148-12408" fmla="*/ 2163671 h 2344739"/>
              <a:gd name="connsiteX149-12409" fmla="*/ 4429691 w 12193149"/>
              <a:gd name="connsiteY149-12410" fmla="*/ 2153020 h 2344739"/>
              <a:gd name="connsiteX150-12411" fmla="*/ 4364023 w 12193149"/>
              <a:gd name="connsiteY150-12412" fmla="*/ 2151674 h 2344739"/>
              <a:gd name="connsiteX151-12413" fmla="*/ 4318114 w 12193149"/>
              <a:gd name="connsiteY151-12414" fmla="*/ 2158289 h 2344739"/>
              <a:gd name="connsiteX152-12415" fmla="*/ 4316258 w 12193149"/>
              <a:gd name="connsiteY152-12416" fmla="*/ 2156948 h 2344739"/>
              <a:gd name="connsiteX153-12417" fmla="*/ 4296292 w 12193149"/>
              <a:gd name="connsiteY153-12418" fmla="*/ 2155069 h 2344739"/>
              <a:gd name="connsiteX154-12419" fmla="*/ 4291212 w 12193149"/>
              <a:gd name="connsiteY154-12420" fmla="*/ 2157986 h 2344739"/>
              <a:gd name="connsiteX155-12421" fmla="*/ 4277290 w 12193149"/>
              <a:gd name="connsiteY155-12422" fmla="*/ 2157740 h 2344739"/>
              <a:gd name="connsiteX156-12423" fmla="*/ 4249265 w 12193149"/>
              <a:gd name="connsiteY156-12424" fmla="*/ 2160064 h 2344739"/>
              <a:gd name="connsiteX157-12425" fmla="*/ 4203199 w 12193149"/>
              <a:gd name="connsiteY157-12426" fmla="*/ 2157269 h 2344739"/>
              <a:gd name="connsiteX158-12427" fmla="*/ 4202893 w 12193149"/>
              <a:gd name="connsiteY158-12428" fmla="*/ 2156010 h 2344739"/>
              <a:gd name="connsiteX159-12429" fmla="*/ 4192396 w 12193149"/>
              <a:gd name="connsiteY159-12430" fmla="*/ 2150376 h 2344739"/>
              <a:gd name="connsiteX160-12431" fmla="*/ 4143893 w 12193149"/>
              <a:gd name="connsiteY160-12432" fmla="*/ 2134511 h 2344739"/>
              <a:gd name="connsiteX161-12433" fmla="*/ 4084245 w 12193149"/>
              <a:gd name="connsiteY161-12434" fmla="*/ 2107978 h 2344739"/>
              <a:gd name="connsiteX162-12435" fmla="*/ 4075694 w 12193149"/>
              <a:gd name="connsiteY162-12436" fmla="*/ 2107143 h 2344739"/>
              <a:gd name="connsiteX163-12437" fmla="*/ 4075575 w 12193149"/>
              <a:gd name="connsiteY163-12438" fmla="*/ 2106844 h 2344739"/>
              <a:gd name="connsiteX164-12439" fmla="*/ 4066658 w 12193149"/>
              <a:gd name="connsiteY164-12440" fmla="*/ 2105400 h 2344739"/>
              <a:gd name="connsiteX165-12441" fmla="*/ 4060102 w 12193149"/>
              <a:gd name="connsiteY165-12442" fmla="*/ 2105618 h 2344739"/>
              <a:gd name="connsiteX166-12443" fmla="*/ 4043512 w 12193149"/>
              <a:gd name="connsiteY166-12444" fmla="*/ 2103997 h 2344739"/>
              <a:gd name="connsiteX167-12445" fmla="*/ 4038145 w 12193149"/>
              <a:gd name="connsiteY167-12446" fmla="*/ 2101563 h 2344739"/>
              <a:gd name="connsiteX168-12447" fmla="*/ 4036511 w 12193149"/>
              <a:gd name="connsiteY168-12448" fmla="*/ 2097896 h 2344739"/>
              <a:gd name="connsiteX169-12449" fmla="*/ 4034926 w 12193149"/>
              <a:gd name="connsiteY169-12450" fmla="*/ 2098131 h 2344739"/>
              <a:gd name="connsiteX170-12451" fmla="*/ 4005686 w 12193149"/>
              <a:gd name="connsiteY170-12452" fmla="*/ 2085563 h 2344739"/>
              <a:gd name="connsiteX171-12453" fmla="*/ 3937994 w 12193149"/>
              <a:gd name="connsiteY171-12454" fmla="*/ 2068106 h 2344739"/>
              <a:gd name="connsiteX172-12455" fmla="*/ 3898423 w 12193149"/>
              <a:gd name="connsiteY172-12456" fmla="*/ 2062451 h 2344739"/>
              <a:gd name="connsiteX173-12457" fmla="*/ 3790908 w 12193149"/>
              <a:gd name="connsiteY173-12458" fmla="*/ 2042213 h 2344739"/>
              <a:gd name="connsiteX174-12459" fmla="*/ 3683661 w 12193149"/>
              <a:gd name="connsiteY174-12460" fmla="*/ 2018290 h 2344739"/>
              <a:gd name="connsiteX175-12461" fmla="*/ 3611183 w 12193149"/>
              <a:gd name="connsiteY175-12462" fmla="*/ 1986019 h 2344739"/>
              <a:gd name="connsiteX176-12463" fmla="*/ 3605003 w 12193149"/>
              <a:gd name="connsiteY176-12464" fmla="*/ 1987381 h 2344739"/>
              <a:gd name="connsiteX177-12465" fmla="*/ 3595884 w 12193149"/>
              <a:gd name="connsiteY177-12466" fmla="*/ 1987545 h 2344739"/>
              <a:gd name="connsiteX178-12467" fmla="*/ 3595649 w 12193149"/>
              <a:gd name="connsiteY178-12468" fmla="*/ 1987276 h 2344739"/>
              <a:gd name="connsiteX179-12469" fmla="*/ 3587126 w 12193149"/>
              <a:gd name="connsiteY179-12470" fmla="*/ 1987966 h 2344739"/>
              <a:gd name="connsiteX180-12471" fmla="*/ 3537283 w 12193149"/>
              <a:gd name="connsiteY180-12472" fmla="*/ 1978267 h 2344739"/>
              <a:gd name="connsiteX181-12473" fmla="*/ 3474371 w 12193149"/>
              <a:gd name="connsiteY181-12474" fmla="*/ 1974606 h 2344739"/>
              <a:gd name="connsiteX182-12475" fmla="*/ 3401876 w 12193149"/>
              <a:gd name="connsiteY182-12476" fmla="*/ 1962558 h 2344739"/>
              <a:gd name="connsiteX183-12477" fmla="*/ 3365036 w 12193149"/>
              <a:gd name="connsiteY183-12478" fmla="*/ 1979510 h 2344739"/>
              <a:gd name="connsiteX184-12479" fmla="*/ 3345174 w 12193149"/>
              <a:gd name="connsiteY184-12480" fmla="*/ 1981192 h 2344739"/>
              <a:gd name="connsiteX185-12481" fmla="*/ 3342846 w 12193149"/>
              <a:gd name="connsiteY185-12482" fmla="*/ 1980217 h 2344739"/>
              <a:gd name="connsiteX186-12483" fmla="*/ 3263504 w 12193149"/>
              <a:gd name="connsiteY186-12484" fmla="*/ 1986094 h 2344739"/>
              <a:gd name="connsiteX187-12485" fmla="*/ 3143704 w 12193149"/>
              <a:gd name="connsiteY187-12486" fmla="*/ 1993869 h 2344739"/>
              <a:gd name="connsiteX188-12487" fmla="*/ 3031439 w 12193149"/>
              <a:gd name="connsiteY188-12488" fmla="*/ 1996512 h 2344739"/>
              <a:gd name="connsiteX189-12489" fmla="*/ 2782717 w 12193149"/>
              <a:gd name="connsiteY189-12490" fmla="*/ 2018333 h 2344739"/>
              <a:gd name="connsiteX190-12491" fmla="*/ 2647675 w 12193149"/>
              <a:gd name="connsiteY190-12492" fmla="*/ 2028869 h 2344739"/>
              <a:gd name="connsiteX191-12493" fmla="*/ 2569176 w 12193149"/>
              <a:gd name="connsiteY191-12494" fmla="*/ 2002628 h 2344739"/>
              <a:gd name="connsiteX192-12495" fmla="*/ 2444403 w 12193149"/>
              <a:gd name="connsiteY192-12496" fmla="*/ 2016529 h 2344739"/>
              <a:gd name="connsiteX193-12497" fmla="*/ 2316260 w 12193149"/>
              <a:gd name="connsiteY193-12498" fmla="*/ 2024996 h 2344739"/>
              <a:gd name="connsiteX194-12499" fmla="*/ 2209726 w 12193149"/>
              <a:gd name="connsiteY194-12500" fmla="*/ 2019763 h 2344739"/>
              <a:gd name="connsiteX195-12501" fmla="*/ 2095813 w 12193149"/>
              <a:gd name="connsiteY195-12502" fmla="*/ 2003052 h 2344739"/>
              <a:gd name="connsiteX196-12503" fmla="*/ 1998504 w 12193149"/>
              <a:gd name="connsiteY196-12504" fmla="*/ 1995032 h 2344739"/>
              <a:gd name="connsiteX197-12505" fmla="*/ 1929320 w 12193149"/>
              <a:gd name="connsiteY197-12506" fmla="*/ 2016977 h 2344739"/>
              <a:gd name="connsiteX198-12507" fmla="*/ 1922798 w 12193149"/>
              <a:gd name="connsiteY198-12508" fmla="*/ 2012146 h 2344739"/>
              <a:gd name="connsiteX199-12509" fmla="*/ 1874228 w 12193149"/>
              <a:gd name="connsiteY199-12510" fmla="*/ 2013741 h 2344739"/>
              <a:gd name="connsiteX200-12511" fmla="*/ 1787803 w 12193149"/>
              <a:gd name="connsiteY200-12512" fmla="*/ 2041363 h 2344739"/>
              <a:gd name="connsiteX201-12513" fmla="*/ 1739352 w 12193149"/>
              <a:gd name="connsiteY201-12514" fmla="*/ 2036312 h 2344739"/>
              <a:gd name="connsiteX202-12515" fmla="*/ 1676219 w 12193149"/>
              <a:gd name="connsiteY202-12516" fmla="*/ 2019963 h 2344739"/>
              <a:gd name="connsiteX203-12517" fmla="*/ 1609817 w 12193149"/>
              <a:gd name="connsiteY203-12518" fmla="*/ 2013066 h 2344739"/>
              <a:gd name="connsiteX204-12519" fmla="*/ 1497258 w 12193149"/>
              <a:gd name="connsiteY204-12520" fmla="*/ 1987476 h 2344739"/>
              <a:gd name="connsiteX205-12521" fmla="*/ 1151127 w 12193149"/>
              <a:gd name="connsiteY205-12522" fmla="*/ 1938041 h 2344739"/>
              <a:gd name="connsiteX206-12523" fmla="*/ 859417 w 12193149"/>
              <a:gd name="connsiteY206-12524" fmla="*/ 1928608 h 2344739"/>
              <a:gd name="connsiteX207-12525" fmla="*/ 838688 w 12193149"/>
              <a:gd name="connsiteY207-12526" fmla="*/ 1929821 h 2344739"/>
              <a:gd name="connsiteX208-12527" fmla="*/ 817957 w 12193149"/>
              <a:gd name="connsiteY208-12528" fmla="*/ 1927857 h 2344739"/>
              <a:gd name="connsiteX209-12529" fmla="*/ 812654 w 12193149"/>
              <a:gd name="connsiteY209-12530" fmla="*/ 1930751 h 2344739"/>
              <a:gd name="connsiteX210-12531" fmla="*/ 721195 w 12193149"/>
              <a:gd name="connsiteY210-12532" fmla="*/ 1929661 h 2344739"/>
              <a:gd name="connsiteX211-12533" fmla="*/ 720890 w 12193149"/>
              <a:gd name="connsiteY211-12534" fmla="*/ 1928399 h 2344739"/>
              <a:gd name="connsiteX212-12535" fmla="*/ 710023 w 12193149"/>
              <a:gd name="connsiteY212-12536" fmla="*/ 1922722 h 2344739"/>
              <a:gd name="connsiteX213-12537" fmla="*/ 597940 w 12193149"/>
              <a:gd name="connsiteY213-12538" fmla="*/ 1879864 h 2344739"/>
              <a:gd name="connsiteX214-12539" fmla="*/ 579683 w 12193149"/>
              <a:gd name="connsiteY214-12540" fmla="*/ 1877212 h 2344739"/>
              <a:gd name="connsiteX215-12541" fmla="*/ 572865 w 12193149"/>
              <a:gd name="connsiteY215-12542" fmla="*/ 1877401 h 2344739"/>
              <a:gd name="connsiteX216-12543" fmla="*/ 446247 w 12193149"/>
              <a:gd name="connsiteY216-12544" fmla="*/ 1839371 h 2344739"/>
              <a:gd name="connsiteX217-12545" fmla="*/ 405163 w 12193149"/>
              <a:gd name="connsiteY217-12546" fmla="*/ 1833548 h 2344739"/>
              <a:gd name="connsiteX218-12547" fmla="*/ 293583 w 12193149"/>
              <a:gd name="connsiteY218-12548" fmla="*/ 1812852 h 2344739"/>
              <a:gd name="connsiteX219-12549" fmla="*/ 119529 w 12193149"/>
              <a:gd name="connsiteY219-12550" fmla="*/ 1761047 h 2344739"/>
              <a:gd name="connsiteX220-12551" fmla="*/ 16674 w 12193149"/>
              <a:gd name="connsiteY220-12552" fmla="*/ 1758191 h 2344739"/>
              <a:gd name="connsiteX221-12553" fmla="*/ 1150 w 12193149"/>
              <a:gd name="connsiteY221-12554" fmla="*/ 1752722 h 2344739"/>
              <a:gd name="connsiteX222-12555" fmla="*/ 1148 w 12193149"/>
              <a:gd name="connsiteY222-12556" fmla="*/ 222213 h 2344739"/>
              <a:gd name="connsiteX223-12557" fmla="*/ 1148 w 12193149"/>
              <a:gd name="connsiteY223-12558" fmla="*/ 0 h 2344739"/>
              <a:gd name="connsiteX0-12559" fmla="*/ 1148 w 12193149"/>
              <a:gd name="connsiteY0-12560" fmla="*/ 0 h 2344739"/>
              <a:gd name="connsiteX1-12561" fmla="*/ 12193148 w 12193149"/>
              <a:gd name="connsiteY1-12562" fmla="*/ 0 h 2344739"/>
              <a:gd name="connsiteX2-12563" fmla="*/ 12193148 w 12193149"/>
              <a:gd name="connsiteY2-12564" fmla="*/ 222213 h 2344739"/>
              <a:gd name="connsiteX3-12565" fmla="*/ 12193148 w 12193149"/>
              <a:gd name="connsiteY3-12566" fmla="*/ 389190 h 2344739"/>
              <a:gd name="connsiteX4-12567" fmla="*/ 12193149 w 12193149"/>
              <a:gd name="connsiteY4-12568" fmla="*/ 579739 h 2344739"/>
              <a:gd name="connsiteX5-12569" fmla="*/ 12185986 w 12193149"/>
              <a:gd name="connsiteY5-12570" fmla="*/ 584189 h 2344739"/>
              <a:gd name="connsiteX6-12571" fmla="*/ 12156363 w 12193149"/>
              <a:gd name="connsiteY6-12572" fmla="*/ 597366 h 2344739"/>
              <a:gd name="connsiteX7-12573" fmla="*/ 12139215 w 12193149"/>
              <a:gd name="connsiteY7-12574" fmla="*/ 623179 h 2344739"/>
              <a:gd name="connsiteX8-12575" fmla="*/ 12126327 w 12193149"/>
              <a:gd name="connsiteY8-12576" fmla="*/ 624690 h 2344739"/>
              <a:gd name="connsiteX9-12577" fmla="*/ 12124007 w 12193149"/>
              <a:gd name="connsiteY9-12578" fmla="*/ 624794 h 2344739"/>
              <a:gd name="connsiteX10-12579" fmla="*/ 12116854 w 12193149"/>
              <a:gd name="connsiteY10-12580" fmla="*/ 628608 h 2344739"/>
              <a:gd name="connsiteX11-12581" fmla="*/ 12099497 w 12193149"/>
              <a:gd name="connsiteY11-12582" fmla="*/ 628139 h 2344739"/>
              <a:gd name="connsiteX12-12583" fmla="*/ 12087073 w 12193149"/>
              <a:gd name="connsiteY12-12584" fmla="*/ 636341 h 2344739"/>
              <a:gd name="connsiteX13-12585" fmla="*/ 12031073 w 12193149"/>
              <a:gd name="connsiteY13-12586" fmla="*/ 680009 h 2344739"/>
              <a:gd name="connsiteX14-12587" fmla="*/ 11995833 w 12193149"/>
              <a:gd name="connsiteY14-12588" fmla="*/ 703458 h 2344739"/>
              <a:gd name="connsiteX15-12589" fmla="*/ 11979717 w 12193149"/>
              <a:gd name="connsiteY15-12590" fmla="*/ 708161 h 2344739"/>
              <a:gd name="connsiteX16-12591" fmla="*/ 11959046 w 12193149"/>
              <a:gd name="connsiteY16-12592" fmla="*/ 717558 h 2344739"/>
              <a:gd name="connsiteX17-12593" fmla="*/ 11920454 w 12193149"/>
              <a:gd name="connsiteY17-12594" fmla="*/ 730883 h 2344739"/>
              <a:gd name="connsiteX18-12595" fmla="*/ 11903656 w 12193149"/>
              <a:gd name="connsiteY18-12596" fmla="*/ 742426 h 2344739"/>
              <a:gd name="connsiteX19-12597" fmla="*/ 11895048 w 12193149"/>
              <a:gd name="connsiteY19-12598" fmla="*/ 744791 h 2344739"/>
              <a:gd name="connsiteX20-12599" fmla="*/ 11891968 w 12193149"/>
              <a:gd name="connsiteY20-12600" fmla="*/ 755729 h 2344739"/>
              <a:gd name="connsiteX21-12601" fmla="*/ 11870776 w 12193149"/>
              <a:gd name="connsiteY21-12602" fmla="*/ 777816 h 2344739"/>
              <a:gd name="connsiteX22-12603" fmla="*/ 11813376 w 12193149"/>
              <a:gd name="connsiteY22-12604" fmla="*/ 797659 h 2344739"/>
              <a:gd name="connsiteX23-12605" fmla="*/ 11749767 w 12193149"/>
              <a:gd name="connsiteY23-12606" fmla="*/ 872002 h 2344739"/>
              <a:gd name="connsiteX24-12607" fmla="*/ 11590693 w 12193149"/>
              <a:gd name="connsiteY24-12608" fmla="*/ 963777 h 2344739"/>
              <a:gd name="connsiteX25-12609" fmla="*/ 11506817 w 12193149"/>
              <a:gd name="connsiteY25-12610" fmla="*/ 1033623 h 2344739"/>
              <a:gd name="connsiteX26-12611" fmla="*/ 11280332 w 12193149"/>
              <a:gd name="connsiteY26-12612" fmla="*/ 1223571 h 2344739"/>
              <a:gd name="connsiteX27-12613" fmla="*/ 11228309 w 12193149"/>
              <a:gd name="connsiteY27-12614" fmla="*/ 1276236 h 2344739"/>
              <a:gd name="connsiteX28-12615" fmla="*/ 11218087 w 12193149"/>
              <a:gd name="connsiteY28-12616" fmla="*/ 1275961 h 2344739"/>
              <a:gd name="connsiteX29-12617" fmla="*/ 11217184 w 12193149"/>
              <a:gd name="connsiteY29-12618" fmla="*/ 1275018 h 2344739"/>
              <a:gd name="connsiteX30-12619" fmla="*/ 11188885 w 12193149"/>
              <a:gd name="connsiteY30-12620" fmla="*/ 1292383 h 2344739"/>
              <a:gd name="connsiteX31-12621" fmla="*/ 11184501 w 12193149"/>
              <a:gd name="connsiteY31-12622" fmla="*/ 1292525 h 2344739"/>
              <a:gd name="connsiteX32-12623" fmla="*/ 11166854 w 12193149"/>
              <a:gd name="connsiteY32-12624" fmla="*/ 1306612 h 2344739"/>
              <a:gd name="connsiteX33-12625" fmla="*/ 11157311 w 12193149"/>
              <a:gd name="connsiteY33-12626" fmla="*/ 1312414 h 2344739"/>
              <a:gd name="connsiteX34-12627" fmla="*/ 11155496 w 12193149"/>
              <a:gd name="connsiteY34-12628" fmla="*/ 1317097 h 2344739"/>
              <a:gd name="connsiteX35-12629" fmla="*/ 11140961 w 12193149"/>
              <a:gd name="connsiteY35-12630" fmla="*/ 1324115 h 2344739"/>
              <a:gd name="connsiteX36-12631" fmla="*/ 11138961 w 12193149"/>
              <a:gd name="connsiteY36-12632" fmla="*/ 1323772 h 2344739"/>
              <a:gd name="connsiteX37-12633" fmla="*/ 11128208 w 12193149"/>
              <a:gd name="connsiteY37-12634" fmla="*/ 1333832 h 2344739"/>
              <a:gd name="connsiteX38-12635" fmla="*/ 11120691 w 12193149"/>
              <a:gd name="connsiteY38-12636" fmla="*/ 1347424 h 2344739"/>
              <a:gd name="connsiteX39-12637" fmla="*/ 10894683 w 12193149"/>
              <a:gd name="connsiteY39-12638" fmla="*/ 1473399 h 2344739"/>
              <a:gd name="connsiteX40-12639" fmla="*/ 10773300 w 12193149"/>
              <a:gd name="connsiteY40-12640" fmla="*/ 1523191 h 2344739"/>
              <a:gd name="connsiteX41-12641" fmla="*/ 10627668 w 12193149"/>
              <a:gd name="connsiteY41-12642" fmla="*/ 1559229 h 2344739"/>
              <a:gd name="connsiteX42-12643" fmla="*/ 10581895 w 12193149"/>
              <a:gd name="connsiteY42-12644" fmla="*/ 1568689 h 2344739"/>
              <a:gd name="connsiteX43-12645" fmla="*/ 10547790 w 12193149"/>
              <a:gd name="connsiteY43-12646" fmla="*/ 1598423 h 2344739"/>
              <a:gd name="connsiteX44-12647" fmla="*/ 10529643 w 12193149"/>
              <a:gd name="connsiteY44-12648" fmla="*/ 1596907 h 2344739"/>
              <a:gd name="connsiteX45-12649" fmla="*/ 10526446 w 12193149"/>
              <a:gd name="connsiteY45-12650" fmla="*/ 1596411 h 2344739"/>
              <a:gd name="connsiteX46-12651" fmla="*/ 10515129 w 12193149"/>
              <a:gd name="connsiteY46-12652" fmla="*/ 1599537 h 2344739"/>
              <a:gd name="connsiteX47-12653" fmla="*/ 10491735 w 12193149"/>
              <a:gd name="connsiteY47-12654" fmla="*/ 1594156 h 2344739"/>
              <a:gd name="connsiteX48-12655" fmla="*/ 10471418 w 12193149"/>
              <a:gd name="connsiteY48-12656" fmla="*/ 1601693 h 2344739"/>
              <a:gd name="connsiteX49-12657" fmla="*/ 10377042 w 12193149"/>
              <a:gd name="connsiteY49-12658" fmla="*/ 1644598 h 2344739"/>
              <a:gd name="connsiteX50-12659" fmla="*/ 10319338 w 12193149"/>
              <a:gd name="connsiteY50-12660" fmla="*/ 1666221 h 2344739"/>
              <a:gd name="connsiteX51-12661" fmla="*/ 10295467 w 12193149"/>
              <a:gd name="connsiteY51-12662" fmla="*/ 1668079 h 2344739"/>
              <a:gd name="connsiteX52-12663" fmla="*/ 10263443 w 12193149"/>
              <a:gd name="connsiteY52-12664" fmla="*/ 1674948 h 2344739"/>
              <a:gd name="connsiteX53-12665" fmla="*/ 10205418 w 12193149"/>
              <a:gd name="connsiteY53-12666" fmla="*/ 1682149 h 2344739"/>
              <a:gd name="connsiteX54-12667" fmla="*/ 10177759 w 12193149"/>
              <a:gd name="connsiteY54-12668" fmla="*/ 1692943 h 2344739"/>
              <a:gd name="connsiteX55-12669" fmla="*/ 10165070 w 12193149"/>
              <a:gd name="connsiteY55-12670" fmla="*/ 1693739 h 2344739"/>
              <a:gd name="connsiteX56-12671" fmla="*/ 10156308 w 12193149"/>
              <a:gd name="connsiteY56-12672" fmla="*/ 1707487 h 2344739"/>
              <a:gd name="connsiteX57-12673" fmla="*/ 10118267 w 12193149"/>
              <a:gd name="connsiteY57-12674" fmla="*/ 1731142 h 2344739"/>
              <a:gd name="connsiteX58-12675" fmla="*/ 10101593 w 12193149"/>
              <a:gd name="connsiteY58-12676" fmla="*/ 1742432 h 2344739"/>
              <a:gd name="connsiteX59-12677" fmla="*/ 10083317 w 12193149"/>
              <a:gd name="connsiteY59-12678" fmla="*/ 1743296 h 2344739"/>
              <a:gd name="connsiteX60-12679" fmla="*/ 10040388 w 12193149"/>
              <a:gd name="connsiteY60-12680" fmla="*/ 1741632 h 2344739"/>
              <a:gd name="connsiteX61-12681" fmla="*/ 9961167 w 12193149"/>
              <a:gd name="connsiteY61-12682" fmla="*/ 1757147 h 2344739"/>
              <a:gd name="connsiteX62-12683" fmla="*/ 9848940 w 12193149"/>
              <a:gd name="connsiteY62-12684" fmla="*/ 1763915 h 2344739"/>
              <a:gd name="connsiteX63-12685" fmla="*/ 9729457 w 12193149"/>
              <a:gd name="connsiteY63-12686" fmla="*/ 1784122 h 2344739"/>
              <a:gd name="connsiteX64-12687" fmla="*/ 9585655 w 12193149"/>
              <a:gd name="connsiteY64-12688" fmla="*/ 1795542 h 2344739"/>
              <a:gd name="connsiteX65-12689" fmla="*/ 9344200 w 12193149"/>
              <a:gd name="connsiteY65-12690" fmla="*/ 1841244 h 2344739"/>
              <a:gd name="connsiteX66-12691" fmla="*/ 9232518 w 12193149"/>
              <a:gd name="connsiteY66-12692" fmla="*/ 1893149 h 2344739"/>
              <a:gd name="connsiteX67-12693" fmla="*/ 9195958 w 12193149"/>
              <a:gd name="connsiteY67-12694" fmla="*/ 1903228 h 2344739"/>
              <a:gd name="connsiteX68-12695" fmla="*/ 9114960 w 12193149"/>
              <a:gd name="connsiteY68-12696" fmla="*/ 1919069 h 2344739"/>
              <a:gd name="connsiteX69-12697" fmla="*/ 9054601 w 12193149"/>
              <a:gd name="connsiteY69-12698" fmla="*/ 1910755 h 2344739"/>
              <a:gd name="connsiteX70-12699" fmla="*/ 9006634 w 12193149"/>
              <a:gd name="connsiteY70-12700" fmla="*/ 1914040 h 2344739"/>
              <a:gd name="connsiteX71-12701" fmla="*/ 9006349 w 12193149"/>
              <a:gd name="connsiteY71-12702" fmla="*/ 1913800 h 2344739"/>
              <a:gd name="connsiteX72-12703" fmla="*/ 8997380 w 12193149"/>
              <a:gd name="connsiteY72-12704" fmla="*/ 1915011 h 2344739"/>
              <a:gd name="connsiteX73-12705" fmla="*/ 8991542 w 12193149"/>
              <a:gd name="connsiteY73-12706" fmla="*/ 1917072 h 2344739"/>
              <a:gd name="connsiteX74-12707" fmla="*/ 8975485 w 12193149"/>
              <a:gd name="connsiteY74-12708" fmla="*/ 1920298 h 2344739"/>
              <a:gd name="connsiteX75-12709" fmla="*/ 8969159 w 12193149"/>
              <a:gd name="connsiteY75-12710" fmla="*/ 1919598 h 2344739"/>
              <a:gd name="connsiteX76-12711" fmla="*/ 8964196 w 12193149"/>
              <a:gd name="connsiteY76-12712" fmla="*/ 1917373 h 2344739"/>
              <a:gd name="connsiteX77-12713" fmla="*/ 8930136 w 12193149"/>
              <a:gd name="connsiteY77-12714" fmla="*/ 1914185 h 2344739"/>
              <a:gd name="connsiteX78-12715" fmla="*/ 8753592 w 12193149"/>
              <a:gd name="connsiteY78-12716" fmla="*/ 1933417 h 2344739"/>
              <a:gd name="connsiteX79-12717" fmla="*/ 8708995 w 12193149"/>
              <a:gd name="connsiteY79-12718" fmla="*/ 1935518 h 2344739"/>
              <a:gd name="connsiteX80-12719" fmla="*/ 8597219 w 12193149"/>
              <a:gd name="connsiteY80-12720" fmla="*/ 1944090 h 2344739"/>
              <a:gd name="connsiteX81-12721" fmla="*/ 8526378 w 12193149"/>
              <a:gd name="connsiteY81-12722" fmla="*/ 1929248 h 2344739"/>
              <a:gd name="connsiteX82-12723" fmla="*/ 8512131 w 12193149"/>
              <a:gd name="connsiteY82-12724" fmla="*/ 1935163 h 2344739"/>
              <a:gd name="connsiteX83-12725" fmla="*/ 8507315 w 12193149"/>
              <a:gd name="connsiteY83-12726" fmla="*/ 1938164 h 2344739"/>
              <a:gd name="connsiteX84-12727" fmla="*/ 8499116 w 12193149"/>
              <a:gd name="connsiteY84-12728" fmla="*/ 1940902 h 2344739"/>
              <a:gd name="connsiteX85-12729" fmla="*/ 8498742 w 12193149"/>
              <a:gd name="connsiteY85-12730" fmla="*/ 1940723 h 2344739"/>
              <a:gd name="connsiteX86-12731" fmla="*/ 8491397 w 12193149"/>
              <a:gd name="connsiteY86-12732" fmla="*/ 1943773 h 2344739"/>
              <a:gd name="connsiteX87-12733" fmla="*/ 8368330 w 12193149"/>
              <a:gd name="connsiteY87-12734" fmla="*/ 1957815 h 2344739"/>
              <a:gd name="connsiteX88-12735" fmla="*/ 8354947 w 12193149"/>
              <a:gd name="connsiteY88-12736" fmla="*/ 1958009 h 2344739"/>
              <a:gd name="connsiteX89-12737" fmla="*/ 8321252 w 12193149"/>
              <a:gd name="connsiteY89-12738" fmla="*/ 1974587 h 2344739"/>
              <a:gd name="connsiteX90-12739" fmla="*/ 8315581 w 12193149"/>
              <a:gd name="connsiteY90-12740" fmla="*/ 1974913 h 2344739"/>
              <a:gd name="connsiteX91-12741" fmla="*/ 8296322 w 12193149"/>
              <a:gd name="connsiteY91-12742" fmla="*/ 1988808 h 2344739"/>
              <a:gd name="connsiteX92-12743" fmla="*/ 8285424 w 12193149"/>
              <a:gd name="connsiteY92-12744" fmla="*/ 1994631 h 2344739"/>
              <a:gd name="connsiteX93-12745" fmla="*/ 8284298 w 12193149"/>
              <a:gd name="connsiteY93-12746" fmla="*/ 1999074 h 2344739"/>
              <a:gd name="connsiteX94-12747" fmla="*/ 8267224 w 12193149"/>
              <a:gd name="connsiteY94-12748" fmla="*/ 2006249 h 2344739"/>
              <a:gd name="connsiteX95-12749" fmla="*/ 8264525 w 12193149"/>
              <a:gd name="connsiteY95-12750" fmla="*/ 2006019 h 2344739"/>
              <a:gd name="connsiteX96-12751" fmla="*/ 8253181 w 12193149"/>
              <a:gd name="connsiteY96-12752" fmla="*/ 2015862 h 2344739"/>
              <a:gd name="connsiteX97-12753" fmla="*/ 8246982 w 12193149"/>
              <a:gd name="connsiteY97-12754" fmla="*/ 2028854 h 2344739"/>
              <a:gd name="connsiteX98-12755" fmla="*/ 8091420 w 12193149"/>
              <a:gd name="connsiteY98-12756" fmla="*/ 2075015 h 2344739"/>
              <a:gd name="connsiteX99-12757" fmla="*/ 7906555 w 12193149"/>
              <a:gd name="connsiteY99-12758" fmla="*/ 2116988 h 2344739"/>
              <a:gd name="connsiteX100-12759" fmla="*/ 7719893 w 12193149"/>
              <a:gd name="connsiteY100-12760" fmla="*/ 2142703 h 2344739"/>
              <a:gd name="connsiteX101-12761" fmla="*/ 7615495 w 12193149"/>
              <a:gd name="connsiteY101-12762" fmla="*/ 2139232 h 2344739"/>
              <a:gd name="connsiteX102-12763" fmla="*/ 7528691 w 12193149"/>
              <a:gd name="connsiteY102-12764" fmla="*/ 2145060 h 2344739"/>
              <a:gd name="connsiteX103-12765" fmla="*/ 7520719 w 12193149"/>
              <a:gd name="connsiteY103-12766" fmla="*/ 2147613 h 2344739"/>
              <a:gd name="connsiteX104-12767" fmla="*/ 7508559 w 12193149"/>
              <a:gd name="connsiteY104-12768" fmla="*/ 2148948 h 2344739"/>
              <a:gd name="connsiteX105-12769" fmla="*/ 7508188 w 12193149"/>
              <a:gd name="connsiteY105-12770" fmla="*/ 2148621 h 2344739"/>
              <a:gd name="connsiteX106-12771" fmla="*/ 7496943 w 12193149"/>
              <a:gd name="connsiteY106-12772" fmla="*/ 2150573 h 2344739"/>
              <a:gd name="connsiteX107-12773" fmla="*/ 7406539 w 12193149"/>
              <a:gd name="connsiteY107-12774" fmla="*/ 2142468 h 2344739"/>
              <a:gd name="connsiteX108-12775" fmla="*/ 7219707 w 12193149"/>
              <a:gd name="connsiteY108-12776" fmla="*/ 2156680 h 2344739"/>
              <a:gd name="connsiteX109-12777" fmla="*/ 7202249 w 12193149"/>
              <a:gd name="connsiteY109-12778" fmla="*/ 2161230 h 2344739"/>
              <a:gd name="connsiteX110-12779" fmla="*/ 7198152 w 12193149"/>
              <a:gd name="connsiteY110-12780" fmla="*/ 2166588 h 2344739"/>
              <a:gd name="connsiteX111-12781" fmla="*/ 7171956 w 12193149"/>
              <a:gd name="connsiteY111-12782" fmla="*/ 2171236 h 2344739"/>
              <a:gd name="connsiteX112-12783" fmla="*/ 7098136 w 12193149"/>
              <a:gd name="connsiteY112-12784" fmla="*/ 2183464 h 2344739"/>
              <a:gd name="connsiteX113-12785" fmla="*/ 7019644 w 12193149"/>
              <a:gd name="connsiteY113-12786" fmla="*/ 2183090 h 2344739"/>
              <a:gd name="connsiteX114-12787" fmla="*/ 6905294 w 12193149"/>
              <a:gd name="connsiteY114-12788" fmla="*/ 2212596 h 2344739"/>
              <a:gd name="connsiteX115-12789" fmla="*/ 6709370 w 12193149"/>
              <a:gd name="connsiteY115-12790" fmla="*/ 2240551 h 2344739"/>
              <a:gd name="connsiteX116-12791" fmla="*/ 6550602 w 12193149"/>
              <a:gd name="connsiteY116-12792" fmla="*/ 2269327 h 2344739"/>
              <a:gd name="connsiteX117-12793" fmla="*/ 6318708 w 12193149"/>
              <a:gd name="connsiteY117-12794" fmla="*/ 2316127 h 2344739"/>
              <a:gd name="connsiteX118-12795" fmla="*/ 6169822 w 12193149"/>
              <a:gd name="connsiteY118-12796" fmla="*/ 2318214 h 2344739"/>
              <a:gd name="connsiteX119-12797" fmla="*/ 6074996 w 12193149"/>
              <a:gd name="connsiteY119-12798" fmla="*/ 2338676 h 2344739"/>
              <a:gd name="connsiteX120-12799" fmla="*/ 6069677 w 12193149"/>
              <a:gd name="connsiteY120-12800" fmla="*/ 2337139 h 2344739"/>
              <a:gd name="connsiteX121-12801" fmla="*/ 6049786 w 12193149"/>
              <a:gd name="connsiteY121-12802" fmla="*/ 2337822 h 2344739"/>
              <a:gd name="connsiteX122-12803" fmla="*/ 6042433 w 12193149"/>
              <a:gd name="connsiteY122-12804" fmla="*/ 2329473 h 2344739"/>
              <a:gd name="connsiteX123-12805" fmla="*/ 6011238 w 12193149"/>
              <a:gd name="connsiteY123-12806" fmla="*/ 2324380 h 2344739"/>
              <a:gd name="connsiteX124-12807" fmla="*/ 5958523 w 12193149"/>
              <a:gd name="connsiteY124-12808" fmla="*/ 2328024 h 2344739"/>
              <a:gd name="connsiteX125-12809" fmla="*/ 5760067 w 12193149"/>
              <a:gd name="connsiteY125-12810" fmla="*/ 2343716 h 2344739"/>
              <a:gd name="connsiteX126-12811" fmla="*/ 5628108 w 12193149"/>
              <a:gd name="connsiteY126-12812" fmla="*/ 2344739 h 2344739"/>
              <a:gd name="connsiteX127-12813" fmla="*/ 5472054 w 12193149"/>
              <a:gd name="connsiteY127-12814" fmla="*/ 2330719 h 2344739"/>
              <a:gd name="connsiteX128-12815" fmla="*/ 5433909 w 12193149"/>
              <a:gd name="connsiteY128-12816" fmla="*/ 2319466 h 2344739"/>
              <a:gd name="connsiteX129-12817" fmla="*/ 5382817 w 12193149"/>
              <a:gd name="connsiteY129-12818" fmla="*/ 2301764 h 2344739"/>
              <a:gd name="connsiteX130-12819" fmla="*/ 5262912 w 12193149"/>
              <a:gd name="connsiteY130-12820" fmla="*/ 2281347 h 2344739"/>
              <a:gd name="connsiteX131-12821" fmla="*/ 5224109 w 12193149"/>
              <a:gd name="connsiteY131-12822" fmla="*/ 2270223 h 2344739"/>
              <a:gd name="connsiteX132-12823" fmla="*/ 5175808 w 12193149"/>
              <a:gd name="connsiteY132-12824" fmla="*/ 2267233 h 2344739"/>
              <a:gd name="connsiteX133-12825" fmla="*/ 5157702 w 12193149"/>
              <a:gd name="connsiteY133-12826" fmla="*/ 2260010 h 2344739"/>
              <a:gd name="connsiteX134-12827" fmla="*/ 5143747 w 12193149"/>
              <a:gd name="connsiteY134-12828" fmla="*/ 2256610 h 2344739"/>
              <a:gd name="connsiteX135-12829" fmla="*/ 5140744 w 12193149"/>
              <a:gd name="connsiteY135-12830" fmla="*/ 2254509 h 2344739"/>
              <a:gd name="connsiteX136-12831" fmla="*/ 5122807 w 12193149"/>
              <a:gd name="connsiteY136-12832" fmla="*/ 2243656 h 2344739"/>
              <a:gd name="connsiteX137-12833" fmla="*/ 5066938 w 12193149"/>
              <a:gd name="connsiteY137-12834" fmla="*/ 2250227 h 2344739"/>
              <a:gd name="connsiteX138-12835" fmla="*/ 5012662 w 12193149"/>
              <a:gd name="connsiteY138-12836" fmla="*/ 2233846 h 2344739"/>
              <a:gd name="connsiteX139-12837" fmla="*/ 4841589 w 12193149"/>
              <a:gd name="connsiteY139-12838" fmla="*/ 2209829 h 2344739"/>
              <a:gd name="connsiteX140-12839" fmla="*/ 4763595 w 12193149"/>
              <a:gd name="connsiteY140-12840" fmla="*/ 2182061 h 2344739"/>
              <a:gd name="connsiteX141-12841" fmla="*/ 4724334 w 12193149"/>
              <a:gd name="connsiteY141-12842" fmla="*/ 2173047 h 2344739"/>
              <a:gd name="connsiteX142-12843" fmla="*/ 4722324 w 12193149"/>
              <a:gd name="connsiteY142-12844" fmla="*/ 2172298 h 2344739"/>
              <a:gd name="connsiteX143-12845" fmla="*/ 4723259 w 12193149"/>
              <a:gd name="connsiteY143-12846" fmla="*/ 2172087 h 2344739"/>
              <a:gd name="connsiteX144-12847" fmla="*/ 4718350 w 12193149"/>
              <a:gd name="connsiteY144-12848" fmla="*/ 2170817 h 2344739"/>
              <a:gd name="connsiteX145-12849" fmla="*/ 4722324 w 12193149"/>
              <a:gd name="connsiteY145-12850" fmla="*/ 2172298 h 2344739"/>
              <a:gd name="connsiteX146-12851" fmla="*/ 4716674 w 12193149"/>
              <a:gd name="connsiteY146-12852" fmla="*/ 2173573 h 2344739"/>
              <a:gd name="connsiteX147-12853" fmla="*/ 4516962 w 12193149"/>
              <a:gd name="connsiteY147-12854" fmla="*/ 2163671 h 2344739"/>
              <a:gd name="connsiteX148-12855" fmla="*/ 4429691 w 12193149"/>
              <a:gd name="connsiteY148-12856" fmla="*/ 2153020 h 2344739"/>
              <a:gd name="connsiteX149-12857" fmla="*/ 4364023 w 12193149"/>
              <a:gd name="connsiteY149-12858" fmla="*/ 2151674 h 2344739"/>
              <a:gd name="connsiteX150-12859" fmla="*/ 4318114 w 12193149"/>
              <a:gd name="connsiteY150-12860" fmla="*/ 2158289 h 2344739"/>
              <a:gd name="connsiteX151-12861" fmla="*/ 4316258 w 12193149"/>
              <a:gd name="connsiteY151-12862" fmla="*/ 2156948 h 2344739"/>
              <a:gd name="connsiteX152-12863" fmla="*/ 4296292 w 12193149"/>
              <a:gd name="connsiteY152-12864" fmla="*/ 2155069 h 2344739"/>
              <a:gd name="connsiteX153-12865" fmla="*/ 4291212 w 12193149"/>
              <a:gd name="connsiteY153-12866" fmla="*/ 2157986 h 2344739"/>
              <a:gd name="connsiteX154-12867" fmla="*/ 4277290 w 12193149"/>
              <a:gd name="connsiteY154-12868" fmla="*/ 2157740 h 2344739"/>
              <a:gd name="connsiteX155-12869" fmla="*/ 4249265 w 12193149"/>
              <a:gd name="connsiteY155-12870" fmla="*/ 2160064 h 2344739"/>
              <a:gd name="connsiteX156-12871" fmla="*/ 4203199 w 12193149"/>
              <a:gd name="connsiteY156-12872" fmla="*/ 2157269 h 2344739"/>
              <a:gd name="connsiteX157-12873" fmla="*/ 4202893 w 12193149"/>
              <a:gd name="connsiteY157-12874" fmla="*/ 2156010 h 2344739"/>
              <a:gd name="connsiteX158-12875" fmla="*/ 4192396 w 12193149"/>
              <a:gd name="connsiteY158-12876" fmla="*/ 2150376 h 2344739"/>
              <a:gd name="connsiteX159-12877" fmla="*/ 4143893 w 12193149"/>
              <a:gd name="connsiteY159-12878" fmla="*/ 2134511 h 2344739"/>
              <a:gd name="connsiteX160-12879" fmla="*/ 4084245 w 12193149"/>
              <a:gd name="connsiteY160-12880" fmla="*/ 2107978 h 2344739"/>
              <a:gd name="connsiteX161-12881" fmla="*/ 4075694 w 12193149"/>
              <a:gd name="connsiteY161-12882" fmla="*/ 2107143 h 2344739"/>
              <a:gd name="connsiteX162-12883" fmla="*/ 4075575 w 12193149"/>
              <a:gd name="connsiteY162-12884" fmla="*/ 2106844 h 2344739"/>
              <a:gd name="connsiteX163-12885" fmla="*/ 4066658 w 12193149"/>
              <a:gd name="connsiteY163-12886" fmla="*/ 2105400 h 2344739"/>
              <a:gd name="connsiteX164-12887" fmla="*/ 4060102 w 12193149"/>
              <a:gd name="connsiteY164-12888" fmla="*/ 2105618 h 2344739"/>
              <a:gd name="connsiteX165-12889" fmla="*/ 4043512 w 12193149"/>
              <a:gd name="connsiteY165-12890" fmla="*/ 2103997 h 2344739"/>
              <a:gd name="connsiteX166-12891" fmla="*/ 4038145 w 12193149"/>
              <a:gd name="connsiteY166-12892" fmla="*/ 2101563 h 2344739"/>
              <a:gd name="connsiteX167-12893" fmla="*/ 4036511 w 12193149"/>
              <a:gd name="connsiteY167-12894" fmla="*/ 2097896 h 2344739"/>
              <a:gd name="connsiteX168-12895" fmla="*/ 4034926 w 12193149"/>
              <a:gd name="connsiteY168-12896" fmla="*/ 2098131 h 2344739"/>
              <a:gd name="connsiteX169-12897" fmla="*/ 4005686 w 12193149"/>
              <a:gd name="connsiteY169-12898" fmla="*/ 2085563 h 2344739"/>
              <a:gd name="connsiteX170-12899" fmla="*/ 3937994 w 12193149"/>
              <a:gd name="connsiteY170-12900" fmla="*/ 2068106 h 2344739"/>
              <a:gd name="connsiteX171-12901" fmla="*/ 3898423 w 12193149"/>
              <a:gd name="connsiteY171-12902" fmla="*/ 2062451 h 2344739"/>
              <a:gd name="connsiteX172-12903" fmla="*/ 3790908 w 12193149"/>
              <a:gd name="connsiteY172-12904" fmla="*/ 2042213 h 2344739"/>
              <a:gd name="connsiteX173-12905" fmla="*/ 3683661 w 12193149"/>
              <a:gd name="connsiteY173-12906" fmla="*/ 2018290 h 2344739"/>
              <a:gd name="connsiteX174-12907" fmla="*/ 3611183 w 12193149"/>
              <a:gd name="connsiteY174-12908" fmla="*/ 1986019 h 2344739"/>
              <a:gd name="connsiteX175-12909" fmla="*/ 3605003 w 12193149"/>
              <a:gd name="connsiteY175-12910" fmla="*/ 1987381 h 2344739"/>
              <a:gd name="connsiteX176-12911" fmla="*/ 3595884 w 12193149"/>
              <a:gd name="connsiteY176-12912" fmla="*/ 1987545 h 2344739"/>
              <a:gd name="connsiteX177-12913" fmla="*/ 3595649 w 12193149"/>
              <a:gd name="connsiteY177-12914" fmla="*/ 1987276 h 2344739"/>
              <a:gd name="connsiteX178-12915" fmla="*/ 3587126 w 12193149"/>
              <a:gd name="connsiteY178-12916" fmla="*/ 1987966 h 2344739"/>
              <a:gd name="connsiteX179-12917" fmla="*/ 3537283 w 12193149"/>
              <a:gd name="connsiteY179-12918" fmla="*/ 1978267 h 2344739"/>
              <a:gd name="connsiteX180-12919" fmla="*/ 3474371 w 12193149"/>
              <a:gd name="connsiteY180-12920" fmla="*/ 1974606 h 2344739"/>
              <a:gd name="connsiteX181-12921" fmla="*/ 3401876 w 12193149"/>
              <a:gd name="connsiteY181-12922" fmla="*/ 1962558 h 2344739"/>
              <a:gd name="connsiteX182-12923" fmla="*/ 3365036 w 12193149"/>
              <a:gd name="connsiteY182-12924" fmla="*/ 1979510 h 2344739"/>
              <a:gd name="connsiteX183-12925" fmla="*/ 3345174 w 12193149"/>
              <a:gd name="connsiteY183-12926" fmla="*/ 1981192 h 2344739"/>
              <a:gd name="connsiteX184-12927" fmla="*/ 3342846 w 12193149"/>
              <a:gd name="connsiteY184-12928" fmla="*/ 1980217 h 2344739"/>
              <a:gd name="connsiteX185-12929" fmla="*/ 3263504 w 12193149"/>
              <a:gd name="connsiteY185-12930" fmla="*/ 1986094 h 2344739"/>
              <a:gd name="connsiteX186-12931" fmla="*/ 3143704 w 12193149"/>
              <a:gd name="connsiteY186-12932" fmla="*/ 1993869 h 2344739"/>
              <a:gd name="connsiteX187-12933" fmla="*/ 3031439 w 12193149"/>
              <a:gd name="connsiteY187-12934" fmla="*/ 1996512 h 2344739"/>
              <a:gd name="connsiteX188-12935" fmla="*/ 2782717 w 12193149"/>
              <a:gd name="connsiteY188-12936" fmla="*/ 2018333 h 2344739"/>
              <a:gd name="connsiteX189-12937" fmla="*/ 2647675 w 12193149"/>
              <a:gd name="connsiteY189-12938" fmla="*/ 2028869 h 2344739"/>
              <a:gd name="connsiteX190-12939" fmla="*/ 2569176 w 12193149"/>
              <a:gd name="connsiteY190-12940" fmla="*/ 2002628 h 2344739"/>
              <a:gd name="connsiteX191-12941" fmla="*/ 2444403 w 12193149"/>
              <a:gd name="connsiteY191-12942" fmla="*/ 2016529 h 2344739"/>
              <a:gd name="connsiteX192-12943" fmla="*/ 2316260 w 12193149"/>
              <a:gd name="connsiteY192-12944" fmla="*/ 2024996 h 2344739"/>
              <a:gd name="connsiteX193-12945" fmla="*/ 2209726 w 12193149"/>
              <a:gd name="connsiteY193-12946" fmla="*/ 2019763 h 2344739"/>
              <a:gd name="connsiteX194-12947" fmla="*/ 2095813 w 12193149"/>
              <a:gd name="connsiteY194-12948" fmla="*/ 2003052 h 2344739"/>
              <a:gd name="connsiteX195-12949" fmla="*/ 1998504 w 12193149"/>
              <a:gd name="connsiteY195-12950" fmla="*/ 1995032 h 2344739"/>
              <a:gd name="connsiteX196-12951" fmla="*/ 1929320 w 12193149"/>
              <a:gd name="connsiteY196-12952" fmla="*/ 2016977 h 2344739"/>
              <a:gd name="connsiteX197-12953" fmla="*/ 1922798 w 12193149"/>
              <a:gd name="connsiteY197-12954" fmla="*/ 2012146 h 2344739"/>
              <a:gd name="connsiteX198-12955" fmla="*/ 1874228 w 12193149"/>
              <a:gd name="connsiteY198-12956" fmla="*/ 2013741 h 2344739"/>
              <a:gd name="connsiteX199-12957" fmla="*/ 1787803 w 12193149"/>
              <a:gd name="connsiteY199-12958" fmla="*/ 2041363 h 2344739"/>
              <a:gd name="connsiteX200-12959" fmla="*/ 1739352 w 12193149"/>
              <a:gd name="connsiteY200-12960" fmla="*/ 2036312 h 2344739"/>
              <a:gd name="connsiteX201-12961" fmla="*/ 1676219 w 12193149"/>
              <a:gd name="connsiteY201-12962" fmla="*/ 2019963 h 2344739"/>
              <a:gd name="connsiteX202-12963" fmla="*/ 1609817 w 12193149"/>
              <a:gd name="connsiteY202-12964" fmla="*/ 2013066 h 2344739"/>
              <a:gd name="connsiteX203-12965" fmla="*/ 1497258 w 12193149"/>
              <a:gd name="connsiteY203-12966" fmla="*/ 1987476 h 2344739"/>
              <a:gd name="connsiteX204-12967" fmla="*/ 1151127 w 12193149"/>
              <a:gd name="connsiteY204-12968" fmla="*/ 1938041 h 2344739"/>
              <a:gd name="connsiteX205-12969" fmla="*/ 859417 w 12193149"/>
              <a:gd name="connsiteY205-12970" fmla="*/ 1928608 h 2344739"/>
              <a:gd name="connsiteX206-12971" fmla="*/ 838688 w 12193149"/>
              <a:gd name="connsiteY206-12972" fmla="*/ 1929821 h 2344739"/>
              <a:gd name="connsiteX207-12973" fmla="*/ 817957 w 12193149"/>
              <a:gd name="connsiteY207-12974" fmla="*/ 1927857 h 2344739"/>
              <a:gd name="connsiteX208-12975" fmla="*/ 812654 w 12193149"/>
              <a:gd name="connsiteY208-12976" fmla="*/ 1930751 h 2344739"/>
              <a:gd name="connsiteX209-12977" fmla="*/ 721195 w 12193149"/>
              <a:gd name="connsiteY209-12978" fmla="*/ 1929661 h 2344739"/>
              <a:gd name="connsiteX210-12979" fmla="*/ 720890 w 12193149"/>
              <a:gd name="connsiteY210-12980" fmla="*/ 1928399 h 2344739"/>
              <a:gd name="connsiteX211-12981" fmla="*/ 710023 w 12193149"/>
              <a:gd name="connsiteY211-12982" fmla="*/ 1922722 h 2344739"/>
              <a:gd name="connsiteX212-12983" fmla="*/ 597940 w 12193149"/>
              <a:gd name="connsiteY212-12984" fmla="*/ 1879864 h 2344739"/>
              <a:gd name="connsiteX213-12985" fmla="*/ 579683 w 12193149"/>
              <a:gd name="connsiteY213-12986" fmla="*/ 1877212 h 2344739"/>
              <a:gd name="connsiteX214-12987" fmla="*/ 572865 w 12193149"/>
              <a:gd name="connsiteY214-12988" fmla="*/ 1877401 h 2344739"/>
              <a:gd name="connsiteX215-12989" fmla="*/ 446247 w 12193149"/>
              <a:gd name="connsiteY215-12990" fmla="*/ 1839371 h 2344739"/>
              <a:gd name="connsiteX216-12991" fmla="*/ 405163 w 12193149"/>
              <a:gd name="connsiteY216-12992" fmla="*/ 1833548 h 2344739"/>
              <a:gd name="connsiteX217-12993" fmla="*/ 293583 w 12193149"/>
              <a:gd name="connsiteY217-12994" fmla="*/ 1812852 h 2344739"/>
              <a:gd name="connsiteX218-12995" fmla="*/ 119529 w 12193149"/>
              <a:gd name="connsiteY218-12996" fmla="*/ 1761047 h 2344739"/>
              <a:gd name="connsiteX219-12997" fmla="*/ 16674 w 12193149"/>
              <a:gd name="connsiteY219-12998" fmla="*/ 1758191 h 2344739"/>
              <a:gd name="connsiteX220-12999" fmla="*/ 1150 w 12193149"/>
              <a:gd name="connsiteY220-13000" fmla="*/ 1752722 h 2344739"/>
              <a:gd name="connsiteX221-13001" fmla="*/ 1148 w 12193149"/>
              <a:gd name="connsiteY221-13002" fmla="*/ 222213 h 2344739"/>
              <a:gd name="connsiteX222-13003" fmla="*/ 1148 w 12193149"/>
              <a:gd name="connsiteY222-13004" fmla="*/ 0 h 2344739"/>
              <a:gd name="connsiteX0-13005" fmla="*/ 1148 w 12193149"/>
              <a:gd name="connsiteY0-13006" fmla="*/ 0 h 2344739"/>
              <a:gd name="connsiteX1-13007" fmla="*/ 12193148 w 12193149"/>
              <a:gd name="connsiteY1-13008" fmla="*/ 0 h 2344739"/>
              <a:gd name="connsiteX2-13009" fmla="*/ 12193148 w 12193149"/>
              <a:gd name="connsiteY2-13010" fmla="*/ 222213 h 2344739"/>
              <a:gd name="connsiteX3-13011" fmla="*/ 12193148 w 12193149"/>
              <a:gd name="connsiteY3-13012" fmla="*/ 389190 h 2344739"/>
              <a:gd name="connsiteX4-13013" fmla="*/ 12193149 w 12193149"/>
              <a:gd name="connsiteY4-13014" fmla="*/ 579739 h 2344739"/>
              <a:gd name="connsiteX5-13015" fmla="*/ 12185986 w 12193149"/>
              <a:gd name="connsiteY5-13016" fmla="*/ 584189 h 2344739"/>
              <a:gd name="connsiteX6-13017" fmla="*/ 12156363 w 12193149"/>
              <a:gd name="connsiteY6-13018" fmla="*/ 597366 h 2344739"/>
              <a:gd name="connsiteX7-13019" fmla="*/ 12139215 w 12193149"/>
              <a:gd name="connsiteY7-13020" fmla="*/ 623179 h 2344739"/>
              <a:gd name="connsiteX8-13021" fmla="*/ 12126327 w 12193149"/>
              <a:gd name="connsiteY8-13022" fmla="*/ 624690 h 2344739"/>
              <a:gd name="connsiteX9-13023" fmla="*/ 12124007 w 12193149"/>
              <a:gd name="connsiteY9-13024" fmla="*/ 624794 h 2344739"/>
              <a:gd name="connsiteX10-13025" fmla="*/ 12116854 w 12193149"/>
              <a:gd name="connsiteY10-13026" fmla="*/ 628608 h 2344739"/>
              <a:gd name="connsiteX11-13027" fmla="*/ 12099497 w 12193149"/>
              <a:gd name="connsiteY11-13028" fmla="*/ 628139 h 2344739"/>
              <a:gd name="connsiteX12-13029" fmla="*/ 12087073 w 12193149"/>
              <a:gd name="connsiteY12-13030" fmla="*/ 636341 h 2344739"/>
              <a:gd name="connsiteX13-13031" fmla="*/ 12031073 w 12193149"/>
              <a:gd name="connsiteY13-13032" fmla="*/ 680009 h 2344739"/>
              <a:gd name="connsiteX14-13033" fmla="*/ 11995833 w 12193149"/>
              <a:gd name="connsiteY14-13034" fmla="*/ 703458 h 2344739"/>
              <a:gd name="connsiteX15-13035" fmla="*/ 11979717 w 12193149"/>
              <a:gd name="connsiteY15-13036" fmla="*/ 708161 h 2344739"/>
              <a:gd name="connsiteX16-13037" fmla="*/ 11959046 w 12193149"/>
              <a:gd name="connsiteY16-13038" fmla="*/ 717558 h 2344739"/>
              <a:gd name="connsiteX17-13039" fmla="*/ 11920454 w 12193149"/>
              <a:gd name="connsiteY17-13040" fmla="*/ 730883 h 2344739"/>
              <a:gd name="connsiteX18-13041" fmla="*/ 11903656 w 12193149"/>
              <a:gd name="connsiteY18-13042" fmla="*/ 742426 h 2344739"/>
              <a:gd name="connsiteX19-13043" fmla="*/ 11895048 w 12193149"/>
              <a:gd name="connsiteY19-13044" fmla="*/ 744791 h 2344739"/>
              <a:gd name="connsiteX20-13045" fmla="*/ 11891968 w 12193149"/>
              <a:gd name="connsiteY20-13046" fmla="*/ 755729 h 2344739"/>
              <a:gd name="connsiteX21-13047" fmla="*/ 11870776 w 12193149"/>
              <a:gd name="connsiteY21-13048" fmla="*/ 777816 h 2344739"/>
              <a:gd name="connsiteX22-13049" fmla="*/ 11813376 w 12193149"/>
              <a:gd name="connsiteY22-13050" fmla="*/ 797659 h 2344739"/>
              <a:gd name="connsiteX23-13051" fmla="*/ 11749767 w 12193149"/>
              <a:gd name="connsiteY23-13052" fmla="*/ 872002 h 2344739"/>
              <a:gd name="connsiteX24-13053" fmla="*/ 11590693 w 12193149"/>
              <a:gd name="connsiteY24-13054" fmla="*/ 963777 h 2344739"/>
              <a:gd name="connsiteX25-13055" fmla="*/ 11506817 w 12193149"/>
              <a:gd name="connsiteY25-13056" fmla="*/ 1033623 h 2344739"/>
              <a:gd name="connsiteX26-13057" fmla="*/ 11280332 w 12193149"/>
              <a:gd name="connsiteY26-13058" fmla="*/ 1223571 h 2344739"/>
              <a:gd name="connsiteX27-13059" fmla="*/ 11228309 w 12193149"/>
              <a:gd name="connsiteY27-13060" fmla="*/ 1276236 h 2344739"/>
              <a:gd name="connsiteX28-13061" fmla="*/ 11218087 w 12193149"/>
              <a:gd name="connsiteY28-13062" fmla="*/ 1275961 h 2344739"/>
              <a:gd name="connsiteX29-13063" fmla="*/ 11217184 w 12193149"/>
              <a:gd name="connsiteY29-13064" fmla="*/ 1275018 h 2344739"/>
              <a:gd name="connsiteX30-13065" fmla="*/ 11188885 w 12193149"/>
              <a:gd name="connsiteY30-13066" fmla="*/ 1292383 h 2344739"/>
              <a:gd name="connsiteX31-13067" fmla="*/ 11184501 w 12193149"/>
              <a:gd name="connsiteY31-13068" fmla="*/ 1292525 h 2344739"/>
              <a:gd name="connsiteX32-13069" fmla="*/ 11166854 w 12193149"/>
              <a:gd name="connsiteY32-13070" fmla="*/ 1306612 h 2344739"/>
              <a:gd name="connsiteX33-13071" fmla="*/ 11157311 w 12193149"/>
              <a:gd name="connsiteY33-13072" fmla="*/ 1312414 h 2344739"/>
              <a:gd name="connsiteX34-13073" fmla="*/ 11155496 w 12193149"/>
              <a:gd name="connsiteY34-13074" fmla="*/ 1317097 h 2344739"/>
              <a:gd name="connsiteX35-13075" fmla="*/ 11140961 w 12193149"/>
              <a:gd name="connsiteY35-13076" fmla="*/ 1324115 h 2344739"/>
              <a:gd name="connsiteX36-13077" fmla="*/ 11138961 w 12193149"/>
              <a:gd name="connsiteY36-13078" fmla="*/ 1323772 h 2344739"/>
              <a:gd name="connsiteX37-13079" fmla="*/ 11128208 w 12193149"/>
              <a:gd name="connsiteY37-13080" fmla="*/ 1333832 h 2344739"/>
              <a:gd name="connsiteX38-13081" fmla="*/ 11120691 w 12193149"/>
              <a:gd name="connsiteY38-13082" fmla="*/ 1347424 h 2344739"/>
              <a:gd name="connsiteX39-13083" fmla="*/ 10894683 w 12193149"/>
              <a:gd name="connsiteY39-13084" fmla="*/ 1473399 h 2344739"/>
              <a:gd name="connsiteX40-13085" fmla="*/ 10773300 w 12193149"/>
              <a:gd name="connsiteY40-13086" fmla="*/ 1523191 h 2344739"/>
              <a:gd name="connsiteX41-13087" fmla="*/ 10627668 w 12193149"/>
              <a:gd name="connsiteY41-13088" fmla="*/ 1559229 h 2344739"/>
              <a:gd name="connsiteX42-13089" fmla="*/ 10581895 w 12193149"/>
              <a:gd name="connsiteY42-13090" fmla="*/ 1568689 h 2344739"/>
              <a:gd name="connsiteX43-13091" fmla="*/ 10547790 w 12193149"/>
              <a:gd name="connsiteY43-13092" fmla="*/ 1598423 h 2344739"/>
              <a:gd name="connsiteX44-13093" fmla="*/ 10529643 w 12193149"/>
              <a:gd name="connsiteY44-13094" fmla="*/ 1596907 h 2344739"/>
              <a:gd name="connsiteX45-13095" fmla="*/ 10526446 w 12193149"/>
              <a:gd name="connsiteY45-13096" fmla="*/ 1596411 h 2344739"/>
              <a:gd name="connsiteX46-13097" fmla="*/ 10515129 w 12193149"/>
              <a:gd name="connsiteY46-13098" fmla="*/ 1599537 h 2344739"/>
              <a:gd name="connsiteX47-13099" fmla="*/ 10491735 w 12193149"/>
              <a:gd name="connsiteY47-13100" fmla="*/ 1594156 h 2344739"/>
              <a:gd name="connsiteX48-13101" fmla="*/ 10471418 w 12193149"/>
              <a:gd name="connsiteY48-13102" fmla="*/ 1601693 h 2344739"/>
              <a:gd name="connsiteX49-13103" fmla="*/ 10377042 w 12193149"/>
              <a:gd name="connsiteY49-13104" fmla="*/ 1644598 h 2344739"/>
              <a:gd name="connsiteX50-13105" fmla="*/ 10319338 w 12193149"/>
              <a:gd name="connsiteY50-13106" fmla="*/ 1666221 h 2344739"/>
              <a:gd name="connsiteX51-13107" fmla="*/ 10295467 w 12193149"/>
              <a:gd name="connsiteY51-13108" fmla="*/ 1668079 h 2344739"/>
              <a:gd name="connsiteX52-13109" fmla="*/ 10263443 w 12193149"/>
              <a:gd name="connsiteY52-13110" fmla="*/ 1674948 h 2344739"/>
              <a:gd name="connsiteX53-13111" fmla="*/ 10205418 w 12193149"/>
              <a:gd name="connsiteY53-13112" fmla="*/ 1682149 h 2344739"/>
              <a:gd name="connsiteX54-13113" fmla="*/ 10177759 w 12193149"/>
              <a:gd name="connsiteY54-13114" fmla="*/ 1692943 h 2344739"/>
              <a:gd name="connsiteX55-13115" fmla="*/ 10165070 w 12193149"/>
              <a:gd name="connsiteY55-13116" fmla="*/ 1693739 h 2344739"/>
              <a:gd name="connsiteX56-13117" fmla="*/ 10156308 w 12193149"/>
              <a:gd name="connsiteY56-13118" fmla="*/ 1707487 h 2344739"/>
              <a:gd name="connsiteX57-13119" fmla="*/ 10118267 w 12193149"/>
              <a:gd name="connsiteY57-13120" fmla="*/ 1731142 h 2344739"/>
              <a:gd name="connsiteX58-13121" fmla="*/ 10101593 w 12193149"/>
              <a:gd name="connsiteY58-13122" fmla="*/ 1742432 h 2344739"/>
              <a:gd name="connsiteX59-13123" fmla="*/ 10083317 w 12193149"/>
              <a:gd name="connsiteY59-13124" fmla="*/ 1743296 h 2344739"/>
              <a:gd name="connsiteX60-13125" fmla="*/ 10040388 w 12193149"/>
              <a:gd name="connsiteY60-13126" fmla="*/ 1741632 h 2344739"/>
              <a:gd name="connsiteX61-13127" fmla="*/ 9961167 w 12193149"/>
              <a:gd name="connsiteY61-13128" fmla="*/ 1757147 h 2344739"/>
              <a:gd name="connsiteX62-13129" fmla="*/ 9848940 w 12193149"/>
              <a:gd name="connsiteY62-13130" fmla="*/ 1763915 h 2344739"/>
              <a:gd name="connsiteX63-13131" fmla="*/ 9729457 w 12193149"/>
              <a:gd name="connsiteY63-13132" fmla="*/ 1784122 h 2344739"/>
              <a:gd name="connsiteX64-13133" fmla="*/ 9585655 w 12193149"/>
              <a:gd name="connsiteY64-13134" fmla="*/ 1795542 h 2344739"/>
              <a:gd name="connsiteX65-13135" fmla="*/ 9344200 w 12193149"/>
              <a:gd name="connsiteY65-13136" fmla="*/ 1841244 h 2344739"/>
              <a:gd name="connsiteX66-13137" fmla="*/ 9232518 w 12193149"/>
              <a:gd name="connsiteY66-13138" fmla="*/ 1893149 h 2344739"/>
              <a:gd name="connsiteX67-13139" fmla="*/ 9195958 w 12193149"/>
              <a:gd name="connsiteY67-13140" fmla="*/ 1903228 h 2344739"/>
              <a:gd name="connsiteX68-13141" fmla="*/ 9054601 w 12193149"/>
              <a:gd name="connsiteY68-13142" fmla="*/ 1910755 h 2344739"/>
              <a:gd name="connsiteX69-13143" fmla="*/ 9006634 w 12193149"/>
              <a:gd name="connsiteY69-13144" fmla="*/ 1914040 h 2344739"/>
              <a:gd name="connsiteX70-13145" fmla="*/ 9006349 w 12193149"/>
              <a:gd name="connsiteY70-13146" fmla="*/ 1913800 h 2344739"/>
              <a:gd name="connsiteX71-13147" fmla="*/ 8997380 w 12193149"/>
              <a:gd name="connsiteY71-13148" fmla="*/ 1915011 h 2344739"/>
              <a:gd name="connsiteX72-13149" fmla="*/ 8991542 w 12193149"/>
              <a:gd name="connsiteY72-13150" fmla="*/ 1917072 h 2344739"/>
              <a:gd name="connsiteX73-13151" fmla="*/ 8975485 w 12193149"/>
              <a:gd name="connsiteY73-13152" fmla="*/ 1920298 h 2344739"/>
              <a:gd name="connsiteX74-13153" fmla="*/ 8969159 w 12193149"/>
              <a:gd name="connsiteY74-13154" fmla="*/ 1919598 h 2344739"/>
              <a:gd name="connsiteX75-13155" fmla="*/ 8964196 w 12193149"/>
              <a:gd name="connsiteY75-13156" fmla="*/ 1917373 h 2344739"/>
              <a:gd name="connsiteX76-13157" fmla="*/ 8930136 w 12193149"/>
              <a:gd name="connsiteY76-13158" fmla="*/ 1914185 h 2344739"/>
              <a:gd name="connsiteX77-13159" fmla="*/ 8753592 w 12193149"/>
              <a:gd name="connsiteY77-13160" fmla="*/ 1933417 h 2344739"/>
              <a:gd name="connsiteX78-13161" fmla="*/ 8708995 w 12193149"/>
              <a:gd name="connsiteY78-13162" fmla="*/ 1935518 h 2344739"/>
              <a:gd name="connsiteX79-13163" fmla="*/ 8597219 w 12193149"/>
              <a:gd name="connsiteY79-13164" fmla="*/ 1944090 h 2344739"/>
              <a:gd name="connsiteX80-13165" fmla="*/ 8526378 w 12193149"/>
              <a:gd name="connsiteY80-13166" fmla="*/ 1929248 h 2344739"/>
              <a:gd name="connsiteX81-13167" fmla="*/ 8512131 w 12193149"/>
              <a:gd name="connsiteY81-13168" fmla="*/ 1935163 h 2344739"/>
              <a:gd name="connsiteX82-13169" fmla="*/ 8507315 w 12193149"/>
              <a:gd name="connsiteY82-13170" fmla="*/ 1938164 h 2344739"/>
              <a:gd name="connsiteX83-13171" fmla="*/ 8499116 w 12193149"/>
              <a:gd name="connsiteY83-13172" fmla="*/ 1940902 h 2344739"/>
              <a:gd name="connsiteX84-13173" fmla="*/ 8498742 w 12193149"/>
              <a:gd name="connsiteY84-13174" fmla="*/ 1940723 h 2344739"/>
              <a:gd name="connsiteX85-13175" fmla="*/ 8491397 w 12193149"/>
              <a:gd name="connsiteY85-13176" fmla="*/ 1943773 h 2344739"/>
              <a:gd name="connsiteX86-13177" fmla="*/ 8368330 w 12193149"/>
              <a:gd name="connsiteY86-13178" fmla="*/ 1957815 h 2344739"/>
              <a:gd name="connsiteX87-13179" fmla="*/ 8354947 w 12193149"/>
              <a:gd name="connsiteY87-13180" fmla="*/ 1958009 h 2344739"/>
              <a:gd name="connsiteX88-13181" fmla="*/ 8321252 w 12193149"/>
              <a:gd name="connsiteY88-13182" fmla="*/ 1974587 h 2344739"/>
              <a:gd name="connsiteX89-13183" fmla="*/ 8315581 w 12193149"/>
              <a:gd name="connsiteY89-13184" fmla="*/ 1974913 h 2344739"/>
              <a:gd name="connsiteX90-13185" fmla="*/ 8296322 w 12193149"/>
              <a:gd name="connsiteY90-13186" fmla="*/ 1988808 h 2344739"/>
              <a:gd name="connsiteX91-13187" fmla="*/ 8285424 w 12193149"/>
              <a:gd name="connsiteY91-13188" fmla="*/ 1994631 h 2344739"/>
              <a:gd name="connsiteX92-13189" fmla="*/ 8284298 w 12193149"/>
              <a:gd name="connsiteY92-13190" fmla="*/ 1999074 h 2344739"/>
              <a:gd name="connsiteX93-13191" fmla="*/ 8267224 w 12193149"/>
              <a:gd name="connsiteY93-13192" fmla="*/ 2006249 h 2344739"/>
              <a:gd name="connsiteX94-13193" fmla="*/ 8264525 w 12193149"/>
              <a:gd name="connsiteY94-13194" fmla="*/ 2006019 h 2344739"/>
              <a:gd name="connsiteX95-13195" fmla="*/ 8253181 w 12193149"/>
              <a:gd name="connsiteY95-13196" fmla="*/ 2015862 h 2344739"/>
              <a:gd name="connsiteX96-13197" fmla="*/ 8246982 w 12193149"/>
              <a:gd name="connsiteY96-13198" fmla="*/ 2028854 h 2344739"/>
              <a:gd name="connsiteX97-13199" fmla="*/ 8091420 w 12193149"/>
              <a:gd name="connsiteY97-13200" fmla="*/ 2075015 h 2344739"/>
              <a:gd name="connsiteX98-13201" fmla="*/ 7906555 w 12193149"/>
              <a:gd name="connsiteY98-13202" fmla="*/ 2116988 h 2344739"/>
              <a:gd name="connsiteX99-13203" fmla="*/ 7719893 w 12193149"/>
              <a:gd name="connsiteY99-13204" fmla="*/ 2142703 h 2344739"/>
              <a:gd name="connsiteX100-13205" fmla="*/ 7615495 w 12193149"/>
              <a:gd name="connsiteY100-13206" fmla="*/ 2139232 h 2344739"/>
              <a:gd name="connsiteX101-13207" fmla="*/ 7528691 w 12193149"/>
              <a:gd name="connsiteY101-13208" fmla="*/ 2145060 h 2344739"/>
              <a:gd name="connsiteX102-13209" fmla="*/ 7520719 w 12193149"/>
              <a:gd name="connsiteY102-13210" fmla="*/ 2147613 h 2344739"/>
              <a:gd name="connsiteX103-13211" fmla="*/ 7508559 w 12193149"/>
              <a:gd name="connsiteY103-13212" fmla="*/ 2148948 h 2344739"/>
              <a:gd name="connsiteX104-13213" fmla="*/ 7508188 w 12193149"/>
              <a:gd name="connsiteY104-13214" fmla="*/ 2148621 h 2344739"/>
              <a:gd name="connsiteX105-13215" fmla="*/ 7496943 w 12193149"/>
              <a:gd name="connsiteY105-13216" fmla="*/ 2150573 h 2344739"/>
              <a:gd name="connsiteX106-13217" fmla="*/ 7406539 w 12193149"/>
              <a:gd name="connsiteY106-13218" fmla="*/ 2142468 h 2344739"/>
              <a:gd name="connsiteX107-13219" fmla="*/ 7219707 w 12193149"/>
              <a:gd name="connsiteY107-13220" fmla="*/ 2156680 h 2344739"/>
              <a:gd name="connsiteX108-13221" fmla="*/ 7202249 w 12193149"/>
              <a:gd name="connsiteY108-13222" fmla="*/ 2161230 h 2344739"/>
              <a:gd name="connsiteX109-13223" fmla="*/ 7198152 w 12193149"/>
              <a:gd name="connsiteY109-13224" fmla="*/ 2166588 h 2344739"/>
              <a:gd name="connsiteX110-13225" fmla="*/ 7171956 w 12193149"/>
              <a:gd name="connsiteY110-13226" fmla="*/ 2171236 h 2344739"/>
              <a:gd name="connsiteX111-13227" fmla="*/ 7098136 w 12193149"/>
              <a:gd name="connsiteY111-13228" fmla="*/ 2183464 h 2344739"/>
              <a:gd name="connsiteX112-13229" fmla="*/ 7019644 w 12193149"/>
              <a:gd name="connsiteY112-13230" fmla="*/ 2183090 h 2344739"/>
              <a:gd name="connsiteX113-13231" fmla="*/ 6905294 w 12193149"/>
              <a:gd name="connsiteY113-13232" fmla="*/ 2212596 h 2344739"/>
              <a:gd name="connsiteX114-13233" fmla="*/ 6709370 w 12193149"/>
              <a:gd name="connsiteY114-13234" fmla="*/ 2240551 h 2344739"/>
              <a:gd name="connsiteX115-13235" fmla="*/ 6550602 w 12193149"/>
              <a:gd name="connsiteY115-13236" fmla="*/ 2269327 h 2344739"/>
              <a:gd name="connsiteX116-13237" fmla="*/ 6318708 w 12193149"/>
              <a:gd name="connsiteY116-13238" fmla="*/ 2316127 h 2344739"/>
              <a:gd name="connsiteX117-13239" fmla="*/ 6169822 w 12193149"/>
              <a:gd name="connsiteY117-13240" fmla="*/ 2318214 h 2344739"/>
              <a:gd name="connsiteX118-13241" fmla="*/ 6074996 w 12193149"/>
              <a:gd name="connsiteY118-13242" fmla="*/ 2338676 h 2344739"/>
              <a:gd name="connsiteX119-13243" fmla="*/ 6069677 w 12193149"/>
              <a:gd name="connsiteY119-13244" fmla="*/ 2337139 h 2344739"/>
              <a:gd name="connsiteX120-13245" fmla="*/ 6049786 w 12193149"/>
              <a:gd name="connsiteY120-13246" fmla="*/ 2337822 h 2344739"/>
              <a:gd name="connsiteX121-13247" fmla="*/ 6042433 w 12193149"/>
              <a:gd name="connsiteY121-13248" fmla="*/ 2329473 h 2344739"/>
              <a:gd name="connsiteX122-13249" fmla="*/ 6011238 w 12193149"/>
              <a:gd name="connsiteY122-13250" fmla="*/ 2324380 h 2344739"/>
              <a:gd name="connsiteX123-13251" fmla="*/ 5958523 w 12193149"/>
              <a:gd name="connsiteY123-13252" fmla="*/ 2328024 h 2344739"/>
              <a:gd name="connsiteX124-13253" fmla="*/ 5760067 w 12193149"/>
              <a:gd name="connsiteY124-13254" fmla="*/ 2343716 h 2344739"/>
              <a:gd name="connsiteX125-13255" fmla="*/ 5628108 w 12193149"/>
              <a:gd name="connsiteY125-13256" fmla="*/ 2344739 h 2344739"/>
              <a:gd name="connsiteX126-13257" fmla="*/ 5472054 w 12193149"/>
              <a:gd name="connsiteY126-13258" fmla="*/ 2330719 h 2344739"/>
              <a:gd name="connsiteX127-13259" fmla="*/ 5433909 w 12193149"/>
              <a:gd name="connsiteY127-13260" fmla="*/ 2319466 h 2344739"/>
              <a:gd name="connsiteX128-13261" fmla="*/ 5382817 w 12193149"/>
              <a:gd name="connsiteY128-13262" fmla="*/ 2301764 h 2344739"/>
              <a:gd name="connsiteX129-13263" fmla="*/ 5262912 w 12193149"/>
              <a:gd name="connsiteY129-13264" fmla="*/ 2281347 h 2344739"/>
              <a:gd name="connsiteX130-13265" fmla="*/ 5224109 w 12193149"/>
              <a:gd name="connsiteY130-13266" fmla="*/ 2270223 h 2344739"/>
              <a:gd name="connsiteX131-13267" fmla="*/ 5175808 w 12193149"/>
              <a:gd name="connsiteY131-13268" fmla="*/ 2267233 h 2344739"/>
              <a:gd name="connsiteX132-13269" fmla="*/ 5157702 w 12193149"/>
              <a:gd name="connsiteY132-13270" fmla="*/ 2260010 h 2344739"/>
              <a:gd name="connsiteX133-13271" fmla="*/ 5143747 w 12193149"/>
              <a:gd name="connsiteY133-13272" fmla="*/ 2256610 h 2344739"/>
              <a:gd name="connsiteX134-13273" fmla="*/ 5140744 w 12193149"/>
              <a:gd name="connsiteY134-13274" fmla="*/ 2254509 h 2344739"/>
              <a:gd name="connsiteX135-13275" fmla="*/ 5122807 w 12193149"/>
              <a:gd name="connsiteY135-13276" fmla="*/ 2243656 h 2344739"/>
              <a:gd name="connsiteX136-13277" fmla="*/ 5066938 w 12193149"/>
              <a:gd name="connsiteY136-13278" fmla="*/ 2250227 h 2344739"/>
              <a:gd name="connsiteX137-13279" fmla="*/ 5012662 w 12193149"/>
              <a:gd name="connsiteY137-13280" fmla="*/ 2233846 h 2344739"/>
              <a:gd name="connsiteX138-13281" fmla="*/ 4841589 w 12193149"/>
              <a:gd name="connsiteY138-13282" fmla="*/ 2209829 h 2344739"/>
              <a:gd name="connsiteX139-13283" fmla="*/ 4763595 w 12193149"/>
              <a:gd name="connsiteY139-13284" fmla="*/ 2182061 h 2344739"/>
              <a:gd name="connsiteX140-13285" fmla="*/ 4724334 w 12193149"/>
              <a:gd name="connsiteY140-13286" fmla="*/ 2173047 h 2344739"/>
              <a:gd name="connsiteX141-13287" fmla="*/ 4722324 w 12193149"/>
              <a:gd name="connsiteY141-13288" fmla="*/ 2172298 h 2344739"/>
              <a:gd name="connsiteX142-13289" fmla="*/ 4723259 w 12193149"/>
              <a:gd name="connsiteY142-13290" fmla="*/ 2172087 h 2344739"/>
              <a:gd name="connsiteX143-13291" fmla="*/ 4718350 w 12193149"/>
              <a:gd name="connsiteY143-13292" fmla="*/ 2170817 h 2344739"/>
              <a:gd name="connsiteX144-13293" fmla="*/ 4722324 w 12193149"/>
              <a:gd name="connsiteY144-13294" fmla="*/ 2172298 h 2344739"/>
              <a:gd name="connsiteX145-13295" fmla="*/ 4716674 w 12193149"/>
              <a:gd name="connsiteY145-13296" fmla="*/ 2173573 h 2344739"/>
              <a:gd name="connsiteX146-13297" fmla="*/ 4516962 w 12193149"/>
              <a:gd name="connsiteY146-13298" fmla="*/ 2163671 h 2344739"/>
              <a:gd name="connsiteX147-13299" fmla="*/ 4429691 w 12193149"/>
              <a:gd name="connsiteY147-13300" fmla="*/ 2153020 h 2344739"/>
              <a:gd name="connsiteX148-13301" fmla="*/ 4364023 w 12193149"/>
              <a:gd name="connsiteY148-13302" fmla="*/ 2151674 h 2344739"/>
              <a:gd name="connsiteX149-13303" fmla="*/ 4318114 w 12193149"/>
              <a:gd name="connsiteY149-13304" fmla="*/ 2158289 h 2344739"/>
              <a:gd name="connsiteX150-13305" fmla="*/ 4316258 w 12193149"/>
              <a:gd name="connsiteY150-13306" fmla="*/ 2156948 h 2344739"/>
              <a:gd name="connsiteX151-13307" fmla="*/ 4296292 w 12193149"/>
              <a:gd name="connsiteY151-13308" fmla="*/ 2155069 h 2344739"/>
              <a:gd name="connsiteX152-13309" fmla="*/ 4291212 w 12193149"/>
              <a:gd name="connsiteY152-13310" fmla="*/ 2157986 h 2344739"/>
              <a:gd name="connsiteX153-13311" fmla="*/ 4277290 w 12193149"/>
              <a:gd name="connsiteY153-13312" fmla="*/ 2157740 h 2344739"/>
              <a:gd name="connsiteX154-13313" fmla="*/ 4249265 w 12193149"/>
              <a:gd name="connsiteY154-13314" fmla="*/ 2160064 h 2344739"/>
              <a:gd name="connsiteX155-13315" fmla="*/ 4203199 w 12193149"/>
              <a:gd name="connsiteY155-13316" fmla="*/ 2157269 h 2344739"/>
              <a:gd name="connsiteX156-13317" fmla="*/ 4202893 w 12193149"/>
              <a:gd name="connsiteY156-13318" fmla="*/ 2156010 h 2344739"/>
              <a:gd name="connsiteX157-13319" fmla="*/ 4192396 w 12193149"/>
              <a:gd name="connsiteY157-13320" fmla="*/ 2150376 h 2344739"/>
              <a:gd name="connsiteX158-13321" fmla="*/ 4143893 w 12193149"/>
              <a:gd name="connsiteY158-13322" fmla="*/ 2134511 h 2344739"/>
              <a:gd name="connsiteX159-13323" fmla="*/ 4084245 w 12193149"/>
              <a:gd name="connsiteY159-13324" fmla="*/ 2107978 h 2344739"/>
              <a:gd name="connsiteX160-13325" fmla="*/ 4075694 w 12193149"/>
              <a:gd name="connsiteY160-13326" fmla="*/ 2107143 h 2344739"/>
              <a:gd name="connsiteX161-13327" fmla="*/ 4075575 w 12193149"/>
              <a:gd name="connsiteY161-13328" fmla="*/ 2106844 h 2344739"/>
              <a:gd name="connsiteX162-13329" fmla="*/ 4066658 w 12193149"/>
              <a:gd name="connsiteY162-13330" fmla="*/ 2105400 h 2344739"/>
              <a:gd name="connsiteX163-13331" fmla="*/ 4060102 w 12193149"/>
              <a:gd name="connsiteY163-13332" fmla="*/ 2105618 h 2344739"/>
              <a:gd name="connsiteX164-13333" fmla="*/ 4043512 w 12193149"/>
              <a:gd name="connsiteY164-13334" fmla="*/ 2103997 h 2344739"/>
              <a:gd name="connsiteX165-13335" fmla="*/ 4038145 w 12193149"/>
              <a:gd name="connsiteY165-13336" fmla="*/ 2101563 h 2344739"/>
              <a:gd name="connsiteX166-13337" fmla="*/ 4036511 w 12193149"/>
              <a:gd name="connsiteY166-13338" fmla="*/ 2097896 h 2344739"/>
              <a:gd name="connsiteX167-13339" fmla="*/ 4034926 w 12193149"/>
              <a:gd name="connsiteY167-13340" fmla="*/ 2098131 h 2344739"/>
              <a:gd name="connsiteX168-13341" fmla="*/ 4005686 w 12193149"/>
              <a:gd name="connsiteY168-13342" fmla="*/ 2085563 h 2344739"/>
              <a:gd name="connsiteX169-13343" fmla="*/ 3937994 w 12193149"/>
              <a:gd name="connsiteY169-13344" fmla="*/ 2068106 h 2344739"/>
              <a:gd name="connsiteX170-13345" fmla="*/ 3898423 w 12193149"/>
              <a:gd name="connsiteY170-13346" fmla="*/ 2062451 h 2344739"/>
              <a:gd name="connsiteX171-13347" fmla="*/ 3790908 w 12193149"/>
              <a:gd name="connsiteY171-13348" fmla="*/ 2042213 h 2344739"/>
              <a:gd name="connsiteX172-13349" fmla="*/ 3683661 w 12193149"/>
              <a:gd name="connsiteY172-13350" fmla="*/ 2018290 h 2344739"/>
              <a:gd name="connsiteX173-13351" fmla="*/ 3611183 w 12193149"/>
              <a:gd name="connsiteY173-13352" fmla="*/ 1986019 h 2344739"/>
              <a:gd name="connsiteX174-13353" fmla="*/ 3605003 w 12193149"/>
              <a:gd name="connsiteY174-13354" fmla="*/ 1987381 h 2344739"/>
              <a:gd name="connsiteX175-13355" fmla="*/ 3595884 w 12193149"/>
              <a:gd name="connsiteY175-13356" fmla="*/ 1987545 h 2344739"/>
              <a:gd name="connsiteX176-13357" fmla="*/ 3595649 w 12193149"/>
              <a:gd name="connsiteY176-13358" fmla="*/ 1987276 h 2344739"/>
              <a:gd name="connsiteX177-13359" fmla="*/ 3587126 w 12193149"/>
              <a:gd name="connsiteY177-13360" fmla="*/ 1987966 h 2344739"/>
              <a:gd name="connsiteX178-13361" fmla="*/ 3537283 w 12193149"/>
              <a:gd name="connsiteY178-13362" fmla="*/ 1978267 h 2344739"/>
              <a:gd name="connsiteX179-13363" fmla="*/ 3474371 w 12193149"/>
              <a:gd name="connsiteY179-13364" fmla="*/ 1974606 h 2344739"/>
              <a:gd name="connsiteX180-13365" fmla="*/ 3401876 w 12193149"/>
              <a:gd name="connsiteY180-13366" fmla="*/ 1962558 h 2344739"/>
              <a:gd name="connsiteX181-13367" fmla="*/ 3365036 w 12193149"/>
              <a:gd name="connsiteY181-13368" fmla="*/ 1979510 h 2344739"/>
              <a:gd name="connsiteX182-13369" fmla="*/ 3345174 w 12193149"/>
              <a:gd name="connsiteY182-13370" fmla="*/ 1981192 h 2344739"/>
              <a:gd name="connsiteX183-13371" fmla="*/ 3342846 w 12193149"/>
              <a:gd name="connsiteY183-13372" fmla="*/ 1980217 h 2344739"/>
              <a:gd name="connsiteX184-13373" fmla="*/ 3263504 w 12193149"/>
              <a:gd name="connsiteY184-13374" fmla="*/ 1986094 h 2344739"/>
              <a:gd name="connsiteX185-13375" fmla="*/ 3143704 w 12193149"/>
              <a:gd name="connsiteY185-13376" fmla="*/ 1993869 h 2344739"/>
              <a:gd name="connsiteX186-13377" fmla="*/ 3031439 w 12193149"/>
              <a:gd name="connsiteY186-13378" fmla="*/ 1996512 h 2344739"/>
              <a:gd name="connsiteX187-13379" fmla="*/ 2782717 w 12193149"/>
              <a:gd name="connsiteY187-13380" fmla="*/ 2018333 h 2344739"/>
              <a:gd name="connsiteX188-13381" fmla="*/ 2647675 w 12193149"/>
              <a:gd name="connsiteY188-13382" fmla="*/ 2028869 h 2344739"/>
              <a:gd name="connsiteX189-13383" fmla="*/ 2569176 w 12193149"/>
              <a:gd name="connsiteY189-13384" fmla="*/ 2002628 h 2344739"/>
              <a:gd name="connsiteX190-13385" fmla="*/ 2444403 w 12193149"/>
              <a:gd name="connsiteY190-13386" fmla="*/ 2016529 h 2344739"/>
              <a:gd name="connsiteX191-13387" fmla="*/ 2316260 w 12193149"/>
              <a:gd name="connsiteY191-13388" fmla="*/ 2024996 h 2344739"/>
              <a:gd name="connsiteX192-13389" fmla="*/ 2209726 w 12193149"/>
              <a:gd name="connsiteY192-13390" fmla="*/ 2019763 h 2344739"/>
              <a:gd name="connsiteX193-13391" fmla="*/ 2095813 w 12193149"/>
              <a:gd name="connsiteY193-13392" fmla="*/ 2003052 h 2344739"/>
              <a:gd name="connsiteX194-13393" fmla="*/ 1998504 w 12193149"/>
              <a:gd name="connsiteY194-13394" fmla="*/ 1995032 h 2344739"/>
              <a:gd name="connsiteX195-13395" fmla="*/ 1929320 w 12193149"/>
              <a:gd name="connsiteY195-13396" fmla="*/ 2016977 h 2344739"/>
              <a:gd name="connsiteX196-13397" fmla="*/ 1922798 w 12193149"/>
              <a:gd name="connsiteY196-13398" fmla="*/ 2012146 h 2344739"/>
              <a:gd name="connsiteX197-13399" fmla="*/ 1874228 w 12193149"/>
              <a:gd name="connsiteY197-13400" fmla="*/ 2013741 h 2344739"/>
              <a:gd name="connsiteX198-13401" fmla="*/ 1787803 w 12193149"/>
              <a:gd name="connsiteY198-13402" fmla="*/ 2041363 h 2344739"/>
              <a:gd name="connsiteX199-13403" fmla="*/ 1739352 w 12193149"/>
              <a:gd name="connsiteY199-13404" fmla="*/ 2036312 h 2344739"/>
              <a:gd name="connsiteX200-13405" fmla="*/ 1676219 w 12193149"/>
              <a:gd name="connsiteY200-13406" fmla="*/ 2019963 h 2344739"/>
              <a:gd name="connsiteX201-13407" fmla="*/ 1609817 w 12193149"/>
              <a:gd name="connsiteY201-13408" fmla="*/ 2013066 h 2344739"/>
              <a:gd name="connsiteX202-13409" fmla="*/ 1497258 w 12193149"/>
              <a:gd name="connsiteY202-13410" fmla="*/ 1987476 h 2344739"/>
              <a:gd name="connsiteX203-13411" fmla="*/ 1151127 w 12193149"/>
              <a:gd name="connsiteY203-13412" fmla="*/ 1938041 h 2344739"/>
              <a:gd name="connsiteX204-13413" fmla="*/ 859417 w 12193149"/>
              <a:gd name="connsiteY204-13414" fmla="*/ 1928608 h 2344739"/>
              <a:gd name="connsiteX205-13415" fmla="*/ 838688 w 12193149"/>
              <a:gd name="connsiteY205-13416" fmla="*/ 1929821 h 2344739"/>
              <a:gd name="connsiteX206-13417" fmla="*/ 817957 w 12193149"/>
              <a:gd name="connsiteY206-13418" fmla="*/ 1927857 h 2344739"/>
              <a:gd name="connsiteX207-13419" fmla="*/ 812654 w 12193149"/>
              <a:gd name="connsiteY207-13420" fmla="*/ 1930751 h 2344739"/>
              <a:gd name="connsiteX208-13421" fmla="*/ 721195 w 12193149"/>
              <a:gd name="connsiteY208-13422" fmla="*/ 1929661 h 2344739"/>
              <a:gd name="connsiteX209-13423" fmla="*/ 720890 w 12193149"/>
              <a:gd name="connsiteY209-13424" fmla="*/ 1928399 h 2344739"/>
              <a:gd name="connsiteX210-13425" fmla="*/ 710023 w 12193149"/>
              <a:gd name="connsiteY210-13426" fmla="*/ 1922722 h 2344739"/>
              <a:gd name="connsiteX211-13427" fmla="*/ 597940 w 12193149"/>
              <a:gd name="connsiteY211-13428" fmla="*/ 1879864 h 2344739"/>
              <a:gd name="connsiteX212-13429" fmla="*/ 579683 w 12193149"/>
              <a:gd name="connsiteY212-13430" fmla="*/ 1877212 h 2344739"/>
              <a:gd name="connsiteX213-13431" fmla="*/ 572865 w 12193149"/>
              <a:gd name="connsiteY213-13432" fmla="*/ 1877401 h 2344739"/>
              <a:gd name="connsiteX214-13433" fmla="*/ 446247 w 12193149"/>
              <a:gd name="connsiteY214-13434" fmla="*/ 1839371 h 2344739"/>
              <a:gd name="connsiteX215-13435" fmla="*/ 405163 w 12193149"/>
              <a:gd name="connsiteY215-13436" fmla="*/ 1833548 h 2344739"/>
              <a:gd name="connsiteX216-13437" fmla="*/ 293583 w 12193149"/>
              <a:gd name="connsiteY216-13438" fmla="*/ 1812852 h 2344739"/>
              <a:gd name="connsiteX217-13439" fmla="*/ 119529 w 12193149"/>
              <a:gd name="connsiteY217-13440" fmla="*/ 1761047 h 2344739"/>
              <a:gd name="connsiteX218-13441" fmla="*/ 16674 w 12193149"/>
              <a:gd name="connsiteY218-13442" fmla="*/ 1758191 h 2344739"/>
              <a:gd name="connsiteX219-13443" fmla="*/ 1150 w 12193149"/>
              <a:gd name="connsiteY219-13444" fmla="*/ 1752722 h 2344739"/>
              <a:gd name="connsiteX220-13445" fmla="*/ 1148 w 12193149"/>
              <a:gd name="connsiteY220-13446" fmla="*/ 222213 h 2344739"/>
              <a:gd name="connsiteX221-13447" fmla="*/ 1148 w 12193149"/>
              <a:gd name="connsiteY221-13448" fmla="*/ 0 h 2344739"/>
              <a:gd name="connsiteX0-13449" fmla="*/ 1148 w 12193149"/>
              <a:gd name="connsiteY0-13450" fmla="*/ 0 h 2344739"/>
              <a:gd name="connsiteX1-13451" fmla="*/ 12193148 w 12193149"/>
              <a:gd name="connsiteY1-13452" fmla="*/ 0 h 2344739"/>
              <a:gd name="connsiteX2-13453" fmla="*/ 12193148 w 12193149"/>
              <a:gd name="connsiteY2-13454" fmla="*/ 222213 h 2344739"/>
              <a:gd name="connsiteX3-13455" fmla="*/ 12193148 w 12193149"/>
              <a:gd name="connsiteY3-13456" fmla="*/ 389190 h 2344739"/>
              <a:gd name="connsiteX4-13457" fmla="*/ 12193149 w 12193149"/>
              <a:gd name="connsiteY4-13458" fmla="*/ 579739 h 2344739"/>
              <a:gd name="connsiteX5-13459" fmla="*/ 12185986 w 12193149"/>
              <a:gd name="connsiteY5-13460" fmla="*/ 584189 h 2344739"/>
              <a:gd name="connsiteX6-13461" fmla="*/ 12156363 w 12193149"/>
              <a:gd name="connsiteY6-13462" fmla="*/ 597366 h 2344739"/>
              <a:gd name="connsiteX7-13463" fmla="*/ 12139215 w 12193149"/>
              <a:gd name="connsiteY7-13464" fmla="*/ 623179 h 2344739"/>
              <a:gd name="connsiteX8-13465" fmla="*/ 12126327 w 12193149"/>
              <a:gd name="connsiteY8-13466" fmla="*/ 624690 h 2344739"/>
              <a:gd name="connsiteX9-13467" fmla="*/ 12124007 w 12193149"/>
              <a:gd name="connsiteY9-13468" fmla="*/ 624794 h 2344739"/>
              <a:gd name="connsiteX10-13469" fmla="*/ 12116854 w 12193149"/>
              <a:gd name="connsiteY10-13470" fmla="*/ 628608 h 2344739"/>
              <a:gd name="connsiteX11-13471" fmla="*/ 12099497 w 12193149"/>
              <a:gd name="connsiteY11-13472" fmla="*/ 628139 h 2344739"/>
              <a:gd name="connsiteX12-13473" fmla="*/ 12087073 w 12193149"/>
              <a:gd name="connsiteY12-13474" fmla="*/ 636341 h 2344739"/>
              <a:gd name="connsiteX13-13475" fmla="*/ 12031073 w 12193149"/>
              <a:gd name="connsiteY13-13476" fmla="*/ 680009 h 2344739"/>
              <a:gd name="connsiteX14-13477" fmla="*/ 11995833 w 12193149"/>
              <a:gd name="connsiteY14-13478" fmla="*/ 703458 h 2344739"/>
              <a:gd name="connsiteX15-13479" fmla="*/ 11979717 w 12193149"/>
              <a:gd name="connsiteY15-13480" fmla="*/ 708161 h 2344739"/>
              <a:gd name="connsiteX16-13481" fmla="*/ 11959046 w 12193149"/>
              <a:gd name="connsiteY16-13482" fmla="*/ 717558 h 2344739"/>
              <a:gd name="connsiteX17-13483" fmla="*/ 11920454 w 12193149"/>
              <a:gd name="connsiteY17-13484" fmla="*/ 730883 h 2344739"/>
              <a:gd name="connsiteX18-13485" fmla="*/ 11903656 w 12193149"/>
              <a:gd name="connsiteY18-13486" fmla="*/ 742426 h 2344739"/>
              <a:gd name="connsiteX19-13487" fmla="*/ 11895048 w 12193149"/>
              <a:gd name="connsiteY19-13488" fmla="*/ 744791 h 2344739"/>
              <a:gd name="connsiteX20-13489" fmla="*/ 11891968 w 12193149"/>
              <a:gd name="connsiteY20-13490" fmla="*/ 755729 h 2344739"/>
              <a:gd name="connsiteX21-13491" fmla="*/ 11870776 w 12193149"/>
              <a:gd name="connsiteY21-13492" fmla="*/ 777816 h 2344739"/>
              <a:gd name="connsiteX22-13493" fmla="*/ 11813376 w 12193149"/>
              <a:gd name="connsiteY22-13494" fmla="*/ 797659 h 2344739"/>
              <a:gd name="connsiteX23-13495" fmla="*/ 11749767 w 12193149"/>
              <a:gd name="connsiteY23-13496" fmla="*/ 872002 h 2344739"/>
              <a:gd name="connsiteX24-13497" fmla="*/ 11590693 w 12193149"/>
              <a:gd name="connsiteY24-13498" fmla="*/ 963777 h 2344739"/>
              <a:gd name="connsiteX25-13499" fmla="*/ 11506817 w 12193149"/>
              <a:gd name="connsiteY25-13500" fmla="*/ 1033623 h 2344739"/>
              <a:gd name="connsiteX26-13501" fmla="*/ 11280332 w 12193149"/>
              <a:gd name="connsiteY26-13502" fmla="*/ 1223571 h 2344739"/>
              <a:gd name="connsiteX27-13503" fmla="*/ 11228309 w 12193149"/>
              <a:gd name="connsiteY27-13504" fmla="*/ 1276236 h 2344739"/>
              <a:gd name="connsiteX28-13505" fmla="*/ 11218087 w 12193149"/>
              <a:gd name="connsiteY28-13506" fmla="*/ 1275961 h 2344739"/>
              <a:gd name="connsiteX29-13507" fmla="*/ 11217184 w 12193149"/>
              <a:gd name="connsiteY29-13508" fmla="*/ 1275018 h 2344739"/>
              <a:gd name="connsiteX30-13509" fmla="*/ 11188885 w 12193149"/>
              <a:gd name="connsiteY30-13510" fmla="*/ 1292383 h 2344739"/>
              <a:gd name="connsiteX31-13511" fmla="*/ 11184501 w 12193149"/>
              <a:gd name="connsiteY31-13512" fmla="*/ 1292525 h 2344739"/>
              <a:gd name="connsiteX32-13513" fmla="*/ 11166854 w 12193149"/>
              <a:gd name="connsiteY32-13514" fmla="*/ 1306612 h 2344739"/>
              <a:gd name="connsiteX33-13515" fmla="*/ 11157311 w 12193149"/>
              <a:gd name="connsiteY33-13516" fmla="*/ 1312414 h 2344739"/>
              <a:gd name="connsiteX34-13517" fmla="*/ 11155496 w 12193149"/>
              <a:gd name="connsiteY34-13518" fmla="*/ 1317097 h 2344739"/>
              <a:gd name="connsiteX35-13519" fmla="*/ 11140961 w 12193149"/>
              <a:gd name="connsiteY35-13520" fmla="*/ 1324115 h 2344739"/>
              <a:gd name="connsiteX36-13521" fmla="*/ 11138961 w 12193149"/>
              <a:gd name="connsiteY36-13522" fmla="*/ 1323772 h 2344739"/>
              <a:gd name="connsiteX37-13523" fmla="*/ 11128208 w 12193149"/>
              <a:gd name="connsiteY37-13524" fmla="*/ 1333832 h 2344739"/>
              <a:gd name="connsiteX38-13525" fmla="*/ 11120691 w 12193149"/>
              <a:gd name="connsiteY38-13526" fmla="*/ 1347424 h 2344739"/>
              <a:gd name="connsiteX39-13527" fmla="*/ 10894683 w 12193149"/>
              <a:gd name="connsiteY39-13528" fmla="*/ 1473399 h 2344739"/>
              <a:gd name="connsiteX40-13529" fmla="*/ 10773300 w 12193149"/>
              <a:gd name="connsiteY40-13530" fmla="*/ 1523191 h 2344739"/>
              <a:gd name="connsiteX41-13531" fmla="*/ 10627668 w 12193149"/>
              <a:gd name="connsiteY41-13532" fmla="*/ 1559229 h 2344739"/>
              <a:gd name="connsiteX42-13533" fmla="*/ 10581895 w 12193149"/>
              <a:gd name="connsiteY42-13534" fmla="*/ 1568689 h 2344739"/>
              <a:gd name="connsiteX43-13535" fmla="*/ 10547790 w 12193149"/>
              <a:gd name="connsiteY43-13536" fmla="*/ 1598423 h 2344739"/>
              <a:gd name="connsiteX44-13537" fmla="*/ 10529643 w 12193149"/>
              <a:gd name="connsiteY44-13538" fmla="*/ 1596907 h 2344739"/>
              <a:gd name="connsiteX45-13539" fmla="*/ 10526446 w 12193149"/>
              <a:gd name="connsiteY45-13540" fmla="*/ 1596411 h 2344739"/>
              <a:gd name="connsiteX46-13541" fmla="*/ 10515129 w 12193149"/>
              <a:gd name="connsiteY46-13542" fmla="*/ 1599537 h 2344739"/>
              <a:gd name="connsiteX47-13543" fmla="*/ 10491735 w 12193149"/>
              <a:gd name="connsiteY47-13544" fmla="*/ 1594156 h 2344739"/>
              <a:gd name="connsiteX48-13545" fmla="*/ 10471418 w 12193149"/>
              <a:gd name="connsiteY48-13546" fmla="*/ 1601693 h 2344739"/>
              <a:gd name="connsiteX49-13547" fmla="*/ 10377042 w 12193149"/>
              <a:gd name="connsiteY49-13548" fmla="*/ 1644598 h 2344739"/>
              <a:gd name="connsiteX50-13549" fmla="*/ 10319338 w 12193149"/>
              <a:gd name="connsiteY50-13550" fmla="*/ 1666221 h 2344739"/>
              <a:gd name="connsiteX51-13551" fmla="*/ 10295467 w 12193149"/>
              <a:gd name="connsiteY51-13552" fmla="*/ 1668079 h 2344739"/>
              <a:gd name="connsiteX52-13553" fmla="*/ 10263443 w 12193149"/>
              <a:gd name="connsiteY52-13554" fmla="*/ 1674948 h 2344739"/>
              <a:gd name="connsiteX53-13555" fmla="*/ 10205418 w 12193149"/>
              <a:gd name="connsiteY53-13556" fmla="*/ 1682149 h 2344739"/>
              <a:gd name="connsiteX54-13557" fmla="*/ 10177759 w 12193149"/>
              <a:gd name="connsiteY54-13558" fmla="*/ 1692943 h 2344739"/>
              <a:gd name="connsiteX55-13559" fmla="*/ 10165070 w 12193149"/>
              <a:gd name="connsiteY55-13560" fmla="*/ 1693739 h 2344739"/>
              <a:gd name="connsiteX56-13561" fmla="*/ 10156308 w 12193149"/>
              <a:gd name="connsiteY56-13562" fmla="*/ 1707487 h 2344739"/>
              <a:gd name="connsiteX57-13563" fmla="*/ 10118267 w 12193149"/>
              <a:gd name="connsiteY57-13564" fmla="*/ 1731142 h 2344739"/>
              <a:gd name="connsiteX58-13565" fmla="*/ 10101593 w 12193149"/>
              <a:gd name="connsiteY58-13566" fmla="*/ 1742432 h 2344739"/>
              <a:gd name="connsiteX59-13567" fmla="*/ 10083317 w 12193149"/>
              <a:gd name="connsiteY59-13568" fmla="*/ 1743296 h 2344739"/>
              <a:gd name="connsiteX60-13569" fmla="*/ 10040388 w 12193149"/>
              <a:gd name="connsiteY60-13570" fmla="*/ 1741632 h 2344739"/>
              <a:gd name="connsiteX61-13571" fmla="*/ 9961167 w 12193149"/>
              <a:gd name="connsiteY61-13572" fmla="*/ 1757147 h 2344739"/>
              <a:gd name="connsiteX62-13573" fmla="*/ 9848940 w 12193149"/>
              <a:gd name="connsiteY62-13574" fmla="*/ 1763915 h 2344739"/>
              <a:gd name="connsiteX63-13575" fmla="*/ 9729457 w 12193149"/>
              <a:gd name="connsiteY63-13576" fmla="*/ 1784122 h 2344739"/>
              <a:gd name="connsiteX64-13577" fmla="*/ 9585655 w 12193149"/>
              <a:gd name="connsiteY64-13578" fmla="*/ 1795542 h 2344739"/>
              <a:gd name="connsiteX65-13579" fmla="*/ 9344200 w 12193149"/>
              <a:gd name="connsiteY65-13580" fmla="*/ 1841244 h 2344739"/>
              <a:gd name="connsiteX66-13581" fmla="*/ 9232518 w 12193149"/>
              <a:gd name="connsiteY66-13582" fmla="*/ 1893149 h 2344739"/>
              <a:gd name="connsiteX67-13583" fmla="*/ 9156690 w 12193149"/>
              <a:gd name="connsiteY67-13584" fmla="*/ 1903228 h 2344739"/>
              <a:gd name="connsiteX68-13585" fmla="*/ 9054601 w 12193149"/>
              <a:gd name="connsiteY68-13586" fmla="*/ 1910755 h 2344739"/>
              <a:gd name="connsiteX69-13587" fmla="*/ 9006634 w 12193149"/>
              <a:gd name="connsiteY69-13588" fmla="*/ 1914040 h 2344739"/>
              <a:gd name="connsiteX70-13589" fmla="*/ 9006349 w 12193149"/>
              <a:gd name="connsiteY70-13590" fmla="*/ 1913800 h 2344739"/>
              <a:gd name="connsiteX71-13591" fmla="*/ 8997380 w 12193149"/>
              <a:gd name="connsiteY71-13592" fmla="*/ 1915011 h 2344739"/>
              <a:gd name="connsiteX72-13593" fmla="*/ 8991542 w 12193149"/>
              <a:gd name="connsiteY72-13594" fmla="*/ 1917072 h 2344739"/>
              <a:gd name="connsiteX73-13595" fmla="*/ 8975485 w 12193149"/>
              <a:gd name="connsiteY73-13596" fmla="*/ 1920298 h 2344739"/>
              <a:gd name="connsiteX74-13597" fmla="*/ 8969159 w 12193149"/>
              <a:gd name="connsiteY74-13598" fmla="*/ 1919598 h 2344739"/>
              <a:gd name="connsiteX75-13599" fmla="*/ 8964196 w 12193149"/>
              <a:gd name="connsiteY75-13600" fmla="*/ 1917373 h 2344739"/>
              <a:gd name="connsiteX76-13601" fmla="*/ 8930136 w 12193149"/>
              <a:gd name="connsiteY76-13602" fmla="*/ 1914185 h 2344739"/>
              <a:gd name="connsiteX77-13603" fmla="*/ 8753592 w 12193149"/>
              <a:gd name="connsiteY77-13604" fmla="*/ 1933417 h 2344739"/>
              <a:gd name="connsiteX78-13605" fmla="*/ 8708995 w 12193149"/>
              <a:gd name="connsiteY78-13606" fmla="*/ 1935518 h 2344739"/>
              <a:gd name="connsiteX79-13607" fmla="*/ 8597219 w 12193149"/>
              <a:gd name="connsiteY79-13608" fmla="*/ 1944090 h 2344739"/>
              <a:gd name="connsiteX80-13609" fmla="*/ 8526378 w 12193149"/>
              <a:gd name="connsiteY80-13610" fmla="*/ 1929248 h 2344739"/>
              <a:gd name="connsiteX81-13611" fmla="*/ 8512131 w 12193149"/>
              <a:gd name="connsiteY81-13612" fmla="*/ 1935163 h 2344739"/>
              <a:gd name="connsiteX82-13613" fmla="*/ 8507315 w 12193149"/>
              <a:gd name="connsiteY82-13614" fmla="*/ 1938164 h 2344739"/>
              <a:gd name="connsiteX83-13615" fmla="*/ 8499116 w 12193149"/>
              <a:gd name="connsiteY83-13616" fmla="*/ 1940902 h 2344739"/>
              <a:gd name="connsiteX84-13617" fmla="*/ 8498742 w 12193149"/>
              <a:gd name="connsiteY84-13618" fmla="*/ 1940723 h 2344739"/>
              <a:gd name="connsiteX85-13619" fmla="*/ 8491397 w 12193149"/>
              <a:gd name="connsiteY85-13620" fmla="*/ 1943773 h 2344739"/>
              <a:gd name="connsiteX86-13621" fmla="*/ 8368330 w 12193149"/>
              <a:gd name="connsiteY86-13622" fmla="*/ 1957815 h 2344739"/>
              <a:gd name="connsiteX87-13623" fmla="*/ 8354947 w 12193149"/>
              <a:gd name="connsiteY87-13624" fmla="*/ 1958009 h 2344739"/>
              <a:gd name="connsiteX88-13625" fmla="*/ 8321252 w 12193149"/>
              <a:gd name="connsiteY88-13626" fmla="*/ 1974587 h 2344739"/>
              <a:gd name="connsiteX89-13627" fmla="*/ 8315581 w 12193149"/>
              <a:gd name="connsiteY89-13628" fmla="*/ 1974913 h 2344739"/>
              <a:gd name="connsiteX90-13629" fmla="*/ 8296322 w 12193149"/>
              <a:gd name="connsiteY90-13630" fmla="*/ 1988808 h 2344739"/>
              <a:gd name="connsiteX91-13631" fmla="*/ 8285424 w 12193149"/>
              <a:gd name="connsiteY91-13632" fmla="*/ 1994631 h 2344739"/>
              <a:gd name="connsiteX92-13633" fmla="*/ 8284298 w 12193149"/>
              <a:gd name="connsiteY92-13634" fmla="*/ 1999074 h 2344739"/>
              <a:gd name="connsiteX93-13635" fmla="*/ 8267224 w 12193149"/>
              <a:gd name="connsiteY93-13636" fmla="*/ 2006249 h 2344739"/>
              <a:gd name="connsiteX94-13637" fmla="*/ 8264525 w 12193149"/>
              <a:gd name="connsiteY94-13638" fmla="*/ 2006019 h 2344739"/>
              <a:gd name="connsiteX95-13639" fmla="*/ 8253181 w 12193149"/>
              <a:gd name="connsiteY95-13640" fmla="*/ 2015862 h 2344739"/>
              <a:gd name="connsiteX96-13641" fmla="*/ 8246982 w 12193149"/>
              <a:gd name="connsiteY96-13642" fmla="*/ 2028854 h 2344739"/>
              <a:gd name="connsiteX97-13643" fmla="*/ 8091420 w 12193149"/>
              <a:gd name="connsiteY97-13644" fmla="*/ 2075015 h 2344739"/>
              <a:gd name="connsiteX98-13645" fmla="*/ 7906555 w 12193149"/>
              <a:gd name="connsiteY98-13646" fmla="*/ 2116988 h 2344739"/>
              <a:gd name="connsiteX99-13647" fmla="*/ 7719893 w 12193149"/>
              <a:gd name="connsiteY99-13648" fmla="*/ 2142703 h 2344739"/>
              <a:gd name="connsiteX100-13649" fmla="*/ 7615495 w 12193149"/>
              <a:gd name="connsiteY100-13650" fmla="*/ 2139232 h 2344739"/>
              <a:gd name="connsiteX101-13651" fmla="*/ 7528691 w 12193149"/>
              <a:gd name="connsiteY101-13652" fmla="*/ 2145060 h 2344739"/>
              <a:gd name="connsiteX102-13653" fmla="*/ 7520719 w 12193149"/>
              <a:gd name="connsiteY102-13654" fmla="*/ 2147613 h 2344739"/>
              <a:gd name="connsiteX103-13655" fmla="*/ 7508559 w 12193149"/>
              <a:gd name="connsiteY103-13656" fmla="*/ 2148948 h 2344739"/>
              <a:gd name="connsiteX104-13657" fmla="*/ 7508188 w 12193149"/>
              <a:gd name="connsiteY104-13658" fmla="*/ 2148621 h 2344739"/>
              <a:gd name="connsiteX105-13659" fmla="*/ 7496943 w 12193149"/>
              <a:gd name="connsiteY105-13660" fmla="*/ 2150573 h 2344739"/>
              <a:gd name="connsiteX106-13661" fmla="*/ 7406539 w 12193149"/>
              <a:gd name="connsiteY106-13662" fmla="*/ 2142468 h 2344739"/>
              <a:gd name="connsiteX107-13663" fmla="*/ 7219707 w 12193149"/>
              <a:gd name="connsiteY107-13664" fmla="*/ 2156680 h 2344739"/>
              <a:gd name="connsiteX108-13665" fmla="*/ 7202249 w 12193149"/>
              <a:gd name="connsiteY108-13666" fmla="*/ 2161230 h 2344739"/>
              <a:gd name="connsiteX109-13667" fmla="*/ 7198152 w 12193149"/>
              <a:gd name="connsiteY109-13668" fmla="*/ 2166588 h 2344739"/>
              <a:gd name="connsiteX110-13669" fmla="*/ 7171956 w 12193149"/>
              <a:gd name="connsiteY110-13670" fmla="*/ 2171236 h 2344739"/>
              <a:gd name="connsiteX111-13671" fmla="*/ 7098136 w 12193149"/>
              <a:gd name="connsiteY111-13672" fmla="*/ 2183464 h 2344739"/>
              <a:gd name="connsiteX112-13673" fmla="*/ 7019644 w 12193149"/>
              <a:gd name="connsiteY112-13674" fmla="*/ 2183090 h 2344739"/>
              <a:gd name="connsiteX113-13675" fmla="*/ 6905294 w 12193149"/>
              <a:gd name="connsiteY113-13676" fmla="*/ 2212596 h 2344739"/>
              <a:gd name="connsiteX114-13677" fmla="*/ 6709370 w 12193149"/>
              <a:gd name="connsiteY114-13678" fmla="*/ 2240551 h 2344739"/>
              <a:gd name="connsiteX115-13679" fmla="*/ 6550602 w 12193149"/>
              <a:gd name="connsiteY115-13680" fmla="*/ 2269327 h 2344739"/>
              <a:gd name="connsiteX116-13681" fmla="*/ 6318708 w 12193149"/>
              <a:gd name="connsiteY116-13682" fmla="*/ 2316127 h 2344739"/>
              <a:gd name="connsiteX117-13683" fmla="*/ 6169822 w 12193149"/>
              <a:gd name="connsiteY117-13684" fmla="*/ 2318214 h 2344739"/>
              <a:gd name="connsiteX118-13685" fmla="*/ 6074996 w 12193149"/>
              <a:gd name="connsiteY118-13686" fmla="*/ 2338676 h 2344739"/>
              <a:gd name="connsiteX119-13687" fmla="*/ 6069677 w 12193149"/>
              <a:gd name="connsiteY119-13688" fmla="*/ 2337139 h 2344739"/>
              <a:gd name="connsiteX120-13689" fmla="*/ 6049786 w 12193149"/>
              <a:gd name="connsiteY120-13690" fmla="*/ 2337822 h 2344739"/>
              <a:gd name="connsiteX121-13691" fmla="*/ 6042433 w 12193149"/>
              <a:gd name="connsiteY121-13692" fmla="*/ 2329473 h 2344739"/>
              <a:gd name="connsiteX122-13693" fmla="*/ 6011238 w 12193149"/>
              <a:gd name="connsiteY122-13694" fmla="*/ 2324380 h 2344739"/>
              <a:gd name="connsiteX123-13695" fmla="*/ 5958523 w 12193149"/>
              <a:gd name="connsiteY123-13696" fmla="*/ 2328024 h 2344739"/>
              <a:gd name="connsiteX124-13697" fmla="*/ 5760067 w 12193149"/>
              <a:gd name="connsiteY124-13698" fmla="*/ 2343716 h 2344739"/>
              <a:gd name="connsiteX125-13699" fmla="*/ 5628108 w 12193149"/>
              <a:gd name="connsiteY125-13700" fmla="*/ 2344739 h 2344739"/>
              <a:gd name="connsiteX126-13701" fmla="*/ 5472054 w 12193149"/>
              <a:gd name="connsiteY126-13702" fmla="*/ 2330719 h 2344739"/>
              <a:gd name="connsiteX127-13703" fmla="*/ 5433909 w 12193149"/>
              <a:gd name="connsiteY127-13704" fmla="*/ 2319466 h 2344739"/>
              <a:gd name="connsiteX128-13705" fmla="*/ 5382817 w 12193149"/>
              <a:gd name="connsiteY128-13706" fmla="*/ 2301764 h 2344739"/>
              <a:gd name="connsiteX129-13707" fmla="*/ 5262912 w 12193149"/>
              <a:gd name="connsiteY129-13708" fmla="*/ 2281347 h 2344739"/>
              <a:gd name="connsiteX130-13709" fmla="*/ 5224109 w 12193149"/>
              <a:gd name="connsiteY130-13710" fmla="*/ 2270223 h 2344739"/>
              <a:gd name="connsiteX131-13711" fmla="*/ 5175808 w 12193149"/>
              <a:gd name="connsiteY131-13712" fmla="*/ 2267233 h 2344739"/>
              <a:gd name="connsiteX132-13713" fmla="*/ 5157702 w 12193149"/>
              <a:gd name="connsiteY132-13714" fmla="*/ 2260010 h 2344739"/>
              <a:gd name="connsiteX133-13715" fmla="*/ 5143747 w 12193149"/>
              <a:gd name="connsiteY133-13716" fmla="*/ 2256610 h 2344739"/>
              <a:gd name="connsiteX134-13717" fmla="*/ 5140744 w 12193149"/>
              <a:gd name="connsiteY134-13718" fmla="*/ 2254509 h 2344739"/>
              <a:gd name="connsiteX135-13719" fmla="*/ 5122807 w 12193149"/>
              <a:gd name="connsiteY135-13720" fmla="*/ 2243656 h 2344739"/>
              <a:gd name="connsiteX136-13721" fmla="*/ 5066938 w 12193149"/>
              <a:gd name="connsiteY136-13722" fmla="*/ 2250227 h 2344739"/>
              <a:gd name="connsiteX137-13723" fmla="*/ 5012662 w 12193149"/>
              <a:gd name="connsiteY137-13724" fmla="*/ 2233846 h 2344739"/>
              <a:gd name="connsiteX138-13725" fmla="*/ 4841589 w 12193149"/>
              <a:gd name="connsiteY138-13726" fmla="*/ 2209829 h 2344739"/>
              <a:gd name="connsiteX139-13727" fmla="*/ 4763595 w 12193149"/>
              <a:gd name="connsiteY139-13728" fmla="*/ 2182061 h 2344739"/>
              <a:gd name="connsiteX140-13729" fmla="*/ 4724334 w 12193149"/>
              <a:gd name="connsiteY140-13730" fmla="*/ 2173047 h 2344739"/>
              <a:gd name="connsiteX141-13731" fmla="*/ 4722324 w 12193149"/>
              <a:gd name="connsiteY141-13732" fmla="*/ 2172298 h 2344739"/>
              <a:gd name="connsiteX142-13733" fmla="*/ 4723259 w 12193149"/>
              <a:gd name="connsiteY142-13734" fmla="*/ 2172087 h 2344739"/>
              <a:gd name="connsiteX143-13735" fmla="*/ 4718350 w 12193149"/>
              <a:gd name="connsiteY143-13736" fmla="*/ 2170817 h 2344739"/>
              <a:gd name="connsiteX144-13737" fmla="*/ 4722324 w 12193149"/>
              <a:gd name="connsiteY144-13738" fmla="*/ 2172298 h 2344739"/>
              <a:gd name="connsiteX145-13739" fmla="*/ 4716674 w 12193149"/>
              <a:gd name="connsiteY145-13740" fmla="*/ 2173573 h 2344739"/>
              <a:gd name="connsiteX146-13741" fmla="*/ 4516962 w 12193149"/>
              <a:gd name="connsiteY146-13742" fmla="*/ 2163671 h 2344739"/>
              <a:gd name="connsiteX147-13743" fmla="*/ 4429691 w 12193149"/>
              <a:gd name="connsiteY147-13744" fmla="*/ 2153020 h 2344739"/>
              <a:gd name="connsiteX148-13745" fmla="*/ 4364023 w 12193149"/>
              <a:gd name="connsiteY148-13746" fmla="*/ 2151674 h 2344739"/>
              <a:gd name="connsiteX149-13747" fmla="*/ 4318114 w 12193149"/>
              <a:gd name="connsiteY149-13748" fmla="*/ 2158289 h 2344739"/>
              <a:gd name="connsiteX150-13749" fmla="*/ 4316258 w 12193149"/>
              <a:gd name="connsiteY150-13750" fmla="*/ 2156948 h 2344739"/>
              <a:gd name="connsiteX151-13751" fmla="*/ 4296292 w 12193149"/>
              <a:gd name="connsiteY151-13752" fmla="*/ 2155069 h 2344739"/>
              <a:gd name="connsiteX152-13753" fmla="*/ 4291212 w 12193149"/>
              <a:gd name="connsiteY152-13754" fmla="*/ 2157986 h 2344739"/>
              <a:gd name="connsiteX153-13755" fmla="*/ 4277290 w 12193149"/>
              <a:gd name="connsiteY153-13756" fmla="*/ 2157740 h 2344739"/>
              <a:gd name="connsiteX154-13757" fmla="*/ 4249265 w 12193149"/>
              <a:gd name="connsiteY154-13758" fmla="*/ 2160064 h 2344739"/>
              <a:gd name="connsiteX155-13759" fmla="*/ 4203199 w 12193149"/>
              <a:gd name="connsiteY155-13760" fmla="*/ 2157269 h 2344739"/>
              <a:gd name="connsiteX156-13761" fmla="*/ 4202893 w 12193149"/>
              <a:gd name="connsiteY156-13762" fmla="*/ 2156010 h 2344739"/>
              <a:gd name="connsiteX157-13763" fmla="*/ 4192396 w 12193149"/>
              <a:gd name="connsiteY157-13764" fmla="*/ 2150376 h 2344739"/>
              <a:gd name="connsiteX158-13765" fmla="*/ 4143893 w 12193149"/>
              <a:gd name="connsiteY158-13766" fmla="*/ 2134511 h 2344739"/>
              <a:gd name="connsiteX159-13767" fmla="*/ 4084245 w 12193149"/>
              <a:gd name="connsiteY159-13768" fmla="*/ 2107978 h 2344739"/>
              <a:gd name="connsiteX160-13769" fmla="*/ 4075694 w 12193149"/>
              <a:gd name="connsiteY160-13770" fmla="*/ 2107143 h 2344739"/>
              <a:gd name="connsiteX161-13771" fmla="*/ 4075575 w 12193149"/>
              <a:gd name="connsiteY161-13772" fmla="*/ 2106844 h 2344739"/>
              <a:gd name="connsiteX162-13773" fmla="*/ 4066658 w 12193149"/>
              <a:gd name="connsiteY162-13774" fmla="*/ 2105400 h 2344739"/>
              <a:gd name="connsiteX163-13775" fmla="*/ 4060102 w 12193149"/>
              <a:gd name="connsiteY163-13776" fmla="*/ 2105618 h 2344739"/>
              <a:gd name="connsiteX164-13777" fmla="*/ 4043512 w 12193149"/>
              <a:gd name="connsiteY164-13778" fmla="*/ 2103997 h 2344739"/>
              <a:gd name="connsiteX165-13779" fmla="*/ 4038145 w 12193149"/>
              <a:gd name="connsiteY165-13780" fmla="*/ 2101563 h 2344739"/>
              <a:gd name="connsiteX166-13781" fmla="*/ 4036511 w 12193149"/>
              <a:gd name="connsiteY166-13782" fmla="*/ 2097896 h 2344739"/>
              <a:gd name="connsiteX167-13783" fmla="*/ 4034926 w 12193149"/>
              <a:gd name="connsiteY167-13784" fmla="*/ 2098131 h 2344739"/>
              <a:gd name="connsiteX168-13785" fmla="*/ 4005686 w 12193149"/>
              <a:gd name="connsiteY168-13786" fmla="*/ 2085563 h 2344739"/>
              <a:gd name="connsiteX169-13787" fmla="*/ 3937994 w 12193149"/>
              <a:gd name="connsiteY169-13788" fmla="*/ 2068106 h 2344739"/>
              <a:gd name="connsiteX170-13789" fmla="*/ 3898423 w 12193149"/>
              <a:gd name="connsiteY170-13790" fmla="*/ 2062451 h 2344739"/>
              <a:gd name="connsiteX171-13791" fmla="*/ 3790908 w 12193149"/>
              <a:gd name="connsiteY171-13792" fmla="*/ 2042213 h 2344739"/>
              <a:gd name="connsiteX172-13793" fmla="*/ 3683661 w 12193149"/>
              <a:gd name="connsiteY172-13794" fmla="*/ 2018290 h 2344739"/>
              <a:gd name="connsiteX173-13795" fmla="*/ 3611183 w 12193149"/>
              <a:gd name="connsiteY173-13796" fmla="*/ 1986019 h 2344739"/>
              <a:gd name="connsiteX174-13797" fmla="*/ 3605003 w 12193149"/>
              <a:gd name="connsiteY174-13798" fmla="*/ 1987381 h 2344739"/>
              <a:gd name="connsiteX175-13799" fmla="*/ 3595884 w 12193149"/>
              <a:gd name="connsiteY175-13800" fmla="*/ 1987545 h 2344739"/>
              <a:gd name="connsiteX176-13801" fmla="*/ 3595649 w 12193149"/>
              <a:gd name="connsiteY176-13802" fmla="*/ 1987276 h 2344739"/>
              <a:gd name="connsiteX177-13803" fmla="*/ 3587126 w 12193149"/>
              <a:gd name="connsiteY177-13804" fmla="*/ 1987966 h 2344739"/>
              <a:gd name="connsiteX178-13805" fmla="*/ 3537283 w 12193149"/>
              <a:gd name="connsiteY178-13806" fmla="*/ 1978267 h 2344739"/>
              <a:gd name="connsiteX179-13807" fmla="*/ 3474371 w 12193149"/>
              <a:gd name="connsiteY179-13808" fmla="*/ 1974606 h 2344739"/>
              <a:gd name="connsiteX180-13809" fmla="*/ 3401876 w 12193149"/>
              <a:gd name="connsiteY180-13810" fmla="*/ 1962558 h 2344739"/>
              <a:gd name="connsiteX181-13811" fmla="*/ 3365036 w 12193149"/>
              <a:gd name="connsiteY181-13812" fmla="*/ 1979510 h 2344739"/>
              <a:gd name="connsiteX182-13813" fmla="*/ 3345174 w 12193149"/>
              <a:gd name="connsiteY182-13814" fmla="*/ 1981192 h 2344739"/>
              <a:gd name="connsiteX183-13815" fmla="*/ 3342846 w 12193149"/>
              <a:gd name="connsiteY183-13816" fmla="*/ 1980217 h 2344739"/>
              <a:gd name="connsiteX184-13817" fmla="*/ 3263504 w 12193149"/>
              <a:gd name="connsiteY184-13818" fmla="*/ 1986094 h 2344739"/>
              <a:gd name="connsiteX185-13819" fmla="*/ 3143704 w 12193149"/>
              <a:gd name="connsiteY185-13820" fmla="*/ 1993869 h 2344739"/>
              <a:gd name="connsiteX186-13821" fmla="*/ 3031439 w 12193149"/>
              <a:gd name="connsiteY186-13822" fmla="*/ 1996512 h 2344739"/>
              <a:gd name="connsiteX187-13823" fmla="*/ 2782717 w 12193149"/>
              <a:gd name="connsiteY187-13824" fmla="*/ 2018333 h 2344739"/>
              <a:gd name="connsiteX188-13825" fmla="*/ 2647675 w 12193149"/>
              <a:gd name="connsiteY188-13826" fmla="*/ 2028869 h 2344739"/>
              <a:gd name="connsiteX189-13827" fmla="*/ 2569176 w 12193149"/>
              <a:gd name="connsiteY189-13828" fmla="*/ 2002628 h 2344739"/>
              <a:gd name="connsiteX190-13829" fmla="*/ 2444403 w 12193149"/>
              <a:gd name="connsiteY190-13830" fmla="*/ 2016529 h 2344739"/>
              <a:gd name="connsiteX191-13831" fmla="*/ 2316260 w 12193149"/>
              <a:gd name="connsiteY191-13832" fmla="*/ 2024996 h 2344739"/>
              <a:gd name="connsiteX192-13833" fmla="*/ 2209726 w 12193149"/>
              <a:gd name="connsiteY192-13834" fmla="*/ 2019763 h 2344739"/>
              <a:gd name="connsiteX193-13835" fmla="*/ 2095813 w 12193149"/>
              <a:gd name="connsiteY193-13836" fmla="*/ 2003052 h 2344739"/>
              <a:gd name="connsiteX194-13837" fmla="*/ 1998504 w 12193149"/>
              <a:gd name="connsiteY194-13838" fmla="*/ 1995032 h 2344739"/>
              <a:gd name="connsiteX195-13839" fmla="*/ 1929320 w 12193149"/>
              <a:gd name="connsiteY195-13840" fmla="*/ 2016977 h 2344739"/>
              <a:gd name="connsiteX196-13841" fmla="*/ 1922798 w 12193149"/>
              <a:gd name="connsiteY196-13842" fmla="*/ 2012146 h 2344739"/>
              <a:gd name="connsiteX197-13843" fmla="*/ 1874228 w 12193149"/>
              <a:gd name="connsiteY197-13844" fmla="*/ 2013741 h 2344739"/>
              <a:gd name="connsiteX198-13845" fmla="*/ 1787803 w 12193149"/>
              <a:gd name="connsiteY198-13846" fmla="*/ 2041363 h 2344739"/>
              <a:gd name="connsiteX199-13847" fmla="*/ 1739352 w 12193149"/>
              <a:gd name="connsiteY199-13848" fmla="*/ 2036312 h 2344739"/>
              <a:gd name="connsiteX200-13849" fmla="*/ 1676219 w 12193149"/>
              <a:gd name="connsiteY200-13850" fmla="*/ 2019963 h 2344739"/>
              <a:gd name="connsiteX201-13851" fmla="*/ 1609817 w 12193149"/>
              <a:gd name="connsiteY201-13852" fmla="*/ 2013066 h 2344739"/>
              <a:gd name="connsiteX202-13853" fmla="*/ 1497258 w 12193149"/>
              <a:gd name="connsiteY202-13854" fmla="*/ 1987476 h 2344739"/>
              <a:gd name="connsiteX203-13855" fmla="*/ 1151127 w 12193149"/>
              <a:gd name="connsiteY203-13856" fmla="*/ 1938041 h 2344739"/>
              <a:gd name="connsiteX204-13857" fmla="*/ 859417 w 12193149"/>
              <a:gd name="connsiteY204-13858" fmla="*/ 1928608 h 2344739"/>
              <a:gd name="connsiteX205-13859" fmla="*/ 838688 w 12193149"/>
              <a:gd name="connsiteY205-13860" fmla="*/ 1929821 h 2344739"/>
              <a:gd name="connsiteX206-13861" fmla="*/ 817957 w 12193149"/>
              <a:gd name="connsiteY206-13862" fmla="*/ 1927857 h 2344739"/>
              <a:gd name="connsiteX207-13863" fmla="*/ 812654 w 12193149"/>
              <a:gd name="connsiteY207-13864" fmla="*/ 1930751 h 2344739"/>
              <a:gd name="connsiteX208-13865" fmla="*/ 721195 w 12193149"/>
              <a:gd name="connsiteY208-13866" fmla="*/ 1929661 h 2344739"/>
              <a:gd name="connsiteX209-13867" fmla="*/ 720890 w 12193149"/>
              <a:gd name="connsiteY209-13868" fmla="*/ 1928399 h 2344739"/>
              <a:gd name="connsiteX210-13869" fmla="*/ 710023 w 12193149"/>
              <a:gd name="connsiteY210-13870" fmla="*/ 1922722 h 2344739"/>
              <a:gd name="connsiteX211-13871" fmla="*/ 597940 w 12193149"/>
              <a:gd name="connsiteY211-13872" fmla="*/ 1879864 h 2344739"/>
              <a:gd name="connsiteX212-13873" fmla="*/ 579683 w 12193149"/>
              <a:gd name="connsiteY212-13874" fmla="*/ 1877212 h 2344739"/>
              <a:gd name="connsiteX213-13875" fmla="*/ 572865 w 12193149"/>
              <a:gd name="connsiteY213-13876" fmla="*/ 1877401 h 2344739"/>
              <a:gd name="connsiteX214-13877" fmla="*/ 446247 w 12193149"/>
              <a:gd name="connsiteY214-13878" fmla="*/ 1839371 h 2344739"/>
              <a:gd name="connsiteX215-13879" fmla="*/ 405163 w 12193149"/>
              <a:gd name="connsiteY215-13880" fmla="*/ 1833548 h 2344739"/>
              <a:gd name="connsiteX216-13881" fmla="*/ 293583 w 12193149"/>
              <a:gd name="connsiteY216-13882" fmla="*/ 1812852 h 2344739"/>
              <a:gd name="connsiteX217-13883" fmla="*/ 119529 w 12193149"/>
              <a:gd name="connsiteY217-13884" fmla="*/ 1761047 h 2344739"/>
              <a:gd name="connsiteX218-13885" fmla="*/ 16674 w 12193149"/>
              <a:gd name="connsiteY218-13886" fmla="*/ 1758191 h 2344739"/>
              <a:gd name="connsiteX219-13887" fmla="*/ 1150 w 12193149"/>
              <a:gd name="connsiteY219-13888" fmla="*/ 1752722 h 2344739"/>
              <a:gd name="connsiteX220-13889" fmla="*/ 1148 w 12193149"/>
              <a:gd name="connsiteY220-13890" fmla="*/ 222213 h 2344739"/>
              <a:gd name="connsiteX221-13891" fmla="*/ 1148 w 12193149"/>
              <a:gd name="connsiteY221-13892" fmla="*/ 0 h 2344739"/>
              <a:gd name="connsiteX0-13893" fmla="*/ 1148 w 12193149"/>
              <a:gd name="connsiteY0-13894" fmla="*/ 0 h 2344739"/>
              <a:gd name="connsiteX1-13895" fmla="*/ 12193148 w 12193149"/>
              <a:gd name="connsiteY1-13896" fmla="*/ 0 h 2344739"/>
              <a:gd name="connsiteX2-13897" fmla="*/ 12193148 w 12193149"/>
              <a:gd name="connsiteY2-13898" fmla="*/ 222213 h 2344739"/>
              <a:gd name="connsiteX3-13899" fmla="*/ 12193148 w 12193149"/>
              <a:gd name="connsiteY3-13900" fmla="*/ 389190 h 2344739"/>
              <a:gd name="connsiteX4-13901" fmla="*/ 12193149 w 12193149"/>
              <a:gd name="connsiteY4-13902" fmla="*/ 579739 h 2344739"/>
              <a:gd name="connsiteX5-13903" fmla="*/ 12185986 w 12193149"/>
              <a:gd name="connsiteY5-13904" fmla="*/ 584189 h 2344739"/>
              <a:gd name="connsiteX6-13905" fmla="*/ 12156363 w 12193149"/>
              <a:gd name="connsiteY6-13906" fmla="*/ 597366 h 2344739"/>
              <a:gd name="connsiteX7-13907" fmla="*/ 12139215 w 12193149"/>
              <a:gd name="connsiteY7-13908" fmla="*/ 623179 h 2344739"/>
              <a:gd name="connsiteX8-13909" fmla="*/ 12126327 w 12193149"/>
              <a:gd name="connsiteY8-13910" fmla="*/ 624690 h 2344739"/>
              <a:gd name="connsiteX9-13911" fmla="*/ 12124007 w 12193149"/>
              <a:gd name="connsiteY9-13912" fmla="*/ 624794 h 2344739"/>
              <a:gd name="connsiteX10-13913" fmla="*/ 12116854 w 12193149"/>
              <a:gd name="connsiteY10-13914" fmla="*/ 628608 h 2344739"/>
              <a:gd name="connsiteX11-13915" fmla="*/ 12099497 w 12193149"/>
              <a:gd name="connsiteY11-13916" fmla="*/ 628139 h 2344739"/>
              <a:gd name="connsiteX12-13917" fmla="*/ 12087073 w 12193149"/>
              <a:gd name="connsiteY12-13918" fmla="*/ 636341 h 2344739"/>
              <a:gd name="connsiteX13-13919" fmla="*/ 12031073 w 12193149"/>
              <a:gd name="connsiteY13-13920" fmla="*/ 680009 h 2344739"/>
              <a:gd name="connsiteX14-13921" fmla="*/ 11995833 w 12193149"/>
              <a:gd name="connsiteY14-13922" fmla="*/ 703458 h 2344739"/>
              <a:gd name="connsiteX15-13923" fmla="*/ 11979717 w 12193149"/>
              <a:gd name="connsiteY15-13924" fmla="*/ 708161 h 2344739"/>
              <a:gd name="connsiteX16-13925" fmla="*/ 11959046 w 12193149"/>
              <a:gd name="connsiteY16-13926" fmla="*/ 717558 h 2344739"/>
              <a:gd name="connsiteX17-13927" fmla="*/ 11920454 w 12193149"/>
              <a:gd name="connsiteY17-13928" fmla="*/ 730883 h 2344739"/>
              <a:gd name="connsiteX18-13929" fmla="*/ 11903656 w 12193149"/>
              <a:gd name="connsiteY18-13930" fmla="*/ 742426 h 2344739"/>
              <a:gd name="connsiteX19-13931" fmla="*/ 11895048 w 12193149"/>
              <a:gd name="connsiteY19-13932" fmla="*/ 744791 h 2344739"/>
              <a:gd name="connsiteX20-13933" fmla="*/ 11891968 w 12193149"/>
              <a:gd name="connsiteY20-13934" fmla="*/ 755729 h 2344739"/>
              <a:gd name="connsiteX21-13935" fmla="*/ 11870776 w 12193149"/>
              <a:gd name="connsiteY21-13936" fmla="*/ 777816 h 2344739"/>
              <a:gd name="connsiteX22-13937" fmla="*/ 11813376 w 12193149"/>
              <a:gd name="connsiteY22-13938" fmla="*/ 797659 h 2344739"/>
              <a:gd name="connsiteX23-13939" fmla="*/ 11749767 w 12193149"/>
              <a:gd name="connsiteY23-13940" fmla="*/ 872002 h 2344739"/>
              <a:gd name="connsiteX24-13941" fmla="*/ 11590693 w 12193149"/>
              <a:gd name="connsiteY24-13942" fmla="*/ 963777 h 2344739"/>
              <a:gd name="connsiteX25-13943" fmla="*/ 11506817 w 12193149"/>
              <a:gd name="connsiteY25-13944" fmla="*/ 1033623 h 2344739"/>
              <a:gd name="connsiteX26-13945" fmla="*/ 11280332 w 12193149"/>
              <a:gd name="connsiteY26-13946" fmla="*/ 1223571 h 2344739"/>
              <a:gd name="connsiteX27-13947" fmla="*/ 11228309 w 12193149"/>
              <a:gd name="connsiteY27-13948" fmla="*/ 1276236 h 2344739"/>
              <a:gd name="connsiteX28-13949" fmla="*/ 11218087 w 12193149"/>
              <a:gd name="connsiteY28-13950" fmla="*/ 1275961 h 2344739"/>
              <a:gd name="connsiteX29-13951" fmla="*/ 11217184 w 12193149"/>
              <a:gd name="connsiteY29-13952" fmla="*/ 1275018 h 2344739"/>
              <a:gd name="connsiteX30-13953" fmla="*/ 11188885 w 12193149"/>
              <a:gd name="connsiteY30-13954" fmla="*/ 1292383 h 2344739"/>
              <a:gd name="connsiteX31-13955" fmla="*/ 11184501 w 12193149"/>
              <a:gd name="connsiteY31-13956" fmla="*/ 1292525 h 2344739"/>
              <a:gd name="connsiteX32-13957" fmla="*/ 11166854 w 12193149"/>
              <a:gd name="connsiteY32-13958" fmla="*/ 1306612 h 2344739"/>
              <a:gd name="connsiteX33-13959" fmla="*/ 11157311 w 12193149"/>
              <a:gd name="connsiteY33-13960" fmla="*/ 1312414 h 2344739"/>
              <a:gd name="connsiteX34-13961" fmla="*/ 11155496 w 12193149"/>
              <a:gd name="connsiteY34-13962" fmla="*/ 1317097 h 2344739"/>
              <a:gd name="connsiteX35-13963" fmla="*/ 11140961 w 12193149"/>
              <a:gd name="connsiteY35-13964" fmla="*/ 1324115 h 2344739"/>
              <a:gd name="connsiteX36-13965" fmla="*/ 11138961 w 12193149"/>
              <a:gd name="connsiteY36-13966" fmla="*/ 1323772 h 2344739"/>
              <a:gd name="connsiteX37-13967" fmla="*/ 11128208 w 12193149"/>
              <a:gd name="connsiteY37-13968" fmla="*/ 1333832 h 2344739"/>
              <a:gd name="connsiteX38-13969" fmla="*/ 11120691 w 12193149"/>
              <a:gd name="connsiteY38-13970" fmla="*/ 1347424 h 2344739"/>
              <a:gd name="connsiteX39-13971" fmla="*/ 10894683 w 12193149"/>
              <a:gd name="connsiteY39-13972" fmla="*/ 1473399 h 2344739"/>
              <a:gd name="connsiteX40-13973" fmla="*/ 10773300 w 12193149"/>
              <a:gd name="connsiteY40-13974" fmla="*/ 1523191 h 2344739"/>
              <a:gd name="connsiteX41-13975" fmla="*/ 10627668 w 12193149"/>
              <a:gd name="connsiteY41-13976" fmla="*/ 1559229 h 2344739"/>
              <a:gd name="connsiteX42-13977" fmla="*/ 10581895 w 12193149"/>
              <a:gd name="connsiteY42-13978" fmla="*/ 1568689 h 2344739"/>
              <a:gd name="connsiteX43-13979" fmla="*/ 10547790 w 12193149"/>
              <a:gd name="connsiteY43-13980" fmla="*/ 1598423 h 2344739"/>
              <a:gd name="connsiteX44-13981" fmla="*/ 10529643 w 12193149"/>
              <a:gd name="connsiteY44-13982" fmla="*/ 1596907 h 2344739"/>
              <a:gd name="connsiteX45-13983" fmla="*/ 10526446 w 12193149"/>
              <a:gd name="connsiteY45-13984" fmla="*/ 1596411 h 2344739"/>
              <a:gd name="connsiteX46-13985" fmla="*/ 10515129 w 12193149"/>
              <a:gd name="connsiteY46-13986" fmla="*/ 1599537 h 2344739"/>
              <a:gd name="connsiteX47-13987" fmla="*/ 10491735 w 12193149"/>
              <a:gd name="connsiteY47-13988" fmla="*/ 1594156 h 2344739"/>
              <a:gd name="connsiteX48-13989" fmla="*/ 10471418 w 12193149"/>
              <a:gd name="connsiteY48-13990" fmla="*/ 1601693 h 2344739"/>
              <a:gd name="connsiteX49-13991" fmla="*/ 10377042 w 12193149"/>
              <a:gd name="connsiteY49-13992" fmla="*/ 1644598 h 2344739"/>
              <a:gd name="connsiteX50-13993" fmla="*/ 10319338 w 12193149"/>
              <a:gd name="connsiteY50-13994" fmla="*/ 1666221 h 2344739"/>
              <a:gd name="connsiteX51-13995" fmla="*/ 10295467 w 12193149"/>
              <a:gd name="connsiteY51-13996" fmla="*/ 1668079 h 2344739"/>
              <a:gd name="connsiteX52-13997" fmla="*/ 10263443 w 12193149"/>
              <a:gd name="connsiteY52-13998" fmla="*/ 1674948 h 2344739"/>
              <a:gd name="connsiteX53-13999" fmla="*/ 10205418 w 12193149"/>
              <a:gd name="connsiteY53-14000" fmla="*/ 1682149 h 2344739"/>
              <a:gd name="connsiteX54-14001" fmla="*/ 10177759 w 12193149"/>
              <a:gd name="connsiteY54-14002" fmla="*/ 1692943 h 2344739"/>
              <a:gd name="connsiteX55-14003" fmla="*/ 10165070 w 12193149"/>
              <a:gd name="connsiteY55-14004" fmla="*/ 1693739 h 2344739"/>
              <a:gd name="connsiteX56-14005" fmla="*/ 10156308 w 12193149"/>
              <a:gd name="connsiteY56-14006" fmla="*/ 1707487 h 2344739"/>
              <a:gd name="connsiteX57-14007" fmla="*/ 10118267 w 12193149"/>
              <a:gd name="connsiteY57-14008" fmla="*/ 1731142 h 2344739"/>
              <a:gd name="connsiteX58-14009" fmla="*/ 10101593 w 12193149"/>
              <a:gd name="connsiteY58-14010" fmla="*/ 1742432 h 2344739"/>
              <a:gd name="connsiteX59-14011" fmla="*/ 10083317 w 12193149"/>
              <a:gd name="connsiteY59-14012" fmla="*/ 1743296 h 2344739"/>
              <a:gd name="connsiteX60-14013" fmla="*/ 10040388 w 12193149"/>
              <a:gd name="connsiteY60-14014" fmla="*/ 1741632 h 2344739"/>
              <a:gd name="connsiteX61-14015" fmla="*/ 9961167 w 12193149"/>
              <a:gd name="connsiteY61-14016" fmla="*/ 1757147 h 2344739"/>
              <a:gd name="connsiteX62-14017" fmla="*/ 9848940 w 12193149"/>
              <a:gd name="connsiteY62-14018" fmla="*/ 1763915 h 2344739"/>
              <a:gd name="connsiteX63-14019" fmla="*/ 9729457 w 12193149"/>
              <a:gd name="connsiteY63-14020" fmla="*/ 1784122 h 2344739"/>
              <a:gd name="connsiteX64-14021" fmla="*/ 9585655 w 12193149"/>
              <a:gd name="connsiteY64-14022" fmla="*/ 1795542 h 2344739"/>
              <a:gd name="connsiteX65-14023" fmla="*/ 9338590 w 12193149"/>
              <a:gd name="connsiteY65-14024" fmla="*/ 1869293 h 2344739"/>
              <a:gd name="connsiteX66-14025" fmla="*/ 9232518 w 12193149"/>
              <a:gd name="connsiteY66-14026" fmla="*/ 1893149 h 2344739"/>
              <a:gd name="connsiteX67-14027" fmla="*/ 9156690 w 12193149"/>
              <a:gd name="connsiteY67-14028" fmla="*/ 1903228 h 2344739"/>
              <a:gd name="connsiteX68-14029" fmla="*/ 9054601 w 12193149"/>
              <a:gd name="connsiteY68-14030" fmla="*/ 1910755 h 2344739"/>
              <a:gd name="connsiteX69-14031" fmla="*/ 9006634 w 12193149"/>
              <a:gd name="connsiteY69-14032" fmla="*/ 1914040 h 2344739"/>
              <a:gd name="connsiteX70-14033" fmla="*/ 9006349 w 12193149"/>
              <a:gd name="connsiteY70-14034" fmla="*/ 1913800 h 2344739"/>
              <a:gd name="connsiteX71-14035" fmla="*/ 8997380 w 12193149"/>
              <a:gd name="connsiteY71-14036" fmla="*/ 1915011 h 2344739"/>
              <a:gd name="connsiteX72-14037" fmla="*/ 8991542 w 12193149"/>
              <a:gd name="connsiteY72-14038" fmla="*/ 1917072 h 2344739"/>
              <a:gd name="connsiteX73-14039" fmla="*/ 8975485 w 12193149"/>
              <a:gd name="connsiteY73-14040" fmla="*/ 1920298 h 2344739"/>
              <a:gd name="connsiteX74-14041" fmla="*/ 8969159 w 12193149"/>
              <a:gd name="connsiteY74-14042" fmla="*/ 1919598 h 2344739"/>
              <a:gd name="connsiteX75-14043" fmla="*/ 8964196 w 12193149"/>
              <a:gd name="connsiteY75-14044" fmla="*/ 1917373 h 2344739"/>
              <a:gd name="connsiteX76-14045" fmla="*/ 8930136 w 12193149"/>
              <a:gd name="connsiteY76-14046" fmla="*/ 1914185 h 2344739"/>
              <a:gd name="connsiteX77-14047" fmla="*/ 8753592 w 12193149"/>
              <a:gd name="connsiteY77-14048" fmla="*/ 1933417 h 2344739"/>
              <a:gd name="connsiteX78-14049" fmla="*/ 8708995 w 12193149"/>
              <a:gd name="connsiteY78-14050" fmla="*/ 1935518 h 2344739"/>
              <a:gd name="connsiteX79-14051" fmla="*/ 8597219 w 12193149"/>
              <a:gd name="connsiteY79-14052" fmla="*/ 1944090 h 2344739"/>
              <a:gd name="connsiteX80-14053" fmla="*/ 8526378 w 12193149"/>
              <a:gd name="connsiteY80-14054" fmla="*/ 1929248 h 2344739"/>
              <a:gd name="connsiteX81-14055" fmla="*/ 8512131 w 12193149"/>
              <a:gd name="connsiteY81-14056" fmla="*/ 1935163 h 2344739"/>
              <a:gd name="connsiteX82-14057" fmla="*/ 8507315 w 12193149"/>
              <a:gd name="connsiteY82-14058" fmla="*/ 1938164 h 2344739"/>
              <a:gd name="connsiteX83-14059" fmla="*/ 8499116 w 12193149"/>
              <a:gd name="connsiteY83-14060" fmla="*/ 1940902 h 2344739"/>
              <a:gd name="connsiteX84-14061" fmla="*/ 8498742 w 12193149"/>
              <a:gd name="connsiteY84-14062" fmla="*/ 1940723 h 2344739"/>
              <a:gd name="connsiteX85-14063" fmla="*/ 8491397 w 12193149"/>
              <a:gd name="connsiteY85-14064" fmla="*/ 1943773 h 2344739"/>
              <a:gd name="connsiteX86-14065" fmla="*/ 8368330 w 12193149"/>
              <a:gd name="connsiteY86-14066" fmla="*/ 1957815 h 2344739"/>
              <a:gd name="connsiteX87-14067" fmla="*/ 8354947 w 12193149"/>
              <a:gd name="connsiteY87-14068" fmla="*/ 1958009 h 2344739"/>
              <a:gd name="connsiteX88-14069" fmla="*/ 8321252 w 12193149"/>
              <a:gd name="connsiteY88-14070" fmla="*/ 1974587 h 2344739"/>
              <a:gd name="connsiteX89-14071" fmla="*/ 8315581 w 12193149"/>
              <a:gd name="connsiteY89-14072" fmla="*/ 1974913 h 2344739"/>
              <a:gd name="connsiteX90-14073" fmla="*/ 8296322 w 12193149"/>
              <a:gd name="connsiteY90-14074" fmla="*/ 1988808 h 2344739"/>
              <a:gd name="connsiteX91-14075" fmla="*/ 8285424 w 12193149"/>
              <a:gd name="connsiteY91-14076" fmla="*/ 1994631 h 2344739"/>
              <a:gd name="connsiteX92-14077" fmla="*/ 8284298 w 12193149"/>
              <a:gd name="connsiteY92-14078" fmla="*/ 1999074 h 2344739"/>
              <a:gd name="connsiteX93-14079" fmla="*/ 8267224 w 12193149"/>
              <a:gd name="connsiteY93-14080" fmla="*/ 2006249 h 2344739"/>
              <a:gd name="connsiteX94-14081" fmla="*/ 8264525 w 12193149"/>
              <a:gd name="connsiteY94-14082" fmla="*/ 2006019 h 2344739"/>
              <a:gd name="connsiteX95-14083" fmla="*/ 8253181 w 12193149"/>
              <a:gd name="connsiteY95-14084" fmla="*/ 2015862 h 2344739"/>
              <a:gd name="connsiteX96-14085" fmla="*/ 8246982 w 12193149"/>
              <a:gd name="connsiteY96-14086" fmla="*/ 2028854 h 2344739"/>
              <a:gd name="connsiteX97-14087" fmla="*/ 8091420 w 12193149"/>
              <a:gd name="connsiteY97-14088" fmla="*/ 2075015 h 2344739"/>
              <a:gd name="connsiteX98-14089" fmla="*/ 7906555 w 12193149"/>
              <a:gd name="connsiteY98-14090" fmla="*/ 2116988 h 2344739"/>
              <a:gd name="connsiteX99-14091" fmla="*/ 7719893 w 12193149"/>
              <a:gd name="connsiteY99-14092" fmla="*/ 2142703 h 2344739"/>
              <a:gd name="connsiteX100-14093" fmla="*/ 7615495 w 12193149"/>
              <a:gd name="connsiteY100-14094" fmla="*/ 2139232 h 2344739"/>
              <a:gd name="connsiteX101-14095" fmla="*/ 7528691 w 12193149"/>
              <a:gd name="connsiteY101-14096" fmla="*/ 2145060 h 2344739"/>
              <a:gd name="connsiteX102-14097" fmla="*/ 7520719 w 12193149"/>
              <a:gd name="connsiteY102-14098" fmla="*/ 2147613 h 2344739"/>
              <a:gd name="connsiteX103-14099" fmla="*/ 7508559 w 12193149"/>
              <a:gd name="connsiteY103-14100" fmla="*/ 2148948 h 2344739"/>
              <a:gd name="connsiteX104-14101" fmla="*/ 7508188 w 12193149"/>
              <a:gd name="connsiteY104-14102" fmla="*/ 2148621 h 2344739"/>
              <a:gd name="connsiteX105-14103" fmla="*/ 7496943 w 12193149"/>
              <a:gd name="connsiteY105-14104" fmla="*/ 2150573 h 2344739"/>
              <a:gd name="connsiteX106-14105" fmla="*/ 7406539 w 12193149"/>
              <a:gd name="connsiteY106-14106" fmla="*/ 2142468 h 2344739"/>
              <a:gd name="connsiteX107-14107" fmla="*/ 7219707 w 12193149"/>
              <a:gd name="connsiteY107-14108" fmla="*/ 2156680 h 2344739"/>
              <a:gd name="connsiteX108-14109" fmla="*/ 7202249 w 12193149"/>
              <a:gd name="connsiteY108-14110" fmla="*/ 2161230 h 2344739"/>
              <a:gd name="connsiteX109-14111" fmla="*/ 7198152 w 12193149"/>
              <a:gd name="connsiteY109-14112" fmla="*/ 2166588 h 2344739"/>
              <a:gd name="connsiteX110-14113" fmla="*/ 7171956 w 12193149"/>
              <a:gd name="connsiteY110-14114" fmla="*/ 2171236 h 2344739"/>
              <a:gd name="connsiteX111-14115" fmla="*/ 7098136 w 12193149"/>
              <a:gd name="connsiteY111-14116" fmla="*/ 2183464 h 2344739"/>
              <a:gd name="connsiteX112-14117" fmla="*/ 7019644 w 12193149"/>
              <a:gd name="connsiteY112-14118" fmla="*/ 2183090 h 2344739"/>
              <a:gd name="connsiteX113-14119" fmla="*/ 6905294 w 12193149"/>
              <a:gd name="connsiteY113-14120" fmla="*/ 2212596 h 2344739"/>
              <a:gd name="connsiteX114-14121" fmla="*/ 6709370 w 12193149"/>
              <a:gd name="connsiteY114-14122" fmla="*/ 2240551 h 2344739"/>
              <a:gd name="connsiteX115-14123" fmla="*/ 6550602 w 12193149"/>
              <a:gd name="connsiteY115-14124" fmla="*/ 2269327 h 2344739"/>
              <a:gd name="connsiteX116-14125" fmla="*/ 6318708 w 12193149"/>
              <a:gd name="connsiteY116-14126" fmla="*/ 2316127 h 2344739"/>
              <a:gd name="connsiteX117-14127" fmla="*/ 6169822 w 12193149"/>
              <a:gd name="connsiteY117-14128" fmla="*/ 2318214 h 2344739"/>
              <a:gd name="connsiteX118-14129" fmla="*/ 6074996 w 12193149"/>
              <a:gd name="connsiteY118-14130" fmla="*/ 2338676 h 2344739"/>
              <a:gd name="connsiteX119-14131" fmla="*/ 6069677 w 12193149"/>
              <a:gd name="connsiteY119-14132" fmla="*/ 2337139 h 2344739"/>
              <a:gd name="connsiteX120-14133" fmla="*/ 6049786 w 12193149"/>
              <a:gd name="connsiteY120-14134" fmla="*/ 2337822 h 2344739"/>
              <a:gd name="connsiteX121-14135" fmla="*/ 6042433 w 12193149"/>
              <a:gd name="connsiteY121-14136" fmla="*/ 2329473 h 2344739"/>
              <a:gd name="connsiteX122-14137" fmla="*/ 6011238 w 12193149"/>
              <a:gd name="connsiteY122-14138" fmla="*/ 2324380 h 2344739"/>
              <a:gd name="connsiteX123-14139" fmla="*/ 5958523 w 12193149"/>
              <a:gd name="connsiteY123-14140" fmla="*/ 2328024 h 2344739"/>
              <a:gd name="connsiteX124-14141" fmla="*/ 5760067 w 12193149"/>
              <a:gd name="connsiteY124-14142" fmla="*/ 2343716 h 2344739"/>
              <a:gd name="connsiteX125-14143" fmla="*/ 5628108 w 12193149"/>
              <a:gd name="connsiteY125-14144" fmla="*/ 2344739 h 2344739"/>
              <a:gd name="connsiteX126-14145" fmla="*/ 5472054 w 12193149"/>
              <a:gd name="connsiteY126-14146" fmla="*/ 2330719 h 2344739"/>
              <a:gd name="connsiteX127-14147" fmla="*/ 5433909 w 12193149"/>
              <a:gd name="connsiteY127-14148" fmla="*/ 2319466 h 2344739"/>
              <a:gd name="connsiteX128-14149" fmla="*/ 5382817 w 12193149"/>
              <a:gd name="connsiteY128-14150" fmla="*/ 2301764 h 2344739"/>
              <a:gd name="connsiteX129-14151" fmla="*/ 5262912 w 12193149"/>
              <a:gd name="connsiteY129-14152" fmla="*/ 2281347 h 2344739"/>
              <a:gd name="connsiteX130-14153" fmla="*/ 5224109 w 12193149"/>
              <a:gd name="connsiteY130-14154" fmla="*/ 2270223 h 2344739"/>
              <a:gd name="connsiteX131-14155" fmla="*/ 5175808 w 12193149"/>
              <a:gd name="connsiteY131-14156" fmla="*/ 2267233 h 2344739"/>
              <a:gd name="connsiteX132-14157" fmla="*/ 5157702 w 12193149"/>
              <a:gd name="connsiteY132-14158" fmla="*/ 2260010 h 2344739"/>
              <a:gd name="connsiteX133-14159" fmla="*/ 5143747 w 12193149"/>
              <a:gd name="connsiteY133-14160" fmla="*/ 2256610 h 2344739"/>
              <a:gd name="connsiteX134-14161" fmla="*/ 5140744 w 12193149"/>
              <a:gd name="connsiteY134-14162" fmla="*/ 2254509 h 2344739"/>
              <a:gd name="connsiteX135-14163" fmla="*/ 5122807 w 12193149"/>
              <a:gd name="connsiteY135-14164" fmla="*/ 2243656 h 2344739"/>
              <a:gd name="connsiteX136-14165" fmla="*/ 5066938 w 12193149"/>
              <a:gd name="connsiteY136-14166" fmla="*/ 2250227 h 2344739"/>
              <a:gd name="connsiteX137-14167" fmla="*/ 5012662 w 12193149"/>
              <a:gd name="connsiteY137-14168" fmla="*/ 2233846 h 2344739"/>
              <a:gd name="connsiteX138-14169" fmla="*/ 4841589 w 12193149"/>
              <a:gd name="connsiteY138-14170" fmla="*/ 2209829 h 2344739"/>
              <a:gd name="connsiteX139-14171" fmla="*/ 4763595 w 12193149"/>
              <a:gd name="connsiteY139-14172" fmla="*/ 2182061 h 2344739"/>
              <a:gd name="connsiteX140-14173" fmla="*/ 4724334 w 12193149"/>
              <a:gd name="connsiteY140-14174" fmla="*/ 2173047 h 2344739"/>
              <a:gd name="connsiteX141-14175" fmla="*/ 4722324 w 12193149"/>
              <a:gd name="connsiteY141-14176" fmla="*/ 2172298 h 2344739"/>
              <a:gd name="connsiteX142-14177" fmla="*/ 4723259 w 12193149"/>
              <a:gd name="connsiteY142-14178" fmla="*/ 2172087 h 2344739"/>
              <a:gd name="connsiteX143-14179" fmla="*/ 4718350 w 12193149"/>
              <a:gd name="connsiteY143-14180" fmla="*/ 2170817 h 2344739"/>
              <a:gd name="connsiteX144-14181" fmla="*/ 4722324 w 12193149"/>
              <a:gd name="connsiteY144-14182" fmla="*/ 2172298 h 2344739"/>
              <a:gd name="connsiteX145-14183" fmla="*/ 4716674 w 12193149"/>
              <a:gd name="connsiteY145-14184" fmla="*/ 2173573 h 2344739"/>
              <a:gd name="connsiteX146-14185" fmla="*/ 4516962 w 12193149"/>
              <a:gd name="connsiteY146-14186" fmla="*/ 2163671 h 2344739"/>
              <a:gd name="connsiteX147-14187" fmla="*/ 4429691 w 12193149"/>
              <a:gd name="connsiteY147-14188" fmla="*/ 2153020 h 2344739"/>
              <a:gd name="connsiteX148-14189" fmla="*/ 4364023 w 12193149"/>
              <a:gd name="connsiteY148-14190" fmla="*/ 2151674 h 2344739"/>
              <a:gd name="connsiteX149-14191" fmla="*/ 4318114 w 12193149"/>
              <a:gd name="connsiteY149-14192" fmla="*/ 2158289 h 2344739"/>
              <a:gd name="connsiteX150-14193" fmla="*/ 4316258 w 12193149"/>
              <a:gd name="connsiteY150-14194" fmla="*/ 2156948 h 2344739"/>
              <a:gd name="connsiteX151-14195" fmla="*/ 4296292 w 12193149"/>
              <a:gd name="connsiteY151-14196" fmla="*/ 2155069 h 2344739"/>
              <a:gd name="connsiteX152-14197" fmla="*/ 4291212 w 12193149"/>
              <a:gd name="connsiteY152-14198" fmla="*/ 2157986 h 2344739"/>
              <a:gd name="connsiteX153-14199" fmla="*/ 4277290 w 12193149"/>
              <a:gd name="connsiteY153-14200" fmla="*/ 2157740 h 2344739"/>
              <a:gd name="connsiteX154-14201" fmla="*/ 4249265 w 12193149"/>
              <a:gd name="connsiteY154-14202" fmla="*/ 2160064 h 2344739"/>
              <a:gd name="connsiteX155-14203" fmla="*/ 4203199 w 12193149"/>
              <a:gd name="connsiteY155-14204" fmla="*/ 2157269 h 2344739"/>
              <a:gd name="connsiteX156-14205" fmla="*/ 4202893 w 12193149"/>
              <a:gd name="connsiteY156-14206" fmla="*/ 2156010 h 2344739"/>
              <a:gd name="connsiteX157-14207" fmla="*/ 4192396 w 12193149"/>
              <a:gd name="connsiteY157-14208" fmla="*/ 2150376 h 2344739"/>
              <a:gd name="connsiteX158-14209" fmla="*/ 4143893 w 12193149"/>
              <a:gd name="connsiteY158-14210" fmla="*/ 2134511 h 2344739"/>
              <a:gd name="connsiteX159-14211" fmla="*/ 4084245 w 12193149"/>
              <a:gd name="connsiteY159-14212" fmla="*/ 2107978 h 2344739"/>
              <a:gd name="connsiteX160-14213" fmla="*/ 4075694 w 12193149"/>
              <a:gd name="connsiteY160-14214" fmla="*/ 2107143 h 2344739"/>
              <a:gd name="connsiteX161-14215" fmla="*/ 4075575 w 12193149"/>
              <a:gd name="connsiteY161-14216" fmla="*/ 2106844 h 2344739"/>
              <a:gd name="connsiteX162-14217" fmla="*/ 4066658 w 12193149"/>
              <a:gd name="connsiteY162-14218" fmla="*/ 2105400 h 2344739"/>
              <a:gd name="connsiteX163-14219" fmla="*/ 4060102 w 12193149"/>
              <a:gd name="connsiteY163-14220" fmla="*/ 2105618 h 2344739"/>
              <a:gd name="connsiteX164-14221" fmla="*/ 4043512 w 12193149"/>
              <a:gd name="connsiteY164-14222" fmla="*/ 2103997 h 2344739"/>
              <a:gd name="connsiteX165-14223" fmla="*/ 4038145 w 12193149"/>
              <a:gd name="connsiteY165-14224" fmla="*/ 2101563 h 2344739"/>
              <a:gd name="connsiteX166-14225" fmla="*/ 4036511 w 12193149"/>
              <a:gd name="connsiteY166-14226" fmla="*/ 2097896 h 2344739"/>
              <a:gd name="connsiteX167-14227" fmla="*/ 4034926 w 12193149"/>
              <a:gd name="connsiteY167-14228" fmla="*/ 2098131 h 2344739"/>
              <a:gd name="connsiteX168-14229" fmla="*/ 4005686 w 12193149"/>
              <a:gd name="connsiteY168-14230" fmla="*/ 2085563 h 2344739"/>
              <a:gd name="connsiteX169-14231" fmla="*/ 3937994 w 12193149"/>
              <a:gd name="connsiteY169-14232" fmla="*/ 2068106 h 2344739"/>
              <a:gd name="connsiteX170-14233" fmla="*/ 3898423 w 12193149"/>
              <a:gd name="connsiteY170-14234" fmla="*/ 2062451 h 2344739"/>
              <a:gd name="connsiteX171-14235" fmla="*/ 3790908 w 12193149"/>
              <a:gd name="connsiteY171-14236" fmla="*/ 2042213 h 2344739"/>
              <a:gd name="connsiteX172-14237" fmla="*/ 3683661 w 12193149"/>
              <a:gd name="connsiteY172-14238" fmla="*/ 2018290 h 2344739"/>
              <a:gd name="connsiteX173-14239" fmla="*/ 3611183 w 12193149"/>
              <a:gd name="connsiteY173-14240" fmla="*/ 1986019 h 2344739"/>
              <a:gd name="connsiteX174-14241" fmla="*/ 3605003 w 12193149"/>
              <a:gd name="connsiteY174-14242" fmla="*/ 1987381 h 2344739"/>
              <a:gd name="connsiteX175-14243" fmla="*/ 3595884 w 12193149"/>
              <a:gd name="connsiteY175-14244" fmla="*/ 1987545 h 2344739"/>
              <a:gd name="connsiteX176-14245" fmla="*/ 3595649 w 12193149"/>
              <a:gd name="connsiteY176-14246" fmla="*/ 1987276 h 2344739"/>
              <a:gd name="connsiteX177-14247" fmla="*/ 3587126 w 12193149"/>
              <a:gd name="connsiteY177-14248" fmla="*/ 1987966 h 2344739"/>
              <a:gd name="connsiteX178-14249" fmla="*/ 3537283 w 12193149"/>
              <a:gd name="connsiteY178-14250" fmla="*/ 1978267 h 2344739"/>
              <a:gd name="connsiteX179-14251" fmla="*/ 3474371 w 12193149"/>
              <a:gd name="connsiteY179-14252" fmla="*/ 1974606 h 2344739"/>
              <a:gd name="connsiteX180-14253" fmla="*/ 3401876 w 12193149"/>
              <a:gd name="connsiteY180-14254" fmla="*/ 1962558 h 2344739"/>
              <a:gd name="connsiteX181-14255" fmla="*/ 3365036 w 12193149"/>
              <a:gd name="connsiteY181-14256" fmla="*/ 1979510 h 2344739"/>
              <a:gd name="connsiteX182-14257" fmla="*/ 3345174 w 12193149"/>
              <a:gd name="connsiteY182-14258" fmla="*/ 1981192 h 2344739"/>
              <a:gd name="connsiteX183-14259" fmla="*/ 3342846 w 12193149"/>
              <a:gd name="connsiteY183-14260" fmla="*/ 1980217 h 2344739"/>
              <a:gd name="connsiteX184-14261" fmla="*/ 3263504 w 12193149"/>
              <a:gd name="connsiteY184-14262" fmla="*/ 1986094 h 2344739"/>
              <a:gd name="connsiteX185-14263" fmla="*/ 3143704 w 12193149"/>
              <a:gd name="connsiteY185-14264" fmla="*/ 1993869 h 2344739"/>
              <a:gd name="connsiteX186-14265" fmla="*/ 3031439 w 12193149"/>
              <a:gd name="connsiteY186-14266" fmla="*/ 1996512 h 2344739"/>
              <a:gd name="connsiteX187-14267" fmla="*/ 2782717 w 12193149"/>
              <a:gd name="connsiteY187-14268" fmla="*/ 2018333 h 2344739"/>
              <a:gd name="connsiteX188-14269" fmla="*/ 2647675 w 12193149"/>
              <a:gd name="connsiteY188-14270" fmla="*/ 2028869 h 2344739"/>
              <a:gd name="connsiteX189-14271" fmla="*/ 2569176 w 12193149"/>
              <a:gd name="connsiteY189-14272" fmla="*/ 2002628 h 2344739"/>
              <a:gd name="connsiteX190-14273" fmla="*/ 2444403 w 12193149"/>
              <a:gd name="connsiteY190-14274" fmla="*/ 2016529 h 2344739"/>
              <a:gd name="connsiteX191-14275" fmla="*/ 2316260 w 12193149"/>
              <a:gd name="connsiteY191-14276" fmla="*/ 2024996 h 2344739"/>
              <a:gd name="connsiteX192-14277" fmla="*/ 2209726 w 12193149"/>
              <a:gd name="connsiteY192-14278" fmla="*/ 2019763 h 2344739"/>
              <a:gd name="connsiteX193-14279" fmla="*/ 2095813 w 12193149"/>
              <a:gd name="connsiteY193-14280" fmla="*/ 2003052 h 2344739"/>
              <a:gd name="connsiteX194-14281" fmla="*/ 1998504 w 12193149"/>
              <a:gd name="connsiteY194-14282" fmla="*/ 1995032 h 2344739"/>
              <a:gd name="connsiteX195-14283" fmla="*/ 1929320 w 12193149"/>
              <a:gd name="connsiteY195-14284" fmla="*/ 2016977 h 2344739"/>
              <a:gd name="connsiteX196-14285" fmla="*/ 1922798 w 12193149"/>
              <a:gd name="connsiteY196-14286" fmla="*/ 2012146 h 2344739"/>
              <a:gd name="connsiteX197-14287" fmla="*/ 1874228 w 12193149"/>
              <a:gd name="connsiteY197-14288" fmla="*/ 2013741 h 2344739"/>
              <a:gd name="connsiteX198-14289" fmla="*/ 1787803 w 12193149"/>
              <a:gd name="connsiteY198-14290" fmla="*/ 2041363 h 2344739"/>
              <a:gd name="connsiteX199-14291" fmla="*/ 1739352 w 12193149"/>
              <a:gd name="connsiteY199-14292" fmla="*/ 2036312 h 2344739"/>
              <a:gd name="connsiteX200-14293" fmla="*/ 1676219 w 12193149"/>
              <a:gd name="connsiteY200-14294" fmla="*/ 2019963 h 2344739"/>
              <a:gd name="connsiteX201-14295" fmla="*/ 1609817 w 12193149"/>
              <a:gd name="connsiteY201-14296" fmla="*/ 2013066 h 2344739"/>
              <a:gd name="connsiteX202-14297" fmla="*/ 1497258 w 12193149"/>
              <a:gd name="connsiteY202-14298" fmla="*/ 1987476 h 2344739"/>
              <a:gd name="connsiteX203-14299" fmla="*/ 1151127 w 12193149"/>
              <a:gd name="connsiteY203-14300" fmla="*/ 1938041 h 2344739"/>
              <a:gd name="connsiteX204-14301" fmla="*/ 859417 w 12193149"/>
              <a:gd name="connsiteY204-14302" fmla="*/ 1928608 h 2344739"/>
              <a:gd name="connsiteX205-14303" fmla="*/ 838688 w 12193149"/>
              <a:gd name="connsiteY205-14304" fmla="*/ 1929821 h 2344739"/>
              <a:gd name="connsiteX206-14305" fmla="*/ 817957 w 12193149"/>
              <a:gd name="connsiteY206-14306" fmla="*/ 1927857 h 2344739"/>
              <a:gd name="connsiteX207-14307" fmla="*/ 812654 w 12193149"/>
              <a:gd name="connsiteY207-14308" fmla="*/ 1930751 h 2344739"/>
              <a:gd name="connsiteX208-14309" fmla="*/ 721195 w 12193149"/>
              <a:gd name="connsiteY208-14310" fmla="*/ 1929661 h 2344739"/>
              <a:gd name="connsiteX209-14311" fmla="*/ 720890 w 12193149"/>
              <a:gd name="connsiteY209-14312" fmla="*/ 1928399 h 2344739"/>
              <a:gd name="connsiteX210-14313" fmla="*/ 710023 w 12193149"/>
              <a:gd name="connsiteY210-14314" fmla="*/ 1922722 h 2344739"/>
              <a:gd name="connsiteX211-14315" fmla="*/ 597940 w 12193149"/>
              <a:gd name="connsiteY211-14316" fmla="*/ 1879864 h 2344739"/>
              <a:gd name="connsiteX212-14317" fmla="*/ 579683 w 12193149"/>
              <a:gd name="connsiteY212-14318" fmla="*/ 1877212 h 2344739"/>
              <a:gd name="connsiteX213-14319" fmla="*/ 572865 w 12193149"/>
              <a:gd name="connsiteY213-14320" fmla="*/ 1877401 h 2344739"/>
              <a:gd name="connsiteX214-14321" fmla="*/ 446247 w 12193149"/>
              <a:gd name="connsiteY214-14322" fmla="*/ 1839371 h 2344739"/>
              <a:gd name="connsiteX215-14323" fmla="*/ 405163 w 12193149"/>
              <a:gd name="connsiteY215-14324" fmla="*/ 1833548 h 2344739"/>
              <a:gd name="connsiteX216-14325" fmla="*/ 293583 w 12193149"/>
              <a:gd name="connsiteY216-14326" fmla="*/ 1812852 h 2344739"/>
              <a:gd name="connsiteX217-14327" fmla="*/ 119529 w 12193149"/>
              <a:gd name="connsiteY217-14328" fmla="*/ 1761047 h 2344739"/>
              <a:gd name="connsiteX218-14329" fmla="*/ 16674 w 12193149"/>
              <a:gd name="connsiteY218-14330" fmla="*/ 1758191 h 2344739"/>
              <a:gd name="connsiteX219-14331" fmla="*/ 1150 w 12193149"/>
              <a:gd name="connsiteY219-14332" fmla="*/ 1752722 h 2344739"/>
              <a:gd name="connsiteX220-14333" fmla="*/ 1148 w 12193149"/>
              <a:gd name="connsiteY220-14334" fmla="*/ 222213 h 2344739"/>
              <a:gd name="connsiteX221-14335" fmla="*/ 1148 w 12193149"/>
              <a:gd name="connsiteY221-14336" fmla="*/ 0 h 2344739"/>
              <a:gd name="connsiteX0-14337" fmla="*/ 1148 w 12193149"/>
              <a:gd name="connsiteY0-14338" fmla="*/ 0 h 2344739"/>
              <a:gd name="connsiteX1-14339" fmla="*/ 12193148 w 12193149"/>
              <a:gd name="connsiteY1-14340" fmla="*/ 0 h 2344739"/>
              <a:gd name="connsiteX2-14341" fmla="*/ 12193148 w 12193149"/>
              <a:gd name="connsiteY2-14342" fmla="*/ 222213 h 2344739"/>
              <a:gd name="connsiteX3-14343" fmla="*/ 12193148 w 12193149"/>
              <a:gd name="connsiteY3-14344" fmla="*/ 389190 h 2344739"/>
              <a:gd name="connsiteX4-14345" fmla="*/ 12193149 w 12193149"/>
              <a:gd name="connsiteY4-14346" fmla="*/ 579739 h 2344739"/>
              <a:gd name="connsiteX5-14347" fmla="*/ 12185986 w 12193149"/>
              <a:gd name="connsiteY5-14348" fmla="*/ 584189 h 2344739"/>
              <a:gd name="connsiteX6-14349" fmla="*/ 12156363 w 12193149"/>
              <a:gd name="connsiteY6-14350" fmla="*/ 597366 h 2344739"/>
              <a:gd name="connsiteX7-14351" fmla="*/ 12139215 w 12193149"/>
              <a:gd name="connsiteY7-14352" fmla="*/ 623179 h 2344739"/>
              <a:gd name="connsiteX8-14353" fmla="*/ 12126327 w 12193149"/>
              <a:gd name="connsiteY8-14354" fmla="*/ 624690 h 2344739"/>
              <a:gd name="connsiteX9-14355" fmla="*/ 12124007 w 12193149"/>
              <a:gd name="connsiteY9-14356" fmla="*/ 624794 h 2344739"/>
              <a:gd name="connsiteX10-14357" fmla="*/ 12116854 w 12193149"/>
              <a:gd name="connsiteY10-14358" fmla="*/ 628608 h 2344739"/>
              <a:gd name="connsiteX11-14359" fmla="*/ 12099497 w 12193149"/>
              <a:gd name="connsiteY11-14360" fmla="*/ 628139 h 2344739"/>
              <a:gd name="connsiteX12-14361" fmla="*/ 12087073 w 12193149"/>
              <a:gd name="connsiteY12-14362" fmla="*/ 636341 h 2344739"/>
              <a:gd name="connsiteX13-14363" fmla="*/ 12031073 w 12193149"/>
              <a:gd name="connsiteY13-14364" fmla="*/ 680009 h 2344739"/>
              <a:gd name="connsiteX14-14365" fmla="*/ 11995833 w 12193149"/>
              <a:gd name="connsiteY14-14366" fmla="*/ 703458 h 2344739"/>
              <a:gd name="connsiteX15-14367" fmla="*/ 11979717 w 12193149"/>
              <a:gd name="connsiteY15-14368" fmla="*/ 708161 h 2344739"/>
              <a:gd name="connsiteX16-14369" fmla="*/ 11959046 w 12193149"/>
              <a:gd name="connsiteY16-14370" fmla="*/ 717558 h 2344739"/>
              <a:gd name="connsiteX17-14371" fmla="*/ 11920454 w 12193149"/>
              <a:gd name="connsiteY17-14372" fmla="*/ 730883 h 2344739"/>
              <a:gd name="connsiteX18-14373" fmla="*/ 11903656 w 12193149"/>
              <a:gd name="connsiteY18-14374" fmla="*/ 742426 h 2344739"/>
              <a:gd name="connsiteX19-14375" fmla="*/ 11895048 w 12193149"/>
              <a:gd name="connsiteY19-14376" fmla="*/ 744791 h 2344739"/>
              <a:gd name="connsiteX20-14377" fmla="*/ 11891968 w 12193149"/>
              <a:gd name="connsiteY20-14378" fmla="*/ 755729 h 2344739"/>
              <a:gd name="connsiteX21-14379" fmla="*/ 11870776 w 12193149"/>
              <a:gd name="connsiteY21-14380" fmla="*/ 777816 h 2344739"/>
              <a:gd name="connsiteX22-14381" fmla="*/ 11813376 w 12193149"/>
              <a:gd name="connsiteY22-14382" fmla="*/ 797659 h 2344739"/>
              <a:gd name="connsiteX23-14383" fmla="*/ 11749767 w 12193149"/>
              <a:gd name="connsiteY23-14384" fmla="*/ 872002 h 2344739"/>
              <a:gd name="connsiteX24-14385" fmla="*/ 11590693 w 12193149"/>
              <a:gd name="connsiteY24-14386" fmla="*/ 963777 h 2344739"/>
              <a:gd name="connsiteX25-14387" fmla="*/ 11506817 w 12193149"/>
              <a:gd name="connsiteY25-14388" fmla="*/ 1033623 h 2344739"/>
              <a:gd name="connsiteX26-14389" fmla="*/ 11280332 w 12193149"/>
              <a:gd name="connsiteY26-14390" fmla="*/ 1223571 h 2344739"/>
              <a:gd name="connsiteX27-14391" fmla="*/ 11228309 w 12193149"/>
              <a:gd name="connsiteY27-14392" fmla="*/ 1276236 h 2344739"/>
              <a:gd name="connsiteX28-14393" fmla="*/ 11218087 w 12193149"/>
              <a:gd name="connsiteY28-14394" fmla="*/ 1275961 h 2344739"/>
              <a:gd name="connsiteX29-14395" fmla="*/ 11217184 w 12193149"/>
              <a:gd name="connsiteY29-14396" fmla="*/ 1275018 h 2344739"/>
              <a:gd name="connsiteX30-14397" fmla="*/ 11188885 w 12193149"/>
              <a:gd name="connsiteY30-14398" fmla="*/ 1292383 h 2344739"/>
              <a:gd name="connsiteX31-14399" fmla="*/ 11184501 w 12193149"/>
              <a:gd name="connsiteY31-14400" fmla="*/ 1292525 h 2344739"/>
              <a:gd name="connsiteX32-14401" fmla="*/ 11166854 w 12193149"/>
              <a:gd name="connsiteY32-14402" fmla="*/ 1306612 h 2344739"/>
              <a:gd name="connsiteX33-14403" fmla="*/ 11157311 w 12193149"/>
              <a:gd name="connsiteY33-14404" fmla="*/ 1312414 h 2344739"/>
              <a:gd name="connsiteX34-14405" fmla="*/ 11155496 w 12193149"/>
              <a:gd name="connsiteY34-14406" fmla="*/ 1317097 h 2344739"/>
              <a:gd name="connsiteX35-14407" fmla="*/ 11140961 w 12193149"/>
              <a:gd name="connsiteY35-14408" fmla="*/ 1324115 h 2344739"/>
              <a:gd name="connsiteX36-14409" fmla="*/ 11138961 w 12193149"/>
              <a:gd name="connsiteY36-14410" fmla="*/ 1323772 h 2344739"/>
              <a:gd name="connsiteX37-14411" fmla="*/ 11128208 w 12193149"/>
              <a:gd name="connsiteY37-14412" fmla="*/ 1333832 h 2344739"/>
              <a:gd name="connsiteX38-14413" fmla="*/ 11120691 w 12193149"/>
              <a:gd name="connsiteY38-14414" fmla="*/ 1347424 h 2344739"/>
              <a:gd name="connsiteX39-14415" fmla="*/ 10894683 w 12193149"/>
              <a:gd name="connsiteY39-14416" fmla="*/ 1473399 h 2344739"/>
              <a:gd name="connsiteX40-14417" fmla="*/ 10773300 w 12193149"/>
              <a:gd name="connsiteY40-14418" fmla="*/ 1523191 h 2344739"/>
              <a:gd name="connsiteX41-14419" fmla="*/ 10627668 w 12193149"/>
              <a:gd name="connsiteY41-14420" fmla="*/ 1559229 h 2344739"/>
              <a:gd name="connsiteX42-14421" fmla="*/ 10581895 w 12193149"/>
              <a:gd name="connsiteY42-14422" fmla="*/ 1568689 h 2344739"/>
              <a:gd name="connsiteX43-14423" fmla="*/ 10547790 w 12193149"/>
              <a:gd name="connsiteY43-14424" fmla="*/ 1598423 h 2344739"/>
              <a:gd name="connsiteX44-14425" fmla="*/ 10529643 w 12193149"/>
              <a:gd name="connsiteY44-14426" fmla="*/ 1596907 h 2344739"/>
              <a:gd name="connsiteX45-14427" fmla="*/ 10526446 w 12193149"/>
              <a:gd name="connsiteY45-14428" fmla="*/ 1596411 h 2344739"/>
              <a:gd name="connsiteX46-14429" fmla="*/ 10515129 w 12193149"/>
              <a:gd name="connsiteY46-14430" fmla="*/ 1599537 h 2344739"/>
              <a:gd name="connsiteX47-14431" fmla="*/ 10491735 w 12193149"/>
              <a:gd name="connsiteY47-14432" fmla="*/ 1594156 h 2344739"/>
              <a:gd name="connsiteX48-14433" fmla="*/ 10471418 w 12193149"/>
              <a:gd name="connsiteY48-14434" fmla="*/ 1601693 h 2344739"/>
              <a:gd name="connsiteX49-14435" fmla="*/ 10377042 w 12193149"/>
              <a:gd name="connsiteY49-14436" fmla="*/ 1644598 h 2344739"/>
              <a:gd name="connsiteX50-14437" fmla="*/ 10319338 w 12193149"/>
              <a:gd name="connsiteY50-14438" fmla="*/ 1666221 h 2344739"/>
              <a:gd name="connsiteX51-14439" fmla="*/ 10295467 w 12193149"/>
              <a:gd name="connsiteY51-14440" fmla="*/ 1668079 h 2344739"/>
              <a:gd name="connsiteX52-14441" fmla="*/ 10263443 w 12193149"/>
              <a:gd name="connsiteY52-14442" fmla="*/ 1674948 h 2344739"/>
              <a:gd name="connsiteX53-14443" fmla="*/ 10205418 w 12193149"/>
              <a:gd name="connsiteY53-14444" fmla="*/ 1682149 h 2344739"/>
              <a:gd name="connsiteX54-14445" fmla="*/ 10177759 w 12193149"/>
              <a:gd name="connsiteY54-14446" fmla="*/ 1692943 h 2344739"/>
              <a:gd name="connsiteX55-14447" fmla="*/ 10165070 w 12193149"/>
              <a:gd name="connsiteY55-14448" fmla="*/ 1693739 h 2344739"/>
              <a:gd name="connsiteX56-14449" fmla="*/ 10156308 w 12193149"/>
              <a:gd name="connsiteY56-14450" fmla="*/ 1707487 h 2344739"/>
              <a:gd name="connsiteX57-14451" fmla="*/ 10118267 w 12193149"/>
              <a:gd name="connsiteY57-14452" fmla="*/ 1731142 h 2344739"/>
              <a:gd name="connsiteX58-14453" fmla="*/ 10083317 w 12193149"/>
              <a:gd name="connsiteY58-14454" fmla="*/ 1743296 h 2344739"/>
              <a:gd name="connsiteX59-14455" fmla="*/ 10040388 w 12193149"/>
              <a:gd name="connsiteY59-14456" fmla="*/ 1741632 h 2344739"/>
              <a:gd name="connsiteX60-14457" fmla="*/ 9961167 w 12193149"/>
              <a:gd name="connsiteY60-14458" fmla="*/ 1757147 h 2344739"/>
              <a:gd name="connsiteX61-14459" fmla="*/ 9848940 w 12193149"/>
              <a:gd name="connsiteY61-14460" fmla="*/ 1763915 h 2344739"/>
              <a:gd name="connsiteX62-14461" fmla="*/ 9729457 w 12193149"/>
              <a:gd name="connsiteY62-14462" fmla="*/ 1784122 h 2344739"/>
              <a:gd name="connsiteX63-14463" fmla="*/ 9585655 w 12193149"/>
              <a:gd name="connsiteY63-14464" fmla="*/ 1795542 h 2344739"/>
              <a:gd name="connsiteX64-14465" fmla="*/ 9338590 w 12193149"/>
              <a:gd name="connsiteY64-14466" fmla="*/ 1869293 h 2344739"/>
              <a:gd name="connsiteX65-14467" fmla="*/ 9232518 w 12193149"/>
              <a:gd name="connsiteY65-14468" fmla="*/ 1893149 h 2344739"/>
              <a:gd name="connsiteX66-14469" fmla="*/ 9156690 w 12193149"/>
              <a:gd name="connsiteY66-14470" fmla="*/ 1903228 h 2344739"/>
              <a:gd name="connsiteX67-14471" fmla="*/ 9054601 w 12193149"/>
              <a:gd name="connsiteY67-14472" fmla="*/ 1910755 h 2344739"/>
              <a:gd name="connsiteX68-14473" fmla="*/ 9006634 w 12193149"/>
              <a:gd name="connsiteY68-14474" fmla="*/ 1914040 h 2344739"/>
              <a:gd name="connsiteX69-14475" fmla="*/ 9006349 w 12193149"/>
              <a:gd name="connsiteY69-14476" fmla="*/ 1913800 h 2344739"/>
              <a:gd name="connsiteX70-14477" fmla="*/ 8997380 w 12193149"/>
              <a:gd name="connsiteY70-14478" fmla="*/ 1915011 h 2344739"/>
              <a:gd name="connsiteX71-14479" fmla="*/ 8991542 w 12193149"/>
              <a:gd name="connsiteY71-14480" fmla="*/ 1917072 h 2344739"/>
              <a:gd name="connsiteX72-14481" fmla="*/ 8975485 w 12193149"/>
              <a:gd name="connsiteY72-14482" fmla="*/ 1920298 h 2344739"/>
              <a:gd name="connsiteX73-14483" fmla="*/ 8969159 w 12193149"/>
              <a:gd name="connsiteY73-14484" fmla="*/ 1919598 h 2344739"/>
              <a:gd name="connsiteX74-14485" fmla="*/ 8964196 w 12193149"/>
              <a:gd name="connsiteY74-14486" fmla="*/ 1917373 h 2344739"/>
              <a:gd name="connsiteX75-14487" fmla="*/ 8930136 w 12193149"/>
              <a:gd name="connsiteY75-14488" fmla="*/ 1914185 h 2344739"/>
              <a:gd name="connsiteX76-14489" fmla="*/ 8753592 w 12193149"/>
              <a:gd name="connsiteY76-14490" fmla="*/ 1933417 h 2344739"/>
              <a:gd name="connsiteX77-14491" fmla="*/ 8708995 w 12193149"/>
              <a:gd name="connsiteY77-14492" fmla="*/ 1935518 h 2344739"/>
              <a:gd name="connsiteX78-14493" fmla="*/ 8597219 w 12193149"/>
              <a:gd name="connsiteY78-14494" fmla="*/ 1944090 h 2344739"/>
              <a:gd name="connsiteX79-14495" fmla="*/ 8526378 w 12193149"/>
              <a:gd name="connsiteY79-14496" fmla="*/ 1929248 h 2344739"/>
              <a:gd name="connsiteX80-14497" fmla="*/ 8512131 w 12193149"/>
              <a:gd name="connsiteY80-14498" fmla="*/ 1935163 h 2344739"/>
              <a:gd name="connsiteX81-14499" fmla="*/ 8507315 w 12193149"/>
              <a:gd name="connsiteY81-14500" fmla="*/ 1938164 h 2344739"/>
              <a:gd name="connsiteX82-14501" fmla="*/ 8499116 w 12193149"/>
              <a:gd name="connsiteY82-14502" fmla="*/ 1940902 h 2344739"/>
              <a:gd name="connsiteX83-14503" fmla="*/ 8498742 w 12193149"/>
              <a:gd name="connsiteY83-14504" fmla="*/ 1940723 h 2344739"/>
              <a:gd name="connsiteX84-14505" fmla="*/ 8491397 w 12193149"/>
              <a:gd name="connsiteY84-14506" fmla="*/ 1943773 h 2344739"/>
              <a:gd name="connsiteX85-14507" fmla="*/ 8368330 w 12193149"/>
              <a:gd name="connsiteY85-14508" fmla="*/ 1957815 h 2344739"/>
              <a:gd name="connsiteX86-14509" fmla="*/ 8354947 w 12193149"/>
              <a:gd name="connsiteY86-14510" fmla="*/ 1958009 h 2344739"/>
              <a:gd name="connsiteX87-14511" fmla="*/ 8321252 w 12193149"/>
              <a:gd name="connsiteY87-14512" fmla="*/ 1974587 h 2344739"/>
              <a:gd name="connsiteX88-14513" fmla="*/ 8315581 w 12193149"/>
              <a:gd name="connsiteY88-14514" fmla="*/ 1974913 h 2344739"/>
              <a:gd name="connsiteX89-14515" fmla="*/ 8296322 w 12193149"/>
              <a:gd name="connsiteY89-14516" fmla="*/ 1988808 h 2344739"/>
              <a:gd name="connsiteX90-14517" fmla="*/ 8285424 w 12193149"/>
              <a:gd name="connsiteY90-14518" fmla="*/ 1994631 h 2344739"/>
              <a:gd name="connsiteX91-14519" fmla="*/ 8284298 w 12193149"/>
              <a:gd name="connsiteY91-14520" fmla="*/ 1999074 h 2344739"/>
              <a:gd name="connsiteX92-14521" fmla="*/ 8267224 w 12193149"/>
              <a:gd name="connsiteY92-14522" fmla="*/ 2006249 h 2344739"/>
              <a:gd name="connsiteX93-14523" fmla="*/ 8264525 w 12193149"/>
              <a:gd name="connsiteY93-14524" fmla="*/ 2006019 h 2344739"/>
              <a:gd name="connsiteX94-14525" fmla="*/ 8253181 w 12193149"/>
              <a:gd name="connsiteY94-14526" fmla="*/ 2015862 h 2344739"/>
              <a:gd name="connsiteX95-14527" fmla="*/ 8246982 w 12193149"/>
              <a:gd name="connsiteY95-14528" fmla="*/ 2028854 h 2344739"/>
              <a:gd name="connsiteX96-14529" fmla="*/ 8091420 w 12193149"/>
              <a:gd name="connsiteY96-14530" fmla="*/ 2075015 h 2344739"/>
              <a:gd name="connsiteX97-14531" fmla="*/ 7906555 w 12193149"/>
              <a:gd name="connsiteY97-14532" fmla="*/ 2116988 h 2344739"/>
              <a:gd name="connsiteX98-14533" fmla="*/ 7719893 w 12193149"/>
              <a:gd name="connsiteY98-14534" fmla="*/ 2142703 h 2344739"/>
              <a:gd name="connsiteX99-14535" fmla="*/ 7615495 w 12193149"/>
              <a:gd name="connsiteY99-14536" fmla="*/ 2139232 h 2344739"/>
              <a:gd name="connsiteX100-14537" fmla="*/ 7528691 w 12193149"/>
              <a:gd name="connsiteY100-14538" fmla="*/ 2145060 h 2344739"/>
              <a:gd name="connsiteX101-14539" fmla="*/ 7520719 w 12193149"/>
              <a:gd name="connsiteY101-14540" fmla="*/ 2147613 h 2344739"/>
              <a:gd name="connsiteX102-14541" fmla="*/ 7508559 w 12193149"/>
              <a:gd name="connsiteY102-14542" fmla="*/ 2148948 h 2344739"/>
              <a:gd name="connsiteX103-14543" fmla="*/ 7508188 w 12193149"/>
              <a:gd name="connsiteY103-14544" fmla="*/ 2148621 h 2344739"/>
              <a:gd name="connsiteX104-14545" fmla="*/ 7496943 w 12193149"/>
              <a:gd name="connsiteY104-14546" fmla="*/ 2150573 h 2344739"/>
              <a:gd name="connsiteX105-14547" fmla="*/ 7406539 w 12193149"/>
              <a:gd name="connsiteY105-14548" fmla="*/ 2142468 h 2344739"/>
              <a:gd name="connsiteX106-14549" fmla="*/ 7219707 w 12193149"/>
              <a:gd name="connsiteY106-14550" fmla="*/ 2156680 h 2344739"/>
              <a:gd name="connsiteX107-14551" fmla="*/ 7202249 w 12193149"/>
              <a:gd name="connsiteY107-14552" fmla="*/ 2161230 h 2344739"/>
              <a:gd name="connsiteX108-14553" fmla="*/ 7198152 w 12193149"/>
              <a:gd name="connsiteY108-14554" fmla="*/ 2166588 h 2344739"/>
              <a:gd name="connsiteX109-14555" fmla="*/ 7171956 w 12193149"/>
              <a:gd name="connsiteY109-14556" fmla="*/ 2171236 h 2344739"/>
              <a:gd name="connsiteX110-14557" fmla="*/ 7098136 w 12193149"/>
              <a:gd name="connsiteY110-14558" fmla="*/ 2183464 h 2344739"/>
              <a:gd name="connsiteX111-14559" fmla="*/ 7019644 w 12193149"/>
              <a:gd name="connsiteY111-14560" fmla="*/ 2183090 h 2344739"/>
              <a:gd name="connsiteX112-14561" fmla="*/ 6905294 w 12193149"/>
              <a:gd name="connsiteY112-14562" fmla="*/ 2212596 h 2344739"/>
              <a:gd name="connsiteX113-14563" fmla="*/ 6709370 w 12193149"/>
              <a:gd name="connsiteY113-14564" fmla="*/ 2240551 h 2344739"/>
              <a:gd name="connsiteX114-14565" fmla="*/ 6550602 w 12193149"/>
              <a:gd name="connsiteY114-14566" fmla="*/ 2269327 h 2344739"/>
              <a:gd name="connsiteX115-14567" fmla="*/ 6318708 w 12193149"/>
              <a:gd name="connsiteY115-14568" fmla="*/ 2316127 h 2344739"/>
              <a:gd name="connsiteX116-14569" fmla="*/ 6169822 w 12193149"/>
              <a:gd name="connsiteY116-14570" fmla="*/ 2318214 h 2344739"/>
              <a:gd name="connsiteX117-14571" fmla="*/ 6074996 w 12193149"/>
              <a:gd name="connsiteY117-14572" fmla="*/ 2338676 h 2344739"/>
              <a:gd name="connsiteX118-14573" fmla="*/ 6069677 w 12193149"/>
              <a:gd name="connsiteY118-14574" fmla="*/ 2337139 h 2344739"/>
              <a:gd name="connsiteX119-14575" fmla="*/ 6049786 w 12193149"/>
              <a:gd name="connsiteY119-14576" fmla="*/ 2337822 h 2344739"/>
              <a:gd name="connsiteX120-14577" fmla="*/ 6042433 w 12193149"/>
              <a:gd name="connsiteY120-14578" fmla="*/ 2329473 h 2344739"/>
              <a:gd name="connsiteX121-14579" fmla="*/ 6011238 w 12193149"/>
              <a:gd name="connsiteY121-14580" fmla="*/ 2324380 h 2344739"/>
              <a:gd name="connsiteX122-14581" fmla="*/ 5958523 w 12193149"/>
              <a:gd name="connsiteY122-14582" fmla="*/ 2328024 h 2344739"/>
              <a:gd name="connsiteX123-14583" fmla="*/ 5760067 w 12193149"/>
              <a:gd name="connsiteY123-14584" fmla="*/ 2343716 h 2344739"/>
              <a:gd name="connsiteX124-14585" fmla="*/ 5628108 w 12193149"/>
              <a:gd name="connsiteY124-14586" fmla="*/ 2344739 h 2344739"/>
              <a:gd name="connsiteX125-14587" fmla="*/ 5472054 w 12193149"/>
              <a:gd name="connsiteY125-14588" fmla="*/ 2330719 h 2344739"/>
              <a:gd name="connsiteX126-14589" fmla="*/ 5433909 w 12193149"/>
              <a:gd name="connsiteY126-14590" fmla="*/ 2319466 h 2344739"/>
              <a:gd name="connsiteX127-14591" fmla="*/ 5382817 w 12193149"/>
              <a:gd name="connsiteY127-14592" fmla="*/ 2301764 h 2344739"/>
              <a:gd name="connsiteX128-14593" fmla="*/ 5262912 w 12193149"/>
              <a:gd name="connsiteY128-14594" fmla="*/ 2281347 h 2344739"/>
              <a:gd name="connsiteX129-14595" fmla="*/ 5224109 w 12193149"/>
              <a:gd name="connsiteY129-14596" fmla="*/ 2270223 h 2344739"/>
              <a:gd name="connsiteX130-14597" fmla="*/ 5175808 w 12193149"/>
              <a:gd name="connsiteY130-14598" fmla="*/ 2267233 h 2344739"/>
              <a:gd name="connsiteX131-14599" fmla="*/ 5157702 w 12193149"/>
              <a:gd name="connsiteY131-14600" fmla="*/ 2260010 h 2344739"/>
              <a:gd name="connsiteX132-14601" fmla="*/ 5143747 w 12193149"/>
              <a:gd name="connsiteY132-14602" fmla="*/ 2256610 h 2344739"/>
              <a:gd name="connsiteX133-14603" fmla="*/ 5140744 w 12193149"/>
              <a:gd name="connsiteY133-14604" fmla="*/ 2254509 h 2344739"/>
              <a:gd name="connsiteX134-14605" fmla="*/ 5122807 w 12193149"/>
              <a:gd name="connsiteY134-14606" fmla="*/ 2243656 h 2344739"/>
              <a:gd name="connsiteX135-14607" fmla="*/ 5066938 w 12193149"/>
              <a:gd name="connsiteY135-14608" fmla="*/ 2250227 h 2344739"/>
              <a:gd name="connsiteX136-14609" fmla="*/ 5012662 w 12193149"/>
              <a:gd name="connsiteY136-14610" fmla="*/ 2233846 h 2344739"/>
              <a:gd name="connsiteX137-14611" fmla="*/ 4841589 w 12193149"/>
              <a:gd name="connsiteY137-14612" fmla="*/ 2209829 h 2344739"/>
              <a:gd name="connsiteX138-14613" fmla="*/ 4763595 w 12193149"/>
              <a:gd name="connsiteY138-14614" fmla="*/ 2182061 h 2344739"/>
              <a:gd name="connsiteX139-14615" fmla="*/ 4724334 w 12193149"/>
              <a:gd name="connsiteY139-14616" fmla="*/ 2173047 h 2344739"/>
              <a:gd name="connsiteX140-14617" fmla="*/ 4722324 w 12193149"/>
              <a:gd name="connsiteY140-14618" fmla="*/ 2172298 h 2344739"/>
              <a:gd name="connsiteX141-14619" fmla="*/ 4723259 w 12193149"/>
              <a:gd name="connsiteY141-14620" fmla="*/ 2172087 h 2344739"/>
              <a:gd name="connsiteX142-14621" fmla="*/ 4718350 w 12193149"/>
              <a:gd name="connsiteY142-14622" fmla="*/ 2170817 h 2344739"/>
              <a:gd name="connsiteX143-14623" fmla="*/ 4722324 w 12193149"/>
              <a:gd name="connsiteY143-14624" fmla="*/ 2172298 h 2344739"/>
              <a:gd name="connsiteX144-14625" fmla="*/ 4716674 w 12193149"/>
              <a:gd name="connsiteY144-14626" fmla="*/ 2173573 h 2344739"/>
              <a:gd name="connsiteX145-14627" fmla="*/ 4516962 w 12193149"/>
              <a:gd name="connsiteY145-14628" fmla="*/ 2163671 h 2344739"/>
              <a:gd name="connsiteX146-14629" fmla="*/ 4429691 w 12193149"/>
              <a:gd name="connsiteY146-14630" fmla="*/ 2153020 h 2344739"/>
              <a:gd name="connsiteX147-14631" fmla="*/ 4364023 w 12193149"/>
              <a:gd name="connsiteY147-14632" fmla="*/ 2151674 h 2344739"/>
              <a:gd name="connsiteX148-14633" fmla="*/ 4318114 w 12193149"/>
              <a:gd name="connsiteY148-14634" fmla="*/ 2158289 h 2344739"/>
              <a:gd name="connsiteX149-14635" fmla="*/ 4316258 w 12193149"/>
              <a:gd name="connsiteY149-14636" fmla="*/ 2156948 h 2344739"/>
              <a:gd name="connsiteX150-14637" fmla="*/ 4296292 w 12193149"/>
              <a:gd name="connsiteY150-14638" fmla="*/ 2155069 h 2344739"/>
              <a:gd name="connsiteX151-14639" fmla="*/ 4291212 w 12193149"/>
              <a:gd name="connsiteY151-14640" fmla="*/ 2157986 h 2344739"/>
              <a:gd name="connsiteX152-14641" fmla="*/ 4277290 w 12193149"/>
              <a:gd name="connsiteY152-14642" fmla="*/ 2157740 h 2344739"/>
              <a:gd name="connsiteX153-14643" fmla="*/ 4249265 w 12193149"/>
              <a:gd name="connsiteY153-14644" fmla="*/ 2160064 h 2344739"/>
              <a:gd name="connsiteX154-14645" fmla="*/ 4203199 w 12193149"/>
              <a:gd name="connsiteY154-14646" fmla="*/ 2157269 h 2344739"/>
              <a:gd name="connsiteX155-14647" fmla="*/ 4202893 w 12193149"/>
              <a:gd name="connsiteY155-14648" fmla="*/ 2156010 h 2344739"/>
              <a:gd name="connsiteX156-14649" fmla="*/ 4192396 w 12193149"/>
              <a:gd name="connsiteY156-14650" fmla="*/ 2150376 h 2344739"/>
              <a:gd name="connsiteX157-14651" fmla="*/ 4143893 w 12193149"/>
              <a:gd name="connsiteY157-14652" fmla="*/ 2134511 h 2344739"/>
              <a:gd name="connsiteX158-14653" fmla="*/ 4084245 w 12193149"/>
              <a:gd name="connsiteY158-14654" fmla="*/ 2107978 h 2344739"/>
              <a:gd name="connsiteX159-14655" fmla="*/ 4075694 w 12193149"/>
              <a:gd name="connsiteY159-14656" fmla="*/ 2107143 h 2344739"/>
              <a:gd name="connsiteX160-14657" fmla="*/ 4075575 w 12193149"/>
              <a:gd name="connsiteY160-14658" fmla="*/ 2106844 h 2344739"/>
              <a:gd name="connsiteX161-14659" fmla="*/ 4066658 w 12193149"/>
              <a:gd name="connsiteY161-14660" fmla="*/ 2105400 h 2344739"/>
              <a:gd name="connsiteX162-14661" fmla="*/ 4060102 w 12193149"/>
              <a:gd name="connsiteY162-14662" fmla="*/ 2105618 h 2344739"/>
              <a:gd name="connsiteX163-14663" fmla="*/ 4043512 w 12193149"/>
              <a:gd name="connsiteY163-14664" fmla="*/ 2103997 h 2344739"/>
              <a:gd name="connsiteX164-14665" fmla="*/ 4038145 w 12193149"/>
              <a:gd name="connsiteY164-14666" fmla="*/ 2101563 h 2344739"/>
              <a:gd name="connsiteX165-14667" fmla="*/ 4036511 w 12193149"/>
              <a:gd name="connsiteY165-14668" fmla="*/ 2097896 h 2344739"/>
              <a:gd name="connsiteX166-14669" fmla="*/ 4034926 w 12193149"/>
              <a:gd name="connsiteY166-14670" fmla="*/ 2098131 h 2344739"/>
              <a:gd name="connsiteX167-14671" fmla="*/ 4005686 w 12193149"/>
              <a:gd name="connsiteY167-14672" fmla="*/ 2085563 h 2344739"/>
              <a:gd name="connsiteX168-14673" fmla="*/ 3937994 w 12193149"/>
              <a:gd name="connsiteY168-14674" fmla="*/ 2068106 h 2344739"/>
              <a:gd name="connsiteX169-14675" fmla="*/ 3898423 w 12193149"/>
              <a:gd name="connsiteY169-14676" fmla="*/ 2062451 h 2344739"/>
              <a:gd name="connsiteX170-14677" fmla="*/ 3790908 w 12193149"/>
              <a:gd name="connsiteY170-14678" fmla="*/ 2042213 h 2344739"/>
              <a:gd name="connsiteX171-14679" fmla="*/ 3683661 w 12193149"/>
              <a:gd name="connsiteY171-14680" fmla="*/ 2018290 h 2344739"/>
              <a:gd name="connsiteX172-14681" fmla="*/ 3611183 w 12193149"/>
              <a:gd name="connsiteY172-14682" fmla="*/ 1986019 h 2344739"/>
              <a:gd name="connsiteX173-14683" fmla="*/ 3605003 w 12193149"/>
              <a:gd name="connsiteY173-14684" fmla="*/ 1987381 h 2344739"/>
              <a:gd name="connsiteX174-14685" fmla="*/ 3595884 w 12193149"/>
              <a:gd name="connsiteY174-14686" fmla="*/ 1987545 h 2344739"/>
              <a:gd name="connsiteX175-14687" fmla="*/ 3595649 w 12193149"/>
              <a:gd name="connsiteY175-14688" fmla="*/ 1987276 h 2344739"/>
              <a:gd name="connsiteX176-14689" fmla="*/ 3587126 w 12193149"/>
              <a:gd name="connsiteY176-14690" fmla="*/ 1987966 h 2344739"/>
              <a:gd name="connsiteX177-14691" fmla="*/ 3537283 w 12193149"/>
              <a:gd name="connsiteY177-14692" fmla="*/ 1978267 h 2344739"/>
              <a:gd name="connsiteX178-14693" fmla="*/ 3474371 w 12193149"/>
              <a:gd name="connsiteY178-14694" fmla="*/ 1974606 h 2344739"/>
              <a:gd name="connsiteX179-14695" fmla="*/ 3401876 w 12193149"/>
              <a:gd name="connsiteY179-14696" fmla="*/ 1962558 h 2344739"/>
              <a:gd name="connsiteX180-14697" fmla="*/ 3365036 w 12193149"/>
              <a:gd name="connsiteY180-14698" fmla="*/ 1979510 h 2344739"/>
              <a:gd name="connsiteX181-14699" fmla="*/ 3345174 w 12193149"/>
              <a:gd name="connsiteY181-14700" fmla="*/ 1981192 h 2344739"/>
              <a:gd name="connsiteX182-14701" fmla="*/ 3342846 w 12193149"/>
              <a:gd name="connsiteY182-14702" fmla="*/ 1980217 h 2344739"/>
              <a:gd name="connsiteX183-14703" fmla="*/ 3263504 w 12193149"/>
              <a:gd name="connsiteY183-14704" fmla="*/ 1986094 h 2344739"/>
              <a:gd name="connsiteX184-14705" fmla="*/ 3143704 w 12193149"/>
              <a:gd name="connsiteY184-14706" fmla="*/ 1993869 h 2344739"/>
              <a:gd name="connsiteX185-14707" fmla="*/ 3031439 w 12193149"/>
              <a:gd name="connsiteY185-14708" fmla="*/ 1996512 h 2344739"/>
              <a:gd name="connsiteX186-14709" fmla="*/ 2782717 w 12193149"/>
              <a:gd name="connsiteY186-14710" fmla="*/ 2018333 h 2344739"/>
              <a:gd name="connsiteX187-14711" fmla="*/ 2647675 w 12193149"/>
              <a:gd name="connsiteY187-14712" fmla="*/ 2028869 h 2344739"/>
              <a:gd name="connsiteX188-14713" fmla="*/ 2569176 w 12193149"/>
              <a:gd name="connsiteY188-14714" fmla="*/ 2002628 h 2344739"/>
              <a:gd name="connsiteX189-14715" fmla="*/ 2444403 w 12193149"/>
              <a:gd name="connsiteY189-14716" fmla="*/ 2016529 h 2344739"/>
              <a:gd name="connsiteX190-14717" fmla="*/ 2316260 w 12193149"/>
              <a:gd name="connsiteY190-14718" fmla="*/ 2024996 h 2344739"/>
              <a:gd name="connsiteX191-14719" fmla="*/ 2209726 w 12193149"/>
              <a:gd name="connsiteY191-14720" fmla="*/ 2019763 h 2344739"/>
              <a:gd name="connsiteX192-14721" fmla="*/ 2095813 w 12193149"/>
              <a:gd name="connsiteY192-14722" fmla="*/ 2003052 h 2344739"/>
              <a:gd name="connsiteX193-14723" fmla="*/ 1998504 w 12193149"/>
              <a:gd name="connsiteY193-14724" fmla="*/ 1995032 h 2344739"/>
              <a:gd name="connsiteX194-14725" fmla="*/ 1929320 w 12193149"/>
              <a:gd name="connsiteY194-14726" fmla="*/ 2016977 h 2344739"/>
              <a:gd name="connsiteX195-14727" fmla="*/ 1922798 w 12193149"/>
              <a:gd name="connsiteY195-14728" fmla="*/ 2012146 h 2344739"/>
              <a:gd name="connsiteX196-14729" fmla="*/ 1874228 w 12193149"/>
              <a:gd name="connsiteY196-14730" fmla="*/ 2013741 h 2344739"/>
              <a:gd name="connsiteX197-14731" fmla="*/ 1787803 w 12193149"/>
              <a:gd name="connsiteY197-14732" fmla="*/ 2041363 h 2344739"/>
              <a:gd name="connsiteX198-14733" fmla="*/ 1739352 w 12193149"/>
              <a:gd name="connsiteY198-14734" fmla="*/ 2036312 h 2344739"/>
              <a:gd name="connsiteX199-14735" fmla="*/ 1676219 w 12193149"/>
              <a:gd name="connsiteY199-14736" fmla="*/ 2019963 h 2344739"/>
              <a:gd name="connsiteX200-14737" fmla="*/ 1609817 w 12193149"/>
              <a:gd name="connsiteY200-14738" fmla="*/ 2013066 h 2344739"/>
              <a:gd name="connsiteX201-14739" fmla="*/ 1497258 w 12193149"/>
              <a:gd name="connsiteY201-14740" fmla="*/ 1987476 h 2344739"/>
              <a:gd name="connsiteX202-14741" fmla="*/ 1151127 w 12193149"/>
              <a:gd name="connsiteY202-14742" fmla="*/ 1938041 h 2344739"/>
              <a:gd name="connsiteX203-14743" fmla="*/ 859417 w 12193149"/>
              <a:gd name="connsiteY203-14744" fmla="*/ 1928608 h 2344739"/>
              <a:gd name="connsiteX204-14745" fmla="*/ 838688 w 12193149"/>
              <a:gd name="connsiteY204-14746" fmla="*/ 1929821 h 2344739"/>
              <a:gd name="connsiteX205-14747" fmla="*/ 817957 w 12193149"/>
              <a:gd name="connsiteY205-14748" fmla="*/ 1927857 h 2344739"/>
              <a:gd name="connsiteX206-14749" fmla="*/ 812654 w 12193149"/>
              <a:gd name="connsiteY206-14750" fmla="*/ 1930751 h 2344739"/>
              <a:gd name="connsiteX207-14751" fmla="*/ 721195 w 12193149"/>
              <a:gd name="connsiteY207-14752" fmla="*/ 1929661 h 2344739"/>
              <a:gd name="connsiteX208-14753" fmla="*/ 720890 w 12193149"/>
              <a:gd name="connsiteY208-14754" fmla="*/ 1928399 h 2344739"/>
              <a:gd name="connsiteX209-14755" fmla="*/ 710023 w 12193149"/>
              <a:gd name="connsiteY209-14756" fmla="*/ 1922722 h 2344739"/>
              <a:gd name="connsiteX210-14757" fmla="*/ 597940 w 12193149"/>
              <a:gd name="connsiteY210-14758" fmla="*/ 1879864 h 2344739"/>
              <a:gd name="connsiteX211-14759" fmla="*/ 579683 w 12193149"/>
              <a:gd name="connsiteY211-14760" fmla="*/ 1877212 h 2344739"/>
              <a:gd name="connsiteX212-14761" fmla="*/ 572865 w 12193149"/>
              <a:gd name="connsiteY212-14762" fmla="*/ 1877401 h 2344739"/>
              <a:gd name="connsiteX213-14763" fmla="*/ 446247 w 12193149"/>
              <a:gd name="connsiteY213-14764" fmla="*/ 1839371 h 2344739"/>
              <a:gd name="connsiteX214-14765" fmla="*/ 405163 w 12193149"/>
              <a:gd name="connsiteY214-14766" fmla="*/ 1833548 h 2344739"/>
              <a:gd name="connsiteX215-14767" fmla="*/ 293583 w 12193149"/>
              <a:gd name="connsiteY215-14768" fmla="*/ 1812852 h 2344739"/>
              <a:gd name="connsiteX216-14769" fmla="*/ 119529 w 12193149"/>
              <a:gd name="connsiteY216-14770" fmla="*/ 1761047 h 2344739"/>
              <a:gd name="connsiteX217-14771" fmla="*/ 16674 w 12193149"/>
              <a:gd name="connsiteY217-14772" fmla="*/ 1758191 h 2344739"/>
              <a:gd name="connsiteX218-14773" fmla="*/ 1150 w 12193149"/>
              <a:gd name="connsiteY218-14774" fmla="*/ 1752722 h 2344739"/>
              <a:gd name="connsiteX219-14775" fmla="*/ 1148 w 12193149"/>
              <a:gd name="connsiteY219-14776" fmla="*/ 222213 h 2344739"/>
              <a:gd name="connsiteX220-14777" fmla="*/ 1148 w 12193149"/>
              <a:gd name="connsiteY220-14778" fmla="*/ 0 h 2344739"/>
              <a:gd name="connsiteX0-14779" fmla="*/ 1148 w 12193149"/>
              <a:gd name="connsiteY0-14780" fmla="*/ 0 h 2344739"/>
              <a:gd name="connsiteX1-14781" fmla="*/ 12193148 w 12193149"/>
              <a:gd name="connsiteY1-14782" fmla="*/ 0 h 2344739"/>
              <a:gd name="connsiteX2-14783" fmla="*/ 12193148 w 12193149"/>
              <a:gd name="connsiteY2-14784" fmla="*/ 222213 h 2344739"/>
              <a:gd name="connsiteX3-14785" fmla="*/ 12193148 w 12193149"/>
              <a:gd name="connsiteY3-14786" fmla="*/ 389190 h 2344739"/>
              <a:gd name="connsiteX4-14787" fmla="*/ 12193149 w 12193149"/>
              <a:gd name="connsiteY4-14788" fmla="*/ 579739 h 2344739"/>
              <a:gd name="connsiteX5-14789" fmla="*/ 12185986 w 12193149"/>
              <a:gd name="connsiteY5-14790" fmla="*/ 584189 h 2344739"/>
              <a:gd name="connsiteX6-14791" fmla="*/ 12156363 w 12193149"/>
              <a:gd name="connsiteY6-14792" fmla="*/ 597366 h 2344739"/>
              <a:gd name="connsiteX7-14793" fmla="*/ 12139215 w 12193149"/>
              <a:gd name="connsiteY7-14794" fmla="*/ 623179 h 2344739"/>
              <a:gd name="connsiteX8-14795" fmla="*/ 12126327 w 12193149"/>
              <a:gd name="connsiteY8-14796" fmla="*/ 624690 h 2344739"/>
              <a:gd name="connsiteX9-14797" fmla="*/ 12124007 w 12193149"/>
              <a:gd name="connsiteY9-14798" fmla="*/ 624794 h 2344739"/>
              <a:gd name="connsiteX10-14799" fmla="*/ 12116854 w 12193149"/>
              <a:gd name="connsiteY10-14800" fmla="*/ 628608 h 2344739"/>
              <a:gd name="connsiteX11-14801" fmla="*/ 12099497 w 12193149"/>
              <a:gd name="connsiteY11-14802" fmla="*/ 628139 h 2344739"/>
              <a:gd name="connsiteX12-14803" fmla="*/ 12087073 w 12193149"/>
              <a:gd name="connsiteY12-14804" fmla="*/ 636341 h 2344739"/>
              <a:gd name="connsiteX13-14805" fmla="*/ 12031073 w 12193149"/>
              <a:gd name="connsiteY13-14806" fmla="*/ 680009 h 2344739"/>
              <a:gd name="connsiteX14-14807" fmla="*/ 11995833 w 12193149"/>
              <a:gd name="connsiteY14-14808" fmla="*/ 703458 h 2344739"/>
              <a:gd name="connsiteX15-14809" fmla="*/ 11979717 w 12193149"/>
              <a:gd name="connsiteY15-14810" fmla="*/ 708161 h 2344739"/>
              <a:gd name="connsiteX16-14811" fmla="*/ 11959046 w 12193149"/>
              <a:gd name="connsiteY16-14812" fmla="*/ 717558 h 2344739"/>
              <a:gd name="connsiteX17-14813" fmla="*/ 11920454 w 12193149"/>
              <a:gd name="connsiteY17-14814" fmla="*/ 730883 h 2344739"/>
              <a:gd name="connsiteX18-14815" fmla="*/ 11903656 w 12193149"/>
              <a:gd name="connsiteY18-14816" fmla="*/ 742426 h 2344739"/>
              <a:gd name="connsiteX19-14817" fmla="*/ 11895048 w 12193149"/>
              <a:gd name="connsiteY19-14818" fmla="*/ 744791 h 2344739"/>
              <a:gd name="connsiteX20-14819" fmla="*/ 11891968 w 12193149"/>
              <a:gd name="connsiteY20-14820" fmla="*/ 755729 h 2344739"/>
              <a:gd name="connsiteX21-14821" fmla="*/ 11870776 w 12193149"/>
              <a:gd name="connsiteY21-14822" fmla="*/ 777816 h 2344739"/>
              <a:gd name="connsiteX22-14823" fmla="*/ 11813376 w 12193149"/>
              <a:gd name="connsiteY22-14824" fmla="*/ 797659 h 2344739"/>
              <a:gd name="connsiteX23-14825" fmla="*/ 11749767 w 12193149"/>
              <a:gd name="connsiteY23-14826" fmla="*/ 872002 h 2344739"/>
              <a:gd name="connsiteX24-14827" fmla="*/ 11590693 w 12193149"/>
              <a:gd name="connsiteY24-14828" fmla="*/ 963777 h 2344739"/>
              <a:gd name="connsiteX25-14829" fmla="*/ 11506817 w 12193149"/>
              <a:gd name="connsiteY25-14830" fmla="*/ 1033623 h 2344739"/>
              <a:gd name="connsiteX26-14831" fmla="*/ 11280332 w 12193149"/>
              <a:gd name="connsiteY26-14832" fmla="*/ 1223571 h 2344739"/>
              <a:gd name="connsiteX27-14833" fmla="*/ 11228309 w 12193149"/>
              <a:gd name="connsiteY27-14834" fmla="*/ 1276236 h 2344739"/>
              <a:gd name="connsiteX28-14835" fmla="*/ 11218087 w 12193149"/>
              <a:gd name="connsiteY28-14836" fmla="*/ 1275961 h 2344739"/>
              <a:gd name="connsiteX29-14837" fmla="*/ 11217184 w 12193149"/>
              <a:gd name="connsiteY29-14838" fmla="*/ 1275018 h 2344739"/>
              <a:gd name="connsiteX30-14839" fmla="*/ 11188885 w 12193149"/>
              <a:gd name="connsiteY30-14840" fmla="*/ 1292383 h 2344739"/>
              <a:gd name="connsiteX31-14841" fmla="*/ 11184501 w 12193149"/>
              <a:gd name="connsiteY31-14842" fmla="*/ 1292525 h 2344739"/>
              <a:gd name="connsiteX32-14843" fmla="*/ 11166854 w 12193149"/>
              <a:gd name="connsiteY32-14844" fmla="*/ 1306612 h 2344739"/>
              <a:gd name="connsiteX33-14845" fmla="*/ 11157311 w 12193149"/>
              <a:gd name="connsiteY33-14846" fmla="*/ 1312414 h 2344739"/>
              <a:gd name="connsiteX34-14847" fmla="*/ 11155496 w 12193149"/>
              <a:gd name="connsiteY34-14848" fmla="*/ 1317097 h 2344739"/>
              <a:gd name="connsiteX35-14849" fmla="*/ 11140961 w 12193149"/>
              <a:gd name="connsiteY35-14850" fmla="*/ 1324115 h 2344739"/>
              <a:gd name="connsiteX36-14851" fmla="*/ 11138961 w 12193149"/>
              <a:gd name="connsiteY36-14852" fmla="*/ 1323772 h 2344739"/>
              <a:gd name="connsiteX37-14853" fmla="*/ 11128208 w 12193149"/>
              <a:gd name="connsiteY37-14854" fmla="*/ 1333832 h 2344739"/>
              <a:gd name="connsiteX38-14855" fmla="*/ 11120691 w 12193149"/>
              <a:gd name="connsiteY38-14856" fmla="*/ 1347424 h 2344739"/>
              <a:gd name="connsiteX39-14857" fmla="*/ 10894683 w 12193149"/>
              <a:gd name="connsiteY39-14858" fmla="*/ 1473399 h 2344739"/>
              <a:gd name="connsiteX40-14859" fmla="*/ 10773300 w 12193149"/>
              <a:gd name="connsiteY40-14860" fmla="*/ 1523191 h 2344739"/>
              <a:gd name="connsiteX41-14861" fmla="*/ 10627668 w 12193149"/>
              <a:gd name="connsiteY41-14862" fmla="*/ 1559229 h 2344739"/>
              <a:gd name="connsiteX42-14863" fmla="*/ 10581895 w 12193149"/>
              <a:gd name="connsiteY42-14864" fmla="*/ 1568689 h 2344739"/>
              <a:gd name="connsiteX43-14865" fmla="*/ 10547790 w 12193149"/>
              <a:gd name="connsiteY43-14866" fmla="*/ 1598423 h 2344739"/>
              <a:gd name="connsiteX44-14867" fmla="*/ 10529643 w 12193149"/>
              <a:gd name="connsiteY44-14868" fmla="*/ 1596907 h 2344739"/>
              <a:gd name="connsiteX45-14869" fmla="*/ 10526446 w 12193149"/>
              <a:gd name="connsiteY45-14870" fmla="*/ 1596411 h 2344739"/>
              <a:gd name="connsiteX46-14871" fmla="*/ 10515129 w 12193149"/>
              <a:gd name="connsiteY46-14872" fmla="*/ 1599537 h 2344739"/>
              <a:gd name="connsiteX47-14873" fmla="*/ 10491735 w 12193149"/>
              <a:gd name="connsiteY47-14874" fmla="*/ 1594156 h 2344739"/>
              <a:gd name="connsiteX48-14875" fmla="*/ 10471418 w 12193149"/>
              <a:gd name="connsiteY48-14876" fmla="*/ 1601693 h 2344739"/>
              <a:gd name="connsiteX49-14877" fmla="*/ 10377042 w 12193149"/>
              <a:gd name="connsiteY49-14878" fmla="*/ 1644598 h 2344739"/>
              <a:gd name="connsiteX50-14879" fmla="*/ 10319338 w 12193149"/>
              <a:gd name="connsiteY50-14880" fmla="*/ 1666221 h 2344739"/>
              <a:gd name="connsiteX51-14881" fmla="*/ 10295467 w 12193149"/>
              <a:gd name="connsiteY51-14882" fmla="*/ 1668079 h 2344739"/>
              <a:gd name="connsiteX52-14883" fmla="*/ 10263443 w 12193149"/>
              <a:gd name="connsiteY52-14884" fmla="*/ 1674948 h 2344739"/>
              <a:gd name="connsiteX53-14885" fmla="*/ 10205418 w 12193149"/>
              <a:gd name="connsiteY53-14886" fmla="*/ 1682149 h 2344739"/>
              <a:gd name="connsiteX54-14887" fmla="*/ 10177759 w 12193149"/>
              <a:gd name="connsiteY54-14888" fmla="*/ 1692943 h 2344739"/>
              <a:gd name="connsiteX55-14889" fmla="*/ 10165070 w 12193149"/>
              <a:gd name="connsiteY55-14890" fmla="*/ 1693739 h 2344739"/>
              <a:gd name="connsiteX56-14891" fmla="*/ 10156308 w 12193149"/>
              <a:gd name="connsiteY56-14892" fmla="*/ 1707487 h 2344739"/>
              <a:gd name="connsiteX57-14893" fmla="*/ 10118267 w 12193149"/>
              <a:gd name="connsiteY57-14894" fmla="*/ 1731142 h 2344739"/>
              <a:gd name="connsiteX58-14895" fmla="*/ 10083317 w 12193149"/>
              <a:gd name="connsiteY58-14896" fmla="*/ 1743296 h 2344739"/>
              <a:gd name="connsiteX59-14897" fmla="*/ 10040388 w 12193149"/>
              <a:gd name="connsiteY59-14898" fmla="*/ 1741632 h 2344739"/>
              <a:gd name="connsiteX60-14899" fmla="*/ 9961167 w 12193149"/>
              <a:gd name="connsiteY60-14900" fmla="*/ 1757147 h 2344739"/>
              <a:gd name="connsiteX61-14901" fmla="*/ 9848940 w 12193149"/>
              <a:gd name="connsiteY61-14902" fmla="*/ 1763915 h 2344739"/>
              <a:gd name="connsiteX62-14903" fmla="*/ 9729457 w 12193149"/>
              <a:gd name="connsiteY62-14904" fmla="*/ 1784122 h 2344739"/>
              <a:gd name="connsiteX63-14905" fmla="*/ 9613704 w 12193149"/>
              <a:gd name="connsiteY63-14906" fmla="*/ 1812371 h 2344739"/>
              <a:gd name="connsiteX64-14907" fmla="*/ 9338590 w 12193149"/>
              <a:gd name="connsiteY64-14908" fmla="*/ 1869293 h 2344739"/>
              <a:gd name="connsiteX65-14909" fmla="*/ 9232518 w 12193149"/>
              <a:gd name="connsiteY65-14910" fmla="*/ 1893149 h 2344739"/>
              <a:gd name="connsiteX66-14911" fmla="*/ 9156690 w 12193149"/>
              <a:gd name="connsiteY66-14912" fmla="*/ 1903228 h 2344739"/>
              <a:gd name="connsiteX67-14913" fmla="*/ 9054601 w 12193149"/>
              <a:gd name="connsiteY67-14914" fmla="*/ 1910755 h 2344739"/>
              <a:gd name="connsiteX68-14915" fmla="*/ 9006634 w 12193149"/>
              <a:gd name="connsiteY68-14916" fmla="*/ 1914040 h 2344739"/>
              <a:gd name="connsiteX69-14917" fmla="*/ 9006349 w 12193149"/>
              <a:gd name="connsiteY69-14918" fmla="*/ 1913800 h 2344739"/>
              <a:gd name="connsiteX70-14919" fmla="*/ 8997380 w 12193149"/>
              <a:gd name="connsiteY70-14920" fmla="*/ 1915011 h 2344739"/>
              <a:gd name="connsiteX71-14921" fmla="*/ 8991542 w 12193149"/>
              <a:gd name="connsiteY71-14922" fmla="*/ 1917072 h 2344739"/>
              <a:gd name="connsiteX72-14923" fmla="*/ 8975485 w 12193149"/>
              <a:gd name="connsiteY72-14924" fmla="*/ 1920298 h 2344739"/>
              <a:gd name="connsiteX73-14925" fmla="*/ 8969159 w 12193149"/>
              <a:gd name="connsiteY73-14926" fmla="*/ 1919598 h 2344739"/>
              <a:gd name="connsiteX74-14927" fmla="*/ 8964196 w 12193149"/>
              <a:gd name="connsiteY74-14928" fmla="*/ 1917373 h 2344739"/>
              <a:gd name="connsiteX75-14929" fmla="*/ 8930136 w 12193149"/>
              <a:gd name="connsiteY75-14930" fmla="*/ 1914185 h 2344739"/>
              <a:gd name="connsiteX76-14931" fmla="*/ 8753592 w 12193149"/>
              <a:gd name="connsiteY76-14932" fmla="*/ 1933417 h 2344739"/>
              <a:gd name="connsiteX77-14933" fmla="*/ 8708995 w 12193149"/>
              <a:gd name="connsiteY77-14934" fmla="*/ 1935518 h 2344739"/>
              <a:gd name="connsiteX78-14935" fmla="*/ 8597219 w 12193149"/>
              <a:gd name="connsiteY78-14936" fmla="*/ 1944090 h 2344739"/>
              <a:gd name="connsiteX79-14937" fmla="*/ 8526378 w 12193149"/>
              <a:gd name="connsiteY79-14938" fmla="*/ 1929248 h 2344739"/>
              <a:gd name="connsiteX80-14939" fmla="*/ 8512131 w 12193149"/>
              <a:gd name="connsiteY80-14940" fmla="*/ 1935163 h 2344739"/>
              <a:gd name="connsiteX81-14941" fmla="*/ 8507315 w 12193149"/>
              <a:gd name="connsiteY81-14942" fmla="*/ 1938164 h 2344739"/>
              <a:gd name="connsiteX82-14943" fmla="*/ 8499116 w 12193149"/>
              <a:gd name="connsiteY82-14944" fmla="*/ 1940902 h 2344739"/>
              <a:gd name="connsiteX83-14945" fmla="*/ 8498742 w 12193149"/>
              <a:gd name="connsiteY83-14946" fmla="*/ 1940723 h 2344739"/>
              <a:gd name="connsiteX84-14947" fmla="*/ 8491397 w 12193149"/>
              <a:gd name="connsiteY84-14948" fmla="*/ 1943773 h 2344739"/>
              <a:gd name="connsiteX85-14949" fmla="*/ 8368330 w 12193149"/>
              <a:gd name="connsiteY85-14950" fmla="*/ 1957815 h 2344739"/>
              <a:gd name="connsiteX86-14951" fmla="*/ 8354947 w 12193149"/>
              <a:gd name="connsiteY86-14952" fmla="*/ 1958009 h 2344739"/>
              <a:gd name="connsiteX87-14953" fmla="*/ 8321252 w 12193149"/>
              <a:gd name="connsiteY87-14954" fmla="*/ 1974587 h 2344739"/>
              <a:gd name="connsiteX88-14955" fmla="*/ 8315581 w 12193149"/>
              <a:gd name="connsiteY88-14956" fmla="*/ 1974913 h 2344739"/>
              <a:gd name="connsiteX89-14957" fmla="*/ 8296322 w 12193149"/>
              <a:gd name="connsiteY89-14958" fmla="*/ 1988808 h 2344739"/>
              <a:gd name="connsiteX90-14959" fmla="*/ 8285424 w 12193149"/>
              <a:gd name="connsiteY90-14960" fmla="*/ 1994631 h 2344739"/>
              <a:gd name="connsiteX91-14961" fmla="*/ 8284298 w 12193149"/>
              <a:gd name="connsiteY91-14962" fmla="*/ 1999074 h 2344739"/>
              <a:gd name="connsiteX92-14963" fmla="*/ 8267224 w 12193149"/>
              <a:gd name="connsiteY92-14964" fmla="*/ 2006249 h 2344739"/>
              <a:gd name="connsiteX93-14965" fmla="*/ 8264525 w 12193149"/>
              <a:gd name="connsiteY93-14966" fmla="*/ 2006019 h 2344739"/>
              <a:gd name="connsiteX94-14967" fmla="*/ 8253181 w 12193149"/>
              <a:gd name="connsiteY94-14968" fmla="*/ 2015862 h 2344739"/>
              <a:gd name="connsiteX95-14969" fmla="*/ 8246982 w 12193149"/>
              <a:gd name="connsiteY95-14970" fmla="*/ 2028854 h 2344739"/>
              <a:gd name="connsiteX96-14971" fmla="*/ 8091420 w 12193149"/>
              <a:gd name="connsiteY96-14972" fmla="*/ 2075015 h 2344739"/>
              <a:gd name="connsiteX97-14973" fmla="*/ 7906555 w 12193149"/>
              <a:gd name="connsiteY97-14974" fmla="*/ 2116988 h 2344739"/>
              <a:gd name="connsiteX98-14975" fmla="*/ 7719893 w 12193149"/>
              <a:gd name="connsiteY98-14976" fmla="*/ 2142703 h 2344739"/>
              <a:gd name="connsiteX99-14977" fmla="*/ 7615495 w 12193149"/>
              <a:gd name="connsiteY99-14978" fmla="*/ 2139232 h 2344739"/>
              <a:gd name="connsiteX100-14979" fmla="*/ 7528691 w 12193149"/>
              <a:gd name="connsiteY100-14980" fmla="*/ 2145060 h 2344739"/>
              <a:gd name="connsiteX101-14981" fmla="*/ 7520719 w 12193149"/>
              <a:gd name="connsiteY101-14982" fmla="*/ 2147613 h 2344739"/>
              <a:gd name="connsiteX102-14983" fmla="*/ 7508559 w 12193149"/>
              <a:gd name="connsiteY102-14984" fmla="*/ 2148948 h 2344739"/>
              <a:gd name="connsiteX103-14985" fmla="*/ 7508188 w 12193149"/>
              <a:gd name="connsiteY103-14986" fmla="*/ 2148621 h 2344739"/>
              <a:gd name="connsiteX104-14987" fmla="*/ 7496943 w 12193149"/>
              <a:gd name="connsiteY104-14988" fmla="*/ 2150573 h 2344739"/>
              <a:gd name="connsiteX105-14989" fmla="*/ 7406539 w 12193149"/>
              <a:gd name="connsiteY105-14990" fmla="*/ 2142468 h 2344739"/>
              <a:gd name="connsiteX106-14991" fmla="*/ 7219707 w 12193149"/>
              <a:gd name="connsiteY106-14992" fmla="*/ 2156680 h 2344739"/>
              <a:gd name="connsiteX107-14993" fmla="*/ 7202249 w 12193149"/>
              <a:gd name="connsiteY107-14994" fmla="*/ 2161230 h 2344739"/>
              <a:gd name="connsiteX108-14995" fmla="*/ 7198152 w 12193149"/>
              <a:gd name="connsiteY108-14996" fmla="*/ 2166588 h 2344739"/>
              <a:gd name="connsiteX109-14997" fmla="*/ 7171956 w 12193149"/>
              <a:gd name="connsiteY109-14998" fmla="*/ 2171236 h 2344739"/>
              <a:gd name="connsiteX110-14999" fmla="*/ 7098136 w 12193149"/>
              <a:gd name="connsiteY110-15000" fmla="*/ 2183464 h 2344739"/>
              <a:gd name="connsiteX111-15001" fmla="*/ 7019644 w 12193149"/>
              <a:gd name="connsiteY111-15002" fmla="*/ 2183090 h 2344739"/>
              <a:gd name="connsiteX112-15003" fmla="*/ 6905294 w 12193149"/>
              <a:gd name="connsiteY112-15004" fmla="*/ 2212596 h 2344739"/>
              <a:gd name="connsiteX113-15005" fmla="*/ 6709370 w 12193149"/>
              <a:gd name="connsiteY113-15006" fmla="*/ 2240551 h 2344739"/>
              <a:gd name="connsiteX114-15007" fmla="*/ 6550602 w 12193149"/>
              <a:gd name="connsiteY114-15008" fmla="*/ 2269327 h 2344739"/>
              <a:gd name="connsiteX115-15009" fmla="*/ 6318708 w 12193149"/>
              <a:gd name="connsiteY115-15010" fmla="*/ 2316127 h 2344739"/>
              <a:gd name="connsiteX116-15011" fmla="*/ 6169822 w 12193149"/>
              <a:gd name="connsiteY116-15012" fmla="*/ 2318214 h 2344739"/>
              <a:gd name="connsiteX117-15013" fmla="*/ 6074996 w 12193149"/>
              <a:gd name="connsiteY117-15014" fmla="*/ 2338676 h 2344739"/>
              <a:gd name="connsiteX118-15015" fmla="*/ 6069677 w 12193149"/>
              <a:gd name="connsiteY118-15016" fmla="*/ 2337139 h 2344739"/>
              <a:gd name="connsiteX119-15017" fmla="*/ 6049786 w 12193149"/>
              <a:gd name="connsiteY119-15018" fmla="*/ 2337822 h 2344739"/>
              <a:gd name="connsiteX120-15019" fmla="*/ 6042433 w 12193149"/>
              <a:gd name="connsiteY120-15020" fmla="*/ 2329473 h 2344739"/>
              <a:gd name="connsiteX121-15021" fmla="*/ 6011238 w 12193149"/>
              <a:gd name="connsiteY121-15022" fmla="*/ 2324380 h 2344739"/>
              <a:gd name="connsiteX122-15023" fmla="*/ 5958523 w 12193149"/>
              <a:gd name="connsiteY122-15024" fmla="*/ 2328024 h 2344739"/>
              <a:gd name="connsiteX123-15025" fmla="*/ 5760067 w 12193149"/>
              <a:gd name="connsiteY123-15026" fmla="*/ 2343716 h 2344739"/>
              <a:gd name="connsiteX124-15027" fmla="*/ 5628108 w 12193149"/>
              <a:gd name="connsiteY124-15028" fmla="*/ 2344739 h 2344739"/>
              <a:gd name="connsiteX125-15029" fmla="*/ 5472054 w 12193149"/>
              <a:gd name="connsiteY125-15030" fmla="*/ 2330719 h 2344739"/>
              <a:gd name="connsiteX126-15031" fmla="*/ 5433909 w 12193149"/>
              <a:gd name="connsiteY126-15032" fmla="*/ 2319466 h 2344739"/>
              <a:gd name="connsiteX127-15033" fmla="*/ 5382817 w 12193149"/>
              <a:gd name="connsiteY127-15034" fmla="*/ 2301764 h 2344739"/>
              <a:gd name="connsiteX128-15035" fmla="*/ 5262912 w 12193149"/>
              <a:gd name="connsiteY128-15036" fmla="*/ 2281347 h 2344739"/>
              <a:gd name="connsiteX129-15037" fmla="*/ 5224109 w 12193149"/>
              <a:gd name="connsiteY129-15038" fmla="*/ 2270223 h 2344739"/>
              <a:gd name="connsiteX130-15039" fmla="*/ 5175808 w 12193149"/>
              <a:gd name="connsiteY130-15040" fmla="*/ 2267233 h 2344739"/>
              <a:gd name="connsiteX131-15041" fmla="*/ 5157702 w 12193149"/>
              <a:gd name="connsiteY131-15042" fmla="*/ 2260010 h 2344739"/>
              <a:gd name="connsiteX132-15043" fmla="*/ 5143747 w 12193149"/>
              <a:gd name="connsiteY132-15044" fmla="*/ 2256610 h 2344739"/>
              <a:gd name="connsiteX133-15045" fmla="*/ 5140744 w 12193149"/>
              <a:gd name="connsiteY133-15046" fmla="*/ 2254509 h 2344739"/>
              <a:gd name="connsiteX134-15047" fmla="*/ 5122807 w 12193149"/>
              <a:gd name="connsiteY134-15048" fmla="*/ 2243656 h 2344739"/>
              <a:gd name="connsiteX135-15049" fmla="*/ 5066938 w 12193149"/>
              <a:gd name="connsiteY135-15050" fmla="*/ 2250227 h 2344739"/>
              <a:gd name="connsiteX136-15051" fmla="*/ 5012662 w 12193149"/>
              <a:gd name="connsiteY136-15052" fmla="*/ 2233846 h 2344739"/>
              <a:gd name="connsiteX137-15053" fmla="*/ 4841589 w 12193149"/>
              <a:gd name="connsiteY137-15054" fmla="*/ 2209829 h 2344739"/>
              <a:gd name="connsiteX138-15055" fmla="*/ 4763595 w 12193149"/>
              <a:gd name="connsiteY138-15056" fmla="*/ 2182061 h 2344739"/>
              <a:gd name="connsiteX139-15057" fmla="*/ 4724334 w 12193149"/>
              <a:gd name="connsiteY139-15058" fmla="*/ 2173047 h 2344739"/>
              <a:gd name="connsiteX140-15059" fmla="*/ 4722324 w 12193149"/>
              <a:gd name="connsiteY140-15060" fmla="*/ 2172298 h 2344739"/>
              <a:gd name="connsiteX141-15061" fmla="*/ 4723259 w 12193149"/>
              <a:gd name="connsiteY141-15062" fmla="*/ 2172087 h 2344739"/>
              <a:gd name="connsiteX142-15063" fmla="*/ 4718350 w 12193149"/>
              <a:gd name="connsiteY142-15064" fmla="*/ 2170817 h 2344739"/>
              <a:gd name="connsiteX143-15065" fmla="*/ 4722324 w 12193149"/>
              <a:gd name="connsiteY143-15066" fmla="*/ 2172298 h 2344739"/>
              <a:gd name="connsiteX144-15067" fmla="*/ 4716674 w 12193149"/>
              <a:gd name="connsiteY144-15068" fmla="*/ 2173573 h 2344739"/>
              <a:gd name="connsiteX145-15069" fmla="*/ 4516962 w 12193149"/>
              <a:gd name="connsiteY145-15070" fmla="*/ 2163671 h 2344739"/>
              <a:gd name="connsiteX146-15071" fmla="*/ 4429691 w 12193149"/>
              <a:gd name="connsiteY146-15072" fmla="*/ 2153020 h 2344739"/>
              <a:gd name="connsiteX147-15073" fmla="*/ 4364023 w 12193149"/>
              <a:gd name="connsiteY147-15074" fmla="*/ 2151674 h 2344739"/>
              <a:gd name="connsiteX148-15075" fmla="*/ 4318114 w 12193149"/>
              <a:gd name="connsiteY148-15076" fmla="*/ 2158289 h 2344739"/>
              <a:gd name="connsiteX149-15077" fmla="*/ 4316258 w 12193149"/>
              <a:gd name="connsiteY149-15078" fmla="*/ 2156948 h 2344739"/>
              <a:gd name="connsiteX150-15079" fmla="*/ 4296292 w 12193149"/>
              <a:gd name="connsiteY150-15080" fmla="*/ 2155069 h 2344739"/>
              <a:gd name="connsiteX151-15081" fmla="*/ 4291212 w 12193149"/>
              <a:gd name="connsiteY151-15082" fmla="*/ 2157986 h 2344739"/>
              <a:gd name="connsiteX152-15083" fmla="*/ 4277290 w 12193149"/>
              <a:gd name="connsiteY152-15084" fmla="*/ 2157740 h 2344739"/>
              <a:gd name="connsiteX153-15085" fmla="*/ 4249265 w 12193149"/>
              <a:gd name="connsiteY153-15086" fmla="*/ 2160064 h 2344739"/>
              <a:gd name="connsiteX154-15087" fmla="*/ 4203199 w 12193149"/>
              <a:gd name="connsiteY154-15088" fmla="*/ 2157269 h 2344739"/>
              <a:gd name="connsiteX155-15089" fmla="*/ 4202893 w 12193149"/>
              <a:gd name="connsiteY155-15090" fmla="*/ 2156010 h 2344739"/>
              <a:gd name="connsiteX156-15091" fmla="*/ 4192396 w 12193149"/>
              <a:gd name="connsiteY156-15092" fmla="*/ 2150376 h 2344739"/>
              <a:gd name="connsiteX157-15093" fmla="*/ 4143893 w 12193149"/>
              <a:gd name="connsiteY157-15094" fmla="*/ 2134511 h 2344739"/>
              <a:gd name="connsiteX158-15095" fmla="*/ 4084245 w 12193149"/>
              <a:gd name="connsiteY158-15096" fmla="*/ 2107978 h 2344739"/>
              <a:gd name="connsiteX159-15097" fmla="*/ 4075694 w 12193149"/>
              <a:gd name="connsiteY159-15098" fmla="*/ 2107143 h 2344739"/>
              <a:gd name="connsiteX160-15099" fmla="*/ 4075575 w 12193149"/>
              <a:gd name="connsiteY160-15100" fmla="*/ 2106844 h 2344739"/>
              <a:gd name="connsiteX161-15101" fmla="*/ 4066658 w 12193149"/>
              <a:gd name="connsiteY161-15102" fmla="*/ 2105400 h 2344739"/>
              <a:gd name="connsiteX162-15103" fmla="*/ 4060102 w 12193149"/>
              <a:gd name="connsiteY162-15104" fmla="*/ 2105618 h 2344739"/>
              <a:gd name="connsiteX163-15105" fmla="*/ 4043512 w 12193149"/>
              <a:gd name="connsiteY163-15106" fmla="*/ 2103997 h 2344739"/>
              <a:gd name="connsiteX164-15107" fmla="*/ 4038145 w 12193149"/>
              <a:gd name="connsiteY164-15108" fmla="*/ 2101563 h 2344739"/>
              <a:gd name="connsiteX165-15109" fmla="*/ 4036511 w 12193149"/>
              <a:gd name="connsiteY165-15110" fmla="*/ 2097896 h 2344739"/>
              <a:gd name="connsiteX166-15111" fmla="*/ 4034926 w 12193149"/>
              <a:gd name="connsiteY166-15112" fmla="*/ 2098131 h 2344739"/>
              <a:gd name="connsiteX167-15113" fmla="*/ 4005686 w 12193149"/>
              <a:gd name="connsiteY167-15114" fmla="*/ 2085563 h 2344739"/>
              <a:gd name="connsiteX168-15115" fmla="*/ 3937994 w 12193149"/>
              <a:gd name="connsiteY168-15116" fmla="*/ 2068106 h 2344739"/>
              <a:gd name="connsiteX169-15117" fmla="*/ 3898423 w 12193149"/>
              <a:gd name="connsiteY169-15118" fmla="*/ 2062451 h 2344739"/>
              <a:gd name="connsiteX170-15119" fmla="*/ 3790908 w 12193149"/>
              <a:gd name="connsiteY170-15120" fmla="*/ 2042213 h 2344739"/>
              <a:gd name="connsiteX171-15121" fmla="*/ 3683661 w 12193149"/>
              <a:gd name="connsiteY171-15122" fmla="*/ 2018290 h 2344739"/>
              <a:gd name="connsiteX172-15123" fmla="*/ 3611183 w 12193149"/>
              <a:gd name="connsiteY172-15124" fmla="*/ 1986019 h 2344739"/>
              <a:gd name="connsiteX173-15125" fmla="*/ 3605003 w 12193149"/>
              <a:gd name="connsiteY173-15126" fmla="*/ 1987381 h 2344739"/>
              <a:gd name="connsiteX174-15127" fmla="*/ 3595884 w 12193149"/>
              <a:gd name="connsiteY174-15128" fmla="*/ 1987545 h 2344739"/>
              <a:gd name="connsiteX175-15129" fmla="*/ 3595649 w 12193149"/>
              <a:gd name="connsiteY175-15130" fmla="*/ 1987276 h 2344739"/>
              <a:gd name="connsiteX176-15131" fmla="*/ 3587126 w 12193149"/>
              <a:gd name="connsiteY176-15132" fmla="*/ 1987966 h 2344739"/>
              <a:gd name="connsiteX177-15133" fmla="*/ 3537283 w 12193149"/>
              <a:gd name="connsiteY177-15134" fmla="*/ 1978267 h 2344739"/>
              <a:gd name="connsiteX178-15135" fmla="*/ 3474371 w 12193149"/>
              <a:gd name="connsiteY178-15136" fmla="*/ 1974606 h 2344739"/>
              <a:gd name="connsiteX179-15137" fmla="*/ 3401876 w 12193149"/>
              <a:gd name="connsiteY179-15138" fmla="*/ 1962558 h 2344739"/>
              <a:gd name="connsiteX180-15139" fmla="*/ 3365036 w 12193149"/>
              <a:gd name="connsiteY180-15140" fmla="*/ 1979510 h 2344739"/>
              <a:gd name="connsiteX181-15141" fmla="*/ 3345174 w 12193149"/>
              <a:gd name="connsiteY181-15142" fmla="*/ 1981192 h 2344739"/>
              <a:gd name="connsiteX182-15143" fmla="*/ 3342846 w 12193149"/>
              <a:gd name="connsiteY182-15144" fmla="*/ 1980217 h 2344739"/>
              <a:gd name="connsiteX183-15145" fmla="*/ 3263504 w 12193149"/>
              <a:gd name="connsiteY183-15146" fmla="*/ 1986094 h 2344739"/>
              <a:gd name="connsiteX184-15147" fmla="*/ 3143704 w 12193149"/>
              <a:gd name="connsiteY184-15148" fmla="*/ 1993869 h 2344739"/>
              <a:gd name="connsiteX185-15149" fmla="*/ 3031439 w 12193149"/>
              <a:gd name="connsiteY185-15150" fmla="*/ 1996512 h 2344739"/>
              <a:gd name="connsiteX186-15151" fmla="*/ 2782717 w 12193149"/>
              <a:gd name="connsiteY186-15152" fmla="*/ 2018333 h 2344739"/>
              <a:gd name="connsiteX187-15153" fmla="*/ 2647675 w 12193149"/>
              <a:gd name="connsiteY187-15154" fmla="*/ 2028869 h 2344739"/>
              <a:gd name="connsiteX188-15155" fmla="*/ 2569176 w 12193149"/>
              <a:gd name="connsiteY188-15156" fmla="*/ 2002628 h 2344739"/>
              <a:gd name="connsiteX189-15157" fmla="*/ 2444403 w 12193149"/>
              <a:gd name="connsiteY189-15158" fmla="*/ 2016529 h 2344739"/>
              <a:gd name="connsiteX190-15159" fmla="*/ 2316260 w 12193149"/>
              <a:gd name="connsiteY190-15160" fmla="*/ 2024996 h 2344739"/>
              <a:gd name="connsiteX191-15161" fmla="*/ 2209726 w 12193149"/>
              <a:gd name="connsiteY191-15162" fmla="*/ 2019763 h 2344739"/>
              <a:gd name="connsiteX192-15163" fmla="*/ 2095813 w 12193149"/>
              <a:gd name="connsiteY192-15164" fmla="*/ 2003052 h 2344739"/>
              <a:gd name="connsiteX193-15165" fmla="*/ 1998504 w 12193149"/>
              <a:gd name="connsiteY193-15166" fmla="*/ 1995032 h 2344739"/>
              <a:gd name="connsiteX194-15167" fmla="*/ 1929320 w 12193149"/>
              <a:gd name="connsiteY194-15168" fmla="*/ 2016977 h 2344739"/>
              <a:gd name="connsiteX195-15169" fmla="*/ 1922798 w 12193149"/>
              <a:gd name="connsiteY195-15170" fmla="*/ 2012146 h 2344739"/>
              <a:gd name="connsiteX196-15171" fmla="*/ 1874228 w 12193149"/>
              <a:gd name="connsiteY196-15172" fmla="*/ 2013741 h 2344739"/>
              <a:gd name="connsiteX197-15173" fmla="*/ 1787803 w 12193149"/>
              <a:gd name="connsiteY197-15174" fmla="*/ 2041363 h 2344739"/>
              <a:gd name="connsiteX198-15175" fmla="*/ 1739352 w 12193149"/>
              <a:gd name="connsiteY198-15176" fmla="*/ 2036312 h 2344739"/>
              <a:gd name="connsiteX199-15177" fmla="*/ 1676219 w 12193149"/>
              <a:gd name="connsiteY199-15178" fmla="*/ 2019963 h 2344739"/>
              <a:gd name="connsiteX200-15179" fmla="*/ 1609817 w 12193149"/>
              <a:gd name="connsiteY200-15180" fmla="*/ 2013066 h 2344739"/>
              <a:gd name="connsiteX201-15181" fmla="*/ 1497258 w 12193149"/>
              <a:gd name="connsiteY201-15182" fmla="*/ 1987476 h 2344739"/>
              <a:gd name="connsiteX202-15183" fmla="*/ 1151127 w 12193149"/>
              <a:gd name="connsiteY202-15184" fmla="*/ 1938041 h 2344739"/>
              <a:gd name="connsiteX203-15185" fmla="*/ 859417 w 12193149"/>
              <a:gd name="connsiteY203-15186" fmla="*/ 1928608 h 2344739"/>
              <a:gd name="connsiteX204-15187" fmla="*/ 838688 w 12193149"/>
              <a:gd name="connsiteY204-15188" fmla="*/ 1929821 h 2344739"/>
              <a:gd name="connsiteX205-15189" fmla="*/ 817957 w 12193149"/>
              <a:gd name="connsiteY205-15190" fmla="*/ 1927857 h 2344739"/>
              <a:gd name="connsiteX206-15191" fmla="*/ 812654 w 12193149"/>
              <a:gd name="connsiteY206-15192" fmla="*/ 1930751 h 2344739"/>
              <a:gd name="connsiteX207-15193" fmla="*/ 721195 w 12193149"/>
              <a:gd name="connsiteY207-15194" fmla="*/ 1929661 h 2344739"/>
              <a:gd name="connsiteX208-15195" fmla="*/ 720890 w 12193149"/>
              <a:gd name="connsiteY208-15196" fmla="*/ 1928399 h 2344739"/>
              <a:gd name="connsiteX209-15197" fmla="*/ 710023 w 12193149"/>
              <a:gd name="connsiteY209-15198" fmla="*/ 1922722 h 2344739"/>
              <a:gd name="connsiteX210-15199" fmla="*/ 597940 w 12193149"/>
              <a:gd name="connsiteY210-15200" fmla="*/ 1879864 h 2344739"/>
              <a:gd name="connsiteX211-15201" fmla="*/ 579683 w 12193149"/>
              <a:gd name="connsiteY211-15202" fmla="*/ 1877212 h 2344739"/>
              <a:gd name="connsiteX212-15203" fmla="*/ 572865 w 12193149"/>
              <a:gd name="connsiteY212-15204" fmla="*/ 1877401 h 2344739"/>
              <a:gd name="connsiteX213-15205" fmla="*/ 446247 w 12193149"/>
              <a:gd name="connsiteY213-15206" fmla="*/ 1839371 h 2344739"/>
              <a:gd name="connsiteX214-15207" fmla="*/ 405163 w 12193149"/>
              <a:gd name="connsiteY214-15208" fmla="*/ 1833548 h 2344739"/>
              <a:gd name="connsiteX215-15209" fmla="*/ 293583 w 12193149"/>
              <a:gd name="connsiteY215-15210" fmla="*/ 1812852 h 2344739"/>
              <a:gd name="connsiteX216-15211" fmla="*/ 119529 w 12193149"/>
              <a:gd name="connsiteY216-15212" fmla="*/ 1761047 h 2344739"/>
              <a:gd name="connsiteX217-15213" fmla="*/ 16674 w 12193149"/>
              <a:gd name="connsiteY217-15214" fmla="*/ 1758191 h 2344739"/>
              <a:gd name="connsiteX218-15215" fmla="*/ 1150 w 12193149"/>
              <a:gd name="connsiteY218-15216" fmla="*/ 1752722 h 2344739"/>
              <a:gd name="connsiteX219-15217" fmla="*/ 1148 w 12193149"/>
              <a:gd name="connsiteY219-15218" fmla="*/ 222213 h 2344739"/>
              <a:gd name="connsiteX220-15219" fmla="*/ 1148 w 12193149"/>
              <a:gd name="connsiteY220-15220" fmla="*/ 0 h 2344739"/>
              <a:gd name="connsiteX0-15221" fmla="*/ 1148 w 12193149"/>
              <a:gd name="connsiteY0-15222" fmla="*/ 0 h 2344739"/>
              <a:gd name="connsiteX1-15223" fmla="*/ 12193148 w 12193149"/>
              <a:gd name="connsiteY1-15224" fmla="*/ 0 h 2344739"/>
              <a:gd name="connsiteX2-15225" fmla="*/ 12193148 w 12193149"/>
              <a:gd name="connsiteY2-15226" fmla="*/ 222213 h 2344739"/>
              <a:gd name="connsiteX3-15227" fmla="*/ 12193148 w 12193149"/>
              <a:gd name="connsiteY3-15228" fmla="*/ 389190 h 2344739"/>
              <a:gd name="connsiteX4-15229" fmla="*/ 12193149 w 12193149"/>
              <a:gd name="connsiteY4-15230" fmla="*/ 579739 h 2344739"/>
              <a:gd name="connsiteX5-15231" fmla="*/ 12185986 w 12193149"/>
              <a:gd name="connsiteY5-15232" fmla="*/ 584189 h 2344739"/>
              <a:gd name="connsiteX6-15233" fmla="*/ 12156363 w 12193149"/>
              <a:gd name="connsiteY6-15234" fmla="*/ 597366 h 2344739"/>
              <a:gd name="connsiteX7-15235" fmla="*/ 12139215 w 12193149"/>
              <a:gd name="connsiteY7-15236" fmla="*/ 623179 h 2344739"/>
              <a:gd name="connsiteX8-15237" fmla="*/ 12126327 w 12193149"/>
              <a:gd name="connsiteY8-15238" fmla="*/ 624690 h 2344739"/>
              <a:gd name="connsiteX9-15239" fmla="*/ 12124007 w 12193149"/>
              <a:gd name="connsiteY9-15240" fmla="*/ 624794 h 2344739"/>
              <a:gd name="connsiteX10-15241" fmla="*/ 12116854 w 12193149"/>
              <a:gd name="connsiteY10-15242" fmla="*/ 628608 h 2344739"/>
              <a:gd name="connsiteX11-15243" fmla="*/ 12099497 w 12193149"/>
              <a:gd name="connsiteY11-15244" fmla="*/ 628139 h 2344739"/>
              <a:gd name="connsiteX12-15245" fmla="*/ 12087073 w 12193149"/>
              <a:gd name="connsiteY12-15246" fmla="*/ 636341 h 2344739"/>
              <a:gd name="connsiteX13-15247" fmla="*/ 12031073 w 12193149"/>
              <a:gd name="connsiteY13-15248" fmla="*/ 680009 h 2344739"/>
              <a:gd name="connsiteX14-15249" fmla="*/ 11995833 w 12193149"/>
              <a:gd name="connsiteY14-15250" fmla="*/ 703458 h 2344739"/>
              <a:gd name="connsiteX15-15251" fmla="*/ 11979717 w 12193149"/>
              <a:gd name="connsiteY15-15252" fmla="*/ 708161 h 2344739"/>
              <a:gd name="connsiteX16-15253" fmla="*/ 11959046 w 12193149"/>
              <a:gd name="connsiteY16-15254" fmla="*/ 717558 h 2344739"/>
              <a:gd name="connsiteX17-15255" fmla="*/ 11920454 w 12193149"/>
              <a:gd name="connsiteY17-15256" fmla="*/ 730883 h 2344739"/>
              <a:gd name="connsiteX18-15257" fmla="*/ 11903656 w 12193149"/>
              <a:gd name="connsiteY18-15258" fmla="*/ 742426 h 2344739"/>
              <a:gd name="connsiteX19-15259" fmla="*/ 11895048 w 12193149"/>
              <a:gd name="connsiteY19-15260" fmla="*/ 744791 h 2344739"/>
              <a:gd name="connsiteX20-15261" fmla="*/ 11891968 w 12193149"/>
              <a:gd name="connsiteY20-15262" fmla="*/ 755729 h 2344739"/>
              <a:gd name="connsiteX21-15263" fmla="*/ 11870776 w 12193149"/>
              <a:gd name="connsiteY21-15264" fmla="*/ 777816 h 2344739"/>
              <a:gd name="connsiteX22-15265" fmla="*/ 11813376 w 12193149"/>
              <a:gd name="connsiteY22-15266" fmla="*/ 797659 h 2344739"/>
              <a:gd name="connsiteX23-15267" fmla="*/ 11749767 w 12193149"/>
              <a:gd name="connsiteY23-15268" fmla="*/ 872002 h 2344739"/>
              <a:gd name="connsiteX24-15269" fmla="*/ 11590693 w 12193149"/>
              <a:gd name="connsiteY24-15270" fmla="*/ 963777 h 2344739"/>
              <a:gd name="connsiteX25-15271" fmla="*/ 11506817 w 12193149"/>
              <a:gd name="connsiteY25-15272" fmla="*/ 1033623 h 2344739"/>
              <a:gd name="connsiteX26-15273" fmla="*/ 11280332 w 12193149"/>
              <a:gd name="connsiteY26-15274" fmla="*/ 1223571 h 2344739"/>
              <a:gd name="connsiteX27-15275" fmla="*/ 11228309 w 12193149"/>
              <a:gd name="connsiteY27-15276" fmla="*/ 1276236 h 2344739"/>
              <a:gd name="connsiteX28-15277" fmla="*/ 11218087 w 12193149"/>
              <a:gd name="connsiteY28-15278" fmla="*/ 1275961 h 2344739"/>
              <a:gd name="connsiteX29-15279" fmla="*/ 11217184 w 12193149"/>
              <a:gd name="connsiteY29-15280" fmla="*/ 1275018 h 2344739"/>
              <a:gd name="connsiteX30-15281" fmla="*/ 11188885 w 12193149"/>
              <a:gd name="connsiteY30-15282" fmla="*/ 1292383 h 2344739"/>
              <a:gd name="connsiteX31-15283" fmla="*/ 11184501 w 12193149"/>
              <a:gd name="connsiteY31-15284" fmla="*/ 1292525 h 2344739"/>
              <a:gd name="connsiteX32-15285" fmla="*/ 11166854 w 12193149"/>
              <a:gd name="connsiteY32-15286" fmla="*/ 1306612 h 2344739"/>
              <a:gd name="connsiteX33-15287" fmla="*/ 11157311 w 12193149"/>
              <a:gd name="connsiteY33-15288" fmla="*/ 1312414 h 2344739"/>
              <a:gd name="connsiteX34-15289" fmla="*/ 11155496 w 12193149"/>
              <a:gd name="connsiteY34-15290" fmla="*/ 1317097 h 2344739"/>
              <a:gd name="connsiteX35-15291" fmla="*/ 11140961 w 12193149"/>
              <a:gd name="connsiteY35-15292" fmla="*/ 1324115 h 2344739"/>
              <a:gd name="connsiteX36-15293" fmla="*/ 11138961 w 12193149"/>
              <a:gd name="connsiteY36-15294" fmla="*/ 1323772 h 2344739"/>
              <a:gd name="connsiteX37-15295" fmla="*/ 11128208 w 12193149"/>
              <a:gd name="connsiteY37-15296" fmla="*/ 1333832 h 2344739"/>
              <a:gd name="connsiteX38-15297" fmla="*/ 11120691 w 12193149"/>
              <a:gd name="connsiteY38-15298" fmla="*/ 1347424 h 2344739"/>
              <a:gd name="connsiteX39-15299" fmla="*/ 10894683 w 12193149"/>
              <a:gd name="connsiteY39-15300" fmla="*/ 1473399 h 2344739"/>
              <a:gd name="connsiteX40-15301" fmla="*/ 10773300 w 12193149"/>
              <a:gd name="connsiteY40-15302" fmla="*/ 1523191 h 2344739"/>
              <a:gd name="connsiteX41-15303" fmla="*/ 10627668 w 12193149"/>
              <a:gd name="connsiteY41-15304" fmla="*/ 1559229 h 2344739"/>
              <a:gd name="connsiteX42-15305" fmla="*/ 10581895 w 12193149"/>
              <a:gd name="connsiteY42-15306" fmla="*/ 1568689 h 2344739"/>
              <a:gd name="connsiteX43-15307" fmla="*/ 10547790 w 12193149"/>
              <a:gd name="connsiteY43-15308" fmla="*/ 1598423 h 2344739"/>
              <a:gd name="connsiteX44-15309" fmla="*/ 10529643 w 12193149"/>
              <a:gd name="connsiteY44-15310" fmla="*/ 1596907 h 2344739"/>
              <a:gd name="connsiteX45-15311" fmla="*/ 10526446 w 12193149"/>
              <a:gd name="connsiteY45-15312" fmla="*/ 1596411 h 2344739"/>
              <a:gd name="connsiteX46-15313" fmla="*/ 10515129 w 12193149"/>
              <a:gd name="connsiteY46-15314" fmla="*/ 1599537 h 2344739"/>
              <a:gd name="connsiteX47-15315" fmla="*/ 10491735 w 12193149"/>
              <a:gd name="connsiteY47-15316" fmla="*/ 1594156 h 2344739"/>
              <a:gd name="connsiteX48-15317" fmla="*/ 10471418 w 12193149"/>
              <a:gd name="connsiteY48-15318" fmla="*/ 1601693 h 2344739"/>
              <a:gd name="connsiteX49-15319" fmla="*/ 10377042 w 12193149"/>
              <a:gd name="connsiteY49-15320" fmla="*/ 1644598 h 2344739"/>
              <a:gd name="connsiteX50-15321" fmla="*/ 10319338 w 12193149"/>
              <a:gd name="connsiteY50-15322" fmla="*/ 1666221 h 2344739"/>
              <a:gd name="connsiteX51-15323" fmla="*/ 10295467 w 12193149"/>
              <a:gd name="connsiteY51-15324" fmla="*/ 1668079 h 2344739"/>
              <a:gd name="connsiteX52-15325" fmla="*/ 10263443 w 12193149"/>
              <a:gd name="connsiteY52-15326" fmla="*/ 1674948 h 2344739"/>
              <a:gd name="connsiteX53-15327" fmla="*/ 10205418 w 12193149"/>
              <a:gd name="connsiteY53-15328" fmla="*/ 1682149 h 2344739"/>
              <a:gd name="connsiteX54-15329" fmla="*/ 10177759 w 12193149"/>
              <a:gd name="connsiteY54-15330" fmla="*/ 1692943 h 2344739"/>
              <a:gd name="connsiteX55-15331" fmla="*/ 10165070 w 12193149"/>
              <a:gd name="connsiteY55-15332" fmla="*/ 1693739 h 2344739"/>
              <a:gd name="connsiteX56-15333" fmla="*/ 10156308 w 12193149"/>
              <a:gd name="connsiteY56-15334" fmla="*/ 1707487 h 2344739"/>
              <a:gd name="connsiteX57-15335" fmla="*/ 10118267 w 12193149"/>
              <a:gd name="connsiteY57-15336" fmla="*/ 1731142 h 2344739"/>
              <a:gd name="connsiteX58-15337" fmla="*/ 10083317 w 12193149"/>
              <a:gd name="connsiteY58-15338" fmla="*/ 1743296 h 2344739"/>
              <a:gd name="connsiteX59-15339" fmla="*/ 10040388 w 12193149"/>
              <a:gd name="connsiteY59-15340" fmla="*/ 1741632 h 2344739"/>
              <a:gd name="connsiteX60-15341" fmla="*/ 9961167 w 12193149"/>
              <a:gd name="connsiteY60-15342" fmla="*/ 1757147 h 2344739"/>
              <a:gd name="connsiteX61-15343" fmla="*/ 9848940 w 12193149"/>
              <a:gd name="connsiteY61-15344" fmla="*/ 1763915 h 2344739"/>
              <a:gd name="connsiteX62-15345" fmla="*/ 9729457 w 12193149"/>
              <a:gd name="connsiteY62-15346" fmla="*/ 1784122 h 2344739"/>
              <a:gd name="connsiteX63-15347" fmla="*/ 9613704 w 12193149"/>
              <a:gd name="connsiteY63-15348" fmla="*/ 1812371 h 2344739"/>
              <a:gd name="connsiteX64-15349" fmla="*/ 9338590 w 12193149"/>
              <a:gd name="connsiteY64-15350" fmla="*/ 1869293 h 2344739"/>
              <a:gd name="connsiteX65-15351" fmla="*/ 9232518 w 12193149"/>
              <a:gd name="connsiteY65-15352" fmla="*/ 1893149 h 2344739"/>
              <a:gd name="connsiteX66-15353" fmla="*/ 9156690 w 12193149"/>
              <a:gd name="connsiteY66-15354" fmla="*/ 1903228 h 2344739"/>
              <a:gd name="connsiteX67-15355" fmla="*/ 9054601 w 12193149"/>
              <a:gd name="connsiteY67-15356" fmla="*/ 1910755 h 2344739"/>
              <a:gd name="connsiteX68-15357" fmla="*/ 9006634 w 12193149"/>
              <a:gd name="connsiteY68-15358" fmla="*/ 1914040 h 2344739"/>
              <a:gd name="connsiteX69-15359" fmla="*/ 9006349 w 12193149"/>
              <a:gd name="connsiteY69-15360" fmla="*/ 1913800 h 2344739"/>
              <a:gd name="connsiteX70-15361" fmla="*/ 8997380 w 12193149"/>
              <a:gd name="connsiteY70-15362" fmla="*/ 1915011 h 2344739"/>
              <a:gd name="connsiteX71-15363" fmla="*/ 8991542 w 12193149"/>
              <a:gd name="connsiteY71-15364" fmla="*/ 1917072 h 2344739"/>
              <a:gd name="connsiteX72-15365" fmla="*/ 8975485 w 12193149"/>
              <a:gd name="connsiteY72-15366" fmla="*/ 1920298 h 2344739"/>
              <a:gd name="connsiteX73-15367" fmla="*/ 8969159 w 12193149"/>
              <a:gd name="connsiteY73-15368" fmla="*/ 1919598 h 2344739"/>
              <a:gd name="connsiteX74-15369" fmla="*/ 8964196 w 12193149"/>
              <a:gd name="connsiteY74-15370" fmla="*/ 1917373 h 2344739"/>
              <a:gd name="connsiteX75-15371" fmla="*/ 8930136 w 12193149"/>
              <a:gd name="connsiteY75-15372" fmla="*/ 1914185 h 2344739"/>
              <a:gd name="connsiteX76-15373" fmla="*/ 8753592 w 12193149"/>
              <a:gd name="connsiteY76-15374" fmla="*/ 1933417 h 2344739"/>
              <a:gd name="connsiteX77-15375" fmla="*/ 8708995 w 12193149"/>
              <a:gd name="connsiteY77-15376" fmla="*/ 1935518 h 2344739"/>
              <a:gd name="connsiteX78-15377" fmla="*/ 8597219 w 12193149"/>
              <a:gd name="connsiteY78-15378" fmla="*/ 1944090 h 2344739"/>
              <a:gd name="connsiteX79-15379" fmla="*/ 8526378 w 12193149"/>
              <a:gd name="connsiteY79-15380" fmla="*/ 1929248 h 2344739"/>
              <a:gd name="connsiteX80-15381" fmla="*/ 8512131 w 12193149"/>
              <a:gd name="connsiteY80-15382" fmla="*/ 1935163 h 2344739"/>
              <a:gd name="connsiteX81-15383" fmla="*/ 8507315 w 12193149"/>
              <a:gd name="connsiteY81-15384" fmla="*/ 1938164 h 2344739"/>
              <a:gd name="connsiteX82-15385" fmla="*/ 8499116 w 12193149"/>
              <a:gd name="connsiteY82-15386" fmla="*/ 1940902 h 2344739"/>
              <a:gd name="connsiteX83-15387" fmla="*/ 8498742 w 12193149"/>
              <a:gd name="connsiteY83-15388" fmla="*/ 1940723 h 2344739"/>
              <a:gd name="connsiteX84-15389" fmla="*/ 8491397 w 12193149"/>
              <a:gd name="connsiteY84-15390" fmla="*/ 1943773 h 2344739"/>
              <a:gd name="connsiteX85-15391" fmla="*/ 8368330 w 12193149"/>
              <a:gd name="connsiteY85-15392" fmla="*/ 1957815 h 2344739"/>
              <a:gd name="connsiteX86-15393" fmla="*/ 8354947 w 12193149"/>
              <a:gd name="connsiteY86-15394" fmla="*/ 1958009 h 2344739"/>
              <a:gd name="connsiteX87-15395" fmla="*/ 8321252 w 12193149"/>
              <a:gd name="connsiteY87-15396" fmla="*/ 1974587 h 2344739"/>
              <a:gd name="connsiteX88-15397" fmla="*/ 8315581 w 12193149"/>
              <a:gd name="connsiteY88-15398" fmla="*/ 1974913 h 2344739"/>
              <a:gd name="connsiteX89-15399" fmla="*/ 8296322 w 12193149"/>
              <a:gd name="connsiteY89-15400" fmla="*/ 1988808 h 2344739"/>
              <a:gd name="connsiteX90-15401" fmla="*/ 8285424 w 12193149"/>
              <a:gd name="connsiteY90-15402" fmla="*/ 1994631 h 2344739"/>
              <a:gd name="connsiteX91-15403" fmla="*/ 8284298 w 12193149"/>
              <a:gd name="connsiteY91-15404" fmla="*/ 1999074 h 2344739"/>
              <a:gd name="connsiteX92-15405" fmla="*/ 8267224 w 12193149"/>
              <a:gd name="connsiteY92-15406" fmla="*/ 2006249 h 2344739"/>
              <a:gd name="connsiteX93-15407" fmla="*/ 8264525 w 12193149"/>
              <a:gd name="connsiteY93-15408" fmla="*/ 2006019 h 2344739"/>
              <a:gd name="connsiteX94-15409" fmla="*/ 8253181 w 12193149"/>
              <a:gd name="connsiteY94-15410" fmla="*/ 2015862 h 2344739"/>
              <a:gd name="connsiteX95-15411" fmla="*/ 8246982 w 12193149"/>
              <a:gd name="connsiteY95-15412" fmla="*/ 2028854 h 2344739"/>
              <a:gd name="connsiteX96-15413" fmla="*/ 8091420 w 12193149"/>
              <a:gd name="connsiteY96-15414" fmla="*/ 2075015 h 2344739"/>
              <a:gd name="connsiteX97-15415" fmla="*/ 7906555 w 12193149"/>
              <a:gd name="connsiteY97-15416" fmla="*/ 2116988 h 2344739"/>
              <a:gd name="connsiteX98-15417" fmla="*/ 7719893 w 12193149"/>
              <a:gd name="connsiteY98-15418" fmla="*/ 2142703 h 2344739"/>
              <a:gd name="connsiteX99-15419" fmla="*/ 7615495 w 12193149"/>
              <a:gd name="connsiteY99-15420" fmla="*/ 2139232 h 2344739"/>
              <a:gd name="connsiteX100-15421" fmla="*/ 7528691 w 12193149"/>
              <a:gd name="connsiteY100-15422" fmla="*/ 2145060 h 2344739"/>
              <a:gd name="connsiteX101-15423" fmla="*/ 7520719 w 12193149"/>
              <a:gd name="connsiteY101-15424" fmla="*/ 2147613 h 2344739"/>
              <a:gd name="connsiteX102-15425" fmla="*/ 7508559 w 12193149"/>
              <a:gd name="connsiteY102-15426" fmla="*/ 2148948 h 2344739"/>
              <a:gd name="connsiteX103-15427" fmla="*/ 7508188 w 12193149"/>
              <a:gd name="connsiteY103-15428" fmla="*/ 2148621 h 2344739"/>
              <a:gd name="connsiteX104-15429" fmla="*/ 7496943 w 12193149"/>
              <a:gd name="connsiteY104-15430" fmla="*/ 2150573 h 2344739"/>
              <a:gd name="connsiteX105-15431" fmla="*/ 7219707 w 12193149"/>
              <a:gd name="connsiteY105-15432" fmla="*/ 2156680 h 2344739"/>
              <a:gd name="connsiteX106-15433" fmla="*/ 7202249 w 12193149"/>
              <a:gd name="connsiteY106-15434" fmla="*/ 2161230 h 2344739"/>
              <a:gd name="connsiteX107-15435" fmla="*/ 7198152 w 12193149"/>
              <a:gd name="connsiteY107-15436" fmla="*/ 2166588 h 2344739"/>
              <a:gd name="connsiteX108-15437" fmla="*/ 7171956 w 12193149"/>
              <a:gd name="connsiteY108-15438" fmla="*/ 2171236 h 2344739"/>
              <a:gd name="connsiteX109-15439" fmla="*/ 7098136 w 12193149"/>
              <a:gd name="connsiteY109-15440" fmla="*/ 2183464 h 2344739"/>
              <a:gd name="connsiteX110-15441" fmla="*/ 7019644 w 12193149"/>
              <a:gd name="connsiteY110-15442" fmla="*/ 2183090 h 2344739"/>
              <a:gd name="connsiteX111-15443" fmla="*/ 6905294 w 12193149"/>
              <a:gd name="connsiteY111-15444" fmla="*/ 2212596 h 2344739"/>
              <a:gd name="connsiteX112-15445" fmla="*/ 6709370 w 12193149"/>
              <a:gd name="connsiteY112-15446" fmla="*/ 2240551 h 2344739"/>
              <a:gd name="connsiteX113-15447" fmla="*/ 6550602 w 12193149"/>
              <a:gd name="connsiteY113-15448" fmla="*/ 2269327 h 2344739"/>
              <a:gd name="connsiteX114-15449" fmla="*/ 6318708 w 12193149"/>
              <a:gd name="connsiteY114-15450" fmla="*/ 2316127 h 2344739"/>
              <a:gd name="connsiteX115-15451" fmla="*/ 6169822 w 12193149"/>
              <a:gd name="connsiteY115-15452" fmla="*/ 2318214 h 2344739"/>
              <a:gd name="connsiteX116-15453" fmla="*/ 6074996 w 12193149"/>
              <a:gd name="connsiteY116-15454" fmla="*/ 2338676 h 2344739"/>
              <a:gd name="connsiteX117-15455" fmla="*/ 6069677 w 12193149"/>
              <a:gd name="connsiteY117-15456" fmla="*/ 2337139 h 2344739"/>
              <a:gd name="connsiteX118-15457" fmla="*/ 6049786 w 12193149"/>
              <a:gd name="connsiteY118-15458" fmla="*/ 2337822 h 2344739"/>
              <a:gd name="connsiteX119-15459" fmla="*/ 6042433 w 12193149"/>
              <a:gd name="connsiteY119-15460" fmla="*/ 2329473 h 2344739"/>
              <a:gd name="connsiteX120-15461" fmla="*/ 6011238 w 12193149"/>
              <a:gd name="connsiteY120-15462" fmla="*/ 2324380 h 2344739"/>
              <a:gd name="connsiteX121-15463" fmla="*/ 5958523 w 12193149"/>
              <a:gd name="connsiteY121-15464" fmla="*/ 2328024 h 2344739"/>
              <a:gd name="connsiteX122-15465" fmla="*/ 5760067 w 12193149"/>
              <a:gd name="connsiteY122-15466" fmla="*/ 2343716 h 2344739"/>
              <a:gd name="connsiteX123-15467" fmla="*/ 5628108 w 12193149"/>
              <a:gd name="connsiteY123-15468" fmla="*/ 2344739 h 2344739"/>
              <a:gd name="connsiteX124-15469" fmla="*/ 5472054 w 12193149"/>
              <a:gd name="connsiteY124-15470" fmla="*/ 2330719 h 2344739"/>
              <a:gd name="connsiteX125-15471" fmla="*/ 5433909 w 12193149"/>
              <a:gd name="connsiteY125-15472" fmla="*/ 2319466 h 2344739"/>
              <a:gd name="connsiteX126-15473" fmla="*/ 5382817 w 12193149"/>
              <a:gd name="connsiteY126-15474" fmla="*/ 2301764 h 2344739"/>
              <a:gd name="connsiteX127-15475" fmla="*/ 5262912 w 12193149"/>
              <a:gd name="connsiteY127-15476" fmla="*/ 2281347 h 2344739"/>
              <a:gd name="connsiteX128-15477" fmla="*/ 5224109 w 12193149"/>
              <a:gd name="connsiteY128-15478" fmla="*/ 2270223 h 2344739"/>
              <a:gd name="connsiteX129-15479" fmla="*/ 5175808 w 12193149"/>
              <a:gd name="connsiteY129-15480" fmla="*/ 2267233 h 2344739"/>
              <a:gd name="connsiteX130-15481" fmla="*/ 5157702 w 12193149"/>
              <a:gd name="connsiteY130-15482" fmla="*/ 2260010 h 2344739"/>
              <a:gd name="connsiteX131-15483" fmla="*/ 5143747 w 12193149"/>
              <a:gd name="connsiteY131-15484" fmla="*/ 2256610 h 2344739"/>
              <a:gd name="connsiteX132-15485" fmla="*/ 5140744 w 12193149"/>
              <a:gd name="connsiteY132-15486" fmla="*/ 2254509 h 2344739"/>
              <a:gd name="connsiteX133-15487" fmla="*/ 5122807 w 12193149"/>
              <a:gd name="connsiteY133-15488" fmla="*/ 2243656 h 2344739"/>
              <a:gd name="connsiteX134-15489" fmla="*/ 5066938 w 12193149"/>
              <a:gd name="connsiteY134-15490" fmla="*/ 2250227 h 2344739"/>
              <a:gd name="connsiteX135-15491" fmla="*/ 5012662 w 12193149"/>
              <a:gd name="connsiteY135-15492" fmla="*/ 2233846 h 2344739"/>
              <a:gd name="connsiteX136-15493" fmla="*/ 4841589 w 12193149"/>
              <a:gd name="connsiteY136-15494" fmla="*/ 2209829 h 2344739"/>
              <a:gd name="connsiteX137-15495" fmla="*/ 4763595 w 12193149"/>
              <a:gd name="connsiteY137-15496" fmla="*/ 2182061 h 2344739"/>
              <a:gd name="connsiteX138-15497" fmla="*/ 4724334 w 12193149"/>
              <a:gd name="connsiteY138-15498" fmla="*/ 2173047 h 2344739"/>
              <a:gd name="connsiteX139-15499" fmla="*/ 4722324 w 12193149"/>
              <a:gd name="connsiteY139-15500" fmla="*/ 2172298 h 2344739"/>
              <a:gd name="connsiteX140-15501" fmla="*/ 4723259 w 12193149"/>
              <a:gd name="connsiteY140-15502" fmla="*/ 2172087 h 2344739"/>
              <a:gd name="connsiteX141-15503" fmla="*/ 4718350 w 12193149"/>
              <a:gd name="connsiteY141-15504" fmla="*/ 2170817 h 2344739"/>
              <a:gd name="connsiteX142-15505" fmla="*/ 4722324 w 12193149"/>
              <a:gd name="connsiteY142-15506" fmla="*/ 2172298 h 2344739"/>
              <a:gd name="connsiteX143-15507" fmla="*/ 4716674 w 12193149"/>
              <a:gd name="connsiteY143-15508" fmla="*/ 2173573 h 2344739"/>
              <a:gd name="connsiteX144-15509" fmla="*/ 4516962 w 12193149"/>
              <a:gd name="connsiteY144-15510" fmla="*/ 2163671 h 2344739"/>
              <a:gd name="connsiteX145-15511" fmla="*/ 4429691 w 12193149"/>
              <a:gd name="connsiteY145-15512" fmla="*/ 2153020 h 2344739"/>
              <a:gd name="connsiteX146-15513" fmla="*/ 4364023 w 12193149"/>
              <a:gd name="connsiteY146-15514" fmla="*/ 2151674 h 2344739"/>
              <a:gd name="connsiteX147-15515" fmla="*/ 4318114 w 12193149"/>
              <a:gd name="connsiteY147-15516" fmla="*/ 2158289 h 2344739"/>
              <a:gd name="connsiteX148-15517" fmla="*/ 4316258 w 12193149"/>
              <a:gd name="connsiteY148-15518" fmla="*/ 2156948 h 2344739"/>
              <a:gd name="connsiteX149-15519" fmla="*/ 4296292 w 12193149"/>
              <a:gd name="connsiteY149-15520" fmla="*/ 2155069 h 2344739"/>
              <a:gd name="connsiteX150-15521" fmla="*/ 4291212 w 12193149"/>
              <a:gd name="connsiteY150-15522" fmla="*/ 2157986 h 2344739"/>
              <a:gd name="connsiteX151-15523" fmla="*/ 4277290 w 12193149"/>
              <a:gd name="connsiteY151-15524" fmla="*/ 2157740 h 2344739"/>
              <a:gd name="connsiteX152-15525" fmla="*/ 4249265 w 12193149"/>
              <a:gd name="connsiteY152-15526" fmla="*/ 2160064 h 2344739"/>
              <a:gd name="connsiteX153-15527" fmla="*/ 4203199 w 12193149"/>
              <a:gd name="connsiteY153-15528" fmla="*/ 2157269 h 2344739"/>
              <a:gd name="connsiteX154-15529" fmla="*/ 4202893 w 12193149"/>
              <a:gd name="connsiteY154-15530" fmla="*/ 2156010 h 2344739"/>
              <a:gd name="connsiteX155-15531" fmla="*/ 4192396 w 12193149"/>
              <a:gd name="connsiteY155-15532" fmla="*/ 2150376 h 2344739"/>
              <a:gd name="connsiteX156-15533" fmla="*/ 4143893 w 12193149"/>
              <a:gd name="connsiteY156-15534" fmla="*/ 2134511 h 2344739"/>
              <a:gd name="connsiteX157-15535" fmla="*/ 4084245 w 12193149"/>
              <a:gd name="connsiteY157-15536" fmla="*/ 2107978 h 2344739"/>
              <a:gd name="connsiteX158-15537" fmla="*/ 4075694 w 12193149"/>
              <a:gd name="connsiteY158-15538" fmla="*/ 2107143 h 2344739"/>
              <a:gd name="connsiteX159-15539" fmla="*/ 4075575 w 12193149"/>
              <a:gd name="connsiteY159-15540" fmla="*/ 2106844 h 2344739"/>
              <a:gd name="connsiteX160-15541" fmla="*/ 4066658 w 12193149"/>
              <a:gd name="connsiteY160-15542" fmla="*/ 2105400 h 2344739"/>
              <a:gd name="connsiteX161-15543" fmla="*/ 4060102 w 12193149"/>
              <a:gd name="connsiteY161-15544" fmla="*/ 2105618 h 2344739"/>
              <a:gd name="connsiteX162-15545" fmla="*/ 4043512 w 12193149"/>
              <a:gd name="connsiteY162-15546" fmla="*/ 2103997 h 2344739"/>
              <a:gd name="connsiteX163-15547" fmla="*/ 4038145 w 12193149"/>
              <a:gd name="connsiteY163-15548" fmla="*/ 2101563 h 2344739"/>
              <a:gd name="connsiteX164-15549" fmla="*/ 4036511 w 12193149"/>
              <a:gd name="connsiteY164-15550" fmla="*/ 2097896 h 2344739"/>
              <a:gd name="connsiteX165-15551" fmla="*/ 4034926 w 12193149"/>
              <a:gd name="connsiteY165-15552" fmla="*/ 2098131 h 2344739"/>
              <a:gd name="connsiteX166-15553" fmla="*/ 4005686 w 12193149"/>
              <a:gd name="connsiteY166-15554" fmla="*/ 2085563 h 2344739"/>
              <a:gd name="connsiteX167-15555" fmla="*/ 3937994 w 12193149"/>
              <a:gd name="connsiteY167-15556" fmla="*/ 2068106 h 2344739"/>
              <a:gd name="connsiteX168-15557" fmla="*/ 3898423 w 12193149"/>
              <a:gd name="connsiteY168-15558" fmla="*/ 2062451 h 2344739"/>
              <a:gd name="connsiteX169-15559" fmla="*/ 3790908 w 12193149"/>
              <a:gd name="connsiteY169-15560" fmla="*/ 2042213 h 2344739"/>
              <a:gd name="connsiteX170-15561" fmla="*/ 3683661 w 12193149"/>
              <a:gd name="connsiteY170-15562" fmla="*/ 2018290 h 2344739"/>
              <a:gd name="connsiteX171-15563" fmla="*/ 3611183 w 12193149"/>
              <a:gd name="connsiteY171-15564" fmla="*/ 1986019 h 2344739"/>
              <a:gd name="connsiteX172-15565" fmla="*/ 3605003 w 12193149"/>
              <a:gd name="connsiteY172-15566" fmla="*/ 1987381 h 2344739"/>
              <a:gd name="connsiteX173-15567" fmla="*/ 3595884 w 12193149"/>
              <a:gd name="connsiteY173-15568" fmla="*/ 1987545 h 2344739"/>
              <a:gd name="connsiteX174-15569" fmla="*/ 3595649 w 12193149"/>
              <a:gd name="connsiteY174-15570" fmla="*/ 1987276 h 2344739"/>
              <a:gd name="connsiteX175-15571" fmla="*/ 3587126 w 12193149"/>
              <a:gd name="connsiteY175-15572" fmla="*/ 1987966 h 2344739"/>
              <a:gd name="connsiteX176-15573" fmla="*/ 3537283 w 12193149"/>
              <a:gd name="connsiteY176-15574" fmla="*/ 1978267 h 2344739"/>
              <a:gd name="connsiteX177-15575" fmla="*/ 3474371 w 12193149"/>
              <a:gd name="connsiteY177-15576" fmla="*/ 1974606 h 2344739"/>
              <a:gd name="connsiteX178-15577" fmla="*/ 3401876 w 12193149"/>
              <a:gd name="connsiteY178-15578" fmla="*/ 1962558 h 2344739"/>
              <a:gd name="connsiteX179-15579" fmla="*/ 3365036 w 12193149"/>
              <a:gd name="connsiteY179-15580" fmla="*/ 1979510 h 2344739"/>
              <a:gd name="connsiteX180-15581" fmla="*/ 3345174 w 12193149"/>
              <a:gd name="connsiteY180-15582" fmla="*/ 1981192 h 2344739"/>
              <a:gd name="connsiteX181-15583" fmla="*/ 3342846 w 12193149"/>
              <a:gd name="connsiteY181-15584" fmla="*/ 1980217 h 2344739"/>
              <a:gd name="connsiteX182-15585" fmla="*/ 3263504 w 12193149"/>
              <a:gd name="connsiteY182-15586" fmla="*/ 1986094 h 2344739"/>
              <a:gd name="connsiteX183-15587" fmla="*/ 3143704 w 12193149"/>
              <a:gd name="connsiteY183-15588" fmla="*/ 1993869 h 2344739"/>
              <a:gd name="connsiteX184-15589" fmla="*/ 3031439 w 12193149"/>
              <a:gd name="connsiteY184-15590" fmla="*/ 1996512 h 2344739"/>
              <a:gd name="connsiteX185-15591" fmla="*/ 2782717 w 12193149"/>
              <a:gd name="connsiteY185-15592" fmla="*/ 2018333 h 2344739"/>
              <a:gd name="connsiteX186-15593" fmla="*/ 2647675 w 12193149"/>
              <a:gd name="connsiteY186-15594" fmla="*/ 2028869 h 2344739"/>
              <a:gd name="connsiteX187-15595" fmla="*/ 2569176 w 12193149"/>
              <a:gd name="connsiteY187-15596" fmla="*/ 2002628 h 2344739"/>
              <a:gd name="connsiteX188-15597" fmla="*/ 2444403 w 12193149"/>
              <a:gd name="connsiteY188-15598" fmla="*/ 2016529 h 2344739"/>
              <a:gd name="connsiteX189-15599" fmla="*/ 2316260 w 12193149"/>
              <a:gd name="connsiteY189-15600" fmla="*/ 2024996 h 2344739"/>
              <a:gd name="connsiteX190-15601" fmla="*/ 2209726 w 12193149"/>
              <a:gd name="connsiteY190-15602" fmla="*/ 2019763 h 2344739"/>
              <a:gd name="connsiteX191-15603" fmla="*/ 2095813 w 12193149"/>
              <a:gd name="connsiteY191-15604" fmla="*/ 2003052 h 2344739"/>
              <a:gd name="connsiteX192-15605" fmla="*/ 1998504 w 12193149"/>
              <a:gd name="connsiteY192-15606" fmla="*/ 1995032 h 2344739"/>
              <a:gd name="connsiteX193-15607" fmla="*/ 1929320 w 12193149"/>
              <a:gd name="connsiteY193-15608" fmla="*/ 2016977 h 2344739"/>
              <a:gd name="connsiteX194-15609" fmla="*/ 1922798 w 12193149"/>
              <a:gd name="connsiteY194-15610" fmla="*/ 2012146 h 2344739"/>
              <a:gd name="connsiteX195-15611" fmla="*/ 1874228 w 12193149"/>
              <a:gd name="connsiteY195-15612" fmla="*/ 2013741 h 2344739"/>
              <a:gd name="connsiteX196-15613" fmla="*/ 1787803 w 12193149"/>
              <a:gd name="connsiteY196-15614" fmla="*/ 2041363 h 2344739"/>
              <a:gd name="connsiteX197-15615" fmla="*/ 1739352 w 12193149"/>
              <a:gd name="connsiteY197-15616" fmla="*/ 2036312 h 2344739"/>
              <a:gd name="connsiteX198-15617" fmla="*/ 1676219 w 12193149"/>
              <a:gd name="connsiteY198-15618" fmla="*/ 2019963 h 2344739"/>
              <a:gd name="connsiteX199-15619" fmla="*/ 1609817 w 12193149"/>
              <a:gd name="connsiteY199-15620" fmla="*/ 2013066 h 2344739"/>
              <a:gd name="connsiteX200-15621" fmla="*/ 1497258 w 12193149"/>
              <a:gd name="connsiteY200-15622" fmla="*/ 1987476 h 2344739"/>
              <a:gd name="connsiteX201-15623" fmla="*/ 1151127 w 12193149"/>
              <a:gd name="connsiteY201-15624" fmla="*/ 1938041 h 2344739"/>
              <a:gd name="connsiteX202-15625" fmla="*/ 859417 w 12193149"/>
              <a:gd name="connsiteY202-15626" fmla="*/ 1928608 h 2344739"/>
              <a:gd name="connsiteX203-15627" fmla="*/ 838688 w 12193149"/>
              <a:gd name="connsiteY203-15628" fmla="*/ 1929821 h 2344739"/>
              <a:gd name="connsiteX204-15629" fmla="*/ 817957 w 12193149"/>
              <a:gd name="connsiteY204-15630" fmla="*/ 1927857 h 2344739"/>
              <a:gd name="connsiteX205-15631" fmla="*/ 812654 w 12193149"/>
              <a:gd name="connsiteY205-15632" fmla="*/ 1930751 h 2344739"/>
              <a:gd name="connsiteX206-15633" fmla="*/ 721195 w 12193149"/>
              <a:gd name="connsiteY206-15634" fmla="*/ 1929661 h 2344739"/>
              <a:gd name="connsiteX207-15635" fmla="*/ 720890 w 12193149"/>
              <a:gd name="connsiteY207-15636" fmla="*/ 1928399 h 2344739"/>
              <a:gd name="connsiteX208-15637" fmla="*/ 710023 w 12193149"/>
              <a:gd name="connsiteY208-15638" fmla="*/ 1922722 h 2344739"/>
              <a:gd name="connsiteX209-15639" fmla="*/ 597940 w 12193149"/>
              <a:gd name="connsiteY209-15640" fmla="*/ 1879864 h 2344739"/>
              <a:gd name="connsiteX210-15641" fmla="*/ 579683 w 12193149"/>
              <a:gd name="connsiteY210-15642" fmla="*/ 1877212 h 2344739"/>
              <a:gd name="connsiteX211-15643" fmla="*/ 572865 w 12193149"/>
              <a:gd name="connsiteY211-15644" fmla="*/ 1877401 h 2344739"/>
              <a:gd name="connsiteX212-15645" fmla="*/ 446247 w 12193149"/>
              <a:gd name="connsiteY212-15646" fmla="*/ 1839371 h 2344739"/>
              <a:gd name="connsiteX213-15647" fmla="*/ 405163 w 12193149"/>
              <a:gd name="connsiteY213-15648" fmla="*/ 1833548 h 2344739"/>
              <a:gd name="connsiteX214-15649" fmla="*/ 293583 w 12193149"/>
              <a:gd name="connsiteY214-15650" fmla="*/ 1812852 h 2344739"/>
              <a:gd name="connsiteX215-15651" fmla="*/ 119529 w 12193149"/>
              <a:gd name="connsiteY215-15652" fmla="*/ 1761047 h 2344739"/>
              <a:gd name="connsiteX216-15653" fmla="*/ 16674 w 12193149"/>
              <a:gd name="connsiteY216-15654" fmla="*/ 1758191 h 2344739"/>
              <a:gd name="connsiteX217-15655" fmla="*/ 1150 w 12193149"/>
              <a:gd name="connsiteY217-15656" fmla="*/ 1752722 h 2344739"/>
              <a:gd name="connsiteX218-15657" fmla="*/ 1148 w 12193149"/>
              <a:gd name="connsiteY218-15658" fmla="*/ 222213 h 2344739"/>
              <a:gd name="connsiteX219-15659" fmla="*/ 1148 w 12193149"/>
              <a:gd name="connsiteY219-15660" fmla="*/ 0 h 2344739"/>
              <a:gd name="connsiteX0-15661" fmla="*/ 1148 w 12193149"/>
              <a:gd name="connsiteY0-15662" fmla="*/ 0 h 2344739"/>
              <a:gd name="connsiteX1-15663" fmla="*/ 12193148 w 12193149"/>
              <a:gd name="connsiteY1-15664" fmla="*/ 0 h 2344739"/>
              <a:gd name="connsiteX2-15665" fmla="*/ 12193148 w 12193149"/>
              <a:gd name="connsiteY2-15666" fmla="*/ 222213 h 2344739"/>
              <a:gd name="connsiteX3-15667" fmla="*/ 12193148 w 12193149"/>
              <a:gd name="connsiteY3-15668" fmla="*/ 389190 h 2344739"/>
              <a:gd name="connsiteX4-15669" fmla="*/ 12193149 w 12193149"/>
              <a:gd name="connsiteY4-15670" fmla="*/ 579739 h 2344739"/>
              <a:gd name="connsiteX5-15671" fmla="*/ 12185986 w 12193149"/>
              <a:gd name="connsiteY5-15672" fmla="*/ 584189 h 2344739"/>
              <a:gd name="connsiteX6-15673" fmla="*/ 12156363 w 12193149"/>
              <a:gd name="connsiteY6-15674" fmla="*/ 597366 h 2344739"/>
              <a:gd name="connsiteX7-15675" fmla="*/ 12139215 w 12193149"/>
              <a:gd name="connsiteY7-15676" fmla="*/ 623179 h 2344739"/>
              <a:gd name="connsiteX8-15677" fmla="*/ 12126327 w 12193149"/>
              <a:gd name="connsiteY8-15678" fmla="*/ 624690 h 2344739"/>
              <a:gd name="connsiteX9-15679" fmla="*/ 12124007 w 12193149"/>
              <a:gd name="connsiteY9-15680" fmla="*/ 624794 h 2344739"/>
              <a:gd name="connsiteX10-15681" fmla="*/ 12116854 w 12193149"/>
              <a:gd name="connsiteY10-15682" fmla="*/ 628608 h 2344739"/>
              <a:gd name="connsiteX11-15683" fmla="*/ 12099497 w 12193149"/>
              <a:gd name="connsiteY11-15684" fmla="*/ 628139 h 2344739"/>
              <a:gd name="connsiteX12-15685" fmla="*/ 12087073 w 12193149"/>
              <a:gd name="connsiteY12-15686" fmla="*/ 636341 h 2344739"/>
              <a:gd name="connsiteX13-15687" fmla="*/ 12031073 w 12193149"/>
              <a:gd name="connsiteY13-15688" fmla="*/ 680009 h 2344739"/>
              <a:gd name="connsiteX14-15689" fmla="*/ 11995833 w 12193149"/>
              <a:gd name="connsiteY14-15690" fmla="*/ 703458 h 2344739"/>
              <a:gd name="connsiteX15-15691" fmla="*/ 11979717 w 12193149"/>
              <a:gd name="connsiteY15-15692" fmla="*/ 708161 h 2344739"/>
              <a:gd name="connsiteX16-15693" fmla="*/ 11959046 w 12193149"/>
              <a:gd name="connsiteY16-15694" fmla="*/ 717558 h 2344739"/>
              <a:gd name="connsiteX17-15695" fmla="*/ 11920454 w 12193149"/>
              <a:gd name="connsiteY17-15696" fmla="*/ 730883 h 2344739"/>
              <a:gd name="connsiteX18-15697" fmla="*/ 11903656 w 12193149"/>
              <a:gd name="connsiteY18-15698" fmla="*/ 742426 h 2344739"/>
              <a:gd name="connsiteX19-15699" fmla="*/ 11895048 w 12193149"/>
              <a:gd name="connsiteY19-15700" fmla="*/ 744791 h 2344739"/>
              <a:gd name="connsiteX20-15701" fmla="*/ 11891968 w 12193149"/>
              <a:gd name="connsiteY20-15702" fmla="*/ 755729 h 2344739"/>
              <a:gd name="connsiteX21-15703" fmla="*/ 11870776 w 12193149"/>
              <a:gd name="connsiteY21-15704" fmla="*/ 777816 h 2344739"/>
              <a:gd name="connsiteX22-15705" fmla="*/ 11813376 w 12193149"/>
              <a:gd name="connsiteY22-15706" fmla="*/ 797659 h 2344739"/>
              <a:gd name="connsiteX23-15707" fmla="*/ 11590693 w 12193149"/>
              <a:gd name="connsiteY23-15708" fmla="*/ 963777 h 2344739"/>
              <a:gd name="connsiteX24-15709" fmla="*/ 11506817 w 12193149"/>
              <a:gd name="connsiteY24-15710" fmla="*/ 1033623 h 2344739"/>
              <a:gd name="connsiteX25-15711" fmla="*/ 11280332 w 12193149"/>
              <a:gd name="connsiteY25-15712" fmla="*/ 1223571 h 2344739"/>
              <a:gd name="connsiteX26-15713" fmla="*/ 11228309 w 12193149"/>
              <a:gd name="connsiteY26-15714" fmla="*/ 1276236 h 2344739"/>
              <a:gd name="connsiteX27-15715" fmla="*/ 11218087 w 12193149"/>
              <a:gd name="connsiteY27-15716" fmla="*/ 1275961 h 2344739"/>
              <a:gd name="connsiteX28-15717" fmla="*/ 11217184 w 12193149"/>
              <a:gd name="connsiteY28-15718" fmla="*/ 1275018 h 2344739"/>
              <a:gd name="connsiteX29-15719" fmla="*/ 11188885 w 12193149"/>
              <a:gd name="connsiteY29-15720" fmla="*/ 1292383 h 2344739"/>
              <a:gd name="connsiteX30-15721" fmla="*/ 11184501 w 12193149"/>
              <a:gd name="connsiteY30-15722" fmla="*/ 1292525 h 2344739"/>
              <a:gd name="connsiteX31-15723" fmla="*/ 11166854 w 12193149"/>
              <a:gd name="connsiteY31-15724" fmla="*/ 1306612 h 2344739"/>
              <a:gd name="connsiteX32-15725" fmla="*/ 11157311 w 12193149"/>
              <a:gd name="connsiteY32-15726" fmla="*/ 1312414 h 2344739"/>
              <a:gd name="connsiteX33-15727" fmla="*/ 11155496 w 12193149"/>
              <a:gd name="connsiteY33-15728" fmla="*/ 1317097 h 2344739"/>
              <a:gd name="connsiteX34-15729" fmla="*/ 11140961 w 12193149"/>
              <a:gd name="connsiteY34-15730" fmla="*/ 1324115 h 2344739"/>
              <a:gd name="connsiteX35-15731" fmla="*/ 11138961 w 12193149"/>
              <a:gd name="connsiteY35-15732" fmla="*/ 1323772 h 2344739"/>
              <a:gd name="connsiteX36-15733" fmla="*/ 11128208 w 12193149"/>
              <a:gd name="connsiteY36-15734" fmla="*/ 1333832 h 2344739"/>
              <a:gd name="connsiteX37-15735" fmla="*/ 11120691 w 12193149"/>
              <a:gd name="connsiteY37-15736" fmla="*/ 1347424 h 2344739"/>
              <a:gd name="connsiteX38-15737" fmla="*/ 10894683 w 12193149"/>
              <a:gd name="connsiteY38-15738" fmla="*/ 1473399 h 2344739"/>
              <a:gd name="connsiteX39-15739" fmla="*/ 10773300 w 12193149"/>
              <a:gd name="connsiteY39-15740" fmla="*/ 1523191 h 2344739"/>
              <a:gd name="connsiteX40-15741" fmla="*/ 10627668 w 12193149"/>
              <a:gd name="connsiteY40-15742" fmla="*/ 1559229 h 2344739"/>
              <a:gd name="connsiteX41-15743" fmla="*/ 10581895 w 12193149"/>
              <a:gd name="connsiteY41-15744" fmla="*/ 1568689 h 2344739"/>
              <a:gd name="connsiteX42-15745" fmla="*/ 10547790 w 12193149"/>
              <a:gd name="connsiteY42-15746" fmla="*/ 1598423 h 2344739"/>
              <a:gd name="connsiteX43-15747" fmla="*/ 10529643 w 12193149"/>
              <a:gd name="connsiteY43-15748" fmla="*/ 1596907 h 2344739"/>
              <a:gd name="connsiteX44-15749" fmla="*/ 10526446 w 12193149"/>
              <a:gd name="connsiteY44-15750" fmla="*/ 1596411 h 2344739"/>
              <a:gd name="connsiteX45-15751" fmla="*/ 10515129 w 12193149"/>
              <a:gd name="connsiteY45-15752" fmla="*/ 1599537 h 2344739"/>
              <a:gd name="connsiteX46-15753" fmla="*/ 10491735 w 12193149"/>
              <a:gd name="connsiteY46-15754" fmla="*/ 1594156 h 2344739"/>
              <a:gd name="connsiteX47-15755" fmla="*/ 10471418 w 12193149"/>
              <a:gd name="connsiteY47-15756" fmla="*/ 1601693 h 2344739"/>
              <a:gd name="connsiteX48-15757" fmla="*/ 10377042 w 12193149"/>
              <a:gd name="connsiteY48-15758" fmla="*/ 1644598 h 2344739"/>
              <a:gd name="connsiteX49-15759" fmla="*/ 10319338 w 12193149"/>
              <a:gd name="connsiteY49-15760" fmla="*/ 1666221 h 2344739"/>
              <a:gd name="connsiteX50-15761" fmla="*/ 10295467 w 12193149"/>
              <a:gd name="connsiteY50-15762" fmla="*/ 1668079 h 2344739"/>
              <a:gd name="connsiteX51-15763" fmla="*/ 10263443 w 12193149"/>
              <a:gd name="connsiteY51-15764" fmla="*/ 1674948 h 2344739"/>
              <a:gd name="connsiteX52-15765" fmla="*/ 10205418 w 12193149"/>
              <a:gd name="connsiteY52-15766" fmla="*/ 1682149 h 2344739"/>
              <a:gd name="connsiteX53-15767" fmla="*/ 10177759 w 12193149"/>
              <a:gd name="connsiteY53-15768" fmla="*/ 1692943 h 2344739"/>
              <a:gd name="connsiteX54-15769" fmla="*/ 10165070 w 12193149"/>
              <a:gd name="connsiteY54-15770" fmla="*/ 1693739 h 2344739"/>
              <a:gd name="connsiteX55-15771" fmla="*/ 10156308 w 12193149"/>
              <a:gd name="connsiteY55-15772" fmla="*/ 1707487 h 2344739"/>
              <a:gd name="connsiteX56-15773" fmla="*/ 10118267 w 12193149"/>
              <a:gd name="connsiteY56-15774" fmla="*/ 1731142 h 2344739"/>
              <a:gd name="connsiteX57-15775" fmla="*/ 10083317 w 12193149"/>
              <a:gd name="connsiteY57-15776" fmla="*/ 1743296 h 2344739"/>
              <a:gd name="connsiteX58-15777" fmla="*/ 10040388 w 12193149"/>
              <a:gd name="connsiteY58-15778" fmla="*/ 1741632 h 2344739"/>
              <a:gd name="connsiteX59-15779" fmla="*/ 9961167 w 12193149"/>
              <a:gd name="connsiteY59-15780" fmla="*/ 1757147 h 2344739"/>
              <a:gd name="connsiteX60-15781" fmla="*/ 9848940 w 12193149"/>
              <a:gd name="connsiteY60-15782" fmla="*/ 1763915 h 2344739"/>
              <a:gd name="connsiteX61-15783" fmla="*/ 9729457 w 12193149"/>
              <a:gd name="connsiteY61-15784" fmla="*/ 1784122 h 2344739"/>
              <a:gd name="connsiteX62-15785" fmla="*/ 9613704 w 12193149"/>
              <a:gd name="connsiteY62-15786" fmla="*/ 1812371 h 2344739"/>
              <a:gd name="connsiteX63-15787" fmla="*/ 9338590 w 12193149"/>
              <a:gd name="connsiteY63-15788" fmla="*/ 1869293 h 2344739"/>
              <a:gd name="connsiteX64-15789" fmla="*/ 9232518 w 12193149"/>
              <a:gd name="connsiteY64-15790" fmla="*/ 1893149 h 2344739"/>
              <a:gd name="connsiteX65-15791" fmla="*/ 9156690 w 12193149"/>
              <a:gd name="connsiteY65-15792" fmla="*/ 1903228 h 2344739"/>
              <a:gd name="connsiteX66-15793" fmla="*/ 9054601 w 12193149"/>
              <a:gd name="connsiteY66-15794" fmla="*/ 1910755 h 2344739"/>
              <a:gd name="connsiteX67-15795" fmla="*/ 9006634 w 12193149"/>
              <a:gd name="connsiteY67-15796" fmla="*/ 1914040 h 2344739"/>
              <a:gd name="connsiteX68-15797" fmla="*/ 9006349 w 12193149"/>
              <a:gd name="connsiteY68-15798" fmla="*/ 1913800 h 2344739"/>
              <a:gd name="connsiteX69-15799" fmla="*/ 8997380 w 12193149"/>
              <a:gd name="connsiteY69-15800" fmla="*/ 1915011 h 2344739"/>
              <a:gd name="connsiteX70-15801" fmla="*/ 8991542 w 12193149"/>
              <a:gd name="connsiteY70-15802" fmla="*/ 1917072 h 2344739"/>
              <a:gd name="connsiteX71-15803" fmla="*/ 8975485 w 12193149"/>
              <a:gd name="connsiteY71-15804" fmla="*/ 1920298 h 2344739"/>
              <a:gd name="connsiteX72-15805" fmla="*/ 8969159 w 12193149"/>
              <a:gd name="connsiteY72-15806" fmla="*/ 1919598 h 2344739"/>
              <a:gd name="connsiteX73-15807" fmla="*/ 8964196 w 12193149"/>
              <a:gd name="connsiteY73-15808" fmla="*/ 1917373 h 2344739"/>
              <a:gd name="connsiteX74-15809" fmla="*/ 8930136 w 12193149"/>
              <a:gd name="connsiteY74-15810" fmla="*/ 1914185 h 2344739"/>
              <a:gd name="connsiteX75-15811" fmla="*/ 8753592 w 12193149"/>
              <a:gd name="connsiteY75-15812" fmla="*/ 1933417 h 2344739"/>
              <a:gd name="connsiteX76-15813" fmla="*/ 8708995 w 12193149"/>
              <a:gd name="connsiteY76-15814" fmla="*/ 1935518 h 2344739"/>
              <a:gd name="connsiteX77-15815" fmla="*/ 8597219 w 12193149"/>
              <a:gd name="connsiteY77-15816" fmla="*/ 1944090 h 2344739"/>
              <a:gd name="connsiteX78-15817" fmla="*/ 8526378 w 12193149"/>
              <a:gd name="connsiteY78-15818" fmla="*/ 1929248 h 2344739"/>
              <a:gd name="connsiteX79-15819" fmla="*/ 8512131 w 12193149"/>
              <a:gd name="connsiteY79-15820" fmla="*/ 1935163 h 2344739"/>
              <a:gd name="connsiteX80-15821" fmla="*/ 8507315 w 12193149"/>
              <a:gd name="connsiteY80-15822" fmla="*/ 1938164 h 2344739"/>
              <a:gd name="connsiteX81-15823" fmla="*/ 8499116 w 12193149"/>
              <a:gd name="connsiteY81-15824" fmla="*/ 1940902 h 2344739"/>
              <a:gd name="connsiteX82-15825" fmla="*/ 8498742 w 12193149"/>
              <a:gd name="connsiteY82-15826" fmla="*/ 1940723 h 2344739"/>
              <a:gd name="connsiteX83-15827" fmla="*/ 8491397 w 12193149"/>
              <a:gd name="connsiteY83-15828" fmla="*/ 1943773 h 2344739"/>
              <a:gd name="connsiteX84-15829" fmla="*/ 8368330 w 12193149"/>
              <a:gd name="connsiteY84-15830" fmla="*/ 1957815 h 2344739"/>
              <a:gd name="connsiteX85-15831" fmla="*/ 8354947 w 12193149"/>
              <a:gd name="connsiteY85-15832" fmla="*/ 1958009 h 2344739"/>
              <a:gd name="connsiteX86-15833" fmla="*/ 8321252 w 12193149"/>
              <a:gd name="connsiteY86-15834" fmla="*/ 1974587 h 2344739"/>
              <a:gd name="connsiteX87-15835" fmla="*/ 8315581 w 12193149"/>
              <a:gd name="connsiteY87-15836" fmla="*/ 1974913 h 2344739"/>
              <a:gd name="connsiteX88-15837" fmla="*/ 8296322 w 12193149"/>
              <a:gd name="connsiteY88-15838" fmla="*/ 1988808 h 2344739"/>
              <a:gd name="connsiteX89-15839" fmla="*/ 8285424 w 12193149"/>
              <a:gd name="connsiteY89-15840" fmla="*/ 1994631 h 2344739"/>
              <a:gd name="connsiteX90-15841" fmla="*/ 8284298 w 12193149"/>
              <a:gd name="connsiteY90-15842" fmla="*/ 1999074 h 2344739"/>
              <a:gd name="connsiteX91-15843" fmla="*/ 8267224 w 12193149"/>
              <a:gd name="connsiteY91-15844" fmla="*/ 2006249 h 2344739"/>
              <a:gd name="connsiteX92-15845" fmla="*/ 8264525 w 12193149"/>
              <a:gd name="connsiteY92-15846" fmla="*/ 2006019 h 2344739"/>
              <a:gd name="connsiteX93-15847" fmla="*/ 8253181 w 12193149"/>
              <a:gd name="connsiteY93-15848" fmla="*/ 2015862 h 2344739"/>
              <a:gd name="connsiteX94-15849" fmla="*/ 8246982 w 12193149"/>
              <a:gd name="connsiteY94-15850" fmla="*/ 2028854 h 2344739"/>
              <a:gd name="connsiteX95-15851" fmla="*/ 8091420 w 12193149"/>
              <a:gd name="connsiteY95-15852" fmla="*/ 2075015 h 2344739"/>
              <a:gd name="connsiteX96-15853" fmla="*/ 7906555 w 12193149"/>
              <a:gd name="connsiteY96-15854" fmla="*/ 2116988 h 2344739"/>
              <a:gd name="connsiteX97-15855" fmla="*/ 7719893 w 12193149"/>
              <a:gd name="connsiteY97-15856" fmla="*/ 2142703 h 2344739"/>
              <a:gd name="connsiteX98-15857" fmla="*/ 7615495 w 12193149"/>
              <a:gd name="connsiteY98-15858" fmla="*/ 2139232 h 2344739"/>
              <a:gd name="connsiteX99-15859" fmla="*/ 7528691 w 12193149"/>
              <a:gd name="connsiteY99-15860" fmla="*/ 2145060 h 2344739"/>
              <a:gd name="connsiteX100-15861" fmla="*/ 7520719 w 12193149"/>
              <a:gd name="connsiteY100-15862" fmla="*/ 2147613 h 2344739"/>
              <a:gd name="connsiteX101-15863" fmla="*/ 7508559 w 12193149"/>
              <a:gd name="connsiteY101-15864" fmla="*/ 2148948 h 2344739"/>
              <a:gd name="connsiteX102-15865" fmla="*/ 7508188 w 12193149"/>
              <a:gd name="connsiteY102-15866" fmla="*/ 2148621 h 2344739"/>
              <a:gd name="connsiteX103-15867" fmla="*/ 7496943 w 12193149"/>
              <a:gd name="connsiteY103-15868" fmla="*/ 2150573 h 2344739"/>
              <a:gd name="connsiteX104-15869" fmla="*/ 7219707 w 12193149"/>
              <a:gd name="connsiteY104-15870" fmla="*/ 2156680 h 2344739"/>
              <a:gd name="connsiteX105-15871" fmla="*/ 7202249 w 12193149"/>
              <a:gd name="connsiteY105-15872" fmla="*/ 2161230 h 2344739"/>
              <a:gd name="connsiteX106-15873" fmla="*/ 7198152 w 12193149"/>
              <a:gd name="connsiteY106-15874" fmla="*/ 2166588 h 2344739"/>
              <a:gd name="connsiteX107-15875" fmla="*/ 7171956 w 12193149"/>
              <a:gd name="connsiteY107-15876" fmla="*/ 2171236 h 2344739"/>
              <a:gd name="connsiteX108-15877" fmla="*/ 7098136 w 12193149"/>
              <a:gd name="connsiteY108-15878" fmla="*/ 2183464 h 2344739"/>
              <a:gd name="connsiteX109-15879" fmla="*/ 7019644 w 12193149"/>
              <a:gd name="connsiteY109-15880" fmla="*/ 2183090 h 2344739"/>
              <a:gd name="connsiteX110-15881" fmla="*/ 6905294 w 12193149"/>
              <a:gd name="connsiteY110-15882" fmla="*/ 2212596 h 2344739"/>
              <a:gd name="connsiteX111-15883" fmla="*/ 6709370 w 12193149"/>
              <a:gd name="connsiteY111-15884" fmla="*/ 2240551 h 2344739"/>
              <a:gd name="connsiteX112-15885" fmla="*/ 6550602 w 12193149"/>
              <a:gd name="connsiteY112-15886" fmla="*/ 2269327 h 2344739"/>
              <a:gd name="connsiteX113-15887" fmla="*/ 6318708 w 12193149"/>
              <a:gd name="connsiteY113-15888" fmla="*/ 2316127 h 2344739"/>
              <a:gd name="connsiteX114-15889" fmla="*/ 6169822 w 12193149"/>
              <a:gd name="connsiteY114-15890" fmla="*/ 2318214 h 2344739"/>
              <a:gd name="connsiteX115-15891" fmla="*/ 6074996 w 12193149"/>
              <a:gd name="connsiteY115-15892" fmla="*/ 2338676 h 2344739"/>
              <a:gd name="connsiteX116-15893" fmla="*/ 6069677 w 12193149"/>
              <a:gd name="connsiteY116-15894" fmla="*/ 2337139 h 2344739"/>
              <a:gd name="connsiteX117-15895" fmla="*/ 6049786 w 12193149"/>
              <a:gd name="connsiteY117-15896" fmla="*/ 2337822 h 2344739"/>
              <a:gd name="connsiteX118-15897" fmla="*/ 6042433 w 12193149"/>
              <a:gd name="connsiteY118-15898" fmla="*/ 2329473 h 2344739"/>
              <a:gd name="connsiteX119-15899" fmla="*/ 6011238 w 12193149"/>
              <a:gd name="connsiteY119-15900" fmla="*/ 2324380 h 2344739"/>
              <a:gd name="connsiteX120-15901" fmla="*/ 5958523 w 12193149"/>
              <a:gd name="connsiteY120-15902" fmla="*/ 2328024 h 2344739"/>
              <a:gd name="connsiteX121-15903" fmla="*/ 5760067 w 12193149"/>
              <a:gd name="connsiteY121-15904" fmla="*/ 2343716 h 2344739"/>
              <a:gd name="connsiteX122-15905" fmla="*/ 5628108 w 12193149"/>
              <a:gd name="connsiteY122-15906" fmla="*/ 2344739 h 2344739"/>
              <a:gd name="connsiteX123-15907" fmla="*/ 5472054 w 12193149"/>
              <a:gd name="connsiteY123-15908" fmla="*/ 2330719 h 2344739"/>
              <a:gd name="connsiteX124-15909" fmla="*/ 5433909 w 12193149"/>
              <a:gd name="connsiteY124-15910" fmla="*/ 2319466 h 2344739"/>
              <a:gd name="connsiteX125-15911" fmla="*/ 5382817 w 12193149"/>
              <a:gd name="connsiteY125-15912" fmla="*/ 2301764 h 2344739"/>
              <a:gd name="connsiteX126-15913" fmla="*/ 5262912 w 12193149"/>
              <a:gd name="connsiteY126-15914" fmla="*/ 2281347 h 2344739"/>
              <a:gd name="connsiteX127-15915" fmla="*/ 5224109 w 12193149"/>
              <a:gd name="connsiteY127-15916" fmla="*/ 2270223 h 2344739"/>
              <a:gd name="connsiteX128-15917" fmla="*/ 5175808 w 12193149"/>
              <a:gd name="connsiteY128-15918" fmla="*/ 2267233 h 2344739"/>
              <a:gd name="connsiteX129-15919" fmla="*/ 5157702 w 12193149"/>
              <a:gd name="connsiteY129-15920" fmla="*/ 2260010 h 2344739"/>
              <a:gd name="connsiteX130-15921" fmla="*/ 5143747 w 12193149"/>
              <a:gd name="connsiteY130-15922" fmla="*/ 2256610 h 2344739"/>
              <a:gd name="connsiteX131-15923" fmla="*/ 5140744 w 12193149"/>
              <a:gd name="connsiteY131-15924" fmla="*/ 2254509 h 2344739"/>
              <a:gd name="connsiteX132-15925" fmla="*/ 5122807 w 12193149"/>
              <a:gd name="connsiteY132-15926" fmla="*/ 2243656 h 2344739"/>
              <a:gd name="connsiteX133-15927" fmla="*/ 5066938 w 12193149"/>
              <a:gd name="connsiteY133-15928" fmla="*/ 2250227 h 2344739"/>
              <a:gd name="connsiteX134-15929" fmla="*/ 5012662 w 12193149"/>
              <a:gd name="connsiteY134-15930" fmla="*/ 2233846 h 2344739"/>
              <a:gd name="connsiteX135-15931" fmla="*/ 4841589 w 12193149"/>
              <a:gd name="connsiteY135-15932" fmla="*/ 2209829 h 2344739"/>
              <a:gd name="connsiteX136-15933" fmla="*/ 4763595 w 12193149"/>
              <a:gd name="connsiteY136-15934" fmla="*/ 2182061 h 2344739"/>
              <a:gd name="connsiteX137-15935" fmla="*/ 4724334 w 12193149"/>
              <a:gd name="connsiteY137-15936" fmla="*/ 2173047 h 2344739"/>
              <a:gd name="connsiteX138-15937" fmla="*/ 4722324 w 12193149"/>
              <a:gd name="connsiteY138-15938" fmla="*/ 2172298 h 2344739"/>
              <a:gd name="connsiteX139-15939" fmla="*/ 4723259 w 12193149"/>
              <a:gd name="connsiteY139-15940" fmla="*/ 2172087 h 2344739"/>
              <a:gd name="connsiteX140-15941" fmla="*/ 4718350 w 12193149"/>
              <a:gd name="connsiteY140-15942" fmla="*/ 2170817 h 2344739"/>
              <a:gd name="connsiteX141-15943" fmla="*/ 4722324 w 12193149"/>
              <a:gd name="connsiteY141-15944" fmla="*/ 2172298 h 2344739"/>
              <a:gd name="connsiteX142-15945" fmla="*/ 4716674 w 12193149"/>
              <a:gd name="connsiteY142-15946" fmla="*/ 2173573 h 2344739"/>
              <a:gd name="connsiteX143-15947" fmla="*/ 4516962 w 12193149"/>
              <a:gd name="connsiteY143-15948" fmla="*/ 2163671 h 2344739"/>
              <a:gd name="connsiteX144-15949" fmla="*/ 4429691 w 12193149"/>
              <a:gd name="connsiteY144-15950" fmla="*/ 2153020 h 2344739"/>
              <a:gd name="connsiteX145-15951" fmla="*/ 4364023 w 12193149"/>
              <a:gd name="connsiteY145-15952" fmla="*/ 2151674 h 2344739"/>
              <a:gd name="connsiteX146-15953" fmla="*/ 4318114 w 12193149"/>
              <a:gd name="connsiteY146-15954" fmla="*/ 2158289 h 2344739"/>
              <a:gd name="connsiteX147-15955" fmla="*/ 4316258 w 12193149"/>
              <a:gd name="connsiteY147-15956" fmla="*/ 2156948 h 2344739"/>
              <a:gd name="connsiteX148-15957" fmla="*/ 4296292 w 12193149"/>
              <a:gd name="connsiteY148-15958" fmla="*/ 2155069 h 2344739"/>
              <a:gd name="connsiteX149-15959" fmla="*/ 4291212 w 12193149"/>
              <a:gd name="connsiteY149-15960" fmla="*/ 2157986 h 2344739"/>
              <a:gd name="connsiteX150-15961" fmla="*/ 4277290 w 12193149"/>
              <a:gd name="connsiteY150-15962" fmla="*/ 2157740 h 2344739"/>
              <a:gd name="connsiteX151-15963" fmla="*/ 4249265 w 12193149"/>
              <a:gd name="connsiteY151-15964" fmla="*/ 2160064 h 2344739"/>
              <a:gd name="connsiteX152-15965" fmla="*/ 4203199 w 12193149"/>
              <a:gd name="connsiteY152-15966" fmla="*/ 2157269 h 2344739"/>
              <a:gd name="connsiteX153-15967" fmla="*/ 4202893 w 12193149"/>
              <a:gd name="connsiteY153-15968" fmla="*/ 2156010 h 2344739"/>
              <a:gd name="connsiteX154-15969" fmla="*/ 4192396 w 12193149"/>
              <a:gd name="connsiteY154-15970" fmla="*/ 2150376 h 2344739"/>
              <a:gd name="connsiteX155-15971" fmla="*/ 4143893 w 12193149"/>
              <a:gd name="connsiteY155-15972" fmla="*/ 2134511 h 2344739"/>
              <a:gd name="connsiteX156-15973" fmla="*/ 4084245 w 12193149"/>
              <a:gd name="connsiteY156-15974" fmla="*/ 2107978 h 2344739"/>
              <a:gd name="connsiteX157-15975" fmla="*/ 4075694 w 12193149"/>
              <a:gd name="connsiteY157-15976" fmla="*/ 2107143 h 2344739"/>
              <a:gd name="connsiteX158-15977" fmla="*/ 4075575 w 12193149"/>
              <a:gd name="connsiteY158-15978" fmla="*/ 2106844 h 2344739"/>
              <a:gd name="connsiteX159-15979" fmla="*/ 4066658 w 12193149"/>
              <a:gd name="connsiteY159-15980" fmla="*/ 2105400 h 2344739"/>
              <a:gd name="connsiteX160-15981" fmla="*/ 4060102 w 12193149"/>
              <a:gd name="connsiteY160-15982" fmla="*/ 2105618 h 2344739"/>
              <a:gd name="connsiteX161-15983" fmla="*/ 4043512 w 12193149"/>
              <a:gd name="connsiteY161-15984" fmla="*/ 2103997 h 2344739"/>
              <a:gd name="connsiteX162-15985" fmla="*/ 4038145 w 12193149"/>
              <a:gd name="connsiteY162-15986" fmla="*/ 2101563 h 2344739"/>
              <a:gd name="connsiteX163-15987" fmla="*/ 4036511 w 12193149"/>
              <a:gd name="connsiteY163-15988" fmla="*/ 2097896 h 2344739"/>
              <a:gd name="connsiteX164-15989" fmla="*/ 4034926 w 12193149"/>
              <a:gd name="connsiteY164-15990" fmla="*/ 2098131 h 2344739"/>
              <a:gd name="connsiteX165-15991" fmla="*/ 4005686 w 12193149"/>
              <a:gd name="connsiteY165-15992" fmla="*/ 2085563 h 2344739"/>
              <a:gd name="connsiteX166-15993" fmla="*/ 3937994 w 12193149"/>
              <a:gd name="connsiteY166-15994" fmla="*/ 2068106 h 2344739"/>
              <a:gd name="connsiteX167-15995" fmla="*/ 3898423 w 12193149"/>
              <a:gd name="connsiteY167-15996" fmla="*/ 2062451 h 2344739"/>
              <a:gd name="connsiteX168-15997" fmla="*/ 3790908 w 12193149"/>
              <a:gd name="connsiteY168-15998" fmla="*/ 2042213 h 2344739"/>
              <a:gd name="connsiteX169-15999" fmla="*/ 3683661 w 12193149"/>
              <a:gd name="connsiteY169-16000" fmla="*/ 2018290 h 2344739"/>
              <a:gd name="connsiteX170-16001" fmla="*/ 3611183 w 12193149"/>
              <a:gd name="connsiteY170-16002" fmla="*/ 1986019 h 2344739"/>
              <a:gd name="connsiteX171-16003" fmla="*/ 3605003 w 12193149"/>
              <a:gd name="connsiteY171-16004" fmla="*/ 1987381 h 2344739"/>
              <a:gd name="connsiteX172-16005" fmla="*/ 3595884 w 12193149"/>
              <a:gd name="connsiteY172-16006" fmla="*/ 1987545 h 2344739"/>
              <a:gd name="connsiteX173-16007" fmla="*/ 3595649 w 12193149"/>
              <a:gd name="connsiteY173-16008" fmla="*/ 1987276 h 2344739"/>
              <a:gd name="connsiteX174-16009" fmla="*/ 3587126 w 12193149"/>
              <a:gd name="connsiteY174-16010" fmla="*/ 1987966 h 2344739"/>
              <a:gd name="connsiteX175-16011" fmla="*/ 3537283 w 12193149"/>
              <a:gd name="connsiteY175-16012" fmla="*/ 1978267 h 2344739"/>
              <a:gd name="connsiteX176-16013" fmla="*/ 3474371 w 12193149"/>
              <a:gd name="connsiteY176-16014" fmla="*/ 1974606 h 2344739"/>
              <a:gd name="connsiteX177-16015" fmla="*/ 3401876 w 12193149"/>
              <a:gd name="connsiteY177-16016" fmla="*/ 1962558 h 2344739"/>
              <a:gd name="connsiteX178-16017" fmla="*/ 3365036 w 12193149"/>
              <a:gd name="connsiteY178-16018" fmla="*/ 1979510 h 2344739"/>
              <a:gd name="connsiteX179-16019" fmla="*/ 3345174 w 12193149"/>
              <a:gd name="connsiteY179-16020" fmla="*/ 1981192 h 2344739"/>
              <a:gd name="connsiteX180-16021" fmla="*/ 3342846 w 12193149"/>
              <a:gd name="connsiteY180-16022" fmla="*/ 1980217 h 2344739"/>
              <a:gd name="connsiteX181-16023" fmla="*/ 3263504 w 12193149"/>
              <a:gd name="connsiteY181-16024" fmla="*/ 1986094 h 2344739"/>
              <a:gd name="connsiteX182-16025" fmla="*/ 3143704 w 12193149"/>
              <a:gd name="connsiteY182-16026" fmla="*/ 1993869 h 2344739"/>
              <a:gd name="connsiteX183-16027" fmla="*/ 3031439 w 12193149"/>
              <a:gd name="connsiteY183-16028" fmla="*/ 1996512 h 2344739"/>
              <a:gd name="connsiteX184-16029" fmla="*/ 2782717 w 12193149"/>
              <a:gd name="connsiteY184-16030" fmla="*/ 2018333 h 2344739"/>
              <a:gd name="connsiteX185-16031" fmla="*/ 2647675 w 12193149"/>
              <a:gd name="connsiteY185-16032" fmla="*/ 2028869 h 2344739"/>
              <a:gd name="connsiteX186-16033" fmla="*/ 2569176 w 12193149"/>
              <a:gd name="connsiteY186-16034" fmla="*/ 2002628 h 2344739"/>
              <a:gd name="connsiteX187-16035" fmla="*/ 2444403 w 12193149"/>
              <a:gd name="connsiteY187-16036" fmla="*/ 2016529 h 2344739"/>
              <a:gd name="connsiteX188-16037" fmla="*/ 2316260 w 12193149"/>
              <a:gd name="connsiteY188-16038" fmla="*/ 2024996 h 2344739"/>
              <a:gd name="connsiteX189-16039" fmla="*/ 2209726 w 12193149"/>
              <a:gd name="connsiteY189-16040" fmla="*/ 2019763 h 2344739"/>
              <a:gd name="connsiteX190-16041" fmla="*/ 2095813 w 12193149"/>
              <a:gd name="connsiteY190-16042" fmla="*/ 2003052 h 2344739"/>
              <a:gd name="connsiteX191-16043" fmla="*/ 1998504 w 12193149"/>
              <a:gd name="connsiteY191-16044" fmla="*/ 1995032 h 2344739"/>
              <a:gd name="connsiteX192-16045" fmla="*/ 1929320 w 12193149"/>
              <a:gd name="connsiteY192-16046" fmla="*/ 2016977 h 2344739"/>
              <a:gd name="connsiteX193-16047" fmla="*/ 1922798 w 12193149"/>
              <a:gd name="connsiteY193-16048" fmla="*/ 2012146 h 2344739"/>
              <a:gd name="connsiteX194-16049" fmla="*/ 1874228 w 12193149"/>
              <a:gd name="connsiteY194-16050" fmla="*/ 2013741 h 2344739"/>
              <a:gd name="connsiteX195-16051" fmla="*/ 1787803 w 12193149"/>
              <a:gd name="connsiteY195-16052" fmla="*/ 2041363 h 2344739"/>
              <a:gd name="connsiteX196-16053" fmla="*/ 1739352 w 12193149"/>
              <a:gd name="connsiteY196-16054" fmla="*/ 2036312 h 2344739"/>
              <a:gd name="connsiteX197-16055" fmla="*/ 1676219 w 12193149"/>
              <a:gd name="connsiteY197-16056" fmla="*/ 2019963 h 2344739"/>
              <a:gd name="connsiteX198-16057" fmla="*/ 1609817 w 12193149"/>
              <a:gd name="connsiteY198-16058" fmla="*/ 2013066 h 2344739"/>
              <a:gd name="connsiteX199-16059" fmla="*/ 1497258 w 12193149"/>
              <a:gd name="connsiteY199-16060" fmla="*/ 1987476 h 2344739"/>
              <a:gd name="connsiteX200-16061" fmla="*/ 1151127 w 12193149"/>
              <a:gd name="connsiteY200-16062" fmla="*/ 1938041 h 2344739"/>
              <a:gd name="connsiteX201-16063" fmla="*/ 859417 w 12193149"/>
              <a:gd name="connsiteY201-16064" fmla="*/ 1928608 h 2344739"/>
              <a:gd name="connsiteX202-16065" fmla="*/ 838688 w 12193149"/>
              <a:gd name="connsiteY202-16066" fmla="*/ 1929821 h 2344739"/>
              <a:gd name="connsiteX203-16067" fmla="*/ 817957 w 12193149"/>
              <a:gd name="connsiteY203-16068" fmla="*/ 1927857 h 2344739"/>
              <a:gd name="connsiteX204-16069" fmla="*/ 812654 w 12193149"/>
              <a:gd name="connsiteY204-16070" fmla="*/ 1930751 h 2344739"/>
              <a:gd name="connsiteX205-16071" fmla="*/ 721195 w 12193149"/>
              <a:gd name="connsiteY205-16072" fmla="*/ 1929661 h 2344739"/>
              <a:gd name="connsiteX206-16073" fmla="*/ 720890 w 12193149"/>
              <a:gd name="connsiteY206-16074" fmla="*/ 1928399 h 2344739"/>
              <a:gd name="connsiteX207-16075" fmla="*/ 710023 w 12193149"/>
              <a:gd name="connsiteY207-16076" fmla="*/ 1922722 h 2344739"/>
              <a:gd name="connsiteX208-16077" fmla="*/ 597940 w 12193149"/>
              <a:gd name="connsiteY208-16078" fmla="*/ 1879864 h 2344739"/>
              <a:gd name="connsiteX209-16079" fmla="*/ 579683 w 12193149"/>
              <a:gd name="connsiteY209-16080" fmla="*/ 1877212 h 2344739"/>
              <a:gd name="connsiteX210-16081" fmla="*/ 572865 w 12193149"/>
              <a:gd name="connsiteY210-16082" fmla="*/ 1877401 h 2344739"/>
              <a:gd name="connsiteX211-16083" fmla="*/ 446247 w 12193149"/>
              <a:gd name="connsiteY211-16084" fmla="*/ 1839371 h 2344739"/>
              <a:gd name="connsiteX212-16085" fmla="*/ 405163 w 12193149"/>
              <a:gd name="connsiteY212-16086" fmla="*/ 1833548 h 2344739"/>
              <a:gd name="connsiteX213-16087" fmla="*/ 293583 w 12193149"/>
              <a:gd name="connsiteY213-16088" fmla="*/ 1812852 h 2344739"/>
              <a:gd name="connsiteX214-16089" fmla="*/ 119529 w 12193149"/>
              <a:gd name="connsiteY214-16090" fmla="*/ 1761047 h 2344739"/>
              <a:gd name="connsiteX215-16091" fmla="*/ 16674 w 12193149"/>
              <a:gd name="connsiteY215-16092" fmla="*/ 1758191 h 2344739"/>
              <a:gd name="connsiteX216-16093" fmla="*/ 1150 w 12193149"/>
              <a:gd name="connsiteY216-16094" fmla="*/ 1752722 h 2344739"/>
              <a:gd name="connsiteX217-16095" fmla="*/ 1148 w 12193149"/>
              <a:gd name="connsiteY217-16096" fmla="*/ 222213 h 2344739"/>
              <a:gd name="connsiteX218-16097" fmla="*/ 1148 w 12193149"/>
              <a:gd name="connsiteY218-16098" fmla="*/ 0 h 2344739"/>
              <a:gd name="connsiteX0-16099" fmla="*/ 1148 w 12193149"/>
              <a:gd name="connsiteY0-16100" fmla="*/ 0 h 2344739"/>
              <a:gd name="connsiteX1-16101" fmla="*/ 12193148 w 12193149"/>
              <a:gd name="connsiteY1-16102" fmla="*/ 0 h 2344739"/>
              <a:gd name="connsiteX2-16103" fmla="*/ 12193148 w 12193149"/>
              <a:gd name="connsiteY2-16104" fmla="*/ 222213 h 2344739"/>
              <a:gd name="connsiteX3-16105" fmla="*/ 12193149 w 12193149"/>
              <a:gd name="connsiteY3-16106" fmla="*/ 579739 h 2344739"/>
              <a:gd name="connsiteX4-16107" fmla="*/ 12185986 w 12193149"/>
              <a:gd name="connsiteY4-16108" fmla="*/ 584189 h 2344739"/>
              <a:gd name="connsiteX5-16109" fmla="*/ 12156363 w 12193149"/>
              <a:gd name="connsiteY5-16110" fmla="*/ 597366 h 2344739"/>
              <a:gd name="connsiteX6-16111" fmla="*/ 12139215 w 12193149"/>
              <a:gd name="connsiteY6-16112" fmla="*/ 623179 h 2344739"/>
              <a:gd name="connsiteX7-16113" fmla="*/ 12126327 w 12193149"/>
              <a:gd name="connsiteY7-16114" fmla="*/ 624690 h 2344739"/>
              <a:gd name="connsiteX8-16115" fmla="*/ 12124007 w 12193149"/>
              <a:gd name="connsiteY8-16116" fmla="*/ 624794 h 2344739"/>
              <a:gd name="connsiteX9-16117" fmla="*/ 12116854 w 12193149"/>
              <a:gd name="connsiteY9-16118" fmla="*/ 628608 h 2344739"/>
              <a:gd name="connsiteX10-16119" fmla="*/ 12099497 w 12193149"/>
              <a:gd name="connsiteY10-16120" fmla="*/ 628139 h 2344739"/>
              <a:gd name="connsiteX11-16121" fmla="*/ 12087073 w 12193149"/>
              <a:gd name="connsiteY11-16122" fmla="*/ 636341 h 2344739"/>
              <a:gd name="connsiteX12-16123" fmla="*/ 12031073 w 12193149"/>
              <a:gd name="connsiteY12-16124" fmla="*/ 680009 h 2344739"/>
              <a:gd name="connsiteX13-16125" fmla="*/ 11995833 w 12193149"/>
              <a:gd name="connsiteY13-16126" fmla="*/ 703458 h 2344739"/>
              <a:gd name="connsiteX14-16127" fmla="*/ 11979717 w 12193149"/>
              <a:gd name="connsiteY14-16128" fmla="*/ 708161 h 2344739"/>
              <a:gd name="connsiteX15-16129" fmla="*/ 11959046 w 12193149"/>
              <a:gd name="connsiteY15-16130" fmla="*/ 717558 h 2344739"/>
              <a:gd name="connsiteX16-16131" fmla="*/ 11920454 w 12193149"/>
              <a:gd name="connsiteY16-16132" fmla="*/ 730883 h 2344739"/>
              <a:gd name="connsiteX17-16133" fmla="*/ 11903656 w 12193149"/>
              <a:gd name="connsiteY17-16134" fmla="*/ 742426 h 2344739"/>
              <a:gd name="connsiteX18-16135" fmla="*/ 11895048 w 12193149"/>
              <a:gd name="connsiteY18-16136" fmla="*/ 744791 h 2344739"/>
              <a:gd name="connsiteX19-16137" fmla="*/ 11891968 w 12193149"/>
              <a:gd name="connsiteY19-16138" fmla="*/ 755729 h 2344739"/>
              <a:gd name="connsiteX20-16139" fmla="*/ 11870776 w 12193149"/>
              <a:gd name="connsiteY20-16140" fmla="*/ 777816 h 2344739"/>
              <a:gd name="connsiteX21-16141" fmla="*/ 11813376 w 12193149"/>
              <a:gd name="connsiteY21-16142" fmla="*/ 797659 h 2344739"/>
              <a:gd name="connsiteX22-16143" fmla="*/ 11590693 w 12193149"/>
              <a:gd name="connsiteY22-16144" fmla="*/ 963777 h 2344739"/>
              <a:gd name="connsiteX23-16145" fmla="*/ 11506817 w 12193149"/>
              <a:gd name="connsiteY23-16146" fmla="*/ 1033623 h 2344739"/>
              <a:gd name="connsiteX24-16147" fmla="*/ 11280332 w 12193149"/>
              <a:gd name="connsiteY24-16148" fmla="*/ 1223571 h 2344739"/>
              <a:gd name="connsiteX25-16149" fmla="*/ 11228309 w 12193149"/>
              <a:gd name="connsiteY25-16150" fmla="*/ 1276236 h 2344739"/>
              <a:gd name="connsiteX26-16151" fmla="*/ 11218087 w 12193149"/>
              <a:gd name="connsiteY26-16152" fmla="*/ 1275961 h 2344739"/>
              <a:gd name="connsiteX27-16153" fmla="*/ 11217184 w 12193149"/>
              <a:gd name="connsiteY27-16154" fmla="*/ 1275018 h 2344739"/>
              <a:gd name="connsiteX28-16155" fmla="*/ 11188885 w 12193149"/>
              <a:gd name="connsiteY28-16156" fmla="*/ 1292383 h 2344739"/>
              <a:gd name="connsiteX29-16157" fmla="*/ 11184501 w 12193149"/>
              <a:gd name="connsiteY29-16158" fmla="*/ 1292525 h 2344739"/>
              <a:gd name="connsiteX30-16159" fmla="*/ 11166854 w 12193149"/>
              <a:gd name="connsiteY30-16160" fmla="*/ 1306612 h 2344739"/>
              <a:gd name="connsiteX31-16161" fmla="*/ 11157311 w 12193149"/>
              <a:gd name="connsiteY31-16162" fmla="*/ 1312414 h 2344739"/>
              <a:gd name="connsiteX32-16163" fmla="*/ 11155496 w 12193149"/>
              <a:gd name="connsiteY32-16164" fmla="*/ 1317097 h 2344739"/>
              <a:gd name="connsiteX33-16165" fmla="*/ 11140961 w 12193149"/>
              <a:gd name="connsiteY33-16166" fmla="*/ 1324115 h 2344739"/>
              <a:gd name="connsiteX34-16167" fmla="*/ 11138961 w 12193149"/>
              <a:gd name="connsiteY34-16168" fmla="*/ 1323772 h 2344739"/>
              <a:gd name="connsiteX35-16169" fmla="*/ 11128208 w 12193149"/>
              <a:gd name="connsiteY35-16170" fmla="*/ 1333832 h 2344739"/>
              <a:gd name="connsiteX36-16171" fmla="*/ 11120691 w 12193149"/>
              <a:gd name="connsiteY36-16172" fmla="*/ 1347424 h 2344739"/>
              <a:gd name="connsiteX37-16173" fmla="*/ 10894683 w 12193149"/>
              <a:gd name="connsiteY37-16174" fmla="*/ 1473399 h 2344739"/>
              <a:gd name="connsiteX38-16175" fmla="*/ 10773300 w 12193149"/>
              <a:gd name="connsiteY38-16176" fmla="*/ 1523191 h 2344739"/>
              <a:gd name="connsiteX39-16177" fmla="*/ 10627668 w 12193149"/>
              <a:gd name="connsiteY39-16178" fmla="*/ 1559229 h 2344739"/>
              <a:gd name="connsiteX40-16179" fmla="*/ 10581895 w 12193149"/>
              <a:gd name="connsiteY40-16180" fmla="*/ 1568689 h 2344739"/>
              <a:gd name="connsiteX41-16181" fmla="*/ 10547790 w 12193149"/>
              <a:gd name="connsiteY41-16182" fmla="*/ 1598423 h 2344739"/>
              <a:gd name="connsiteX42-16183" fmla="*/ 10529643 w 12193149"/>
              <a:gd name="connsiteY42-16184" fmla="*/ 1596907 h 2344739"/>
              <a:gd name="connsiteX43-16185" fmla="*/ 10526446 w 12193149"/>
              <a:gd name="connsiteY43-16186" fmla="*/ 1596411 h 2344739"/>
              <a:gd name="connsiteX44-16187" fmla="*/ 10515129 w 12193149"/>
              <a:gd name="connsiteY44-16188" fmla="*/ 1599537 h 2344739"/>
              <a:gd name="connsiteX45-16189" fmla="*/ 10491735 w 12193149"/>
              <a:gd name="connsiteY45-16190" fmla="*/ 1594156 h 2344739"/>
              <a:gd name="connsiteX46-16191" fmla="*/ 10471418 w 12193149"/>
              <a:gd name="connsiteY46-16192" fmla="*/ 1601693 h 2344739"/>
              <a:gd name="connsiteX47-16193" fmla="*/ 10377042 w 12193149"/>
              <a:gd name="connsiteY47-16194" fmla="*/ 1644598 h 2344739"/>
              <a:gd name="connsiteX48-16195" fmla="*/ 10319338 w 12193149"/>
              <a:gd name="connsiteY48-16196" fmla="*/ 1666221 h 2344739"/>
              <a:gd name="connsiteX49-16197" fmla="*/ 10295467 w 12193149"/>
              <a:gd name="connsiteY49-16198" fmla="*/ 1668079 h 2344739"/>
              <a:gd name="connsiteX50-16199" fmla="*/ 10263443 w 12193149"/>
              <a:gd name="connsiteY50-16200" fmla="*/ 1674948 h 2344739"/>
              <a:gd name="connsiteX51-16201" fmla="*/ 10205418 w 12193149"/>
              <a:gd name="connsiteY51-16202" fmla="*/ 1682149 h 2344739"/>
              <a:gd name="connsiteX52-16203" fmla="*/ 10177759 w 12193149"/>
              <a:gd name="connsiteY52-16204" fmla="*/ 1692943 h 2344739"/>
              <a:gd name="connsiteX53-16205" fmla="*/ 10165070 w 12193149"/>
              <a:gd name="connsiteY53-16206" fmla="*/ 1693739 h 2344739"/>
              <a:gd name="connsiteX54-16207" fmla="*/ 10156308 w 12193149"/>
              <a:gd name="connsiteY54-16208" fmla="*/ 1707487 h 2344739"/>
              <a:gd name="connsiteX55-16209" fmla="*/ 10118267 w 12193149"/>
              <a:gd name="connsiteY55-16210" fmla="*/ 1731142 h 2344739"/>
              <a:gd name="connsiteX56-16211" fmla="*/ 10083317 w 12193149"/>
              <a:gd name="connsiteY56-16212" fmla="*/ 1743296 h 2344739"/>
              <a:gd name="connsiteX57-16213" fmla="*/ 10040388 w 12193149"/>
              <a:gd name="connsiteY57-16214" fmla="*/ 1741632 h 2344739"/>
              <a:gd name="connsiteX58-16215" fmla="*/ 9961167 w 12193149"/>
              <a:gd name="connsiteY58-16216" fmla="*/ 1757147 h 2344739"/>
              <a:gd name="connsiteX59-16217" fmla="*/ 9848940 w 12193149"/>
              <a:gd name="connsiteY59-16218" fmla="*/ 1763915 h 2344739"/>
              <a:gd name="connsiteX60-16219" fmla="*/ 9729457 w 12193149"/>
              <a:gd name="connsiteY60-16220" fmla="*/ 1784122 h 2344739"/>
              <a:gd name="connsiteX61-16221" fmla="*/ 9613704 w 12193149"/>
              <a:gd name="connsiteY61-16222" fmla="*/ 1812371 h 2344739"/>
              <a:gd name="connsiteX62-16223" fmla="*/ 9338590 w 12193149"/>
              <a:gd name="connsiteY62-16224" fmla="*/ 1869293 h 2344739"/>
              <a:gd name="connsiteX63-16225" fmla="*/ 9232518 w 12193149"/>
              <a:gd name="connsiteY63-16226" fmla="*/ 1893149 h 2344739"/>
              <a:gd name="connsiteX64-16227" fmla="*/ 9156690 w 12193149"/>
              <a:gd name="connsiteY64-16228" fmla="*/ 1903228 h 2344739"/>
              <a:gd name="connsiteX65-16229" fmla="*/ 9054601 w 12193149"/>
              <a:gd name="connsiteY65-16230" fmla="*/ 1910755 h 2344739"/>
              <a:gd name="connsiteX66-16231" fmla="*/ 9006634 w 12193149"/>
              <a:gd name="connsiteY66-16232" fmla="*/ 1914040 h 2344739"/>
              <a:gd name="connsiteX67-16233" fmla="*/ 9006349 w 12193149"/>
              <a:gd name="connsiteY67-16234" fmla="*/ 1913800 h 2344739"/>
              <a:gd name="connsiteX68-16235" fmla="*/ 8997380 w 12193149"/>
              <a:gd name="connsiteY68-16236" fmla="*/ 1915011 h 2344739"/>
              <a:gd name="connsiteX69-16237" fmla="*/ 8991542 w 12193149"/>
              <a:gd name="connsiteY69-16238" fmla="*/ 1917072 h 2344739"/>
              <a:gd name="connsiteX70-16239" fmla="*/ 8975485 w 12193149"/>
              <a:gd name="connsiteY70-16240" fmla="*/ 1920298 h 2344739"/>
              <a:gd name="connsiteX71-16241" fmla="*/ 8969159 w 12193149"/>
              <a:gd name="connsiteY71-16242" fmla="*/ 1919598 h 2344739"/>
              <a:gd name="connsiteX72-16243" fmla="*/ 8964196 w 12193149"/>
              <a:gd name="connsiteY72-16244" fmla="*/ 1917373 h 2344739"/>
              <a:gd name="connsiteX73-16245" fmla="*/ 8930136 w 12193149"/>
              <a:gd name="connsiteY73-16246" fmla="*/ 1914185 h 2344739"/>
              <a:gd name="connsiteX74-16247" fmla="*/ 8753592 w 12193149"/>
              <a:gd name="connsiteY74-16248" fmla="*/ 1933417 h 2344739"/>
              <a:gd name="connsiteX75-16249" fmla="*/ 8708995 w 12193149"/>
              <a:gd name="connsiteY75-16250" fmla="*/ 1935518 h 2344739"/>
              <a:gd name="connsiteX76-16251" fmla="*/ 8597219 w 12193149"/>
              <a:gd name="connsiteY76-16252" fmla="*/ 1944090 h 2344739"/>
              <a:gd name="connsiteX77-16253" fmla="*/ 8526378 w 12193149"/>
              <a:gd name="connsiteY77-16254" fmla="*/ 1929248 h 2344739"/>
              <a:gd name="connsiteX78-16255" fmla="*/ 8512131 w 12193149"/>
              <a:gd name="connsiteY78-16256" fmla="*/ 1935163 h 2344739"/>
              <a:gd name="connsiteX79-16257" fmla="*/ 8507315 w 12193149"/>
              <a:gd name="connsiteY79-16258" fmla="*/ 1938164 h 2344739"/>
              <a:gd name="connsiteX80-16259" fmla="*/ 8499116 w 12193149"/>
              <a:gd name="connsiteY80-16260" fmla="*/ 1940902 h 2344739"/>
              <a:gd name="connsiteX81-16261" fmla="*/ 8498742 w 12193149"/>
              <a:gd name="connsiteY81-16262" fmla="*/ 1940723 h 2344739"/>
              <a:gd name="connsiteX82-16263" fmla="*/ 8491397 w 12193149"/>
              <a:gd name="connsiteY82-16264" fmla="*/ 1943773 h 2344739"/>
              <a:gd name="connsiteX83-16265" fmla="*/ 8368330 w 12193149"/>
              <a:gd name="connsiteY83-16266" fmla="*/ 1957815 h 2344739"/>
              <a:gd name="connsiteX84-16267" fmla="*/ 8354947 w 12193149"/>
              <a:gd name="connsiteY84-16268" fmla="*/ 1958009 h 2344739"/>
              <a:gd name="connsiteX85-16269" fmla="*/ 8321252 w 12193149"/>
              <a:gd name="connsiteY85-16270" fmla="*/ 1974587 h 2344739"/>
              <a:gd name="connsiteX86-16271" fmla="*/ 8315581 w 12193149"/>
              <a:gd name="connsiteY86-16272" fmla="*/ 1974913 h 2344739"/>
              <a:gd name="connsiteX87-16273" fmla="*/ 8296322 w 12193149"/>
              <a:gd name="connsiteY87-16274" fmla="*/ 1988808 h 2344739"/>
              <a:gd name="connsiteX88-16275" fmla="*/ 8285424 w 12193149"/>
              <a:gd name="connsiteY88-16276" fmla="*/ 1994631 h 2344739"/>
              <a:gd name="connsiteX89-16277" fmla="*/ 8284298 w 12193149"/>
              <a:gd name="connsiteY89-16278" fmla="*/ 1999074 h 2344739"/>
              <a:gd name="connsiteX90-16279" fmla="*/ 8267224 w 12193149"/>
              <a:gd name="connsiteY90-16280" fmla="*/ 2006249 h 2344739"/>
              <a:gd name="connsiteX91-16281" fmla="*/ 8264525 w 12193149"/>
              <a:gd name="connsiteY91-16282" fmla="*/ 2006019 h 2344739"/>
              <a:gd name="connsiteX92-16283" fmla="*/ 8253181 w 12193149"/>
              <a:gd name="connsiteY92-16284" fmla="*/ 2015862 h 2344739"/>
              <a:gd name="connsiteX93-16285" fmla="*/ 8246982 w 12193149"/>
              <a:gd name="connsiteY93-16286" fmla="*/ 2028854 h 2344739"/>
              <a:gd name="connsiteX94-16287" fmla="*/ 8091420 w 12193149"/>
              <a:gd name="connsiteY94-16288" fmla="*/ 2075015 h 2344739"/>
              <a:gd name="connsiteX95-16289" fmla="*/ 7906555 w 12193149"/>
              <a:gd name="connsiteY95-16290" fmla="*/ 2116988 h 2344739"/>
              <a:gd name="connsiteX96-16291" fmla="*/ 7719893 w 12193149"/>
              <a:gd name="connsiteY96-16292" fmla="*/ 2142703 h 2344739"/>
              <a:gd name="connsiteX97-16293" fmla="*/ 7615495 w 12193149"/>
              <a:gd name="connsiteY97-16294" fmla="*/ 2139232 h 2344739"/>
              <a:gd name="connsiteX98-16295" fmla="*/ 7528691 w 12193149"/>
              <a:gd name="connsiteY98-16296" fmla="*/ 2145060 h 2344739"/>
              <a:gd name="connsiteX99-16297" fmla="*/ 7520719 w 12193149"/>
              <a:gd name="connsiteY99-16298" fmla="*/ 2147613 h 2344739"/>
              <a:gd name="connsiteX100-16299" fmla="*/ 7508559 w 12193149"/>
              <a:gd name="connsiteY100-16300" fmla="*/ 2148948 h 2344739"/>
              <a:gd name="connsiteX101-16301" fmla="*/ 7508188 w 12193149"/>
              <a:gd name="connsiteY101-16302" fmla="*/ 2148621 h 2344739"/>
              <a:gd name="connsiteX102-16303" fmla="*/ 7496943 w 12193149"/>
              <a:gd name="connsiteY102-16304" fmla="*/ 2150573 h 2344739"/>
              <a:gd name="connsiteX103-16305" fmla="*/ 7219707 w 12193149"/>
              <a:gd name="connsiteY103-16306" fmla="*/ 2156680 h 2344739"/>
              <a:gd name="connsiteX104-16307" fmla="*/ 7202249 w 12193149"/>
              <a:gd name="connsiteY104-16308" fmla="*/ 2161230 h 2344739"/>
              <a:gd name="connsiteX105-16309" fmla="*/ 7198152 w 12193149"/>
              <a:gd name="connsiteY105-16310" fmla="*/ 2166588 h 2344739"/>
              <a:gd name="connsiteX106-16311" fmla="*/ 7171956 w 12193149"/>
              <a:gd name="connsiteY106-16312" fmla="*/ 2171236 h 2344739"/>
              <a:gd name="connsiteX107-16313" fmla="*/ 7098136 w 12193149"/>
              <a:gd name="connsiteY107-16314" fmla="*/ 2183464 h 2344739"/>
              <a:gd name="connsiteX108-16315" fmla="*/ 7019644 w 12193149"/>
              <a:gd name="connsiteY108-16316" fmla="*/ 2183090 h 2344739"/>
              <a:gd name="connsiteX109-16317" fmla="*/ 6905294 w 12193149"/>
              <a:gd name="connsiteY109-16318" fmla="*/ 2212596 h 2344739"/>
              <a:gd name="connsiteX110-16319" fmla="*/ 6709370 w 12193149"/>
              <a:gd name="connsiteY110-16320" fmla="*/ 2240551 h 2344739"/>
              <a:gd name="connsiteX111-16321" fmla="*/ 6550602 w 12193149"/>
              <a:gd name="connsiteY111-16322" fmla="*/ 2269327 h 2344739"/>
              <a:gd name="connsiteX112-16323" fmla="*/ 6318708 w 12193149"/>
              <a:gd name="connsiteY112-16324" fmla="*/ 2316127 h 2344739"/>
              <a:gd name="connsiteX113-16325" fmla="*/ 6169822 w 12193149"/>
              <a:gd name="connsiteY113-16326" fmla="*/ 2318214 h 2344739"/>
              <a:gd name="connsiteX114-16327" fmla="*/ 6074996 w 12193149"/>
              <a:gd name="connsiteY114-16328" fmla="*/ 2338676 h 2344739"/>
              <a:gd name="connsiteX115-16329" fmla="*/ 6069677 w 12193149"/>
              <a:gd name="connsiteY115-16330" fmla="*/ 2337139 h 2344739"/>
              <a:gd name="connsiteX116-16331" fmla="*/ 6049786 w 12193149"/>
              <a:gd name="connsiteY116-16332" fmla="*/ 2337822 h 2344739"/>
              <a:gd name="connsiteX117-16333" fmla="*/ 6042433 w 12193149"/>
              <a:gd name="connsiteY117-16334" fmla="*/ 2329473 h 2344739"/>
              <a:gd name="connsiteX118-16335" fmla="*/ 6011238 w 12193149"/>
              <a:gd name="connsiteY118-16336" fmla="*/ 2324380 h 2344739"/>
              <a:gd name="connsiteX119-16337" fmla="*/ 5958523 w 12193149"/>
              <a:gd name="connsiteY119-16338" fmla="*/ 2328024 h 2344739"/>
              <a:gd name="connsiteX120-16339" fmla="*/ 5760067 w 12193149"/>
              <a:gd name="connsiteY120-16340" fmla="*/ 2343716 h 2344739"/>
              <a:gd name="connsiteX121-16341" fmla="*/ 5628108 w 12193149"/>
              <a:gd name="connsiteY121-16342" fmla="*/ 2344739 h 2344739"/>
              <a:gd name="connsiteX122-16343" fmla="*/ 5472054 w 12193149"/>
              <a:gd name="connsiteY122-16344" fmla="*/ 2330719 h 2344739"/>
              <a:gd name="connsiteX123-16345" fmla="*/ 5433909 w 12193149"/>
              <a:gd name="connsiteY123-16346" fmla="*/ 2319466 h 2344739"/>
              <a:gd name="connsiteX124-16347" fmla="*/ 5382817 w 12193149"/>
              <a:gd name="connsiteY124-16348" fmla="*/ 2301764 h 2344739"/>
              <a:gd name="connsiteX125-16349" fmla="*/ 5262912 w 12193149"/>
              <a:gd name="connsiteY125-16350" fmla="*/ 2281347 h 2344739"/>
              <a:gd name="connsiteX126-16351" fmla="*/ 5224109 w 12193149"/>
              <a:gd name="connsiteY126-16352" fmla="*/ 2270223 h 2344739"/>
              <a:gd name="connsiteX127-16353" fmla="*/ 5175808 w 12193149"/>
              <a:gd name="connsiteY127-16354" fmla="*/ 2267233 h 2344739"/>
              <a:gd name="connsiteX128-16355" fmla="*/ 5157702 w 12193149"/>
              <a:gd name="connsiteY128-16356" fmla="*/ 2260010 h 2344739"/>
              <a:gd name="connsiteX129-16357" fmla="*/ 5143747 w 12193149"/>
              <a:gd name="connsiteY129-16358" fmla="*/ 2256610 h 2344739"/>
              <a:gd name="connsiteX130-16359" fmla="*/ 5140744 w 12193149"/>
              <a:gd name="connsiteY130-16360" fmla="*/ 2254509 h 2344739"/>
              <a:gd name="connsiteX131-16361" fmla="*/ 5122807 w 12193149"/>
              <a:gd name="connsiteY131-16362" fmla="*/ 2243656 h 2344739"/>
              <a:gd name="connsiteX132-16363" fmla="*/ 5066938 w 12193149"/>
              <a:gd name="connsiteY132-16364" fmla="*/ 2250227 h 2344739"/>
              <a:gd name="connsiteX133-16365" fmla="*/ 5012662 w 12193149"/>
              <a:gd name="connsiteY133-16366" fmla="*/ 2233846 h 2344739"/>
              <a:gd name="connsiteX134-16367" fmla="*/ 4841589 w 12193149"/>
              <a:gd name="connsiteY134-16368" fmla="*/ 2209829 h 2344739"/>
              <a:gd name="connsiteX135-16369" fmla="*/ 4763595 w 12193149"/>
              <a:gd name="connsiteY135-16370" fmla="*/ 2182061 h 2344739"/>
              <a:gd name="connsiteX136-16371" fmla="*/ 4724334 w 12193149"/>
              <a:gd name="connsiteY136-16372" fmla="*/ 2173047 h 2344739"/>
              <a:gd name="connsiteX137-16373" fmla="*/ 4722324 w 12193149"/>
              <a:gd name="connsiteY137-16374" fmla="*/ 2172298 h 2344739"/>
              <a:gd name="connsiteX138-16375" fmla="*/ 4723259 w 12193149"/>
              <a:gd name="connsiteY138-16376" fmla="*/ 2172087 h 2344739"/>
              <a:gd name="connsiteX139-16377" fmla="*/ 4718350 w 12193149"/>
              <a:gd name="connsiteY139-16378" fmla="*/ 2170817 h 2344739"/>
              <a:gd name="connsiteX140-16379" fmla="*/ 4722324 w 12193149"/>
              <a:gd name="connsiteY140-16380" fmla="*/ 2172298 h 2344739"/>
              <a:gd name="connsiteX141-16381" fmla="*/ 4716674 w 12193149"/>
              <a:gd name="connsiteY141-16382" fmla="*/ 2173573 h 2344739"/>
              <a:gd name="connsiteX142-16383" fmla="*/ 4516962 w 12193149"/>
              <a:gd name="connsiteY142-16384" fmla="*/ 2163671 h 2344739"/>
              <a:gd name="connsiteX143-16385" fmla="*/ 4429691 w 12193149"/>
              <a:gd name="connsiteY143-16386" fmla="*/ 2153020 h 2344739"/>
              <a:gd name="connsiteX144-16387" fmla="*/ 4364023 w 12193149"/>
              <a:gd name="connsiteY144-16388" fmla="*/ 2151674 h 2344739"/>
              <a:gd name="connsiteX145-16389" fmla="*/ 4318114 w 12193149"/>
              <a:gd name="connsiteY145-16390" fmla="*/ 2158289 h 2344739"/>
              <a:gd name="connsiteX146-16391" fmla="*/ 4316258 w 12193149"/>
              <a:gd name="connsiteY146-16392" fmla="*/ 2156948 h 2344739"/>
              <a:gd name="connsiteX147-16393" fmla="*/ 4296292 w 12193149"/>
              <a:gd name="connsiteY147-16394" fmla="*/ 2155069 h 2344739"/>
              <a:gd name="connsiteX148-16395" fmla="*/ 4291212 w 12193149"/>
              <a:gd name="connsiteY148-16396" fmla="*/ 2157986 h 2344739"/>
              <a:gd name="connsiteX149-16397" fmla="*/ 4277290 w 12193149"/>
              <a:gd name="connsiteY149-16398" fmla="*/ 2157740 h 2344739"/>
              <a:gd name="connsiteX150-16399" fmla="*/ 4249265 w 12193149"/>
              <a:gd name="connsiteY150-16400" fmla="*/ 2160064 h 2344739"/>
              <a:gd name="connsiteX151-16401" fmla="*/ 4203199 w 12193149"/>
              <a:gd name="connsiteY151-16402" fmla="*/ 2157269 h 2344739"/>
              <a:gd name="connsiteX152-16403" fmla="*/ 4202893 w 12193149"/>
              <a:gd name="connsiteY152-16404" fmla="*/ 2156010 h 2344739"/>
              <a:gd name="connsiteX153-16405" fmla="*/ 4192396 w 12193149"/>
              <a:gd name="connsiteY153-16406" fmla="*/ 2150376 h 2344739"/>
              <a:gd name="connsiteX154-16407" fmla="*/ 4143893 w 12193149"/>
              <a:gd name="connsiteY154-16408" fmla="*/ 2134511 h 2344739"/>
              <a:gd name="connsiteX155-16409" fmla="*/ 4084245 w 12193149"/>
              <a:gd name="connsiteY155-16410" fmla="*/ 2107978 h 2344739"/>
              <a:gd name="connsiteX156-16411" fmla="*/ 4075694 w 12193149"/>
              <a:gd name="connsiteY156-16412" fmla="*/ 2107143 h 2344739"/>
              <a:gd name="connsiteX157-16413" fmla="*/ 4075575 w 12193149"/>
              <a:gd name="connsiteY157-16414" fmla="*/ 2106844 h 2344739"/>
              <a:gd name="connsiteX158-16415" fmla="*/ 4066658 w 12193149"/>
              <a:gd name="connsiteY158-16416" fmla="*/ 2105400 h 2344739"/>
              <a:gd name="connsiteX159-16417" fmla="*/ 4060102 w 12193149"/>
              <a:gd name="connsiteY159-16418" fmla="*/ 2105618 h 2344739"/>
              <a:gd name="connsiteX160-16419" fmla="*/ 4043512 w 12193149"/>
              <a:gd name="connsiteY160-16420" fmla="*/ 2103997 h 2344739"/>
              <a:gd name="connsiteX161-16421" fmla="*/ 4038145 w 12193149"/>
              <a:gd name="connsiteY161-16422" fmla="*/ 2101563 h 2344739"/>
              <a:gd name="connsiteX162-16423" fmla="*/ 4036511 w 12193149"/>
              <a:gd name="connsiteY162-16424" fmla="*/ 2097896 h 2344739"/>
              <a:gd name="connsiteX163-16425" fmla="*/ 4034926 w 12193149"/>
              <a:gd name="connsiteY163-16426" fmla="*/ 2098131 h 2344739"/>
              <a:gd name="connsiteX164-16427" fmla="*/ 4005686 w 12193149"/>
              <a:gd name="connsiteY164-16428" fmla="*/ 2085563 h 2344739"/>
              <a:gd name="connsiteX165-16429" fmla="*/ 3937994 w 12193149"/>
              <a:gd name="connsiteY165-16430" fmla="*/ 2068106 h 2344739"/>
              <a:gd name="connsiteX166-16431" fmla="*/ 3898423 w 12193149"/>
              <a:gd name="connsiteY166-16432" fmla="*/ 2062451 h 2344739"/>
              <a:gd name="connsiteX167-16433" fmla="*/ 3790908 w 12193149"/>
              <a:gd name="connsiteY167-16434" fmla="*/ 2042213 h 2344739"/>
              <a:gd name="connsiteX168-16435" fmla="*/ 3683661 w 12193149"/>
              <a:gd name="connsiteY168-16436" fmla="*/ 2018290 h 2344739"/>
              <a:gd name="connsiteX169-16437" fmla="*/ 3611183 w 12193149"/>
              <a:gd name="connsiteY169-16438" fmla="*/ 1986019 h 2344739"/>
              <a:gd name="connsiteX170-16439" fmla="*/ 3605003 w 12193149"/>
              <a:gd name="connsiteY170-16440" fmla="*/ 1987381 h 2344739"/>
              <a:gd name="connsiteX171-16441" fmla="*/ 3595884 w 12193149"/>
              <a:gd name="connsiteY171-16442" fmla="*/ 1987545 h 2344739"/>
              <a:gd name="connsiteX172-16443" fmla="*/ 3595649 w 12193149"/>
              <a:gd name="connsiteY172-16444" fmla="*/ 1987276 h 2344739"/>
              <a:gd name="connsiteX173-16445" fmla="*/ 3587126 w 12193149"/>
              <a:gd name="connsiteY173-16446" fmla="*/ 1987966 h 2344739"/>
              <a:gd name="connsiteX174-16447" fmla="*/ 3537283 w 12193149"/>
              <a:gd name="connsiteY174-16448" fmla="*/ 1978267 h 2344739"/>
              <a:gd name="connsiteX175-16449" fmla="*/ 3474371 w 12193149"/>
              <a:gd name="connsiteY175-16450" fmla="*/ 1974606 h 2344739"/>
              <a:gd name="connsiteX176-16451" fmla="*/ 3401876 w 12193149"/>
              <a:gd name="connsiteY176-16452" fmla="*/ 1962558 h 2344739"/>
              <a:gd name="connsiteX177-16453" fmla="*/ 3365036 w 12193149"/>
              <a:gd name="connsiteY177-16454" fmla="*/ 1979510 h 2344739"/>
              <a:gd name="connsiteX178-16455" fmla="*/ 3345174 w 12193149"/>
              <a:gd name="connsiteY178-16456" fmla="*/ 1981192 h 2344739"/>
              <a:gd name="connsiteX179-16457" fmla="*/ 3342846 w 12193149"/>
              <a:gd name="connsiteY179-16458" fmla="*/ 1980217 h 2344739"/>
              <a:gd name="connsiteX180-16459" fmla="*/ 3263504 w 12193149"/>
              <a:gd name="connsiteY180-16460" fmla="*/ 1986094 h 2344739"/>
              <a:gd name="connsiteX181-16461" fmla="*/ 3143704 w 12193149"/>
              <a:gd name="connsiteY181-16462" fmla="*/ 1993869 h 2344739"/>
              <a:gd name="connsiteX182-16463" fmla="*/ 3031439 w 12193149"/>
              <a:gd name="connsiteY182-16464" fmla="*/ 1996512 h 2344739"/>
              <a:gd name="connsiteX183-16465" fmla="*/ 2782717 w 12193149"/>
              <a:gd name="connsiteY183-16466" fmla="*/ 2018333 h 2344739"/>
              <a:gd name="connsiteX184-16467" fmla="*/ 2647675 w 12193149"/>
              <a:gd name="connsiteY184-16468" fmla="*/ 2028869 h 2344739"/>
              <a:gd name="connsiteX185-16469" fmla="*/ 2569176 w 12193149"/>
              <a:gd name="connsiteY185-16470" fmla="*/ 2002628 h 2344739"/>
              <a:gd name="connsiteX186-16471" fmla="*/ 2444403 w 12193149"/>
              <a:gd name="connsiteY186-16472" fmla="*/ 2016529 h 2344739"/>
              <a:gd name="connsiteX187-16473" fmla="*/ 2316260 w 12193149"/>
              <a:gd name="connsiteY187-16474" fmla="*/ 2024996 h 2344739"/>
              <a:gd name="connsiteX188-16475" fmla="*/ 2209726 w 12193149"/>
              <a:gd name="connsiteY188-16476" fmla="*/ 2019763 h 2344739"/>
              <a:gd name="connsiteX189-16477" fmla="*/ 2095813 w 12193149"/>
              <a:gd name="connsiteY189-16478" fmla="*/ 2003052 h 2344739"/>
              <a:gd name="connsiteX190-16479" fmla="*/ 1998504 w 12193149"/>
              <a:gd name="connsiteY190-16480" fmla="*/ 1995032 h 2344739"/>
              <a:gd name="connsiteX191-16481" fmla="*/ 1929320 w 12193149"/>
              <a:gd name="connsiteY191-16482" fmla="*/ 2016977 h 2344739"/>
              <a:gd name="connsiteX192-16483" fmla="*/ 1922798 w 12193149"/>
              <a:gd name="connsiteY192-16484" fmla="*/ 2012146 h 2344739"/>
              <a:gd name="connsiteX193-16485" fmla="*/ 1874228 w 12193149"/>
              <a:gd name="connsiteY193-16486" fmla="*/ 2013741 h 2344739"/>
              <a:gd name="connsiteX194-16487" fmla="*/ 1787803 w 12193149"/>
              <a:gd name="connsiteY194-16488" fmla="*/ 2041363 h 2344739"/>
              <a:gd name="connsiteX195-16489" fmla="*/ 1739352 w 12193149"/>
              <a:gd name="connsiteY195-16490" fmla="*/ 2036312 h 2344739"/>
              <a:gd name="connsiteX196-16491" fmla="*/ 1676219 w 12193149"/>
              <a:gd name="connsiteY196-16492" fmla="*/ 2019963 h 2344739"/>
              <a:gd name="connsiteX197-16493" fmla="*/ 1609817 w 12193149"/>
              <a:gd name="connsiteY197-16494" fmla="*/ 2013066 h 2344739"/>
              <a:gd name="connsiteX198-16495" fmla="*/ 1497258 w 12193149"/>
              <a:gd name="connsiteY198-16496" fmla="*/ 1987476 h 2344739"/>
              <a:gd name="connsiteX199-16497" fmla="*/ 1151127 w 12193149"/>
              <a:gd name="connsiteY199-16498" fmla="*/ 1938041 h 2344739"/>
              <a:gd name="connsiteX200-16499" fmla="*/ 859417 w 12193149"/>
              <a:gd name="connsiteY200-16500" fmla="*/ 1928608 h 2344739"/>
              <a:gd name="connsiteX201-16501" fmla="*/ 838688 w 12193149"/>
              <a:gd name="connsiteY201-16502" fmla="*/ 1929821 h 2344739"/>
              <a:gd name="connsiteX202-16503" fmla="*/ 817957 w 12193149"/>
              <a:gd name="connsiteY202-16504" fmla="*/ 1927857 h 2344739"/>
              <a:gd name="connsiteX203-16505" fmla="*/ 812654 w 12193149"/>
              <a:gd name="connsiteY203-16506" fmla="*/ 1930751 h 2344739"/>
              <a:gd name="connsiteX204-16507" fmla="*/ 721195 w 12193149"/>
              <a:gd name="connsiteY204-16508" fmla="*/ 1929661 h 2344739"/>
              <a:gd name="connsiteX205-16509" fmla="*/ 720890 w 12193149"/>
              <a:gd name="connsiteY205-16510" fmla="*/ 1928399 h 2344739"/>
              <a:gd name="connsiteX206-16511" fmla="*/ 710023 w 12193149"/>
              <a:gd name="connsiteY206-16512" fmla="*/ 1922722 h 2344739"/>
              <a:gd name="connsiteX207-16513" fmla="*/ 597940 w 12193149"/>
              <a:gd name="connsiteY207-16514" fmla="*/ 1879864 h 2344739"/>
              <a:gd name="connsiteX208-16515" fmla="*/ 579683 w 12193149"/>
              <a:gd name="connsiteY208-16516" fmla="*/ 1877212 h 2344739"/>
              <a:gd name="connsiteX209-16517" fmla="*/ 572865 w 12193149"/>
              <a:gd name="connsiteY209-16518" fmla="*/ 1877401 h 2344739"/>
              <a:gd name="connsiteX210-16519" fmla="*/ 446247 w 12193149"/>
              <a:gd name="connsiteY210-16520" fmla="*/ 1839371 h 2344739"/>
              <a:gd name="connsiteX211-16521" fmla="*/ 405163 w 12193149"/>
              <a:gd name="connsiteY211-16522" fmla="*/ 1833548 h 2344739"/>
              <a:gd name="connsiteX212-16523" fmla="*/ 293583 w 12193149"/>
              <a:gd name="connsiteY212-16524" fmla="*/ 1812852 h 2344739"/>
              <a:gd name="connsiteX213-16525" fmla="*/ 119529 w 12193149"/>
              <a:gd name="connsiteY213-16526" fmla="*/ 1761047 h 2344739"/>
              <a:gd name="connsiteX214-16527" fmla="*/ 16674 w 12193149"/>
              <a:gd name="connsiteY214-16528" fmla="*/ 1758191 h 2344739"/>
              <a:gd name="connsiteX215-16529" fmla="*/ 1150 w 12193149"/>
              <a:gd name="connsiteY215-16530" fmla="*/ 1752722 h 2344739"/>
              <a:gd name="connsiteX216-16531" fmla="*/ 1148 w 12193149"/>
              <a:gd name="connsiteY216-16532" fmla="*/ 222213 h 2344739"/>
              <a:gd name="connsiteX217-16533" fmla="*/ 1148 w 12193149"/>
              <a:gd name="connsiteY217-16534" fmla="*/ 0 h 2344739"/>
              <a:gd name="connsiteX0-16535" fmla="*/ 1148 w 12193149"/>
              <a:gd name="connsiteY0-16536" fmla="*/ 0 h 2344739"/>
              <a:gd name="connsiteX1-16537" fmla="*/ 12193148 w 12193149"/>
              <a:gd name="connsiteY1-16538" fmla="*/ 0 h 2344739"/>
              <a:gd name="connsiteX2-16539" fmla="*/ 12193149 w 12193149"/>
              <a:gd name="connsiteY2-16540" fmla="*/ 579739 h 2344739"/>
              <a:gd name="connsiteX3-16541" fmla="*/ 12185986 w 12193149"/>
              <a:gd name="connsiteY3-16542" fmla="*/ 584189 h 2344739"/>
              <a:gd name="connsiteX4-16543" fmla="*/ 12156363 w 12193149"/>
              <a:gd name="connsiteY4-16544" fmla="*/ 597366 h 2344739"/>
              <a:gd name="connsiteX5-16545" fmla="*/ 12139215 w 12193149"/>
              <a:gd name="connsiteY5-16546" fmla="*/ 623179 h 2344739"/>
              <a:gd name="connsiteX6-16547" fmla="*/ 12126327 w 12193149"/>
              <a:gd name="connsiteY6-16548" fmla="*/ 624690 h 2344739"/>
              <a:gd name="connsiteX7-16549" fmla="*/ 12124007 w 12193149"/>
              <a:gd name="connsiteY7-16550" fmla="*/ 624794 h 2344739"/>
              <a:gd name="connsiteX8-16551" fmla="*/ 12116854 w 12193149"/>
              <a:gd name="connsiteY8-16552" fmla="*/ 628608 h 2344739"/>
              <a:gd name="connsiteX9-16553" fmla="*/ 12099497 w 12193149"/>
              <a:gd name="connsiteY9-16554" fmla="*/ 628139 h 2344739"/>
              <a:gd name="connsiteX10-16555" fmla="*/ 12087073 w 12193149"/>
              <a:gd name="connsiteY10-16556" fmla="*/ 636341 h 2344739"/>
              <a:gd name="connsiteX11-16557" fmla="*/ 12031073 w 12193149"/>
              <a:gd name="connsiteY11-16558" fmla="*/ 680009 h 2344739"/>
              <a:gd name="connsiteX12-16559" fmla="*/ 11995833 w 12193149"/>
              <a:gd name="connsiteY12-16560" fmla="*/ 703458 h 2344739"/>
              <a:gd name="connsiteX13-16561" fmla="*/ 11979717 w 12193149"/>
              <a:gd name="connsiteY13-16562" fmla="*/ 708161 h 2344739"/>
              <a:gd name="connsiteX14-16563" fmla="*/ 11959046 w 12193149"/>
              <a:gd name="connsiteY14-16564" fmla="*/ 717558 h 2344739"/>
              <a:gd name="connsiteX15-16565" fmla="*/ 11920454 w 12193149"/>
              <a:gd name="connsiteY15-16566" fmla="*/ 730883 h 2344739"/>
              <a:gd name="connsiteX16-16567" fmla="*/ 11903656 w 12193149"/>
              <a:gd name="connsiteY16-16568" fmla="*/ 742426 h 2344739"/>
              <a:gd name="connsiteX17-16569" fmla="*/ 11895048 w 12193149"/>
              <a:gd name="connsiteY17-16570" fmla="*/ 744791 h 2344739"/>
              <a:gd name="connsiteX18-16571" fmla="*/ 11891968 w 12193149"/>
              <a:gd name="connsiteY18-16572" fmla="*/ 755729 h 2344739"/>
              <a:gd name="connsiteX19-16573" fmla="*/ 11870776 w 12193149"/>
              <a:gd name="connsiteY19-16574" fmla="*/ 777816 h 2344739"/>
              <a:gd name="connsiteX20-16575" fmla="*/ 11813376 w 12193149"/>
              <a:gd name="connsiteY20-16576" fmla="*/ 797659 h 2344739"/>
              <a:gd name="connsiteX21-16577" fmla="*/ 11590693 w 12193149"/>
              <a:gd name="connsiteY21-16578" fmla="*/ 963777 h 2344739"/>
              <a:gd name="connsiteX22-16579" fmla="*/ 11506817 w 12193149"/>
              <a:gd name="connsiteY22-16580" fmla="*/ 1033623 h 2344739"/>
              <a:gd name="connsiteX23-16581" fmla="*/ 11280332 w 12193149"/>
              <a:gd name="connsiteY23-16582" fmla="*/ 1223571 h 2344739"/>
              <a:gd name="connsiteX24-16583" fmla="*/ 11228309 w 12193149"/>
              <a:gd name="connsiteY24-16584" fmla="*/ 1276236 h 2344739"/>
              <a:gd name="connsiteX25-16585" fmla="*/ 11218087 w 12193149"/>
              <a:gd name="connsiteY25-16586" fmla="*/ 1275961 h 2344739"/>
              <a:gd name="connsiteX26-16587" fmla="*/ 11217184 w 12193149"/>
              <a:gd name="connsiteY26-16588" fmla="*/ 1275018 h 2344739"/>
              <a:gd name="connsiteX27-16589" fmla="*/ 11188885 w 12193149"/>
              <a:gd name="connsiteY27-16590" fmla="*/ 1292383 h 2344739"/>
              <a:gd name="connsiteX28-16591" fmla="*/ 11184501 w 12193149"/>
              <a:gd name="connsiteY28-16592" fmla="*/ 1292525 h 2344739"/>
              <a:gd name="connsiteX29-16593" fmla="*/ 11166854 w 12193149"/>
              <a:gd name="connsiteY29-16594" fmla="*/ 1306612 h 2344739"/>
              <a:gd name="connsiteX30-16595" fmla="*/ 11157311 w 12193149"/>
              <a:gd name="connsiteY30-16596" fmla="*/ 1312414 h 2344739"/>
              <a:gd name="connsiteX31-16597" fmla="*/ 11155496 w 12193149"/>
              <a:gd name="connsiteY31-16598" fmla="*/ 1317097 h 2344739"/>
              <a:gd name="connsiteX32-16599" fmla="*/ 11140961 w 12193149"/>
              <a:gd name="connsiteY32-16600" fmla="*/ 1324115 h 2344739"/>
              <a:gd name="connsiteX33-16601" fmla="*/ 11138961 w 12193149"/>
              <a:gd name="connsiteY33-16602" fmla="*/ 1323772 h 2344739"/>
              <a:gd name="connsiteX34-16603" fmla="*/ 11128208 w 12193149"/>
              <a:gd name="connsiteY34-16604" fmla="*/ 1333832 h 2344739"/>
              <a:gd name="connsiteX35-16605" fmla="*/ 11120691 w 12193149"/>
              <a:gd name="connsiteY35-16606" fmla="*/ 1347424 h 2344739"/>
              <a:gd name="connsiteX36-16607" fmla="*/ 10894683 w 12193149"/>
              <a:gd name="connsiteY36-16608" fmla="*/ 1473399 h 2344739"/>
              <a:gd name="connsiteX37-16609" fmla="*/ 10773300 w 12193149"/>
              <a:gd name="connsiteY37-16610" fmla="*/ 1523191 h 2344739"/>
              <a:gd name="connsiteX38-16611" fmla="*/ 10627668 w 12193149"/>
              <a:gd name="connsiteY38-16612" fmla="*/ 1559229 h 2344739"/>
              <a:gd name="connsiteX39-16613" fmla="*/ 10581895 w 12193149"/>
              <a:gd name="connsiteY39-16614" fmla="*/ 1568689 h 2344739"/>
              <a:gd name="connsiteX40-16615" fmla="*/ 10547790 w 12193149"/>
              <a:gd name="connsiteY40-16616" fmla="*/ 1598423 h 2344739"/>
              <a:gd name="connsiteX41-16617" fmla="*/ 10529643 w 12193149"/>
              <a:gd name="connsiteY41-16618" fmla="*/ 1596907 h 2344739"/>
              <a:gd name="connsiteX42-16619" fmla="*/ 10526446 w 12193149"/>
              <a:gd name="connsiteY42-16620" fmla="*/ 1596411 h 2344739"/>
              <a:gd name="connsiteX43-16621" fmla="*/ 10515129 w 12193149"/>
              <a:gd name="connsiteY43-16622" fmla="*/ 1599537 h 2344739"/>
              <a:gd name="connsiteX44-16623" fmla="*/ 10491735 w 12193149"/>
              <a:gd name="connsiteY44-16624" fmla="*/ 1594156 h 2344739"/>
              <a:gd name="connsiteX45-16625" fmla="*/ 10471418 w 12193149"/>
              <a:gd name="connsiteY45-16626" fmla="*/ 1601693 h 2344739"/>
              <a:gd name="connsiteX46-16627" fmla="*/ 10377042 w 12193149"/>
              <a:gd name="connsiteY46-16628" fmla="*/ 1644598 h 2344739"/>
              <a:gd name="connsiteX47-16629" fmla="*/ 10319338 w 12193149"/>
              <a:gd name="connsiteY47-16630" fmla="*/ 1666221 h 2344739"/>
              <a:gd name="connsiteX48-16631" fmla="*/ 10295467 w 12193149"/>
              <a:gd name="connsiteY48-16632" fmla="*/ 1668079 h 2344739"/>
              <a:gd name="connsiteX49-16633" fmla="*/ 10263443 w 12193149"/>
              <a:gd name="connsiteY49-16634" fmla="*/ 1674948 h 2344739"/>
              <a:gd name="connsiteX50-16635" fmla="*/ 10205418 w 12193149"/>
              <a:gd name="connsiteY50-16636" fmla="*/ 1682149 h 2344739"/>
              <a:gd name="connsiteX51-16637" fmla="*/ 10177759 w 12193149"/>
              <a:gd name="connsiteY51-16638" fmla="*/ 1692943 h 2344739"/>
              <a:gd name="connsiteX52-16639" fmla="*/ 10165070 w 12193149"/>
              <a:gd name="connsiteY52-16640" fmla="*/ 1693739 h 2344739"/>
              <a:gd name="connsiteX53-16641" fmla="*/ 10156308 w 12193149"/>
              <a:gd name="connsiteY53-16642" fmla="*/ 1707487 h 2344739"/>
              <a:gd name="connsiteX54-16643" fmla="*/ 10118267 w 12193149"/>
              <a:gd name="connsiteY54-16644" fmla="*/ 1731142 h 2344739"/>
              <a:gd name="connsiteX55-16645" fmla="*/ 10083317 w 12193149"/>
              <a:gd name="connsiteY55-16646" fmla="*/ 1743296 h 2344739"/>
              <a:gd name="connsiteX56-16647" fmla="*/ 10040388 w 12193149"/>
              <a:gd name="connsiteY56-16648" fmla="*/ 1741632 h 2344739"/>
              <a:gd name="connsiteX57-16649" fmla="*/ 9961167 w 12193149"/>
              <a:gd name="connsiteY57-16650" fmla="*/ 1757147 h 2344739"/>
              <a:gd name="connsiteX58-16651" fmla="*/ 9848940 w 12193149"/>
              <a:gd name="connsiteY58-16652" fmla="*/ 1763915 h 2344739"/>
              <a:gd name="connsiteX59-16653" fmla="*/ 9729457 w 12193149"/>
              <a:gd name="connsiteY59-16654" fmla="*/ 1784122 h 2344739"/>
              <a:gd name="connsiteX60-16655" fmla="*/ 9613704 w 12193149"/>
              <a:gd name="connsiteY60-16656" fmla="*/ 1812371 h 2344739"/>
              <a:gd name="connsiteX61-16657" fmla="*/ 9338590 w 12193149"/>
              <a:gd name="connsiteY61-16658" fmla="*/ 1869293 h 2344739"/>
              <a:gd name="connsiteX62-16659" fmla="*/ 9232518 w 12193149"/>
              <a:gd name="connsiteY62-16660" fmla="*/ 1893149 h 2344739"/>
              <a:gd name="connsiteX63-16661" fmla="*/ 9156690 w 12193149"/>
              <a:gd name="connsiteY63-16662" fmla="*/ 1903228 h 2344739"/>
              <a:gd name="connsiteX64-16663" fmla="*/ 9054601 w 12193149"/>
              <a:gd name="connsiteY64-16664" fmla="*/ 1910755 h 2344739"/>
              <a:gd name="connsiteX65-16665" fmla="*/ 9006634 w 12193149"/>
              <a:gd name="connsiteY65-16666" fmla="*/ 1914040 h 2344739"/>
              <a:gd name="connsiteX66-16667" fmla="*/ 9006349 w 12193149"/>
              <a:gd name="connsiteY66-16668" fmla="*/ 1913800 h 2344739"/>
              <a:gd name="connsiteX67-16669" fmla="*/ 8997380 w 12193149"/>
              <a:gd name="connsiteY67-16670" fmla="*/ 1915011 h 2344739"/>
              <a:gd name="connsiteX68-16671" fmla="*/ 8991542 w 12193149"/>
              <a:gd name="connsiteY68-16672" fmla="*/ 1917072 h 2344739"/>
              <a:gd name="connsiteX69-16673" fmla="*/ 8975485 w 12193149"/>
              <a:gd name="connsiteY69-16674" fmla="*/ 1920298 h 2344739"/>
              <a:gd name="connsiteX70-16675" fmla="*/ 8969159 w 12193149"/>
              <a:gd name="connsiteY70-16676" fmla="*/ 1919598 h 2344739"/>
              <a:gd name="connsiteX71-16677" fmla="*/ 8964196 w 12193149"/>
              <a:gd name="connsiteY71-16678" fmla="*/ 1917373 h 2344739"/>
              <a:gd name="connsiteX72-16679" fmla="*/ 8930136 w 12193149"/>
              <a:gd name="connsiteY72-16680" fmla="*/ 1914185 h 2344739"/>
              <a:gd name="connsiteX73-16681" fmla="*/ 8753592 w 12193149"/>
              <a:gd name="connsiteY73-16682" fmla="*/ 1933417 h 2344739"/>
              <a:gd name="connsiteX74-16683" fmla="*/ 8708995 w 12193149"/>
              <a:gd name="connsiteY74-16684" fmla="*/ 1935518 h 2344739"/>
              <a:gd name="connsiteX75-16685" fmla="*/ 8597219 w 12193149"/>
              <a:gd name="connsiteY75-16686" fmla="*/ 1944090 h 2344739"/>
              <a:gd name="connsiteX76-16687" fmla="*/ 8526378 w 12193149"/>
              <a:gd name="connsiteY76-16688" fmla="*/ 1929248 h 2344739"/>
              <a:gd name="connsiteX77-16689" fmla="*/ 8512131 w 12193149"/>
              <a:gd name="connsiteY77-16690" fmla="*/ 1935163 h 2344739"/>
              <a:gd name="connsiteX78-16691" fmla="*/ 8507315 w 12193149"/>
              <a:gd name="connsiteY78-16692" fmla="*/ 1938164 h 2344739"/>
              <a:gd name="connsiteX79-16693" fmla="*/ 8499116 w 12193149"/>
              <a:gd name="connsiteY79-16694" fmla="*/ 1940902 h 2344739"/>
              <a:gd name="connsiteX80-16695" fmla="*/ 8498742 w 12193149"/>
              <a:gd name="connsiteY80-16696" fmla="*/ 1940723 h 2344739"/>
              <a:gd name="connsiteX81-16697" fmla="*/ 8491397 w 12193149"/>
              <a:gd name="connsiteY81-16698" fmla="*/ 1943773 h 2344739"/>
              <a:gd name="connsiteX82-16699" fmla="*/ 8368330 w 12193149"/>
              <a:gd name="connsiteY82-16700" fmla="*/ 1957815 h 2344739"/>
              <a:gd name="connsiteX83-16701" fmla="*/ 8354947 w 12193149"/>
              <a:gd name="connsiteY83-16702" fmla="*/ 1958009 h 2344739"/>
              <a:gd name="connsiteX84-16703" fmla="*/ 8321252 w 12193149"/>
              <a:gd name="connsiteY84-16704" fmla="*/ 1974587 h 2344739"/>
              <a:gd name="connsiteX85-16705" fmla="*/ 8315581 w 12193149"/>
              <a:gd name="connsiteY85-16706" fmla="*/ 1974913 h 2344739"/>
              <a:gd name="connsiteX86-16707" fmla="*/ 8296322 w 12193149"/>
              <a:gd name="connsiteY86-16708" fmla="*/ 1988808 h 2344739"/>
              <a:gd name="connsiteX87-16709" fmla="*/ 8285424 w 12193149"/>
              <a:gd name="connsiteY87-16710" fmla="*/ 1994631 h 2344739"/>
              <a:gd name="connsiteX88-16711" fmla="*/ 8284298 w 12193149"/>
              <a:gd name="connsiteY88-16712" fmla="*/ 1999074 h 2344739"/>
              <a:gd name="connsiteX89-16713" fmla="*/ 8267224 w 12193149"/>
              <a:gd name="connsiteY89-16714" fmla="*/ 2006249 h 2344739"/>
              <a:gd name="connsiteX90-16715" fmla="*/ 8264525 w 12193149"/>
              <a:gd name="connsiteY90-16716" fmla="*/ 2006019 h 2344739"/>
              <a:gd name="connsiteX91-16717" fmla="*/ 8253181 w 12193149"/>
              <a:gd name="connsiteY91-16718" fmla="*/ 2015862 h 2344739"/>
              <a:gd name="connsiteX92-16719" fmla="*/ 8246982 w 12193149"/>
              <a:gd name="connsiteY92-16720" fmla="*/ 2028854 h 2344739"/>
              <a:gd name="connsiteX93-16721" fmla="*/ 8091420 w 12193149"/>
              <a:gd name="connsiteY93-16722" fmla="*/ 2075015 h 2344739"/>
              <a:gd name="connsiteX94-16723" fmla="*/ 7906555 w 12193149"/>
              <a:gd name="connsiteY94-16724" fmla="*/ 2116988 h 2344739"/>
              <a:gd name="connsiteX95-16725" fmla="*/ 7719893 w 12193149"/>
              <a:gd name="connsiteY95-16726" fmla="*/ 2142703 h 2344739"/>
              <a:gd name="connsiteX96-16727" fmla="*/ 7615495 w 12193149"/>
              <a:gd name="connsiteY96-16728" fmla="*/ 2139232 h 2344739"/>
              <a:gd name="connsiteX97-16729" fmla="*/ 7528691 w 12193149"/>
              <a:gd name="connsiteY97-16730" fmla="*/ 2145060 h 2344739"/>
              <a:gd name="connsiteX98-16731" fmla="*/ 7520719 w 12193149"/>
              <a:gd name="connsiteY98-16732" fmla="*/ 2147613 h 2344739"/>
              <a:gd name="connsiteX99-16733" fmla="*/ 7508559 w 12193149"/>
              <a:gd name="connsiteY99-16734" fmla="*/ 2148948 h 2344739"/>
              <a:gd name="connsiteX100-16735" fmla="*/ 7508188 w 12193149"/>
              <a:gd name="connsiteY100-16736" fmla="*/ 2148621 h 2344739"/>
              <a:gd name="connsiteX101-16737" fmla="*/ 7496943 w 12193149"/>
              <a:gd name="connsiteY101-16738" fmla="*/ 2150573 h 2344739"/>
              <a:gd name="connsiteX102-16739" fmla="*/ 7219707 w 12193149"/>
              <a:gd name="connsiteY102-16740" fmla="*/ 2156680 h 2344739"/>
              <a:gd name="connsiteX103-16741" fmla="*/ 7202249 w 12193149"/>
              <a:gd name="connsiteY103-16742" fmla="*/ 2161230 h 2344739"/>
              <a:gd name="connsiteX104-16743" fmla="*/ 7198152 w 12193149"/>
              <a:gd name="connsiteY104-16744" fmla="*/ 2166588 h 2344739"/>
              <a:gd name="connsiteX105-16745" fmla="*/ 7171956 w 12193149"/>
              <a:gd name="connsiteY105-16746" fmla="*/ 2171236 h 2344739"/>
              <a:gd name="connsiteX106-16747" fmla="*/ 7098136 w 12193149"/>
              <a:gd name="connsiteY106-16748" fmla="*/ 2183464 h 2344739"/>
              <a:gd name="connsiteX107-16749" fmla="*/ 7019644 w 12193149"/>
              <a:gd name="connsiteY107-16750" fmla="*/ 2183090 h 2344739"/>
              <a:gd name="connsiteX108-16751" fmla="*/ 6905294 w 12193149"/>
              <a:gd name="connsiteY108-16752" fmla="*/ 2212596 h 2344739"/>
              <a:gd name="connsiteX109-16753" fmla="*/ 6709370 w 12193149"/>
              <a:gd name="connsiteY109-16754" fmla="*/ 2240551 h 2344739"/>
              <a:gd name="connsiteX110-16755" fmla="*/ 6550602 w 12193149"/>
              <a:gd name="connsiteY110-16756" fmla="*/ 2269327 h 2344739"/>
              <a:gd name="connsiteX111-16757" fmla="*/ 6318708 w 12193149"/>
              <a:gd name="connsiteY111-16758" fmla="*/ 2316127 h 2344739"/>
              <a:gd name="connsiteX112-16759" fmla="*/ 6169822 w 12193149"/>
              <a:gd name="connsiteY112-16760" fmla="*/ 2318214 h 2344739"/>
              <a:gd name="connsiteX113-16761" fmla="*/ 6074996 w 12193149"/>
              <a:gd name="connsiteY113-16762" fmla="*/ 2338676 h 2344739"/>
              <a:gd name="connsiteX114-16763" fmla="*/ 6069677 w 12193149"/>
              <a:gd name="connsiteY114-16764" fmla="*/ 2337139 h 2344739"/>
              <a:gd name="connsiteX115-16765" fmla="*/ 6049786 w 12193149"/>
              <a:gd name="connsiteY115-16766" fmla="*/ 2337822 h 2344739"/>
              <a:gd name="connsiteX116-16767" fmla="*/ 6042433 w 12193149"/>
              <a:gd name="connsiteY116-16768" fmla="*/ 2329473 h 2344739"/>
              <a:gd name="connsiteX117-16769" fmla="*/ 6011238 w 12193149"/>
              <a:gd name="connsiteY117-16770" fmla="*/ 2324380 h 2344739"/>
              <a:gd name="connsiteX118-16771" fmla="*/ 5958523 w 12193149"/>
              <a:gd name="connsiteY118-16772" fmla="*/ 2328024 h 2344739"/>
              <a:gd name="connsiteX119-16773" fmla="*/ 5760067 w 12193149"/>
              <a:gd name="connsiteY119-16774" fmla="*/ 2343716 h 2344739"/>
              <a:gd name="connsiteX120-16775" fmla="*/ 5628108 w 12193149"/>
              <a:gd name="connsiteY120-16776" fmla="*/ 2344739 h 2344739"/>
              <a:gd name="connsiteX121-16777" fmla="*/ 5472054 w 12193149"/>
              <a:gd name="connsiteY121-16778" fmla="*/ 2330719 h 2344739"/>
              <a:gd name="connsiteX122-16779" fmla="*/ 5433909 w 12193149"/>
              <a:gd name="connsiteY122-16780" fmla="*/ 2319466 h 2344739"/>
              <a:gd name="connsiteX123-16781" fmla="*/ 5382817 w 12193149"/>
              <a:gd name="connsiteY123-16782" fmla="*/ 2301764 h 2344739"/>
              <a:gd name="connsiteX124-16783" fmla="*/ 5262912 w 12193149"/>
              <a:gd name="connsiteY124-16784" fmla="*/ 2281347 h 2344739"/>
              <a:gd name="connsiteX125-16785" fmla="*/ 5224109 w 12193149"/>
              <a:gd name="connsiteY125-16786" fmla="*/ 2270223 h 2344739"/>
              <a:gd name="connsiteX126-16787" fmla="*/ 5175808 w 12193149"/>
              <a:gd name="connsiteY126-16788" fmla="*/ 2267233 h 2344739"/>
              <a:gd name="connsiteX127-16789" fmla="*/ 5157702 w 12193149"/>
              <a:gd name="connsiteY127-16790" fmla="*/ 2260010 h 2344739"/>
              <a:gd name="connsiteX128-16791" fmla="*/ 5143747 w 12193149"/>
              <a:gd name="connsiteY128-16792" fmla="*/ 2256610 h 2344739"/>
              <a:gd name="connsiteX129-16793" fmla="*/ 5140744 w 12193149"/>
              <a:gd name="connsiteY129-16794" fmla="*/ 2254509 h 2344739"/>
              <a:gd name="connsiteX130-16795" fmla="*/ 5122807 w 12193149"/>
              <a:gd name="connsiteY130-16796" fmla="*/ 2243656 h 2344739"/>
              <a:gd name="connsiteX131-16797" fmla="*/ 5066938 w 12193149"/>
              <a:gd name="connsiteY131-16798" fmla="*/ 2250227 h 2344739"/>
              <a:gd name="connsiteX132-16799" fmla="*/ 5012662 w 12193149"/>
              <a:gd name="connsiteY132-16800" fmla="*/ 2233846 h 2344739"/>
              <a:gd name="connsiteX133-16801" fmla="*/ 4841589 w 12193149"/>
              <a:gd name="connsiteY133-16802" fmla="*/ 2209829 h 2344739"/>
              <a:gd name="connsiteX134-16803" fmla="*/ 4763595 w 12193149"/>
              <a:gd name="connsiteY134-16804" fmla="*/ 2182061 h 2344739"/>
              <a:gd name="connsiteX135-16805" fmla="*/ 4724334 w 12193149"/>
              <a:gd name="connsiteY135-16806" fmla="*/ 2173047 h 2344739"/>
              <a:gd name="connsiteX136-16807" fmla="*/ 4722324 w 12193149"/>
              <a:gd name="connsiteY136-16808" fmla="*/ 2172298 h 2344739"/>
              <a:gd name="connsiteX137-16809" fmla="*/ 4723259 w 12193149"/>
              <a:gd name="connsiteY137-16810" fmla="*/ 2172087 h 2344739"/>
              <a:gd name="connsiteX138-16811" fmla="*/ 4718350 w 12193149"/>
              <a:gd name="connsiteY138-16812" fmla="*/ 2170817 h 2344739"/>
              <a:gd name="connsiteX139-16813" fmla="*/ 4722324 w 12193149"/>
              <a:gd name="connsiteY139-16814" fmla="*/ 2172298 h 2344739"/>
              <a:gd name="connsiteX140-16815" fmla="*/ 4716674 w 12193149"/>
              <a:gd name="connsiteY140-16816" fmla="*/ 2173573 h 2344739"/>
              <a:gd name="connsiteX141-16817" fmla="*/ 4516962 w 12193149"/>
              <a:gd name="connsiteY141-16818" fmla="*/ 2163671 h 2344739"/>
              <a:gd name="connsiteX142-16819" fmla="*/ 4429691 w 12193149"/>
              <a:gd name="connsiteY142-16820" fmla="*/ 2153020 h 2344739"/>
              <a:gd name="connsiteX143-16821" fmla="*/ 4364023 w 12193149"/>
              <a:gd name="connsiteY143-16822" fmla="*/ 2151674 h 2344739"/>
              <a:gd name="connsiteX144-16823" fmla="*/ 4318114 w 12193149"/>
              <a:gd name="connsiteY144-16824" fmla="*/ 2158289 h 2344739"/>
              <a:gd name="connsiteX145-16825" fmla="*/ 4316258 w 12193149"/>
              <a:gd name="connsiteY145-16826" fmla="*/ 2156948 h 2344739"/>
              <a:gd name="connsiteX146-16827" fmla="*/ 4296292 w 12193149"/>
              <a:gd name="connsiteY146-16828" fmla="*/ 2155069 h 2344739"/>
              <a:gd name="connsiteX147-16829" fmla="*/ 4291212 w 12193149"/>
              <a:gd name="connsiteY147-16830" fmla="*/ 2157986 h 2344739"/>
              <a:gd name="connsiteX148-16831" fmla="*/ 4277290 w 12193149"/>
              <a:gd name="connsiteY148-16832" fmla="*/ 2157740 h 2344739"/>
              <a:gd name="connsiteX149-16833" fmla="*/ 4249265 w 12193149"/>
              <a:gd name="connsiteY149-16834" fmla="*/ 2160064 h 2344739"/>
              <a:gd name="connsiteX150-16835" fmla="*/ 4203199 w 12193149"/>
              <a:gd name="connsiteY150-16836" fmla="*/ 2157269 h 2344739"/>
              <a:gd name="connsiteX151-16837" fmla="*/ 4202893 w 12193149"/>
              <a:gd name="connsiteY151-16838" fmla="*/ 2156010 h 2344739"/>
              <a:gd name="connsiteX152-16839" fmla="*/ 4192396 w 12193149"/>
              <a:gd name="connsiteY152-16840" fmla="*/ 2150376 h 2344739"/>
              <a:gd name="connsiteX153-16841" fmla="*/ 4143893 w 12193149"/>
              <a:gd name="connsiteY153-16842" fmla="*/ 2134511 h 2344739"/>
              <a:gd name="connsiteX154-16843" fmla="*/ 4084245 w 12193149"/>
              <a:gd name="connsiteY154-16844" fmla="*/ 2107978 h 2344739"/>
              <a:gd name="connsiteX155-16845" fmla="*/ 4075694 w 12193149"/>
              <a:gd name="connsiteY155-16846" fmla="*/ 2107143 h 2344739"/>
              <a:gd name="connsiteX156-16847" fmla="*/ 4075575 w 12193149"/>
              <a:gd name="connsiteY156-16848" fmla="*/ 2106844 h 2344739"/>
              <a:gd name="connsiteX157-16849" fmla="*/ 4066658 w 12193149"/>
              <a:gd name="connsiteY157-16850" fmla="*/ 2105400 h 2344739"/>
              <a:gd name="connsiteX158-16851" fmla="*/ 4060102 w 12193149"/>
              <a:gd name="connsiteY158-16852" fmla="*/ 2105618 h 2344739"/>
              <a:gd name="connsiteX159-16853" fmla="*/ 4043512 w 12193149"/>
              <a:gd name="connsiteY159-16854" fmla="*/ 2103997 h 2344739"/>
              <a:gd name="connsiteX160-16855" fmla="*/ 4038145 w 12193149"/>
              <a:gd name="connsiteY160-16856" fmla="*/ 2101563 h 2344739"/>
              <a:gd name="connsiteX161-16857" fmla="*/ 4036511 w 12193149"/>
              <a:gd name="connsiteY161-16858" fmla="*/ 2097896 h 2344739"/>
              <a:gd name="connsiteX162-16859" fmla="*/ 4034926 w 12193149"/>
              <a:gd name="connsiteY162-16860" fmla="*/ 2098131 h 2344739"/>
              <a:gd name="connsiteX163-16861" fmla="*/ 4005686 w 12193149"/>
              <a:gd name="connsiteY163-16862" fmla="*/ 2085563 h 2344739"/>
              <a:gd name="connsiteX164-16863" fmla="*/ 3937994 w 12193149"/>
              <a:gd name="connsiteY164-16864" fmla="*/ 2068106 h 2344739"/>
              <a:gd name="connsiteX165-16865" fmla="*/ 3898423 w 12193149"/>
              <a:gd name="connsiteY165-16866" fmla="*/ 2062451 h 2344739"/>
              <a:gd name="connsiteX166-16867" fmla="*/ 3790908 w 12193149"/>
              <a:gd name="connsiteY166-16868" fmla="*/ 2042213 h 2344739"/>
              <a:gd name="connsiteX167-16869" fmla="*/ 3683661 w 12193149"/>
              <a:gd name="connsiteY167-16870" fmla="*/ 2018290 h 2344739"/>
              <a:gd name="connsiteX168-16871" fmla="*/ 3611183 w 12193149"/>
              <a:gd name="connsiteY168-16872" fmla="*/ 1986019 h 2344739"/>
              <a:gd name="connsiteX169-16873" fmla="*/ 3605003 w 12193149"/>
              <a:gd name="connsiteY169-16874" fmla="*/ 1987381 h 2344739"/>
              <a:gd name="connsiteX170-16875" fmla="*/ 3595884 w 12193149"/>
              <a:gd name="connsiteY170-16876" fmla="*/ 1987545 h 2344739"/>
              <a:gd name="connsiteX171-16877" fmla="*/ 3595649 w 12193149"/>
              <a:gd name="connsiteY171-16878" fmla="*/ 1987276 h 2344739"/>
              <a:gd name="connsiteX172-16879" fmla="*/ 3587126 w 12193149"/>
              <a:gd name="connsiteY172-16880" fmla="*/ 1987966 h 2344739"/>
              <a:gd name="connsiteX173-16881" fmla="*/ 3537283 w 12193149"/>
              <a:gd name="connsiteY173-16882" fmla="*/ 1978267 h 2344739"/>
              <a:gd name="connsiteX174-16883" fmla="*/ 3474371 w 12193149"/>
              <a:gd name="connsiteY174-16884" fmla="*/ 1974606 h 2344739"/>
              <a:gd name="connsiteX175-16885" fmla="*/ 3401876 w 12193149"/>
              <a:gd name="connsiteY175-16886" fmla="*/ 1962558 h 2344739"/>
              <a:gd name="connsiteX176-16887" fmla="*/ 3365036 w 12193149"/>
              <a:gd name="connsiteY176-16888" fmla="*/ 1979510 h 2344739"/>
              <a:gd name="connsiteX177-16889" fmla="*/ 3345174 w 12193149"/>
              <a:gd name="connsiteY177-16890" fmla="*/ 1981192 h 2344739"/>
              <a:gd name="connsiteX178-16891" fmla="*/ 3342846 w 12193149"/>
              <a:gd name="connsiteY178-16892" fmla="*/ 1980217 h 2344739"/>
              <a:gd name="connsiteX179-16893" fmla="*/ 3263504 w 12193149"/>
              <a:gd name="connsiteY179-16894" fmla="*/ 1986094 h 2344739"/>
              <a:gd name="connsiteX180-16895" fmla="*/ 3143704 w 12193149"/>
              <a:gd name="connsiteY180-16896" fmla="*/ 1993869 h 2344739"/>
              <a:gd name="connsiteX181-16897" fmla="*/ 3031439 w 12193149"/>
              <a:gd name="connsiteY181-16898" fmla="*/ 1996512 h 2344739"/>
              <a:gd name="connsiteX182-16899" fmla="*/ 2782717 w 12193149"/>
              <a:gd name="connsiteY182-16900" fmla="*/ 2018333 h 2344739"/>
              <a:gd name="connsiteX183-16901" fmla="*/ 2647675 w 12193149"/>
              <a:gd name="connsiteY183-16902" fmla="*/ 2028869 h 2344739"/>
              <a:gd name="connsiteX184-16903" fmla="*/ 2569176 w 12193149"/>
              <a:gd name="connsiteY184-16904" fmla="*/ 2002628 h 2344739"/>
              <a:gd name="connsiteX185-16905" fmla="*/ 2444403 w 12193149"/>
              <a:gd name="connsiteY185-16906" fmla="*/ 2016529 h 2344739"/>
              <a:gd name="connsiteX186-16907" fmla="*/ 2316260 w 12193149"/>
              <a:gd name="connsiteY186-16908" fmla="*/ 2024996 h 2344739"/>
              <a:gd name="connsiteX187-16909" fmla="*/ 2209726 w 12193149"/>
              <a:gd name="connsiteY187-16910" fmla="*/ 2019763 h 2344739"/>
              <a:gd name="connsiteX188-16911" fmla="*/ 2095813 w 12193149"/>
              <a:gd name="connsiteY188-16912" fmla="*/ 2003052 h 2344739"/>
              <a:gd name="connsiteX189-16913" fmla="*/ 1998504 w 12193149"/>
              <a:gd name="connsiteY189-16914" fmla="*/ 1995032 h 2344739"/>
              <a:gd name="connsiteX190-16915" fmla="*/ 1929320 w 12193149"/>
              <a:gd name="connsiteY190-16916" fmla="*/ 2016977 h 2344739"/>
              <a:gd name="connsiteX191-16917" fmla="*/ 1922798 w 12193149"/>
              <a:gd name="connsiteY191-16918" fmla="*/ 2012146 h 2344739"/>
              <a:gd name="connsiteX192-16919" fmla="*/ 1874228 w 12193149"/>
              <a:gd name="connsiteY192-16920" fmla="*/ 2013741 h 2344739"/>
              <a:gd name="connsiteX193-16921" fmla="*/ 1787803 w 12193149"/>
              <a:gd name="connsiteY193-16922" fmla="*/ 2041363 h 2344739"/>
              <a:gd name="connsiteX194-16923" fmla="*/ 1739352 w 12193149"/>
              <a:gd name="connsiteY194-16924" fmla="*/ 2036312 h 2344739"/>
              <a:gd name="connsiteX195-16925" fmla="*/ 1676219 w 12193149"/>
              <a:gd name="connsiteY195-16926" fmla="*/ 2019963 h 2344739"/>
              <a:gd name="connsiteX196-16927" fmla="*/ 1609817 w 12193149"/>
              <a:gd name="connsiteY196-16928" fmla="*/ 2013066 h 2344739"/>
              <a:gd name="connsiteX197-16929" fmla="*/ 1497258 w 12193149"/>
              <a:gd name="connsiteY197-16930" fmla="*/ 1987476 h 2344739"/>
              <a:gd name="connsiteX198-16931" fmla="*/ 1151127 w 12193149"/>
              <a:gd name="connsiteY198-16932" fmla="*/ 1938041 h 2344739"/>
              <a:gd name="connsiteX199-16933" fmla="*/ 859417 w 12193149"/>
              <a:gd name="connsiteY199-16934" fmla="*/ 1928608 h 2344739"/>
              <a:gd name="connsiteX200-16935" fmla="*/ 838688 w 12193149"/>
              <a:gd name="connsiteY200-16936" fmla="*/ 1929821 h 2344739"/>
              <a:gd name="connsiteX201-16937" fmla="*/ 817957 w 12193149"/>
              <a:gd name="connsiteY201-16938" fmla="*/ 1927857 h 2344739"/>
              <a:gd name="connsiteX202-16939" fmla="*/ 812654 w 12193149"/>
              <a:gd name="connsiteY202-16940" fmla="*/ 1930751 h 2344739"/>
              <a:gd name="connsiteX203-16941" fmla="*/ 721195 w 12193149"/>
              <a:gd name="connsiteY203-16942" fmla="*/ 1929661 h 2344739"/>
              <a:gd name="connsiteX204-16943" fmla="*/ 720890 w 12193149"/>
              <a:gd name="connsiteY204-16944" fmla="*/ 1928399 h 2344739"/>
              <a:gd name="connsiteX205-16945" fmla="*/ 710023 w 12193149"/>
              <a:gd name="connsiteY205-16946" fmla="*/ 1922722 h 2344739"/>
              <a:gd name="connsiteX206-16947" fmla="*/ 597940 w 12193149"/>
              <a:gd name="connsiteY206-16948" fmla="*/ 1879864 h 2344739"/>
              <a:gd name="connsiteX207-16949" fmla="*/ 579683 w 12193149"/>
              <a:gd name="connsiteY207-16950" fmla="*/ 1877212 h 2344739"/>
              <a:gd name="connsiteX208-16951" fmla="*/ 572865 w 12193149"/>
              <a:gd name="connsiteY208-16952" fmla="*/ 1877401 h 2344739"/>
              <a:gd name="connsiteX209-16953" fmla="*/ 446247 w 12193149"/>
              <a:gd name="connsiteY209-16954" fmla="*/ 1839371 h 2344739"/>
              <a:gd name="connsiteX210-16955" fmla="*/ 405163 w 12193149"/>
              <a:gd name="connsiteY210-16956" fmla="*/ 1833548 h 2344739"/>
              <a:gd name="connsiteX211-16957" fmla="*/ 293583 w 12193149"/>
              <a:gd name="connsiteY211-16958" fmla="*/ 1812852 h 2344739"/>
              <a:gd name="connsiteX212-16959" fmla="*/ 119529 w 12193149"/>
              <a:gd name="connsiteY212-16960" fmla="*/ 1761047 h 2344739"/>
              <a:gd name="connsiteX213-16961" fmla="*/ 16674 w 12193149"/>
              <a:gd name="connsiteY213-16962" fmla="*/ 1758191 h 2344739"/>
              <a:gd name="connsiteX214-16963" fmla="*/ 1150 w 12193149"/>
              <a:gd name="connsiteY214-16964" fmla="*/ 1752722 h 2344739"/>
              <a:gd name="connsiteX215-16965" fmla="*/ 1148 w 12193149"/>
              <a:gd name="connsiteY215-16966" fmla="*/ 222213 h 2344739"/>
              <a:gd name="connsiteX216-16967" fmla="*/ 1148 w 12193149"/>
              <a:gd name="connsiteY216-16968" fmla="*/ 0 h 2344739"/>
              <a:gd name="connsiteX0-16969" fmla="*/ 1148 w 12193149"/>
              <a:gd name="connsiteY0-16970" fmla="*/ 818782 h 3163521"/>
              <a:gd name="connsiteX1-16971" fmla="*/ 12181789 w 12193149"/>
              <a:gd name="connsiteY1-16972" fmla="*/ 0 h 3163521"/>
              <a:gd name="connsiteX2-16973" fmla="*/ 12193149 w 12193149"/>
              <a:gd name="connsiteY2-16974" fmla="*/ 1398521 h 3163521"/>
              <a:gd name="connsiteX3-16975" fmla="*/ 12185986 w 12193149"/>
              <a:gd name="connsiteY3-16976" fmla="*/ 1402971 h 3163521"/>
              <a:gd name="connsiteX4-16977" fmla="*/ 12156363 w 12193149"/>
              <a:gd name="connsiteY4-16978" fmla="*/ 1416148 h 3163521"/>
              <a:gd name="connsiteX5-16979" fmla="*/ 12139215 w 12193149"/>
              <a:gd name="connsiteY5-16980" fmla="*/ 1441961 h 3163521"/>
              <a:gd name="connsiteX6-16981" fmla="*/ 12126327 w 12193149"/>
              <a:gd name="connsiteY6-16982" fmla="*/ 1443472 h 3163521"/>
              <a:gd name="connsiteX7-16983" fmla="*/ 12124007 w 12193149"/>
              <a:gd name="connsiteY7-16984" fmla="*/ 1443576 h 3163521"/>
              <a:gd name="connsiteX8-16985" fmla="*/ 12116854 w 12193149"/>
              <a:gd name="connsiteY8-16986" fmla="*/ 1447390 h 3163521"/>
              <a:gd name="connsiteX9-16987" fmla="*/ 12099497 w 12193149"/>
              <a:gd name="connsiteY9-16988" fmla="*/ 1446921 h 3163521"/>
              <a:gd name="connsiteX10-16989" fmla="*/ 12087073 w 12193149"/>
              <a:gd name="connsiteY10-16990" fmla="*/ 1455123 h 3163521"/>
              <a:gd name="connsiteX11-16991" fmla="*/ 12031073 w 12193149"/>
              <a:gd name="connsiteY11-16992" fmla="*/ 1498791 h 3163521"/>
              <a:gd name="connsiteX12-16993" fmla="*/ 11995833 w 12193149"/>
              <a:gd name="connsiteY12-16994" fmla="*/ 1522240 h 3163521"/>
              <a:gd name="connsiteX13-16995" fmla="*/ 11979717 w 12193149"/>
              <a:gd name="connsiteY13-16996" fmla="*/ 1526943 h 3163521"/>
              <a:gd name="connsiteX14-16997" fmla="*/ 11959046 w 12193149"/>
              <a:gd name="connsiteY14-16998" fmla="*/ 1536340 h 3163521"/>
              <a:gd name="connsiteX15-16999" fmla="*/ 11920454 w 12193149"/>
              <a:gd name="connsiteY15-17000" fmla="*/ 1549665 h 3163521"/>
              <a:gd name="connsiteX16-17001" fmla="*/ 11903656 w 12193149"/>
              <a:gd name="connsiteY16-17002" fmla="*/ 1561208 h 3163521"/>
              <a:gd name="connsiteX17-17003" fmla="*/ 11895048 w 12193149"/>
              <a:gd name="connsiteY17-17004" fmla="*/ 1563573 h 3163521"/>
              <a:gd name="connsiteX18-17005" fmla="*/ 11891968 w 12193149"/>
              <a:gd name="connsiteY18-17006" fmla="*/ 1574511 h 3163521"/>
              <a:gd name="connsiteX19-17007" fmla="*/ 11870776 w 12193149"/>
              <a:gd name="connsiteY19-17008" fmla="*/ 1596598 h 3163521"/>
              <a:gd name="connsiteX20-17009" fmla="*/ 11813376 w 12193149"/>
              <a:gd name="connsiteY20-17010" fmla="*/ 1616441 h 3163521"/>
              <a:gd name="connsiteX21-17011" fmla="*/ 11590693 w 12193149"/>
              <a:gd name="connsiteY21-17012" fmla="*/ 1782559 h 3163521"/>
              <a:gd name="connsiteX22-17013" fmla="*/ 11506817 w 12193149"/>
              <a:gd name="connsiteY22-17014" fmla="*/ 1852405 h 3163521"/>
              <a:gd name="connsiteX23-17015" fmla="*/ 11280332 w 12193149"/>
              <a:gd name="connsiteY23-17016" fmla="*/ 2042353 h 3163521"/>
              <a:gd name="connsiteX24-17017" fmla="*/ 11228309 w 12193149"/>
              <a:gd name="connsiteY24-17018" fmla="*/ 2095018 h 3163521"/>
              <a:gd name="connsiteX25-17019" fmla="*/ 11218087 w 12193149"/>
              <a:gd name="connsiteY25-17020" fmla="*/ 2094743 h 3163521"/>
              <a:gd name="connsiteX26-17021" fmla="*/ 11217184 w 12193149"/>
              <a:gd name="connsiteY26-17022" fmla="*/ 2093800 h 3163521"/>
              <a:gd name="connsiteX27-17023" fmla="*/ 11188885 w 12193149"/>
              <a:gd name="connsiteY27-17024" fmla="*/ 2111165 h 3163521"/>
              <a:gd name="connsiteX28-17025" fmla="*/ 11184501 w 12193149"/>
              <a:gd name="connsiteY28-17026" fmla="*/ 2111307 h 3163521"/>
              <a:gd name="connsiteX29-17027" fmla="*/ 11166854 w 12193149"/>
              <a:gd name="connsiteY29-17028" fmla="*/ 2125394 h 3163521"/>
              <a:gd name="connsiteX30-17029" fmla="*/ 11157311 w 12193149"/>
              <a:gd name="connsiteY30-17030" fmla="*/ 2131196 h 3163521"/>
              <a:gd name="connsiteX31-17031" fmla="*/ 11155496 w 12193149"/>
              <a:gd name="connsiteY31-17032" fmla="*/ 2135879 h 3163521"/>
              <a:gd name="connsiteX32-17033" fmla="*/ 11140961 w 12193149"/>
              <a:gd name="connsiteY32-17034" fmla="*/ 2142897 h 3163521"/>
              <a:gd name="connsiteX33-17035" fmla="*/ 11138961 w 12193149"/>
              <a:gd name="connsiteY33-17036" fmla="*/ 2142554 h 3163521"/>
              <a:gd name="connsiteX34-17037" fmla="*/ 11128208 w 12193149"/>
              <a:gd name="connsiteY34-17038" fmla="*/ 2152614 h 3163521"/>
              <a:gd name="connsiteX35-17039" fmla="*/ 11120691 w 12193149"/>
              <a:gd name="connsiteY35-17040" fmla="*/ 2166206 h 3163521"/>
              <a:gd name="connsiteX36-17041" fmla="*/ 10894683 w 12193149"/>
              <a:gd name="connsiteY36-17042" fmla="*/ 2292181 h 3163521"/>
              <a:gd name="connsiteX37-17043" fmla="*/ 10773300 w 12193149"/>
              <a:gd name="connsiteY37-17044" fmla="*/ 2341973 h 3163521"/>
              <a:gd name="connsiteX38-17045" fmla="*/ 10627668 w 12193149"/>
              <a:gd name="connsiteY38-17046" fmla="*/ 2378011 h 3163521"/>
              <a:gd name="connsiteX39-17047" fmla="*/ 10581895 w 12193149"/>
              <a:gd name="connsiteY39-17048" fmla="*/ 2387471 h 3163521"/>
              <a:gd name="connsiteX40-17049" fmla="*/ 10547790 w 12193149"/>
              <a:gd name="connsiteY40-17050" fmla="*/ 2417205 h 3163521"/>
              <a:gd name="connsiteX41-17051" fmla="*/ 10529643 w 12193149"/>
              <a:gd name="connsiteY41-17052" fmla="*/ 2415689 h 3163521"/>
              <a:gd name="connsiteX42-17053" fmla="*/ 10526446 w 12193149"/>
              <a:gd name="connsiteY42-17054" fmla="*/ 2415193 h 3163521"/>
              <a:gd name="connsiteX43-17055" fmla="*/ 10515129 w 12193149"/>
              <a:gd name="connsiteY43-17056" fmla="*/ 2418319 h 3163521"/>
              <a:gd name="connsiteX44-17057" fmla="*/ 10491735 w 12193149"/>
              <a:gd name="connsiteY44-17058" fmla="*/ 2412938 h 3163521"/>
              <a:gd name="connsiteX45-17059" fmla="*/ 10471418 w 12193149"/>
              <a:gd name="connsiteY45-17060" fmla="*/ 2420475 h 3163521"/>
              <a:gd name="connsiteX46-17061" fmla="*/ 10377042 w 12193149"/>
              <a:gd name="connsiteY46-17062" fmla="*/ 2463380 h 3163521"/>
              <a:gd name="connsiteX47-17063" fmla="*/ 10319338 w 12193149"/>
              <a:gd name="connsiteY47-17064" fmla="*/ 2485003 h 3163521"/>
              <a:gd name="connsiteX48-17065" fmla="*/ 10295467 w 12193149"/>
              <a:gd name="connsiteY48-17066" fmla="*/ 2486861 h 3163521"/>
              <a:gd name="connsiteX49-17067" fmla="*/ 10263443 w 12193149"/>
              <a:gd name="connsiteY49-17068" fmla="*/ 2493730 h 3163521"/>
              <a:gd name="connsiteX50-17069" fmla="*/ 10205418 w 12193149"/>
              <a:gd name="connsiteY50-17070" fmla="*/ 2500931 h 3163521"/>
              <a:gd name="connsiteX51-17071" fmla="*/ 10177759 w 12193149"/>
              <a:gd name="connsiteY51-17072" fmla="*/ 2511725 h 3163521"/>
              <a:gd name="connsiteX52-17073" fmla="*/ 10165070 w 12193149"/>
              <a:gd name="connsiteY52-17074" fmla="*/ 2512521 h 3163521"/>
              <a:gd name="connsiteX53-17075" fmla="*/ 10156308 w 12193149"/>
              <a:gd name="connsiteY53-17076" fmla="*/ 2526269 h 3163521"/>
              <a:gd name="connsiteX54-17077" fmla="*/ 10118267 w 12193149"/>
              <a:gd name="connsiteY54-17078" fmla="*/ 2549924 h 3163521"/>
              <a:gd name="connsiteX55-17079" fmla="*/ 10083317 w 12193149"/>
              <a:gd name="connsiteY55-17080" fmla="*/ 2562078 h 3163521"/>
              <a:gd name="connsiteX56-17081" fmla="*/ 10040388 w 12193149"/>
              <a:gd name="connsiteY56-17082" fmla="*/ 2560414 h 3163521"/>
              <a:gd name="connsiteX57-17083" fmla="*/ 9961167 w 12193149"/>
              <a:gd name="connsiteY57-17084" fmla="*/ 2575929 h 3163521"/>
              <a:gd name="connsiteX58-17085" fmla="*/ 9848940 w 12193149"/>
              <a:gd name="connsiteY58-17086" fmla="*/ 2582697 h 3163521"/>
              <a:gd name="connsiteX59-17087" fmla="*/ 9729457 w 12193149"/>
              <a:gd name="connsiteY59-17088" fmla="*/ 2602904 h 3163521"/>
              <a:gd name="connsiteX60-17089" fmla="*/ 9613704 w 12193149"/>
              <a:gd name="connsiteY60-17090" fmla="*/ 2631153 h 3163521"/>
              <a:gd name="connsiteX61-17091" fmla="*/ 9338590 w 12193149"/>
              <a:gd name="connsiteY61-17092" fmla="*/ 2688075 h 3163521"/>
              <a:gd name="connsiteX62-17093" fmla="*/ 9232518 w 12193149"/>
              <a:gd name="connsiteY62-17094" fmla="*/ 2711931 h 3163521"/>
              <a:gd name="connsiteX63-17095" fmla="*/ 9156690 w 12193149"/>
              <a:gd name="connsiteY63-17096" fmla="*/ 2722010 h 3163521"/>
              <a:gd name="connsiteX64-17097" fmla="*/ 9054601 w 12193149"/>
              <a:gd name="connsiteY64-17098" fmla="*/ 2729537 h 3163521"/>
              <a:gd name="connsiteX65-17099" fmla="*/ 9006634 w 12193149"/>
              <a:gd name="connsiteY65-17100" fmla="*/ 2732822 h 3163521"/>
              <a:gd name="connsiteX66-17101" fmla="*/ 9006349 w 12193149"/>
              <a:gd name="connsiteY66-17102" fmla="*/ 2732582 h 3163521"/>
              <a:gd name="connsiteX67-17103" fmla="*/ 8997380 w 12193149"/>
              <a:gd name="connsiteY67-17104" fmla="*/ 2733793 h 3163521"/>
              <a:gd name="connsiteX68-17105" fmla="*/ 8991542 w 12193149"/>
              <a:gd name="connsiteY68-17106" fmla="*/ 2735854 h 3163521"/>
              <a:gd name="connsiteX69-17107" fmla="*/ 8975485 w 12193149"/>
              <a:gd name="connsiteY69-17108" fmla="*/ 2739080 h 3163521"/>
              <a:gd name="connsiteX70-17109" fmla="*/ 8969159 w 12193149"/>
              <a:gd name="connsiteY70-17110" fmla="*/ 2738380 h 3163521"/>
              <a:gd name="connsiteX71-17111" fmla="*/ 8964196 w 12193149"/>
              <a:gd name="connsiteY71-17112" fmla="*/ 2736155 h 3163521"/>
              <a:gd name="connsiteX72-17113" fmla="*/ 8930136 w 12193149"/>
              <a:gd name="connsiteY72-17114" fmla="*/ 2732967 h 3163521"/>
              <a:gd name="connsiteX73-17115" fmla="*/ 8753592 w 12193149"/>
              <a:gd name="connsiteY73-17116" fmla="*/ 2752199 h 3163521"/>
              <a:gd name="connsiteX74-17117" fmla="*/ 8708995 w 12193149"/>
              <a:gd name="connsiteY74-17118" fmla="*/ 2754300 h 3163521"/>
              <a:gd name="connsiteX75-17119" fmla="*/ 8597219 w 12193149"/>
              <a:gd name="connsiteY75-17120" fmla="*/ 2762872 h 3163521"/>
              <a:gd name="connsiteX76-17121" fmla="*/ 8526378 w 12193149"/>
              <a:gd name="connsiteY76-17122" fmla="*/ 2748030 h 3163521"/>
              <a:gd name="connsiteX77-17123" fmla="*/ 8512131 w 12193149"/>
              <a:gd name="connsiteY77-17124" fmla="*/ 2753945 h 3163521"/>
              <a:gd name="connsiteX78-17125" fmla="*/ 8507315 w 12193149"/>
              <a:gd name="connsiteY78-17126" fmla="*/ 2756946 h 3163521"/>
              <a:gd name="connsiteX79-17127" fmla="*/ 8499116 w 12193149"/>
              <a:gd name="connsiteY79-17128" fmla="*/ 2759684 h 3163521"/>
              <a:gd name="connsiteX80-17129" fmla="*/ 8498742 w 12193149"/>
              <a:gd name="connsiteY80-17130" fmla="*/ 2759505 h 3163521"/>
              <a:gd name="connsiteX81-17131" fmla="*/ 8491397 w 12193149"/>
              <a:gd name="connsiteY81-17132" fmla="*/ 2762555 h 3163521"/>
              <a:gd name="connsiteX82-17133" fmla="*/ 8368330 w 12193149"/>
              <a:gd name="connsiteY82-17134" fmla="*/ 2776597 h 3163521"/>
              <a:gd name="connsiteX83-17135" fmla="*/ 8354947 w 12193149"/>
              <a:gd name="connsiteY83-17136" fmla="*/ 2776791 h 3163521"/>
              <a:gd name="connsiteX84-17137" fmla="*/ 8321252 w 12193149"/>
              <a:gd name="connsiteY84-17138" fmla="*/ 2793369 h 3163521"/>
              <a:gd name="connsiteX85-17139" fmla="*/ 8315581 w 12193149"/>
              <a:gd name="connsiteY85-17140" fmla="*/ 2793695 h 3163521"/>
              <a:gd name="connsiteX86-17141" fmla="*/ 8296322 w 12193149"/>
              <a:gd name="connsiteY86-17142" fmla="*/ 2807590 h 3163521"/>
              <a:gd name="connsiteX87-17143" fmla="*/ 8285424 w 12193149"/>
              <a:gd name="connsiteY87-17144" fmla="*/ 2813413 h 3163521"/>
              <a:gd name="connsiteX88-17145" fmla="*/ 8284298 w 12193149"/>
              <a:gd name="connsiteY88-17146" fmla="*/ 2817856 h 3163521"/>
              <a:gd name="connsiteX89-17147" fmla="*/ 8267224 w 12193149"/>
              <a:gd name="connsiteY89-17148" fmla="*/ 2825031 h 3163521"/>
              <a:gd name="connsiteX90-17149" fmla="*/ 8264525 w 12193149"/>
              <a:gd name="connsiteY90-17150" fmla="*/ 2824801 h 3163521"/>
              <a:gd name="connsiteX91-17151" fmla="*/ 8253181 w 12193149"/>
              <a:gd name="connsiteY91-17152" fmla="*/ 2834644 h 3163521"/>
              <a:gd name="connsiteX92-17153" fmla="*/ 8246982 w 12193149"/>
              <a:gd name="connsiteY92-17154" fmla="*/ 2847636 h 3163521"/>
              <a:gd name="connsiteX93-17155" fmla="*/ 8091420 w 12193149"/>
              <a:gd name="connsiteY93-17156" fmla="*/ 2893797 h 3163521"/>
              <a:gd name="connsiteX94-17157" fmla="*/ 7906555 w 12193149"/>
              <a:gd name="connsiteY94-17158" fmla="*/ 2935770 h 3163521"/>
              <a:gd name="connsiteX95-17159" fmla="*/ 7719893 w 12193149"/>
              <a:gd name="connsiteY95-17160" fmla="*/ 2961485 h 3163521"/>
              <a:gd name="connsiteX96-17161" fmla="*/ 7615495 w 12193149"/>
              <a:gd name="connsiteY96-17162" fmla="*/ 2958014 h 3163521"/>
              <a:gd name="connsiteX97-17163" fmla="*/ 7528691 w 12193149"/>
              <a:gd name="connsiteY97-17164" fmla="*/ 2963842 h 3163521"/>
              <a:gd name="connsiteX98-17165" fmla="*/ 7520719 w 12193149"/>
              <a:gd name="connsiteY98-17166" fmla="*/ 2966395 h 3163521"/>
              <a:gd name="connsiteX99-17167" fmla="*/ 7508559 w 12193149"/>
              <a:gd name="connsiteY99-17168" fmla="*/ 2967730 h 3163521"/>
              <a:gd name="connsiteX100-17169" fmla="*/ 7508188 w 12193149"/>
              <a:gd name="connsiteY100-17170" fmla="*/ 2967403 h 3163521"/>
              <a:gd name="connsiteX101-17171" fmla="*/ 7496943 w 12193149"/>
              <a:gd name="connsiteY101-17172" fmla="*/ 2969355 h 3163521"/>
              <a:gd name="connsiteX102-17173" fmla="*/ 7219707 w 12193149"/>
              <a:gd name="connsiteY102-17174" fmla="*/ 2975462 h 3163521"/>
              <a:gd name="connsiteX103-17175" fmla="*/ 7202249 w 12193149"/>
              <a:gd name="connsiteY103-17176" fmla="*/ 2980012 h 3163521"/>
              <a:gd name="connsiteX104-17177" fmla="*/ 7198152 w 12193149"/>
              <a:gd name="connsiteY104-17178" fmla="*/ 2985370 h 3163521"/>
              <a:gd name="connsiteX105-17179" fmla="*/ 7171956 w 12193149"/>
              <a:gd name="connsiteY105-17180" fmla="*/ 2990018 h 3163521"/>
              <a:gd name="connsiteX106-17181" fmla="*/ 7098136 w 12193149"/>
              <a:gd name="connsiteY106-17182" fmla="*/ 3002246 h 3163521"/>
              <a:gd name="connsiteX107-17183" fmla="*/ 7019644 w 12193149"/>
              <a:gd name="connsiteY107-17184" fmla="*/ 3001872 h 3163521"/>
              <a:gd name="connsiteX108-17185" fmla="*/ 6905294 w 12193149"/>
              <a:gd name="connsiteY108-17186" fmla="*/ 3031378 h 3163521"/>
              <a:gd name="connsiteX109-17187" fmla="*/ 6709370 w 12193149"/>
              <a:gd name="connsiteY109-17188" fmla="*/ 3059333 h 3163521"/>
              <a:gd name="connsiteX110-17189" fmla="*/ 6550602 w 12193149"/>
              <a:gd name="connsiteY110-17190" fmla="*/ 3088109 h 3163521"/>
              <a:gd name="connsiteX111-17191" fmla="*/ 6318708 w 12193149"/>
              <a:gd name="connsiteY111-17192" fmla="*/ 3134909 h 3163521"/>
              <a:gd name="connsiteX112-17193" fmla="*/ 6169822 w 12193149"/>
              <a:gd name="connsiteY112-17194" fmla="*/ 3136996 h 3163521"/>
              <a:gd name="connsiteX113-17195" fmla="*/ 6074996 w 12193149"/>
              <a:gd name="connsiteY113-17196" fmla="*/ 3157458 h 3163521"/>
              <a:gd name="connsiteX114-17197" fmla="*/ 6069677 w 12193149"/>
              <a:gd name="connsiteY114-17198" fmla="*/ 3155921 h 3163521"/>
              <a:gd name="connsiteX115-17199" fmla="*/ 6049786 w 12193149"/>
              <a:gd name="connsiteY115-17200" fmla="*/ 3156604 h 3163521"/>
              <a:gd name="connsiteX116-17201" fmla="*/ 6042433 w 12193149"/>
              <a:gd name="connsiteY116-17202" fmla="*/ 3148255 h 3163521"/>
              <a:gd name="connsiteX117-17203" fmla="*/ 6011238 w 12193149"/>
              <a:gd name="connsiteY117-17204" fmla="*/ 3143162 h 3163521"/>
              <a:gd name="connsiteX118-17205" fmla="*/ 5958523 w 12193149"/>
              <a:gd name="connsiteY118-17206" fmla="*/ 3146806 h 3163521"/>
              <a:gd name="connsiteX119-17207" fmla="*/ 5760067 w 12193149"/>
              <a:gd name="connsiteY119-17208" fmla="*/ 3162498 h 3163521"/>
              <a:gd name="connsiteX120-17209" fmla="*/ 5628108 w 12193149"/>
              <a:gd name="connsiteY120-17210" fmla="*/ 3163521 h 3163521"/>
              <a:gd name="connsiteX121-17211" fmla="*/ 5472054 w 12193149"/>
              <a:gd name="connsiteY121-17212" fmla="*/ 3149501 h 3163521"/>
              <a:gd name="connsiteX122-17213" fmla="*/ 5433909 w 12193149"/>
              <a:gd name="connsiteY122-17214" fmla="*/ 3138248 h 3163521"/>
              <a:gd name="connsiteX123-17215" fmla="*/ 5382817 w 12193149"/>
              <a:gd name="connsiteY123-17216" fmla="*/ 3120546 h 3163521"/>
              <a:gd name="connsiteX124-17217" fmla="*/ 5262912 w 12193149"/>
              <a:gd name="connsiteY124-17218" fmla="*/ 3100129 h 3163521"/>
              <a:gd name="connsiteX125-17219" fmla="*/ 5224109 w 12193149"/>
              <a:gd name="connsiteY125-17220" fmla="*/ 3089005 h 3163521"/>
              <a:gd name="connsiteX126-17221" fmla="*/ 5175808 w 12193149"/>
              <a:gd name="connsiteY126-17222" fmla="*/ 3086015 h 3163521"/>
              <a:gd name="connsiteX127-17223" fmla="*/ 5157702 w 12193149"/>
              <a:gd name="connsiteY127-17224" fmla="*/ 3078792 h 3163521"/>
              <a:gd name="connsiteX128-17225" fmla="*/ 5143747 w 12193149"/>
              <a:gd name="connsiteY128-17226" fmla="*/ 3075392 h 3163521"/>
              <a:gd name="connsiteX129-17227" fmla="*/ 5140744 w 12193149"/>
              <a:gd name="connsiteY129-17228" fmla="*/ 3073291 h 3163521"/>
              <a:gd name="connsiteX130-17229" fmla="*/ 5122807 w 12193149"/>
              <a:gd name="connsiteY130-17230" fmla="*/ 3062438 h 3163521"/>
              <a:gd name="connsiteX131-17231" fmla="*/ 5066938 w 12193149"/>
              <a:gd name="connsiteY131-17232" fmla="*/ 3069009 h 3163521"/>
              <a:gd name="connsiteX132-17233" fmla="*/ 5012662 w 12193149"/>
              <a:gd name="connsiteY132-17234" fmla="*/ 3052628 h 3163521"/>
              <a:gd name="connsiteX133-17235" fmla="*/ 4841589 w 12193149"/>
              <a:gd name="connsiteY133-17236" fmla="*/ 3028611 h 3163521"/>
              <a:gd name="connsiteX134-17237" fmla="*/ 4763595 w 12193149"/>
              <a:gd name="connsiteY134-17238" fmla="*/ 3000843 h 3163521"/>
              <a:gd name="connsiteX135-17239" fmla="*/ 4724334 w 12193149"/>
              <a:gd name="connsiteY135-17240" fmla="*/ 2991829 h 3163521"/>
              <a:gd name="connsiteX136-17241" fmla="*/ 4722324 w 12193149"/>
              <a:gd name="connsiteY136-17242" fmla="*/ 2991080 h 3163521"/>
              <a:gd name="connsiteX137-17243" fmla="*/ 4723259 w 12193149"/>
              <a:gd name="connsiteY137-17244" fmla="*/ 2990869 h 3163521"/>
              <a:gd name="connsiteX138-17245" fmla="*/ 4718350 w 12193149"/>
              <a:gd name="connsiteY138-17246" fmla="*/ 2989599 h 3163521"/>
              <a:gd name="connsiteX139-17247" fmla="*/ 4722324 w 12193149"/>
              <a:gd name="connsiteY139-17248" fmla="*/ 2991080 h 3163521"/>
              <a:gd name="connsiteX140-17249" fmla="*/ 4716674 w 12193149"/>
              <a:gd name="connsiteY140-17250" fmla="*/ 2992355 h 3163521"/>
              <a:gd name="connsiteX141-17251" fmla="*/ 4516962 w 12193149"/>
              <a:gd name="connsiteY141-17252" fmla="*/ 2982453 h 3163521"/>
              <a:gd name="connsiteX142-17253" fmla="*/ 4429691 w 12193149"/>
              <a:gd name="connsiteY142-17254" fmla="*/ 2971802 h 3163521"/>
              <a:gd name="connsiteX143-17255" fmla="*/ 4364023 w 12193149"/>
              <a:gd name="connsiteY143-17256" fmla="*/ 2970456 h 3163521"/>
              <a:gd name="connsiteX144-17257" fmla="*/ 4318114 w 12193149"/>
              <a:gd name="connsiteY144-17258" fmla="*/ 2977071 h 3163521"/>
              <a:gd name="connsiteX145-17259" fmla="*/ 4316258 w 12193149"/>
              <a:gd name="connsiteY145-17260" fmla="*/ 2975730 h 3163521"/>
              <a:gd name="connsiteX146-17261" fmla="*/ 4296292 w 12193149"/>
              <a:gd name="connsiteY146-17262" fmla="*/ 2973851 h 3163521"/>
              <a:gd name="connsiteX147-17263" fmla="*/ 4291212 w 12193149"/>
              <a:gd name="connsiteY147-17264" fmla="*/ 2976768 h 3163521"/>
              <a:gd name="connsiteX148-17265" fmla="*/ 4277290 w 12193149"/>
              <a:gd name="connsiteY148-17266" fmla="*/ 2976522 h 3163521"/>
              <a:gd name="connsiteX149-17267" fmla="*/ 4249265 w 12193149"/>
              <a:gd name="connsiteY149-17268" fmla="*/ 2978846 h 3163521"/>
              <a:gd name="connsiteX150-17269" fmla="*/ 4203199 w 12193149"/>
              <a:gd name="connsiteY150-17270" fmla="*/ 2976051 h 3163521"/>
              <a:gd name="connsiteX151-17271" fmla="*/ 4202893 w 12193149"/>
              <a:gd name="connsiteY151-17272" fmla="*/ 2974792 h 3163521"/>
              <a:gd name="connsiteX152-17273" fmla="*/ 4192396 w 12193149"/>
              <a:gd name="connsiteY152-17274" fmla="*/ 2969158 h 3163521"/>
              <a:gd name="connsiteX153-17275" fmla="*/ 4143893 w 12193149"/>
              <a:gd name="connsiteY153-17276" fmla="*/ 2953293 h 3163521"/>
              <a:gd name="connsiteX154-17277" fmla="*/ 4084245 w 12193149"/>
              <a:gd name="connsiteY154-17278" fmla="*/ 2926760 h 3163521"/>
              <a:gd name="connsiteX155-17279" fmla="*/ 4075694 w 12193149"/>
              <a:gd name="connsiteY155-17280" fmla="*/ 2925925 h 3163521"/>
              <a:gd name="connsiteX156-17281" fmla="*/ 4075575 w 12193149"/>
              <a:gd name="connsiteY156-17282" fmla="*/ 2925626 h 3163521"/>
              <a:gd name="connsiteX157-17283" fmla="*/ 4066658 w 12193149"/>
              <a:gd name="connsiteY157-17284" fmla="*/ 2924182 h 3163521"/>
              <a:gd name="connsiteX158-17285" fmla="*/ 4060102 w 12193149"/>
              <a:gd name="connsiteY158-17286" fmla="*/ 2924400 h 3163521"/>
              <a:gd name="connsiteX159-17287" fmla="*/ 4043512 w 12193149"/>
              <a:gd name="connsiteY159-17288" fmla="*/ 2922779 h 3163521"/>
              <a:gd name="connsiteX160-17289" fmla="*/ 4038145 w 12193149"/>
              <a:gd name="connsiteY160-17290" fmla="*/ 2920345 h 3163521"/>
              <a:gd name="connsiteX161-17291" fmla="*/ 4036511 w 12193149"/>
              <a:gd name="connsiteY161-17292" fmla="*/ 2916678 h 3163521"/>
              <a:gd name="connsiteX162-17293" fmla="*/ 4034926 w 12193149"/>
              <a:gd name="connsiteY162-17294" fmla="*/ 2916913 h 3163521"/>
              <a:gd name="connsiteX163-17295" fmla="*/ 4005686 w 12193149"/>
              <a:gd name="connsiteY163-17296" fmla="*/ 2904345 h 3163521"/>
              <a:gd name="connsiteX164-17297" fmla="*/ 3937994 w 12193149"/>
              <a:gd name="connsiteY164-17298" fmla="*/ 2886888 h 3163521"/>
              <a:gd name="connsiteX165-17299" fmla="*/ 3898423 w 12193149"/>
              <a:gd name="connsiteY165-17300" fmla="*/ 2881233 h 3163521"/>
              <a:gd name="connsiteX166-17301" fmla="*/ 3790908 w 12193149"/>
              <a:gd name="connsiteY166-17302" fmla="*/ 2860995 h 3163521"/>
              <a:gd name="connsiteX167-17303" fmla="*/ 3683661 w 12193149"/>
              <a:gd name="connsiteY167-17304" fmla="*/ 2837072 h 3163521"/>
              <a:gd name="connsiteX168-17305" fmla="*/ 3611183 w 12193149"/>
              <a:gd name="connsiteY168-17306" fmla="*/ 2804801 h 3163521"/>
              <a:gd name="connsiteX169-17307" fmla="*/ 3605003 w 12193149"/>
              <a:gd name="connsiteY169-17308" fmla="*/ 2806163 h 3163521"/>
              <a:gd name="connsiteX170-17309" fmla="*/ 3595884 w 12193149"/>
              <a:gd name="connsiteY170-17310" fmla="*/ 2806327 h 3163521"/>
              <a:gd name="connsiteX171-17311" fmla="*/ 3595649 w 12193149"/>
              <a:gd name="connsiteY171-17312" fmla="*/ 2806058 h 3163521"/>
              <a:gd name="connsiteX172-17313" fmla="*/ 3587126 w 12193149"/>
              <a:gd name="connsiteY172-17314" fmla="*/ 2806748 h 3163521"/>
              <a:gd name="connsiteX173-17315" fmla="*/ 3537283 w 12193149"/>
              <a:gd name="connsiteY173-17316" fmla="*/ 2797049 h 3163521"/>
              <a:gd name="connsiteX174-17317" fmla="*/ 3474371 w 12193149"/>
              <a:gd name="connsiteY174-17318" fmla="*/ 2793388 h 3163521"/>
              <a:gd name="connsiteX175-17319" fmla="*/ 3401876 w 12193149"/>
              <a:gd name="connsiteY175-17320" fmla="*/ 2781340 h 3163521"/>
              <a:gd name="connsiteX176-17321" fmla="*/ 3365036 w 12193149"/>
              <a:gd name="connsiteY176-17322" fmla="*/ 2798292 h 3163521"/>
              <a:gd name="connsiteX177-17323" fmla="*/ 3345174 w 12193149"/>
              <a:gd name="connsiteY177-17324" fmla="*/ 2799974 h 3163521"/>
              <a:gd name="connsiteX178-17325" fmla="*/ 3342846 w 12193149"/>
              <a:gd name="connsiteY178-17326" fmla="*/ 2798999 h 3163521"/>
              <a:gd name="connsiteX179-17327" fmla="*/ 3263504 w 12193149"/>
              <a:gd name="connsiteY179-17328" fmla="*/ 2804876 h 3163521"/>
              <a:gd name="connsiteX180-17329" fmla="*/ 3143704 w 12193149"/>
              <a:gd name="connsiteY180-17330" fmla="*/ 2812651 h 3163521"/>
              <a:gd name="connsiteX181-17331" fmla="*/ 3031439 w 12193149"/>
              <a:gd name="connsiteY181-17332" fmla="*/ 2815294 h 3163521"/>
              <a:gd name="connsiteX182-17333" fmla="*/ 2782717 w 12193149"/>
              <a:gd name="connsiteY182-17334" fmla="*/ 2837115 h 3163521"/>
              <a:gd name="connsiteX183-17335" fmla="*/ 2647675 w 12193149"/>
              <a:gd name="connsiteY183-17336" fmla="*/ 2847651 h 3163521"/>
              <a:gd name="connsiteX184-17337" fmla="*/ 2569176 w 12193149"/>
              <a:gd name="connsiteY184-17338" fmla="*/ 2821410 h 3163521"/>
              <a:gd name="connsiteX185-17339" fmla="*/ 2444403 w 12193149"/>
              <a:gd name="connsiteY185-17340" fmla="*/ 2835311 h 3163521"/>
              <a:gd name="connsiteX186-17341" fmla="*/ 2316260 w 12193149"/>
              <a:gd name="connsiteY186-17342" fmla="*/ 2843778 h 3163521"/>
              <a:gd name="connsiteX187-17343" fmla="*/ 2209726 w 12193149"/>
              <a:gd name="connsiteY187-17344" fmla="*/ 2838545 h 3163521"/>
              <a:gd name="connsiteX188-17345" fmla="*/ 2095813 w 12193149"/>
              <a:gd name="connsiteY188-17346" fmla="*/ 2821834 h 3163521"/>
              <a:gd name="connsiteX189-17347" fmla="*/ 1998504 w 12193149"/>
              <a:gd name="connsiteY189-17348" fmla="*/ 2813814 h 3163521"/>
              <a:gd name="connsiteX190-17349" fmla="*/ 1929320 w 12193149"/>
              <a:gd name="connsiteY190-17350" fmla="*/ 2835759 h 3163521"/>
              <a:gd name="connsiteX191-17351" fmla="*/ 1922798 w 12193149"/>
              <a:gd name="connsiteY191-17352" fmla="*/ 2830928 h 3163521"/>
              <a:gd name="connsiteX192-17353" fmla="*/ 1874228 w 12193149"/>
              <a:gd name="connsiteY192-17354" fmla="*/ 2832523 h 3163521"/>
              <a:gd name="connsiteX193-17355" fmla="*/ 1787803 w 12193149"/>
              <a:gd name="connsiteY193-17356" fmla="*/ 2860145 h 3163521"/>
              <a:gd name="connsiteX194-17357" fmla="*/ 1739352 w 12193149"/>
              <a:gd name="connsiteY194-17358" fmla="*/ 2855094 h 3163521"/>
              <a:gd name="connsiteX195-17359" fmla="*/ 1676219 w 12193149"/>
              <a:gd name="connsiteY195-17360" fmla="*/ 2838745 h 3163521"/>
              <a:gd name="connsiteX196-17361" fmla="*/ 1609817 w 12193149"/>
              <a:gd name="connsiteY196-17362" fmla="*/ 2831848 h 3163521"/>
              <a:gd name="connsiteX197-17363" fmla="*/ 1497258 w 12193149"/>
              <a:gd name="connsiteY197-17364" fmla="*/ 2806258 h 3163521"/>
              <a:gd name="connsiteX198-17365" fmla="*/ 1151127 w 12193149"/>
              <a:gd name="connsiteY198-17366" fmla="*/ 2756823 h 3163521"/>
              <a:gd name="connsiteX199-17367" fmla="*/ 859417 w 12193149"/>
              <a:gd name="connsiteY199-17368" fmla="*/ 2747390 h 3163521"/>
              <a:gd name="connsiteX200-17369" fmla="*/ 838688 w 12193149"/>
              <a:gd name="connsiteY200-17370" fmla="*/ 2748603 h 3163521"/>
              <a:gd name="connsiteX201-17371" fmla="*/ 817957 w 12193149"/>
              <a:gd name="connsiteY201-17372" fmla="*/ 2746639 h 3163521"/>
              <a:gd name="connsiteX202-17373" fmla="*/ 812654 w 12193149"/>
              <a:gd name="connsiteY202-17374" fmla="*/ 2749533 h 3163521"/>
              <a:gd name="connsiteX203-17375" fmla="*/ 721195 w 12193149"/>
              <a:gd name="connsiteY203-17376" fmla="*/ 2748443 h 3163521"/>
              <a:gd name="connsiteX204-17377" fmla="*/ 720890 w 12193149"/>
              <a:gd name="connsiteY204-17378" fmla="*/ 2747181 h 3163521"/>
              <a:gd name="connsiteX205-17379" fmla="*/ 710023 w 12193149"/>
              <a:gd name="connsiteY205-17380" fmla="*/ 2741504 h 3163521"/>
              <a:gd name="connsiteX206-17381" fmla="*/ 597940 w 12193149"/>
              <a:gd name="connsiteY206-17382" fmla="*/ 2698646 h 3163521"/>
              <a:gd name="connsiteX207-17383" fmla="*/ 579683 w 12193149"/>
              <a:gd name="connsiteY207-17384" fmla="*/ 2695994 h 3163521"/>
              <a:gd name="connsiteX208-17385" fmla="*/ 572865 w 12193149"/>
              <a:gd name="connsiteY208-17386" fmla="*/ 2696183 h 3163521"/>
              <a:gd name="connsiteX209-17387" fmla="*/ 446247 w 12193149"/>
              <a:gd name="connsiteY209-17388" fmla="*/ 2658153 h 3163521"/>
              <a:gd name="connsiteX210-17389" fmla="*/ 405163 w 12193149"/>
              <a:gd name="connsiteY210-17390" fmla="*/ 2652330 h 3163521"/>
              <a:gd name="connsiteX211-17391" fmla="*/ 293583 w 12193149"/>
              <a:gd name="connsiteY211-17392" fmla="*/ 2631634 h 3163521"/>
              <a:gd name="connsiteX212-17393" fmla="*/ 119529 w 12193149"/>
              <a:gd name="connsiteY212-17394" fmla="*/ 2579829 h 3163521"/>
              <a:gd name="connsiteX213-17395" fmla="*/ 16674 w 12193149"/>
              <a:gd name="connsiteY213-17396" fmla="*/ 2576973 h 3163521"/>
              <a:gd name="connsiteX214-17397" fmla="*/ 1150 w 12193149"/>
              <a:gd name="connsiteY214-17398" fmla="*/ 2571504 h 3163521"/>
              <a:gd name="connsiteX215-17399" fmla="*/ 1148 w 12193149"/>
              <a:gd name="connsiteY215-17400" fmla="*/ 1040995 h 3163521"/>
              <a:gd name="connsiteX216-17401" fmla="*/ 1148 w 12193149"/>
              <a:gd name="connsiteY216-17402" fmla="*/ 818782 h 3163521"/>
              <a:gd name="connsiteX0-17403" fmla="*/ 1148 w 12193149"/>
              <a:gd name="connsiteY0-17404" fmla="*/ 0 h 3171710"/>
              <a:gd name="connsiteX1-17405" fmla="*/ 12181789 w 12193149"/>
              <a:gd name="connsiteY1-17406" fmla="*/ 8189 h 3171710"/>
              <a:gd name="connsiteX2-17407" fmla="*/ 12193149 w 12193149"/>
              <a:gd name="connsiteY2-17408" fmla="*/ 1406710 h 3171710"/>
              <a:gd name="connsiteX3-17409" fmla="*/ 12185986 w 12193149"/>
              <a:gd name="connsiteY3-17410" fmla="*/ 1411160 h 3171710"/>
              <a:gd name="connsiteX4-17411" fmla="*/ 12156363 w 12193149"/>
              <a:gd name="connsiteY4-17412" fmla="*/ 1424337 h 3171710"/>
              <a:gd name="connsiteX5-17413" fmla="*/ 12139215 w 12193149"/>
              <a:gd name="connsiteY5-17414" fmla="*/ 1450150 h 3171710"/>
              <a:gd name="connsiteX6-17415" fmla="*/ 12126327 w 12193149"/>
              <a:gd name="connsiteY6-17416" fmla="*/ 1451661 h 3171710"/>
              <a:gd name="connsiteX7-17417" fmla="*/ 12124007 w 12193149"/>
              <a:gd name="connsiteY7-17418" fmla="*/ 1451765 h 3171710"/>
              <a:gd name="connsiteX8-17419" fmla="*/ 12116854 w 12193149"/>
              <a:gd name="connsiteY8-17420" fmla="*/ 1455579 h 3171710"/>
              <a:gd name="connsiteX9-17421" fmla="*/ 12099497 w 12193149"/>
              <a:gd name="connsiteY9-17422" fmla="*/ 1455110 h 3171710"/>
              <a:gd name="connsiteX10-17423" fmla="*/ 12087073 w 12193149"/>
              <a:gd name="connsiteY10-17424" fmla="*/ 1463312 h 3171710"/>
              <a:gd name="connsiteX11-17425" fmla="*/ 12031073 w 12193149"/>
              <a:gd name="connsiteY11-17426" fmla="*/ 1506980 h 3171710"/>
              <a:gd name="connsiteX12-17427" fmla="*/ 11995833 w 12193149"/>
              <a:gd name="connsiteY12-17428" fmla="*/ 1530429 h 3171710"/>
              <a:gd name="connsiteX13-17429" fmla="*/ 11979717 w 12193149"/>
              <a:gd name="connsiteY13-17430" fmla="*/ 1535132 h 3171710"/>
              <a:gd name="connsiteX14-17431" fmla="*/ 11959046 w 12193149"/>
              <a:gd name="connsiteY14-17432" fmla="*/ 1544529 h 3171710"/>
              <a:gd name="connsiteX15-17433" fmla="*/ 11920454 w 12193149"/>
              <a:gd name="connsiteY15-17434" fmla="*/ 1557854 h 3171710"/>
              <a:gd name="connsiteX16-17435" fmla="*/ 11903656 w 12193149"/>
              <a:gd name="connsiteY16-17436" fmla="*/ 1569397 h 3171710"/>
              <a:gd name="connsiteX17-17437" fmla="*/ 11895048 w 12193149"/>
              <a:gd name="connsiteY17-17438" fmla="*/ 1571762 h 3171710"/>
              <a:gd name="connsiteX18-17439" fmla="*/ 11891968 w 12193149"/>
              <a:gd name="connsiteY18-17440" fmla="*/ 1582700 h 3171710"/>
              <a:gd name="connsiteX19-17441" fmla="*/ 11870776 w 12193149"/>
              <a:gd name="connsiteY19-17442" fmla="*/ 1604787 h 3171710"/>
              <a:gd name="connsiteX20-17443" fmla="*/ 11813376 w 12193149"/>
              <a:gd name="connsiteY20-17444" fmla="*/ 1624630 h 3171710"/>
              <a:gd name="connsiteX21-17445" fmla="*/ 11590693 w 12193149"/>
              <a:gd name="connsiteY21-17446" fmla="*/ 1790748 h 3171710"/>
              <a:gd name="connsiteX22-17447" fmla="*/ 11506817 w 12193149"/>
              <a:gd name="connsiteY22-17448" fmla="*/ 1860594 h 3171710"/>
              <a:gd name="connsiteX23-17449" fmla="*/ 11280332 w 12193149"/>
              <a:gd name="connsiteY23-17450" fmla="*/ 2050542 h 3171710"/>
              <a:gd name="connsiteX24-17451" fmla="*/ 11228309 w 12193149"/>
              <a:gd name="connsiteY24-17452" fmla="*/ 2103207 h 3171710"/>
              <a:gd name="connsiteX25-17453" fmla="*/ 11218087 w 12193149"/>
              <a:gd name="connsiteY25-17454" fmla="*/ 2102932 h 3171710"/>
              <a:gd name="connsiteX26-17455" fmla="*/ 11217184 w 12193149"/>
              <a:gd name="connsiteY26-17456" fmla="*/ 2101989 h 3171710"/>
              <a:gd name="connsiteX27-17457" fmla="*/ 11188885 w 12193149"/>
              <a:gd name="connsiteY27-17458" fmla="*/ 2119354 h 3171710"/>
              <a:gd name="connsiteX28-17459" fmla="*/ 11184501 w 12193149"/>
              <a:gd name="connsiteY28-17460" fmla="*/ 2119496 h 3171710"/>
              <a:gd name="connsiteX29-17461" fmla="*/ 11166854 w 12193149"/>
              <a:gd name="connsiteY29-17462" fmla="*/ 2133583 h 3171710"/>
              <a:gd name="connsiteX30-17463" fmla="*/ 11157311 w 12193149"/>
              <a:gd name="connsiteY30-17464" fmla="*/ 2139385 h 3171710"/>
              <a:gd name="connsiteX31-17465" fmla="*/ 11155496 w 12193149"/>
              <a:gd name="connsiteY31-17466" fmla="*/ 2144068 h 3171710"/>
              <a:gd name="connsiteX32-17467" fmla="*/ 11140961 w 12193149"/>
              <a:gd name="connsiteY32-17468" fmla="*/ 2151086 h 3171710"/>
              <a:gd name="connsiteX33-17469" fmla="*/ 11138961 w 12193149"/>
              <a:gd name="connsiteY33-17470" fmla="*/ 2150743 h 3171710"/>
              <a:gd name="connsiteX34-17471" fmla="*/ 11128208 w 12193149"/>
              <a:gd name="connsiteY34-17472" fmla="*/ 2160803 h 3171710"/>
              <a:gd name="connsiteX35-17473" fmla="*/ 11120691 w 12193149"/>
              <a:gd name="connsiteY35-17474" fmla="*/ 2174395 h 3171710"/>
              <a:gd name="connsiteX36-17475" fmla="*/ 10894683 w 12193149"/>
              <a:gd name="connsiteY36-17476" fmla="*/ 2300370 h 3171710"/>
              <a:gd name="connsiteX37-17477" fmla="*/ 10773300 w 12193149"/>
              <a:gd name="connsiteY37-17478" fmla="*/ 2350162 h 3171710"/>
              <a:gd name="connsiteX38-17479" fmla="*/ 10627668 w 12193149"/>
              <a:gd name="connsiteY38-17480" fmla="*/ 2386200 h 3171710"/>
              <a:gd name="connsiteX39-17481" fmla="*/ 10581895 w 12193149"/>
              <a:gd name="connsiteY39-17482" fmla="*/ 2395660 h 3171710"/>
              <a:gd name="connsiteX40-17483" fmla="*/ 10547790 w 12193149"/>
              <a:gd name="connsiteY40-17484" fmla="*/ 2425394 h 3171710"/>
              <a:gd name="connsiteX41-17485" fmla="*/ 10529643 w 12193149"/>
              <a:gd name="connsiteY41-17486" fmla="*/ 2423878 h 3171710"/>
              <a:gd name="connsiteX42-17487" fmla="*/ 10526446 w 12193149"/>
              <a:gd name="connsiteY42-17488" fmla="*/ 2423382 h 3171710"/>
              <a:gd name="connsiteX43-17489" fmla="*/ 10515129 w 12193149"/>
              <a:gd name="connsiteY43-17490" fmla="*/ 2426508 h 3171710"/>
              <a:gd name="connsiteX44-17491" fmla="*/ 10491735 w 12193149"/>
              <a:gd name="connsiteY44-17492" fmla="*/ 2421127 h 3171710"/>
              <a:gd name="connsiteX45-17493" fmla="*/ 10471418 w 12193149"/>
              <a:gd name="connsiteY45-17494" fmla="*/ 2428664 h 3171710"/>
              <a:gd name="connsiteX46-17495" fmla="*/ 10377042 w 12193149"/>
              <a:gd name="connsiteY46-17496" fmla="*/ 2471569 h 3171710"/>
              <a:gd name="connsiteX47-17497" fmla="*/ 10319338 w 12193149"/>
              <a:gd name="connsiteY47-17498" fmla="*/ 2493192 h 3171710"/>
              <a:gd name="connsiteX48-17499" fmla="*/ 10295467 w 12193149"/>
              <a:gd name="connsiteY48-17500" fmla="*/ 2495050 h 3171710"/>
              <a:gd name="connsiteX49-17501" fmla="*/ 10263443 w 12193149"/>
              <a:gd name="connsiteY49-17502" fmla="*/ 2501919 h 3171710"/>
              <a:gd name="connsiteX50-17503" fmla="*/ 10205418 w 12193149"/>
              <a:gd name="connsiteY50-17504" fmla="*/ 2509120 h 3171710"/>
              <a:gd name="connsiteX51-17505" fmla="*/ 10177759 w 12193149"/>
              <a:gd name="connsiteY51-17506" fmla="*/ 2519914 h 3171710"/>
              <a:gd name="connsiteX52-17507" fmla="*/ 10165070 w 12193149"/>
              <a:gd name="connsiteY52-17508" fmla="*/ 2520710 h 3171710"/>
              <a:gd name="connsiteX53-17509" fmla="*/ 10156308 w 12193149"/>
              <a:gd name="connsiteY53-17510" fmla="*/ 2534458 h 3171710"/>
              <a:gd name="connsiteX54-17511" fmla="*/ 10118267 w 12193149"/>
              <a:gd name="connsiteY54-17512" fmla="*/ 2558113 h 3171710"/>
              <a:gd name="connsiteX55-17513" fmla="*/ 10083317 w 12193149"/>
              <a:gd name="connsiteY55-17514" fmla="*/ 2570267 h 3171710"/>
              <a:gd name="connsiteX56-17515" fmla="*/ 10040388 w 12193149"/>
              <a:gd name="connsiteY56-17516" fmla="*/ 2568603 h 3171710"/>
              <a:gd name="connsiteX57-17517" fmla="*/ 9961167 w 12193149"/>
              <a:gd name="connsiteY57-17518" fmla="*/ 2584118 h 3171710"/>
              <a:gd name="connsiteX58-17519" fmla="*/ 9848940 w 12193149"/>
              <a:gd name="connsiteY58-17520" fmla="*/ 2590886 h 3171710"/>
              <a:gd name="connsiteX59-17521" fmla="*/ 9729457 w 12193149"/>
              <a:gd name="connsiteY59-17522" fmla="*/ 2611093 h 3171710"/>
              <a:gd name="connsiteX60-17523" fmla="*/ 9613704 w 12193149"/>
              <a:gd name="connsiteY60-17524" fmla="*/ 2639342 h 3171710"/>
              <a:gd name="connsiteX61-17525" fmla="*/ 9338590 w 12193149"/>
              <a:gd name="connsiteY61-17526" fmla="*/ 2696264 h 3171710"/>
              <a:gd name="connsiteX62-17527" fmla="*/ 9232518 w 12193149"/>
              <a:gd name="connsiteY62-17528" fmla="*/ 2720120 h 3171710"/>
              <a:gd name="connsiteX63-17529" fmla="*/ 9156690 w 12193149"/>
              <a:gd name="connsiteY63-17530" fmla="*/ 2730199 h 3171710"/>
              <a:gd name="connsiteX64-17531" fmla="*/ 9054601 w 12193149"/>
              <a:gd name="connsiteY64-17532" fmla="*/ 2737726 h 3171710"/>
              <a:gd name="connsiteX65-17533" fmla="*/ 9006634 w 12193149"/>
              <a:gd name="connsiteY65-17534" fmla="*/ 2741011 h 3171710"/>
              <a:gd name="connsiteX66-17535" fmla="*/ 9006349 w 12193149"/>
              <a:gd name="connsiteY66-17536" fmla="*/ 2740771 h 3171710"/>
              <a:gd name="connsiteX67-17537" fmla="*/ 8997380 w 12193149"/>
              <a:gd name="connsiteY67-17538" fmla="*/ 2741982 h 3171710"/>
              <a:gd name="connsiteX68-17539" fmla="*/ 8991542 w 12193149"/>
              <a:gd name="connsiteY68-17540" fmla="*/ 2744043 h 3171710"/>
              <a:gd name="connsiteX69-17541" fmla="*/ 8975485 w 12193149"/>
              <a:gd name="connsiteY69-17542" fmla="*/ 2747269 h 3171710"/>
              <a:gd name="connsiteX70-17543" fmla="*/ 8969159 w 12193149"/>
              <a:gd name="connsiteY70-17544" fmla="*/ 2746569 h 3171710"/>
              <a:gd name="connsiteX71-17545" fmla="*/ 8964196 w 12193149"/>
              <a:gd name="connsiteY71-17546" fmla="*/ 2744344 h 3171710"/>
              <a:gd name="connsiteX72-17547" fmla="*/ 8930136 w 12193149"/>
              <a:gd name="connsiteY72-17548" fmla="*/ 2741156 h 3171710"/>
              <a:gd name="connsiteX73-17549" fmla="*/ 8753592 w 12193149"/>
              <a:gd name="connsiteY73-17550" fmla="*/ 2760388 h 3171710"/>
              <a:gd name="connsiteX74-17551" fmla="*/ 8708995 w 12193149"/>
              <a:gd name="connsiteY74-17552" fmla="*/ 2762489 h 3171710"/>
              <a:gd name="connsiteX75-17553" fmla="*/ 8597219 w 12193149"/>
              <a:gd name="connsiteY75-17554" fmla="*/ 2771061 h 3171710"/>
              <a:gd name="connsiteX76-17555" fmla="*/ 8526378 w 12193149"/>
              <a:gd name="connsiteY76-17556" fmla="*/ 2756219 h 3171710"/>
              <a:gd name="connsiteX77-17557" fmla="*/ 8512131 w 12193149"/>
              <a:gd name="connsiteY77-17558" fmla="*/ 2762134 h 3171710"/>
              <a:gd name="connsiteX78-17559" fmla="*/ 8507315 w 12193149"/>
              <a:gd name="connsiteY78-17560" fmla="*/ 2765135 h 3171710"/>
              <a:gd name="connsiteX79-17561" fmla="*/ 8499116 w 12193149"/>
              <a:gd name="connsiteY79-17562" fmla="*/ 2767873 h 3171710"/>
              <a:gd name="connsiteX80-17563" fmla="*/ 8498742 w 12193149"/>
              <a:gd name="connsiteY80-17564" fmla="*/ 2767694 h 3171710"/>
              <a:gd name="connsiteX81-17565" fmla="*/ 8491397 w 12193149"/>
              <a:gd name="connsiteY81-17566" fmla="*/ 2770744 h 3171710"/>
              <a:gd name="connsiteX82-17567" fmla="*/ 8368330 w 12193149"/>
              <a:gd name="connsiteY82-17568" fmla="*/ 2784786 h 3171710"/>
              <a:gd name="connsiteX83-17569" fmla="*/ 8354947 w 12193149"/>
              <a:gd name="connsiteY83-17570" fmla="*/ 2784980 h 3171710"/>
              <a:gd name="connsiteX84-17571" fmla="*/ 8321252 w 12193149"/>
              <a:gd name="connsiteY84-17572" fmla="*/ 2801558 h 3171710"/>
              <a:gd name="connsiteX85-17573" fmla="*/ 8315581 w 12193149"/>
              <a:gd name="connsiteY85-17574" fmla="*/ 2801884 h 3171710"/>
              <a:gd name="connsiteX86-17575" fmla="*/ 8296322 w 12193149"/>
              <a:gd name="connsiteY86-17576" fmla="*/ 2815779 h 3171710"/>
              <a:gd name="connsiteX87-17577" fmla="*/ 8285424 w 12193149"/>
              <a:gd name="connsiteY87-17578" fmla="*/ 2821602 h 3171710"/>
              <a:gd name="connsiteX88-17579" fmla="*/ 8284298 w 12193149"/>
              <a:gd name="connsiteY88-17580" fmla="*/ 2826045 h 3171710"/>
              <a:gd name="connsiteX89-17581" fmla="*/ 8267224 w 12193149"/>
              <a:gd name="connsiteY89-17582" fmla="*/ 2833220 h 3171710"/>
              <a:gd name="connsiteX90-17583" fmla="*/ 8264525 w 12193149"/>
              <a:gd name="connsiteY90-17584" fmla="*/ 2832990 h 3171710"/>
              <a:gd name="connsiteX91-17585" fmla="*/ 8253181 w 12193149"/>
              <a:gd name="connsiteY91-17586" fmla="*/ 2842833 h 3171710"/>
              <a:gd name="connsiteX92-17587" fmla="*/ 8246982 w 12193149"/>
              <a:gd name="connsiteY92-17588" fmla="*/ 2855825 h 3171710"/>
              <a:gd name="connsiteX93-17589" fmla="*/ 8091420 w 12193149"/>
              <a:gd name="connsiteY93-17590" fmla="*/ 2901986 h 3171710"/>
              <a:gd name="connsiteX94-17591" fmla="*/ 7906555 w 12193149"/>
              <a:gd name="connsiteY94-17592" fmla="*/ 2943959 h 3171710"/>
              <a:gd name="connsiteX95-17593" fmla="*/ 7719893 w 12193149"/>
              <a:gd name="connsiteY95-17594" fmla="*/ 2969674 h 3171710"/>
              <a:gd name="connsiteX96-17595" fmla="*/ 7615495 w 12193149"/>
              <a:gd name="connsiteY96-17596" fmla="*/ 2966203 h 3171710"/>
              <a:gd name="connsiteX97-17597" fmla="*/ 7528691 w 12193149"/>
              <a:gd name="connsiteY97-17598" fmla="*/ 2972031 h 3171710"/>
              <a:gd name="connsiteX98-17599" fmla="*/ 7520719 w 12193149"/>
              <a:gd name="connsiteY98-17600" fmla="*/ 2974584 h 3171710"/>
              <a:gd name="connsiteX99-17601" fmla="*/ 7508559 w 12193149"/>
              <a:gd name="connsiteY99-17602" fmla="*/ 2975919 h 3171710"/>
              <a:gd name="connsiteX100-17603" fmla="*/ 7508188 w 12193149"/>
              <a:gd name="connsiteY100-17604" fmla="*/ 2975592 h 3171710"/>
              <a:gd name="connsiteX101-17605" fmla="*/ 7496943 w 12193149"/>
              <a:gd name="connsiteY101-17606" fmla="*/ 2977544 h 3171710"/>
              <a:gd name="connsiteX102-17607" fmla="*/ 7219707 w 12193149"/>
              <a:gd name="connsiteY102-17608" fmla="*/ 2983651 h 3171710"/>
              <a:gd name="connsiteX103-17609" fmla="*/ 7202249 w 12193149"/>
              <a:gd name="connsiteY103-17610" fmla="*/ 2988201 h 3171710"/>
              <a:gd name="connsiteX104-17611" fmla="*/ 7198152 w 12193149"/>
              <a:gd name="connsiteY104-17612" fmla="*/ 2993559 h 3171710"/>
              <a:gd name="connsiteX105-17613" fmla="*/ 7171956 w 12193149"/>
              <a:gd name="connsiteY105-17614" fmla="*/ 2998207 h 3171710"/>
              <a:gd name="connsiteX106-17615" fmla="*/ 7098136 w 12193149"/>
              <a:gd name="connsiteY106-17616" fmla="*/ 3010435 h 3171710"/>
              <a:gd name="connsiteX107-17617" fmla="*/ 7019644 w 12193149"/>
              <a:gd name="connsiteY107-17618" fmla="*/ 3010061 h 3171710"/>
              <a:gd name="connsiteX108-17619" fmla="*/ 6905294 w 12193149"/>
              <a:gd name="connsiteY108-17620" fmla="*/ 3039567 h 3171710"/>
              <a:gd name="connsiteX109-17621" fmla="*/ 6709370 w 12193149"/>
              <a:gd name="connsiteY109-17622" fmla="*/ 3067522 h 3171710"/>
              <a:gd name="connsiteX110-17623" fmla="*/ 6550602 w 12193149"/>
              <a:gd name="connsiteY110-17624" fmla="*/ 3096298 h 3171710"/>
              <a:gd name="connsiteX111-17625" fmla="*/ 6318708 w 12193149"/>
              <a:gd name="connsiteY111-17626" fmla="*/ 3143098 h 3171710"/>
              <a:gd name="connsiteX112-17627" fmla="*/ 6169822 w 12193149"/>
              <a:gd name="connsiteY112-17628" fmla="*/ 3145185 h 3171710"/>
              <a:gd name="connsiteX113-17629" fmla="*/ 6074996 w 12193149"/>
              <a:gd name="connsiteY113-17630" fmla="*/ 3165647 h 3171710"/>
              <a:gd name="connsiteX114-17631" fmla="*/ 6069677 w 12193149"/>
              <a:gd name="connsiteY114-17632" fmla="*/ 3164110 h 3171710"/>
              <a:gd name="connsiteX115-17633" fmla="*/ 6049786 w 12193149"/>
              <a:gd name="connsiteY115-17634" fmla="*/ 3164793 h 3171710"/>
              <a:gd name="connsiteX116-17635" fmla="*/ 6042433 w 12193149"/>
              <a:gd name="connsiteY116-17636" fmla="*/ 3156444 h 3171710"/>
              <a:gd name="connsiteX117-17637" fmla="*/ 6011238 w 12193149"/>
              <a:gd name="connsiteY117-17638" fmla="*/ 3151351 h 3171710"/>
              <a:gd name="connsiteX118-17639" fmla="*/ 5958523 w 12193149"/>
              <a:gd name="connsiteY118-17640" fmla="*/ 3154995 h 3171710"/>
              <a:gd name="connsiteX119-17641" fmla="*/ 5760067 w 12193149"/>
              <a:gd name="connsiteY119-17642" fmla="*/ 3170687 h 3171710"/>
              <a:gd name="connsiteX120-17643" fmla="*/ 5628108 w 12193149"/>
              <a:gd name="connsiteY120-17644" fmla="*/ 3171710 h 3171710"/>
              <a:gd name="connsiteX121-17645" fmla="*/ 5472054 w 12193149"/>
              <a:gd name="connsiteY121-17646" fmla="*/ 3157690 h 3171710"/>
              <a:gd name="connsiteX122-17647" fmla="*/ 5433909 w 12193149"/>
              <a:gd name="connsiteY122-17648" fmla="*/ 3146437 h 3171710"/>
              <a:gd name="connsiteX123-17649" fmla="*/ 5382817 w 12193149"/>
              <a:gd name="connsiteY123-17650" fmla="*/ 3128735 h 3171710"/>
              <a:gd name="connsiteX124-17651" fmla="*/ 5262912 w 12193149"/>
              <a:gd name="connsiteY124-17652" fmla="*/ 3108318 h 3171710"/>
              <a:gd name="connsiteX125-17653" fmla="*/ 5224109 w 12193149"/>
              <a:gd name="connsiteY125-17654" fmla="*/ 3097194 h 3171710"/>
              <a:gd name="connsiteX126-17655" fmla="*/ 5175808 w 12193149"/>
              <a:gd name="connsiteY126-17656" fmla="*/ 3094204 h 3171710"/>
              <a:gd name="connsiteX127-17657" fmla="*/ 5157702 w 12193149"/>
              <a:gd name="connsiteY127-17658" fmla="*/ 3086981 h 3171710"/>
              <a:gd name="connsiteX128-17659" fmla="*/ 5143747 w 12193149"/>
              <a:gd name="connsiteY128-17660" fmla="*/ 3083581 h 3171710"/>
              <a:gd name="connsiteX129-17661" fmla="*/ 5140744 w 12193149"/>
              <a:gd name="connsiteY129-17662" fmla="*/ 3081480 h 3171710"/>
              <a:gd name="connsiteX130-17663" fmla="*/ 5122807 w 12193149"/>
              <a:gd name="connsiteY130-17664" fmla="*/ 3070627 h 3171710"/>
              <a:gd name="connsiteX131-17665" fmla="*/ 5066938 w 12193149"/>
              <a:gd name="connsiteY131-17666" fmla="*/ 3077198 h 3171710"/>
              <a:gd name="connsiteX132-17667" fmla="*/ 5012662 w 12193149"/>
              <a:gd name="connsiteY132-17668" fmla="*/ 3060817 h 3171710"/>
              <a:gd name="connsiteX133-17669" fmla="*/ 4841589 w 12193149"/>
              <a:gd name="connsiteY133-17670" fmla="*/ 3036800 h 3171710"/>
              <a:gd name="connsiteX134-17671" fmla="*/ 4763595 w 12193149"/>
              <a:gd name="connsiteY134-17672" fmla="*/ 3009032 h 3171710"/>
              <a:gd name="connsiteX135-17673" fmla="*/ 4724334 w 12193149"/>
              <a:gd name="connsiteY135-17674" fmla="*/ 3000018 h 3171710"/>
              <a:gd name="connsiteX136-17675" fmla="*/ 4722324 w 12193149"/>
              <a:gd name="connsiteY136-17676" fmla="*/ 2999269 h 3171710"/>
              <a:gd name="connsiteX137-17677" fmla="*/ 4723259 w 12193149"/>
              <a:gd name="connsiteY137-17678" fmla="*/ 2999058 h 3171710"/>
              <a:gd name="connsiteX138-17679" fmla="*/ 4718350 w 12193149"/>
              <a:gd name="connsiteY138-17680" fmla="*/ 2997788 h 3171710"/>
              <a:gd name="connsiteX139-17681" fmla="*/ 4722324 w 12193149"/>
              <a:gd name="connsiteY139-17682" fmla="*/ 2999269 h 3171710"/>
              <a:gd name="connsiteX140-17683" fmla="*/ 4716674 w 12193149"/>
              <a:gd name="connsiteY140-17684" fmla="*/ 3000544 h 3171710"/>
              <a:gd name="connsiteX141-17685" fmla="*/ 4516962 w 12193149"/>
              <a:gd name="connsiteY141-17686" fmla="*/ 2990642 h 3171710"/>
              <a:gd name="connsiteX142-17687" fmla="*/ 4429691 w 12193149"/>
              <a:gd name="connsiteY142-17688" fmla="*/ 2979991 h 3171710"/>
              <a:gd name="connsiteX143-17689" fmla="*/ 4364023 w 12193149"/>
              <a:gd name="connsiteY143-17690" fmla="*/ 2978645 h 3171710"/>
              <a:gd name="connsiteX144-17691" fmla="*/ 4318114 w 12193149"/>
              <a:gd name="connsiteY144-17692" fmla="*/ 2985260 h 3171710"/>
              <a:gd name="connsiteX145-17693" fmla="*/ 4316258 w 12193149"/>
              <a:gd name="connsiteY145-17694" fmla="*/ 2983919 h 3171710"/>
              <a:gd name="connsiteX146-17695" fmla="*/ 4296292 w 12193149"/>
              <a:gd name="connsiteY146-17696" fmla="*/ 2982040 h 3171710"/>
              <a:gd name="connsiteX147-17697" fmla="*/ 4291212 w 12193149"/>
              <a:gd name="connsiteY147-17698" fmla="*/ 2984957 h 3171710"/>
              <a:gd name="connsiteX148-17699" fmla="*/ 4277290 w 12193149"/>
              <a:gd name="connsiteY148-17700" fmla="*/ 2984711 h 3171710"/>
              <a:gd name="connsiteX149-17701" fmla="*/ 4249265 w 12193149"/>
              <a:gd name="connsiteY149-17702" fmla="*/ 2987035 h 3171710"/>
              <a:gd name="connsiteX150-17703" fmla="*/ 4203199 w 12193149"/>
              <a:gd name="connsiteY150-17704" fmla="*/ 2984240 h 3171710"/>
              <a:gd name="connsiteX151-17705" fmla="*/ 4202893 w 12193149"/>
              <a:gd name="connsiteY151-17706" fmla="*/ 2982981 h 3171710"/>
              <a:gd name="connsiteX152-17707" fmla="*/ 4192396 w 12193149"/>
              <a:gd name="connsiteY152-17708" fmla="*/ 2977347 h 3171710"/>
              <a:gd name="connsiteX153-17709" fmla="*/ 4143893 w 12193149"/>
              <a:gd name="connsiteY153-17710" fmla="*/ 2961482 h 3171710"/>
              <a:gd name="connsiteX154-17711" fmla="*/ 4084245 w 12193149"/>
              <a:gd name="connsiteY154-17712" fmla="*/ 2934949 h 3171710"/>
              <a:gd name="connsiteX155-17713" fmla="*/ 4075694 w 12193149"/>
              <a:gd name="connsiteY155-17714" fmla="*/ 2934114 h 3171710"/>
              <a:gd name="connsiteX156-17715" fmla="*/ 4075575 w 12193149"/>
              <a:gd name="connsiteY156-17716" fmla="*/ 2933815 h 3171710"/>
              <a:gd name="connsiteX157-17717" fmla="*/ 4066658 w 12193149"/>
              <a:gd name="connsiteY157-17718" fmla="*/ 2932371 h 3171710"/>
              <a:gd name="connsiteX158-17719" fmla="*/ 4060102 w 12193149"/>
              <a:gd name="connsiteY158-17720" fmla="*/ 2932589 h 3171710"/>
              <a:gd name="connsiteX159-17721" fmla="*/ 4043512 w 12193149"/>
              <a:gd name="connsiteY159-17722" fmla="*/ 2930968 h 3171710"/>
              <a:gd name="connsiteX160-17723" fmla="*/ 4038145 w 12193149"/>
              <a:gd name="connsiteY160-17724" fmla="*/ 2928534 h 3171710"/>
              <a:gd name="connsiteX161-17725" fmla="*/ 4036511 w 12193149"/>
              <a:gd name="connsiteY161-17726" fmla="*/ 2924867 h 3171710"/>
              <a:gd name="connsiteX162-17727" fmla="*/ 4034926 w 12193149"/>
              <a:gd name="connsiteY162-17728" fmla="*/ 2925102 h 3171710"/>
              <a:gd name="connsiteX163-17729" fmla="*/ 4005686 w 12193149"/>
              <a:gd name="connsiteY163-17730" fmla="*/ 2912534 h 3171710"/>
              <a:gd name="connsiteX164-17731" fmla="*/ 3937994 w 12193149"/>
              <a:gd name="connsiteY164-17732" fmla="*/ 2895077 h 3171710"/>
              <a:gd name="connsiteX165-17733" fmla="*/ 3898423 w 12193149"/>
              <a:gd name="connsiteY165-17734" fmla="*/ 2889422 h 3171710"/>
              <a:gd name="connsiteX166-17735" fmla="*/ 3790908 w 12193149"/>
              <a:gd name="connsiteY166-17736" fmla="*/ 2869184 h 3171710"/>
              <a:gd name="connsiteX167-17737" fmla="*/ 3683661 w 12193149"/>
              <a:gd name="connsiteY167-17738" fmla="*/ 2845261 h 3171710"/>
              <a:gd name="connsiteX168-17739" fmla="*/ 3611183 w 12193149"/>
              <a:gd name="connsiteY168-17740" fmla="*/ 2812990 h 3171710"/>
              <a:gd name="connsiteX169-17741" fmla="*/ 3605003 w 12193149"/>
              <a:gd name="connsiteY169-17742" fmla="*/ 2814352 h 3171710"/>
              <a:gd name="connsiteX170-17743" fmla="*/ 3595884 w 12193149"/>
              <a:gd name="connsiteY170-17744" fmla="*/ 2814516 h 3171710"/>
              <a:gd name="connsiteX171-17745" fmla="*/ 3595649 w 12193149"/>
              <a:gd name="connsiteY171-17746" fmla="*/ 2814247 h 3171710"/>
              <a:gd name="connsiteX172-17747" fmla="*/ 3587126 w 12193149"/>
              <a:gd name="connsiteY172-17748" fmla="*/ 2814937 h 3171710"/>
              <a:gd name="connsiteX173-17749" fmla="*/ 3537283 w 12193149"/>
              <a:gd name="connsiteY173-17750" fmla="*/ 2805238 h 3171710"/>
              <a:gd name="connsiteX174-17751" fmla="*/ 3474371 w 12193149"/>
              <a:gd name="connsiteY174-17752" fmla="*/ 2801577 h 3171710"/>
              <a:gd name="connsiteX175-17753" fmla="*/ 3401876 w 12193149"/>
              <a:gd name="connsiteY175-17754" fmla="*/ 2789529 h 3171710"/>
              <a:gd name="connsiteX176-17755" fmla="*/ 3365036 w 12193149"/>
              <a:gd name="connsiteY176-17756" fmla="*/ 2806481 h 3171710"/>
              <a:gd name="connsiteX177-17757" fmla="*/ 3345174 w 12193149"/>
              <a:gd name="connsiteY177-17758" fmla="*/ 2808163 h 3171710"/>
              <a:gd name="connsiteX178-17759" fmla="*/ 3342846 w 12193149"/>
              <a:gd name="connsiteY178-17760" fmla="*/ 2807188 h 3171710"/>
              <a:gd name="connsiteX179-17761" fmla="*/ 3263504 w 12193149"/>
              <a:gd name="connsiteY179-17762" fmla="*/ 2813065 h 3171710"/>
              <a:gd name="connsiteX180-17763" fmla="*/ 3143704 w 12193149"/>
              <a:gd name="connsiteY180-17764" fmla="*/ 2820840 h 3171710"/>
              <a:gd name="connsiteX181-17765" fmla="*/ 3031439 w 12193149"/>
              <a:gd name="connsiteY181-17766" fmla="*/ 2823483 h 3171710"/>
              <a:gd name="connsiteX182-17767" fmla="*/ 2782717 w 12193149"/>
              <a:gd name="connsiteY182-17768" fmla="*/ 2845304 h 3171710"/>
              <a:gd name="connsiteX183-17769" fmla="*/ 2647675 w 12193149"/>
              <a:gd name="connsiteY183-17770" fmla="*/ 2855840 h 3171710"/>
              <a:gd name="connsiteX184-17771" fmla="*/ 2569176 w 12193149"/>
              <a:gd name="connsiteY184-17772" fmla="*/ 2829599 h 3171710"/>
              <a:gd name="connsiteX185-17773" fmla="*/ 2444403 w 12193149"/>
              <a:gd name="connsiteY185-17774" fmla="*/ 2843500 h 3171710"/>
              <a:gd name="connsiteX186-17775" fmla="*/ 2316260 w 12193149"/>
              <a:gd name="connsiteY186-17776" fmla="*/ 2851967 h 3171710"/>
              <a:gd name="connsiteX187-17777" fmla="*/ 2209726 w 12193149"/>
              <a:gd name="connsiteY187-17778" fmla="*/ 2846734 h 3171710"/>
              <a:gd name="connsiteX188-17779" fmla="*/ 2095813 w 12193149"/>
              <a:gd name="connsiteY188-17780" fmla="*/ 2830023 h 3171710"/>
              <a:gd name="connsiteX189-17781" fmla="*/ 1998504 w 12193149"/>
              <a:gd name="connsiteY189-17782" fmla="*/ 2822003 h 3171710"/>
              <a:gd name="connsiteX190-17783" fmla="*/ 1929320 w 12193149"/>
              <a:gd name="connsiteY190-17784" fmla="*/ 2843948 h 3171710"/>
              <a:gd name="connsiteX191-17785" fmla="*/ 1922798 w 12193149"/>
              <a:gd name="connsiteY191-17786" fmla="*/ 2839117 h 3171710"/>
              <a:gd name="connsiteX192-17787" fmla="*/ 1874228 w 12193149"/>
              <a:gd name="connsiteY192-17788" fmla="*/ 2840712 h 3171710"/>
              <a:gd name="connsiteX193-17789" fmla="*/ 1787803 w 12193149"/>
              <a:gd name="connsiteY193-17790" fmla="*/ 2868334 h 3171710"/>
              <a:gd name="connsiteX194-17791" fmla="*/ 1739352 w 12193149"/>
              <a:gd name="connsiteY194-17792" fmla="*/ 2863283 h 3171710"/>
              <a:gd name="connsiteX195-17793" fmla="*/ 1676219 w 12193149"/>
              <a:gd name="connsiteY195-17794" fmla="*/ 2846934 h 3171710"/>
              <a:gd name="connsiteX196-17795" fmla="*/ 1609817 w 12193149"/>
              <a:gd name="connsiteY196-17796" fmla="*/ 2840037 h 3171710"/>
              <a:gd name="connsiteX197-17797" fmla="*/ 1497258 w 12193149"/>
              <a:gd name="connsiteY197-17798" fmla="*/ 2814447 h 3171710"/>
              <a:gd name="connsiteX198-17799" fmla="*/ 1151127 w 12193149"/>
              <a:gd name="connsiteY198-17800" fmla="*/ 2765012 h 3171710"/>
              <a:gd name="connsiteX199-17801" fmla="*/ 859417 w 12193149"/>
              <a:gd name="connsiteY199-17802" fmla="*/ 2755579 h 3171710"/>
              <a:gd name="connsiteX200-17803" fmla="*/ 838688 w 12193149"/>
              <a:gd name="connsiteY200-17804" fmla="*/ 2756792 h 3171710"/>
              <a:gd name="connsiteX201-17805" fmla="*/ 817957 w 12193149"/>
              <a:gd name="connsiteY201-17806" fmla="*/ 2754828 h 3171710"/>
              <a:gd name="connsiteX202-17807" fmla="*/ 812654 w 12193149"/>
              <a:gd name="connsiteY202-17808" fmla="*/ 2757722 h 3171710"/>
              <a:gd name="connsiteX203-17809" fmla="*/ 721195 w 12193149"/>
              <a:gd name="connsiteY203-17810" fmla="*/ 2756632 h 3171710"/>
              <a:gd name="connsiteX204-17811" fmla="*/ 720890 w 12193149"/>
              <a:gd name="connsiteY204-17812" fmla="*/ 2755370 h 3171710"/>
              <a:gd name="connsiteX205-17813" fmla="*/ 710023 w 12193149"/>
              <a:gd name="connsiteY205-17814" fmla="*/ 2749693 h 3171710"/>
              <a:gd name="connsiteX206-17815" fmla="*/ 597940 w 12193149"/>
              <a:gd name="connsiteY206-17816" fmla="*/ 2706835 h 3171710"/>
              <a:gd name="connsiteX207-17817" fmla="*/ 579683 w 12193149"/>
              <a:gd name="connsiteY207-17818" fmla="*/ 2704183 h 3171710"/>
              <a:gd name="connsiteX208-17819" fmla="*/ 572865 w 12193149"/>
              <a:gd name="connsiteY208-17820" fmla="*/ 2704372 h 3171710"/>
              <a:gd name="connsiteX209-17821" fmla="*/ 446247 w 12193149"/>
              <a:gd name="connsiteY209-17822" fmla="*/ 2666342 h 3171710"/>
              <a:gd name="connsiteX210-17823" fmla="*/ 405163 w 12193149"/>
              <a:gd name="connsiteY210-17824" fmla="*/ 2660519 h 3171710"/>
              <a:gd name="connsiteX211-17825" fmla="*/ 293583 w 12193149"/>
              <a:gd name="connsiteY211-17826" fmla="*/ 2639823 h 3171710"/>
              <a:gd name="connsiteX212-17827" fmla="*/ 119529 w 12193149"/>
              <a:gd name="connsiteY212-17828" fmla="*/ 2588018 h 3171710"/>
              <a:gd name="connsiteX213-17829" fmla="*/ 16674 w 12193149"/>
              <a:gd name="connsiteY213-17830" fmla="*/ 2585162 h 3171710"/>
              <a:gd name="connsiteX214-17831" fmla="*/ 1150 w 12193149"/>
              <a:gd name="connsiteY214-17832" fmla="*/ 2579693 h 3171710"/>
              <a:gd name="connsiteX215-17833" fmla="*/ 1148 w 12193149"/>
              <a:gd name="connsiteY215-17834" fmla="*/ 1049184 h 3171710"/>
              <a:gd name="connsiteX216-17835" fmla="*/ 1148 w 12193149"/>
              <a:gd name="connsiteY216-17836" fmla="*/ 0 h 317171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  <a:cxn ang="0">
                <a:pos x="connsiteX85-171" y="connsiteY85-172"/>
              </a:cxn>
              <a:cxn ang="0">
                <a:pos x="connsiteX86-173" y="connsiteY86-174"/>
              </a:cxn>
              <a:cxn ang="0">
                <a:pos x="connsiteX87-175" y="connsiteY87-176"/>
              </a:cxn>
              <a:cxn ang="0">
                <a:pos x="connsiteX88-177" y="connsiteY88-178"/>
              </a:cxn>
              <a:cxn ang="0">
                <a:pos x="connsiteX89-179" y="connsiteY89-180"/>
              </a:cxn>
              <a:cxn ang="0">
                <a:pos x="connsiteX90-181" y="connsiteY90-182"/>
              </a:cxn>
              <a:cxn ang="0">
                <a:pos x="connsiteX91-183" y="connsiteY91-184"/>
              </a:cxn>
              <a:cxn ang="0">
                <a:pos x="connsiteX92-185" y="connsiteY92-186"/>
              </a:cxn>
              <a:cxn ang="0">
                <a:pos x="connsiteX93-187" y="connsiteY93-188"/>
              </a:cxn>
              <a:cxn ang="0">
                <a:pos x="connsiteX94-189" y="connsiteY94-190"/>
              </a:cxn>
              <a:cxn ang="0">
                <a:pos x="connsiteX95-191" y="connsiteY95-192"/>
              </a:cxn>
              <a:cxn ang="0">
                <a:pos x="connsiteX96-193" y="connsiteY96-194"/>
              </a:cxn>
              <a:cxn ang="0">
                <a:pos x="connsiteX97-195" y="connsiteY97-196"/>
              </a:cxn>
              <a:cxn ang="0">
                <a:pos x="connsiteX98-197" y="connsiteY98-198"/>
              </a:cxn>
              <a:cxn ang="0">
                <a:pos x="connsiteX99-199" y="connsiteY99-200"/>
              </a:cxn>
              <a:cxn ang="0">
                <a:pos x="connsiteX100-201" y="connsiteY100-202"/>
              </a:cxn>
              <a:cxn ang="0">
                <a:pos x="connsiteX101-203" y="connsiteY101-204"/>
              </a:cxn>
              <a:cxn ang="0">
                <a:pos x="connsiteX102-205" y="connsiteY102-206"/>
              </a:cxn>
              <a:cxn ang="0">
                <a:pos x="connsiteX103-207" y="connsiteY103-208"/>
              </a:cxn>
              <a:cxn ang="0">
                <a:pos x="connsiteX104-209" y="connsiteY104-210"/>
              </a:cxn>
              <a:cxn ang="0">
                <a:pos x="connsiteX105-211" y="connsiteY105-212"/>
              </a:cxn>
              <a:cxn ang="0">
                <a:pos x="connsiteX106-213" y="connsiteY106-214"/>
              </a:cxn>
              <a:cxn ang="0">
                <a:pos x="connsiteX107-215" y="connsiteY107-216"/>
              </a:cxn>
              <a:cxn ang="0">
                <a:pos x="connsiteX108-217" y="connsiteY108-218"/>
              </a:cxn>
              <a:cxn ang="0">
                <a:pos x="connsiteX109-219" y="connsiteY109-220"/>
              </a:cxn>
              <a:cxn ang="0">
                <a:pos x="connsiteX110-221" y="connsiteY110-222"/>
              </a:cxn>
              <a:cxn ang="0">
                <a:pos x="connsiteX111-223" y="connsiteY111-224"/>
              </a:cxn>
              <a:cxn ang="0">
                <a:pos x="connsiteX112-225" y="connsiteY112-226"/>
              </a:cxn>
              <a:cxn ang="0">
                <a:pos x="connsiteX113-227" y="connsiteY113-228"/>
              </a:cxn>
              <a:cxn ang="0">
                <a:pos x="connsiteX114-229" y="connsiteY114-230"/>
              </a:cxn>
              <a:cxn ang="0">
                <a:pos x="connsiteX115-231" y="connsiteY115-232"/>
              </a:cxn>
              <a:cxn ang="0">
                <a:pos x="connsiteX116-233" y="connsiteY116-234"/>
              </a:cxn>
              <a:cxn ang="0">
                <a:pos x="connsiteX117-235" y="connsiteY117-236"/>
              </a:cxn>
              <a:cxn ang="0">
                <a:pos x="connsiteX118-237" y="connsiteY118-238"/>
              </a:cxn>
              <a:cxn ang="0">
                <a:pos x="connsiteX119-239" y="connsiteY119-240"/>
              </a:cxn>
              <a:cxn ang="0">
                <a:pos x="connsiteX120-241" y="connsiteY120-242"/>
              </a:cxn>
              <a:cxn ang="0">
                <a:pos x="connsiteX121-243" y="connsiteY121-244"/>
              </a:cxn>
              <a:cxn ang="0">
                <a:pos x="connsiteX122-245" y="connsiteY122-246"/>
              </a:cxn>
              <a:cxn ang="0">
                <a:pos x="connsiteX123-247" y="connsiteY123-248"/>
              </a:cxn>
              <a:cxn ang="0">
                <a:pos x="connsiteX124-249" y="connsiteY124-250"/>
              </a:cxn>
              <a:cxn ang="0">
                <a:pos x="connsiteX125-251" y="connsiteY125-252"/>
              </a:cxn>
              <a:cxn ang="0">
                <a:pos x="connsiteX126-253" y="connsiteY126-254"/>
              </a:cxn>
              <a:cxn ang="0">
                <a:pos x="connsiteX127-255" y="connsiteY127-256"/>
              </a:cxn>
              <a:cxn ang="0">
                <a:pos x="connsiteX128-257" y="connsiteY128-258"/>
              </a:cxn>
              <a:cxn ang="0">
                <a:pos x="connsiteX129-259" y="connsiteY129-260"/>
              </a:cxn>
              <a:cxn ang="0">
                <a:pos x="connsiteX130-261" y="connsiteY130-262"/>
              </a:cxn>
              <a:cxn ang="0">
                <a:pos x="connsiteX131-263" y="connsiteY131-264"/>
              </a:cxn>
              <a:cxn ang="0">
                <a:pos x="connsiteX132-265" y="connsiteY132-266"/>
              </a:cxn>
              <a:cxn ang="0">
                <a:pos x="connsiteX133-267" y="connsiteY133-268"/>
              </a:cxn>
              <a:cxn ang="0">
                <a:pos x="connsiteX134-269" y="connsiteY134-270"/>
              </a:cxn>
              <a:cxn ang="0">
                <a:pos x="connsiteX135-271" y="connsiteY135-272"/>
              </a:cxn>
              <a:cxn ang="0">
                <a:pos x="connsiteX136-273" y="connsiteY136-274"/>
              </a:cxn>
              <a:cxn ang="0">
                <a:pos x="connsiteX137-275" y="connsiteY137-276"/>
              </a:cxn>
              <a:cxn ang="0">
                <a:pos x="connsiteX138-277" y="connsiteY138-278"/>
              </a:cxn>
              <a:cxn ang="0">
                <a:pos x="connsiteX139-279" y="connsiteY139-280"/>
              </a:cxn>
              <a:cxn ang="0">
                <a:pos x="connsiteX140-281" y="connsiteY140-282"/>
              </a:cxn>
              <a:cxn ang="0">
                <a:pos x="connsiteX141-283" y="connsiteY141-284"/>
              </a:cxn>
              <a:cxn ang="0">
                <a:pos x="connsiteX142-285" y="connsiteY142-286"/>
              </a:cxn>
              <a:cxn ang="0">
                <a:pos x="connsiteX143-287" y="connsiteY143-288"/>
              </a:cxn>
              <a:cxn ang="0">
                <a:pos x="connsiteX144-289" y="connsiteY144-290"/>
              </a:cxn>
              <a:cxn ang="0">
                <a:pos x="connsiteX145-291" y="connsiteY145-292"/>
              </a:cxn>
              <a:cxn ang="0">
                <a:pos x="connsiteX146-293" y="connsiteY146-294"/>
              </a:cxn>
              <a:cxn ang="0">
                <a:pos x="connsiteX147-295" y="connsiteY147-296"/>
              </a:cxn>
              <a:cxn ang="0">
                <a:pos x="connsiteX148-297" y="connsiteY148-298"/>
              </a:cxn>
              <a:cxn ang="0">
                <a:pos x="connsiteX149-299" y="connsiteY149-300"/>
              </a:cxn>
              <a:cxn ang="0">
                <a:pos x="connsiteX150-301" y="connsiteY150-302"/>
              </a:cxn>
              <a:cxn ang="0">
                <a:pos x="connsiteX151-303" y="connsiteY151-304"/>
              </a:cxn>
              <a:cxn ang="0">
                <a:pos x="connsiteX152-305" y="connsiteY152-306"/>
              </a:cxn>
              <a:cxn ang="0">
                <a:pos x="connsiteX153-307" y="connsiteY153-308"/>
              </a:cxn>
              <a:cxn ang="0">
                <a:pos x="connsiteX154-309" y="connsiteY154-310"/>
              </a:cxn>
              <a:cxn ang="0">
                <a:pos x="connsiteX155-311" y="connsiteY155-312"/>
              </a:cxn>
              <a:cxn ang="0">
                <a:pos x="connsiteX156-313" y="connsiteY156-314"/>
              </a:cxn>
              <a:cxn ang="0">
                <a:pos x="connsiteX157-315" y="connsiteY157-316"/>
              </a:cxn>
              <a:cxn ang="0">
                <a:pos x="connsiteX158-317" y="connsiteY158-318"/>
              </a:cxn>
              <a:cxn ang="0">
                <a:pos x="connsiteX159-319" y="connsiteY159-320"/>
              </a:cxn>
              <a:cxn ang="0">
                <a:pos x="connsiteX160-321" y="connsiteY160-322"/>
              </a:cxn>
              <a:cxn ang="0">
                <a:pos x="connsiteX161-323" y="connsiteY161-324"/>
              </a:cxn>
              <a:cxn ang="0">
                <a:pos x="connsiteX162-325" y="connsiteY162-326"/>
              </a:cxn>
              <a:cxn ang="0">
                <a:pos x="connsiteX163-327" y="connsiteY163-328"/>
              </a:cxn>
              <a:cxn ang="0">
                <a:pos x="connsiteX164-329" y="connsiteY164-330"/>
              </a:cxn>
              <a:cxn ang="0">
                <a:pos x="connsiteX165-331" y="connsiteY165-332"/>
              </a:cxn>
              <a:cxn ang="0">
                <a:pos x="connsiteX166-333" y="connsiteY166-334"/>
              </a:cxn>
              <a:cxn ang="0">
                <a:pos x="connsiteX167-335" y="connsiteY167-336"/>
              </a:cxn>
              <a:cxn ang="0">
                <a:pos x="connsiteX168-337" y="connsiteY168-338"/>
              </a:cxn>
              <a:cxn ang="0">
                <a:pos x="connsiteX169-339" y="connsiteY169-340"/>
              </a:cxn>
              <a:cxn ang="0">
                <a:pos x="connsiteX170-341" y="connsiteY170-342"/>
              </a:cxn>
              <a:cxn ang="0">
                <a:pos x="connsiteX171-343" y="connsiteY171-344"/>
              </a:cxn>
              <a:cxn ang="0">
                <a:pos x="connsiteX172-345" y="connsiteY172-346"/>
              </a:cxn>
              <a:cxn ang="0">
                <a:pos x="connsiteX173-347" y="connsiteY173-348"/>
              </a:cxn>
              <a:cxn ang="0">
                <a:pos x="connsiteX174-349" y="connsiteY174-350"/>
              </a:cxn>
              <a:cxn ang="0">
                <a:pos x="connsiteX175-351" y="connsiteY175-352"/>
              </a:cxn>
              <a:cxn ang="0">
                <a:pos x="connsiteX176-353" y="connsiteY176-354"/>
              </a:cxn>
              <a:cxn ang="0">
                <a:pos x="connsiteX177-355" y="connsiteY177-356"/>
              </a:cxn>
              <a:cxn ang="0">
                <a:pos x="connsiteX178-357" y="connsiteY178-358"/>
              </a:cxn>
              <a:cxn ang="0">
                <a:pos x="connsiteX179-359" y="connsiteY179-360"/>
              </a:cxn>
              <a:cxn ang="0">
                <a:pos x="connsiteX180-361" y="connsiteY180-362"/>
              </a:cxn>
              <a:cxn ang="0">
                <a:pos x="connsiteX181-363" y="connsiteY181-364"/>
              </a:cxn>
              <a:cxn ang="0">
                <a:pos x="connsiteX182-365" y="connsiteY182-366"/>
              </a:cxn>
              <a:cxn ang="0">
                <a:pos x="connsiteX183-367" y="connsiteY183-368"/>
              </a:cxn>
              <a:cxn ang="0">
                <a:pos x="connsiteX184-369" y="connsiteY184-370"/>
              </a:cxn>
              <a:cxn ang="0">
                <a:pos x="connsiteX185-371" y="connsiteY185-372"/>
              </a:cxn>
              <a:cxn ang="0">
                <a:pos x="connsiteX186-373" y="connsiteY186-374"/>
              </a:cxn>
              <a:cxn ang="0">
                <a:pos x="connsiteX187-375" y="connsiteY187-376"/>
              </a:cxn>
              <a:cxn ang="0">
                <a:pos x="connsiteX188-377" y="connsiteY188-378"/>
              </a:cxn>
              <a:cxn ang="0">
                <a:pos x="connsiteX189-379" y="connsiteY189-380"/>
              </a:cxn>
              <a:cxn ang="0">
                <a:pos x="connsiteX190-381" y="connsiteY190-382"/>
              </a:cxn>
              <a:cxn ang="0">
                <a:pos x="connsiteX191-383" y="connsiteY191-384"/>
              </a:cxn>
              <a:cxn ang="0">
                <a:pos x="connsiteX192-385" y="connsiteY192-386"/>
              </a:cxn>
              <a:cxn ang="0">
                <a:pos x="connsiteX193-387" y="connsiteY193-388"/>
              </a:cxn>
              <a:cxn ang="0">
                <a:pos x="connsiteX194-389" y="connsiteY194-390"/>
              </a:cxn>
              <a:cxn ang="0">
                <a:pos x="connsiteX195-391" y="connsiteY195-392"/>
              </a:cxn>
              <a:cxn ang="0">
                <a:pos x="connsiteX196-393" y="connsiteY196-394"/>
              </a:cxn>
              <a:cxn ang="0">
                <a:pos x="connsiteX197-395" y="connsiteY197-396"/>
              </a:cxn>
              <a:cxn ang="0">
                <a:pos x="connsiteX198-397" y="connsiteY198-398"/>
              </a:cxn>
              <a:cxn ang="0">
                <a:pos x="connsiteX199-399" y="connsiteY199-400"/>
              </a:cxn>
              <a:cxn ang="0">
                <a:pos x="connsiteX200-401" y="connsiteY200-402"/>
              </a:cxn>
              <a:cxn ang="0">
                <a:pos x="connsiteX201-403" y="connsiteY201-404"/>
              </a:cxn>
              <a:cxn ang="0">
                <a:pos x="connsiteX202-405" y="connsiteY202-406"/>
              </a:cxn>
              <a:cxn ang="0">
                <a:pos x="connsiteX203-407" y="connsiteY203-408"/>
              </a:cxn>
              <a:cxn ang="0">
                <a:pos x="connsiteX204-409" y="connsiteY204-410"/>
              </a:cxn>
              <a:cxn ang="0">
                <a:pos x="connsiteX205-411" y="connsiteY205-412"/>
              </a:cxn>
              <a:cxn ang="0">
                <a:pos x="connsiteX206-413" y="connsiteY206-414"/>
              </a:cxn>
              <a:cxn ang="0">
                <a:pos x="connsiteX207-415" y="connsiteY207-416"/>
              </a:cxn>
              <a:cxn ang="0">
                <a:pos x="connsiteX208-417" y="connsiteY208-418"/>
              </a:cxn>
              <a:cxn ang="0">
                <a:pos x="connsiteX209-419" y="connsiteY209-420"/>
              </a:cxn>
              <a:cxn ang="0">
                <a:pos x="connsiteX210-421" y="connsiteY210-422"/>
              </a:cxn>
              <a:cxn ang="0">
                <a:pos x="connsiteX211-423" y="connsiteY211-424"/>
              </a:cxn>
              <a:cxn ang="0">
                <a:pos x="connsiteX212-425" y="connsiteY212-426"/>
              </a:cxn>
              <a:cxn ang="0">
                <a:pos x="connsiteX213-427" y="connsiteY213-428"/>
              </a:cxn>
              <a:cxn ang="0">
                <a:pos x="connsiteX214-429" y="connsiteY214-430"/>
              </a:cxn>
              <a:cxn ang="0">
                <a:pos x="connsiteX215-431" y="connsiteY215-432"/>
              </a:cxn>
              <a:cxn ang="0">
                <a:pos x="connsiteX216-433" y="connsiteY216-434"/>
              </a:cxn>
            </a:cxnLst>
            <a:rect l="l" t="t" r="r" b="b"/>
            <a:pathLst>
              <a:path w="12193149" h="3171710">
                <a:moveTo>
                  <a:pt x="1148" y="0"/>
                </a:moveTo>
                <a:lnTo>
                  <a:pt x="12181789" y="8189"/>
                </a:lnTo>
                <a:cubicBezTo>
                  <a:pt x="12181789" y="201435"/>
                  <a:pt x="12193149" y="1213464"/>
                  <a:pt x="12193149" y="1406710"/>
                </a:cubicBezTo>
                <a:lnTo>
                  <a:pt x="12185986" y="1411160"/>
                </a:lnTo>
                <a:cubicBezTo>
                  <a:pt x="12156393" y="1404401"/>
                  <a:pt x="12176978" y="1415299"/>
                  <a:pt x="12156363" y="1424337"/>
                </a:cubicBezTo>
                <a:cubicBezTo>
                  <a:pt x="12172308" y="1438279"/>
                  <a:pt x="12127905" y="1429847"/>
                  <a:pt x="12139215" y="1450150"/>
                </a:cubicBezTo>
                <a:cubicBezTo>
                  <a:pt x="12135103" y="1451151"/>
                  <a:pt x="12130766" y="1451483"/>
                  <a:pt x="12126327" y="1451661"/>
                </a:cubicBezTo>
                <a:lnTo>
                  <a:pt x="12124007" y="1451765"/>
                </a:lnTo>
                <a:lnTo>
                  <a:pt x="12116854" y="1455579"/>
                </a:lnTo>
                <a:lnTo>
                  <a:pt x="12099497" y="1455110"/>
                </a:lnTo>
                <a:cubicBezTo>
                  <a:pt x="12095162" y="1456775"/>
                  <a:pt x="12090978" y="1459336"/>
                  <a:pt x="12087073" y="1463312"/>
                </a:cubicBezTo>
                <a:cubicBezTo>
                  <a:pt x="12078890" y="1483714"/>
                  <a:pt x="12040481" y="1480817"/>
                  <a:pt x="12031073" y="1506980"/>
                </a:cubicBezTo>
                <a:cubicBezTo>
                  <a:pt x="12026399" y="1515225"/>
                  <a:pt x="12004497" y="1532326"/>
                  <a:pt x="11995833" y="1530429"/>
                </a:cubicBezTo>
                <a:cubicBezTo>
                  <a:pt x="11990333" y="1532938"/>
                  <a:pt x="11986699" y="1539016"/>
                  <a:pt x="11979717" y="1535132"/>
                </a:cubicBezTo>
                <a:cubicBezTo>
                  <a:pt x="11970382" y="1531211"/>
                  <a:pt x="11963763" y="1554233"/>
                  <a:pt x="11959046" y="1544529"/>
                </a:cubicBezTo>
                <a:lnTo>
                  <a:pt x="11920454" y="1557854"/>
                </a:lnTo>
                <a:cubicBezTo>
                  <a:pt x="11919152" y="1564914"/>
                  <a:pt x="11912619" y="1567116"/>
                  <a:pt x="11903656" y="1569397"/>
                </a:cubicBezTo>
                <a:lnTo>
                  <a:pt x="11895048" y="1571762"/>
                </a:lnTo>
                <a:lnTo>
                  <a:pt x="11891968" y="1582700"/>
                </a:lnTo>
                <a:cubicBezTo>
                  <a:pt x="11881074" y="1573372"/>
                  <a:pt x="11884523" y="1604713"/>
                  <a:pt x="11870776" y="1604787"/>
                </a:cubicBezTo>
                <a:lnTo>
                  <a:pt x="11813376" y="1624630"/>
                </a:lnTo>
                <a:lnTo>
                  <a:pt x="11590693" y="1790748"/>
                </a:lnTo>
                <a:cubicBezTo>
                  <a:pt x="11550201" y="1817685"/>
                  <a:pt x="11542649" y="1767741"/>
                  <a:pt x="11506817" y="1860594"/>
                </a:cubicBezTo>
                <a:cubicBezTo>
                  <a:pt x="11450023" y="1916431"/>
                  <a:pt x="11337127" y="2017145"/>
                  <a:pt x="11280332" y="2050542"/>
                </a:cubicBezTo>
                <a:cubicBezTo>
                  <a:pt x="11267547" y="2058142"/>
                  <a:pt x="11229147" y="2123560"/>
                  <a:pt x="11228309" y="2103207"/>
                </a:cubicBezTo>
                <a:cubicBezTo>
                  <a:pt x="11223950" y="2105174"/>
                  <a:pt x="11220761" y="2104651"/>
                  <a:pt x="11218087" y="2102932"/>
                </a:cubicBezTo>
                <a:lnTo>
                  <a:pt x="11217184" y="2101989"/>
                </a:lnTo>
                <a:lnTo>
                  <a:pt x="11188885" y="2119354"/>
                </a:lnTo>
                <a:lnTo>
                  <a:pt x="11184501" y="2119496"/>
                </a:lnTo>
                <a:lnTo>
                  <a:pt x="11166854" y="2133583"/>
                </a:lnTo>
                <a:lnTo>
                  <a:pt x="11157311" y="2139385"/>
                </a:lnTo>
                <a:lnTo>
                  <a:pt x="11155496" y="2144068"/>
                </a:lnTo>
                <a:cubicBezTo>
                  <a:pt x="11153045" y="2147436"/>
                  <a:pt x="11148902" y="2150083"/>
                  <a:pt x="11140961" y="2151086"/>
                </a:cubicBezTo>
                <a:lnTo>
                  <a:pt x="11138961" y="2150743"/>
                </a:lnTo>
                <a:lnTo>
                  <a:pt x="11128208" y="2160803"/>
                </a:lnTo>
                <a:cubicBezTo>
                  <a:pt x="11124962" y="2164785"/>
                  <a:pt x="11122359" y="2169258"/>
                  <a:pt x="11120691" y="2174395"/>
                </a:cubicBezTo>
                <a:cubicBezTo>
                  <a:pt x="11081770" y="2197656"/>
                  <a:pt x="10952581" y="2271077"/>
                  <a:pt x="10894683" y="2300370"/>
                </a:cubicBezTo>
                <a:cubicBezTo>
                  <a:pt x="10861781" y="2315405"/>
                  <a:pt x="10817803" y="2335857"/>
                  <a:pt x="10773300" y="2350162"/>
                </a:cubicBezTo>
                <a:cubicBezTo>
                  <a:pt x="10733414" y="2394390"/>
                  <a:pt x="10677791" y="2353706"/>
                  <a:pt x="10627668" y="2386200"/>
                </a:cubicBezTo>
                <a:cubicBezTo>
                  <a:pt x="10590276" y="2369074"/>
                  <a:pt x="10613693" y="2389253"/>
                  <a:pt x="10581895" y="2395660"/>
                </a:cubicBezTo>
                <a:cubicBezTo>
                  <a:pt x="10597733" y="2418627"/>
                  <a:pt x="10540912" y="2395212"/>
                  <a:pt x="10547790" y="2425394"/>
                </a:cubicBezTo>
                <a:cubicBezTo>
                  <a:pt x="10541784" y="2425603"/>
                  <a:pt x="10535750" y="2424857"/>
                  <a:pt x="10529643" y="2423878"/>
                </a:cubicBezTo>
                <a:lnTo>
                  <a:pt x="10526446" y="2423382"/>
                </a:lnTo>
                <a:lnTo>
                  <a:pt x="10515129" y="2426508"/>
                </a:lnTo>
                <a:lnTo>
                  <a:pt x="10491735" y="2421127"/>
                </a:lnTo>
                <a:cubicBezTo>
                  <a:pt x="10485147" y="2422161"/>
                  <a:pt x="10478389" y="2424430"/>
                  <a:pt x="10471418" y="2428664"/>
                </a:cubicBezTo>
                <a:cubicBezTo>
                  <a:pt x="10451763" y="2453636"/>
                  <a:pt x="10400774" y="2439247"/>
                  <a:pt x="10377042" y="2471569"/>
                </a:cubicBezTo>
                <a:cubicBezTo>
                  <a:pt x="10367240" y="2481286"/>
                  <a:pt x="10330319" y="2498097"/>
                  <a:pt x="10319338" y="2493192"/>
                </a:cubicBezTo>
                <a:cubicBezTo>
                  <a:pt x="10310813" y="2495031"/>
                  <a:pt x="10303331" y="2502144"/>
                  <a:pt x="10295467" y="2495050"/>
                </a:cubicBezTo>
                <a:cubicBezTo>
                  <a:pt x="10284420" y="2487261"/>
                  <a:pt x="10265794" y="2516157"/>
                  <a:pt x="10263443" y="2501919"/>
                </a:cubicBezTo>
                <a:lnTo>
                  <a:pt x="10205418" y="2509120"/>
                </a:lnTo>
                <a:cubicBezTo>
                  <a:pt x="10200696" y="2518180"/>
                  <a:pt x="10190895" y="2519327"/>
                  <a:pt x="10177759" y="2519914"/>
                </a:cubicBezTo>
                <a:lnTo>
                  <a:pt x="10165070" y="2520710"/>
                </a:lnTo>
                <a:lnTo>
                  <a:pt x="10156308" y="2534458"/>
                </a:lnTo>
                <a:cubicBezTo>
                  <a:pt x="10145406" y="2519028"/>
                  <a:pt x="10136981" y="2561781"/>
                  <a:pt x="10118267" y="2558113"/>
                </a:cubicBezTo>
                <a:lnTo>
                  <a:pt x="10083317" y="2570267"/>
                </a:lnTo>
                <a:cubicBezTo>
                  <a:pt x="10075718" y="2568198"/>
                  <a:pt x="10048011" y="2569526"/>
                  <a:pt x="10040388" y="2568603"/>
                </a:cubicBezTo>
                <a:cubicBezTo>
                  <a:pt x="9999609" y="2578704"/>
                  <a:pt x="9985545" y="2579194"/>
                  <a:pt x="9961167" y="2584118"/>
                </a:cubicBezTo>
                <a:cubicBezTo>
                  <a:pt x="9920131" y="2584260"/>
                  <a:pt x="9889892" y="2581061"/>
                  <a:pt x="9848940" y="2590886"/>
                </a:cubicBezTo>
                <a:lnTo>
                  <a:pt x="9729457" y="2611093"/>
                </a:lnTo>
                <a:cubicBezTo>
                  <a:pt x="9676207" y="2601507"/>
                  <a:pt x="9631235" y="2626730"/>
                  <a:pt x="9613704" y="2639342"/>
                </a:cubicBezTo>
                <a:cubicBezTo>
                  <a:pt x="9548152" y="2653618"/>
                  <a:pt x="9410970" y="2690964"/>
                  <a:pt x="9338590" y="2696264"/>
                </a:cubicBezTo>
                <a:lnTo>
                  <a:pt x="9232518" y="2720120"/>
                </a:lnTo>
                <a:lnTo>
                  <a:pt x="9156690" y="2730199"/>
                </a:lnTo>
                <a:lnTo>
                  <a:pt x="9054601" y="2737726"/>
                </a:lnTo>
                <a:lnTo>
                  <a:pt x="9006634" y="2741011"/>
                </a:lnTo>
                <a:lnTo>
                  <a:pt x="9006349" y="2740771"/>
                </a:lnTo>
                <a:cubicBezTo>
                  <a:pt x="9004294" y="2740551"/>
                  <a:pt x="9001475" y="2740879"/>
                  <a:pt x="8997380" y="2741982"/>
                </a:cubicBezTo>
                <a:lnTo>
                  <a:pt x="8991542" y="2744043"/>
                </a:lnTo>
                <a:lnTo>
                  <a:pt x="8975485" y="2747269"/>
                </a:lnTo>
                <a:lnTo>
                  <a:pt x="8969159" y="2746569"/>
                </a:lnTo>
                <a:lnTo>
                  <a:pt x="8964196" y="2744344"/>
                </a:lnTo>
                <a:cubicBezTo>
                  <a:pt x="8955841" y="2752295"/>
                  <a:pt x="8956668" y="2761243"/>
                  <a:pt x="8930136" y="2741156"/>
                </a:cubicBezTo>
                <a:cubicBezTo>
                  <a:pt x="8899182" y="2742176"/>
                  <a:pt x="8790451" y="2756831"/>
                  <a:pt x="8753592" y="2760388"/>
                </a:cubicBezTo>
                <a:cubicBezTo>
                  <a:pt x="8720970" y="2771108"/>
                  <a:pt x="8749345" y="2757447"/>
                  <a:pt x="8708995" y="2762489"/>
                </a:cubicBezTo>
                <a:cubicBezTo>
                  <a:pt x="8672757" y="2782024"/>
                  <a:pt x="8640293" y="2765584"/>
                  <a:pt x="8597219" y="2771061"/>
                </a:cubicBezTo>
                <a:lnTo>
                  <a:pt x="8526378" y="2756219"/>
                </a:lnTo>
                <a:lnTo>
                  <a:pt x="8512131" y="2762134"/>
                </a:lnTo>
                <a:lnTo>
                  <a:pt x="8507315" y="2765135"/>
                </a:lnTo>
                <a:cubicBezTo>
                  <a:pt x="8503797" y="2766912"/>
                  <a:pt x="8501196" y="2767723"/>
                  <a:pt x="8499116" y="2767873"/>
                </a:cubicBezTo>
                <a:lnTo>
                  <a:pt x="8498742" y="2767694"/>
                </a:lnTo>
                <a:lnTo>
                  <a:pt x="8491397" y="2770744"/>
                </a:lnTo>
                <a:lnTo>
                  <a:pt x="8368330" y="2784786"/>
                </a:lnTo>
                <a:cubicBezTo>
                  <a:pt x="8363173" y="2786811"/>
                  <a:pt x="8358881" y="2786463"/>
                  <a:pt x="8354947" y="2784980"/>
                </a:cubicBezTo>
                <a:lnTo>
                  <a:pt x="8321252" y="2801558"/>
                </a:lnTo>
                <a:lnTo>
                  <a:pt x="8315581" y="2801884"/>
                </a:lnTo>
                <a:lnTo>
                  <a:pt x="8296322" y="2815779"/>
                </a:lnTo>
                <a:lnTo>
                  <a:pt x="8285424" y="2821602"/>
                </a:lnTo>
                <a:lnTo>
                  <a:pt x="8284298" y="2826045"/>
                </a:lnTo>
                <a:cubicBezTo>
                  <a:pt x="8281994" y="2829290"/>
                  <a:pt x="8277300" y="2831938"/>
                  <a:pt x="8267224" y="2833220"/>
                </a:cubicBezTo>
                <a:lnTo>
                  <a:pt x="8264525" y="2832990"/>
                </a:lnTo>
                <a:lnTo>
                  <a:pt x="8253181" y="2842833"/>
                </a:lnTo>
                <a:cubicBezTo>
                  <a:pt x="8250007" y="2846683"/>
                  <a:pt x="8247795" y="2850965"/>
                  <a:pt x="8246982" y="2855825"/>
                </a:cubicBezTo>
                <a:cubicBezTo>
                  <a:pt x="8182975" y="2852918"/>
                  <a:pt x="8148279" y="2887040"/>
                  <a:pt x="8091420" y="2901986"/>
                </a:cubicBezTo>
                <a:cubicBezTo>
                  <a:pt x="8026616" y="2925128"/>
                  <a:pt x="7968218" y="2946364"/>
                  <a:pt x="7906555" y="2943959"/>
                </a:cubicBezTo>
                <a:cubicBezTo>
                  <a:pt x="7836267" y="2958871"/>
                  <a:pt x="7782114" y="2961102"/>
                  <a:pt x="7719893" y="2969674"/>
                </a:cubicBezTo>
                <a:lnTo>
                  <a:pt x="7615495" y="2966203"/>
                </a:lnTo>
                <a:lnTo>
                  <a:pt x="7528691" y="2972031"/>
                </a:lnTo>
                <a:lnTo>
                  <a:pt x="7520719" y="2974584"/>
                </a:lnTo>
                <a:cubicBezTo>
                  <a:pt x="7515141" y="2975923"/>
                  <a:pt x="7511320" y="2976273"/>
                  <a:pt x="7508559" y="2975919"/>
                </a:cubicBezTo>
                <a:lnTo>
                  <a:pt x="7508188" y="2975592"/>
                </a:lnTo>
                <a:lnTo>
                  <a:pt x="7496943" y="2977544"/>
                </a:lnTo>
                <a:lnTo>
                  <a:pt x="7219707" y="2983651"/>
                </a:lnTo>
                <a:lnTo>
                  <a:pt x="7202249" y="2988201"/>
                </a:lnTo>
                <a:lnTo>
                  <a:pt x="7198152" y="2993559"/>
                </a:lnTo>
                <a:cubicBezTo>
                  <a:pt x="7193259" y="2997082"/>
                  <a:pt x="7185654" y="2999221"/>
                  <a:pt x="7171956" y="2998207"/>
                </a:cubicBezTo>
                <a:lnTo>
                  <a:pt x="7098136" y="3010435"/>
                </a:lnTo>
                <a:cubicBezTo>
                  <a:pt x="7062296" y="3011413"/>
                  <a:pt x="7051336" y="3012390"/>
                  <a:pt x="7019644" y="3010061"/>
                </a:cubicBezTo>
                <a:cubicBezTo>
                  <a:pt x="6938675" y="3020999"/>
                  <a:pt x="6944793" y="3045165"/>
                  <a:pt x="6905294" y="3039567"/>
                </a:cubicBezTo>
                <a:cubicBezTo>
                  <a:pt x="6873070" y="3034359"/>
                  <a:pt x="6789137" y="3053433"/>
                  <a:pt x="6709370" y="3067522"/>
                </a:cubicBezTo>
                <a:cubicBezTo>
                  <a:pt x="6650254" y="3076977"/>
                  <a:pt x="6629253" y="3091078"/>
                  <a:pt x="6550602" y="3096298"/>
                </a:cubicBezTo>
                <a:cubicBezTo>
                  <a:pt x="6473302" y="3140388"/>
                  <a:pt x="6410843" y="3116665"/>
                  <a:pt x="6318708" y="3143098"/>
                </a:cubicBezTo>
                <a:cubicBezTo>
                  <a:pt x="6298698" y="3158620"/>
                  <a:pt x="6210439" y="3141427"/>
                  <a:pt x="6169822" y="3145185"/>
                </a:cubicBezTo>
                <a:cubicBezTo>
                  <a:pt x="6129203" y="3148943"/>
                  <a:pt x="6091688" y="3162491"/>
                  <a:pt x="6074996" y="3165647"/>
                </a:cubicBezTo>
                <a:lnTo>
                  <a:pt x="6069677" y="3164110"/>
                </a:lnTo>
                <a:lnTo>
                  <a:pt x="6049786" y="3164793"/>
                </a:lnTo>
                <a:lnTo>
                  <a:pt x="6042433" y="3156444"/>
                </a:lnTo>
                <a:lnTo>
                  <a:pt x="6011238" y="3151351"/>
                </a:lnTo>
                <a:cubicBezTo>
                  <a:pt x="5999830" y="3150764"/>
                  <a:pt x="5971276" y="3151677"/>
                  <a:pt x="5958523" y="3154995"/>
                </a:cubicBezTo>
                <a:lnTo>
                  <a:pt x="5760067" y="3170687"/>
                </a:lnTo>
                <a:lnTo>
                  <a:pt x="5628108" y="3171710"/>
                </a:lnTo>
                <a:lnTo>
                  <a:pt x="5472054" y="3157690"/>
                </a:lnTo>
                <a:cubicBezTo>
                  <a:pt x="5479284" y="3144662"/>
                  <a:pt x="5440157" y="3158728"/>
                  <a:pt x="5433909" y="3146437"/>
                </a:cubicBezTo>
                <a:cubicBezTo>
                  <a:pt x="5430517" y="3136405"/>
                  <a:pt x="5392976" y="3131721"/>
                  <a:pt x="5382817" y="3128735"/>
                </a:cubicBezTo>
                <a:lnTo>
                  <a:pt x="5262912" y="3108318"/>
                </a:lnTo>
                <a:cubicBezTo>
                  <a:pt x="5252746" y="3108134"/>
                  <a:pt x="5231699" y="3099824"/>
                  <a:pt x="5224109" y="3097194"/>
                </a:cubicBezTo>
                <a:lnTo>
                  <a:pt x="5175808" y="3094204"/>
                </a:lnTo>
                <a:lnTo>
                  <a:pt x="5157702" y="3086981"/>
                </a:lnTo>
                <a:lnTo>
                  <a:pt x="5143747" y="3083581"/>
                </a:lnTo>
                <a:lnTo>
                  <a:pt x="5140744" y="3081480"/>
                </a:lnTo>
                <a:cubicBezTo>
                  <a:pt x="5135026" y="3077440"/>
                  <a:pt x="5129229" y="3073629"/>
                  <a:pt x="5122807" y="3070627"/>
                </a:cubicBezTo>
                <a:cubicBezTo>
                  <a:pt x="5109467" y="3099246"/>
                  <a:pt x="5066004" y="3049810"/>
                  <a:pt x="5066938" y="3077198"/>
                </a:cubicBezTo>
                <a:cubicBezTo>
                  <a:pt x="5029345" y="3065682"/>
                  <a:pt x="5040096" y="3094771"/>
                  <a:pt x="5012662" y="3060817"/>
                </a:cubicBezTo>
                <a:cubicBezTo>
                  <a:pt x="4938174" y="3061200"/>
                  <a:pt x="4917504" y="3074207"/>
                  <a:pt x="4841589" y="3036800"/>
                </a:cubicBezTo>
                <a:cubicBezTo>
                  <a:pt x="4807890" y="3020158"/>
                  <a:pt x="4785258" y="3009012"/>
                  <a:pt x="4763595" y="3009032"/>
                </a:cubicBezTo>
                <a:cubicBezTo>
                  <a:pt x="4742475" y="3004532"/>
                  <a:pt x="4730631" y="3001709"/>
                  <a:pt x="4724334" y="3000018"/>
                </a:cubicBezTo>
                <a:lnTo>
                  <a:pt x="4722324" y="2999269"/>
                </a:lnTo>
                <a:lnTo>
                  <a:pt x="4723259" y="2999058"/>
                </a:lnTo>
                <a:cubicBezTo>
                  <a:pt x="4722296" y="2998416"/>
                  <a:pt x="4719415" y="2997810"/>
                  <a:pt x="4718350" y="2997788"/>
                </a:cubicBezTo>
                <a:lnTo>
                  <a:pt x="4722324" y="2999269"/>
                </a:lnTo>
                <a:lnTo>
                  <a:pt x="4716674" y="3000544"/>
                </a:lnTo>
                <a:cubicBezTo>
                  <a:pt x="4681300" y="2993588"/>
                  <a:pt x="4525895" y="2992780"/>
                  <a:pt x="4516962" y="2990642"/>
                </a:cubicBezTo>
                <a:cubicBezTo>
                  <a:pt x="4458971" y="2977530"/>
                  <a:pt x="4463810" y="2976789"/>
                  <a:pt x="4429691" y="2979991"/>
                </a:cubicBezTo>
                <a:cubicBezTo>
                  <a:pt x="4424455" y="2983362"/>
                  <a:pt x="4370126" y="2977068"/>
                  <a:pt x="4364023" y="2978645"/>
                </a:cubicBezTo>
                <a:lnTo>
                  <a:pt x="4318114" y="2985260"/>
                </a:lnTo>
                <a:lnTo>
                  <a:pt x="4316258" y="2983919"/>
                </a:lnTo>
                <a:cubicBezTo>
                  <a:pt x="4307275" y="2980548"/>
                  <a:pt x="4301145" y="2980549"/>
                  <a:pt x="4296292" y="2982040"/>
                </a:cubicBezTo>
                <a:lnTo>
                  <a:pt x="4291212" y="2984957"/>
                </a:lnTo>
                <a:lnTo>
                  <a:pt x="4277290" y="2984711"/>
                </a:lnTo>
                <a:lnTo>
                  <a:pt x="4249265" y="2987035"/>
                </a:lnTo>
                <a:lnTo>
                  <a:pt x="4203199" y="2984240"/>
                </a:lnTo>
                <a:cubicBezTo>
                  <a:pt x="4203096" y="2983820"/>
                  <a:pt x="4202995" y="2983401"/>
                  <a:pt x="4202893" y="2982981"/>
                </a:cubicBezTo>
                <a:cubicBezTo>
                  <a:pt x="4201267" y="2980144"/>
                  <a:pt x="4198292" y="2978025"/>
                  <a:pt x="4192396" y="2977347"/>
                </a:cubicBezTo>
                <a:cubicBezTo>
                  <a:pt x="4205365" y="2960058"/>
                  <a:pt x="4162425" y="2961953"/>
                  <a:pt x="4143893" y="2961482"/>
                </a:cubicBezTo>
                <a:cubicBezTo>
                  <a:pt x="4125868" y="2954416"/>
                  <a:pt x="4100250" y="2940836"/>
                  <a:pt x="4084245" y="2934949"/>
                </a:cubicBezTo>
                <a:lnTo>
                  <a:pt x="4075694" y="2934114"/>
                </a:lnTo>
                <a:cubicBezTo>
                  <a:pt x="4075655" y="2934013"/>
                  <a:pt x="4075614" y="2933914"/>
                  <a:pt x="4075575" y="2933815"/>
                </a:cubicBezTo>
                <a:cubicBezTo>
                  <a:pt x="4073829" y="2933031"/>
                  <a:pt x="4071057" y="2932530"/>
                  <a:pt x="4066658" y="2932371"/>
                </a:cubicBezTo>
                <a:lnTo>
                  <a:pt x="4060102" y="2932589"/>
                </a:lnTo>
                <a:lnTo>
                  <a:pt x="4043512" y="2930968"/>
                </a:lnTo>
                <a:lnTo>
                  <a:pt x="4038145" y="2928534"/>
                </a:lnTo>
                <a:lnTo>
                  <a:pt x="4036511" y="2924867"/>
                </a:lnTo>
                <a:lnTo>
                  <a:pt x="4034926" y="2925102"/>
                </a:lnTo>
                <a:cubicBezTo>
                  <a:pt x="4022576" y="2929966"/>
                  <a:pt x="4018025" y="2938342"/>
                  <a:pt x="4005686" y="2912534"/>
                </a:cubicBezTo>
                <a:lnTo>
                  <a:pt x="3937994" y="2895077"/>
                </a:lnTo>
                <a:cubicBezTo>
                  <a:pt x="3921658" y="2902801"/>
                  <a:pt x="3909686" y="2898112"/>
                  <a:pt x="3898423" y="2889422"/>
                </a:cubicBezTo>
                <a:cubicBezTo>
                  <a:pt x="3862243" y="2889918"/>
                  <a:pt x="3830779" y="2876048"/>
                  <a:pt x="3790908" y="2869184"/>
                </a:cubicBezTo>
                <a:cubicBezTo>
                  <a:pt x="3742158" y="2854478"/>
                  <a:pt x="3726280" y="2852501"/>
                  <a:pt x="3683661" y="2845261"/>
                </a:cubicBezTo>
                <a:lnTo>
                  <a:pt x="3611183" y="2812990"/>
                </a:lnTo>
                <a:lnTo>
                  <a:pt x="3605003" y="2814352"/>
                </a:lnTo>
                <a:cubicBezTo>
                  <a:pt x="3600731" y="2814971"/>
                  <a:pt x="3597877" y="2814971"/>
                  <a:pt x="3595884" y="2814516"/>
                </a:cubicBezTo>
                <a:lnTo>
                  <a:pt x="3595649" y="2814247"/>
                </a:lnTo>
                <a:lnTo>
                  <a:pt x="3587126" y="2814937"/>
                </a:lnTo>
                <a:cubicBezTo>
                  <a:pt x="3572774" y="2816728"/>
                  <a:pt x="3550540" y="2802529"/>
                  <a:pt x="3537283" y="2805238"/>
                </a:cubicBezTo>
                <a:cubicBezTo>
                  <a:pt x="3515092" y="2800942"/>
                  <a:pt x="3489773" y="2807207"/>
                  <a:pt x="3474371" y="2801577"/>
                </a:cubicBezTo>
                <a:lnTo>
                  <a:pt x="3401876" y="2789529"/>
                </a:lnTo>
                <a:lnTo>
                  <a:pt x="3365036" y="2806481"/>
                </a:lnTo>
                <a:cubicBezTo>
                  <a:pt x="3361007" y="2808779"/>
                  <a:pt x="3355145" y="2809857"/>
                  <a:pt x="3345174" y="2808163"/>
                </a:cubicBezTo>
                <a:lnTo>
                  <a:pt x="3342846" y="2807188"/>
                </a:lnTo>
                <a:cubicBezTo>
                  <a:pt x="3337528" y="2809659"/>
                  <a:pt x="3296694" y="2810789"/>
                  <a:pt x="3263504" y="2813065"/>
                </a:cubicBezTo>
                <a:cubicBezTo>
                  <a:pt x="3210873" y="2815406"/>
                  <a:pt x="3204538" y="2823378"/>
                  <a:pt x="3143704" y="2820840"/>
                </a:cubicBezTo>
                <a:cubicBezTo>
                  <a:pt x="3083839" y="2822069"/>
                  <a:pt x="3073438" y="2828075"/>
                  <a:pt x="3031439" y="2823483"/>
                </a:cubicBezTo>
                <a:lnTo>
                  <a:pt x="2782717" y="2845304"/>
                </a:lnTo>
                <a:cubicBezTo>
                  <a:pt x="2720447" y="2872959"/>
                  <a:pt x="2718750" y="2842390"/>
                  <a:pt x="2647675" y="2855840"/>
                </a:cubicBezTo>
                <a:cubicBezTo>
                  <a:pt x="2583664" y="2795905"/>
                  <a:pt x="2609849" y="2834173"/>
                  <a:pt x="2569176" y="2829599"/>
                </a:cubicBezTo>
                <a:lnTo>
                  <a:pt x="2444403" y="2843500"/>
                </a:lnTo>
                <a:cubicBezTo>
                  <a:pt x="2412730" y="2860060"/>
                  <a:pt x="2355175" y="2829971"/>
                  <a:pt x="2316260" y="2851967"/>
                </a:cubicBezTo>
                <a:cubicBezTo>
                  <a:pt x="2277148" y="2852505"/>
                  <a:pt x="2234330" y="2848310"/>
                  <a:pt x="2209726" y="2846734"/>
                </a:cubicBezTo>
                <a:cubicBezTo>
                  <a:pt x="2172984" y="2843077"/>
                  <a:pt x="2131016" y="2834145"/>
                  <a:pt x="2095813" y="2830023"/>
                </a:cubicBezTo>
                <a:cubicBezTo>
                  <a:pt x="2078687" y="2843632"/>
                  <a:pt x="2046700" y="2821328"/>
                  <a:pt x="1998504" y="2822003"/>
                </a:cubicBezTo>
                <a:cubicBezTo>
                  <a:pt x="1979851" y="2837650"/>
                  <a:pt x="1965997" y="2822267"/>
                  <a:pt x="1929320" y="2843948"/>
                </a:cubicBezTo>
                <a:cubicBezTo>
                  <a:pt x="1927506" y="2842156"/>
                  <a:pt x="1925308" y="2840529"/>
                  <a:pt x="1922798" y="2839117"/>
                </a:cubicBezTo>
                <a:cubicBezTo>
                  <a:pt x="1908224" y="2830923"/>
                  <a:pt x="1886476" y="2831636"/>
                  <a:pt x="1874228" y="2840712"/>
                </a:cubicBezTo>
                <a:cubicBezTo>
                  <a:pt x="1844711" y="2855471"/>
                  <a:pt x="1815838" y="2863248"/>
                  <a:pt x="1787803" y="2868334"/>
                </a:cubicBezTo>
                <a:lnTo>
                  <a:pt x="1739352" y="2863283"/>
                </a:lnTo>
                <a:cubicBezTo>
                  <a:pt x="1720756" y="2859717"/>
                  <a:pt x="1697809" y="2850808"/>
                  <a:pt x="1676219" y="2846934"/>
                </a:cubicBezTo>
                <a:cubicBezTo>
                  <a:pt x="1653856" y="2845729"/>
                  <a:pt x="1629782" y="2852334"/>
                  <a:pt x="1609817" y="2840037"/>
                </a:cubicBezTo>
                <a:cubicBezTo>
                  <a:pt x="1570834" y="2828361"/>
                  <a:pt x="1525521" y="2848516"/>
                  <a:pt x="1497258" y="2814447"/>
                </a:cubicBezTo>
                <a:cubicBezTo>
                  <a:pt x="1419429" y="2799738"/>
                  <a:pt x="1265224" y="2779725"/>
                  <a:pt x="1151127" y="2765012"/>
                </a:cubicBezTo>
                <a:cubicBezTo>
                  <a:pt x="1044820" y="2755201"/>
                  <a:pt x="911490" y="2756949"/>
                  <a:pt x="859417" y="2755579"/>
                </a:cubicBezTo>
                <a:lnTo>
                  <a:pt x="838688" y="2756792"/>
                </a:lnTo>
                <a:cubicBezTo>
                  <a:pt x="829380" y="2753383"/>
                  <a:pt x="823010" y="2753358"/>
                  <a:pt x="817957" y="2754828"/>
                </a:cubicBezTo>
                <a:lnTo>
                  <a:pt x="812654" y="2757722"/>
                </a:lnTo>
                <a:lnTo>
                  <a:pt x="721195" y="2756632"/>
                </a:lnTo>
                <a:cubicBezTo>
                  <a:pt x="721095" y="2756212"/>
                  <a:pt x="720991" y="2755791"/>
                  <a:pt x="720890" y="2755370"/>
                </a:cubicBezTo>
                <a:cubicBezTo>
                  <a:pt x="719222" y="2752527"/>
                  <a:pt x="716144" y="2750395"/>
                  <a:pt x="710023" y="2749693"/>
                </a:cubicBezTo>
                <a:cubicBezTo>
                  <a:pt x="689532" y="2741604"/>
                  <a:pt x="619665" y="2714421"/>
                  <a:pt x="597940" y="2706835"/>
                </a:cubicBezTo>
                <a:cubicBezTo>
                  <a:pt x="587430" y="2706236"/>
                  <a:pt x="583862" y="2704593"/>
                  <a:pt x="579683" y="2704183"/>
                </a:cubicBezTo>
                <a:lnTo>
                  <a:pt x="572865" y="2704372"/>
                </a:lnTo>
                <a:cubicBezTo>
                  <a:pt x="550627" y="2698066"/>
                  <a:pt x="474197" y="2673651"/>
                  <a:pt x="446247" y="2666342"/>
                </a:cubicBezTo>
                <a:cubicBezTo>
                  <a:pt x="429213" y="2673994"/>
                  <a:pt x="416808" y="2669256"/>
                  <a:pt x="405163" y="2660519"/>
                </a:cubicBezTo>
                <a:cubicBezTo>
                  <a:pt x="367566" y="2660861"/>
                  <a:pt x="334968" y="2646856"/>
                  <a:pt x="293583" y="2639823"/>
                </a:cubicBezTo>
                <a:lnTo>
                  <a:pt x="119529" y="2588018"/>
                </a:lnTo>
                <a:cubicBezTo>
                  <a:pt x="73377" y="2578908"/>
                  <a:pt x="36403" y="2586550"/>
                  <a:pt x="16674" y="2585162"/>
                </a:cubicBezTo>
                <a:lnTo>
                  <a:pt x="1150" y="2579693"/>
                </a:lnTo>
                <a:cubicBezTo>
                  <a:pt x="-1438" y="2323697"/>
                  <a:pt x="1148" y="1341304"/>
                  <a:pt x="1148" y="1049184"/>
                </a:cubicBezTo>
                <a:lnTo>
                  <a:pt x="1148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777" y="548640"/>
            <a:ext cx="7437474" cy="118872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sz="3700">
                <a:solidFill>
                  <a:schemeClr val="tx1">
                    <a:lumMod val="85000"/>
                    <a:lumOff val="15000"/>
                  </a:schemeClr>
                </a:solidFill>
              </a:rPr>
              <a:t>Aszklépiosz hatása és kapcsolata az orvoslással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8490" y="2431767"/>
            <a:ext cx="6207019" cy="3685156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hu-HU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 kultusza segít megérteni az ókori gyógyítás és vallás kapcsolatát, </a:t>
            </a:r>
          </a:p>
          <a:p>
            <a:pPr>
              <a:lnSpc>
                <a:spcPct val="90000"/>
              </a:lnSpc>
            </a:pPr>
            <a:r>
              <a:rPr lang="hu-HU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az </a:t>
            </a:r>
            <a:r>
              <a:rPr lang="hu-HU" sz="1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Aszklépieionokban</a:t>
            </a:r>
            <a:r>
              <a:rPr lang="hu-HU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nyújtott ellátás nem csak "csodás gyógyulásokból" állt, hanem színvonalában megfelelt a korabeli orvostudománynak,</a:t>
            </a:r>
          </a:p>
          <a:p>
            <a:pPr>
              <a:lnSpc>
                <a:spcPct val="90000"/>
              </a:lnSpc>
            </a:pPr>
            <a:r>
              <a:rPr lang="hu-HU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Vallás és gyógyítás szoros egymásra épülő kapcsolatban voltak, </a:t>
            </a:r>
            <a:r>
              <a:rPr lang="hu-HU" sz="1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Epidaurosz</a:t>
            </a:r>
            <a:r>
              <a:rPr lang="hu-HU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nem csupán egy "kórház" volt, hanem a hit helyszíne (szentély) is. </a:t>
            </a:r>
          </a:p>
          <a:p>
            <a:pPr>
              <a:lnSpc>
                <a:spcPct val="90000"/>
              </a:lnSpc>
            </a:pPr>
            <a:r>
              <a:rPr lang="hu-HU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 gyógyulásokról szóló táblák (</a:t>
            </a:r>
            <a:r>
              <a:rPr lang="hu-HU" sz="1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iamaták</a:t>
            </a:r>
            <a:r>
              <a:rPr lang="hu-HU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 célja az volt, hogy a zarándokok bizalmát megerősítsék: „Itt az isten valóban jelen van és segít.” Ez a vallásos élmény az antik ember számára elválaszthatatlan volt a fizikai jobbulástól,</a:t>
            </a:r>
          </a:p>
          <a:p>
            <a:pPr>
              <a:lnSpc>
                <a:spcPct val="90000"/>
              </a:lnSpc>
            </a:pPr>
            <a:r>
              <a:rPr lang="hu-HU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 </a:t>
            </a:r>
            <a:r>
              <a:rPr lang="hu-HU" sz="1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theurgikus</a:t>
            </a:r>
            <a:r>
              <a:rPr lang="hu-HU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(isteni beavatkozás) és a misztikus szemlélet ötvözte,</a:t>
            </a:r>
          </a:p>
          <a:p>
            <a:pPr>
              <a:lnSpc>
                <a:spcPct val="90000"/>
              </a:lnSpc>
            </a:pPr>
            <a:r>
              <a:rPr lang="hu-HU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 racionális, korabeli tudományos alapú gyógyítási folyamatokkal, mert a betegségeket a természetfeletti büntetések helyett már gyógynövényekkel és eljárásokkal kezelhető folyamatoknak tekintette.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860" y="-5"/>
            <a:ext cx="9144861" cy="2200064"/>
          </a:xfrm>
          <a:custGeom>
            <a:avLst/>
            <a:gdLst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50277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0-1" fmla="*/ 0 w 12192001"/>
              <a:gd name="connsiteY0-2" fmla="*/ 0 h 2344739"/>
              <a:gd name="connsiteX1-3" fmla="*/ 12192000 w 12192001"/>
              <a:gd name="connsiteY1-4" fmla="*/ 0 h 2344739"/>
              <a:gd name="connsiteX2-5" fmla="*/ 12192000 w 12192001"/>
              <a:gd name="connsiteY2-6" fmla="*/ 222213 h 2344739"/>
              <a:gd name="connsiteX3-7" fmla="*/ 12192000 w 12192001"/>
              <a:gd name="connsiteY3-8" fmla="*/ 389190 h 2344739"/>
              <a:gd name="connsiteX4-9" fmla="*/ 12192001 w 12192001"/>
              <a:gd name="connsiteY4-10" fmla="*/ 579739 h 2344739"/>
              <a:gd name="connsiteX5-11" fmla="*/ 12184838 w 12192001"/>
              <a:gd name="connsiteY5-12" fmla="*/ 584189 h 2344739"/>
              <a:gd name="connsiteX6-13" fmla="*/ 12155215 w 12192001"/>
              <a:gd name="connsiteY6-14" fmla="*/ 597366 h 2344739"/>
              <a:gd name="connsiteX7-15" fmla="*/ 12138067 w 12192001"/>
              <a:gd name="connsiteY7-16" fmla="*/ 623179 h 2344739"/>
              <a:gd name="connsiteX8-17" fmla="*/ 12125179 w 12192001"/>
              <a:gd name="connsiteY8-18" fmla="*/ 624690 h 2344739"/>
              <a:gd name="connsiteX9-19" fmla="*/ 12122859 w 12192001"/>
              <a:gd name="connsiteY9-20" fmla="*/ 624794 h 2344739"/>
              <a:gd name="connsiteX10-21" fmla="*/ 12115706 w 12192001"/>
              <a:gd name="connsiteY10-22" fmla="*/ 628608 h 2344739"/>
              <a:gd name="connsiteX11-23" fmla="*/ 12098349 w 12192001"/>
              <a:gd name="connsiteY11-24" fmla="*/ 628139 h 2344739"/>
              <a:gd name="connsiteX12-25" fmla="*/ 12085925 w 12192001"/>
              <a:gd name="connsiteY12-26" fmla="*/ 636341 h 2344739"/>
              <a:gd name="connsiteX13-27" fmla="*/ 12029925 w 12192001"/>
              <a:gd name="connsiteY13-28" fmla="*/ 680009 h 2344739"/>
              <a:gd name="connsiteX14-29" fmla="*/ 11994685 w 12192001"/>
              <a:gd name="connsiteY14-30" fmla="*/ 703458 h 2344739"/>
              <a:gd name="connsiteX15-31" fmla="*/ 11978569 w 12192001"/>
              <a:gd name="connsiteY15-32" fmla="*/ 708161 h 2344739"/>
              <a:gd name="connsiteX16-33" fmla="*/ 11957898 w 12192001"/>
              <a:gd name="connsiteY16-34" fmla="*/ 717558 h 2344739"/>
              <a:gd name="connsiteX17-35" fmla="*/ 11919306 w 12192001"/>
              <a:gd name="connsiteY17-36" fmla="*/ 730883 h 2344739"/>
              <a:gd name="connsiteX18-37" fmla="*/ 11902508 w 12192001"/>
              <a:gd name="connsiteY18-38" fmla="*/ 742426 h 2344739"/>
              <a:gd name="connsiteX19-39" fmla="*/ 11893900 w 12192001"/>
              <a:gd name="connsiteY19-40" fmla="*/ 744791 h 2344739"/>
              <a:gd name="connsiteX20-41" fmla="*/ 11890820 w 12192001"/>
              <a:gd name="connsiteY20-42" fmla="*/ 755729 h 2344739"/>
              <a:gd name="connsiteX21-43" fmla="*/ 11869628 w 12192001"/>
              <a:gd name="connsiteY21-44" fmla="*/ 777816 h 2344739"/>
              <a:gd name="connsiteX22-45" fmla="*/ 11857107 w 12192001"/>
              <a:gd name="connsiteY22-46" fmla="*/ 792050 h 2344739"/>
              <a:gd name="connsiteX23-47" fmla="*/ 11810326 w 12192001"/>
              <a:gd name="connsiteY23-48" fmla="*/ 799074 h 2344739"/>
              <a:gd name="connsiteX24-49" fmla="*/ 11595155 w 12192001"/>
              <a:gd name="connsiteY24-50" fmla="*/ 918898 h 2344739"/>
              <a:gd name="connsiteX25-51" fmla="*/ 11306392 w 12192001"/>
              <a:gd name="connsiteY25-52" fmla="*/ 1272239 h 2344739"/>
              <a:gd name="connsiteX26-53" fmla="*/ 11309326 w 12192001"/>
              <a:gd name="connsiteY26-54" fmla="*/ 1274846 h 2344739"/>
              <a:gd name="connsiteX27-55" fmla="*/ 11294224 w 12192001"/>
              <a:gd name="connsiteY27-56" fmla="*/ 1283683 h 2344739"/>
              <a:gd name="connsiteX28-57" fmla="*/ 11245526 w 12192001"/>
              <a:gd name="connsiteY28-58" fmla="*/ 1274060 h 2344739"/>
              <a:gd name="connsiteX29-59" fmla="*/ 11227161 w 12192001"/>
              <a:gd name="connsiteY29-60" fmla="*/ 1276236 h 2344739"/>
              <a:gd name="connsiteX30-61" fmla="*/ 11216939 w 12192001"/>
              <a:gd name="connsiteY30-62" fmla="*/ 1275961 h 2344739"/>
              <a:gd name="connsiteX31-63" fmla="*/ 11216036 w 12192001"/>
              <a:gd name="connsiteY31-64" fmla="*/ 1275018 h 2344739"/>
              <a:gd name="connsiteX32-65" fmla="*/ 11187737 w 12192001"/>
              <a:gd name="connsiteY32-66" fmla="*/ 1292383 h 2344739"/>
              <a:gd name="connsiteX33-67" fmla="*/ 11183353 w 12192001"/>
              <a:gd name="connsiteY33-68" fmla="*/ 1292525 h 2344739"/>
              <a:gd name="connsiteX34-69" fmla="*/ 11165706 w 12192001"/>
              <a:gd name="connsiteY34-70" fmla="*/ 1306612 h 2344739"/>
              <a:gd name="connsiteX35-71" fmla="*/ 11156163 w 12192001"/>
              <a:gd name="connsiteY35-72" fmla="*/ 1312414 h 2344739"/>
              <a:gd name="connsiteX36-73" fmla="*/ 11154348 w 12192001"/>
              <a:gd name="connsiteY36-74" fmla="*/ 1317097 h 2344739"/>
              <a:gd name="connsiteX37-75" fmla="*/ 11139813 w 12192001"/>
              <a:gd name="connsiteY37-76" fmla="*/ 1324115 h 2344739"/>
              <a:gd name="connsiteX38-77" fmla="*/ 11137813 w 12192001"/>
              <a:gd name="connsiteY38-78" fmla="*/ 1323772 h 2344739"/>
              <a:gd name="connsiteX39-79" fmla="*/ 11127060 w 12192001"/>
              <a:gd name="connsiteY39-80" fmla="*/ 1333832 h 2344739"/>
              <a:gd name="connsiteX40-81" fmla="*/ 11119543 w 12192001"/>
              <a:gd name="connsiteY40-82" fmla="*/ 1347424 h 2344739"/>
              <a:gd name="connsiteX41-83" fmla="*/ 10893535 w 12192001"/>
              <a:gd name="connsiteY41-84" fmla="*/ 1473399 h 2344739"/>
              <a:gd name="connsiteX42-85" fmla="*/ 10772152 w 12192001"/>
              <a:gd name="connsiteY42-86" fmla="*/ 1523191 h 2344739"/>
              <a:gd name="connsiteX43-87" fmla="*/ 10626520 w 12192001"/>
              <a:gd name="connsiteY43-88" fmla="*/ 1559229 h 2344739"/>
              <a:gd name="connsiteX44-89" fmla="*/ 10580747 w 12192001"/>
              <a:gd name="connsiteY44-90" fmla="*/ 1568689 h 2344739"/>
              <a:gd name="connsiteX45-91" fmla="*/ 10546642 w 12192001"/>
              <a:gd name="connsiteY45-92" fmla="*/ 1598423 h 2344739"/>
              <a:gd name="connsiteX46-93" fmla="*/ 10528495 w 12192001"/>
              <a:gd name="connsiteY46-94" fmla="*/ 1596907 h 2344739"/>
              <a:gd name="connsiteX47-95" fmla="*/ 10525298 w 12192001"/>
              <a:gd name="connsiteY47-96" fmla="*/ 1596411 h 2344739"/>
              <a:gd name="connsiteX48-97" fmla="*/ 10513981 w 12192001"/>
              <a:gd name="connsiteY48-98" fmla="*/ 1599537 h 2344739"/>
              <a:gd name="connsiteX49-99" fmla="*/ 10490587 w 12192001"/>
              <a:gd name="connsiteY49-100" fmla="*/ 1594156 h 2344739"/>
              <a:gd name="connsiteX50-101" fmla="*/ 10470270 w 12192001"/>
              <a:gd name="connsiteY50-102" fmla="*/ 1601693 h 2344739"/>
              <a:gd name="connsiteX51-103" fmla="*/ 10375894 w 12192001"/>
              <a:gd name="connsiteY51-104" fmla="*/ 1644598 h 2344739"/>
              <a:gd name="connsiteX52-105" fmla="*/ 10318190 w 12192001"/>
              <a:gd name="connsiteY52-106" fmla="*/ 1666221 h 2344739"/>
              <a:gd name="connsiteX53-107" fmla="*/ 10294319 w 12192001"/>
              <a:gd name="connsiteY53-108" fmla="*/ 1668079 h 2344739"/>
              <a:gd name="connsiteX54-109" fmla="*/ 10262295 w 12192001"/>
              <a:gd name="connsiteY54-110" fmla="*/ 1674948 h 2344739"/>
              <a:gd name="connsiteX55-111" fmla="*/ 10204270 w 12192001"/>
              <a:gd name="connsiteY55-112" fmla="*/ 1682149 h 2344739"/>
              <a:gd name="connsiteX56-113" fmla="*/ 10176611 w 12192001"/>
              <a:gd name="connsiteY56-114" fmla="*/ 1692943 h 2344739"/>
              <a:gd name="connsiteX57-115" fmla="*/ 10163922 w 12192001"/>
              <a:gd name="connsiteY57-116" fmla="*/ 1693739 h 2344739"/>
              <a:gd name="connsiteX58-117" fmla="*/ 10155160 w 12192001"/>
              <a:gd name="connsiteY58-118" fmla="*/ 1707487 h 2344739"/>
              <a:gd name="connsiteX59-119" fmla="*/ 10117119 w 12192001"/>
              <a:gd name="connsiteY59-120" fmla="*/ 1731142 h 2344739"/>
              <a:gd name="connsiteX60-121" fmla="*/ 10100445 w 12192001"/>
              <a:gd name="connsiteY60-122" fmla="*/ 1742432 h 2344739"/>
              <a:gd name="connsiteX61-123" fmla="*/ 10082169 w 12192001"/>
              <a:gd name="connsiteY61-124" fmla="*/ 1743296 h 2344739"/>
              <a:gd name="connsiteX62-125" fmla="*/ 10039240 w 12192001"/>
              <a:gd name="connsiteY62-126" fmla="*/ 1741632 h 2344739"/>
              <a:gd name="connsiteX63-127" fmla="*/ 9960019 w 12192001"/>
              <a:gd name="connsiteY63-128" fmla="*/ 1757147 h 2344739"/>
              <a:gd name="connsiteX64-129" fmla="*/ 9847792 w 12192001"/>
              <a:gd name="connsiteY64-130" fmla="*/ 1763915 h 2344739"/>
              <a:gd name="connsiteX65-131" fmla="*/ 9728309 w 12192001"/>
              <a:gd name="connsiteY65-132" fmla="*/ 1784122 h 2344739"/>
              <a:gd name="connsiteX66-133" fmla="*/ 9584507 w 12192001"/>
              <a:gd name="connsiteY66-134" fmla="*/ 1795542 h 2344739"/>
              <a:gd name="connsiteX67-135" fmla="*/ 9343052 w 12192001"/>
              <a:gd name="connsiteY67-136" fmla="*/ 1841244 h 2344739"/>
              <a:gd name="connsiteX68-137" fmla="*/ 9231370 w 12192001"/>
              <a:gd name="connsiteY68-138" fmla="*/ 1893149 h 2344739"/>
              <a:gd name="connsiteX69-139" fmla="*/ 9194810 w 12192001"/>
              <a:gd name="connsiteY69-140" fmla="*/ 1903228 h 2344739"/>
              <a:gd name="connsiteX70-141" fmla="*/ 9189246 w 12192001"/>
              <a:gd name="connsiteY70-142" fmla="*/ 1912467 h 2344739"/>
              <a:gd name="connsiteX71-143" fmla="*/ 9151232 w 12192001"/>
              <a:gd name="connsiteY71-144" fmla="*/ 1923669 h 2344739"/>
              <a:gd name="connsiteX72-145" fmla="*/ 9150210 w 12192001"/>
              <a:gd name="connsiteY72-146" fmla="*/ 1922604 h 2344739"/>
              <a:gd name="connsiteX73-147" fmla="*/ 9137318 w 12192001"/>
              <a:gd name="connsiteY73-148" fmla="*/ 1920435 h 2344739"/>
              <a:gd name="connsiteX74-149" fmla="*/ 9113812 w 12192001"/>
              <a:gd name="connsiteY74-150" fmla="*/ 1919069 h 2344739"/>
              <a:gd name="connsiteX75-151" fmla="*/ 9053453 w 12192001"/>
              <a:gd name="connsiteY75-152" fmla="*/ 1910755 h 2344739"/>
              <a:gd name="connsiteX76-153" fmla="*/ 9005486 w 12192001"/>
              <a:gd name="connsiteY76-154" fmla="*/ 1914040 h 2344739"/>
              <a:gd name="connsiteX77-155" fmla="*/ 9005201 w 12192001"/>
              <a:gd name="connsiteY77-156" fmla="*/ 1913800 h 2344739"/>
              <a:gd name="connsiteX78-157" fmla="*/ 8996232 w 12192001"/>
              <a:gd name="connsiteY78-158" fmla="*/ 1915011 h 2344739"/>
              <a:gd name="connsiteX79-159" fmla="*/ 8990394 w 12192001"/>
              <a:gd name="connsiteY79-160" fmla="*/ 1917072 h 2344739"/>
              <a:gd name="connsiteX80-161" fmla="*/ 8974337 w 12192001"/>
              <a:gd name="connsiteY80-162" fmla="*/ 1920298 h 2344739"/>
              <a:gd name="connsiteX81-163" fmla="*/ 8968011 w 12192001"/>
              <a:gd name="connsiteY81-164" fmla="*/ 1919598 h 2344739"/>
              <a:gd name="connsiteX82-165" fmla="*/ 8963048 w 12192001"/>
              <a:gd name="connsiteY82-166" fmla="*/ 1917373 h 2344739"/>
              <a:gd name="connsiteX83-167" fmla="*/ 8928988 w 12192001"/>
              <a:gd name="connsiteY83-168" fmla="*/ 1914185 h 2344739"/>
              <a:gd name="connsiteX84-169" fmla="*/ 8752444 w 12192001"/>
              <a:gd name="connsiteY84-170" fmla="*/ 1933417 h 2344739"/>
              <a:gd name="connsiteX85-171" fmla="*/ 8707847 w 12192001"/>
              <a:gd name="connsiteY85-172" fmla="*/ 1935518 h 2344739"/>
              <a:gd name="connsiteX86-173" fmla="*/ 8596071 w 12192001"/>
              <a:gd name="connsiteY86-174" fmla="*/ 1944090 h 2344739"/>
              <a:gd name="connsiteX87-175" fmla="*/ 8525230 w 12192001"/>
              <a:gd name="connsiteY87-176" fmla="*/ 1929248 h 2344739"/>
              <a:gd name="connsiteX88-177" fmla="*/ 8510983 w 12192001"/>
              <a:gd name="connsiteY88-178" fmla="*/ 1935163 h 2344739"/>
              <a:gd name="connsiteX89-179" fmla="*/ 8506167 w 12192001"/>
              <a:gd name="connsiteY89-180" fmla="*/ 1938164 h 2344739"/>
              <a:gd name="connsiteX90-181" fmla="*/ 8497968 w 12192001"/>
              <a:gd name="connsiteY90-182" fmla="*/ 1940902 h 2344739"/>
              <a:gd name="connsiteX91-183" fmla="*/ 8497594 w 12192001"/>
              <a:gd name="connsiteY91-184" fmla="*/ 1940723 h 2344739"/>
              <a:gd name="connsiteX92-185" fmla="*/ 8490249 w 12192001"/>
              <a:gd name="connsiteY92-186" fmla="*/ 1943773 h 2344739"/>
              <a:gd name="connsiteX93-187" fmla="*/ 8367182 w 12192001"/>
              <a:gd name="connsiteY93-188" fmla="*/ 1957815 h 2344739"/>
              <a:gd name="connsiteX94-189" fmla="*/ 8353799 w 12192001"/>
              <a:gd name="connsiteY94-190" fmla="*/ 1958009 h 2344739"/>
              <a:gd name="connsiteX95-191" fmla="*/ 8352373 w 12192001"/>
              <a:gd name="connsiteY95-192" fmla="*/ 1957169 h 2344739"/>
              <a:gd name="connsiteX96-193" fmla="*/ 8320104 w 12192001"/>
              <a:gd name="connsiteY96-194" fmla="*/ 1974587 h 2344739"/>
              <a:gd name="connsiteX97-195" fmla="*/ 8314433 w 12192001"/>
              <a:gd name="connsiteY97-196" fmla="*/ 1974913 h 2344739"/>
              <a:gd name="connsiteX98-197" fmla="*/ 8295174 w 12192001"/>
              <a:gd name="connsiteY98-198" fmla="*/ 1988808 h 2344739"/>
              <a:gd name="connsiteX99-199" fmla="*/ 8284276 w 12192001"/>
              <a:gd name="connsiteY99-200" fmla="*/ 1994631 h 2344739"/>
              <a:gd name="connsiteX100-201" fmla="*/ 8283150 w 12192001"/>
              <a:gd name="connsiteY100-202" fmla="*/ 1999074 h 2344739"/>
              <a:gd name="connsiteX101-203" fmla="*/ 8266076 w 12192001"/>
              <a:gd name="connsiteY101-204" fmla="*/ 2006249 h 2344739"/>
              <a:gd name="connsiteX102-205" fmla="*/ 8263377 w 12192001"/>
              <a:gd name="connsiteY102-206" fmla="*/ 2006019 h 2344739"/>
              <a:gd name="connsiteX103-207" fmla="*/ 8252033 w 12192001"/>
              <a:gd name="connsiteY103-208" fmla="*/ 2015862 h 2344739"/>
              <a:gd name="connsiteX104-209" fmla="*/ 8245834 w 12192001"/>
              <a:gd name="connsiteY104-210" fmla="*/ 2028854 h 2344739"/>
              <a:gd name="connsiteX105-211" fmla="*/ 8090272 w 12192001"/>
              <a:gd name="connsiteY105-212" fmla="*/ 2075015 h 2344739"/>
              <a:gd name="connsiteX106-213" fmla="*/ 7905407 w 12192001"/>
              <a:gd name="connsiteY106-214" fmla="*/ 2116988 h 2344739"/>
              <a:gd name="connsiteX107-215" fmla="*/ 7718745 w 12192001"/>
              <a:gd name="connsiteY107-216" fmla="*/ 2142703 h 2344739"/>
              <a:gd name="connsiteX108-217" fmla="*/ 7614347 w 12192001"/>
              <a:gd name="connsiteY108-218" fmla="*/ 2139232 h 2344739"/>
              <a:gd name="connsiteX109-219" fmla="*/ 7527543 w 12192001"/>
              <a:gd name="connsiteY109-220" fmla="*/ 2145060 h 2344739"/>
              <a:gd name="connsiteX110-221" fmla="*/ 7519571 w 12192001"/>
              <a:gd name="connsiteY110-222" fmla="*/ 2147613 h 2344739"/>
              <a:gd name="connsiteX111-223" fmla="*/ 7507411 w 12192001"/>
              <a:gd name="connsiteY111-224" fmla="*/ 2148948 h 2344739"/>
              <a:gd name="connsiteX112-225" fmla="*/ 7507040 w 12192001"/>
              <a:gd name="connsiteY112-226" fmla="*/ 2148621 h 2344739"/>
              <a:gd name="connsiteX113-227" fmla="*/ 7495795 w 12192001"/>
              <a:gd name="connsiteY113-228" fmla="*/ 2150573 h 2344739"/>
              <a:gd name="connsiteX114-229" fmla="*/ 7405391 w 12192001"/>
              <a:gd name="connsiteY114-230" fmla="*/ 2142468 h 2344739"/>
              <a:gd name="connsiteX115-231" fmla="*/ 7312180 w 12192001"/>
              <a:gd name="connsiteY115-232" fmla="*/ 2132873 h 2344739"/>
              <a:gd name="connsiteX116-233" fmla="*/ 7310853 w 12192001"/>
              <a:gd name="connsiteY116-234" fmla="*/ 2131431 h 2344739"/>
              <a:gd name="connsiteX117-235" fmla="*/ 7218559 w 12192001"/>
              <a:gd name="connsiteY117-236" fmla="*/ 2156680 h 2344739"/>
              <a:gd name="connsiteX118-237" fmla="*/ 7201101 w 12192001"/>
              <a:gd name="connsiteY118-238" fmla="*/ 2161230 h 2344739"/>
              <a:gd name="connsiteX119-239" fmla="*/ 7197004 w 12192001"/>
              <a:gd name="connsiteY119-240" fmla="*/ 2166588 h 2344739"/>
              <a:gd name="connsiteX120-241" fmla="*/ 7170808 w 12192001"/>
              <a:gd name="connsiteY120-242" fmla="*/ 2171236 h 2344739"/>
              <a:gd name="connsiteX121-243" fmla="*/ 7096988 w 12192001"/>
              <a:gd name="connsiteY121-244" fmla="*/ 2183464 h 2344739"/>
              <a:gd name="connsiteX122-245" fmla="*/ 7018496 w 12192001"/>
              <a:gd name="connsiteY122-246" fmla="*/ 2183090 h 2344739"/>
              <a:gd name="connsiteX123-247" fmla="*/ 6904146 w 12192001"/>
              <a:gd name="connsiteY123-248" fmla="*/ 2212596 h 2344739"/>
              <a:gd name="connsiteX124-249" fmla="*/ 6708222 w 12192001"/>
              <a:gd name="connsiteY124-250" fmla="*/ 2240551 h 2344739"/>
              <a:gd name="connsiteX125-251" fmla="*/ 6549454 w 12192001"/>
              <a:gd name="connsiteY125-252" fmla="*/ 2269327 h 2344739"/>
              <a:gd name="connsiteX126-253" fmla="*/ 6317560 w 12192001"/>
              <a:gd name="connsiteY126-254" fmla="*/ 2316127 h 2344739"/>
              <a:gd name="connsiteX127-255" fmla="*/ 6168674 w 12192001"/>
              <a:gd name="connsiteY127-256" fmla="*/ 2318214 h 2344739"/>
              <a:gd name="connsiteX128-257" fmla="*/ 6073848 w 12192001"/>
              <a:gd name="connsiteY128-258" fmla="*/ 2338676 h 2344739"/>
              <a:gd name="connsiteX129-259" fmla="*/ 6068529 w 12192001"/>
              <a:gd name="connsiteY129-260" fmla="*/ 2337139 h 2344739"/>
              <a:gd name="connsiteX130-261" fmla="*/ 6048638 w 12192001"/>
              <a:gd name="connsiteY130-262" fmla="*/ 2337822 h 2344739"/>
              <a:gd name="connsiteX131-263" fmla="*/ 6041285 w 12192001"/>
              <a:gd name="connsiteY131-264" fmla="*/ 2329473 h 2344739"/>
              <a:gd name="connsiteX132-265" fmla="*/ 6010090 w 12192001"/>
              <a:gd name="connsiteY132-266" fmla="*/ 2324380 h 2344739"/>
              <a:gd name="connsiteX133-267" fmla="*/ 5957375 w 12192001"/>
              <a:gd name="connsiteY133-268" fmla="*/ 2328024 h 2344739"/>
              <a:gd name="connsiteX134-269" fmla="*/ 5758919 w 12192001"/>
              <a:gd name="connsiteY134-270" fmla="*/ 2343716 h 2344739"/>
              <a:gd name="connsiteX135-271" fmla="*/ 5626960 w 12192001"/>
              <a:gd name="connsiteY135-272" fmla="*/ 2344739 h 2344739"/>
              <a:gd name="connsiteX136-273" fmla="*/ 5470906 w 12192001"/>
              <a:gd name="connsiteY136-274" fmla="*/ 2330719 h 2344739"/>
              <a:gd name="connsiteX137-275" fmla="*/ 5432761 w 12192001"/>
              <a:gd name="connsiteY137-276" fmla="*/ 2319466 h 2344739"/>
              <a:gd name="connsiteX138-277" fmla="*/ 5381669 w 12192001"/>
              <a:gd name="connsiteY138-278" fmla="*/ 2301764 h 2344739"/>
              <a:gd name="connsiteX139-279" fmla="*/ 5261764 w 12192001"/>
              <a:gd name="connsiteY139-280" fmla="*/ 2281347 h 2344739"/>
              <a:gd name="connsiteX140-281" fmla="*/ 5222961 w 12192001"/>
              <a:gd name="connsiteY140-282" fmla="*/ 2270223 h 2344739"/>
              <a:gd name="connsiteX141-283" fmla="*/ 5174660 w 12192001"/>
              <a:gd name="connsiteY141-284" fmla="*/ 2267233 h 2344739"/>
              <a:gd name="connsiteX142-285" fmla="*/ 5156554 w 12192001"/>
              <a:gd name="connsiteY142-286" fmla="*/ 2260010 h 2344739"/>
              <a:gd name="connsiteX143-287" fmla="*/ 5142599 w 12192001"/>
              <a:gd name="connsiteY143-288" fmla="*/ 2256610 h 2344739"/>
              <a:gd name="connsiteX144-289" fmla="*/ 5139596 w 12192001"/>
              <a:gd name="connsiteY144-290" fmla="*/ 2254509 h 2344739"/>
              <a:gd name="connsiteX145-291" fmla="*/ 5121659 w 12192001"/>
              <a:gd name="connsiteY145-292" fmla="*/ 2243656 h 2344739"/>
              <a:gd name="connsiteX146-293" fmla="*/ 5065790 w 12192001"/>
              <a:gd name="connsiteY146-294" fmla="*/ 2250227 h 2344739"/>
              <a:gd name="connsiteX147-295" fmla="*/ 5011514 w 12192001"/>
              <a:gd name="connsiteY147-296" fmla="*/ 2233846 h 2344739"/>
              <a:gd name="connsiteX148-297" fmla="*/ 4840441 w 12192001"/>
              <a:gd name="connsiteY148-298" fmla="*/ 2209829 h 2344739"/>
              <a:gd name="connsiteX149-299" fmla="*/ 4762447 w 12192001"/>
              <a:gd name="connsiteY149-300" fmla="*/ 2182061 h 2344739"/>
              <a:gd name="connsiteX150-301" fmla="*/ 4723186 w 12192001"/>
              <a:gd name="connsiteY150-302" fmla="*/ 2173047 h 2344739"/>
              <a:gd name="connsiteX151-303" fmla="*/ 4721176 w 12192001"/>
              <a:gd name="connsiteY151-304" fmla="*/ 2172298 h 2344739"/>
              <a:gd name="connsiteX152-305" fmla="*/ 4722111 w 12192001"/>
              <a:gd name="connsiteY152-306" fmla="*/ 2172087 h 2344739"/>
              <a:gd name="connsiteX153-307" fmla="*/ 4717202 w 12192001"/>
              <a:gd name="connsiteY153-308" fmla="*/ 2170817 h 2344739"/>
              <a:gd name="connsiteX154-309" fmla="*/ 4721176 w 12192001"/>
              <a:gd name="connsiteY154-310" fmla="*/ 2172298 h 2344739"/>
              <a:gd name="connsiteX155-311" fmla="*/ 4715526 w 12192001"/>
              <a:gd name="connsiteY155-312" fmla="*/ 2173573 h 2344739"/>
              <a:gd name="connsiteX156-313" fmla="*/ 4515814 w 12192001"/>
              <a:gd name="connsiteY156-314" fmla="*/ 2163671 h 2344739"/>
              <a:gd name="connsiteX157-315" fmla="*/ 4428543 w 12192001"/>
              <a:gd name="connsiteY157-316" fmla="*/ 2153020 h 2344739"/>
              <a:gd name="connsiteX158-317" fmla="*/ 4362875 w 12192001"/>
              <a:gd name="connsiteY158-318" fmla="*/ 2151674 h 2344739"/>
              <a:gd name="connsiteX159-319" fmla="*/ 4316966 w 12192001"/>
              <a:gd name="connsiteY159-320" fmla="*/ 2158289 h 2344739"/>
              <a:gd name="connsiteX160-321" fmla="*/ 4315110 w 12192001"/>
              <a:gd name="connsiteY160-322" fmla="*/ 2156948 h 2344739"/>
              <a:gd name="connsiteX161-323" fmla="*/ 4295144 w 12192001"/>
              <a:gd name="connsiteY161-324" fmla="*/ 2155069 h 2344739"/>
              <a:gd name="connsiteX162-325" fmla="*/ 4290064 w 12192001"/>
              <a:gd name="connsiteY162-326" fmla="*/ 2157986 h 2344739"/>
              <a:gd name="connsiteX163-327" fmla="*/ 4276142 w 12192001"/>
              <a:gd name="connsiteY163-328" fmla="*/ 2157740 h 2344739"/>
              <a:gd name="connsiteX164-329" fmla="*/ 4248117 w 12192001"/>
              <a:gd name="connsiteY164-330" fmla="*/ 2160064 h 2344739"/>
              <a:gd name="connsiteX165-331" fmla="*/ 4202051 w 12192001"/>
              <a:gd name="connsiteY165-332" fmla="*/ 2157269 h 2344739"/>
              <a:gd name="connsiteX166-333" fmla="*/ 4201745 w 12192001"/>
              <a:gd name="connsiteY166-334" fmla="*/ 2156010 h 2344739"/>
              <a:gd name="connsiteX167-335" fmla="*/ 4191248 w 12192001"/>
              <a:gd name="connsiteY167-336" fmla="*/ 2150376 h 2344739"/>
              <a:gd name="connsiteX168-337" fmla="*/ 4142745 w 12192001"/>
              <a:gd name="connsiteY168-338" fmla="*/ 2134511 h 2344739"/>
              <a:gd name="connsiteX169-339" fmla="*/ 4083097 w 12192001"/>
              <a:gd name="connsiteY169-340" fmla="*/ 2107978 h 2344739"/>
              <a:gd name="connsiteX170-341" fmla="*/ 4074546 w 12192001"/>
              <a:gd name="connsiteY170-342" fmla="*/ 2107143 h 2344739"/>
              <a:gd name="connsiteX171-343" fmla="*/ 4074427 w 12192001"/>
              <a:gd name="connsiteY171-344" fmla="*/ 2106844 h 2344739"/>
              <a:gd name="connsiteX172-345" fmla="*/ 4065510 w 12192001"/>
              <a:gd name="connsiteY172-346" fmla="*/ 2105400 h 2344739"/>
              <a:gd name="connsiteX173-347" fmla="*/ 4058954 w 12192001"/>
              <a:gd name="connsiteY173-348" fmla="*/ 2105618 h 2344739"/>
              <a:gd name="connsiteX174-349" fmla="*/ 4042364 w 12192001"/>
              <a:gd name="connsiteY174-350" fmla="*/ 2103997 h 2344739"/>
              <a:gd name="connsiteX175-351" fmla="*/ 4036997 w 12192001"/>
              <a:gd name="connsiteY175-352" fmla="*/ 2101563 h 2344739"/>
              <a:gd name="connsiteX176-353" fmla="*/ 4035363 w 12192001"/>
              <a:gd name="connsiteY176-354" fmla="*/ 2097896 h 2344739"/>
              <a:gd name="connsiteX177-355" fmla="*/ 4033778 w 12192001"/>
              <a:gd name="connsiteY177-356" fmla="*/ 2098131 h 2344739"/>
              <a:gd name="connsiteX178-357" fmla="*/ 4004538 w 12192001"/>
              <a:gd name="connsiteY178-358" fmla="*/ 2085563 h 2344739"/>
              <a:gd name="connsiteX179-359" fmla="*/ 3936846 w 12192001"/>
              <a:gd name="connsiteY179-360" fmla="*/ 2068106 h 2344739"/>
              <a:gd name="connsiteX180-361" fmla="*/ 3897275 w 12192001"/>
              <a:gd name="connsiteY180-362" fmla="*/ 2062451 h 2344739"/>
              <a:gd name="connsiteX181-363" fmla="*/ 3789760 w 12192001"/>
              <a:gd name="connsiteY181-364" fmla="*/ 2042213 h 2344739"/>
              <a:gd name="connsiteX182-365" fmla="*/ 3682513 w 12192001"/>
              <a:gd name="connsiteY182-366" fmla="*/ 2018290 h 2344739"/>
              <a:gd name="connsiteX183-367" fmla="*/ 3610035 w 12192001"/>
              <a:gd name="connsiteY183-368" fmla="*/ 1986019 h 2344739"/>
              <a:gd name="connsiteX184-369" fmla="*/ 3603855 w 12192001"/>
              <a:gd name="connsiteY184-370" fmla="*/ 1987381 h 2344739"/>
              <a:gd name="connsiteX185-371" fmla="*/ 3594736 w 12192001"/>
              <a:gd name="connsiteY185-372" fmla="*/ 1987545 h 2344739"/>
              <a:gd name="connsiteX186-373" fmla="*/ 3594501 w 12192001"/>
              <a:gd name="connsiteY186-374" fmla="*/ 1987276 h 2344739"/>
              <a:gd name="connsiteX187-375" fmla="*/ 3585978 w 12192001"/>
              <a:gd name="connsiteY187-376" fmla="*/ 1987966 h 2344739"/>
              <a:gd name="connsiteX188-377" fmla="*/ 3536135 w 12192001"/>
              <a:gd name="connsiteY188-378" fmla="*/ 1978267 h 2344739"/>
              <a:gd name="connsiteX189-379" fmla="*/ 3473223 w 12192001"/>
              <a:gd name="connsiteY189-380" fmla="*/ 1974606 h 2344739"/>
              <a:gd name="connsiteX190-381" fmla="*/ 3400728 w 12192001"/>
              <a:gd name="connsiteY190-382" fmla="*/ 1962558 h 2344739"/>
              <a:gd name="connsiteX191-383" fmla="*/ 3363888 w 12192001"/>
              <a:gd name="connsiteY191-384" fmla="*/ 1979510 h 2344739"/>
              <a:gd name="connsiteX192-385" fmla="*/ 3344026 w 12192001"/>
              <a:gd name="connsiteY192-386" fmla="*/ 1981192 h 2344739"/>
              <a:gd name="connsiteX193-387" fmla="*/ 3341698 w 12192001"/>
              <a:gd name="connsiteY193-388" fmla="*/ 1980217 h 2344739"/>
              <a:gd name="connsiteX194-389" fmla="*/ 3262356 w 12192001"/>
              <a:gd name="connsiteY194-390" fmla="*/ 1986094 h 2344739"/>
              <a:gd name="connsiteX195-391" fmla="*/ 3142556 w 12192001"/>
              <a:gd name="connsiteY195-392" fmla="*/ 1993869 h 2344739"/>
              <a:gd name="connsiteX196-393" fmla="*/ 3030291 w 12192001"/>
              <a:gd name="connsiteY196-394" fmla="*/ 1996512 h 2344739"/>
              <a:gd name="connsiteX197-395" fmla="*/ 2781569 w 12192001"/>
              <a:gd name="connsiteY197-396" fmla="*/ 2018333 h 2344739"/>
              <a:gd name="connsiteX198-397" fmla="*/ 2646527 w 12192001"/>
              <a:gd name="connsiteY198-398" fmla="*/ 2028869 h 2344739"/>
              <a:gd name="connsiteX199-399" fmla="*/ 2568028 w 12192001"/>
              <a:gd name="connsiteY199-400" fmla="*/ 2002628 h 2344739"/>
              <a:gd name="connsiteX200-401" fmla="*/ 2443255 w 12192001"/>
              <a:gd name="connsiteY200-402" fmla="*/ 2016529 h 2344739"/>
              <a:gd name="connsiteX201-403" fmla="*/ 2315112 w 12192001"/>
              <a:gd name="connsiteY201-404" fmla="*/ 2024996 h 2344739"/>
              <a:gd name="connsiteX202-405" fmla="*/ 2208578 w 12192001"/>
              <a:gd name="connsiteY202-406" fmla="*/ 2019763 h 2344739"/>
              <a:gd name="connsiteX203-407" fmla="*/ 2094665 w 12192001"/>
              <a:gd name="connsiteY203-408" fmla="*/ 2003052 h 2344739"/>
              <a:gd name="connsiteX204-409" fmla="*/ 1997356 w 12192001"/>
              <a:gd name="connsiteY204-410" fmla="*/ 1995032 h 2344739"/>
              <a:gd name="connsiteX205-411" fmla="*/ 1928172 w 12192001"/>
              <a:gd name="connsiteY205-412" fmla="*/ 2016977 h 2344739"/>
              <a:gd name="connsiteX206-413" fmla="*/ 1921650 w 12192001"/>
              <a:gd name="connsiteY206-414" fmla="*/ 2012146 h 2344739"/>
              <a:gd name="connsiteX207-415" fmla="*/ 1873080 w 12192001"/>
              <a:gd name="connsiteY207-416" fmla="*/ 2013741 h 2344739"/>
              <a:gd name="connsiteX208-417" fmla="*/ 1786655 w 12192001"/>
              <a:gd name="connsiteY208-418" fmla="*/ 2041363 h 2344739"/>
              <a:gd name="connsiteX209-419" fmla="*/ 1738204 w 12192001"/>
              <a:gd name="connsiteY209-420" fmla="*/ 2036312 h 2344739"/>
              <a:gd name="connsiteX210-421" fmla="*/ 1675071 w 12192001"/>
              <a:gd name="connsiteY210-422" fmla="*/ 2019963 h 2344739"/>
              <a:gd name="connsiteX211-423" fmla="*/ 1608669 w 12192001"/>
              <a:gd name="connsiteY211-424" fmla="*/ 2013066 h 2344739"/>
              <a:gd name="connsiteX212-425" fmla="*/ 1496110 w 12192001"/>
              <a:gd name="connsiteY212-426" fmla="*/ 1987476 h 2344739"/>
              <a:gd name="connsiteX213-427" fmla="*/ 1149979 w 12192001"/>
              <a:gd name="connsiteY213-428" fmla="*/ 1938041 h 2344739"/>
              <a:gd name="connsiteX214-429" fmla="*/ 858269 w 12192001"/>
              <a:gd name="connsiteY214-430" fmla="*/ 1928608 h 2344739"/>
              <a:gd name="connsiteX215-431" fmla="*/ 837540 w 12192001"/>
              <a:gd name="connsiteY215-432" fmla="*/ 1929821 h 2344739"/>
              <a:gd name="connsiteX216-433" fmla="*/ 816809 w 12192001"/>
              <a:gd name="connsiteY216-434" fmla="*/ 1927857 h 2344739"/>
              <a:gd name="connsiteX217-435" fmla="*/ 811506 w 12192001"/>
              <a:gd name="connsiteY217-436" fmla="*/ 1930751 h 2344739"/>
              <a:gd name="connsiteX218-437" fmla="*/ 797041 w 12192001"/>
              <a:gd name="connsiteY218-438" fmla="*/ 1930446 h 2344739"/>
              <a:gd name="connsiteX219-439" fmla="*/ 767901 w 12192001"/>
              <a:gd name="connsiteY219-440" fmla="*/ 1932653 h 2344739"/>
              <a:gd name="connsiteX220-441" fmla="*/ 763053 w 12192001"/>
              <a:gd name="connsiteY220-442" fmla="*/ 1930432 h 2344739"/>
              <a:gd name="connsiteX221-443" fmla="*/ 720047 w 12192001"/>
              <a:gd name="connsiteY221-444" fmla="*/ 1929661 h 2344739"/>
              <a:gd name="connsiteX222-445" fmla="*/ 719742 w 12192001"/>
              <a:gd name="connsiteY222-446" fmla="*/ 1928399 h 2344739"/>
              <a:gd name="connsiteX223-447" fmla="*/ 708875 w 12192001"/>
              <a:gd name="connsiteY223-448" fmla="*/ 1922722 h 2344739"/>
              <a:gd name="connsiteX224-449" fmla="*/ 596792 w 12192001"/>
              <a:gd name="connsiteY224-450" fmla="*/ 1879864 h 2344739"/>
              <a:gd name="connsiteX225-451" fmla="*/ 578535 w 12192001"/>
              <a:gd name="connsiteY225-452" fmla="*/ 1877212 h 2344739"/>
              <a:gd name="connsiteX226-453" fmla="*/ 571717 w 12192001"/>
              <a:gd name="connsiteY226-454" fmla="*/ 1877401 h 2344739"/>
              <a:gd name="connsiteX227-455" fmla="*/ 445099 w 12192001"/>
              <a:gd name="connsiteY227-456" fmla="*/ 1839371 h 2344739"/>
              <a:gd name="connsiteX228-457" fmla="*/ 404015 w 12192001"/>
              <a:gd name="connsiteY228-458" fmla="*/ 1833548 h 2344739"/>
              <a:gd name="connsiteX229-459" fmla="*/ 292435 w 12192001"/>
              <a:gd name="connsiteY229-460" fmla="*/ 1812852 h 2344739"/>
              <a:gd name="connsiteX230-461" fmla="*/ 118381 w 12192001"/>
              <a:gd name="connsiteY230-462" fmla="*/ 1761047 h 2344739"/>
              <a:gd name="connsiteX231-463" fmla="*/ 15526 w 12192001"/>
              <a:gd name="connsiteY231-464" fmla="*/ 1758191 h 2344739"/>
              <a:gd name="connsiteX232-465" fmla="*/ 2 w 12192001"/>
              <a:gd name="connsiteY232-466" fmla="*/ 1752722 h 2344739"/>
              <a:gd name="connsiteX233-467" fmla="*/ 1 w 12192001"/>
              <a:gd name="connsiteY233-468" fmla="*/ 762497 h 2344739"/>
              <a:gd name="connsiteX234-469" fmla="*/ 0 w 12192001"/>
              <a:gd name="connsiteY234-470" fmla="*/ 762497 h 2344739"/>
              <a:gd name="connsiteX235-471" fmla="*/ 0 w 12192001"/>
              <a:gd name="connsiteY235-472" fmla="*/ 222213 h 2344739"/>
              <a:gd name="connsiteX236" fmla="*/ 0 w 12192001"/>
              <a:gd name="connsiteY236" fmla="*/ 0 h 2344739"/>
              <a:gd name="connsiteX0-473" fmla="*/ 0 w 12192001"/>
              <a:gd name="connsiteY0-474" fmla="*/ 0 h 2344739"/>
              <a:gd name="connsiteX1-475" fmla="*/ 12192000 w 12192001"/>
              <a:gd name="connsiteY1-476" fmla="*/ 0 h 2344739"/>
              <a:gd name="connsiteX2-477" fmla="*/ 12192000 w 12192001"/>
              <a:gd name="connsiteY2-478" fmla="*/ 222213 h 2344739"/>
              <a:gd name="connsiteX3-479" fmla="*/ 12192000 w 12192001"/>
              <a:gd name="connsiteY3-480" fmla="*/ 389190 h 2344739"/>
              <a:gd name="connsiteX4-481" fmla="*/ 12192001 w 12192001"/>
              <a:gd name="connsiteY4-482" fmla="*/ 579739 h 2344739"/>
              <a:gd name="connsiteX5-483" fmla="*/ 12184838 w 12192001"/>
              <a:gd name="connsiteY5-484" fmla="*/ 584189 h 2344739"/>
              <a:gd name="connsiteX6-485" fmla="*/ 12155215 w 12192001"/>
              <a:gd name="connsiteY6-486" fmla="*/ 597366 h 2344739"/>
              <a:gd name="connsiteX7-487" fmla="*/ 12138067 w 12192001"/>
              <a:gd name="connsiteY7-488" fmla="*/ 623179 h 2344739"/>
              <a:gd name="connsiteX8-489" fmla="*/ 12125179 w 12192001"/>
              <a:gd name="connsiteY8-490" fmla="*/ 624690 h 2344739"/>
              <a:gd name="connsiteX9-491" fmla="*/ 12122859 w 12192001"/>
              <a:gd name="connsiteY9-492" fmla="*/ 624794 h 2344739"/>
              <a:gd name="connsiteX10-493" fmla="*/ 12115706 w 12192001"/>
              <a:gd name="connsiteY10-494" fmla="*/ 628608 h 2344739"/>
              <a:gd name="connsiteX11-495" fmla="*/ 12098349 w 12192001"/>
              <a:gd name="connsiteY11-496" fmla="*/ 628139 h 2344739"/>
              <a:gd name="connsiteX12-497" fmla="*/ 12085925 w 12192001"/>
              <a:gd name="connsiteY12-498" fmla="*/ 636341 h 2344739"/>
              <a:gd name="connsiteX13-499" fmla="*/ 12029925 w 12192001"/>
              <a:gd name="connsiteY13-500" fmla="*/ 680009 h 2344739"/>
              <a:gd name="connsiteX14-501" fmla="*/ 11994685 w 12192001"/>
              <a:gd name="connsiteY14-502" fmla="*/ 703458 h 2344739"/>
              <a:gd name="connsiteX15-503" fmla="*/ 11978569 w 12192001"/>
              <a:gd name="connsiteY15-504" fmla="*/ 708161 h 2344739"/>
              <a:gd name="connsiteX16-505" fmla="*/ 11957898 w 12192001"/>
              <a:gd name="connsiteY16-506" fmla="*/ 717558 h 2344739"/>
              <a:gd name="connsiteX17-507" fmla="*/ 11919306 w 12192001"/>
              <a:gd name="connsiteY17-508" fmla="*/ 730883 h 2344739"/>
              <a:gd name="connsiteX18-509" fmla="*/ 11902508 w 12192001"/>
              <a:gd name="connsiteY18-510" fmla="*/ 742426 h 2344739"/>
              <a:gd name="connsiteX19-511" fmla="*/ 11893900 w 12192001"/>
              <a:gd name="connsiteY19-512" fmla="*/ 744791 h 2344739"/>
              <a:gd name="connsiteX20-513" fmla="*/ 11890820 w 12192001"/>
              <a:gd name="connsiteY20-514" fmla="*/ 755729 h 2344739"/>
              <a:gd name="connsiteX21-515" fmla="*/ 11869628 w 12192001"/>
              <a:gd name="connsiteY21-516" fmla="*/ 777816 h 2344739"/>
              <a:gd name="connsiteX22-517" fmla="*/ 11857107 w 12192001"/>
              <a:gd name="connsiteY22-518" fmla="*/ 792050 h 2344739"/>
              <a:gd name="connsiteX23-519" fmla="*/ 11748619 w 12192001"/>
              <a:gd name="connsiteY23-520" fmla="*/ 872002 h 2344739"/>
              <a:gd name="connsiteX24-521" fmla="*/ 11595155 w 12192001"/>
              <a:gd name="connsiteY24-522" fmla="*/ 918898 h 2344739"/>
              <a:gd name="connsiteX25-523" fmla="*/ 11306392 w 12192001"/>
              <a:gd name="connsiteY25-524" fmla="*/ 1272239 h 2344739"/>
              <a:gd name="connsiteX26-525" fmla="*/ 11309326 w 12192001"/>
              <a:gd name="connsiteY26-526" fmla="*/ 1274846 h 2344739"/>
              <a:gd name="connsiteX27-527" fmla="*/ 11294224 w 12192001"/>
              <a:gd name="connsiteY27-528" fmla="*/ 1283683 h 2344739"/>
              <a:gd name="connsiteX28-529" fmla="*/ 11245526 w 12192001"/>
              <a:gd name="connsiteY28-530" fmla="*/ 1274060 h 2344739"/>
              <a:gd name="connsiteX29-531" fmla="*/ 11227161 w 12192001"/>
              <a:gd name="connsiteY29-532" fmla="*/ 1276236 h 2344739"/>
              <a:gd name="connsiteX30-533" fmla="*/ 11216939 w 12192001"/>
              <a:gd name="connsiteY30-534" fmla="*/ 1275961 h 2344739"/>
              <a:gd name="connsiteX31-535" fmla="*/ 11216036 w 12192001"/>
              <a:gd name="connsiteY31-536" fmla="*/ 1275018 h 2344739"/>
              <a:gd name="connsiteX32-537" fmla="*/ 11187737 w 12192001"/>
              <a:gd name="connsiteY32-538" fmla="*/ 1292383 h 2344739"/>
              <a:gd name="connsiteX33-539" fmla="*/ 11183353 w 12192001"/>
              <a:gd name="connsiteY33-540" fmla="*/ 1292525 h 2344739"/>
              <a:gd name="connsiteX34-541" fmla="*/ 11165706 w 12192001"/>
              <a:gd name="connsiteY34-542" fmla="*/ 1306612 h 2344739"/>
              <a:gd name="connsiteX35-543" fmla="*/ 11156163 w 12192001"/>
              <a:gd name="connsiteY35-544" fmla="*/ 1312414 h 2344739"/>
              <a:gd name="connsiteX36-545" fmla="*/ 11154348 w 12192001"/>
              <a:gd name="connsiteY36-546" fmla="*/ 1317097 h 2344739"/>
              <a:gd name="connsiteX37-547" fmla="*/ 11139813 w 12192001"/>
              <a:gd name="connsiteY37-548" fmla="*/ 1324115 h 2344739"/>
              <a:gd name="connsiteX38-549" fmla="*/ 11137813 w 12192001"/>
              <a:gd name="connsiteY38-550" fmla="*/ 1323772 h 2344739"/>
              <a:gd name="connsiteX39-551" fmla="*/ 11127060 w 12192001"/>
              <a:gd name="connsiteY39-552" fmla="*/ 1333832 h 2344739"/>
              <a:gd name="connsiteX40-553" fmla="*/ 11119543 w 12192001"/>
              <a:gd name="connsiteY40-554" fmla="*/ 1347424 h 2344739"/>
              <a:gd name="connsiteX41-555" fmla="*/ 10893535 w 12192001"/>
              <a:gd name="connsiteY41-556" fmla="*/ 1473399 h 2344739"/>
              <a:gd name="connsiteX42-557" fmla="*/ 10772152 w 12192001"/>
              <a:gd name="connsiteY42-558" fmla="*/ 1523191 h 2344739"/>
              <a:gd name="connsiteX43-559" fmla="*/ 10626520 w 12192001"/>
              <a:gd name="connsiteY43-560" fmla="*/ 1559229 h 2344739"/>
              <a:gd name="connsiteX44-561" fmla="*/ 10580747 w 12192001"/>
              <a:gd name="connsiteY44-562" fmla="*/ 1568689 h 2344739"/>
              <a:gd name="connsiteX45-563" fmla="*/ 10546642 w 12192001"/>
              <a:gd name="connsiteY45-564" fmla="*/ 1598423 h 2344739"/>
              <a:gd name="connsiteX46-565" fmla="*/ 10528495 w 12192001"/>
              <a:gd name="connsiteY46-566" fmla="*/ 1596907 h 2344739"/>
              <a:gd name="connsiteX47-567" fmla="*/ 10525298 w 12192001"/>
              <a:gd name="connsiteY47-568" fmla="*/ 1596411 h 2344739"/>
              <a:gd name="connsiteX48-569" fmla="*/ 10513981 w 12192001"/>
              <a:gd name="connsiteY48-570" fmla="*/ 1599537 h 2344739"/>
              <a:gd name="connsiteX49-571" fmla="*/ 10490587 w 12192001"/>
              <a:gd name="connsiteY49-572" fmla="*/ 1594156 h 2344739"/>
              <a:gd name="connsiteX50-573" fmla="*/ 10470270 w 12192001"/>
              <a:gd name="connsiteY50-574" fmla="*/ 1601693 h 2344739"/>
              <a:gd name="connsiteX51-575" fmla="*/ 10375894 w 12192001"/>
              <a:gd name="connsiteY51-576" fmla="*/ 1644598 h 2344739"/>
              <a:gd name="connsiteX52-577" fmla="*/ 10318190 w 12192001"/>
              <a:gd name="connsiteY52-578" fmla="*/ 1666221 h 2344739"/>
              <a:gd name="connsiteX53-579" fmla="*/ 10294319 w 12192001"/>
              <a:gd name="connsiteY53-580" fmla="*/ 1668079 h 2344739"/>
              <a:gd name="connsiteX54-581" fmla="*/ 10262295 w 12192001"/>
              <a:gd name="connsiteY54-582" fmla="*/ 1674948 h 2344739"/>
              <a:gd name="connsiteX55-583" fmla="*/ 10204270 w 12192001"/>
              <a:gd name="connsiteY55-584" fmla="*/ 1682149 h 2344739"/>
              <a:gd name="connsiteX56-585" fmla="*/ 10176611 w 12192001"/>
              <a:gd name="connsiteY56-586" fmla="*/ 1692943 h 2344739"/>
              <a:gd name="connsiteX57-587" fmla="*/ 10163922 w 12192001"/>
              <a:gd name="connsiteY57-588" fmla="*/ 1693739 h 2344739"/>
              <a:gd name="connsiteX58-589" fmla="*/ 10155160 w 12192001"/>
              <a:gd name="connsiteY58-590" fmla="*/ 1707487 h 2344739"/>
              <a:gd name="connsiteX59-591" fmla="*/ 10117119 w 12192001"/>
              <a:gd name="connsiteY59-592" fmla="*/ 1731142 h 2344739"/>
              <a:gd name="connsiteX60-593" fmla="*/ 10100445 w 12192001"/>
              <a:gd name="connsiteY60-594" fmla="*/ 1742432 h 2344739"/>
              <a:gd name="connsiteX61-595" fmla="*/ 10082169 w 12192001"/>
              <a:gd name="connsiteY61-596" fmla="*/ 1743296 h 2344739"/>
              <a:gd name="connsiteX62-597" fmla="*/ 10039240 w 12192001"/>
              <a:gd name="connsiteY62-598" fmla="*/ 1741632 h 2344739"/>
              <a:gd name="connsiteX63-599" fmla="*/ 9960019 w 12192001"/>
              <a:gd name="connsiteY63-600" fmla="*/ 1757147 h 2344739"/>
              <a:gd name="connsiteX64-601" fmla="*/ 9847792 w 12192001"/>
              <a:gd name="connsiteY64-602" fmla="*/ 1763915 h 2344739"/>
              <a:gd name="connsiteX65-603" fmla="*/ 9728309 w 12192001"/>
              <a:gd name="connsiteY65-604" fmla="*/ 1784122 h 2344739"/>
              <a:gd name="connsiteX66-605" fmla="*/ 9584507 w 12192001"/>
              <a:gd name="connsiteY66-606" fmla="*/ 1795542 h 2344739"/>
              <a:gd name="connsiteX67-607" fmla="*/ 9343052 w 12192001"/>
              <a:gd name="connsiteY67-608" fmla="*/ 1841244 h 2344739"/>
              <a:gd name="connsiteX68-609" fmla="*/ 9231370 w 12192001"/>
              <a:gd name="connsiteY68-610" fmla="*/ 1893149 h 2344739"/>
              <a:gd name="connsiteX69-611" fmla="*/ 9194810 w 12192001"/>
              <a:gd name="connsiteY69-612" fmla="*/ 1903228 h 2344739"/>
              <a:gd name="connsiteX70-613" fmla="*/ 9189246 w 12192001"/>
              <a:gd name="connsiteY70-614" fmla="*/ 1912467 h 2344739"/>
              <a:gd name="connsiteX71-615" fmla="*/ 9151232 w 12192001"/>
              <a:gd name="connsiteY71-616" fmla="*/ 1923669 h 2344739"/>
              <a:gd name="connsiteX72-617" fmla="*/ 9150210 w 12192001"/>
              <a:gd name="connsiteY72-618" fmla="*/ 1922604 h 2344739"/>
              <a:gd name="connsiteX73-619" fmla="*/ 9137318 w 12192001"/>
              <a:gd name="connsiteY73-620" fmla="*/ 1920435 h 2344739"/>
              <a:gd name="connsiteX74-621" fmla="*/ 9113812 w 12192001"/>
              <a:gd name="connsiteY74-622" fmla="*/ 1919069 h 2344739"/>
              <a:gd name="connsiteX75-623" fmla="*/ 9053453 w 12192001"/>
              <a:gd name="connsiteY75-624" fmla="*/ 1910755 h 2344739"/>
              <a:gd name="connsiteX76-625" fmla="*/ 9005486 w 12192001"/>
              <a:gd name="connsiteY76-626" fmla="*/ 1914040 h 2344739"/>
              <a:gd name="connsiteX77-627" fmla="*/ 9005201 w 12192001"/>
              <a:gd name="connsiteY77-628" fmla="*/ 1913800 h 2344739"/>
              <a:gd name="connsiteX78-629" fmla="*/ 8996232 w 12192001"/>
              <a:gd name="connsiteY78-630" fmla="*/ 1915011 h 2344739"/>
              <a:gd name="connsiteX79-631" fmla="*/ 8990394 w 12192001"/>
              <a:gd name="connsiteY79-632" fmla="*/ 1917072 h 2344739"/>
              <a:gd name="connsiteX80-633" fmla="*/ 8974337 w 12192001"/>
              <a:gd name="connsiteY80-634" fmla="*/ 1920298 h 2344739"/>
              <a:gd name="connsiteX81-635" fmla="*/ 8968011 w 12192001"/>
              <a:gd name="connsiteY81-636" fmla="*/ 1919598 h 2344739"/>
              <a:gd name="connsiteX82-637" fmla="*/ 8963048 w 12192001"/>
              <a:gd name="connsiteY82-638" fmla="*/ 1917373 h 2344739"/>
              <a:gd name="connsiteX83-639" fmla="*/ 8928988 w 12192001"/>
              <a:gd name="connsiteY83-640" fmla="*/ 1914185 h 2344739"/>
              <a:gd name="connsiteX84-641" fmla="*/ 8752444 w 12192001"/>
              <a:gd name="connsiteY84-642" fmla="*/ 1933417 h 2344739"/>
              <a:gd name="connsiteX85-643" fmla="*/ 8707847 w 12192001"/>
              <a:gd name="connsiteY85-644" fmla="*/ 1935518 h 2344739"/>
              <a:gd name="connsiteX86-645" fmla="*/ 8596071 w 12192001"/>
              <a:gd name="connsiteY86-646" fmla="*/ 1944090 h 2344739"/>
              <a:gd name="connsiteX87-647" fmla="*/ 8525230 w 12192001"/>
              <a:gd name="connsiteY87-648" fmla="*/ 1929248 h 2344739"/>
              <a:gd name="connsiteX88-649" fmla="*/ 8510983 w 12192001"/>
              <a:gd name="connsiteY88-650" fmla="*/ 1935163 h 2344739"/>
              <a:gd name="connsiteX89-651" fmla="*/ 8506167 w 12192001"/>
              <a:gd name="connsiteY89-652" fmla="*/ 1938164 h 2344739"/>
              <a:gd name="connsiteX90-653" fmla="*/ 8497968 w 12192001"/>
              <a:gd name="connsiteY90-654" fmla="*/ 1940902 h 2344739"/>
              <a:gd name="connsiteX91-655" fmla="*/ 8497594 w 12192001"/>
              <a:gd name="connsiteY91-656" fmla="*/ 1940723 h 2344739"/>
              <a:gd name="connsiteX92-657" fmla="*/ 8490249 w 12192001"/>
              <a:gd name="connsiteY92-658" fmla="*/ 1943773 h 2344739"/>
              <a:gd name="connsiteX93-659" fmla="*/ 8367182 w 12192001"/>
              <a:gd name="connsiteY93-660" fmla="*/ 1957815 h 2344739"/>
              <a:gd name="connsiteX94-661" fmla="*/ 8353799 w 12192001"/>
              <a:gd name="connsiteY94-662" fmla="*/ 1958009 h 2344739"/>
              <a:gd name="connsiteX95-663" fmla="*/ 8352373 w 12192001"/>
              <a:gd name="connsiteY95-664" fmla="*/ 1957169 h 2344739"/>
              <a:gd name="connsiteX96-665" fmla="*/ 8320104 w 12192001"/>
              <a:gd name="connsiteY96-666" fmla="*/ 1974587 h 2344739"/>
              <a:gd name="connsiteX97-667" fmla="*/ 8314433 w 12192001"/>
              <a:gd name="connsiteY97-668" fmla="*/ 1974913 h 2344739"/>
              <a:gd name="connsiteX98-669" fmla="*/ 8295174 w 12192001"/>
              <a:gd name="connsiteY98-670" fmla="*/ 1988808 h 2344739"/>
              <a:gd name="connsiteX99-671" fmla="*/ 8284276 w 12192001"/>
              <a:gd name="connsiteY99-672" fmla="*/ 1994631 h 2344739"/>
              <a:gd name="connsiteX100-673" fmla="*/ 8283150 w 12192001"/>
              <a:gd name="connsiteY100-674" fmla="*/ 1999074 h 2344739"/>
              <a:gd name="connsiteX101-675" fmla="*/ 8266076 w 12192001"/>
              <a:gd name="connsiteY101-676" fmla="*/ 2006249 h 2344739"/>
              <a:gd name="connsiteX102-677" fmla="*/ 8263377 w 12192001"/>
              <a:gd name="connsiteY102-678" fmla="*/ 2006019 h 2344739"/>
              <a:gd name="connsiteX103-679" fmla="*/ 8252033 w 12192001"/>
              <a:gd name="connsiteY103-680" fmla="*/ 2015862 h 2344739"/>
              <a:gd name="connsiteX104-681" fmla="*/ 8245834 w 12192001"/>
              <a:gd name="connsiteY104-682" fmla="*/ 2028854 h 2344739"/>
              <a:gd name="connsiteX105-683" fmla="*/ 8090272 w 12192001"/>
              <a:gd name="connsiteY105-684" fmla="*/ 2075015 h 2344739"/>
              <a:gd name="connsiteX106-685" fmla="*/ 7905407 w 12192001"/>
              <a:gd name="connsiteY106-686" fmla="*/ 2116988 h 2344739"/>
              <a:gd name="connsiteX107-687" fmla="*/ 7718745 w 12192001"/>
              <a:gd name="connsiteY107-688" fmla="*/ 2142703 h 2344739"/>
              <a:gd name="connsiteX108-689" fmla="*/ 7614347 w 12192001"/>
              <a:gd name="connsiteY108-690" fmla="*/ 2139232 h 2344739"/>
              <a:gd name="connsiteX109-691" fmla="*/ 7527543 w 12192001"/>
              <a:gd name="connsiteY109-692" fmla="*/ 2145060 h 2344739"/>
              <a:gd name="connsiteX110-693" fmla="*/ 7519571 w 12192001"/>
              <a:gd name="connsiteY110-694" fmla="*/ 2147613 h 2344739"/>
              <a:gd name="connsiteX111-695" fmla="*/ 7507411 w 12192001"/>
              <a:gd name="connsiteY111-696" fmla="*/ 2148948 h 2344739"/>
              <a:gd name="connsiteX112-697" fmla="*/ 7507040 w 12192001"/>
              <a:gd name="connsiteY112-698" fmla="*/ 2148621 h 2344739"/>
              <a:gd name="connsiteX113-699" fmla="*/ 7495795 w 12192001"/>
              <a:gd name="connsiteY113-700" fmla="*/ 2150573 h 2344739"/>
              <a:gd name="connsiteX114-701" fmla="*/ 7405391 w 12192001"/>
              <a:gd name="connsiteY114-702" fmla="*/ 2142468 h 2344739"/>
              <a:gd name="connsiteX115-703" fmla="*/ 7312180 w 12192001"/>
              <a:gd name="connsiteY115-704" fmla="*/ 2132873 h 2344739"/>
              <a:gd name="connsiteX116-705" fmla="*/ 7310853 w 12192001"/>
              <a:gd name="connsiteY116-706" fmla="*/ 2131431 h 2344739"/>
              <a:gd name="connsiteX117-707" fmla="*/ 7218559 w 12192001"/>
              <a:gd name="connsiteY117-708" fmla="*/ 2156680 h 2344739"/>
              <a:gd name="connsiteX118-709" fmla="*/ 7201101 w 12192001"/>
              <a:gd name="connsiteY118-710" fmla="*/ 2161230 h 2344739"/>
              <a:gd name="connsiteX119-711" fmla="*/ 7197004 w 12192001"/>
              <a:gd name="connsiteY119-712" fmla="*/ 2166588 h 2344739"/>
              <a:gd name="connsiteX120-713" fmla="*/ 7170808 w 12192001"/>
              <a:gd name="connsiteY120-714" fmla="*/ 2171236 h 2344739"/>
              <a:gd name="connsiteX121-715" fmla="*/ 7096988 w 12192001"/>
              <a:gd name="connsiteY121-716" fmla="*/ 2183464 h 2344739"/>
              <a:gd name="connsiteX122-717" fmla="*/ 7018496 w 12192001"/>
              <a:gd name="connsiteY122-718" fmla="*/ 2183090 h 2344739"/>
              <a:gd name="connsiteX123-719" fmla="*/ 6904146 w 12192001"/>
              <a:gd name="connsiteY123-720" fmla="*/ 2212596 h 2344739"/>
              <a:gd name="connsiteX124-721" fmla="*/ 6708222 w 12192001"/>
              <a:gd name="connsiteY124-722" fmla="*/ 2240551 h 2344739"/>
              <a:gd name="connsiteX125-723" fmla="*/ 6549454 w 12192001"/>
              <a:gd name="connsiteY125-724" fmla="*/ 2269327 h 2344739"/>
              <a:gd name="connsiteX126-725" fmla="*/ 6317560 w 12192001"/>
              <a:gd name="connsiteY126-726" fmla="*/ 2316127 h 2344739"/>
              <a:gd name="connsiteX127-727" fmla="*/ 6168674 w 12192001"/>
              <a:gd name="connsiteY127-728" fmla="*/ 2318214 h 2344739"/>
              <a:gd name="connsiteX128-729" fmla="*/ 6073848 w 12192001"/>
              <a:gd name="connsiteY128-730" fmla="*/ 2338676 h 2344739"/>
              <a:gd name="connsiteX129-731" fmla="*/ 6068529 w 12192001"/>
              <a:gd name="connsiteY129-732" fmla="*/ 2337139 h 2344739"/>
              <a:gd name="connsiteX130-733" fmla="*/ 6048638 w 12192001"/>
              <a:gd name="connsiteY130-734" fmla="*/ 2337822 h 2344739"/>
              <a:gd name="connsiteX131-735" fmla="*/ 6041285 w 12192001"/>
              <a:gd name="connsiteY131-736" fmla="*/ 2329473 h 2344739"/>
              <a:gd name="connsiteX132-737" fmla="*/ 6010090 w 12192001"/>
              <a:gd name="connsiteY132-738" fmla="*/ 2324380 h 2344739"/>
              <a:gd name="connsiteX133-739" fmla="*/ 5957375 w 12192001"/>
              <a:gd name="connsiteY133-740" fmla="*/ 2328024 h 2344739"/>
              <a:gd name="connsiteX134-741" fmla="*/ 5758919 w 12192001"/>
              <a:gd name="connsiteY134-742" fmla="*/ 2343716 h 2344739"/>
              <a:gd name="connsiteX135-743" fmla="*/ 5626960 w 12192001"/>
              <a:gd name="connsiteY135-744" fmla="*/ 2344739 h 2344739"/>
              <a:gd name="connsiteX136-745" fmla="*/ 5470906 w 12192001"/>
              <a:gd name="connsiteY136-746" fmla="*/ 2330719 h 2344739"/>
              <a:gd name="connsiteX137-747" fmla="*/ 5432761 w 12192001"/>
              <a:gd name="connsiteY137-748" fmla="*/ 2319466 h 2344739"/>
              <a:gd name="connsiteX138-749" fmla="*/ 5381669 w 12192001"/>
              <a:gd name="connsiteY138-750" fmla="*/ 2301764 h 2344739"/>
              <a:gd name="connsiteX139-751" fmla="*/ 5261764 w 12192001"/>
              <a:gd name="connsiteY139-752" fmla="*/ 2281347 h 2344739"/>
              <a:gd name="connsiteX140-753" fmla="*/ 5222961 w 12192001"/>
              <a:gd name="connsiteY140-754" fmla="*/ 2270223 h 2344739"/>
              <a:gd name="connsiteX141-755" fmla="*/ 5174660 w 12192001"/>
              <a:gd name="connsiteY141-756" fmla="*/ 2267233 h 2344739"/>
              <a:gd name="connsiteX142-757" fmla="*/ 5156554 w 12192001"/>
              <a:gd name="connsiteY142-758" fmla="*/ 2260010 h 2344739"/>
              <a:gd name="connsiteX143-759" fmla="*/ 5142599 w 12192001"/>
              <a:gd name="connsiteY143-760" fmla="*/ 2256610 h 2344739"/>
              <a:gd name="connsiteX144-761" fmla="*/ 5139596 w 12192001"/>
              <a:gd name="connsiteY144-762" fmla="*/ 2254509 h 2344739"/>
              <a:gd name="connsiteX145-763" fmla="*/ 5121659 w 12192001"/>
              <a:gd name="connsiteY145-764" fmla="*/ 2243656 h 2344739"/>
              <a:gd name="connsiteX146-765" fmla="*/ 5065790 w 12192001"/>
              <a:gd name="connsiteY146-766" fmla="*/ 2250227 h 2344739"/>
              <a:gd name="connsiteX147-767" fmla="*/ 5011514 w 12192001"/>
              <a:gd name="connsiteY147-768" fmla="*/ 2233846 h 2344739"/>
              <a:gd name="connsiteX148-769" fmla="*/ 4840441 w 12192001"/>
              <a:gd name="connsiteY148-770" fmla="*/ 2209829 h 2344739"/>
              <a:gd name="connsiteX149-771" fmla="*/ 4762447 w 12192001"/>
              <a:gd name="connsiteY149-772" fmla="*/ 2182061 h 2344739"/>
              <a:gd name="connsiteX150-773" fmla="*/ 4723186 w 12192001"/>
              <a:gd name="connsiteY150-774" fmla="*/ 2173047 h 2344739"/>
              <a:gd name="connsiteX151-775" fmla="*/ 4721176 w 12192001"/>
              <a:gd name="connsiteY151-776" fmla="*/ 2172298 h 2344739"/>
              <a:gd name="connsiteX152-777" fmla="*/ 4722111 w 12192001"/>
              <a:gd name="connsiteY152-778" fmla="*/ 2172087 h 2344739"/>
              <a:gd name="connsiteX153-779" fmla="*/ 4717202 w 12192001"/>
              <a:gd name="connsiteY153-780" fmla="*/ 2170817 h 2344739"/>
              <a:gd name="connsiteX154-781" fmla="*/ 4721176 w 12192001"/>
              <a:gd name="connsiteY154-782" fmla="*/ 2172298 h 2344739"/>
              <a:gd name="connsiteX155-783" fmla="*/ 4715526 w 12192001"/>
              <a:gd name="connsiteY155-784" fmla="*/ 2173573 h 2344739"/>
              <a:gd name="connsiteX156-785" fmla="*/ 4515814 w 12192001"/>
              <a:gd name="connsiteY156-786" fmla="*/ 2163671 h 2344739"/>
              <a:gd name="connsiteX157-787" fmla="*/ 4428543 w 12192001"/>
              <a:gd name="connsiteY157-788" fmla="*/ 2153020 h 2344739"/>
              <a:gd name="connsiteX158-789" fmla="*/ 4362875 w 12192001"/>
              <a:gd name="connsiteY158-790" fmla="*/ 2151674 h 2344739"/>
              <a:gd name="connsiteX159-791" fmla="*/ 4316966 w 12192001"/>
              <a:gd name="connsiteY159-792" fmla="*/ 2158289 h 2344739"/>
              <a:gd name="connsiteX160-793" fmla="*/ 4315110 w 12192001"/>
              <a:gd name="connsiteY160-794" fmla="*/ 2156948 h 2344739"/>
              <a:gd name="connsiteX161-795" fmla="*/ 4295144 w 12192001"/>
              <a:gd name="connsiteY161-796" fmla="*/ 2155069 h 2344739"/>
              <a:gd name="connsiteX162-797" fmla="*/ 4290064 w 12192001"/>
              <a:gd name="connsiteY162-798" fmla="*/ 2157986 h 2344739"/>
              <a:gd name="connsiteX163-799" fmla="*/ 4276142 w 12192001"/>
              <a:gd name="connsiteY163-800" fmla="*/ 2157740 h 2344739"/>
              <a:gd name="connsiteX164-801" fmla="*/ 4248117 w 12192001"/>
              <a:gd name="connsiteY164-802" fmla="*/ 2160064 h 2344739"/>
              <a:gd name="connsiteX165-803" fmla="*/ 4202051 w 12192001"/>
              <a:gd name="connsiteY165-804" fmla="*/ 2157269 h 2344739"/>
              <a:gd name="connsiteX166-805" fmla="*/ 4201745 w 12192001"/>
              <a:gd name="connsiteY166-806" fmla="*/ 2156010 h 2344739"/>
              <a:gd name="connsiteX167-807" fmla="*/ 4191248 w 12192001"/>
              <a:gd name="connsiteY167-808" fmla="*/ 2150376 h 2344739"/>
              <a:gd name="connsiteX168-809" fmla="*/ 4142745 w 12192001"/>
              <a:gd name="connsiteY168-810" fmla="*/ 2134511 h 2344739"/>
              <a:gd name="connsiteX169-811" fmla="*/ 4083097 w 12192001"/>
              <a:gd name="connsiteY169-812" fmla="*/ 2107978 h 2344739"/>
              <a:gd name="connsiteX170-813" fmla="*/ 4074546 w 12192001"/>
              <a:gd name="connsiteY170-814" fmla="*/ 2107143 h 2344739"/>
              <a:gd name="connsiteX171-815" fmla="*/ 4074427 w 12192001"/>
              <a:gd name="connsiteY171-816" fmla="*/ 2106844 h 2344739"/>
              <a:gd name="connsiteX172-817" fmla="*/ 4065510 w 12192001"/>
              <a:gd name="connsiteY172-818" fmla="*/ 2105400 h 2344739"/>
              <a:gd name="connsiteX173-819" fmla="*/ 4058954 w 12192001"/>
              <a:gd name="connsiteY173-820" fmla="*/ 2105618 h 2344739"/>
              <a:gd name="connsiteX174-821" fmla="*/ 4042364 w 12192001"/>
              <a:gd name="connsiteY174-822" fmla="*/ 2103997 h 2344739"/>
              <a:gd name="connsiteX175-823" fmla="*/ 4036997 w 12192001"/>
              <a:gd name="connsiteY175-824" fmla="*/ 2101563 h 2344739"/>
              <a:gd name="connsiteX176-825" fmla="*/ 4035363 w 12192001"/>
              <a:gd name="connsiteY176-826" fmla="*/ 2097896 h 2344739"/>
              <a:gd name="connsiteX177-827" fmla="*/ 4033778 w 12192001"/>
              <a:gd name="connsiteY177-828" fmla="*/ 2098131 h 2344739"/>
              <a:gd name="connsiteX178-829" fmla="*/ 4004538 w 12192001"/>
              <a:gd name="connsiteY178-830" fmla="*/ 2085563 h 2344739"/>
              <a:gd name="connsiteX179-831" fmla="*/ 3936846 w 12192001"/>
              <a:gd name="connsiteY179-832" fmla="*/ 2068106 h 2344739"/>
              <a:gd name="connsiteX180-833" fmla="*/ 3897275 w 12192001"/>
              <a:gd name="connsiteY180-834" fmla="*/ 2062451 h 2344739"/>
              <a:gd name="connsiteX181-835" fmla="*/ 3789760 w 12192001"/>
              <a:gd name="connsiteY181-836" fmla="*/ 2042213 h 2344739"/>
              <a:gd name="connsiteX182-837" fmla="*/ 3682513 w 12192001"/>
              <a:gd name="connsiteY182-838" fmla="*/ 2018290 h 2344739"/>
              <a:gd name="connsiteX183-839" fmla="*/ 3610035 w 12192001"/>
              <a:gd name="connsiteY183-840" fmla="*/ 1986019 h 2344739"/>
              <a:gd name="connsiteX184-841" fmla="*/ 3603855 w 12192001"/>
              <a:gd name="connsiteY184-842" fmla="*/ 1987381 h 2344739"/>
              <a:gd name="connsiteX185-843" fmla="*/ 3594736 w 12192001"/>
              <a:gd name="connsiteY185-844" fmla="*/ 1987545 h 2344739"/>
              <a:gd name="connsiteX186-845" fmla="*/ 3594501 w 12192001"/>
              <a:gd name="connsiteY186-846" fmla="*/ 1987276 h 2344739"/>
              <a:gd name="connsiteX187-847" fmla="*/ 3585978 w 12192001"/>
              <a:gd name="connsiteY187-848" fmla="*/ 1987966 h 2344739"/>
              <a:gd name="connsiteX188-849" fmla="*/ 3536135 w 12192001"/>
              <a:gd name="connsiteY188-850" fmla="*/ 1978267 h 2344739"/>
              <a:gd name="connsiteX189-851" fmla="*/ 3473223 w 12192001"/>
              <a:gd name="connsiteY189-852" fmla="*/ 1974606 h 2344739"/>
              <a:gd name="connsiteX190-853" fmla="*/ 3400728 w 12192001"/>
              <a:gd name="connsiteY190-854" fmla="*/ 1962558 h 2344739"/>
              <a:gd name="connsiteX191-855" fmla="*/ 3363888 w 12192001"/>
              <a:gd name="connsiteY191-856" fmla="*/ 1979510 h 2344739"/>
              <a:gd name="connsiteX192-857" fmla="*/ 3344026 w 12192001"/>
              <a:gd name="connsiteY192-858" fmla="*/ 1981192 h 2344739"/>
              <a:gd name="connsiteX193-859" fmla="*/ 3341698 w 12192001"/>
              <a:gd name="connsiteY193-860" fmla="*/ 1980217 h 2344739"/>
              <a:gd name="connsiteX194-861" fmla="*/ 3262356 w 12192001"/>
              <a:gd name="connsiteY194-862" fmla="*/ 1986094 h 2344739"/>
              <a:gd name="connsiteX195-863" fmla="*/ 3142556 w 12192001"/>
              <a:gd name="connsiteY195-864" fmla="*/ 1993869 h 2344739"/>
              <a:gd name="connsiteX196-865" fmla="*/ 3030291 w 12192001"/>
              <a:gd name="connsiteY196-866" fmla="*/ 1996512 h 2344739"/>
              <a:gd name="connsiteX197-867" fmla="*/ 2781569 w 12192001"/>
              <a:gd name="connsiteY197-868" fmla="*/ 2018333 h 2344739"/>
              <a:gd name="connsiteX198-869" fmla="*/ 2646527 w 12192001"/>
              <a:gd name="connsiteY198-870" fmla="*/ 2028869 h 2344739"/>
              <a:gd name="connsiteX199-871" fmla="*/ 2568028 w 12192001"/>
              <a:gd name="connsiteY199-872" fmla="*/ 2002628 h 2344739"/>
              <a:gd name="connsiteX200-873" fmla="*/ 2443255 w 12192001"/>
              <a:gd name="connsiteY200-874" fmla="*/ 2016529 h 2344739"/>
              <a:gd name="connsiteX201-875" fmla="*/ 2315112 w 12192001"/>
              <a:gd name="connsiteY201-876" fmla="*/ 2024996 h 2344739"/>
              <a:gd name="connsiteX202-877" fmla="*/ 2208578 w 12192001"/>
              <a:gd name="connsiteY202-878" fmla="*/ 2019763 h 2344739"/>
              <a:gd name="connsiteX203-879" fmla="*/ 2094665 w 12192001"/>
              <a:gd name="connsiteY203-880" fmla="*/ 2003052 h 2344739"/>
              <a:gd name="connsiteX204-881" fmla="*/ 1997356 w 12192001"/>
              <a:gd name="connsiteY204-882" fmla="*/ 1995032 h 2344739"/>
              <a:gd name="connsiteX205-883" fmla="*/ 1928172 w 12192001"/>
              <a:gd name="connsiteY205-884" fmla="*/ 2016977 h 2344739"/>
              <a:gd name="connsiteX206-885" fmla="*/ 1921650 w 12192001"/>
              <a:gd name="connsiteY206-886" fmla="*/ 2012146 h 2344739"/>
              <a:gd name="connsiteX207-887" fmla="*/ 1873080 w 12192001"/>
              <a:gd name="connsiteY207-888" fmla="*/ 2013741 h 2344739"/>
              <a:gd name="connsiteX208-889" fmla="*/ 1786655 w 12192001"/>
              <a:gd name="connsiteY208-890" fmla="*/ 2041363 h 2344739"/>
              <a:gd name="connsiteX209-891" fmla="*/ 1738204 w 12192001"/>
              <a:gd name="connsiteY209-892" fmla="*/ 2036312 h 2344739"/>
              <a:gd name="connsiteX210-893" fmla="*/ 1675071 w 12192001"/>
              <a:gd name="connsiteY210-894" fmla="*/ 2019963 h 2344739"/>
              <a:gd name="connsiteX211-895" fmla="*/ 1608669 w 12192001"/>
              <a:gd name="connsiteY211-896" fmla="*/ 2013066 h 2344739"/>
              <a:gd name="connsiteX212-897" fmla="*/ 1496110 w 12192001"/>
              <a:gd name="connsiteY212-898" fmla="*/ 1987476 h 2344739"/>
              <a:gd name="connsiteX213-899" fmla="*/ 1149979 w 12192001"/>
              <a:gd name="connsiteY213-900" fmla="*/ 1938041 h 2344739"/>
              <a:gd name="connsiteX214-901" fmla="*/ 858269 w 12192001"/>
              <a:gd name="connsiteY214-902" fmla="*/ 1928608 h 2344739"/>
              <a:gd name="connsiteX215-903" fmla="*/ 837540 w 12192001"/>
              <a:gd name="connsiteY215-904" fmla="*/ 1929821 h 2344739"/>
              <a:gd name="connsiteX216-905" fmla="*/ 816809 w 12192001"/>
              <a:gd name="connsiteY216-906" fmla="*/ 1927857 h 2344739"/>
              <a:gd name="connsiteX217-907" fmla="*/ 811506 w 12192001"/>
              <a:gd name="connsiteY217-908" fmla="*/ 1930751 h 2344739"/>
              <a:gd name="connsiteX218-909" fmla="*/ 797041 w 12192001"/>
              <a:gd name="connsiteY218-910" fmla="*/ 1930446 h 2344739"/>
              <a:gd name="connsiteX219-911" fmla="*/ 767901 w 12192001"/>
              <a:gd name="connsiteY219-912" fmla="*/ 1932653 h 2344739"/>
              <a:gd name="connsiteX220-913" fmla="*/ 763053 w 12192001"/>
              <a:gd name="connsiteY220-914" fmla="*/ 1930432 h 2344739"/>
              <a:gd name="connsiteX221-915" fmla="*/ 720047 w 12192001"/>
              <a:gd name="connsiteY221-916" fmla="*/ 1929661 h 2344739"/>
              <a:gd name="connsiteX222-917" fmla="*/ 719742 w 12192001"/>
              <a:gd name="connsiteY222-918" fmla="*/ 1928399 h 2344739"/>
              <a:gd name="connsiteX223-919" fmla="*/ 708875 w 12192001"/>
              <a:gd name="connsiteY223-920" fmla="*/ 1922722 h 2344739"/>
              <a:gd name="connsiteX224-921" fmla="*/ 596792 w 12192001"/>
              <a:gd name="connsiteY224-922" fmla="*/ 1879864 h 2344739"/>
              <a:gd name="connsiteX225-923" fmla="*/ 578535 w 12192001"/>
              <a:gd name="connsiteY225-924" fmla="*/ 1877212 h 2344739"/>
              <a:gd name="connsiteX226-925" fmla="*/ 571717 w 12192001"/>
              <a:gd name="connsiteY226-926" fmla="*/ 1877401 h 2344739"/>
              <a:gd name="connsiteX227-927" fmla="*/ 445099 w 12192001"/>
              <a:gd name="connsiteY227-928" fmla="*/ 1839371 h 2344739"/>
              <a:gd name="connsiteX228-929" fmla="*/ 404015 w 12192001"/>
              <a:gd name="connsiteY228-930" fmla="*/ 1833548 h 2344739"/>
              <a:gd name="connsiteX229-931" fmla="*/ 292435 w 12192001"/>
              <a:gd name="connsiteY229-932" fmla="*/ 1812852 h 2344739"/>
              <a:gd name="connsiteX230-933" fmla="*/ 118381 w 12192001"/>
              <a:gd name="connsiteY230-934" fmla="*/ 1761047 h 2344739"/>
              <a:gd name="connsiteX231-935" fmla="*/ 15526 w 12192001"/>
              <a:gd name="connsiteY231-936" fmla="*/ 1758191 h 2344739"/>
              <a:gd name="connsiteX232-937" fmla="*/ 2 w 12192001"/>
              <a:gd name="connsiteY232-938" fmla="*/ 1752722 h 2344739"/>
              <a:gd name="connsiteX233-939" fmla="*/ 1 w 12192001"/>
              <a:gd name="connsiteY233-940" fmla="*/ 762497 h 2344739"/>
              <a:gd name="connsiteX234-941" fmla="*/ 0 w 12192001"/>
              <a:gd name="connsiteY234-942" fmla="*/ 762497 h 2344739"/>
              <a:gd name="connsiteX235-943" fmla="*/ 0 w 12192001"/>
              <a:gd name="connsiteY235-944" fmla="*/ 222213 h 2344739"/>
              <a:gd name="connsiteX236-945" fmla="*/ 0 w 12192001"/>
              <a:gd name="connsiteY236-946" fmla="*/ 0 h 2344739"/>
              <a:gd name="connsiteX0-947" fmla="*/ 0 w 12192001"/>
              <a:gd name="connsiteY0-948" fmla="*/ 0 h 2344739"/>
              <a:gd name="connsiteX1-949" fmla="*/ 12192000 w 12192001"/>
              <a:gd name="connsiteY1-950" fmla="*/ 0 h 2344739"/>
              <a:gd name="connsiteX2-951" fmla="*/ 12192000 w 12192001"/>
              <a:gd name="connsiteY2-952" fmla="*/ 222213 h 2344739"/>
              <a:gd name="connsiteX3-953" fmla="*/ 12192000 w 12192001"/>
              <a:gd name="connsiteY3-954" fmla="*/ 389190 h 2344739"/>
              <a:gd name="connsiteX4-955" fmla="*/ 12192001 w 12192001"/>
              <a:gd name="connsiteY4-956" fmla="*/ 579739 h 2344739"/>
              <a:gd name="connsiteX5-957" fmla="*/ 12184838 w 12192001"/>
              <a:gd name="connsiteY5-958" fmla="*/ 584189 h 2344739"/>
              <a:gd name="connsiteX6-959" fmla="*/ 12155215 w 12192001"/>
              <a:gd name="connsiteY6-960" fmla="*/ 597366 h 2344739"/>
              <a:gd name="connsiteX7-961" fmla="*/ 12138067 w 12192001"/>
              <a:gd name="connsiteY7-962" fmla="*/ 623179 h 2344739"/>
              <a:gd name="connsiteX8-963" fmla="*/ 12125179 w 12192001"/>
              <a:gd name="connsiteY8-964" fmla="*/ 624690 h 2344739"/>
              <a:gd name="connsiteX9-965" fmla="*/ 12122859 w 12192001"/>
              <a:gd name="connsiteY9-966" fmla="*/ 624794 h 2344739"/>
              <a:gd name="connsiteX10-967" fmla="*/ 12115706 w 12192001"/>
              <a:gd name="connsiteY10-968" fmla="*/ 628608 h 2344739"/>
              <a:gd name="connsiteX11-969" fmla="*/ 12098349 w 12192001"/>
              <a:gd name="connsiteY11-970" fmla="*/ 628139 h 2344739"/>
              <a:gd name="connsiteX12-971" fmla="*/ 12085925 w 12192001"/>
              <a:gd name="connsiteY12-972" fmla="*/ 636341 h 2344739"/>
              <a:gd name="connsiteX13-973" fmla="*/ 12029925 w 12192001"/>
              <a:gd name="connsiteY13-974" fmla="*/ 680009 h 2344739"/>
              <a:gd name="connsiteX14-975" fmla="*/ 11994685 w 12192001"/>
              <a:gd name="connsiteY14-976" fmla="*/ 703458 h 2344739"/>
              <a:gd name="connsiteX15-977" fmla="*/ 11978569 w 12192001"/>
              <a:gd name="connsiteY15-978" fmla="*/ 708161 h 2344739"/>
              <a:gd name="connsiteX16-979" fmla="*/ 11957898 w 12192001"/>
              <a:gd name="connsiteY16-980" fmla="*/ 717558 h 2344739"/>
              <a:gd name="connsiteX17-981" fmla="*/ 11919306 w 12192001"/>
              <a:gd name="connsiteY17-982" fmla="*/ 730883 h 2344739"/>
              <a:gd name="connsiteX18-983" fmla="*/ 11902508 w 12192001"/>
              <a:gd name="connsiteY18-984" fmla="*/ 742426 h 2344739"/>
              <a:gd name="connsiteX19-985" fmla="*/ 11893900 w 12192001"/>
              <a:gd name="connsiteY19-986" fmla="*/ 744791 h 2344739"/>
              <a:gd name="connsiteX20-987" fmla="*/ 11890820 w 12192001"/>
              <a:gd name="connsiteY20-988" fmla="*/ 755729 h 2344739"/>
              <a:gd name="connsiteX21-989" fmla="*/ 11869628 w 12192001"/>
              <a:gd name="connsiteY21-990" fmla="*/ 777816 h 2344739"/>
              <a:gd name="connsiteX22-991" fmla="*/ 11812228 w 12192001"/>
              <a:gd name="connsiteY22-992" fmla="*/ 797659 h 2344739"/>
              <a:gd name="connsiteX23-993" fmla="*/ 11748619 w 12192001"/>
              <a:gd name="connsiteY23-994" fmla="*/ 872002 h 2344739"/>
              <a:gd name="connsiteX24-995" fmla="*/ 11595155 w 12192001"/>
              <a:gd name="connsiteY24-996" fmla="*/ 918898 h 2344739"/>
              <a:gd name="connsiteX25-997" fmla="*/ 11306392 w 12192001"/>
              <a:gd name="connsiteY25-998" fmla="*/ 1272239 h 2344739"/>
              <a:gd name="connsiteX26-999" fmla="*/ 11309326 w 12192001"/>
              <a:gd name="connsiteY26-1000" fmla="*/ 1274846 h 2344739"/>
              <a:gd name="connsiteX27-1001" fmla="*/ 11294224 w 12192001"/>
              <a:gd name="connsiteY27-1002" fmla="*/ 1283683 h 2344739"/>
              <a:gd name="connsiteX28-1003" fmla="*/ 11245526 w 12192001"/>
              <a:gd name="connsiteY28-1004" fmla="*/ 1274060 h 2344739"/>
              <a:gd name="connsiteX29-1005" fmla="*/ 11227161 w 12192001"/>
              <a:gd name="connsiteY29-1006" fmla="*/ 1276236 h 2344739"/>
              <a:gd name="connsiteX30-1007" fmla="*/ 11216939 w 12192001"/>
              <a:gd name="connsiteY30-1008" fmla="*/ 1275961 h 2344739"/>
              <a:gd name="connsiteX31-1009" fmla="*/ 11216036 w 12192001"/>
              <a:gd name="connsiteY31-1010" fmla="*/ 1275018 h 2344739"/>
              <a:gd name="connsiteX32-1011" fmla="*/ 11187737 w 12192001"/>
              <a:gd name="connsiteY32-1012" fmla="*/ 1292383 h 2344739"/>
              <a:gd name="connsiteX33-1013" fmla="*/ 11183353 w 12192001"/>
              <a:gd name="connsiteY33-1014" fmla="*/ 1292525 h 2344739"/>
              <a:gd name="connsiteX34-1015" fmla="*/ 11165706 w 12192001"/>
              <a:gd name="connsiteY34-1016" fmla="*/ 1306612 h 2344739"/>
              <a:gd name="connsiteX35-1017" fmla="*/ 11156163 w 12192001"/>
              <a:gd name="connsiteY35-1018" fmla="*/ 1312414 h 2344739"/>
              <a:gd name="connsiteX36-1019" fmla="*/ 11154348 w 12192001"/>
              <a:gd name="connsiteY36-1020" fmla="*/ 1317097 h 2344739"/>
              <a:gd name="connsiteX37-1021" fmla="*/ 11139813 w 12192001"/>
              <a:gd name="connsiteY37-1022" fmla="*/ 1324115 h 2344739"/>
              <a:gd name="connsiteX38-1023" fmla="*/ 11137813 w 12192001"/>
              <a:gd name="connsiteY38-1024" fmla="*/ 1323772 h 2344739"/>
              <a:gd name="connsiteX39-1025" fmla="*/ 11127060 w 12192001"/>
              <a:gd name="connsiteY39-1026" fmla="*/ 1333832 h 2344739"/>
              <a:gd name="connsiteX40-1027" fmla="*/ 11119543 w 12192001"/>
              <a:gd name="connsiteY40-1028" fmla="*/ 1347424 h 2344739"/>
              <a:gd name="connsiteX41-1029" fmla="*/ 10893535 w 12192001"/>
              <a:gd name="connsiteY41-1030" fmla="*/ 1473399 h 2344739"/>
              <a:gd name="connsiteX42-1031" fmla="*/ 10772152 w 12192001"/>
              <a:gd name="connsiteY42-1032" fmla="*/ 1523191 h 2344739"/>
              <a:gd name="connsiteX43-1033" fmla="*/ 10626520 w 12192001"/>
              <a:gd name="connsiteY43-1034" fmla="*/ 1559229 h 2344739"/>
              <a:gd name="connsiteX44-1035" fmla="*/ 10580747 w 12192001"/>
              <a:gd name="connsiteY44-1036" fmla="*/ 1568689 h 2344739"/>
              <a:gd name="connsiteX45-1037" fmla="*/ 10546642 w 12192001"/>
              <a:gd name="connsiteY45-1038" fmla="*/ 1598423 h 2344739"/>
              <a:gd name="connsiteX46-1039" fmla="*/ 10528495 w 12192001"/>
              <a:gd name="connsiteY46-1040" fmla="*/ 1596907 h 2344739"/>
              <a:gd name="connsiteX47-1041" fmla="*/ 10525298 w 12192001"/>
              <a:gd name="connsiteY47-1042" fmla="*/ 1596411 h 2344739"/>
              <a:gd name="connsiteX48-1043" fmla="*/ 10513981 w 12192001"/>
              <a:gd name="connsiteY48-1044" fmla="*/ 1599537 h 2344739"/>
              <a:gd name="connsiteX49-1045" fmla="*/ 10490587 w 12192001"/>
              <a:gd name="connsiteY49-1046" fmla="*/ 1594156 h 2344739"/>
              <a:gd name="connsiteX50-1047" fmla="*/ 10470270 w 12192001"/>
              <a:gd name="connsiteY50-1048" fmla="*/ 1601693 h 2344739"/>
              <a:gd name="connsiteX51-1049" fmla="*/ 10375894 w 12192001"/>
              <a:gd name="connsiteY51-1050" fmla="*/ 1644598 h 2344739"/>
              <a:gd name="connsiteX52-1051" fmla="*/ 10318190 w 12192001"/>
              <a:gd name="connsiteY52-1052" fmla="*/ 1666221 h 2344739"/>
              <a:gd name="connsiteX53-1053" fmla="*/ 10294319 w 12192001"/>
              <a:gd name="connsiteY53-1054" fmla="*/ 1668079 h 2344739"/>
              <a:gd name="connsiteX54-1055" fmla="*/ 10262295 w 12192001"/>
              <a:gd name="connsiteY54-1056" fmla="*/ 1674948 h 2344739"/>
              <a:gd name="connsiteX55-1057" fmla="*/ 10204270 w 12192001"/>
              <a:gd name="connsiteY55-1058" fmla="*/ 1682149 h 2344739"/>
              <a:gd name="connsiteX56-1059" fmla="*/ 10176611 w 12192001"/>
              <a:gd name="connsiteY56-1060" fmla="*/ 1692943 h 2344739"/>
              <a:gd name="connsiteX57-1061" fmla="*/ 10163922 w 12192001"/>
              <a:gd name="connsiteY57-1062" fmla="*/ 1693739 h 2344739"/>
              <a:gd name="connsiteX58-1063" fmla="*/ 10155160 w 12192001"/>
              <a:gd name="connsiteY58-1064" fmla="*/ 1707487 h 2344739"/>
              <a:gd name="connsiteX59-1065" fmla="*/ 10117119 w 12192001"/>
              <a:gd name="connsiteY59-1066" fmla="*/ 1731142 h 2344739"/>
              <a:gd name="connsiteX60-1067" fmla="*/ 10100445 w 12192001"/>
              <a:gd name="connsiteY60-1068" fmla="*/ 1742432 h 2344739"/>
              <a:gd name="connsiteX61-1069" fmla="*/ 10082169 w 12192001"/>
              <a:gd name="connsiteY61-1070" fmla="*/ 1743296 h 2344739"/>
              <a:gd name="connsiteX62-1071" fmla="*/ 10039240 w 12192001"/>
              <a:gd name="connsiteY62-1072" fmla="*/ 1741632 h 2344739"/>
              <a:gd name="connsiteX63-1073" fmla="*/ 9960019 w 12192001"/>
              <a:gd name="connsiteY63-1074" fmla="*/ 1757147 h 2344739"/>
              <a:gd name="connsiteX64-1075" fmla="*/ 9847792 w 12192001"/>
              <a:gd name="connsiteY64-1076" fmla="*/ 1763915 h 2344739"/>
              <a:gd name="connsiteX65-1077" fmla="*/ 9728309 w 12192001"/>
              <a:gd name="connsiteY65-1078" fmla="*/ 1784122 h 2344739"/>
              <a:gd name="connsiteX66-1079" fmla="*/ 9584507 w 12192001"/>
              <a:gd name="connsiteY66-1080" fmla="*/ 1795542 h 2344739"/>
              <a:gd name="connsiteX67-1081" fmla="*/ 9343052 w 12192001"/>
              <a:gd name="connsiteY67-1082" fmla="*/ 1841244 h 2344739"/>
              <a:gd name="connsiteX68-1083" fmla="*/ 9231370 w 12192001"/>
              <a:gd name="connsiteY68-1084" fmla="*/ 1893149 h 2344739"/>
              <a:gd name="connsiteX69-1085" fmla="*/ 9194810 w 12192001"/>
              <a:gd name="connsiteY69-1086" fmla="*/ 1903228 h 2344739"/>
              <a:gd name="connsiteX70-1087" fmla="*/ 9189246 w 12192001"/>
              <a:gd name="connsiteY70-1088" fmla="*/ 1912467 h 2344739"/>
              <a:gd name="connsiteX71-1089" fmla="*/ 9151232 w 12192001"/>
              <a:gd name="connsiteY71-1090" fmla="*/ 1923669 h 2344739"/>
              <a:gd name="connsiteX72-1091" fmla="*/ 9150210 w 12192001"/>
              <a:gd name="connsiteY72-1092" fmla="*/ 1922604 h 2344739"/>
              <a:gd name="connsiteX73-1093" fmla="*/ 9137318 w 12192001"/>
              <a:gd name="connsiteY73-1094" fmla="*/ 1920435 h 2344739"/>
              <a:gd name="connsiteX74-1095" fmla="*/ 9113812 w 12192001"/>
              <a:gd name="connsiteY74-1096" fmla="*/ 1919069 h 2344739"/>
              <a:gd name="connsiteX75-1097" fmla="*/ 9053453 w 12192001"/>
              <a:gd name="connsiteY75-1098" fmla="*/ 1910755 h 2344739"/>
              <a:gd name="connsiteX76-1099" fmla="*/ 9005486 w 12192001"/>
              <a:gd name="connsiteY76-1100" fmla="*/ 1914040 h 2344739"/>
              <a:gd name="connsiteX77-1101" fmla="*/ 9005201 w 12192001"/>
              <a:gd name="connsiteY77-1102" fmla="*/ 1913800 h 2344739"/>
              <a:gd name="connsiteX78-1103" fmla="*/ 8996232 w 12192001"/>
              <a:gd name="connsiteY78-1104" fmla="*/ 1915011 h 2344739"/>
              <a:gd name="connsiteX79-1105" fmla="*/ 8990394 w 12192001"/>
              <a:gd name="connsiteY79-1106" fmla="*/ 1917072 h 2344739"/>
              <a:gd name="connsiteX80-1107" fmla="*/ 8974337 w 12192001"/>
              <a:gd name="connsiteY80-1108" fmla="*/ 1920298 h 2344739"/>
              <a:gd name="connsiteX81-1109" fmla="*/ 8968011 w 12192001"/>
              <a:gd name="connsiteY81-1110" fmla="*/ 1919598 h 2344739"/>
              <a:gd name="connsiteX82-1111" fmla="*/ 8963048 w 12192001"/>
              <a:gd name="connsiteY82-1112" fmla="*/ 1917373 h 2344739"/>
              <a:gd name="connsiteX83-1113" fmla="*/ 8928988 w 12192001"/>
              <a:gd name="connsiteY83-1114" fmla="*/ 1914185 h 2344739"/>
              <a:gd name="connsiteX84-1115" fmla="*/ 8752444 w 12192001"/>
              <a:gd name="connsiteY84-1116" fmla="*/ 1933417 h 2344739"/>
              <a:gd name="connsiteX85-1117" fmla="*/ 8707847 w 12192001"/>
              <a:gd name="connsiteY85-1118" fmla="*/ 1935518 h 2344739"/>
              <a:gd name="connsiteX86-1119" fmla="*/ 8596071 w 12192001"/>
              <a:gd name="connsiteY86-1120" fmla="*/ 1944090 h 2344739"/>
              <a:gd name="connsiteX87-1121" fmla="*/ 8525230 w 12192001"/>
              <a:gd name="connsiteY87-1122" fmla="*/ 1929248 h 2344739"/>
              <a:gd name="connsiteX88-1123" fmla="*/ 8510983 w 12192001"/>
              <a:gd name="connsiteY88-1124" fmla="*/ 1935163 h 2344739"/>
              <a:gd name="connsiteX89-1125" fmla="*/ 8506167 w 12192001"/>
              <a:gd name="connsiteY89-1126" fmla="*/ 1938164 h 2344739"/>
              <a:gd name="connsiteX90-1127" fmla="*/ 8497968 w 12192001"/>
              <a:gd name="connsiteY90-1128" fmla="*/ 1940902 h 2344739"/>
              <a:gd name="connsiteX91-1129" fmla="*/ 8497594 w 12192001"/>
              <a:gd name="connsiteY91-1130" fmla="*/ 1940723 h 2344739"/>
              <a:gd name="connsiteX92-1131" fmla="*/ 8490249 w 12192001"/>
              <a:gd name="connsiteY92-1132" fmla="*/ 1943773 h 2344739"/>
              <a:gd name="connsiteX93-1133" fmla="*/ 8367182 w 12192001"/>
              <a:gd name="connsiteY93-1134" fmla="*/ 1957815 h 2344739"/>
              <a:gd name="connsiteX94-1135" fmla="*/ 8353799 w 12192001"/>
              <a:gd name="connsiteY94-1136" fmla="*/ 1958009 h 2344739"/>
              <a:gd name="connsiteX95-1137" fmla="*/ 8352373 w 12192001"/>
              <a:gd name="connsiteY95-1138" fmla="*/ 1957169 h 2344739"/>
              <a:gd name="connsiteX96-1139" fmla="*/ 8320104 w 12192001"/>
              <a:gd name="connsiteY96-1140" fmla="*/ 1974587 h 2344739"/>
              <a:gd name="connsiteX97-1141" fmla="*/ 8314433 w 12192001"/>
              <a:gd name="connsiteY97-1142" fmla="*/ 1974913 h 2344739"/>
              <a:gd name="connsiteX98-1143" fmla="*/ 8295174 w 12192001"/>
              <a:gd name="connsiteY98-1144" fmla="*/ 1988808 h 2344739"/>
              <a:gd name="connsiteX99-1145" fmla="*/ 8284276 w 12192001"/>
              <a:gd name="connsiteY99-1146" fmla="*/ 1994631 h 2344739"/>
              <a:gd name="connsiteX100-1147" fmla="*/ 8283150 w 12192001"/>
              <a:gd name="connsiteY100-1148" fmla="*/ 1999074 h 2344739"/>
              <a:gd name="connsiteX101-1149" fmla="*/ 8266076 w 12192001"/>
              <a:gd name="connsiteY101-1150" fmla="*/ 2006249 h 2344739"/>
              <a:gd name="connsiteX102-1151" fmla="*/ 8263377 w 12192001"/>
              <a:gd name="connsiteY102-1152" fmla="*/ 2006019 h 2344739"/>
              <a:gd name="connsiteX103-1153" fmla="*/ 8252033 w 12192001"/>
              <a:gd name="connsiteY103-1154" fmla="*/ 2015862 h 2344739"/>
              <a:gd name="connsiteX104-1155" fmla="*/ 8245834 w 12192001"/>
              <a:gd name="connsiteY104-1156" fmla="*/ 2028854 h 2344739"/>
              <a:gd name="connsiteX105-1157" fmla="*/ 8090272 w 12192001"/>
              <a:gd name="connsiteY105-1158" fmla="*/ 2075015 h 2344739"/>
              <a:gd name="connsiteX106-1159" fmla="*/ 7905407 w 12192001"/>
              <a:gd name="connsiteY106-1160" fmla="*/ 2116988 h 2344739"/>
              <a:gd name="connsiteX107-1161" fmla="*/ 7718745 w 12192001"/>
              <a:gd name="connsiteY107-1162" fmla="*/ 2142703 h 2344739"/>
              <a:gd name="connsiteX108-1163" fmla="*/ 7614347 w 12192001"/>
              <a:gd name="connsiteY108-1164" fmla="*/ 2139232 h 2344739"/>
              <a:gd name="connsiteX109-1165" fmla="*/ 7527543 w 12192001"/>
              <a:gd name="connsiteY109-1166" fmla="*/ 2145060 h 2344739"/>
              <a:gd name="connsiteX110-1167" fmla="*/ 7519571 w 12192001"/>
              <a:gd name="connsiteY110-1168" fmla="*/ 2147613 h 2344739"/>
              <a:gd name="connsiteX111-1169" fmla="*/ 7507411 w 12192001"/>
              <a:gd name="connsiteY111-1170" fmla="*/ 2148948 h 2344739"/>
              <a:gd name="connsiteX112-1171" fmla="*/ 7507040 w 12192001"/>
              <a:gd name="connsiteY112-1172" fmla="*/ 2148621 h 2344739"/>
              <a:gd name="connsiteX113-1173" fmla="*/ 7495795 w 12192001"/>
              <a:gd name="connsiteY113-1174" fmla="*/ 2150573 h 2344739"/>
              <a:gd name="connsiteX114-1175" fmla="*/ 7405391 w 12192001"/>
              <a:gd name="connsiteY114-1176" fmla="*/ 2142468 h 2344739"/>
              <a:gd name="connsiteX115-1177" fmla="*/ 7312180 w 12192001"/>
              <a:gd name="connsiteY115-1178" fmla="*/ 2132873 h 2344739"/>
              <a:gd name="connsiteX116-1179" fmla="*/ 7310853 w 12192001"/>
              <a:gd name="connsiteY116-1180" fmla="*/ 2131431 h 2344739"/>
              <a:gd name="connsiteX117-1181" fmla="*/ 7218559 w 12192001"/>
              <a:gd name="connsiteY117-1182" fmla="*/ 2156680 h 2344739"/>
              <a:gd name="connsiteX118-1183" fmla="*/ 7201101 w 12192001"/>
              <a:gd name="connsiteY118-1184" fmla="*/ 2161230 h 2344739"/>
              <a:gd name="connsiteX119-1185" fmla="*/ 7197004 w 12192001"/>
              <a:gd name="connsiteY119-1186" fmla="*/ 2166588 h 2344739"/>
              <a:gd name="connsiteX120-1187" fmla="*/ 7170808 w 12192001"/>
              <a:gd name="connsiteY120-1188" fmla="*/ 2171236 h 2344739"/>
              <a:gd name="connsiteX121-1189" fmla="*/ 7096988 w 12192001"/>
              <a:gd name="connsiteY121-1190" fmla="*/ 2183464 h 2344739"/>
              <a:gd name="connsiteX122-1191" fmla="*/ 7018496 w 12192001"/>
              <a:gd name="connsiteY122-1192" fmla="*/ 2183090 h 2344739"/>
              <a:gd name="connsiteX123-1193" fmla="*/ 6904146 w 12192001"/>
              <a:gd name="connsiteY123-1194" fmla="*/ 2212596 h 2344739"/>
              <a:gd name="connsiteX124-1195" fmla="*/ 6708222 w 12192001"/>
              <a:gd name="connsiteY124-1196" fmla="*/ 2240551 h 2344739"/>
              <a:gd name="connsiteX125-1197" fmla="*/ 6549454 w 12192001"/>
              <a:gd name="connsiteY125-1198" fmla="*/ 2269327 h 2344739"/>
              <a:gd name="connsiteX126-1199" fmla="*/ 6317560 w 12192001"/>
              <a:gd name="connsiteY126-1200" fmla="*/ 2316127 h 2344739"/>
              <a:gd name="connsiteX127-1201" fmla="*/ 6168674 w 12192001"/>
              <a:gd name="connsiteY127-1202" fmla="*/ 2318214 h 2344739"/>
              <a:gd name="connsiteX128-1203" fmla="*/ 6073848 w 12192001"/>
              <a:gd name="connsiteY128-1204" fmla="*/ 2338676 h 2344739"/>
              <a:gd name="connsiteX129-1205" fmla="*/ 6068529 w 12192001"/>
              <a:gd name="connsiteY129-1206" fmla="*/ 2337139 h 2344739"/>
              <a:gd name="connsiteX130-1207" fmla="*/ 6048638 w 12192001"/>
              <a:gd name="connsiteY130-1208" fmla="*/ 2337822 h 2344739"/>
              <a:gd name="connsiteX131-1209" fmla="*/ 6041285 w 12192001"/>
              <a:gd name="connsiteY131-1210" fmla="*/ 2329473 h 2344739"/>
              <a:gd name="connsiteX132-1211" fmla="*/ 6010090 w 12192001"/>
              <a:gd name="connsiteY132-1212" fmla="*/ 2324380 h 2344739"/>
              <a:gd name="connsiteX133-1213" fmla="*/ 5957375 w 12192001"/>
              <a:gd name="connsiteY133-1214" fmla="*/ 2328024 h 2344739"/>
              <a:gd name="connsiteX134-1215" fmla="*/ 5758919 w 12192001"/>
              <a:gd name="connsiteY134-1216" fmla="*/ 2343716 h 2344739"/>
              <a:gd name="connsiteX135-1217" fmla="*/ 5626960 w 12192001"/>
              <a:gd name="connsiteY135-1218" fmla="*/ 2344739 h 2344739"/>
              <a:gd name="connsiteX136-1219" fmla="*/ 5470906 w 12192001"/>
              <a:gd name="connsiteY136-1220" fmla="*/ 2330719 h 2344739"/>
              <a:gd name="connsiteX137-1221" fmla="*/ 5432761 w 12192001"/>
              <a:gd name="connsiteY137-1222" fmla="*/ 2319466 h 2344739"/>
              <a:gd name="connsiteX138-1223" fmla="*/ 5381669 w 12192001"/>
              <a:gd name="connsiteY138-1224" fmla="*/ 2301764 h 2344739"/>
              <a:gd name="connsiteX139-1225" fmla="*/ 5261764 w 12192001"/>
              <a:gd name="connsiteY139-1226" fmla="*/ 2281347 h 2344739"/>
              <a:gd name="connsiteX140-1227" fmla="*/ 5222961 w 12192001"/>
              <a:gd name="connsiteY140-1228" fmla="*/ 2270223 h 2344739"/>
              <a:gd name="connsiteX141-1229" fmla="*/ 5174660 w 12192001"/>
              <a:gd name="connsiteY141-1230" fmla="*/ 2267233 h 2344739"/>
              <a:gd name="connsiteX142-1231" fmla="*/ 5156554 w 12192001"/>
              <a:gd name="connsiteY142-1232" fmla="*/ 2260010 h 2344739"/>
              <a:gd name="connsiteX143-1233" fmla="*/ 5142599 w 12192001"/>
              <a:gd name="connsiteY143-1234" fmla="*/ 2256610 h 2344739"/>
              <a:gd name="connsiteX144-1235" fmla="*/ 5139596 w 12192001"/>
              <a:gd name="connsiteY144-1236" fmla="*/ 2254509 h 2344739"/>
              <a:gd name="connsiteX145-1237" fmla="*/ 5121659 w 12192001"/>
              <a:gd name="connsiteY145-1238" fmla="*/ 2243656 h 2344739"/>
              <a:gd name="connsiteX146-1239" fmla="*/ 5065790 w 12192001"/>
              <a:gd name="connsiteY146-1240" fmla="*/ 2250227 h 2344739"/>
              <a:gd name="connsiteX147-1241" fmla="*/ 5011514 w 12192001"/>
              <a:gd name="connsiteY147-1242" fmla="*/ 2233846 h 2344739"/>
              <a:gd name="connsiteX148-1243" fmla="*/ 4840441 w 12192001"/>
              <a:gd name="connsiteY148-1244" fmla="*/ 2209829 h 2344739"/>
              <a:gd name="connsiteX149-1245" fmla="*/ 4762447 w 12192001"/>
              <a:gd name="connsiteY149-1246" fmla="*/ 2182061 h 2344739"/>
              <a:gd name="connsiteX150-1247" fmla="*/ 4723186 w 12192001"/>
              <a:gd name="connsiteY150-1248" fmla="*/ 2173047 h 2344739"/>
              <a:gd name="connsiteX151-1249" fmla="*/ 4721176 w 12192001"/>
              <a:gd name="connsiteY151-1250" fmla="*/ 2172298 h 2344739"/>
              <a:gd name="connsiteX152-1251" fmla="*/ 4722111 w 12192001"/>
              <a:gd name="connsiteY152-1252" fmla="*/ 2172087 h 2344739"/>
              <a:gd name="connsiteX153-1253" fmla="*/ 4717202 w 12192001"/>
              <a:gd name="connsiteY153-1254" fmla="*/ 2170817 h 2344739"/>
              <a:gd name="connsiteX154-1255" fmla="*/ 4721176 w 12192001"/>
              <a:gd name="connsiteY154-1256" fmla="*/ 2172298 h 2344739"/>
              <a:gd name="connsiteX155-1257" fmla="*/ 4715526 w 12192001"/>
              <a:gd name="connsiteY155-1258" fmla="*/ 2173573 h 2344739"/>
              <a:gd name="connsiteX156-1259" fmla="*/ 4515814 w 12192001"/>
              <a:gd name="connsiteY156-1260" fmla="*/ 2163671 h 2344739"/>
              <a:gd name="connsiteX157-1261" fmla="*/ 4428543 w 12192001"/>
              <a:gd name="connsiteY157-1262" fmla="*/ 2153020 h 2344739"/>
              <a:gd name="connsiteX158-1263" fmla="*/ 4362875 w 12192001"/>
              <a:gd name="connsiteY158-1264" fmla="*/ 2151674 h 2344739"/>
              <a:gd name="connsiteX159-1265" fmla="*/ 4316966 w 12192001"/>
              <a:gd name="connsiteY159-1266" fmla="*/ 2158289 h 2344739"/>
              <a:gd name="connsiteX160-1267" fmla="*/ 4315110 w 12192001"/>
              <a:gd name="connsiteY160-1268" fmla="*/ 2156948 h 2344739"/>
              <a:gd name="connsiteX161-1269" fmla="*/ 4295144 w 12192001"/>
              <a:gd name="connsiteY161-1270" fmla="*/ 2155069 h 2344739"/>
              <a:gd name="connsiteX162-1271" fmla="*/ 4290064 w 12192001"/>
              <a:gd name="connsiteY162-1272" fmla="*/ 2157986 h 2344739"/>
              <a:gd name="connsiteX163-1273" fmla="*/ 4276142 w 12192001"/>
              <a:gd name="connsiteY163-1274" fmla="*/ 2157740 h 2344739"/>
              <a:gd name="connsiteX164-1275" fmla="*/ 4248117 w 12192001"/>
              <a:gd name="connsiteY164-1276" fmla="*/ 2160064 h 2344739"/>
              <a:gd name="connsiteX165-1277" fmla="*/ 4202051 w 12192001"/>
              <a:gd name="connsiteY165-1278" fmla="*/ 2157269 h 2344739"/>
              <a:gd name="connsiteX166-1279" fmla="*/ 4201745 w 12192001"/>
              <a:gd name="connsiteY166-1280" fmla="*/ 2156010 h 2344739"/>
              <a:gd name="connsiteX167-1281" fmla="*/ 4191248 w 12192001"/>
              <a:gd name="connsiteY167-1282" fmla="*/ 2150376 h 2344739"/>
              <a:gd name="connsiteX168-1283" fmla="*/ 4142745 w 12192001"/>
              <a:gd name="connsiteY168-1284" fmla="*/ 2134511 h 2344739"/>
              <a:gd name="connsiteX169-1285" fmla="*/ 4083097 w 12192001"/>
              <a:gd name="connsiteY169-1286" fmla="*/ 2107978 h 2344739"/>
              <a:gd name="connsiteX170-1287" fmla="*/ 4074546 w 12192001"/>
              <a:gd name="connsiteY170-1288" fmla="*/ 2107143 h 2344739"/>
              <a:gd name="connsiteX171-1289" fmla="*/ 4074427 w 12192001"/>
              <a:gd name="connsiteY171-1290" fmla="*/ 2106844 h 2344739"/>
              <a:gd name="connsiteX172-1291" fmla="*/ 4065510 w 12192001"/>
              <a:gd name="connsiteY172-1292" fmla="*/ 2105400 h 2344739"/>
              <a:gd name="connsiteX173-1293" fmla="*/ 4058954 w 12192001"/>
              <a:gd name="connsiteY173-1294" fmla="*/ 2105618 h 2344739"/>
              <a:gd name="connsiteX174-1295" fmla="*/ 4042364 w 12192001"/>
              <a:gd name="connsiteY174-1296" fmla="*/ 2103997 h 2344739"/>
              <a:gd name="connsiteX175-1297" fmla="*/ 4036997 w 12192001"/>
              <a:gd name="connsiteY175-1298" fmla="*/ 2101563 h 2344739"/>
              <a:gd name="connsiteX176-1299" fmla="*/ 4035363 w 12192001"/>
              <a:gd name="connsiteY176-1300" fmla="*/ 2097896 h 2344739"/>
              <a:gd name="connsiteX177-1301" fmla="*/ 4033778 w 12192001"/>
              <a:gd name="connsiteY177-1302" fmla="*/ 2098131 h 2344739"/>
              <a:gd name="connsiteX178-1303" fmla="*/ 4004538 w 12192001"/>
              <a:gd name="connsiteY178-1304" fmla="*/ 2085563 h 2344739"/>
              <a:gd name="connsiteX179-1305" fmla="*/ 3936846 w 12192001"/>
              <a:gd name="connsiteY179-1306" fmla="*/ 2068106 h 2344739"/>
              <a:gd name="connsiteX180-1307" fmla="*/ 3897275 w 12192001"/>
              <a:gd name="connsiteY180-1308" fmla="*/ 2062451 h 2344739"/>
              <a:gd name="connsiteX181-1309" fmla="*/ 3789760 w 12192001"/>
              <a:gd name="connsiteY181-1310" fmla="*/ 2042213 h 2344739"/>
              <a:gd name="connsiteX182-1311" fmla="*/ 3682513 w 12192001"/>
              <a:gd name="connsiteY182-1312" fmla="*/ 2018290 h 2344739"/>
              <a:gd name="connsiteX183-1313" fmla="*/ 3610035 w 12192001"/>
              <a:gd name="connsiteY183-1314" fmla="*/ 1986019 h 2344739"/>
              <a:gd name="connsiteX184-1315" fmla="*/ 3603855 w 12192001"/>
              <a:gd name="connsiteY184-1316" fmla="*/ 1987381 h 2344739"/>
              <a:gd name="connsiteX185-1317" fmla="*/ 3594736 w 12192001"/>
              <a:gd name="connsiteY185-1318" fmla="*/ 1987545 h 2344739"/>
              <a:gd name="connsiteX186-1319" fmla="*/ 3594501 w 12192001"/>
              <a:gd name="connsiteY186-1320" fmla="*/ 1987276 h 2344739"/>
              <a:gd name="connsiteX187-1321" fmla="*/ 3585978 w 12192001"/>
              <a:gd name="connsiteY187-1322" fmla="*/ 1987966 h 2344739"/>
              <a:gd name="connsiteX188-1323" fmla="*/ 3536135 w 12192001"/>
              <a:gd name="connsiteY188-1324" fmla="*/ 1978267 h 2344739"/>
              <a:gd name="connsiteX189-1325" fmla="*/ 3473223 w 12192001"/>
              <a:gd name="connsiteY189-1326" fmla="*/ 1974606 h 2344739"/>
              <a:gd name="connsiteX190-1327" fmla="*/ 3400728 w 12192001"/>
              <a:gd name="connsiteY190-1328" fmla="*/ 1962558 h 2344739"/>
              <a:gd name="connsiteX191-1329" fmla="*/ 3363888 w 12192001"/>
              <a:gd name="connsiteY191-1330" fmla="*/ 1979510 h 2344739"/>
              <a:gd name="connsiteX192-1331" fmla="*/ 3344026 w 12192001"/>
              <a:gd name="connsiteY192-1332" fmla="*/ 1981192 h 2344739"/>
              <a:gd name="connsiteX193-1333" fmla="*/ 3341698 w 12192001"/>
              <a:gd name="connsiteY193-1334" fmla="*/ 1980217 h 2344739"/>
              <a:gd name="connsiteX194-1335" fmla="*/ 3262356 w 12192001"/>
              <a:gd name="connsiteY194-1336" fmla="*/ 1986094 h 2344739"/>
              <a:gd name="connsiteX195-1337" fmla="*/ 3142556 w 12192001"/>
              <a:gd name="connsiteY195-1338" fmla="*/ 1993869 h 2344739"/>
              <a:gd name="connsiteX196-1339" fmla="*/ 3030291 w 12192001"/>
              <a:gd name="connsiteY196-1340" fmla="*/ 1996512 h 2344739"/>
              <a:gd name="connsiteX197-1341" fmla="*/ 2781569 w 12192001"/>
              <a:gd name="connsiteY197-1342" fmla="*/ 2018333 h 2344739"/>
              <a:gd name="connsiteX198-1343" fmla="*/ 2646527 w 12192001"/>
              <a:gd name="connsiteY198-1344" fmla="*/ 2028869 h 2344739"/>
              <a:gd name="connsiteX199-1345" fmla="*/ 2568028 w 12192001"/>
              <a:gd name="connsiteY199-1346" fmla="*/ 2002628 h 2344739"/>
              <a:gd name="connsiteX200-1347" fmla="*/ 2443255 w 12192001"/>
              <a:gd name="connsiteY200-1348" fmla="*/ 2016529 h 2344739"/>
              <a:gd name="connsiteX201-1349" fmla="*/ 2315112 w 12192001"/>
              <a:gd name="connsiteY201-1350" fmla="*/ 2024996 h 2344739"/>
              <a:gd name="connsiteX202-1351" fmla="*/ 2208578 w 12192001"/>
              <a:gd name="connsiteY202-1352" fmla="*/ 2019763 h 2344739"/>
              <a:gd name="connsiteX203-1353" fmla="*/ 2094665 w 12192001"/>
              <a:gd name="connsiteY203-1354" fmla="*/ 2003052 h 2344739"/>
              <a:gd name="connsiteX204-1355" fmla="*/ 1997356 w 12192001"/>
              <a:gd name="connsiteY204-1356" fmla="*/ 1995032 h 2344739"/>
              <a:gd name="connsiteX205-1357" fmla="*/ 1928172 w 12192001"/>
              <a:gd name="connsiteY205-1358" fmla="*/ 2016977 h 2344739"/>
              <a:gd name="connsiteX206-1359" fmla="*/ 1921650 w 12192001"/>
              <a:gd name="connsiteY206-1360" fmla="*/ 2012146 h 2344739"/>
              <a:gd name="connsiteX207-1361" fmla="*/ 1873080 w 12192001"/>
              <a:gd name="connsiteY207-1362" fmla="*/ 2013741 h 2344739"/>
              <a:gd name="connsiteX208-1363" fmla="*/ 1786655 w 12192001"/>
              <a:gd name="connsiteY208-1364" fmla="*/ 2041363 h 2344739"/>
              <a:gd name="connsiteX209-1365" fmla="*/ 1738204 w 12192001"/>
              <a:gd name="connsiteY209-1366" fmla="*/ 2036312 h 2344739"/>
              <a:gd name="connsiteX210-1367" fmla="*/ 1675071 w 12192001"/>
              <a:gd name="connsiteY210-1368" fmla="*/ 2019963 h 2344739"/>
              <a:gd name="connsiteX211-1369" fmla="*/ 1608669 w 12192001"/>
              <a:gd name="connsiteY211-1370" fmla="*/ 2013066 h 2344739"/>
              <a:gd name="connsiteX212-1371" fmla="*/ 1496110 w 12192001"/>
              <a:gd name="connsiteY212-1372" fmla="*/ 1987476 h 2344739"/>
              <a:gd name="connsiteX213-1373" fmla="*/ 1149979 w 12192001"/>
              <a:gd name="connsiteY213-1374" fmla="*/ 1938041 h 2344739"/>
              <a:gd name="connsiteX214-1375" fmla="*/ 858269 w 12192001"/>
              <a:gd name="connsiteY214-1376" fmla="*/ 1928608 h 2344739"/>
              <a:gd name="connsiteX215-1377" fmla="*/ 837540 w 12192001"/>
              <a:gd name="connsiteY215-1378" fmla="*/ 1929821 h 2344739"/>
              <a:gd name="connsiteX216-1379" fmla="*/ 816809 w 12192001"/>
              <a:gd name="connsiteY216-1380" fmla="*/ 1927857 h 2344739"/>
              <a:gd name="connsiteX217-1381" fmla="*/ 811506 w 12192001"/>
              <a:gd name="connsiteY217-1382" fmla="*/ 1930751 h 2344739"/>
              <a:gd name="connsiteX218-1383" fmla="*/ 797041 w 12192001"/>
              <a:gd name="connsiteY218-1384" fmla="*/ 1930446 h 2344739"/>
              <a:gd name="connsiteX219-1385" fmla="*/ 767901 w 12192001"/>
              <a:gd name="connsiteY219-1386" fmla="*/ 1932653 h 2344739"/>
              <a:gd name="connsiteX220-1387" fmla="*/ 763053 w 12192001"/>
              <a:gd name="connsiteY220-1388" fmla="*/ 1930432 h 2344739"/>
              <a:gd name="connsiteX221-1389" fmla="*/ 720047 w 12192001"/>
              <a:gd name="connsiteY221-1390" fmla="*/ 1929661 h 2344739"/>
              <a:gd name="connsiteX222-1391" fmla="*/ 719742 w 12192001"/>
              <a:gd name="connsiteY222-1392" fmla="*/ 1928399 h 2344739"/>
              <a:gd name="connsiteX223-1393" fmla="*/ 708875 w 12192001"/>
              <a:gd name="connsiteY223-1394" fmla="*/ 1922722 h 2344739"/>
              <a:gd name="connsiteX224-1395" fmla="*/ 596792 w 12192001"/>
              <a:gd name="connsiteY224-1396" fmla="*/ 1879864 h 2344739"/>
              <a:gd name="connsiteX225-1397" fmla="*/ 578535 w 12192001"/>
              <a:gd name="connsiteY225-1398" fmla="*/ 1877212 h 2344739"/>
              <a:gd name="connsiteX226-1399" fmla="*/ 571717 w 12192001"/>
              <a:gd name="connsiteY226-1400" fmla="*/ 1877401 h 2344739"/>
              <a:gd name="connsiteX227-1401" fmla="*/ 445099 w 12192001"/>
              <a:gd name="connsiteY227-1402" fmla="*/ 1839371 h 2344739"/>
              <a:gd name="connsiteX228-1403" fmla="*/ 404015 w 12192001"/>
              <a:gd name="connsiteY228-1404" fmla="*/ 1833548 h 2344739"/>
              <a:gd name="connsiteX229-1405" fmla="*/ 292435 w 12192001"/>
              <a:gd name="connsiteY229-1406" fmla="*/ 1812852 h 2344739"/>
              <a:gd name="connsiteX230-1407" fmla="*/ 118381 w 12192001"/>
              <a:gd name="connsiteY230-1408" fmla="*/ 1761047 h 2344739"/>
              <a:gd name="connsiteX231-1409" fmla="*/ 15526 w 12192001"/>
              <a:gd name="connsiteY231-1410" fmla="*/ 1758191 h 2344739"/>
              <a:gd name="connsiteX232-1411" fmla="*/ 2 w 12192001"/>
              <a:gd name="connsiteY232-1412" fmla="*/ 1752722 h 2344739"/>
              <a:gd name="connsiteX233-1413" fmla="*/ 1 w 12192001"/>
              <a:gd name="connsiteY233-1414" fmla="*/ 762497 h 2344739"/>
              <a:gd name="connsiteX234-1415" fmla="*/ 0 w 12192001"/>
              <a:gd name="connsiteY234-1416" fmla="*/ 762497 h 2344739"/>
              <a:gd name="connsiteX235-1417" fmla="*/ 0 w 12192001"/>
              <a:gd name="connsiteY235-1418" fmla="*/ 222213 h 2344739"/>
              <a:gd name="connsiteX236-1419" fmla="*/ 0 w 12192001"/>
              <a:gd name="connsiteY236-1420" fmla="*/ 0 h 2344739"/>
              <a:gd name="connsiteX0-1421" fmla="*/ 0 w 12192001"/>
              <a:gd name="connsiteY0-1422" fmla="*/ 0 h 2344739"/>
              <a:gd name="connsiteX1-1423" fmla="*/ 12192000 w 12192001"/>
              <a:gd name="connsiteY1-1424" fmla="*/ 0 h 2344739"/>
              <a:gd name="connsiteX2-1425" fmla="*/ 12192000 w 12192001"/>
              <a:gd name="connsiteY2-1426" fmla="*/ 222213 h 2344739"/>
              <a:gd name="connsiteX3-1427" fmla="*/ 12192000 w 12192001"/>
              <a:gd name="connsiteY3-1428" fmla="*/ 389190 h 2344739"/>
              <a:gd name="connsiteX4-1429" fmla="*/ 12192001 w 12192001"/>
              <a:gd name="connsiteY4-1430" fmla="*/ 579739 h 2344739"/>
              <a:gd name="connsiteX5-1431" fmla="*/ 12184838 w 12192001"/>
              <a:gd name="connsiteY5-1432" fmla="*/ 584189 h 2344739"/>
              <a:gd name="connsiteX6-1433" fmla="*/ 12155215 w 12192001"/>
              <a:gd name="connsiteY6-1434" fmla="*/ 597366 h 2344739"/>
              <a:gd name="connsiteX7-1435" fmla="*/ 12138067 w 12192001"/>
              <a:gd name="connsiteY7-1436" fmla="*/ 623179 h 2344739"/>
              <a:gd name="connsiteX8-1437" fmla="*/ 12125179 w 12192001"/>
              <a:gd name="connsiteY8-1438" fmla="*/ 624690 h 2344739"/>
              <a:gd name="connsiteX9-1439" fmla="*/ 12122859 w 12192001"/>
              <a:gd name="connsiteY9-1440" fmla="*/ 624794 h 2344739"/>
              <a:gd name="connsiteX10-1441" fmla="*/ 12115706 w 12192001"/>
              <a:gd name="connsiteY10-1442" fmla="*/ 628608 h 2344739"/>
              <a:gd name="connsiteX11-1443" fmla="*/ 12098349 w 12192001"/>
              <a:gd name="connsiteY11-1444" fmla="*/ 628139 h 2344739"/>
              <a:gd name="connsiteX12-1445" fmla="*/ 12085925 w 12192001"/>
              <a:gd name="connsiteY12-1446" fmla="*/ 636341 h 2344739"/>
              <a:gd name="connsiteX13-1447" fmla="*/ 12029925 w 12192001"/>
              <a:gd name="connsiteY13-1448" fmla="*/ 680009 h 2344739"/>
              <a:gd name="connsiteX14-1449" fmla="*/ 11994685 w 12192001"/>
              <a:gd name="connsiteY14-1450" fmla="*/ 703458 h 2344739"/>
              <a:gd name="connsiteX15-1451" fmla="*/ 11978569 w 12192001"/>
              <a:gd name="connsiteY15-1452" fmla="*/ 708161 h 2344739"/>
              <a:gd name="connsiteX16-1453" fmla="*/ 11957898 w 12192001"/>
              <a:gd name="connsiteY16-1454" fmla="*/ 717558 h 2344739"/>
              <a:gd name="connsiteX17-1455" fmla="*/ 11919306 w 12192001"/>
              <a:gd name="connsiteY17-1456" fmla="*/ 730883 h 2344739"/>
              <a:gd name="connsiteX18-1457" fmla="*/ 11902508 w 12192001"/>
              <a:gd name="connsiteY18-1458" fmla="*/ 742426 h 2344739"/>
              <a:gd name="connsiteX19-1459" fmla="*/ 11893900 w 12192001"/>
              <a:gd name="connsiteY19-1460" fmla="*/ 744791 h 2344739"/>
              <a:gd name="connsiteX20-1461" fmla="*/ 11890820 w 12192001"/>
              <a:gd name="connsiteY20-1462" fmla="*/ 755729 h 2344739"/>
              <a:gd name="connsiteX21-1463" fmla="*/ 11869628 w 12192001"/>
              <a:gd name="connsiteY21-1464" fmla="*/ 777816 h 2344739"/>
              <a:gd name="connsiteX22-1465" fmla="*/ 11812228 w 12192001"/>
              <a:gd name="connsiteY22-1466" fmla="*/ 797659 h 2344739"/>
              <a:gd name="connsiteX23-1467" fmla="*/ 11748619 w 12192001"/>
              <a:gd name="connsiteY23-1468" fmla="*/ 872002 h 2344739"/>
              <a:gd name="connsiteX24-1469" fmla="*/ 11595155 w 12192001"/>
              <a:gd name="connsiteY24-1470" fmla="*/ 918898 h 2344739"/>
              <a:gd name="connsiteX25-1471" fmla="*/ 11306392 w 12192001"/>
              <a:gd name="connsiteY25-1472" fmla="*/ 1272239 h 2344739"/>
              <a:gd name="connsiteX26-1473" fmla="*/ 11309326 w 12192001"/>
              <a:gd name="connsiteY26-1474" fmla="*/ 1274846 h 2344739"/>
              <a:gd name="connsiteX27-1475" fmla="*/ 11245526 w 12192001"/>
              <a:gd name="connsiteY27-1476" fmla="*/ 1274060 h 2344739"/>
              <a:gd name="connsiteX28-1477" fmla="*/ 11227161 w 12192001"/>
              <a:gd name="connsiteY28-1478" fmla="*/ 1276236 h 2344739"/>
              <a:gd name="connsiteX29-1479" fmla="*/ 11216939 w 12192001"/>
              <a:gd name="connsiteY29-1480" fmla="*/ 1275961 h 2344739"/>
              <a:gd name="connsiteX30-1481" fmla="*/ 11216036 w 12192001"/>
              <a:gd name="connsiteY30-1482" fmla="*/ 1275018 h 2344739"/>
              <a:gd name="connsiteX31-1483" fmla="*/ 11187737 w 12192001"/>
              <a:gd name="connsiteY31-1484" fmla="*/ 1292383 h 2344739"/>
              <a:gd name="connsiteX32-1485" fmla="*/ 11183353 w 12192001"/>
              <a:gd name="connsiteY32-1486" fmla="*/ 1292525 h 2344739"/>
              <a:gd name="connsiteX33-1487" fmla="*/ 11165706 w 12192001"/>
              <a:gd name="connsiteY33-1488" fmla="*/ 1306612 h 2344739"/>
              <a:gd name="connsiteX34-1489" fmla="*/ 11156163 w 12192001"/>
              <a:gd name="connsiteY34-1490" fmla="*/ 1312414 h 2344739"/>
              <a:gd name="connsiteX35-1491" fmla="*/ 11154348 w 12192001"/>
              <a:gd name="connsiteY35-1492" fmla="*/ 1317097 h 2344739"/>
              <a:gd name="connsiteX36-1493" fmla="*/ 11139813 w 12192001"/>
              <a:gd name="connsiteY36-1494" fmla="*/ 1324115 h 2344739"/>
              <a:gd name="connsiteX37-1495" fmla="*/ 11137813 w 12192001"/>
              <a:gd name="connsiteY37-1496" fmla="*/ 1323772 h 2344739"/>
              <a:gd name="connsiteX38-1497" fmla="*/ 11127060 w 12192001"/>
              <a:gd name="connsiteY38-1498" fmla="*/ 1333832 h 2344739"/>
              <a:gd name="connsiteX39-1499" fmla="*/ 11119543 w 12192001"/>
              <a:gd name="connsiteY39-1500" fmla="*/ 1347424 h 2344739"/>
              <a:gd name="connsiteX40-1501" fmla="*/ 10893535 w 12192001"/>
              <a:gd name="connsiteY40-1502" fmla="*/ 1473399 h 2344739"/>
              <a:gd name="connsiteX41-1503" fmla="*/ 10772152 w 12192001"/>
              <a:gd name="connsiteY41-1504" fmla="*/ 1523191 h 2344739"/>
              <a:gd name="connsiteX42-1505" fmla="*/ 10626520 w 12192001"/>
              <a:gd name="connsiteY42-1506" fmla="*/ 1559229 h 2344739"/>
              <a:gd name="connsiteX43-1507" fmla="*/ 10580747 w 12192001"/>
              <a:gd name="connsiteY43-1508" fmla="*/ 1568689 h 2344739"/>
              <a:gd name="connsiteX44-1509" fmla="*/ 10546642 w 12192001"/>
              <a:gd name="connsiteY44-1510" fmla="*/ 1598423 h 2344739"/>
              <a:gd name="connsiteX45-1511" fmla="*/ 10528495 w 12192001"/>
              <a:gd name="connsiteY45-1512" fmla="*/ 1596907 h 2344739"/>
              <a:gd name="connsiteX46-1513" fmla="*/ 10525298 w 12192001"/>
              <a:gd name="connsiteY46-1514" fmla="*/ 1596411 h 2344739"/>
              <a:gd name="connsiteX47-1515" fmla="*/ 10513981 w 12192001"/>
              <a:gd name="connsiteY47-1516" fmla="*/ 1599537 h 2344739"/>
              <a:gd name="connsiteX48-1517" fmla="*/ 10490587 w 12192001"/>
              <a:gd name="connsiteY48-1518" fmla="*/ 1594156 h 2344739"/>
              <a:gd name="connsiteX49-1519" fmla="*/ 10470270 w 12192001"/>
              <a:gd name="connsiteY49-1520" fmla="*/ 1601693 h 2344739"/>
              <a:gd name="connsiteX50-1521" fmla="*/ 10375894 w 12192001"/>
              <a:gd name="connsiteY50-1522" fmla="*/ 1644598 h 2344739"/>
              <a:gd name="connsiteX51-1523" fmla="*/ 10318190 w 12192001"/>
              <a:gd name="connsiteY51-1524" fmla="*/ 1666221 h 2344739"/>
              <a:gd name="connsiteX52-1525" fmla="*/ 10294319 w 12192001"/>
              <a:gd name="connsiteY52-1526" fmla="*/ 1668079 h 2344739"/>
              <a:gd name="connsiteX53-1527" fmla="*/ 10262295 w 12192001"/>
              <a:gd name="connsiteY53-1528" fmla="*/ 1674948 h 2344739"/>
              <a:gd name="connsiteX54-1529" fmla="*/ 10204270 w 12192001"/>
              <a:gd name="connsiteY54-1530" fmla="*/ 1682149 h 2344739"/>
              <a:gd name="connsiteX55-1531" fmla="*/ 10176611 w 12192001"/>
              <a:gd name="connsiteY55-1532" fmla="*/ 1692943 h 2344739"/>
              <a:gd name="connsiteX56-1533" fmla="*/ 10163922 w 12192001"/>
              <a:gd name="connsiteY56-1534" fmla="*/ 1693739 h 2344739"/>
              <a:gd name="connsiteX57-1535" fmla="*/ 10155160 w 12192001"/>
              <a:gd name="connsiteY57-1536" fmla="*/ 1707487 h 2344739"/>
              <a:gd name="connsiteX58-1537" fmla="*/ 10117119 w 12192001"/>
              <a:gd name="connsiteY58-1538" fmla="*/ 1731142 h 2344739"/>
              <a:gd name="connsiteX59-1539" fmla="*/ 10100445 w 12192001"/>
              <a:gd name="connsiteY59-1540" fmla="*/ 1742432 h 2344739"/>
              <a:gd name="connsiteX60-1541" fmla="*/ 10082169 w 12192001"/>
              <a:gd name="connsiteY60-1542" fmla="*/ 1743296 h 2344739"/>
              <a:gd name="connsiteX61-1543" fmla="*/ 10039240 w 12192001"/>
              <a:gd name="connsiteY61-1544" fmla="*/ 1741632 h 2344739"/>
              <a:gd name="connsiteX62-1545" fmla="*/ 9960019 w 12192001"/>
              <a:gd name="connsiteY62-1546" fmla="*/ 1757147 h 2344739"/>
              <a:gd name="connsiteX63-1547" fmla="*/ 9847792 w 12192001"/>
              <a:gd name="connsiteY63-1548" fmla="*/ 1763915 h 2344739"/>
              <a:gd name="connsiteX64-1549" fmla="*/ 9728309 w 12192001"/>
              <a:gd name="connsiteY64-1550" fmla="*/ 1784122 h 2344739"/>
              <a:gd name="connsiteX65-1551" fmla="*/ 9584507 w 12192001"/>
              <a:gd name="connsiteY65-1552" fmla="*/ 1795542 h 2344739"/>
              <a:gd name="connsiteX66-1553" fmla="*/ 9343052 w 12192001"/>
              <a:gd name="connsiteY66-1554" fmla="*/ 1841244 h 2344739"/>
              <a:gd name="connsiteX67-1555" fmla="*/ 9231370 w 12192001"/>
              <a:gd name="connsiteY67-1556" fmla="*/ 1893149 h 2344739"/>
              <a:gd name="connsiteX68-1557" fmla="*/ 9194810 w 12192001"/>
              <a:gd name="connsiteY68-1558" fmla="*/ 1903228 h 2344739"/>
              <a:gd name="connsiteX69-1559" fmla="*/ 9189246 w 12192001"/>
              <a:gd name="connsiteY69-1560" fmla="*/ 1912467 h 2344739"/>
              <a:gd name="connsiteX70-1561" fmla="*/ 9151232 w 12192001"/>
              <a:gd name="connsiteY70-1562" fmla="*/ 1923669 h 2344739"/>
              <a:gd name="connsiteX71-1563" fmla="*/ 9150210 w 12192001"/>
              <a:gd name="connsiteY71-1564" fmla="*/ 1922604 h 2344739"/>
              <a:gd name="connsiteX72-1565" fmla="*/ 9137318 w 12192001"/>
              <a:gd name="connsiteY72-1566" fmla="*/ 1920435 h 2344739"/>
              <a:gd name="connsiteX73-1567" fmla="*/ 9113812 w 12192001"/>
              <a:gd name="connsiteY73-1568" fmla="*/ 1919069 h 2344739"/>
              <a:gd name="connsiteX74-1569" fmla="*/ 9053453 w 12192001"/>
              <a:gd name="connsiteY74-1570" fmla="*/ 1910755 h 2344739"/>
              <a:gd name="connsiteX75-1571" fmla="*/ 9005486 w 12192001"/>
              <a:gd name="connsiteY75-1572" fmla="*/ 1914040 h 2344739"/>
              <a:gd name="connsiteX76-1573" fmla="*/ 9005201 w 12192001"/>
              <a:gd name="connsiteY76-1574" fmla="*/ 1913800 h 2344739"/>
              <a:gd name="connsiteX77-1575" fmla="*/ 8996232 w 12192001"/>
              <a:gd name="connsiteY77-1576" fmla="*/ 1915011 h 2344739"/>
              <a:gd name="connsiteX78-1577" fmla="*/ 8990394 w 12192001"/>
              <a:gd name="connsiteY78-1578" fmla="*/ 1917072 h 2344739"/>
              <a:gd name="connsiteX79-1579" fmla="*/ 8974337 w 12192001"/>
              <a:gd name="connsiteY79-1580" fmla="*/ 1920298 h 2344739"/>
              <a:gd name="connsiteX80-1581" fmla="*/ 8968011 w 12192001"/>
              <a:gd name="connsiteY80-1582" fmla="*/ 1919598 h 2344739"/>
              <a:gd name="connsiteX81-1583" fmla="*/ 8963048 w 12192001"/>
              <a:gd name="connsiteY81-1584" fmla="*/ 1917373 h 2344739"/>
              <a:gd name="connsiteX82-1585" fmla="*/ 8928988 w 12192001"/>
              <a:gd name="connsiteY82-1586" fmla="*/ 1914185 h 2344739"/>
              <a:gd name="connsiteX83-1587" fmla="*/ 8752444 w 12192001"/>
              <a:gd name="connsiteY83-1588" fmla="*/ 1933417 h 2344739"/>
              <a:gd name="connsiteX84-1589" fmla="*/ 8707847 w 12192001"/>
              <a:gd name="connsiteY84-1590" fmla="*/ 1935518 h 2344739"/>
              <a:gd name="connsiteX85-1591" fmla="*/ 8596071 w 12192001"/>
              <a:gd name="connsiteY85-1592" fmla="*/ 1944090 h 2344739"/>
              <a:gd name="connsiteX86-1593" fmla="*/ 8525230 w 12192001"/>
              <a:gd name="connsiteY86-1594" fmla="*/ 1929248 h 2344739"/>
              <a:gd name="connsiteX87-1595" fmla="*/ 8510983 w 12192001"/>
              <a:gd name="connsiteY87-1596" fmla="*/ 1935163 h 2344739"/>
              <a:gd name="connsiteX88-1597" fmla="*/ 8506167 w 12192001"/>
              <a:gd name="connsiteY88-1598" fmla="*/ 1938164 h 2344739"/>
              <a:gd name="connsiteX89-1599" fmla="*/ 8497968 w 12192001"/>
              <a:gd name="connsiteY89-1600" fmla="*/ 1940902 h 2344739"/>
              <a:gd name="connsiteX90-1601" fmla="*/ 8497594 w 12192001"/>
              <a:gd name="connsiteY90-1602" fmla="*/ 1940723 h 2344739"/>
              <a:gd name="connsiteX91-1603" fmla="*/ 8490249 w 12192001"/>
              <a:gd name="connsiteY91-1604" fmla="*/ 1943773 h 2344739"/>
              <a:gd name="connsiteX92-1605" fmla="*/ 8367182 w 12192001"/>
              <a:gd name="connsiteY92-1606" fmla="*/ 1957815 h 2344739"/>
              <a:gd name="connsiteX93-1607" fmla="*/ 8353799 w 12192001"/>
              <a:gd name="connsiteY93-1608" fmla="*/ 1958009 h 2344739"/>
              <a:gd name="connsiteX94-1609" fmla="*/ 8352373 w 12192001"/>
              <a:gd name="connsiteY94-1610" fmla="*/ 1957169 h 2344739"/>
              <a:gd name="connsiteX95-1611" fmla="*/ 8320104 w 12192001"/>
              <a:gd name="connsiteY95-1612" fmla="*/ 1974587 h 2344739"/>
              <a:gd name="connsiteX96-1613" fmla="*/ 8314433 w 12192001"/>
              <a:gd name="connsiteY96-1614" fmla="*/ 1974913 h 2344739"/>
              <a:gd name="connsiteX97-1615" fmla="*/ 8295174 w 12192001"/>
              <a:gd name="connsiteY97-1616" fmla="*/ 1988808 h 2344739"/>
              <a:gd name="connsiteX98-1617" fmla="*/ 8284276 w 12192001"/>
              <a:gd name="connsiteY98-1618" fmla="*/ 1994631 h 2344739"/>
              <a:gd name="connsiteX99-1619" fmla="*/ 8283150 w 12192001"/>
              <a:gd name="connsiteY99-1620" fmla="*/ 1999074 h 2344739"/>
              <a:gd name="connsiteX100-1621" fmla="*/ 8266076 w 12192001"/>
              <a:gd name="connsiteY100-1622" fmla="*/ 2006249 h 2344739"/>
              <a:gd name="connsiteX101-1623" fmla="*/ 8263377 w 12192001"/>
              <a:gd name="connsiteY101-1624" fmla="*/ 2006019 h 2344739"/>
              <a:gd name="connsiteX102-1625" fmla="*/ 8252033 w 12192001"/>
              <a:gd name="connsiteY102-1626" fmla="*/ 2015862 h 2344739"/>
              <a:gd name="connsiteX103-1627" fmla="*/ 8245834 w 12192001"/>
              <a:gd name="connsiteY103-1628" fmla="*/ 2028854 h 2344739"/>
              <a:gd name="connsiteX104-1629" fmla="*/ 8090272 w 12192001"/>
              <a:gd name="connsiteY104-1630" fmla="*/ 2075015 h 2344739"/>
              <a:gd name="connsiteX105-1631" fmla="*/ 7905407 w 12192001"/>
              <a:gd name="connsiteY105-1632" fmla="*/ 2116988 h 2344739"/>
              <a:gd name="connsiteX106-1633" fmla="*/ 7718745 w 12192001"/>
              <a:gd name="connsiteY106-1634" fmla="*/ 2142703 h 2344739"/>
              <a:gd name="connsiteX107-1635" fmla="*/ 7614347 w 12192001"/>
              <a:gd name="connsiteY107-1636" fmla="*/ 2139232 h 2344739"/>
              <a:gd name="connsiteX108-1637" fmla="*/ 7527543 w 12192001"/>
              <a:gd name="connsiteY108-1638" fmla="*/ 2145060 h 2344739"/>
              <a:gd name="connsiteX109-1639" fmla="*/ 7519571 w 12192001"/>
              <a:gd name="connsiteY109-1640" fmla="*/ 2147613 h 2344739"/>
              <a:gd name="connsiteX110-1641" fmla="*/ 7507411 w 12192001"/>
              <a:gd name="connsiteY110-1642" fmla="*/ 2148948 h 2344739"/>
              <a:gd name="connsiteX111-1643" fmla="*/ 7507040 w 12192001"/>
              <a:gd name="connsiteY111-1644" fmla="*/ 2148621 h 2344739"/>
              <a:gd name="connsiteX112-1645" fmla="*/ 7495795 w 12192001"/>
              <a:gd name="connsiteY112-1646" fmla="*/ 2150573 h 2344739"/>
              <a:gd name="connsiteX113-1647" fmla="*/ 7405391 w 12192001"/>
              <a:gd name="connsiteY113-1648" fmla="*/ 2142468 h 2344739"/>
              <a:gd name="connsiteX114-1649" fmla="*/ 7312180 w 12192001"/>
              <a:gd name="connsiteY114-1650" fmla="*/ 2132873 h 2344739"/>
              <a:gd name="connsiteX115-1651" fmla="*/ 7310853 w 12192001"/>
              <a:gd name="connsiteY115-1652" fmla="*/ 2131431 h 2344739"/>
              <a:gd name="connsiteX116-1653" fmla="*/ 7218559 w 12192001"/>
              <a:gd name="connsiteY116-1654" fmla="*/ 2156680 h 2344739"/>
              <a:gd name="connsiteX117-1655" fmla="*/ 7201101 w 12192001"/>
              <a:gd name="connsiteY117-1656" fmla="*/ 2161230 h 2344739"/>
              <a:gd name="connsiteX118-1657" fmla="*/ 7197004 w 12192001"/>
              <a:gd name="connsiteY118-1658" fmla="*/ 2166588 h 2344739"/>
              <a:gd name="connsiteX119-1659" fmla="*/ 7170808 w 12192001"/>
              <a:gd name="connsiteY119-1660" fmla="*/ 2171236 h 2344739"/>
              <a:gd name="connsiteX120-1661" fmla="*/ 7096988 w 12192001"/>
              <a:gd name="connsiteY120-1662" fmla="*/ 2183464 h 2344739"/>
              <a:gd name="connsiteX121-1663" fmla="*/ 7018496 w 12192001"/>
              <a:gd name="connsiteY121-1664" fmla="*/ 2183090 h 2344739"/>
              <a:gd name="connsiteX122-1665" fmla="*/ 6904146 w 12192001"/>
              <a:gd name="connsiteY122-1666" fmla="*/ 2212596 h 2344739"/>
              <a:gd name="connsiteX123-1667" fmla="*/ 6708222 w 12192001"/>
              <a:gd name="connsiteY123-1668" fmla="*/ 2240551 h 2344739"/>
              <a:gd name="connsiteX124-1669" fmla="*/ 6549454 w 12192001"/>
              <a:gd name="connsiteY124-1670" fmla="*/ 2269327 h 2344739"/>
              <a:gd name="connsiteX125-1671" fmla="*/ 6317560 w 12192001"/>
              <a:gd name="connsiteY125-1672" fmla="*/ 2316127 h 2344739"/>
              <a:gd name="connsiteX126-1673" fmla="*/ 6168674 w 12192001"/>
              <a:gd name="connsiteY126-1674" fmla="*/ 2318214 h 2344739"/>
              <a:gd name="connsiteX127-1675" fmla="*/ 6073848 w 12192001"/>
              <a:gd name="connsiteY127-1676" fmla="*/ 2338676 h 2344739"/>
              <a:gd name="connsiteX128-1677" fmla="*/ 6068529 w 12192001"/>
              <a:gd name="connsiteY128-1678" fmla="*/ 2337139 h 2344739"/>
              <a:gd name="connsiteX129-1679" fmla="*/ 6048638 w 12192001"/>
              <a:gd name="connsiteY129-1680" fmla="*/ 2337822 h 2344739"/>
              <a:gd name="connsiteX130-1681" fmla="*/ 6041285 w 12192001"/>
              <a:gd name="connsiteY130-1682" fmla="*/ 2329473 h 2344739"/>
              <a:gd name="connsiteX131-1683" fmla="*/ 6010090 w 12192001"/>
              <a:gd name="connsiteY131-1684" fmla="*/ 2324380 h 2344739"/>
              <a:gd name="connsiteX132-1685" fmla="*/ 5957375 w 12192001"/>
              <a:gd name="connsiteY132-1686" fmla="*/ 2328024 h 2344739"/>
              <a:gd name="connsiteX133-1687" fmla="*/ 5758919 w 12192001"/>
              <a:gd name="connsiteY133-1688" fmla="*/ 2343716 h 2344739"/>
              <a:gd name="connsiteX134-1689" fmla="*/ 5626960 w 12192001"/>
              <a:gd name="connsiteY134-1690" fmla="*/ 2344739 h 2344739"/>
              <a:gd name="connsiteX135-1691" fmla="*/ 5470906 w 12192001"/>
              <a:gd name="connsiteY135-1692" fmla="*/ 2330719 h 2344739"/>
              <a:gd name="connsiteX136-1693" fmla="*/ 5432761 w 12192001"/>
              <a:gd name="connsiteY136-1694" fmla="*/ 2319466 h 2344739"/>
              <a:gd name="connsiteX137-1695" fmla="*/ 5381669 w 12192001"/>
              <a:gd name="connsiteY137-1696" fmla="*/ 2301764 h 2344739"/>
              <a:gd name="connsiteX138-1697" fmla="*/ 5261764 w 12192001"/>
              <a:gd name="connsiteY138-1698" fmla="*/ 2281347 h 2344739"/>
              <a:gd name="connsiteX139-1699" fmla="*/ 5222961 w 12192001"/>
              <a:gd name="connsiteY139-1700" fmla="*/ 2270223 h 2344739"/>
              <a:gd name="connsiteX140-1701" fmla="*/ 5174660 w 12192001"/>
              <a:gd name="connsiteY140-1702" fmla="*/ 2267233 h 2344739"/>
              <a:gd name="connsiteX141-1703" fmla="*/ 5156554 w 12192001"/>
              <a:gd name="connsiteY141-1704" fmla="*/ 2260010 h 2344739"/>
              <a:gd name="connsiteX142-1705" fmla="*/ 5142599 w 12192001"/>
              <a:gd name="connsiteY142-1706" fmla="*/ 2256610 h 2344739"/>
              <a:gd name="connsiteX143-1707" fmla="*/ 5139596 w 12192001"/>
              <a:gd name="connsiteY143-1708" fmla="*/ 2254509 h 2344739"/>
              <a:gd name="connsiteX144-1709" fmla="*/ 5121659 w 12192001"/>
              <a:gd name="connsiteY144-1710" fmla="*/ 2243656 h 2344739"/>
              <a:gd name="connsiteX145-1711" fmla="*/ 5065790 w 12192001"/>
              <a:gd name="connsiteY145-1712" fmla="*/ 2250227 h 2344739"/>
              <a:gd name="connsiteX146-1713" fmla="*/ 5011514 w 12192001"/>
              <a:gd name="connsiteY146-1714" fmla="*/ 2233846 h 2344739"/>
              <a:gd name="connsiteX147-1715" fmla="*/ 4840441 w 12192001"/>
              <a:gd name="connsiteY147-1716" fmla="*/ 2209829 h 2344739"/>
              <a:gd name="connsiteX148-1717" fmla="*/ 4762447 w 12192001"/>
              <a:gd name="connsiteY148-1718" fmla="*/ 2182061 h 2344739"/>
              <a:gd name="connsiteX149-1719" fmla="*/ 4723186 w 12192001"/>
              <a:gd name="connsiteY149-1720" fmla="*/ 2173047 h 2344739"/>
              <a:gd name="connsiteX150-1721" fmla="*/ 4721176 w 12192001"/>
              <a:gd name="connsiteY150-1722" fmla="*/ 2172298 h 2344739"/>
              <a:gd name="connsiteX151-1723" fmla="*/ 4722111 w 12192001"/>
              <a:gd name="connsiteY151-1724" fmla="*/ 2172087 h 2344739"/>
              <a:gd name="connsiteX152-1725" fmla="*/ 4717202 w 12192001"/>
              <a:gd name="connsiteY152-1726" fmla="*/ 2170817 h 2344739"/>
              <a:gd name="connsiteX153-1727" fmla="*/ 4721176 w 12192001"/>
              <a:gd name="connsiteY153-1728" fmla="*/ 2172298 h 2344739"/>
              <a:gd name="connsiteX154-1729" fmla="*/ 4715526 w 12192001"/>
              <a:gd name="connsiteY154-1730" fmla="*/ 2173573 h 2344739"/>
              <a:gd name="connsiteX155-1731" fmla="*/ 4515814 w 12192001"/>
              <a:gd name="connsiteY155-1732" fmla="*/ 2163671 h 2344739"/>
              <a:gd name="connsiteX156-1733" fmla="*/ 4428543 w 12192001"/>
              <a:gd name="connsiteY156-1734" fmla="*/ 2153020 h 2344739"/>
              <a:gd name="connsiteX157-1735" fmla="*/ 4362875 w 12192001"/>
              <a:gd name="connsiteY157-1736" fmla="*/ 2151674 h 2344739"/>
              <a:gd name="connsiteX158-1737" fmla="*/ 4316966 w 12192001"/>
              <a:gd name="connsiteY158-1738" fmla="*/ 2158289 h 2344739"/>
              <a:gd name="connsiteX159-1739" fmla="*/ 4315110 w 12192001"/>
              <a:gd name="connsiteY159-1740" fmla="*/ 2156948 h 2344739"/>
              <a:gd name="connsiteX160-1741" fmla="*/ 4295144 w 12192001"/>
              <a:gd name="connsiteY160-1742" fmla="*/ 2155069 h 2344739"/>
              <a:gd name="connsiteX161-1743" fmla="*/ 4290064 w 12192001"/>
              <a:gd name="connsiteY161-1744" fmla="*/ 2157986 h 2344739"/>
              <a:gd name="connsiteX162-1745" fmla="*/ 4276142 w 12192001"/>
              <a:gd name="connsiteY162-1746" fmla="*/ 2157740 h 2344739"/>
              <a:gd name="connsiteX163-1747" fmla="*/ 4248117 w 12192001"/>
              <a:gd name="connsiteY163-1748" fmla="*/ 2160064 h 2344739"/>
              <a:gd name="connsiteX164-1749" fmla="*/ 4202051 w 12192001"/>
              <a:gd name="connsiteY164-1750" fmla="*/ 2157269 h 2344739"/>
              <a:gd name="connsiteX165-1751" fmla="*/ 4201745 w 12192001"/>
              <a:gd name="connsiteY165-1752" fmla="*/ 2156010 h 2344739"/>
              <a:gd name="connsiteX166-1753" fmla="*/ 4191248 w 12192001"/>
              <a:gd name="connsiteY166-1754" fmla="*/ 2150376 h 2344739"/>
              <a:gd name="connsiteX167-1755" fmla="*/ 4142745 w 12192001"/>
              <a:gd name="connsiteY167-1756" fmla="*/ 2134511 h 2344739"/>
              <a:gd name="connsiteX168-1757" fmla="*/ 4083097 w 12192001"/>
              <a:gd name="connsiteY168-1758" fmla="*/ 2107978 h 2344739"/>
              <a:gd name="connsiteX169-1759" fmla="*/ 4074546 w 12192001"/>
              <a:gd name="connsiteY169-1760" fmla="*/ 2107143 h 2344739"/>
              <a:gd name="connsiteX170-1761" fmla="*/ 4074427 w 12192001"/>
              <a:gd name="connsiteY170-1762" fmla="*/ 2106844 h 2344739"/>
              <a:gd name="connsiteX171-1763" fmla="*/ 4065510 w 12192001"/>
              <a:gd name="connsiteY171-1764" fmla="*/ 2105400 h 2344739"/>
              <a:gd name="connsiteX172-1765" fmla="*/ 4058954 w 12192001"/>
              <a:gd name="connsiteY172-1766" fmla="*/ 2105618 h 2344739"/>
              <a:gd name="connsiteX173-1767" fmla="*/ 4042364 w 12192001"/>
              <a:gd name="connsiteY173-1768" fmla="*/ 2103997 h 2344739"/>
              <a:gd name="connsiteX174-1769" fmla="*/ 4036997 w 12192001"/>
              <a:gd name="connsiteY174-1770" fmla="*/ 2101563 h 2344739"/>
              <a:gd name="connsiteX175-1771" fmla="*/ 4035363 w 12192001"/>
              <a:gd name="connsiteY175-1772" fmla="*/ 2097896 h 2344739"/>
              <a:gd name="connsiteX176-1773" fmla="*/ 4033778 w 12192001"/>
              <a:gd name="connsiteY176-1774" fmla="*/ 2098131 h 2344739"/>
              <a:gd name="connsiteX177-1775" fmla="*/ 4004538 w 12192001"/>
              <a:gd name="connsiteY177-1776" fmla="*/ 2085563 h 2344739"/>
              <a:gd name="connsiteX178-1777" fmla="*/ 3936846 w 12192001"/>
              <a:gd name="connsiteY178-1778" fmla="*/ 2068106 h 2344739"/>
              <a:gd name="connsiteX179-1779" fmla="*/ 3897275 w 12192001"/>
              <a:gd name="connsiteY179-1780" fmla="*/ 2062451 h 2344739"/>
              <a:gd name="connsiteX180-1781" fmla="*/ 3789760 w 12192001"/>
              <a:gd name="connsiteY180-1782" fmla="*/ 2042213 h 2344739"/>
              <a:gd name="connsiteX181-1783" fmla="*/ 3682513 w 12192001"/>
              <a:gd name="connsiteY181-1784" fmla="*/ 2018290 h 2344739"/>
              <a:gd name="connsiteX182-1785" fmla="*/ 3610035 w 12192001"/>
              <a:gd name="connsiteY182-1786" fmla="*/ 1986019 h 2344739"/>
              <a:gd name="connsiteX183-1787" fmla="*/ 3603855 w 12192001"/>
              <a:gd name="connsiteY183-1788" fmla="*/ 1987381 h 2344739"/>
              <a:gd name="connsiteX184-1789" fmla="*/ 3594736 w 12192001"/>
              <a:gd name="connsiteY184-1790" fmla="*/ 1987545 h 2344739"/>
              <a:gd name="connsiteX185-1791" fmla="*/ 3594501 w 12192001"/>
              <a:gd name="connsiteY185-1792" fmla="*/ 1987276 h 2344739"/>
              <a:gd name="connsiteX186-1793" fmla="*/ 3585978 w 12192001"/>
              <a:gd name="connsiteY186-1794" fmla="*/ 1987966 h 2344739"/>
              <a:gd name="connsiteX187-1795" fmla="*/ 3536135 w 12192001"/>
              <a:gd name="connsiteY187-1796" fmla="*/ 1978267 h 2344739"/>
              <a:gd name="connsiteX188-1797" fmla="*/ 3473223 w 12192001"/>
              <a:gd name="connsiteY188-1798" fmla="*/ 1974606 h 2344739"/>
              <a:gd name="connsiteX189-1799" fmla="*/ 3400728 w 12192001"/>
              <a:gd name="connsiteY189-1800" fmla="*/ 1962558 h 2344739"/>
              <a:gd name="connsiteX190-1801" fmla="*/ 3363888 w 12192001"/>
              <a:gd name="connsiteY190-1802" fmla="*/ 1979510 h 2344739"/>
              <a:gd name="connsiteX191-1803" fmla="*/ 3344026 w 12192001"/>
              <a:gd name="connsiteY191-1804" fmla="*/ 1981192 h 2344739"/>
              <a:gd name="connsiteX192-1805" fmla="*/ 3341698 w 12192001"/>
              <a:gd name="connsiteY192-1806" fmla="*/ 1980217 h 2344739"/>
              <a:gd name="connsiteX193-1807" fmla="*/ 3262356 w 12192001"/>
              <a:gd name="connsiteY193-1808" fmla="*/ 1986094 h 2344739"/>
              <a:gd name="connsiteX194-1809" fmla="*/ 3142556 w 12192001"/>
              <a:gd name="connsiteY194-1810" fmla="*/ 1993869 h 2344739"/>
              <a:gd name="connsiteX195-1811" fmla="*/ 3030291 w 12192001"/>
              <a:gd name="connsiteY195-1812" fmla="*/ 1996512 h 2344739"/>
              <a:gd name="connsiteX196-1813" fmla="*/ 2781569 w 12192001"/>
              <a:gd name="connsiteY196-1814" fmla="*/ 2018333 h 2344739"/>
              <a:gd name="connsiteX197-1815" fmla="*/ 2646527 w 12192001"/>
              <a:gd name="connsiteY197-1816" fmla="*/ 2028869 h 2344739"/>
              <a:gd name="connsiteX198-1817" fmla="*/ 2568028 w 12192001"/>
              <a:gd name="connsiteY198-1818" fmla="*/ 2002628 h 2344739"/>
              <a:gd name="connsiteX199-1819" fmla="*/ 2443255 w 12192001"/>
              <a:gd name="connsiteY199-1820" fmla="*/ 2016529 h 2344739"/>
              <a:gd name="connsiteX200-1821" fmla="*/ 2315112 w 12192001"/>
              <a:gd name="connsiteY200-1822" fmla="*/ 2024996 h 2344739"/>
              <a:gd name="connsiteX201-1823" fmla="*/ 2208578 w 12192001"/>
              <a:gd name="connsiteY201-1824" fmla="*/ 2019763 h 2344739"/>
              <a:gd name="connsiteX202-1825" fmla="*/ 2094665 w 12192001"/>
              <a:gd name="connsiteY202-1826" fmla="*/ 2003052 h 2344739"/>
              <a:gd name="connsiteX203-1827" fmla="*/ 1997356 w 12192001"/>
              <a:gd name="connsiteY203-1828" fmla="*/ 1995032 h 2344739"/>
              <a:gd name="connsiteX204-1829" fmla="*/ 1928172 w 12192001"/>
              <a:gd name="connsiteY204-1830" fmla="*/ 2016977 h 2344739"/>
              <a:gd name="connsiteX205-1831" fmla="*/ 1921650 w 12192001"/>
              <a:gd name="connsiteY205-1832" fmla="*/ 2012146 h 2344739"/>
              <a:gd name="connsiteX206-1833" fmla="*/ 1873080 w 12192001"/>
              <a:gd name="connsiteY206-1834" fmla="*/ 2013741 h 2344739"/>
              <a:gd name="connsiteX207-1835" fmla="*/ 1786655 w 12192001"/>
              <a:gd name="connsiteY207-1836" fmla="*/ 2041363 h 2344739"/>
              <a:gd name="connsiteX208-1837" fmla="*/ 1738204 w 12192001"/>
              <a:gd name="connsiteY208-1838" fmla="*/ 2036312 h 2344739"/>
              <a:gd name="connsiteX209-1839" fmla="*/ 1675071 w 12192001"/>
              <a:gd name="connsiteY209-1840" fmla="*/ 2019963 h 2344739"/>
              <a:gd name="connsiteX210-1841" fmla="*/ 1608669 w 12192001"/>
              <a:gd name="connsiteY210-1842" fmla="*/ 2013066 h 2344739"/>
              <a:gd name="connsiteX211-1843" fmla="*/ 1496110 w 12192001"/>
              <a:gd name="connsiteY211-1844" fmla="*/ 1987476 h 2344739"/>
              <a:gd name="connsiteX212-1845" fmla="*/ 1149979 w 12192001"/>
              <a:gd name="connsiteY212-1846" fmla="*/ 1938041 h 2344739"/>
              <a:gd name="connsiteX213-1847" fmla="*/ 858269 w 12192001"/>
              <a:gd name="connsiteY213-1848" fmla="*/ 1928608 h 2344739"/>
              <a:gd name="connsiteX214-1849" fmla="*/ 837540 w 12192001"/>
              <a:gd name="connsiteY214-1850" fmla="*/ 1929821 h 2344739"/>
              <a:gd name="connsiteX215-1851" fmla="*/ 816809 w 12192001"/>
              <a:gd name="connsiteY215-1852" fmla="*/ 1927857 h 2344739"/>
              <a:gd name="connsiteX216-1853" fmla="*/ 811506 w 12192001"/>
              <a:gd name="connsiteY216-1854" fmla="*/ 1930751 h 2344739"/>
              <a:gd name="connsiteX217-1855" fmla="*/ 797041 w 12192001"/>
              <a:gd name="connsiteY217-1856" fmla="*/ 1930446 h 2344739"/>
              <a:gd name="connsiteX218-1857" fmla="*/ 767901 w 12192001"/>
              <a:gd name="connsiteY218-1858" fmla="*/ 1932653 h 2344739"/>
              <a:gd name="connsiteX219-1859" fmla="*/ 763053 w 12192001"/>
              <a:gd name="connsiteY219-1860" fmla="*/ 1930432 h 2344739"/>
              <a:gd name="connsiteX220-1861" fmla="*/ 720047 w 12192001"/>
              <a:gd name="connsiteY220-1862" fmla="*/ 1929661 h 2344739"/>
              <a:gd name="connsiteX221-1863" fmla="*/ 719742 w 12192001"/>
              <a:gd name="connsiteY221-1864" fmla="*/ 1928399 h 2344739"/>
              <a:gd name="connsiteX222-1865" fmla="*/ 708875 w 12192001"/>
              <a:gd name="connsiteY222-1866" fmla="*/ 1922722 h 2344739"/>
              <a:gd name="connsiteX223-1867" fmla="*/ 596792 w 12192001"/>
              <a:gd name="connsiteY223-1868" fmla="*/ 1879864 h 2344739"/>
              <a:gd name="connsiteX224-1869" fmla="*/ 578535 w 12192001"/>
              <a:gd name="connsiteY224-1870" fmla="*/ 1877212 h 2344739"/>
              <a:gd name="connsiteX225-1871" fmla="*/ 571717 w 12192001"/>
              <a:gd name="connsiteY225-1872" fmla="*/ 1877401 h 2344739"/>
              <a:gd name="connsiteX226-1873" fmla="*/ 445099 w 12192001"/>
              <a:gd name="connsiteY226-1874" fmla="*/ 1839371 h 2344739"/>
              <a:gd name="connsiteX227-1875" fmla="*/ 404015 w 12192001"/>
              <a:gd name="connsiteY227-1876" fmla="*/ 1833548 h 2344739"/>
              <a:gd name="connsiteX228-1877" fmla="*/ 292435 w 12192001"/>
              <a:gd name="connsiteY228-1878" fmla="*/ 1812852 h 2344739"/>
              <a:gd name="connsiteX229-1879" fmla="*/ 118381 w 12192001"/>
              <a:gd name="connsiteY229-1880" fmla="*/ 1761047 h 2344739"/>
              <a:gd name="connsiteX230-1881" fmla="*/ 15526 w 12192001"/>
              <a:gd name="connsiteY230-1882" fmla="*/ 1758191 h 2344739"/>
              <a:gd name="connsiteX231-1883" fmla="*/ 2 w 12192001"/>
              <a:gd name="connsiteY231-1884" fmla="*/ 1752722 h 2344739"/>
              <a:gd name="connsiteX232-1885" fmla="*/ 1 w 12192001"/>
              <a:gd name="connsiteY232-1886" fmla="*/ 762497 h 2344739"/>
              <a:gd name="connsiteX233-1887" fmla="*/ 0 w 12192001"/>
              <a:gd name="connsiteY233-1888" fmla="*/ 762497 h 2344739"/>
              <a:gd name="connsiteX234-1889" fmla="*/ 0 w 12192001"/>
              <a:gd name="connsiteY234-1890" fmla="*/ 222213 h 2344739"/>
              <a:gd name="connsiteX235-1891" fmla="*/ 0 w 12192001"/>
              <a:gd name="connsiteY235-1892" fmla="*/ 0 h 2344739"/>
              <a:gd name="connsiteX0-1893" fmla="*/ 0 w 12192001"/>
              <a:gd name="connsiteY0-1894" fmla="*/ 0 h 2344739"/>
              <a:gd name="connsiteX1-1895" fmla="*/ 12192000 w 12192001"/>
              <a:gd name="connsiteY1-1896" fmla="*/ 0 h 2344739"/>
              <a:gd name="connsiteX2-1897" fmla="*/ 12192000 w 12192001"/>
              <a:gd name="connsiteY2-1898" fmla="*/ 222213 h 2344739"/>
              <a:gd name="connsiteX3-1899" fmla="*/ 12192000 w 12192001"/>
              <a:gd name="connsiteY3-1900" fmla="*/ 389190 h 2344739"/>
              <a:gd name="connsiteX4-1901" fmla="*/ 12192001 w 12192001"/>
              <a:gd name="connsiteY4-1902" fmla="*/ 579739 h 2344739"/>
              <a:gd name="connsiteX5-1903" fmla="*/ 12184838 w 12192001"/>
              <a:gd name="connsiteY5-1904" fmla="*/ 584189 h 2344739"/>
              <a:gd name="connsiteX6-1905" fmla="*/ 12155215 w 12192001"/>
              <a:gd name="connsiteY6-1906" fmla="*/ 597366 h 2344739"/>
              <a:gd name="connsiteX7-1907" fmla="*/ 12138067 w 12192001"/>
              <a:gd name="connsiteY7-1908" fmla="*/ 623179 h 2344739"/>
              <a:gd name="connsiteX8-1909" fmla="*/ 12125179 w 12192001"/>
              <a:gd name="connsiteY8-1910" fmla="*/ 624690 h 2344739"/>
              <a:gd name="connsiteX9-1911" fmla="*/ 12122859 w 12192001"/>
              <a:gd name="connsiteY9-1912" fmla="*/ 624794 h 2344739"/>
              <a:gd name="connsiteX10-1913" fmla="*/ 12115706 w 12192001"/>
              <a:gd name="connsiteY10-1914" fmla="*/ 628608 h 2344739"/>
              <a:gd name="connsiteX11-1915" fmla="*/ 12098349 w 12192001"/>
              <a:gd name="connsiteY11-1916" fmla="*/ 628139 h 2344739"/>
              <a:gd name="connsiteX12-1917" fmla="*/ 12085925 w 12192001"/>
              <a:gd name="connsiteY12-1918" fmla="*/ 636341 h 2344739"/>
              <a:gd name="connsiteX13-1919" fmla="*/ 12029925 w 12192001"/>
              <a:gd name="connsiteY13-1920" fmla="*/ 680009 h 2344739"/>
              <a:gd name="connsiteX14-1921" fmla="*/ 11994685 w 12192001"/>
              <a:gd name="connsiteY14-1922" fmla="*/ 703458 h 2344739"/>
              <a:gd name="connsiteX15-1923" fmla="*/ 11978569 w 12192001"/>
              <a:gd name="connsiteY15-1924" fmla="*/ 708161 h 2344739"/>
              <a:gd name="connsiteX16-1925" fmla="*/ 11957898 w 12192001"/>
              <a:gd name="connsiteY16-1926" fmla="*/ 717558 h 2344739"/>
              <a:gd name="connsiteX17-1927" fmla="*/ 11919306 w 12192001"/>
              <a:gd name="connsiteY17-1928" fmla="*/ 730883 h 2344739"/>
              <a:gd name="connsiteX18-1929" fmla="*/ 11902508 w 12192001"/>
              <a:gd name="connsiteY18-1930" fmla="*/ 742426 h 2344739"/>
              <a:gd name="connsiteX19-1931" fmla="*/ 11893900 w 12192001"/>
              <a:gd name="connsiteY19-1932" fmla="*/ 744791 h 2344739"/>
              <a:gd name="connsiteX20-1933" fmla="*/ 11890820 w 12192001"/>
              <a:gd name="connsiteY20-1934" fmla="*/ 755729 h 2344739"/>
              <a:gd name="connsiteX21-1935" fmla="*/ 11869628 w 12192001"/>
              <a:gd name="connsiteY21-1936" fmla="*/ 777816 h 2344739"/>
              <a:gd name="connsiteX22-1937" fmla="*/ 11812228 w 12192001"/>
              <a:gd name="connsiteY22-1938" fmla="*/ 797659 h 2344739"/>
              <a:gd name="connsiteX23-1939" fmla="*/ 11748619 w 12192001"/>
              <a:gd name="connsiteY23-1940" fmla="*/ 872002 h 2344739"/>
              <a:gd name="connsiteX24-1941" fmla="*/ 11595155 w 12192001"/>
              <a:gd name="connsiteY24-1942" fmla="*/ 918898 h 2344739"/>
              <a:gd name="connsiteX25-1943" fmla="*/ 11306392 w 12192001"/>
              <a:gd name="connsiteY25-1944" fmla="*/ 1272239 h 2344739"/>
              <a:gd name="connsiteX26-1945" fmla="*/ 11415912 w 12192001"/>
              <a:gd name="connsiteY26-1946" fmla="*/ 1173869 h 2344739"/>
              <a:gd name="connsiteX27-1947" fmla="*/ 11245526 w 12192001"/>
              <a:gd name="connsiteY27-1948" fmla="*/ 1274060 h 2344739"/>
              <a:gd name="connsiteX28-1949" fmla="*/ 11227161 w 12192001"/>
              <a:gd name="connsiteY28-1950" fmla="*/ 1276236 h 2344739"/>
              <a:gd name="connsiteX29-1951" fmla="*/ 11216939 w 12192001"/>
              <a:gd name="connsiteY29-1952" fmla="*/ 1275961 h 2344739"/>
              <a:gd name="connsiteX30-1953" fmla="*/ 11216036 w 12192001"/>
              <a:gd name="connsiteY30-1954" fmla="*/ 1275018 h 2344739"/>
              <a:gd name="connsiteX31-1955" fmla="*/ 11187737 w 12192001"/>
              <a:gd name="connsiteY31-1956" fmla="*/ 1292383 h 2344739"/>
              <a:gd name="connsiteX32-1957" fmla="*/ 11183353 w 12192001"/>
              <a:gd name="connsiteY32-1958" fmla="*/ 1292525 h 2344739"/>
              <a:gd name="connsiteX33-1959" fmla="*/ 11165706 w 12192001"/>
              <a:gd name="connsiteY33-1960" fmla="*/ 1306612 h 2344739"/>
              <a:gd name="connsiteX34-1961" fmla="*/ 11156163 w 12192001"/>
              <a:gd name="connsiteY34-1962" fmla="*/ 1312414 h 2344739"/>
              <a:gd name="connsiteX35-1963" fmla="*/ 11154348 w 12192001"/>
              <a:gd name="connsiteY35-1964" fmla="*/ 1317097 h 2344739"/>
              <a:gd name="connsiteX36-1965" fmla="*/ 11139813 w 12192001"/>
              <a:gd name="connsiteY36-1966" fmla="*/ 1324115 h 2344739"/>
              <a:gd name="connsiteX37-1967" fmla="*/ 11137813 w 12192001"/>
              <a:gd name="connsiteY37-1968" fmla="*/ 1323772 h 2344739"/>
              <a:gd name="connsiteX38-1969" fmla="*/ 11127060 w 12192001"/>
              <a:gd name="connsiteY38-1970" fmla="*/ 1333832 h 2344739"/>
              <a:gd name="connsiteX39-1971" fmla="*/ 11119543 w 12192001"/>
              <a:gd name="connsiteY39-1972" fmla="*/ 1347424 h 2344739"/>
              <a:gd name="connsiteX40-1973" fmla="*/ 10893535 w 12192001"/>
              <a:gd name="connsiteY40-1974" fmla="*/ 1473399 h 2344739"/>
              <a:gd name="connsiteX41-1975" fmla="*/ 10772152 w 12192001"/>
              <a:gd name="connsiteY41-1976" fmla="*/ 1523191 h 2344739"/>
              <a:gd name="connsiteX42-1977" fmla="*/ 10626520 w 12192001"/>
              <a:gd name="connsiteY42-1978" fmla="*/ 1559229 h 2344739"/>
              <a:gd name="connsiteX43-1979" fmla="*/ 10580747 w 12192001"/>
              <a:gd name="connsiteY43-1980" fmla="*/ 1568689 h 2344739"/>
              <a:gd name="connsiteX44-1981" fmla="*/ 10546642 w 12192001"/>
              <a:gd name="connsiteY44-1982" fmla="*/ 1598423 h 2344739"/>
              <a:gd name="connsiteX45-1983" fmla="*/ 10528495 w 12192001"/>
              <a:gd name="connsiteY45-1984" fmla="*/ 1596907 h 2344739"/>
              <a:gd name="connsiteX46-1985" fmla="*/ 10525298 w 12192001"/>
              <a:gd name="connsiteY46-1986" fmla="*/ 1596411 h 2344739"/>
              <a:gd name="connsiteX47-1987" fmla="*/ 10513981 w 12192001"/>
              <a:gd name="connsiteY47-1988" fmla="*/ 1599537 h 2344739"/>
              <a:gd name="connsiteX48-1989" fmla="*/ 10490587 w 12192001"/>
              <a:gd name="connsiteY48-1990" fmla="*/ 1594156 h 2344739"/>
              <a:gd name="connsiteX49-1991" fmla="*/ 10470270 w 12192001"/>
              <a:gd name="connsiteY49-1992" fmla="*/ 1601693 h 2344739"/>
              <a:gd name="connsiteX50-1993" fmla="*/ 10375894 w 12192001"/>
              <a:gd name="connsiteY50-1994" fmla="*/ 1644598 h 2344739"/>
              <a:gd name="connsiteX51-1995" fmla="*/ 10318190 w 12192001"/>
              <a:gd name="connsiteY51-1996" fmla="*/ 1666221 h 2344739"/>
              <a:gd name="connsiteX52-1997" fmla="*/ 10294319 w 12192001"/>
              <a:gd name="connsiteY52-1998" fmla="*/ 1668079 h 2344739"/>
              <a:gd name="connsiteX53-1999" fmla="*/ 10262295 w 12192001"/>
              <a:gd name="connsiteY53-2000" fmla="*/ 1674948 h 2344739"/>
              <a:gd name="connsiteX54-2001" fmla="*/ 10204270 w 12192001"/>
              <a:gd name="connsiteY54-2002" fmla="*/ 1682149 h 2344739"/>
              <a:gd name="connsiteX55-2003" fmla="*/ 10176611 w 12192001"/>
              <a:gd name="connsiteY55-2004" fmla="*/ 1692943 h 2344739"/>
              <a:gd name="connsiteX56-2005" fmla="*/ 10163922 w 12192001"/>
              <a:gd name="connsiteY56-2006" fmla="*/ 1693739 h 2344739"/>
              <a:gd name="connsiteX57-2007" fmla="*/ 10155160 w 12192001"/>
              <a:gd name="connsiteY57-2008" fmla="*/ 1707487 h 2344739"/>
              <a:gd name="connsiteX58-2009" fmla="*/ 10117119 w 12192001"/>
              <a:gd name="connsiteY58-2010" fmla="*/ 1731142 h 2344739"/>
              <a:gd name="connsiteX59-2011" fmla="*/ 10100445 w 12192001"/>
              <a:gd name="connsiteY59-2012" fmla="*/ 1742432 h 2344739"/>
              <a:gd name="connsiteX60-2013" fmla="*/ 10082169 w 12192001"/>
              <a:gd name="connsiteY60-2014" fmla="*/ 1743296 h 2344739"/>
              <a:gd name="connsiteX61-2015" fmla="*/ 10039240 w 12192001"/>
              <a:gd name="connsiteY61-2016" fmla="*/ 1741632 h 2344739"/>
              <a:gd name="connsiteX62-2017" fmla="*/ 9960019 w 12192001"/>
              <a:gd name="connsiteY62-2018" fmla="*/ 1757147 h 2344739"/>
              <a:gd name="connsiteX63-2019" fmla="*/ 9847792 w 12192001"/>
              <a:gd name="connsiteY63-2020" fmla="*/ 1763915 h 2344739"/>
              <a:gd name="connsiteX64-2021" fmla="*/ 9728309 w 12192001"/>
              <a:gd name="connsiteY64-2022" fmla="*/ 1784122 h 2344739"/>
              <a:gd name="connsiteX65-2023" fmla="*/ 9584507 w 12192001"/>
              <a:gd name="connsiteY65-2024" fmla="*/ 1795542 h 2344739"/>
              <a:gd name="connsiteX66-2025" fmla="*/ 9343052 w 12192001"/>
              <a:gd name="connsiteY66-2026" fmla="*/ 1841244 h 2344739"/>
              <a:gd name="connsiteX67-2027" fmla="*/ 9231370 w 12192001"/>
              <a:gd name="connsiteY67-2028" fmla="*/ 1893149 h 2344739"/>
              <a:gd name="connsiteX68-2029" fmla="*/ 9194810 w 12192001"/>
              <a:gd name="connsiteY68-2030" fmla="*/ 1903228 h 2344739"/>
              <a:gd name="connsiteX69-2031" fmla="*/ 9189246 w 12192001"/>
              <a:gd name="connsiteY69-2032" fmla="*/ 1912467 h 2344739"/>
              <a:gd name="connsiteX70-2033" fmla="*/ 9151232 w 12192001"/>
              <a:gd name="connsiteY70-2034" fmla="*/ 1923669 h 2344739"/>
              <a:gd name="connsiteX71-2035" fmla="*/ 9150210 w 12192001"/>
              <a:gd name="connsiteY71-2036" fmla="*/ 1922604 h 2344739"/>
              <a:gd name="connsiteX72-2037" fmla="*/ 9137318 w 12192001"/>
              <a:gd name="connsiteY72-2038" fmla="*/ 1920435 h 2344739"/>
              <a:gd name="connsiteX73-2039" fmla="*/ 9113812 w 12192001"/>
              <a:gd name="connsiteY73-2040" fmla="*/ 1919069 h 2344739"/>
              <a:gd name="connsiteX74-2041" fmla="*/ 9053453 w 12192001"/>
              <a:gd name="connsiteY74-2042" fmla="*/ 1910755 h 2344739"/>
              <a:gd name="connsiteX75-2043" fmla="*/ 9005486 w 12192001"/>
              <a:gd name="connsiteY75-2044" fmla="*/ 1914040 h 2344739"/>
              <a:gd name="connsiteX76-2045" fmla="*/ 9005201 w 12192001"/>
              <a:gd name="connsiteY76-2046" fmla="*/ 1913800 h 2344739"/>
              <a:gd name="connsiteX77-2047" fmla="*/ 8996232 w 12192001"/>
              <a:gd name="connsiteY77-2048" fmla="*/ 1915011 h 2344739"/>
              <a:gd name="connsiteX78-2049" fmla="*/ 8990394 w 12192001"/>
              <a:gd name="connsiteY78-2050" fmla="*/ 1917072 h 2344739"/>
              <a:gd name="connsiteX79-2051" fmla="*/ 8974337 w 12192001"/>
              <a:gd name="connsiteY79-2052" fmla="*/ 1920298 h 2344739"/>
              <a:gd name="connsiteX80-2053" fmla="*/ 8968011 w 12192001"/>
              <a:gd name="connsiteY80-2054" fmla="*/ 1919598 h 2344739"/>
              <a:gd name="connsiteX81-2055" fmla="*/ 8963048 w 12192001"/>
              <a:gd name="connsiteY81-2056" fmla="*/ 1917373 h 2344739"/>
              <a:gd name="connsiteX82-2057" fmla="*/ 8928988 w 12192001"/>
              <a:gd name="connsiteY82-2058" fmla="*/ 1914185 h 2344739"/>
              <a:gd name="connsiteX83-2059" fmla="*/ 8752444 w 12192001"/>
              <a:gd name="connsiteY83-2060" fmla="*/ 1933417 h 2344739"/>
              <a:gd name="connsiteX84-2061" fmla="*/ 8707847 w 12192001"/>
              <a:gd name="connsiteY84-2062" fmla="*/ 1935518 h 2344739"/>
              <a:gd name="connsiteX85-2063" fmla="*/ 8596071 w 12192001"/>
              <a:gd name="connsiteY85-2064" fmla="*/ 1944090 h 2344739"/>
              <a:gd name="connsiteX86-2065" fmla="*/ 8525230 w 12192001"/>
              <a:gd name="connsiteY86-2066" fmla="*/ 1929248 h 2344739"/>
              <a:gd name="connsiteX87-2067" fmla="*/ 8510983 w 12192001"/>
              <a:gd name="connsiteY87-2068" fmla="*/ 1935163 h 2344739"/>
              <a:gd name="connsiteX88-2069" fmla="*/ 8506167 w 12192001"/>
              <a:gd name="connsiteY88-2070" fmla="*/ 1938164 h 2344739"/>
              <a:gd name="connsiteX89-2071" fmla="*/ 8497968 w 12192001"/>
              <a:gd name="connsiteY89-2072" fmla="*/ 1940902 h 2344739"/>
              <a:gd name="connsiteX90-2073" fmla="*/ 8497594 w 12192001"/>
              <a:gd name="connsiteY90-2074" fmla="*/ 1940723 h 2344739"/>
              <a:gd name="connsiteX91-2075" fmla="*/ 8490249 w 12192001"/>
              <a:gd name="connsiteY91-2076" fmla="*/ 1943773 h 2344739"/>
              <a:gd name="connsiteX92-2077" fmla="*/ 8367182 w 12192001"/>
              <a:gd name="connsiteY92-2078" fmla="*/ 1957815 h 2344739"/>
              <a:gd name="connsiteX93-2079" fmla="*/ 8353799 w 12192001"/>
              <a:gd name="connsiteY93-2080" fmla="*/ 1958009 h 2344739"/>
              <a:gd name="connsiteX94-2081" fmla="*/ 8352373 w 12192001"/>
              <a:gd name="connsiteY94-2082" fmla="*/ 1957169 h 2344739"/>
              <a:gd name="connsiteX95-2083" fmla="*/ 8320104 w 12192001"/>
              <a:gd name="connsiteY95-2084" fmla="*/ 1974587 h 2344739"/>
              <a:gd name="connsiteX96-2085" fmla="*/ 8314433 w 12192001"/>
              <a:gd name="connsiteY96-2086" fmla="*/ 1974913 h 2344739"/>
              <a:gd name="connsiteX97-2087" fmla="*/ 8295174 w 12192001"/>
              <a:gd name="connsiteY97-2088" fmla="*/ 1988808 h 2344739"/>
              <a:gd name="connsiteX98-2089" fmla="*/ 8284276 w 12192001"/>
              <a:gd name="connsiteY98-2090" fmla="*/ 1994631 h 2344739"/>
              <a:gd name="connsiteX99-2091" fmla="*/ 8283150 w 12192001"/>
              <a:gd name="connsiteY99-2092" fmla="*/ 1999074 h 2344739"/>
              <a:gd name="connsiteX100-2093" fmla="*/ 8266076 w 12192001"/>
              <a:gd name="connsiteY100-2094" fmla="*/ 2006249 h 2344739"/>
              <a:gd name="connsiteX101-2095" fmla="*/ 8263377 w 12192001"/>
              <a:gd name="connsiteY101-2096" fmla="*/ 2006019 h 2344739"/>
              <a:gd name="connsiteX102-2097" fmla="*/ 8252033 w 12192001"/>
              <a:gd name="connsiteY102-2098" fmla="*/ 2015862 h 2344739"/>
              <a:gd name="connsiteX103-2099" fmla="*/ 8245834 w 12192001"/>
              <a:gd name="connsiteY103-2100" fmla="*/ 2028854 h 2344739"/>
              <a:gd name="connsiteX104-2101" fmla="*/ 8090272 w 12192001"/>
              <a:gd name="connsiteY104-2102" fmla="*/ 2075015 h 2344739"/>
              <a:gd name="connsiteX105-2103" fmla="*/ 7905407 w 12192001"/>
              <a:gd name="connsiteY105-2104" fmla="*/ 2116988 h 2344739"/>
              <a:gd name="connsiteX106-2105" fmla="*/ 7718745 w 12192001"/>
              <a:gd name="connsiteY106-2106" fmla="*/ 2142703 h 2344739"/>
              <a:gd name="connsiteX107-2107" fmla="*/ 7614347 w 12192001"/>
              <a:gd name="connsiteY107-2108" fmla="*/ 2139232 h 2344739"/>
              <a:gd name="connsiteX108-2109" fmla="*/ 7527543 w 12192001"/>
              <a:gd name="connsiteY108-2110" fmla="*/ 2145060 h 2344739"/>
              <a:gd name="connsiteX109-2111" fmla="*/ 7519571 w 12192001"/>
              <a:gd name="connsiteY109-2112" fmla="*/ 2147613 h 2344739"/>
              <a:gd name="connsiteX110-2113" fmla="*/ 7507411 w 12192001"/>
              <a:gd name="connsiteY110-2114" fmla="*/ 2148948 h 2344739"/>
              <a:gd name="connsiteX111-2115" fmla="*/ 7507040 w 12192001"/>
              <a:gd name="connsiteY111-2116" fmla="*/ 2148621 h 2344739"/>
              <a:gd name="connsiteX112-2117" fmla="*/ 7495795 w 12192001"/>
              <a:gd name="connsiteY112-2118" fmla="*/ 2150573 h 2344739"/>
              <a:gd name="connsiteX113-2119" fmla="*/ 7405391 w 12192001"/>
              <a:gd name="connsiteY113-2120" fmla="*/ 2142468 h 2344739"/>
              <a:gd name="connsiteX114-2121" fmla="*/ 7312180 w 12192001"/>
              <a:gd name="connsiteY114-2122" fmla="*/ 2132873 h 2344739"/>
              <a:gd name="connsiteX115-2123" fmla="*/ 7310853 w 12192001"/>
              <a:gd name="connsiteY115-2124" fmla="*/ 2131431 h 2344739"/>
              <a:gd name="connsiteX116-2125" fmla="*/ 7218559 w 12192001"/>
              <a:gd name="connsiteY116-2126" fmla="*/ 2156680 h 2344739"/>
              <a:gd name="connsiteX117-2127" fmla="*/ 7201101 w 12192001"/>
              <a:gd name="connsiteY117-2128" fmla="*/ 2161230 h 2344739"/>
              <a:gd name="connsiteX118-2129" fmla="*/ 7197004 w 12192001"/>
              <a:gd name="connsiteY118-2130" fmla="*/ 2166588 h 2344739"/>
              <a:gd name="connsiteX119-2131" fmla="*/ 7170808 w 12192001"/>
              <a:gd name="connsiteY119-2132" fmla="*/ 2171236 h 2344739"/>
              <a:gd name="connsiteX120-2133" fmla="*/ 7096988 w 12192001"/>
              <a:gd name="connsiteY120-2134" fmla="*/ 2183464 h 2344739"/>
              <a:gd name="connsiteX121-2135" fmla="*/ 7018496 w 12192001"/>
              <a:gd name="connsiteY121-2136" fmla="*/ 2183090 h 2344739"/>
              <a:gd name="connsiteX122-2137" fmla="*/ 6904146 w 12192001"/>
              <a:gd name="connsiteY122-2138" fmla="*/ 2212596 h 2344739"/>
              <a:gd name="connsiteX123-2139" fmla="*/ 6708222 w 12192001"/>
              <a:gd name="connsiteY123-2140" fmla="*/ 2240551 h 2344739"/>
              <a:gd name="connsiteX124-2141" fmla="*/ 6549454 w 12192001"/>
              <a:gd name="connsiteY124-2142" fmla="*/ 2269327 h 2344739"/>
              <a:gd name="connsiteX125-2143" fmla="*/ 6317560 w 12192001"/>
              <a:gd name="connsiteY125-2144" fmla="*/ 2316127 h 2344739"/>
              <a:gd name="connsiteX126-2145" fmla="*/ 6168674 w 12192001"/>
              <a:gd name="connsiteY126-2146" fmla="*/ 2318214 h 2344739"/>
              <a:gd name="connsiteX127-2147" fmla="*/ 6073848 w 12192001"/>
              <a:gd name="connsiteY127-2148" fmla="*/ 2338676 h 2344739"/>
              <a:gd name="connsiteX128-2149" fmla="*/ 6068529 w 12192001"/>
              <a:gd name="connsiteY128-2150" fmla="*/ 2337139 h 2344739"/>
              <a:gd name="connsiteX129-2151" fmla="*/ 6048638 w 12192001"/>
              <a:gd name="connsiteY129-2152" fmla="*/ 2337822 h 2344739"/>
              <a:gd name="connsiteX130-2153" fmla="*/ 6041285 w 12192001"/>
              <a:gd name="connsiteY130-2154" fmla="*/ 2329473 h 2344739"/>
              <a:gd name="connsiteX131-2155" fmla="*/ 6010090 w 12192001"/>
              <a:gd name="connsiteY131-2156" fmla="*/ 2324380 h 2344739"/>
              <a:gd name="connsiteX132-2157" fmla="*/ 5957375 w 12192001"/>
              <a:gd name="connsiteY132-2158" fmla="*/ 2328024 h 2344739"/>
              <a:gd name="connsiteX133-2159" fmla="*/ 5758919 w 12192001"/>
              <a:gd name="connsiteY133-2160" fmla="*/ 2343716 h 2344739"/>
              <a:gd name="connsiteX134-2161" fmla="*/ 5626960 w 12192001"/>
              <a:gd name="connsiteY134-2162" fmla="*/ 2344739 h 2344739"/>
              <a:gd name="connsiteX135-2163" fmla="*/ 5470906 w 12192001"/>
              <a:gd name="connsiteY135-2164" fmla="*/ 2330719 h 2344739"/>
              <a:gd name="connsiteX136-2165" fmla="*/ 5432761 w 12192001"/>
              <a:gd name="connsiteY136-2166" fmla="*/ 2319466 h 2344739"/>
              <a:gd name="connsiteX137-2167" fmla="*/ 5381669 w 12192001"/>
              <a:gd name="connsiteY137-2168" fmla="*/ 2301764 h 2344739"/>
              <a:gd name="connsiteX138-2169" fmla="*/ 5261764 w 12192001"/>
              <a:gd name="connsiteY138-2170" fmla="*/ 2281347 h 2344739"/>
              <a:gd name="connsiteX139-2171" fmla="*/ 5222961 w 12192001"/>
              <a:gd name="connsiteY139-2172" fmla="*/ 2270223 h 2344739"/>
              <a:gd name="connsiteX140-2173" fmla="*/ 5174660 w 12192001"/>
              <a:gd name="connsiteY140-2174" fmla="*/ 2267233 h 2344739"/>
              <a:gd name="connsiteX141-2175" fmla="*/ 5156554 w 12192001"/>
              <a:gd name="connsiteY141-2176" fmla="*/ 2260010 h 2344739"/>
              <a:gd name="connsiteX142-2177" fmla="*/ 5142599 w 12192001"/>
              <a:gd name="connsiteY142-2178" fmla="*/ 2256610 h 2344739"/>
              <a:gd name="connsiteX143-2179" fmla="*/ 5139596 w 12192001"/>
              <a:gd name="connsiteY143-2180" fmla="*/ 2254509 h 2344739"/>
              <a:gd name="connsiteX144-2181" fmla="*/ 5121659 w 12192001"/>
              <a:gd name="connsiteY144-2182" fmla="*/ 2243656 h 2344739"/>
              <a:gd name="connsiteX145-2183" fmla="*/ 5065790 w 12192001"/>
              <a:gd name="connsiteY145-2184" fmla="*/ 2250227 h 2344739"/>
              <a:gd name="connsiteX146-2185" fmla="*/ 5011514 w 12192001"/>
              <a:gd name="connsiteY146-2186" fmla="*/ 2233846 h 2344739"/>
              <a:gd name="connsiteX147-2187" fmla="*/ 4840441 w 12192001"/>
              <a:gd name="connsiteY147-2188" fmla="*/ 2209829 h 2344739"/>
              <a:gd name="connsiteX148-2189" fmla="*/ 4762447 w 12192001"/>
              <a:gd name="connsiteY148-2190" fmla="*/ 2182061 h 2344739"/>
              <a:gd name="connsiteX149-2191" fmla="*/ 4723186 w 12192001"/>
              <a:gd name="connsiteY149-2192" fmla="*/ 2173047 h 2344739"/>
              <a:gd name="connsiteX150-2193" fmla="*/ 4721176 w 12192001"/>
              <a:gd name="connsiteY150-2194" fmla="*/ 2172298 h 2344739"/>
              <a:gd name="connsiteX151-2195" fmla="*/ 4722111 w 12192001"/>
              <a:gd name="connsiteY151-2196" fmla="*/ 2172087 h 2344739"/>
              <a:gd name="connsiteX152-2197" fmla="*/ 4717202 w 12192001"/>
              <a:gd name="connsiteY152-2198" fmla="*/ 2170817 h 2344739"/>
              <a:gd name="connsiteX153-2199" fmla="*/ 4721176 w 12192001"/>
              <a:gd name="connsiteY153-2200" fmla="*/ 2172298 h 2344739"/>
              <a:gd name="connsiteX154-2201" fmla="*/ 4715526 w 12192001"/>
              <a:gd name="connsiteY154-2202" fmla="*/ 2173573 h 2344739"/>
              <a:gd name="connsiteX155-2203" fmla="*/ 4515814 w 12192001"/>
              <a:gd name="connsiteY155-2204" fmla="*/ 2163671 h 2344739"/>
              <a:gd name="connsiteX156-2205" fmla="*/ 4428543 w 12192001"/>
              <a:gd name="connsiteY156-2206" fmla="*/ 2153020 h 2344739"/>
              <a:gd name="connsiteX157-2207" fmla="*/ 4362875 w 12192001"/>
              <a:gd name="connsiteY157-2208" fmla="*/ 2151674 h 2344739"/>
              <a:gd name="connsiteX158-2209" fmla="*/ 4316966 w 12192001"/>
              <a:gd name="connsiteY158-2210" fmla="*/ 2158289 h 2344739"/>
              <a:gd name="connsiteX159-2211" fmla="*/ 4315110 w 12192001"/>
              <a:gd name="connsiteY159-2212" fmla="*/ 2156948 h 2344739"/>
              <a:gd name="connsiteX160-2213" fmla="*/ 4295144 w 12192001"/>
              <a:gd name="connsiteY160-2214" fmla="*/ 2155069 h 2344739"/>
              <a:gd name="connsiteX161-2215" fmla="*/ 4290064 w 12192001"/>
              <a:gd name="connsiteY161-2216" fmla="*/ 2157986 h 2344739"/>
              <a:gd name="connsiteX162-2217" fmla="*/ 4276142 w 12192001"/>
              <a:gd name="connsiteY162-2218" fmla="*/ 2157740 h 2344739"/>
              <a:gd name="connsiteX163-2219" fmla="*/ 4248117 w 12192001"/>
              <a:gd name="connsiteY163-2220" fmla="*/ 2160064 h 2344739"/>
              <a:gd name="connsiteX164-2221" fmla="*/ 4202051 w 12192001"/>
              <a:gd name="connsiteY164-2222" fmla="*/ 2157269 h 2344739"/>
              <a:gd name="connsiteX165-2223" fmla="*/ 4201745 w 12192001"/>
              <a:gd name="connsiteY165-2224" fmla="*/ 2156010 h 2344739"/>
              <a:gd name="connsiteX166-2225" fmla="*/ 4191248 w 12192001"/>
              <a:gd name="connsiteY166-2226" fmla="*/ 2150376 h 2344739"/>
              <a:gd name="connsiteX167-2227" fmla="*/ 4142745 w 12192001"/>
              <a:gd name="connsiteY167-2228" fmla="*/ 2134511 h 2344739"/>
              <a:gd name="connsiteX168-2229" fmla="*/ 4083097 w 12192001"/>
              <a:gd name="connsiteY168-2230" fmla="*/ 2107978 h 2344739"/>
              <a:gd name="connsiteX169-2231" fmla="*/ 4074546 w 12192001"/>
              <a:gd name="connsiteY169-2232" fmla="*/ 2107143 h 2344739"/>
              <a:gd name="connsiteX170-2233" fmla="*/ 4074427 w 12192001"/>
              <a:gd name="connsiteY170-2234" fmla="*/ 2106844 h 2344739"/>
              <a:gd name="connsiteX171-2235" fmla="*/ 4065510 w 12192001"/>
              <a:gd name="connsiteY171-2236" fmla="*/ 2105400 h 2344739"/>
              <a:gd name="connsiteX172-2237" fmla="*/ 4058954 w 12192001"/>
              <a:gd name="connsiteY172-2238" fmla="*/ 2105618 h 2344739"/>
              <a:gd name="connsiteX173-2239" fmla="*/ 4042364 w 12192001"/>
              <a:gd name="connsiteY173-2240" fmla="*/ 2103997 h 2344739"/>
              <a:gd name="connsiteX174-2241" fmla="*/ 4036997 w 12192001"/>
              <a:gd name="connsiteY174-2242" fmla="*/ 2101563 h 2344739"/>
              <a:gd name="connsiteX175-2243" fmla="*/ 4035363 w 12192001"/>
              <a:gd name="connsiteY175-2244" fmla="*/ 2097896 h 2344739"/>
              <a:gd name="connsiteX176-2245" fmla="*/ 4033778 w 12192001"/>
              <a:gd name="connsiteY176-2246" fmla="*/ 2098131 h 2344739"/>
              <a:gd name="connsiteX177-2247" fmla="*/ 4004538 w 12192001"/>
              <a:gd name="connsiteY177-2248" fmla="*/ 2085563 h 2344739"/>
              <a:gd name="connsiteX178-2249" fmla="*/ 3936846 w 12192001"/>
              <a:gd name="connsiteY178-2250" fmla="*/ 2068106 h 2344739"/>
              <a:gd name="connsiteX179-2251" fmla="*/ 3897275 w 12192001"/>
              <a:gd name="connsiteY179-2252" fmla="*/ 2062451 h 2344739"/>
              <a:gd name="connsiteX180-2253" fmla="*/ 3789760 w 12192001"/>
              <a:gd name="connsiteY180-2254" fmla="*/ 2042213 h 2344739"/>
              <a:gd name="connsiteX181-2255" fmla="*/ 3682513 w 12192001"/>
              <a:gd name="connsiteY181-2256" fmla="*/ 2018290 h 2344739"/>
              <a:gd name="connsiteX182-2257" fmla="*/ 3610035 w 12192001"/>
              <a:gd name="connsiteY182-2258" fmla="*/ 1986019 h 2344739"/>
              <a:gd name="connsiteX183-2259" fmla="*/ 3603855 w 12192001"/>
              <a:gd name="connsiteY183-2260" fmla="*/ 1987381 h 2344739"/>
              <a:gd name="connsiteX184-2261" fmla="*/ 3594736 w 12192001"/>
              <a:gd name="connsiteY184-2262" fmla="*/ 1987545 h 2344739"/>
              <a:gd name="connsiteX185-2263" fmla="*/ 3594501 w 12192001"/>
              <a:gd name="connsiteY185-2264" fmla="*/ 1987276 h 2344739"/>
              <a:gd name="connsiteX186-2265" fmla="*/ 3585978 w 12192001"/>
              <a:gd name="connsiteY186-2266" fmla="*/ 1987966 h 2344739"/>
              <a:gd name="connsiteX187-2267" fmla="*/ 3536135 w 12192001"/>
              <a:gd name="connsiteY187-2268" fmla="*/ 1978267 h 2344739"/>
              <a:gd name="connsiteX188-2269" fmla="*/ 3473223 w 12192001"/>
              <a:gd name="connsiteY188-2270" fmla="*/ 1974606 h 2344739"/>
              <a:gd name="connsiteX189-2271" fmla="*/ 3400728 w 12192001"/>
              <a:gd name="connsiteY189-2272" fmla="*/ 1962558 h 2344739"/>
              <a:gd name="connsiteX190-2273" fmla="*/ 3363888 w 12192001"/>
              <a:gd name="connsiteY190-2274" fmla="*/ 1979510 h 2344739"/>
              <a:gd name="connsiteX191-2275" fmla="*/ 3344026 w 12192001"/>
              <a:gd name="connsiteY191-2276" fmla="*/ 1981192 h 2344739"/>
              <a:gd name="connsiteX192-2277" fmla="*/ 3341698 w 12192001"/>
              <a:gd name="connsiteY192-2278" fmla="*/ 1980217 h 2344739"/>
              <a:gd name="connsiteX193-2279" fmla="*/ 3262356 w 12192001"/>
              <a:gd name="connsiteY193-2280" fmla="*/ 1986094 h 2344739"/>
              <a:gd name="connsiteX194-2281" fmla="*/ 3142556 w 12192001"/>
              <a:gd name="connsiteY194-2282" fmla="*/ 1993869 h 2344739"/>
              <a:gd name="connsiteX195-2283" fmla="*/ 3030291 w 12192001"/>
              <a:gd name="connsiteY195-2284" fmla="*/ 1996512 h 2344739"/>
              <a:gd name="connsiteX196-2285" fmla="*/ 2781569 w 12192001"/>
              <a:gd name="connsiteY196-2286" fmla="*/ 2018333 h 2344739"/>
              <a:gd name="connsiteX197-2287" fmla="*/ 2646527 w 12192001"/>
              <a:gd name="connsiteY197-2288" fmla="*/ 2028869 h 2344739"/>
              <a:gd name="connsiteX198-2289" fmla="*/ 2568028 w 12192001"/>
              <a:gd name="connsiteY198-2290" fmla="*/ 2002628 h 2344739"/>
              <a:gd name="connsiteX199-2291" fmla="*/ 2443255 w 12192001"/>
              <a:gd name="connsiteY199-2292" fmla="*/ 2016529 h 2344739"/>
              <a:gd name="connsiteX200-2293" fmla="*/ 2315112 w 12192001"/>
              <a:gd name="connsiteY200-2294" fmla="*/ 2024996 h 2344739"/>
              <a:gd name="connsiteX201-2295" fmla="*/ 2208578 w 12192001"/>
              <a:gd name="connsiteY201-2296" fmla="*/ 2019763 h 2344739"/>
              <a:gd name="connsiteX202-2297" fmla="*/ 2094665 w 12192001"/>
              <a:gd name="connsiteY202-2298" fmla="*/ 2003052 h 2344739"/>
              <a:gd name="connsiteX203-2299" fmla="*/ 1997356 w 12192001"/>
              <a:gd name="connsiteY203-2300" fmla="*/ 1995032 h 2344739"/>
              <a:gd name="connsiteX204-2301" fmla="*/ 1928172 w 12192001"/>
              <a:gd name="connsiteY204-2302" fmla="*/ 2016977 h 2344739"/>
              <a:gd name="connsiteX205-2303" fmla="*/ 1921650 w 12192001"/>
              <a:gd name="connsiteY205-2304" fmla="*/ 2012146 h 2344739"/>
              <a:gd name="connsiteX206-2305" fmla="*/ 1873080 w 12192001"/>
              <a:gd name="connsiteY206-2306" fmla="*/ 2013741 h 2344739"/>
              <a:gd name="connsiteX207-2307" fmla="*/ 1786655 w 12192001"/>
              <a:gd name="connsiteY207-2308" fmla="*/ 2041363 h 2344739"/>
              <a:gd name="connsiteX208-2309" fmla="*/ 1738204 w 12192001"/>
              <a:gd name="connsiteY208-2310" fmla="*/ 2036312 h 2344739"/>
              <a:gd name="connsiteX209-2311" fmla="*/ 1675071 w 12192001"/>
              <a:gd name="connsiteY209-2312" fmla="*/ 2019963 h 2344739"/>
              <a:gd name="connsiteX210-2313" fmla="*/ 1608669 w 12192001"/>
              <a:gd name="connsiteY210-2314" fmla="*/ 2013066 h 2344739"/>
              <a:gd name="connsiteX211-2315" fmla="*/ 1496110 w 12192001"/>
              <a:gd name="connsiteY211-2316" fmla="*/ 1987476 h 2344739"/>
              <a:gd name="connsiteX212-2317" fmla="*/ 1149979 w 12192001"/>
              <a:gd name="connsiteY212-2318" fmla="*/ 1938041 h 2344739"/>
              <a:gd name="connsiteX213-2319" fmla="*/ 858269 w 12192001"/>
              <a:gd name="connsiteY213-2320" fmla="*/ 1928608 h 2344739"/>
              <a:gd name="connsiteX214-2321" fmla="*/ 837540 w 12192001"/>
              <a:gd name="connsiteY214-2322" fmla="*/ 1929821 h 2344739"/>
              <a:gd name="connsiteX215-2323" fmla="*/ 816809 w 12192001"/>
              <a:gd name="connsiteY215-2324" fmla="*/ 1927857 h 2344739"/>
              <a:gd name="connsiteX216-2325" fmla="*/ 811506 w 12192001"/>
              <a:gd name="connsiteY216-2326" fmla="*/ 1930751 h 2344739"/>
              <a:gd name="connsiteX217-2327" fmla="*/ 797041 w 12192001"/>
              <a:gd name="connsiteY217-2328" fmla="*/ 1930446 h 2344739"/>
              <a:gd name="connsiteX218-2329" fmla="*/ 767901 w 12192001"/>
              <a:gd name="connsiteY218-2330" fmla="*/ 1932653 h 2344739"/>
              <a:gd name="connsiteX219-2331" fmla="*/ 763053 w 12192001"/>
              <a:gd name="connsiteY219-2332" fmla="*/ 1930432 h 2344739"/>
              <a:gd name="connsiteX220-2333" fmla="*/ 720047 w 12192001"/>
              <a:gd name="connsiteY220-2334" fmla="*/ 1929661 h 2344739"/>
              <a:gd name="connsiteX221-2335" fmla="*/ 719742 w 12192001"/>
              <a:gd name="connsiteY221-2336" fmla="*/ 1928399 h 2344739"/>
              <a:gd name="connsiteX222-2337" fmla="*/ 708875 w 12192001"/>
              <a:gd name="connsiteY222-2338" fmla="*/ 1922722 h 2344739"/>
              <a:gd name="connsiteX223-2339" fmla="*/ 596792 w 12192001"/>
              <a:gd name="connsiteY223-2340" fmla="*/ 1879864 h 2344739"/>
              <a:gd name="connsiteX224-2341" fmla="*/ 578535 w 12192001"/>
              <a:gd name="connsiteY224-2342" fmla="*/ 1877212 h 2344739"/>
              <a:gd name="connsiteX225-2343" fmla="*/ 571717 w 12192001"/>
              <a:gd name="connsiteY225-2344" fmla="*/ 1877401 h 2344739"/>
              <a:gd name="connsiteX226-2345" fmla="*/ 445099 w 12192001"/>
              <a:gd name="connsiteY226-2346" fmla="*/ 1839371 h 2344739"/>
              <a:gd name="connsiteX227-2347" fmla="*/ 404015 w 12192001"/>
              <a:gd name="connsiteY227-2348" fmla="*/ 1833548 h 2344739"/>
              <a:gd name="connsiteX228-2349" fmla="*/ 292435 w 12192001"/>
              <a:gd name="connsiteY228-2350" fmla="*/ 1812852 h 2344739"/>
              <a:gd name="connsiteX229-2351" fmla="*/ 118381 w 12192001"/>
              <a:gd name="connsiteY229-2352" fmla="*/ 1761047 h 2344739"/>
              <a:gd name="connsiteX230-2353" fmla="*/ 15526 w 12192001"/>
              <a:gd name="connsiteY230-2354" fmla="*/ 1758191 h 2344739"/>
              <a:gd name="connsiteX231-2355" fmla="*/ 2 w 12192001"/>
              <a:gd name="connsiteY231-2356" fmla="*/ 1752722 h 2344739"/>
              <a:gd name="connsiteX232-2357" fmla="*/ 1 w 12192001"/>
              <a:gd name="connsiteY232-2358" fmla="*/ 762497 h 2344739"/>
              <a:gd name="connsiteX233-2359" fmla="*/ 0 w 12192001"/>
              <a:gd name="connsiteY233-2360" fmla="*/ 762497 h 2344739"/>
              <a:gd name="connsiteX234-2361" fmla="*/ 0 w 12192001"/>
              <a:gd name="connsiteY234-2362" fmla="*/ 222213 h 2344739"/>
              <a:gd name="connsiteX235-2363" fmla="*/ 0 w 12192001"/>
              <a:gd name="connsiteY235-2364" fmla="*/ 0 h 2344739"/>
              <a:gd name="connsiteX0-2365" fmla="*/ 0 w 12192001"/>
              <a:gd name="connsiteY0-2366" fmla="*/ 0 h 2344739"/>
              <a:gd name="connsiteX1-2367" fmla="*/ 12192000 w 12192001"/>
              <a:gd name="connsiteY1-2368" fmla="*/ 0 h 2344739"/>
              <a:gd name="connsiteX2-2369" fmla="*/ 12192000 w 12192001"/>
              <a:gd name="connsiteY2-2370" fmla="*/ 222213 h 2344739"/>
              <a:gd name="connsiteX3-2371" fmla="*/ 12192000 w 12192001"/>
              <a:gd name="connsiteY3-2372" fmla="*/ 389190 h 2344739"/>
              <a:gd name="connsiteX4-2373" fmla="*/ 12192001 w 12192001"/>
              <a:gd name="connsiteY4-2374" fmla="*/ 579739 h 2344739"/>
              <a:gd name="connsiteX5-2375" fmla="*/ 12184838 w 12192001"/>
              <a:gd name="connsiteY5-2376" fmla="*/ 584189 h 2344739"/>
              <a:gd name="connsiteX6-2377" fmla="*/ 12155215 w 12192001"/>
              <a:gd name="connsiteY6-2378" fmla="*/ 597366 h 2344739"/>
              <a:gd name="connsiteX7-2379" fmla="*/ 12138067 w 12192001"/>
              <a:gd name="connsiteY7-2380" fmla="*/ 623179 h 2344739"/>
              <a:gd name="connsiteX8-2381" fmla="*/ 12125179 w 12192001"/>
              <a:gd name="connsiteY8-2382" fmla="*/ 624690 h 2344739"/>
              <a:gd name="connsiteX9-2383" fmla="*/ 12122859 w 12192001"/>
              <a:gd name="connsiteY9-2384" fmla="*/ 624794 h 2344739"/>
              <a:gd name="connsiteX10-2385" fmla="*/ 12115706 w 12192001"/>
              <a:gd name="connsiteY10-2386" fmla="*/ 628608 h 2344739"/>
              <a:gd name="connsiteX11-2387" fmla="*/ 12098349 w 12192001"/>
              <a:gd name="connsiteY11-2388" fmla="*/ 628139 h 2344739"/>
              <a:gd name="connsiteX12-2389" fmla="*/ 12085925 w 12192001"/>
              <a:gd name="connsiteY12-2390" fmla="*/ 636341 h 2344739"/>
              <a:gd name="connsiteX13-2391" fmla="*/ 12029925 w 12192001"/>
              <a:gd name="connsiteY13-2392" fmla="*/ 680009 h 2344739"/>
              <a:gd name="connsiteX14-2393" fmla="*/ 11994685 w 12192001"/>
              <a:gd name="connsiteY14-2394" fmla="*/ 703458 h 2344739"/>
              <a:gd name="connsiteX15-2395" fmla="*/ 11978569 w 12192001"/>
              <a:gd name="connsiteY15-2396" fmla="*/ 708161 h 2344739"/>
              <a:gd name="connsiteX16-2397" fmla="*/ 11957898 w 12192001"/>
              <a:gd name="connsiteY16-2398" fmla="*/ 717558 h 2344739"/>
              <a:gd name="connsiteX17-2399" fmla="*/ 11919306 w 12192001"/>
              <a:gd name="connsiteY17-2400" fmla="*/ 730883 h 2344739"/>
              <a:gd name="connsiteX18-2401" fmla="*/ 11902508 w 12192001"/>
              <a:gd name="connsiteY18-2402" fmla="*/ 742426 h 2344739"/>
              <a:gd name="connsiteX19-2403" fmla="*/ 11893900 w 12192001"/>
              <a:gd name="connsiteY19-2404" fmla="*/ 744791 h 2344739"/>
              <a:gd name="connsiteX20-2405" fmla="*/ 11890820 w 12192001"/>
              <a:gd name="connsiteY20-2406" fmla="*/ 755729 h 2344739"/>
              <a:gd name="connsiteX21-2407" fmla="*/ 11869628 w 12192001"/>
              <a:gd name="connsiteY21-2408" fmla="*/ 777816 h 2344739"/>
              <a:gd name="connsiteX22-2409" fmla="*/ 11812228 w 12192001"/>
              <a:gd name="connsiteY22-2410" fmla="*/ 797659 h 2344739"/>
              <a:gd name="connsiteX23-2411" fmla="*/ 11748619 w 12192001"/>
              <a:gd name="connsiteY23-2412" fmla="*/ 872002 h 2344739"/>
              <a:gd name="connsiteX24-2413" fmla="*/ 11595155 w 12192001"/>
              <a:gd name="connsiteY24-2414" fmla="*/ 918898 h 2344739"/>
              <a:gd name="connsiteX25-2415" fmla="*/ 11306392 w 12192001"/>
              <a:gd name="connsiteY25-2416" fmla="*/ 1272239 h 2344739"/>
              <a:gd name="connsiteX26-2417" fmla="*/ 11415912 w 12192001"/>
              <a:gd name="connsiteY26-2418" fmla="*/ 1173869 h 2344739"/>
              <a:gd name="connsiteX27-2419" fmla="*/ 11245526 w 12192001"/>
              <a:gd name="connsiteY27-2420" fmla="*/ 1274060 h 2344739"/>
              <a:gd name="connsiteX28-2421" fmla="*/ 11227161 w 12192001"/>
              <a:gd name="connsiteY28-2422" fmla="*/ 1276236 h 2344739"/>
              <a:gd name="connsiteX29-2423" fmla="*/ 11216939 w 12192001"/>
              <a:gd name="connsiteY29-2424" fmla="*/ 1275961 h 2344739"/>
              <a:gd name="connsiteX30-2425" fmla="*/ 11216036 w 12192001"/>
              <a:gd name="connsiteY30-2426" fmla="*/ 1275018 h 2344739"/>
              <a:gd name="connsiteX31-2427" fmla="*/ 11187737 w 12192001"/>
              <a:gd name="connsiteY31-2428" fmla="*/ 1292383 h 2344739"/>
              <a:gd name="connsiteX32-2429" fmla="*/ 11183353 w 12192001"/>
              <a:gd name="connsiteY32-2430" fmla="*/ 1292525 h 2344739"/>
              <a:gd name="connsiteX33-2431" fmla="*/ 11165706 w 12192001"/>
              <a:gd name="connsiteY33-2432" fmla="*/ 1306612 h 2344739"/>
              <a:gd name="connsiteX34-2433" fmla="*/ 11156163 w 12192001"/>
              <a:gd name="connsiteY34-2434" fmla="*/ 1312414 h 2344739"/>
              <a:gd name="connsiteX35-2435" fmla="*/ 11154348 w 12192001"/>
              <a:gd name="connsiteY35-2436" fmla="*/ 1317097 h 2344739"/>
              <a:gd name="connsiteX36-2437" fmla="*/ 11139813 w 12192001"/>
              <a:gd name="connsiteY36-2438" fmla="*/ 1324115 h 2344739"/>
              <a:gd name="connsiteX37-2439" fmla="*/ 11137813 w 12192001"/>
              <a:gd name="connsiteY37-2440" fmla="*/ 1323772 h 2344739"/>
              <a:gd name="connsiteX38-2441" fmla="*/ 11127060 w 12192001"/>
              <a:gd name="connsiteY38-2442" fmla="*/ 1333832 h 2344739"/>
              <a:gd name="connsiteX39-2443" fmla="*/ 11119543 w 12192001"/>
              <a:gd name="connsiteY39-2444" fmla="*/ 1347424 h 2344739"/>
              <a:gd name="connsiteX40-2445" fmla="*/ 10893535 w 12192001"/>
              <a:gd name="connsiteY40-2446" fmla="*/ 1473399 h 2344739"/>
              <a:gd name="connsiteX41-2447" fmla="*/ 10772152 w 12192001"/>
              <a:gd name="connsiteY41-2448" fmla="*/ 1523191 h 2344739"/>
              <a:gd name="connsiteX42-2449" fmla="*/ 10626520 w 12192001"/>
              <a:gd name="connsiteY42-2450" fmla="*/ 1559229 h 2344739"/>
              <a:gd name="connsiteX43-2451" fmla="*/ 10580747 w 12192001"/>
              <a:gd name="connsiteY43-2452" fmla="*/ 1568689 h 2344739"/>
              <a:gd name="connsiteX44-2453" fmla="*/ 10546642 w 12192001"/>
              <a:gd name="connsiteY44-2454" fmla="*/ 1598423 h 2344739"/>
              <a:gd name="connsiteX45-2455" fmla="*/ 10528495 w 12192001"/>
              <a:gd name="connsiteY45-2456" fmla="*/ 1596907 h 2344739"/>
              <a:gd name="connsiteX46-2457" fmla="*/ 10525298 w 12192001"/>
              <a:gd name="connsiteY46-2458" fmla="*/ 1596411 h 2344739"/>
              <a:gd name="connsiteX47-2459" fmla="*/ 10513981 w 12192001"/>
              <a:gd name="connsiteY47-2460" fmla="*/ 1599537 h 2344739"/>
              <a:gd name="connsiteX48-2461" fmla="*/ 10490587 w 12192001"/>
              <a:gd name="connsiteY48-2462" fmla="*/ 1594156 h 2344739"/>
              <a:gd name="connsiteX49-2463" fmla="*/ 10470270 w 12192001"/>
              <a:gd name="connsiteY49-2464" fmla="*/ 1601693 h 2344739"/>
              <a:gd name="connsiteX50-2465" fmla="*/ 10375894 w 12192001"/>
              <a:gd name="connsiteY50-2466" fmla="*/ 1644598 h 2344739"/>
              <a:gd name="connsiteX51-2467" fmla="*/ 10318190 w 12192001"/>
              <a:gd name="connsiteY51-2468" fmla="*/ 1666221 h 2344739"/>
              <a:gd name="connsiteX52-2469" fmla="*/ 10294319 w 12192001"/>
              <a:gd name="connsiteY52-2470" fmla="*/ 1668079 h 2344739"/>
              <a:gd name="connsiteX53-2471" fmla="*/ 10262295 w 12192001"/>
              <a:gd name="connsiteY53-2472" fmla="*/ 1674948 h 2344739"/>
              <a:gd name="connsiteX54-2473" fmla="*/ 10204270 w 12192001"/>
              <a:gd name="connsiteY54-2474" fmla="*/ 1682149 h 2344739"/>
              <a:gd name="connsiteX55-2475" fmla="*/ 10176611 w 12192001"/>
              <a:gd name="connsiteY55-2476" fmla="*/ 1692943 h 2344739"/>
              <a:gd name="connsiteX56-2477" fmla="*/ 10163922 w 12192001"/>
              <a:gd name="connsiteY56-2478" fmla="*/ 1693739 h 2344739"/>
              <a:gd name="connsiteX57-2479" fmla="*/ 10155160 w 12192001"/>
              <a:gd name="connsiteY57-2480" fmla="*/ 1707487 h 2344739"/>
              <a:gd name="connsiteX58-2481" fmla="*/ 10117119 w 12192001"/>
              <a:gd name="connsiteY58-2482" fmla="*/ 1731142 h 2344739"/>
              <a:gd name="connsiteX59-2483" fmla="*/ 10100445 w 12192001"/>
              <a:gd name="connsiteY59-2484" fmla="*/ 1742432 h 2344739"/>
              <a:gd name="connsiteX60-2485" fmla="*/ 10082169 w 12192001"/>
              <a:gd name="connsiteY60-2486" fmla="*/ 1743296 h 2344739"/>
              <a:gd name="connsiteX61-2487" fmla="*/ 10039240 w 12192001"/>
              <a:gd name="connsiteY61-2488" fmla="*/ 1741632 h 2344739"/>
              <a:gd name="connsiteX62-2489" fmla="*/ 9960019 w 12192001"/>
              <a:gd name="connsiteY62-2490" fmla="*/ 1757147 h 2344739"/>
              <a:gd name="connsiteX63-2491" fmla="*/ 9847792 w 12192001"/>
              <a:gd name="connsiteY63-2492" fmla="*/ 1763915 h 2344739"/>
              <a:gd name="connsiteX64-2493" fmla="*/ 9728309 w 12192001"/>
              <a:gd name="connsiteY64-2494" fmla="*/ 1784122 h 2344739"/>
              <a:gd name="connsiteX65-2495" fmla="*/ 9584507 w 12192001"/>
              <a:gd name="connsiteY65-2496" fmla="*/ 1795542 h 2344739"/>
              <a:gd name="connsiteX66-2497" fmla="*/ 9343052 w 12192001"/>
              <a:gd name="connsiteY66-2498" fmla="*/ 1841244 h 2344739"/>
              <a:gd name="connsiteX67-2499" fmla="*/ 9231370 w 12192001"/>
              <a:gd name="connsiteY67-2500" fmla="*/ 1893149 h 2344739"/>
              <a:gd name="connsiteX68-2501" fmla="*/ 9194810 w 12192001"/>
              <a:gd name="connsiteY68-2502" fmla="*/ 1903228 h 2344739"/>
              <a:gd name="connsiteX69-2503" fmla="*/ 9189246 w 12192001"/>
              <a:gd name="connsiteY69-2504" fmla="*/ 1912467 h 2344739"/>
              <a:gd name="connsiteX70-2505" fmla="*/ 9151232 w 12192001"/>
              <a:gd name="connsiteY70-2506" fmla="*/ 1923669 h 2344739"/>
              <a:gd name="connsiteX71-2507" fmla="*/ 9150210 w 12192001"/>
              <a:gd name="connsiteY71-2508" fmla="*/ 1922604 h 2344739"/>
              <a:gd name="connsiteX72-2509" fmla="*/ 9137318 w 12192001"/>
              <a:gd name="connsiteY72-2510" fmla="*/ 1920435 h 2344739"/>
              <a:gd name="connsiteX73-2511" fmla="*/ 9113812 w 12192001"/>
              <a:gd name="connsiteY73-2512" fmla="*/ 1919069 h 2344739"/>
              <a:gd name="connsiteX74-2513" fmla="*/ 9053453 w 12192001"/>
              <a:gd name="connsiteY74-2514" fmla="*/ 1910755 h 2344739"/>
              <a:gd name="connsiteX75-2515" fmla="*/ 9005486 w 12192001"/>
              <a:gd name="connsiteY75-2516" fmla="*/ 1914040 h 2344739"/>
              <a:gd name="connsiteX76-2517" fmla="*/ 9005201 w 12192001"/>
              <a:gd name="connsiteY76-2518" fmla="*/ 1913800 h 2344739"/>
              <a:gd name="connsiteX77-2519" fmla="*/ 8996232 w 12192001"/>
              <a:gd name="connsiteY77-2520" fmla="*/ 1915011 h 2344739"/>
              <a:gd name="connsiteX78-2521" fmla="*/ 8990394 w 12192001"/>
              <a:gd name="connsiteY78-2522" fmla="*/ 1917072 h 2344739"/>
              <a:gd name="connsiteX79-2523" fmla="*/ 8974337 w 12192001"/>
              <a:gd name="connsiteY79-2524" fmla="*/ 1920298 h 2344739"/>
              <a:gd name="connsiteX80-2525" fmla="*/ 8968011 w 12192001"/>
              <a:gd name="connsiteY80-2526" fmla="*/ 1919598 h 2344739"/>
              <a:gd name="connsiteX81-2527" fmla="*/ 8963048 w 12192001"/>
              <a:gd name="connsiteY81-2528" fmla="*/ 1917373 h 2344739"/>
              <a:gd name="connsiteX82-2529" fmla="*/ 8928988 w 12192001"/>
              <a:gd name="connsiteY82-2530" fmla="*/ 1914185 h 2344739"/>
              <a:gd name="connsiteX83-2531" fmla="*/ 8752444 w 12192001"/>
              <a:gd name="connsiteY83-2532" fmla="*/ 1933417 h 2344739"/>
              <a:gd name="connsiteX84-2533" fmla="*/ 8707847 w 12192001"/>
              <a:gd name="connsiteY84-2534" fmla="*/ 1935518 h 2344739"/>
              <a:gd name="connsiteX85-2535" fmla="*/ 8596071 w 12192001"/>
              <a:gd name="connsiteY85-2536" fmla="*/ 1944090 h 2344739"/>
              <a:gd name="connsiteX86-2537" fmla="*/ 8525230 w 12192001"/>
              <a:gd name="connsiteY86-2538" fmla="*/ 1929248 h 2344739"/>
              <a:gd name="connsiteX87-2539" fmla="*/ 8510983 w 12192001"/>
              <a:gd name="connsiteY87-2540" fmla="*/ 1935163 h 2344739"/>
              <a:gd name="connsiteX88-2541" fmla="*/ 8506167 w 12192001"/>
              <a:gd name="connsiteY88-2542" fmla="*/ 1938164 h 2344739"/>
              <a:gd name="connsiteX89-2543" fmla="*/ 8497968 w 12192001"/>
              <a:gd name="connsiteY89-2544" fmla="*/ 1940902 h 2344739"/>
              <a:gd name="connsiteX90-2545" fmla="*/ 8497594 w 12192001"/>
              <a:gd name="connsiteY90-2546" fmla="*/ 1940723 h 2344739"/>
              <a:gd name="connsiteX91-2547" fmla="*/ 8490249 w 12192001"/>
              <a:gd name="connsiteY91-2548" fmla="*/ 1943773 h 2344739"/>
              <a:gd name="connsiteX92-2549" fmla="*/ 8367182 w 12192001"/>
              <a:gd name="connsiteY92-2550" fmla="*/ 1957815 h 2344739"/>
              <a:gd name="connsiteX93-2551" fmla="*/ 8353799 w 12192001"/>
              <a:gd name="connsiteY93-2552" fmla="*/ 1958009 h 2344739"/>
              <a:gd name="connsiteX94-2553" fmla="*/ 8352373 w 12192001"/>
              <a:gd name="connsiteY94-2554" fmla="*/ 1957169 h 2344739"/>
              <a:gd name="connsiteX95-2555" fmla="*/ 8320104 w 12192001"/>
              <a:gd name="connsiteY95-2556" fmla="*/ 1974587 h 2344739"/>
              <a:gd name="connsiteX96-2557" fmla="*/ 8314433 w 12192001"/>
              <a:gd name="connsiteY96-2558" fmla="*/ 1974913 h 2344739"/>
              <a:gd name="connsiteX97-2559" fmla="*/ 8295174 w 12192001"/>
              <a:gd name="connsiteY97-2560" fmla="*/ 1988808 h 2344739"/>
              <a:gd name="connsiteX98-2561" fmla="*/ 8284276 w 12192001"/>
              <a:gd name="connsiteY98-2562" fmla="*/ 1994631 h 2344739"/>
              <a:gd name="connsiteX99-2563" fmla="*/ 8283150 w 12192001"/>
              <a:gd name="connsiteY99-2564" fmla="*/ 1999074 h 2344739"/>
              <a:gd name="connsiteX100-2565" fmla="*/ 8266076 w 12192001"/>
              <a:gd name="connsiteY100-2566" fmla="*/ 2006249 h 2344739"/>
              <a:gd name="connsiteX101-2567" fmla="*/ 8263377 w 12192001"/>
              <a:gd name="connsiteY101-2568" fmla="*/ 2006019 h 2344739"/>
              <a:gd name="connsiteX102-2569" fmla="*/ 8252033 w 12192001"/>
              <a:gd name="connsiteY102-2570" fmla="*/ 2015862 h 2344739"/>
              <a:gd name="connsiteX103-2571" fmla="*/ 8245834 w 12192001"/>
              <a:gd name="connsiteY103-2572" fmla="*/ 2028854 h 2344739"/>
              <a:gd name="connsiteX104-2573" fmla="*/ 8090272 w 12192001"/>
              <a:gd name="connsiteY104-2574" fmla="*/ 2075015 h 2344739"/>
              <a:gd name="connsiteX105-2575" fmla="*/ 7905407 w 12192001"/>
              <a:gd name="connsiteY105-2576" fmla="*/ 2116988 h 2344739"/>
              <a:gd name="connsiteX106-2577" fmla="*/ 7718745 w 12192001"/>
              <a:gd name="connsiteY106-2578" fmla="*/ 2142703 h 2344739"/>
              <a:gd name="connsiteX107-2579" fmla="*/ 7614347 w 12192001"/>
              <a:gd name="connsiteY107-2580" fmla="*/ 2139232 h 2344739"/>
              <a:gd name="connsiteX108-2581" fmla="*/ 7527543 w 12192001"/>
              <a:gd name="connsiteY108-2582" fmla="*/ 2145060 h 2344739"/>
              <a:gd name="connsiteX109-2583" fmla="*/ 7519571 w 12192001"/>
              <a:gd name="connsiteY109-2584" fmla="*/ 2147613 h 2344739"/>
              <a:gd name="connsiteX110-2585" fmla="*/ 7507411 w 12192001"/>
              <a:gd name="connsiteY110-2586" fmla="*/ 2148948 h 2344739"/>
              <a:gd name="connsiteX111-2587" fmla="*/ 7507040 w 12192001"/>
              <a:gd name="connsiteY111-2588" fmla="*/ 2148621 h 2344739"/>
              <a:gd name="connsiteX112-2589" fmla="*/ 7495795 w 12192001"/>
              <a:gd name="connsiteY112-2590" fmla="*/ 2150573 h 2344739"/>
              <a:gd name="connsiteX113-2591" fmla="*/ 7405391 w 12192001"/>
              <a:gd name="connsiteY113-2592" fmla="*/ 2142468 h 2344739"/>
              <a:gd name="connsiteX114-2593" fmla="*/ 7312180 w 12192001"/>
              <a:gd name="connsiteY114-2594" fmla="*/ 2132873 h 2344739"/>
              <a:gd name="connsiteX115-2595" fmla="*/ 7310853 w 12192001"/>
              <a:gd name="connsiteY115-2596" fmla="*/ 2131431 h 2344739"/>
              <a:gd name="connsiteX116-2597" fmla="*/ 7218559 w 12192001"/>
              <a:gd name="connsiteY116-2598" fmla="*/ 2156680 h 2344739"/>
              <a:gd name="connsiteX117-2599" fmla="*/ 7201101 w 12192001"/>
              <a:gd name="connsiteY117-2600" fmla="*/ 2161230 h 2344739"/>
              <a:gd name="connsiteX118-2601" fmla="*/ 7197004 w 12192001"/>
              <a:gd name="connsiteY118-2602" fmla="*/ 2166588 h 2344739"/>
              <a:gd name="connsiteX119-2603" fmla="*/ 7170808 w 12192001"/>
              <a:gd name="connsiteY119-2604" fmla="*/ 2171236 h 2344739"/>
              <a:gd name="connsiteX120-2605" fmla="*/ 7096988 w 12192001"/>
              <a:gd name="connsiteY120-2606" fmla="*/ 2183464 h 2344739"/>
              <a:gd name="connsiteX121-2607" fmla="*/ 7018496 w 12192001"/>
              <a:gd name="connsiteY121-2608" fmla="*/ 2183090 h 2344739"/>
              <a:gd name="connsiteX122-2609" fmla="*/ 6904146 w 12192001"/>
              <a:gd name="connsiteY122-2610" fmla="*/ 2212596 h 2344739"/>
              <a:gd name="connsiteX123-2611" fmla="*/ 6708222 w 12192001"/>
              <a:gd name="connsiteY123-2612" fmla="*/ 2240551 h 2344739"/>
              <a:gd name="connsiteX124-2613" fmla="*/ 6549454 w 12192001"/>
              <a:gd name="connsiteY124-2614" fmla="*/ 2269327 h 2344739"/>
              <a:gd name="connsiteX125-2615" fmla="*/ 6317560 w 12192001"/>
              <a:gd name="connsiteY125-2616" fmla="*/ 2316127 h 2344739"/>
              <a:gd name="connsiteX126-2617" fmla="*/ 6168674 w 12192001"/>
              <a:gd name="connsiteY126-2618" fmla="*/ 2318214 h 2344739"/>
              <a:gd name="connsiteX127-2619" fmla="*/ 6073848 w 12192001"/>
              <a:gd name="connsiteY127-2620" fmla="*/ 2338676 h 2344739"/>
              <a:gd name="connsiteX128-2621" fmla="*/ 6068529 w 12192001"/>
              <a:gd name="connsiteY128-2622" fmla="*/ 2337139 h 2344739"/>
              <a:gd name="connsiteX129-2623" fmla="*/ 6048638 w 12192001"/>
              <a:gd name="connsiteY129-2624" fmla="*/ 2337822 h 2344739"/>
              <a:gd name="connsiteX130-2625" fmla="*/ 6041285 w 12192001"/>
              <a:gd name="connsiteY130-2626" fmla="*/ 2329473 h 2344739"/>
              <a:gd name="connsiteX131-2627" fmla="*/ 6010090 w 12192001"/>
              <a:gd name="connsiteY131-2628" fmla="*/ 2324380 h 2344739"/>
              <a:gd name="connsiteX132-2629" fmla="*/ 5957375 w 12192001"/>
              <a:gd name="connsiteY132-2630" fmla="*/ 2328024 h 2344739"/>
              <a:gd name="connsiteX133-2631" fmla="*/ 5758919 w 12192001"/>
              <a:gd name="connsiteY133-2632" fmla="*/ 2343716 h 2344739"/>
              <a:gd name="connsiteX134-2633" fmla="*/ 5626960 w 12192001"/>
              <a:gd name="connsiteY134-2634" fmla="*/ 2344739 h 2344739"/>
              <a:gd name="connsiteX135-2635" fmla="*/ 5470906 w 12192001"/>
              <a:gd name="connsiteY135-2636" fmla="*/ 2330719 h 2344739"/>
              <a:gd name="connsiteX136-2637" fmla="*/ 5432761 w 12192001"/>
              <a:gd name="connsiteY136-2638" fmla="*/ 2319466 h 2344739"/>
              <a:gd name="connsiteX137-2639" fmla="*/ 5381669 w 12192001"/>
              <a:gd name="connsiteY137-2640" fmla="*/ 2301764 h 2344739"/>
              <a:gd name="connsiteX138-2641" fmla="*/ 5261764 w 12192001"/>
              <a:gd name="connsiteY138-2642" fmla="*/ 2281347 h 2344739"/>
              <a:gd name="connsiteX139-2643" fmla="*/ 5222961 w 12192001"/>
              <a:gd name="connsiteY139-2644" fmla="*/ 2270223 h 2344739"/>
              <a:gd name="connsiteX140-2645" fmla="*/ 5174660 w 12192001"/>
              <a:gd name="connsiteY140-2646" fmla="*/ 2267233 h 2344739"/>
              <a:gd name="connsiteX141-2647" fmla="*/ 5156554 w 12192001"/>
              <a:gd name="connsiteY141-2648" fmla="*/ 2260010 h 2344739"/>
              <a:gd name="connsiteX142-2649" fmla="*/ 5142599 w 12192001"/>
              <a:gd name="connsiteY142-2650" fmla="*/ 2256610 h 2344739"/>
              <a:gd name="connsiteX143-2651" fmla="*/ 5139596 w 12192001"/>
              <a:gd name="connsiteY143-2652" fmla="*/ 2254509 h 2344739"/>
              <a:gd name="connsiteX144-2653" fmla="*/ 5121659 w 12192001"/>
              <a:gd name="connsiteY144-2654" fmla="*/ 2243656 h 2344739"/>
              <a:gd name="connsiteX145-2655" fmla="*/ 5065790 w 12192001"/>
              <a:gd name="connsiteY145-2656" fmla="*/ 2250227 h 2344739"/>
              <a:gd name="connsiteX146-2657" fmla="*/ 5011514 w 12192001"/>
              <a:gd name="connsiteY146-2658" fmla="*/ 2233846 h 2344739"/>
              <a:gd name="connsiteX147-2659" fmla="*/ 4840441 w 12192001"/>
              <a:gd name="connsiteY147-2660" fmla="*/ 2209829 h 2344739"/>
              <a:gd name="connsiteX148-2661" fmla="*/ 4762447 w 12192001"/>
              <a:gd name="connsiteY148-2662" fmla="*/ 2182061 h 2344739"/>
              <a:gd name="connsiteX149-2663" fmla="*/ 4723186 w 12192001"/>
              <a:gd name="connsiteY149-2664" fmla="*/ 2173047 h 2344739"/>
              <a:gd name="connsiteX150-2665" fmla="*/ 4721176 w 12192001"/>
              <a:gd name="connsiteY150-2666" fmla="*/ 2172298 h 2344739"/>
              <a:gd name="connsiteX151-2667" fmla="*/ 4722111 w 12192001"/>
              <a:gd name="connsiteY151-2668" fmla="*/ 2172087 h 2344739"/>
              <a:gd name="connsiteX152-2669" fmla="*/ 4717202 w 12192001"/>
              <a:gd name="connsiteY152-2670" fmla="*/ 2170817 h 2344739"/>
              <a:gd name="connsiteX153-2671" fmla="*/ 4721176 w 12192001"/>
              <a:gd name="connsiteY153-2672" fmla="*/ 2172298 h 2344739"/>
              <a:gd name="connsiteX154-2673" fmla="*/ 4715526 w 12192001"/>
              <a:gd name="connsiteY154-2674" fmla="*/ 2173573 h 2344739"/>
              <a:gd name="connsiteX155-2675" fmla="*/ 4515814 w 12192001"/>
              <a:gd name="connsiteY155-2676" fmla="*/ 2163671 h 2344739"/>
              <a:gd name="connsiteX156-2677" fmla="*/ 4428543 w 12192001"/>
              <a:gd name="connsiteY156-2678" fmla="*/ 2153020 h 2344739"/>
              <a:gd name="connsiteX157-2679" fmla="*/ 4362875 w 12192001"/>
              <a:gd name="connsiteY157-2680" fmla="*/ 2151674 h 2344739"/>
              <a:gd name="connsiteX158-2681" fmla="*/ 4316966 w 12192001"/>
              <a:gd name="connsiteY158-2682" fmla="*/ 2158289 h 2344739"/>
              <a:gd name="connsiteX159-2683" fmla="*/ 4315110 w 12192001"/>
              <a:gd name="connsiteY159-2684" fmla="*/ 2156948 h 2344739"/>
              <a:gd name="connsiteX160-2685" fmla="*/ 4295144 w 12192001"/>
              <a:gd name="connsiteY160-2686" fmla="*/ 2155069 h 2344739"/>
              <a:gd name="connsiteX161-2687" fmla="*/ 4290064 w 12192001"/>
              <a:gd name="connsiteY161-2688" fmla="*/ 2157986 h 2344739"/>
              <a:gd name="connsiteX162-2689" fmla="*/ 4276142 w 12192001"/>
              <a:gd name="connsiteY162-2690" fmla="*/ 2157740 h 2344739"/>
              <a:gd name="connsiteX163-2691" fmla="*/ 4248117 w 12192001"/>
              <a:gd name="connsiteY163-2692" fmla="*/ 2160064 h 2344739"/>
              <a:gd name="connsiteX164-2693" fmla="*/ 4202051 w 12192001"/>
              <a:gd name="connsiteY164-2694" fmla="*/ 2157269 h 2344739"/>
              <a:gd name="connsiteX165-2695" fmla="*/ 4201745 w 12192001"/>
              <a:gd name="connsiteY165-2696" fmla="*/ 2156010 h 2344739"/>
              <a:gd name="connsiteX166-2697" fmla="*/ 4191248 w 12192001"/>
              <a:gd name="connsiteY166-2698" fmla="*/ 2150376 h 2344739"/>
              <a:gd name="connsiteX167-2699" fmla="*/ 4142745 w 12192001"/>
              <a:gd name="connsiteY167-2700" fmla="*/ 2134511 h 2344739"/>
              <a:gd name="connsiteX168-2701" fmla="*/ 4083097 w 12192001"/>
              <a:gd name="connsiteY168-2702" fmla="*/ 2107978 h 2344739"/>
              <a:gd name="connsiteX169-2703" fmla="*/ 4074546 w 12192001"/>
              <a:gd name="connsiteY169-2704" fmla="*/ 2107143 h 2344739"/>
              <a:gd name="connsiteX170-2705" fmla="*/ 4074427 w 12192001"/>
              <a:gd name="connsiteY170-2706" fmla="*/ 2106844 h 2344739"/>
              <a:gd name="connsiteX171-2707" fmla="*/ 4065510 w 12192001"/>
              <a:gd name="connsiteY171-2708" fmla="*/ 2105400 h 2344739"/>
              <a:gd name="connsiteX172-2709" fmla="*/ 4058954 w 12192001"/>
              <a:gd name="connsiteY172-2710" fmla="*/ 2105618 h 2344739"/>
              <a:gd name="connsiteX173-2711" fmla="*/ 4042364 w 12192001"/>
              <a:gd name="connsiteY173-2712" fmla="*/ 2103997 h 2344739"/>
              <a:gd name="connsiteX174-2713" fmla="*/ 4036997 w 12192001"/>
              <a:gd name="connsiteY174-2714" fmla="*/ 2101563 h 2344739"/>
              <a:gd name="connsiteX175-2715" fmla="*/ 4035363 w 12192001"/>
              <a:gd name="connsiteY175-2716" fmla="*/ 2097896 h 2344739"/>
              <a:gd name="connsiteX176-2717" fmla="*/ 4033778 w 12192001"/>
              <a:gd name="connsiteY176-2718" fmla="*/ 2098131 h 2344739"/>
              <a:gd name="connsiteX177-2719" fmla="*/ 4004538 w 12192001"/>
              <a:gd name="connsiteY177-2720" fmla="*/ 2085563 h 2344739"/>
              <a:gd name="connsiteX178-2721" fmla="*/ 3936846 w 12192001"/>
              <a:gd name="connsiteY178-2722" fmla="*/ 2068106 h 2344739"/>
              <a:gd name="connsiteX179-2723" fmla="*/ 3897275 w 12192001"/>
              <a:gd name="connsiteY179-2724" fmla="*/ 2062451 h 2344739"/>
              <a:gd name="connsiteX180-2725" fmla="*/ 3789760 w 12192001"/>
              <a:gd name="connsiteY180-2726" fmla="*/ 2042213 h 2344739"/>
              <a:gd name="connsiteX181-2727" fmla="*/ 3682513 w 12192001"/>
              <a:gd name="connsiteY181-2728" fmla="*/ 2018290 h 2344739"/>
              <a:gd name="connsiteX182-2729" fmla="*/ 3610035 w 12192001"/>
              <a:gd name="connsiteY182-2730" fmla="*/ 1986019 h 2344739"/>
              <a:gd name="connsiteX183-2731" fmla="*/ 3603855 w 12192001"/>
              <a:gd name="connsiteY183-2732" fmla="*/ 1987381 h 2344739"/>
              <a:gd name="connsiteX184-2733" fmla="*/ 3594736 w 12192001"/>
              <a:gd name="connsiteY184-2734" fmla="*/ 1987545 h 2344739"/>
              <a:gd name="connsiteX185-2735" fmla="*/ 3594501 w 12192001"/>
              <a:gd name="connsiteY185-2736" fmla="*/ 1987276 h 2344739"/>
              <a:gd name="connsiteX186-2737" fmla="*/ 3585978 w 12192001"/>
              <a:gd name="connsiteY186-2738" fmla="*/ 1987966 h 2344739"/>
              <a:gd name="connsiteX187-2739" fmla="*/ 3536135 w 12192001"/>
              <a:gd name="connsiteY187-2740" fmla="*/ 1978267 h 2344739"/>
              <a:gd name="connsiteX188-2741" fmla="*/ 3473223 w 12192001"/>
              <a:gd name="connsiteY188-2742" fmla="*/ 1974606 h 2344739"/>
              <a:gd name="connsiteX189-2743" fmla="*/ 3400728 w 12192001"/>
              <a:gd name="connsiteY189-2744" fmla="*/ 1962558 h 2344739"/>
              <a:gd name="connsiteX190-2745" fmla="*/ 3363888 w 12192001"/>
              <a:gd name="connsiteY190-2746" fmla="*/ 1979510 h 2344739"/>
              <a:gd name="connsiteX191-2747" fmla="*/ 3344026 w 12192001"/>
              <a:gd name="connsiteY191-2748" fmla="*/ 1981192 h 2344739"/>
              <a:gd name="connsiteX192-2749" fmla="*/ 3341698 w 12192001"/>
              <a:gd name="connsiteY192-2750" fmla="*/ 1980217 h 2344739"/>
              <a:gd name="connsiteX193-2751" fmla="*/ 3262356 w 12192001"/>
              <a:gd name="connsiteY193-2752" fmla="*/ 1986094 h 2344739"/>
              <a:gd name="connsiteX194-2753" fmla="*/ 3142556 w 12192001"/>
              <a:gd name="connsiteY194-2754" fmla="*/ 1993869 h 2344739"/>
              <a:gd name="connsiteX195-2755" fmla="*/ 3030291 w 12192001"/>
              <a:gd name="connsiteY195-2756" fmla="*/ 1996512 h 2344739"/>
              <a:gd name="connsiteX196-2757" fmla="*/ 2781569 w 12192001"/>
              <a:gd name="connsiteY196-2758" fmla="*/ 2018333 h 2344739"/>
              <a:gd name="connsiteX197-2759" fmla="*/ 2646527 w 12192001"/>
              <a:gd name="connsiteY197-2760" fmla="*/ 2028869 h 2344739"/>
              <a:gd name="connsiteX198-2761" fmla="*/ 2568028 w 12192001"/>
              <a:gd name="connsiteY198-2762" fmla="*/ 2002628 h 2344739"/>
              <a:gd name="connsiteX199-2763" fmla="*/ 2443255 w 12192001"/>
              <a:gd name="connsiteY199-2764" fmla="*/ 2016529 h 2344739"/>
              <a:gd name="connsiteX200-2765" fmla="*/ 2315112 w 12192001"/>
              <a:gd name="connsiteY200-2766" fmla="*/ 2024996 h 2344739"/>
              <a:gd name="connsiteX201-2767" fmla="*/ 2208578 w 12192001"/>
              <a:gd name="connsiteY201-2768" fmla="*/ 2019763 h 2344739"/>
              <a:gd name="connsiteX202-2769" fmla="*/ 2094665 w 12192001"/>
              <a:gd name="connsiteY202-2770" fmla="*/ 2003052 h 2344739"/>
              <a:gd name="connsiteX203-2771" fmla="*/ 1997356 w 12192001"/>
              <a:gd name="connsiteY203-2772" fmla="*/ 1995032 h 2344739"/>
              <a:gd name="connsiteX204-2773" fmla="*/ 1928172 w 12192001"/>
              <a:gd name="connsiteY204-2774" fmla="*/ 2016977 h 2344739"/>
              <a:gd name="connsiteX205-2775" fmla="*/ 1921650 w 12192001"/>
              <a:gd name="connsiteY205-2776" fmla="*/ 2012146 h 2344739"/>
              <a:gd name="connsiteX206-2777" fmla="*/ 1873080 w 12192001"/>
              <a:gd name="connsiteY206-2778" fmla="*/ 2013741 h 2344739"/>
              <a:gd name="connsiteX207-2779" fmla="*/ 1786655 w 12192001"/>
              <a:gd name="connsiteY207-2780" fmla="*/ 2041363 h 2344739"/>
              <a:gd name="connsiteX208-2781" fmla="*/ 1738204 w 12192001"/>
              <a:gd name="connsiteY208-2782" fmla="*/ 2036312 h 2344739"/>
              <a:gd name="connsiteX209-2783" fmla="*/ 1675071 w 12192001"/>
              <a:gd name="connsiteY209-2784" fmla="*/ 2019963 h 2344739"/>
              <a:gd name="connsiteX210-2785" fmla="*/ 1608669 w 12192001"/>
              <a:gd name="connsiteY210-2786" fmla="*/ 2013066 h 2344739"/>
              <a:gd name="connsiteX211-2787" fmla="*/ 1496110 w 12192001"/>
              <a:gd name="connsiteY211-2788" fmla="*/ 1987476 h 2344739"/>
              <a:gd name="connsiteX212-2789" fmla="*/ 1149979 w 12192001"/>
              <a:gd name="connsiteY212-2790" fmla="*/ 1938041 h 2344739"/>
              <a:gd name="connsiteX213-2791" fmla="*/ 858269 w 12192001"/>
              <a:gd name="connsiteY213-2792" fmla="*/ 1928608 h 2344739"/>
              <a:gd name="connsiteX214-2793" fmla="*/ 837540 w 12192001"/>
              <a:gd name="connsiteY214-2794" fmla="*/ 1929821 h 2344739"/>
              <a:gd name="connsiteX215-2795" fmla="*/ 816809 w 12192001"/>
              <a:gd name="connsiteY215-2796" fmla="*/ 1927857 h 2344739"/>
              <a:gd name="connsiteX216-2797" fmla="*/ 811506 w 12192001"/>
              <a:gd name="connsiteY216-2798" fmla="*/ 1930751 h 2344739"/>
              <a:gd name="connsiteX217-2799" fmla="*/ 797041 w 12192001"/>
              <a:gd name="connsiteY217-2800" fmla="*/ 1930446 h 2344739"/>
              <a:gd name="connsiteX218-2801" fmla="*/ 767901 w 12192001"/>
              <a:gd name="connsiteY218-2802" fmla="*/ 1932653 h 2344739"/>
              <a:gd name="connsiteX219-2803" fmla="*/ 763053 w 12192001"/>
              <a:gd name="connsiteY219-2804" fmla="*/ 1930432 h 2344739"/>
              <a:gd name="connsiteX220-2805" fmla="*/ 720047 w 12192001"/>
              <a:gd name="connsiteY220-2806" fmla="*/ 1929661 h 2344739"/>
              <a:gd name="connsiteX221-2807" fmla="*/ 719742 w 12192001"/>
              <a:gd name="connsiteY221-2808" fmla="*/ 1928399 h 2344739"/>
              <a:gd name="connsiteX222-2809" fmla="*/ 708875 w 12192001"/>
              <a:gd name="connsiteY222-2810" fmla="*/ 1922722 h 2344739"/>
              <a:gd name="connsiteX223-2811" fmla="*/ 596792 w 12192001"/>
              <a:gd name="connsiteY223-2812" fmla="*/ 1879864 h 2344739"/>
              <a:gd name="connsiteX224-2813" fmla="*/ 578535 w 12192001"/>
              <a:gd name="connsiteY224-2814" fmla="*/ 1877212 h 2344739"/>
              <a:gd name="connsiteX225-2815" fmla="*/ 571717 w 12192001"/>
              <a:gd name="connsiteY225-2816" fmla="*/ 1877401 h 2344739"/>
              <a:gd name="connsiteX226-2817" fmla="*/ 445099 w 12192001"/>
              <a:gd name="connsiteY226-2818" fmla="*/ 1839371 h 2344739"/>
              <a:gd name="connsiteX227-2819" fmla="*/ 404015 w 12192001"/>
              <a:gd name="connsiteY227-2820" fmla="*/ 1833548 h 2344739"/>
              <a:gd name="connsiteX228-2821" fmla="*/ 292435 w 12192001"/>
              <a:gd name="connsiteY228-2822" fmla="*/ 1812852 h 2344739"/>
              <a:gd name="connsiteX229-2823" fmla="*/ 118381 w 12192001"/>
              <a:gd name="connsiteY229-2824" fmla="*/ 1761047 h 2344739"/>
              <a:gd name="connsiteX230-2825" fmla="*/ 15526 w 12192001"/>
              <a:gd name="connsiteY230-2826" fmla="*/ 1758191 h 2344739"/>
              <a:gd name="connsiteX231-2827" fmla="*/ 2 w 12192001"/>
              <a:gd name="connsiteY231-2828" fmla="*/ 1752722 h 2344739"/>
              <a:gd name="connsiteX232-2829" fmla="*/ 1 w 12192001"/>
              <a:gd name="connsiteY232-2830" fmla="*/ 762497 h 2344739"/>
              <a:gd name="connsiteX233-2831" fmla="*/ 0 w 12192001"/>
              <a:gd name="connsiteY233-2832" fmla="*/ 762497 h 2344739"/>
              <a:gd name="connsiteX234-2833" fmla="*/ 0 w 12192001"/>
              <a:gd name="connsiteY234-2834" fmla="*/ 222213 h 2344739"/>
              <a:gd name="connsiteX235-2835" fmla="*/ 0 w 12192001"/>
              <a:gd name="connsiteY235-2836" fmla="*/ 0 h 2344739"/>
              <a:gd name="connsiteX0-2837" fmla="*/ 0 w 12192001"/>
              <a:gd name="connsiteY0-2838" fmla="*/ 0 h 2344739"/>
              <a:gd name="connsiteX1-2839" fmla="*/ 12192000 w 12192001"/>
              <a:gd name="connsiteY1-2840" fmla="*/ 0 h 2344739"/>
              <a:gd name="connsiteX2-2841" fmla="*/ 12192000 w 12192001"/>
              <a:gd name="connsiteY2-2842" fmla="*/ 222213 h 2344739"/>
              <a:gd name="connsiteX3-2843" fmla="*/ 12192000 w 12192001"/>
              <a:gd name="connsiteY3-2844" fmla="*/ 389190 h 2344739"/>
              <a:gd name="connsiteX4-2845" fmla="*/ 12192001 w 12192001"/>
              <a:gd name="connsiteY4-2846" fmla="*/ 579739 h 2344739"/>
              <a:gd name="connsiteX5-2847" fmla="*/ 12184838 w 12192001"/>
              <a:gd name="connsiteY5-2848" fmla="*/ 584189 h 2344739"/>
              <a:gd name="connsiteX6-2849" fmla="*/ 12155215 w 12192001"/>
              <a:gd name="connsiteY6-2850" fmla="*/ 597366 h 2344739"/>
              <a:gd name="connsiteX7-2851" fmla="*/ 12138067 w 12192001"/>
              <a:gd name="connsiteY7-2852" fmla="*/ 623179 h 2344739"/>
              <a:gd name="connsiteX8-2853" fmla="*/ 12125179 w 12192001"/>
              <a:gd name="connsiteY8-2854" fmla="*/ 624690 h 2344739"/>
              <a:gd name="connsiteX9-2855" fmla="*/ 12122859 w 12192001"/>
              <a:gd name="connsiteY9-2856" fmla="*/ 624794 h 2344739"/>
              <a:gd name="connsiteX10-2857" fmla="*/ 12115706 w 12192001"/>
              <a:gd name="connsiteY10-2858" fmla="*/ 628608 h 2344739"/>
              <a:gd name="connsiteX11-2859" fmla="*/ 12098349 w 12192001"/>
              <a:gd name="connsiteY11-2860" fmla="*/ 628139 h 2344739"/>
              <a:gd name="connsiteX12-2861" fmla="*/ 12085925 w 12192001"/>
              <a:gd name="connsiteY12-2862" fmla="*/ 636341 h 2344739"/>
              <a:gd name="connsiteX13-2863" fmla="*/ 12029925 w 12192001"/>
              <a:gd name="connsiteY13-2864" fmla="*/ 680009 h 2344739"/>
              <a:gd name="connsiteX14-2865" fmla="*/ 11994685 w 12192001"/>
              <a:gd name="connsiteY14-2866" fmla="*/ 703458 h 2344739"/>
              <a:gd name="connsiteX15-2867" fmla="*/ 11978569 w 12192001"/>
              <a:gd name="connsiteY15-2868" fmla="*/ 708161 h 2344739"/>
              <a:gd name="connsiteX16-2869" fmla="*/ 11957898 w 12192001"/>
              <a:gd name="connsiteY16-2870" fmla="*/ 717558 h 2344739"/>
              <a:gd name="connsiteX17-2871" fmla="*/ 11919306 w 12192001"/>
              <a:gd name="connsiteY17-2872" fmla="*/ 730883 h 2344739"/>
              <a:gd name="connsiteX18-2873" fmla="*/ 11902508 w 12192001"/>
              <a:gd name="connsiteY18-2874" fmla="*/ 742426 h 2344739"/>
              <a:gd name="connsiteX19-2875" fmla="*/ 11893900 w 12192001"/>
              <a:gd name="connsiteY19-2876" fmla="*/ 744791 h 2344739"/>
              <a:gd name="connsiteX20-2877" fmla="*/ 11890820 w 12192001"/>
              <a:gd name="connsiteY20-2878" fmla="*/ 755729 h 2344739"/>
              <a:gd name="connsiteX21-2879" fmla="*/ 11869628 w 12192001"/>
              <a:gd name="connsiteY21-2880" fmla="*/ 777816 h 2344739"/>
              <a:gd name="connsiteX22-2881" fmla="*/ 11812228 w 12192001"/>
              <a:gd name="connsiteY22-2882" fmla="*/ 797659 h 2344739"/>
              <a:gd name="connsiteX23-2883" fmla="*/ 11748619 w 12192001"/>
              <a:gd name="connsiteY23-2884" fmla="*/ 872002 h 2344739"/>
              <a:gd name="connsiteX24-2885" fmla="*/ 11595155 w 12192001"/>
              <a:gd name="connsiteY24-2886" fmla="*/ 918898 h 2344739"/>
              <a:gd name="connsiteX25-2887" fmla="*/ 11306392 w 12192001"/>
              <a:gd name="connsiteY25-2888" fmla="*/ 1272239 h 2344739"/>
              <a:gd name="connsiteX26-2889" fmla="*/ 11415912 w 12192001"/>
              <a:gd name="connsiteY26-2890" fmla="*/ 1173869 h 2344739"/>
              <a:gd name="connsiteX27-2891" fmla="*/ 11245526 w 12192001"/>
              <a:gd name="connsiteY27-2892" fmla="*/ 1274060 h 2344739"/>
              <a:gd name="connsiteX28-2893" fmla="*/ 11227161 w 12192001"/>
              <a:gd name="connsiteY28-2894" fmla="*/ 1276236 h 2344739"/>
              <a:gd name="connsiteX29-2895" fmla="*/ 11216939 w 12192001"/>
              <a:gd name="connsiteY29-2896" fmla="*/ 1275961 h 2344739"/>
              <a:gd name="connsiteX30-2897" fmla="*/ 11216036 w 12192001"/>
              <a:gd name="connsiteY30-2898" fmla="*/ 1275018 h 2344739"/>
              <a:gd name="connsiteX31-2899" fmla="*/ 11187737 w 12192001"/>
              <a:gd name="connsiteY31-2900" fmla="*/ 1292383 h 2344739"/>
              <a:gd name="connsiteX32-2901" fmla="*/ 11183353 w 12192001"/>
              <a:gd name="connsiteY32-2902" fmla="*/ 1292525 h 2344739"/>
              <a:gd name="connsiteX33-2903" fmla="*/ 11165706 w 12192001"/>
              <a:gd name="connsiteY33-2904" fmla="*/ 1306612 h 2344739"/>
              <a:gd name="connsiteX34-2905" fmla="*/ 11156163 w 12192001"/>
              <a:gd name="connsiteY34-2906" fmla="*/ 1312414 h 2344739"/>
              <a:gd name="connsiteX35-2907" fmla="*/ 11154348 w 12192001"/>
              <a:gd name="connsiteY35-2908" fmla="*/ 1317097 h 2344739"/>
              <a:gd name="connsiteX36-2909" fmla="*/ 11139813 w 12192001"/>
              <a:gd name="connsiteY36-2910" fmla="*/ 1324115 h 2344739"/>
              <a:gd name="connsiteX37-2911" fmla="*/ 11137813 w 12192001"/>
              <a:gd name="connsiteY37-2912" fmla="*/ 1323772 h 2344739"/>
              <a:gd name="connsiteX38-2913" fmla="*/ 11127060 w 12192001"/>
              <a:gd name="connsiteY38-2914" fmla="*/ 1333832 h 2344739"/>
              <a:gd name="connsiteX39-2915" fmla="*/ 11119543 w 12192001"/>
              <a:gd name="connsiteY39-2916" fmla="*/ 1347424 h 2344739"/>
              <a:gd name="connsiteX40-2917" fmla="*/ 10893535 w 12192001"/>
              <a:gd name="connsiteY40-2918" fmla="*/ 1473399 h 2344739"/>
              <a:gd name="connsiteX41-2919" fmla="*/ 10772152 w 12192001"/>
              <a:gd name="connsiteY41-2920" fmla="*/ 1523191 h 2344739"/>
              <a:gd name="connsiteX42-2921" fmla="*/ 10626520 w 12192001"/>
              <a:gd name="connsiteY42-2922" fmla="*/ 1559229 h 2344739"/>
              <a:gd name="connsiteX43-2923" fmla="*/ 10580747 w 12192001"/>
              <a:gd name="connsiteY43-2924" fmla="*/ 1568689 h 2344739"/>
              <a:gd name="connsiteX44-2925" fmla="*/ 10546642 w 12192001"/>
              <a:gd name="connsiteY44-2926" fmla="*/ 1598423 h 2344739"/>
              <a:gd name="connsiteX45-2927" fmla="*/ 10528495 w 12192001"/>
              <a:gd name="connsiteY45-2928" fmla="*/ 1596907 h 2344739"/>
              <a:gd name="connsiteX46-2929" fmla="*/ 10525298 w 12192001"/>
              <a:gd name="connsiteY46-2930" fmla="*/ 1596411 h 2344739"/>
              <a:gd name="connsiteX47-2931" fmla="*/ 10513981 w 12192001"/>
              <a:gd name="connsiteY47-2932" fmla="*/ 1599537 h 2344739"/>
              <a:gd name="connsiteX48-2933" fmla="*/ 10490587 w 12192001"/>
              <a:gd name="connsiteY48-2934" fmla="*/ 1594156 h 2344739"/>
              <a:gd name="connsiteX49-2935" fmla="*/ 10470270 w 12192001"/>
              <a:gd name="connsiteY49-2936" fmla="*/ 1601693 h 2344739"/>
              <a:gd name="connsiteX50-2937" fmla="*/ 10375894 w 12192001"/>
              <a:gd name="connsiteY50-2938" fmla="*/ 1644598 h 2344739"/>
              <a:gd name="connsiteX51-2939" fmla="*/ 10318190 w 12192001"/>
              <a:gd name="connsiteY51-2940" fmla="*/ 1666221 h 2344739"/>
              <a:gd name="connsiteX52-2941" fmla="*/ 10294319 w 12192001"/>
              <a:gd name="connsiteY52-2942" fmla="*/ 1668079 h 2344739"/>
              <a:gd name="connsiteX53-2943" fmla="*/ 10262295 w 12192001"/>
              <a:gd name="connsiteY53-2944" fmla="*/ 1674948 h 2344739"/>
              <a:gd name="connsiteX54-2945" fmla="*/ 10204270 w 12192001"/>
              <a:gd name="connsiteY54-2946" fmla="*/ 1682149 h 2344739"/>
              <a:gd name="connsiteX55-2947" fmla="*/ 10176611 w 12192001"/>
              <a:gd name="connsiteY55-2948" fmla="*/ 1692943 h 2344739"/>
              <a:gd name="connsiteX56-2949" fmla="*/ 10163922 w 12192001"/>
              <a:gd name="connsiteY56-2950" fmla="*/ 1693739 h 2344739"/>
              <a:gd name="connsiteX57-2951" fmla="*/ 10155160 w 12192001"/>
              <a:gd name="connsiteY57-2952" fmla="*/ 1707487 h 2344739"/>
              <a:gd name="connsiteX58-2953" fmla="*/ 10117119 w 12192001"/>
              <a:gd name="connsiteY58-2954" fmla="*/ 1731142 h 2344739"/>
              <a:gd name="connsiteX59-2955" fmla="*/ 10100445 w 12192001"/>
              <a:gd name="connsiteY59-2956" fmla="*/ 1742432 h 2344739"/>
              <a:gd name="connsiteX60-2957" fmla="*/ 10082169 w 12192001"/>
              <a:gd name="connsiteY60-2958" fmla="*/ 1743296 h 2344739"/>
              <a:gd name="connsiteX61-2959" fmla="*/ 10039240 w 12192001"/>
              <a:gd name="connsiteY61-2960" fmla="*/ 1741632 h 2344739"/>
              <a:gd name="connsiteX62-2961" fmla="*/ 9960019 w 12192001"/>
              <a:gd name="connsiteY62-2962" fmla="*/ 1757147 h 2344739"/>
              <a:gd name="connsiteX63-2963" fmla="*/ 9847792 w 12192001"/>
              <a:gd name="connsiteY63-2964" fmla="*/ 1763915 h 2344739"/>
              <a:gd name="connsiteX64-2965" fmla="*/ 9728309 w 12192001"/>
              <a:gd name="connsiteY64-2966" fmla="*/ 1784122 h 2344739"/>
              <a:gd name="connsiteX65-2967" fmla="*/ 9584507 w 12192001"/>
              <a:gd name="connsiteY65-2968" fmla="*/ 1795542 h 2344739"/>
              <a:gd name="connsiteX66-2969" fmla="*/ 9343052 w 12192001"/>
              <a:gd name="connsiteY66-2970" fmla="*/ 1841244 h 2344739"/>
              <a:gd name="connsiteX67-2971" fmla="*/ 9231370 w 12192001"/>
              <a:gd name="connsiteY67-2972" fmla="*/ 1893149 h 2344739"/>
              <a:gd name="connsiteX68-2973" fmla="*/ 9194810 w 12192001"/>
              <a:gd name="connsiteY68-2974" fmla="*/ 1903228 h 2344739"/>
              <a:gd name="connsiteX69-2975" fmla="*/ 9189246 w 12192001"/>
              <a:gd name="connsiteY69-2976" fmla="*/ 1912467 h 2344739"/>
              <a:gd name="connsiteX70-2977" fmla="*/ 9151232 w 12192001"/>
              <a:gd name="connsiteY70-2978" fmla="*/ 1923669 h 2344739"/>
              <a:gd name="connsiteX71-2979" fmla="*/ 9150210 w 12192001"/>
              <a:gd name="connsiteY71-2980" fmla="*/ 1922604 h 2344739"/>
              <a:gd name="connsiteX72-2981" fmla="*/ 9137318 w 12192001"/>
              <a:gd name="connsiteY72-2982" fmla="*/ 1920435 h 2344739"/>
              <a:gd name="connsiteX73-2983" fmla="*/ 9113812 w 12192001"/>
              <a:gd name="connsiteY73-2984" fmla="*/ 1919069 h 2344739"/>
              <a:gd name="connsiteX74-2985" fmla="*/ 9053453 w 12192001"/>
              <a:gd name="connsiteY74-2986" fmla="*/ 1910755 h 2344739"/>
              <a:gd name="connsiteX75-2987" fmla="*/ 9005486 w 12192001"/>
              <a:gd name="connsiteY75-2988" fmla="*/ 1914040 h 2344739"/>
              <a:gd name="connsiteX76-2989" fmla="*/ 9005201 w 12192001"/>
              <a:gd name="connsiteY76-2990" fmla="*/ 1913800 h 2344739"/>
              <a:gd name="connsiteX77-2991" fmla="*/ 8996232 w 12192001"/>
              <a:gd name="connsiteY77-2992" fmla="*/ 1915011 h 2344739"/>
              <a:gd name="connsiteX78-2993" fmla="*/ 8990394 w 12192001"/>
              <a:gd name="connsiteY78-2994" fmla="*/ 1917072 h 2344739"/>
              <a:gd name="connsiteX79-2995" fmla="*/ 8974337 w 12192001"/>
              <a:gd name="connsiteY79-2996" fmla="*/ 1920298 h 2344739"/>
              <a:gd name="connsiteX80-2997" fmla="*/ 8968011 w 12192001"/>
              <a:gd name="connsiteY80-2998" fmla="*/ 1919598 h 2344739"/>
              <a:gd name="connsiteX81-2999" fmla="*/ 8963048 w 12192001"/>
              <a:gd name="connsiteY81-3000" fmla="*/ 1917373 h 2344739"/>
              <a:gd name="connsiteX82-3001" fmla="*/ 8928988 w 12192001"/>
              <a:gd name="connsiteY82-3002" fmla="*/ 1914185 h 2344739"/>
              <a:gd name="connsiteX83-3003" fmla="*/ 8752444 w 12192001"/>
              <a:gd name="connsiteY83-3004" fmla="*/ 1933417 h 2344739"/>
              <a:gd name="connsiteX84-3005" fmla="*/ 8707847 w 12192001"/>
              <a:gd name="connsiteY84-3006" fmla="*/ 1935518 h 2344739"/>
              <a:gd name="connsiteX85-3007" fmla="*/ 8596071 w 12192001"/>
              <a:gd name="connsiteY85-3008" fmla="*/ 1944090 h 2344739"/>
              <a:gd name="connsiteX86-3009" fmla="*/ 8525230 w 12192001"/>
              <a:gd name="connsiteY86-3010" fmla="*/ 1929248 h 2344739"/>
              <a:gd name="connsiteX87-3011" fmla="*/ 8510983 w 12192001"/>
              <a:gd name="connsiteY87-3012" fmla="*/ 1935163 h 2344739"/>
              <a:gd name="connsiteX88-3013" fmla="*/ 8506167 w 12192001"/>
              <a:gd name="connsiteY88-3014" fmla="*/ 1938164 h 2344739"/>
              <a:gd name="connsiteX89-3015" fmla="*/ 8497968 w 12192001"/>
              <a:gd name="connsiteY89-3016" fmla="*/ 1940902 h 2344739"/>
              <a:gd name="connsiteX90-3017" fmla="*/ 8497594 w 12192001"/>
              <a:gd name="connsiteY90-3018" fmla="*/ 1940723 h 2344739"/>
              <a:gd name="connsiteX91-3019" fmla="*/ 8490249 w 12192001"/>
              <a:gd name="connsiteY91-3020" fmla="*/ 1943773 h 2344739"/>
              <a:gd name="connsiteX92-3021" fmla="*/ 8367182 w 12192001"/>
              <a:gd name="connsiteY92-3022" fmla="*/ 1957815 h 2344739"/>
              <a:gd name="connsiteX93-3023" fmla="*/ 8353799 w 12192001"/>
              <a:gd name="connsiteY93-3024" fmla="*/ 1958009 h 2344739"/>
              <a:gd name="connsiteX94-3025" fmla="*/ 8352373 w 12192001"/>
              <a:gd name="connsiteY94-3026" fmla="*/ 1957169 h 2344739"/>
              <a:gd name="connsiteX95-3027" fmla="*/ 8320104 w 12192001"/>
              <a:gd name="connsiteY95-3028" fmla="*/ 1974587 h 2344739"/>
              <a:gd name="connsiteX96-3029" fmla="*/ 8314433 w 12192001"/>
              <a:gd name="connsiteY96-3030" fmla="*/ 1974913 h 2344739"/>
              <a:gd name="connsiteX97-3031" fmla="*/ 8295174 w 12192001"/>
              <a:gd name="connsiteY97-3032" fmla="*/ 1988808 h 2344739"/>
              <a:gd name="connsiteX98-3033" fmla="*/ 8284276 w 12192001"/>
              <a:gd name="connsiteY98-3034" fmla="*/ 1994631 h 2344739"/>
              <a:gd name="connsiteX99-3035" fmla="*/ 8283150 w 12192001"/>
              <a:gd name="connsiteY99-3036" fmla="*/ 1999074 h 2344739"/>
              <a:gd name="connsiteX100-3037" fmla="*/ 8266076 w 12192001"/>
              <a:gd name="connsiteY100-3038" fmla="*/ 2006249 h 2344739"/>
              <a:gd name="connsiteX101-3039" fmla="*/ 8263377 w 12192001"/>
              <a:gd name="connsiteY101-3040" fmla="*/ 2006019 h 2344739"/>
              <a:gd name="connsiteX102-3041" fmla="*/ 8252033 w 12192001"/>
              <a:gd name="connsiteY102-3042" fmla="*/ 2015862 h 2344739"/>
              <a:gd name="connsiteX103-3043" fmla="*/ 8245834 w 12192001"/>
              <a:gd name="connsiteY103-3044" fmla="*/ 2028854 h 2344739"/>
              <a:gd name="connsiteX104-3045" fmla="*/ 8090272 w 12192001"/>
              <a:gd name="connsiteY104-3046" fmla="*/ 2075015 h 2344739"/>
              <a:gd name="connsiteX105-3047" fmla="*/ 7905407 w 12192001"/>
              <a:gd name="connsiteY105-3048" fmla="*/ 2116988 h 2344739"/>
              <a:gd name="connsiteX106-3049" fmla="*/ 7718745 w 12192001"/>
              <a:gd name="connsiteY106-3050" fmla="*/ 2142703 h 2344739"/>
              <a:gd name="connsiteX107-3051" fmla="*/ 7614347 w 12192001"/>
              <a:gd name="connsiteY107-3052" fmla="*/ 2139232 h 2344739"/>
              <a:gd name="connsiteX108-3053" fmla="*/ 7527543 w 12192001"/>
              <a:gd name="connsiteY108-3054" fmla="*/ 2145060 h 2344739"/>
              <a:gd name="connsiteX109-3055" fmla="*/ 7519571 w 12192001"/>
              <a:gd name="connsiteY109-3056" fmla="*/ 2147613 h 2344739"/>
              <a:gd name="connsiteX110-3057" fmla="*/ 7507411 w 12192001"/>
              <a:gd name="connsiteY110-3058" fmla="*/ 2148948 h 2344739"/>
              <a:gd name="connsiteX111-3059" fmla="*/ 7507040 w 12192001"/>
              <a:gd name="connsiteY111-3060" fmla="*/ 2148621 h 2344739"/>
              <a:gd name="connsiteX112-3061" fmla="*/ 7495795 w 12192001"/>
              <a:gd name="connsiteY112-3062" fmla="*/ 2150573 h 2344739"/>
              <a:gd name="connsiteX113-3063" fmla="*/ 7405391 w 12192001"/>
              <a:gd name="connsiteY113-3064" fmla="*/ 2142468 h 2344739"/>
              <a:gd name="connsiteX114-3065" fmla="*/ 7312180 w 12192001"/>
              <a:gd name="connsiteY114-3066" fmla="*/ 2132873 h 2344739"/>
              <a:gd name="connsiteX115-3067" fmla="*/ 7310853 w 12192001"/>
              <a:gd name="connsiteY115-3068" fmla="*/ 2131431 h 2344739"/>
              <a:gd name="connsiteX116-3069" fmla="*/ 7218559 w 12192001"/>
              <a:gd name="connsiteY116-3070" fmla="*/ 2156680 h 2344739"/>
              <a:gd name="connsiteX117-3071" fmla="*/ 7201101 w 12192001"/>
              <a:gd name="connsiteY117-3072" fmla="*/ 2161230 h 2344739"/>
              <a:gd name="connsiteX118-3073" fmla="*/ 7197004 w 12192001"/>
              <a:gd name="connsiteY118-3074" fmla="*/ 2166588 h 2344739"/>
              <a:gd name="connsiteX119-3075" fmla="*/ 7170808 w 12192001"/>
              <a:gd name="connsiteY119-3076" fmla="*/ 2171236 h 2344739"/>
              <a:gd name="connsiteX120-3077" fmla="*/ 7096988 w 12192001"/>
              <a:gd name="connsiteY120-3078" fmla="*/ 2183464 h 2344739"/>
              <a:gd name="connsiteX121-3079" fmla="*/ 7018496 w 12192001"/>
              <a:gd name="connsiteY121-3080" fmla="*/ 2183090 h 2344739"/>
              <a:gd name="connsiteX122-3081" fmla="*/ 6904146 w 12192001"/>
              <a:gd name="connsiteY122-3082" fmla="*/ 2212596 h 2344739"/>
              <a:gd name="connsiteX123-3083" fmla="*/ 6708222 w 12192001"/>
              <a:gd name="connsiteY123-3084" fmla="*/ 2240551 h 2344739"/>
              <a:gd name="connsiteX124-3085" fmla="*/ 6549454 w 12192001"/>
              <a:gd name="connsiteY124-3086" fmla="*/ 2269327 h 2344739"/>
              <a:gd name="connsiteX125-3087" fmla="*/ 6317560 w 12192001"/>
              <a:gd name="connsiteY125-3088" fmla="*/ 2316127 h 2344739"/>
              <a:gd name="connsiteX126-3089" fmla="*/ 6168674 w 12192001"/>
              <a:gd name="connsiteY126-3090" fmla="*/ 2318214 h 2344739"/>
              <a:gd name="connsiteX127-3091" fmla="*/ 6073848 w 12192001"/>
              <a:gd name="connsiteY127-3092" fmla="*/ 2338676 h 2344739"/>
              <a:gd name="connsiteX128-3093" fmla="*/ 6068529 w 12192001"/>
              <a:gd name="connsiteY128-3094" fmla="*/ 2337139 h 2344739"/>
              <a:gd name="connsiteX129-3095" fmla="*/ 6048638 w 12192001"/>
              <a:gd name="connsiteY129-3096" fmla="*/ 2337822 h 2344739"/>
              <a:gd name="connsiteX130-3097" fmla="*/ 6041285 w 12192001"/>
              <a:gd name="connsiteY130-3098" fmla="*/ 2329473 h 2344739"/>
              <a:gd name="connsiteX131-3099" fmla="*/ 6010090 w 12192001"/>
              <a:gd name="connsiteY131-3100" fmla="*/ 2324380 h 2344739"/>
              <a:gd name="connsiteX132-3101" fmla="*/ 5957375 w 12192001"/>
              <a:gd name="connsiteY132-3102" fmla="*/ 2328024 h 2344739"/>
              <a:gd name="connsiteX133-3103" fmla="*/ 5758919 w 12192001"/>
              <a:gd name="connsiteY133-3104" fmla="*/ 2343716 h 2344739"/>
              <a:gd name="connsiteX134-3105" fmla="*/ 5626960 w 12192001"/>
              <a:gd name="connsiteY134-3106" fmla="*/ 2344739 h 2344739"/>
              <a:gd name="connsiteX135-3107" fmla="*/ 5470906 w 12192001"/>
              <a:gd name="connsiteY135-3108" fmla="*/ 2330719 h 2344739"/>
              <a:gd name="connsiteX136-3109" fmla="*/ 5432761 w 12192001"/>
              <a:gd name="connsiteY136-3110" fmla="*/ 2319466 h 2344739"/>
              <a:gd name="connsiteX137-3111" fmla="*/ 5381669 w 12192001"/>
              <a:gd name="connsiteY137-3112" fmla="*/ 2301764 h 2344739"/>
              <a:gd name="connsiteX138-3113" fmla="*/ 5261764 w 12192001"/>
              <a:gd name="connsiteY138-3114" fmla="*/ 2281347 h 2344739"/>
              <a:gd name="connsiteX139-3115" fmla="*/ 5222961 w 12192001"/>
              <a:gd name="connsiteY139-3116" fmla="*/ 2270223 h 2344739"/>
              <a:gd name="connsiteX140-3117" fmla="*/ 5174660 w 12192001"/>
              <a:gd name="connsiteY140-3118" fmla="*/ 2267233 h 2344739"/>
              <a:gd name="connsiteX141-3119" fmla="*/ 5156554 w 12192001"/>
              <a:gd name="connsiteY141-3120" fmla="*/ 2260010 h 2344739"/>
              <a:gd name="connsiteX142-3121" fmla="*/ 5142599 w 12192001"/>
              <a:gd name="connsiteY142-3122" fmla="*/ 2256610 h 2344739"/>
              <a:gd name="connsiteX143-3123" fmla="*/ 5139596 w 12192001"/>
              <a:gd name="connsiteY143-3124" fmla="*/ 2254509 h 2344739"/>
              <a:gd name="connsiteX144-3125" fmla="*/ 5121659 w 12192001"/>
              <a:gd name="connsiteY144-3126" fmla="*/ 2243656 h 2344739"/>
              <a:gd name="connsiteX145-3127" fmla="*/ 5065790 w 12192001"/>
              <a:gd name="connsiteY145-3128" fmla="*/ 2250227 h 2344739"/>
              <a:gd name="connsiteX146-3129" fmla="*/ 5011514 w 12192001"/>
              <a:gd name="connsiteY146-3130" fmla="*/ 2233846 h 2344739"/>
              <a:gd name="connsiteX147-3131" fmla="*/ 4840441 w 12192001"/>
              <a:gd name="connsiteY147-3132" fmla="*/ 2209829 h 2344739"/>
              <a:gd name="connsiteX148-3133" fmla="*/ 4762447 w 12192001"/>
              <a:gd name="connsiteY148-3134" fmla="*/ 2182061 h 2344739"/>
              <a:gd name="connsiteX149-3135" fmla="*/ 4723186 w 12192001"/>
              <a:gd name="connsiteY149-3136" fmla="*/ 2173047 h 2344739"/>
              <a:gd name="connsiteX150-3137" fmla="*/ 4721176 w 12192001"/>
              <a:gd name="connsiteY150-3138" fmla="*/ 2172298 h 2344739"/>
              <a:gd name="connsiteX151-3139" fmla="*/ 4722111 w 12192001"/>
              <a:gd name="connsiteY151-3140" fmla="*/ 2172087 h 2344739"/>
              <a:gd name="connsiteX152-3141" fmla="*/ 4717202 w 12192001"/>
              <a:gd name="connsiteY152-3142" fmla="*/ 2170817 h 2344739"/>
              <a:gd name="connsiteX153-3143" fmla="*/ 4721176 w 12192001"/>
              <a:gd name="connsiteY153-3144" fmla="*/ 2172298 h 2344739"/>
              <a:gd name="connsiteX154-3145" fmla="*/ 4715526 w 12192001"/>
              <a:gd name="connsiteY154-3146" fmla="*/ 2173573 h 2344739"/>
              <a:gd name="connsiteX155-3147" fmla="*/ 4515814 w 12192001"/>
              <a:gd name="connsiteY155-3148" fmla="*/ 2163671 h 2344739"/>
              <a:gd name="connsiteX156-3149" fmla="*/ 4428543 w 12192001"/>
              <a:gd name="connsiteY156-3150" fmla="*/ 2153020 h 2344739"/>
              <a:gd name="connsiteX157-3151" fmla="*/ 4362875 w 12192001"/>
              <a:gd name="connsiteY157-3152" fmla="*/ 2151674 h 2344739"/>
              <a:gd name="connsiteX158-3153" fmla="*/ 4316966 w 12192001"/>
              <a:gd name="connsiteY158-3154" fmla="*/ 2158289 h 2344739"/>
              <a:gd name="connsiteX159-3155" fmla="*/ 4315110 w 12192001"/>
              <a:gd name="connsiteY159-3156" fmla="*/ 2156948 h 2344739"/>
              <a:gd name="connsiteX160-3157" fmla="*/ 4295144 w 12192001"/>
              <a:gd name="connsiteY160-3158" fmla="*/ 2155069 h 2344739"/>
              <a:gd name="connsiteX161-3159" fmla="*/ 4290064 w 12192001"/>
              <a:gd name="connsiteY161-3160" fmla="*/ 2157986 h 2344739"/>
              <a:gd name="connsiteX162-3161" fmla="*/ 4276142 w 12192001"/>
              <a:gd name="connsiteY162-3162" fmla="*/ 2157740 h 2344739"/>
              <a:gd name="connsiteX163-3163" fmla="*/ 4248117 w 12192001"/>
              <a:gd name="connsiteY163-3164" fmla="*/ 2160064 h 2344739"/>
              <a:gd name="connsiteX164-3165" fmla="*/ 4202051 w 12192001"/>
              <a:gd name="connsiteY164-3166" fmla="*/ 2157269 h 2344739"/>
              <a:gd name="connsiteX165-3167" fmla="*/ 4201745 w 12192001"/>
              <a:gd name="connsiteY165-3168" fmla="*/ 2156010 h 2344739"/>
              <a:gd name="connsiteX166-3169" fmla="*/ 4191248 w 12192001"/>
              <a:gd name="connsiteY166-3170" fmla="*/ 2150376 h 2344739"/>
              <a:gd name="connsiteX167-3171" fmla="*/ 4142745 w 12192001"/>
              <a:gd name="connsiteY167-3172" fmla="*/ 2134511 h 2344739"/>
              <a:gd name="connsiteX168-3173" fmla="*/ 4083097 w 12192001"/>
              <a:gd name="connsiteY168-3174" fmla="*/ 2107978 h 2344739"/>
              <a:gd name="connsiteX169-3175" fmla="*/ 4074546 w 12192001"/>
              <a:gd name="connsiteY169-3176" fmla="*/ 2107143 h 2344739"/>
              <a:gd name="connsiteX170-3177" fmla="*/ 4074427 w 12192001"/>
              <a:gd name="connsiteY170-3178" fmla="*/ 2106844 h 2344739"/>
              <a:gd name="connsiteX171-3179" fmla="*/ 4065510 w 12192001"/>
              <a:gd name="connsiteY171-3180" fmla="*/ 2105400 h 2344739"/>
              <a:gd name="connsiteX172-3181" fmla="*/ 4058954 w 12192001"/>
              <a:gd name="connsiteY172-3182" fmla="*/ 2105618 h 2344739"/>
              <a:gd name="connsiteX173-3183" fmla="*/ 4042364 w 12192001"/>
              <a:gd name="connsiteY173-3184" fmla="*/ 2103997 h 2344739"/>
              <a:gd name="connsiteX174-3185" fmla="*/ 4036997 w 12192001"/>
              <a:gd name="connsiteY174-3186" fmla="*/ 2101563 h 2344739"/>
              <a:gd name="connsiteX175-3187" fmla="*/ 4035363 w 12192001"/>
              <a:gd name="connsiteY175-3188" fmla="*/ 2097896 h 2344739"/>
              <a:gd name="connsiteX176-3189" fmla="*/ 4033778 w 12192001"/>
              <a:gd name="connsiteY176-3190" fmla="*/ 2098131 h 2344739"/>
              <a:gd name="connsiteX177-3191" fmla="*/ 4004538 w 12192001"/>
              <a:gd name="connsiteY177-3192" fmla="*/ 2085563 h 2344739"/>
              <a:gd name="connsiteX178-3193" fmla="*/ 3936846 w 12192001"/>
              <a:gd name="connsiteY178-3194" fmla="*/ 2068106 h 2344739"/>
              <a:gd name="connsiteX179-3195" fmla="*/ 3897275 w 12192001"/>
              <a:gd name="connsiteY179-3196" fmla="*/ 2062451 h 2344739"/>
              <a:gd name="connsiteX180-3197" fmla="*/ 3789760 w 12192001"/>
              <a:gd name="connsiteY180-3198" fmla="*/ 2042213 h 2344739"/>
              <a:gd name="connsiteX181-3199" fmla="*/ 3682513 w 12192001"/>
              <a:gd name="connsiteY181-3200" fmla="*/ 2018290 h 2344739"/>
              <a:gd name="connsiteX182-3201" fmla="*/ 3610035 w 12192001"/>
              <a:gd name="connsiteY182-3202" fmla="*/ 1986019 h 2344739"/>
              <a:gd name="connsiteX183-3203" fmla="*/ 3603855 w 12192001"/>
              <a:gd name="connsiteY183-3204" fmla="*/ 1987381 h 2344739"/>
              <a:gd name="connsiteX184-3205" fmla="*/ 3594736 w 12192001"/>
              <a:gd name="connsiteY184-3206" fmla="*/ 1987545 h 2344739"/>
              <a:gd name="connsiteX185-3207" fmla="*/ 3594501 w 12192001"/>
              <a:gd name="connsiteY185-3208" fmla="*/ 1987276 h 2344739"/>
              <a:gd name="connsiteX186-3209" fmla="*/ 3585978 w 12192001"/>
              <a:gd name="connsiteY186-3210" fmla="*/ 1987966 h 2344739"/>
              <a:gd name="connsiteX187-3211" fmla="*/ 3536135 w 12192001"/>
              <a:gd name="connsiteY187-3212" fmla="*/ 1978267 h 2344739"/>
              <a:gd name="connsiteX188-3213" fmla="*/ 3473223 w 12192001"/>
              <a:gd name="connsiteY188-3214" fmla="*/ 1974606 h 2344739"/>
              <a:gd name="connsiteX189-3215" fmla="*/ 3400728 w 12192001"/>
              <a:gd name="connsiteY189-3216" fmla="*/ 1962558 h 2344739"/>
              <a:gd name="connsiteX190-3217" fmla="*/ 3363888 w 12192001"/>
              <a:gd name="connsiteY190-3218" fmla="*/ 1979510 h 2344739"/>
              <a:gd name="connsiteX191-3219" fmla="*/ 3344026 w 12192001"/>
              <a:gd name="connsiteY191-3220" fmla="*/ 1981192 h 2344739"/>
              <a:gd name="connsiteX192-3221" fmla="*/ 3341698 w 12192001"/>
              <a:gd name="connsiteY192-3222" fmla="*/ 1980217 h 2344739"/>
              <a:gd name="connsiteX193-3223" fmla="*/ 3262356 w 12192001"/>
              <a:gd name="connsiteY193-3224" fmla="*/ 1986094 h 2344739"/>
              <a:gd name="connsiteX194-3225" fmla="*/ 3142556 w 12192001"/>
              <a:gd name="connsiteY194-3226" fmla="*/ 1993869 h 2344739"/>
              <a:gd name="connsiteX195-3227" fmla="*/ 3030291 w 12192001"/>
              <a:gd name="connsiteY195-3228" fmla="*/ 1996512 h 2344739"/>
              <a:gd name="connsiteX196-3229" fmla="*/ 2781569 w 12192001"/>
              <a:gd name="connsiteY196-3230" fmla="*/ 2018333 h 2344739"/>
              <a:gd name="connsiteX197-3231" fmla="*/ 2646527 w 12192001"/>
              <a:gd name="connsiteY197-3232" fmla="*/ 2028869 h 2344739"/>
              <a:gd name="connsiteX198-3233" fmla="*/ 2568028 w 12192001"/>
              <a:gd name="connsiteY198-3234" fmla="*/ 2002628 h 2344739"/>
              <a:gd name="connsiteX199-3235" fmla="*/ 2443255 w 12192001"/>
              <a:gd name="connsiteY199-3236" fmla="*/ 2016529 h 2344739"/>
              <a:gd name="connsiteX200-3237" fmla="*/ 2315112 w 12192001"/>
              <a:gd name="connsiteY200-3238" fmla="*/ 2024996 h 2344739"/>
              <a:gd name="connsiteX201-3239" fmla="*/ 2208578 w 12192001"/>
              <a:gd name="connsiteY201-3240" fmla="*/ 2019763 h 2344739"/>
              <a:gd name="connsiteX202-3241" fmla="*/ 2094665 w 12192001"/>
              <a:gd name="connsiteY202-3242" fmla="*/ 2003052 h 2344739"/>
              <a:gd name="connsiteX203-3243" fmla="*/ 1997356 w 12192001"/>
              <a:gd name="connsiteY203-3244" fmla="*/ 1995032 h 2344739"/>
              <a:gd name="connsiteX204-3245" fmla="*/ 1928172 w 12192001"/>
              <a:gd name="connsiteY204-3246" fmla="*/ 2016977 h 2344739"/>
              <a:gd name="connsiteX205-3247" fmla="*/ 1921650 w 12192001"/>
              <a:gd name="connsiteY205-3248" fmla="*/ 2012146 h 2344739"/>
              <a:gd name="connsiteX206-3249" fmla="*/ 1873080 w 12192001"/>
              <a:gd name="connsiteY206-3250" fmla="*/ 2013741 h 2344739"/>
              <a:gd name="connsiteX207-3251" fmla="*/ 1786655 w 12192001"/>
              <a:gd name="connsiteY207-3252" fmla="*/ 2041363 h 2344739"/>
              <a:gd name="connsiteX208-3253" fmla="*/ 1738204 w 12192001"/>
              <a:gd name="connsiteY208-3254" fmla="*/ 2036312 h 2344739"/>
              <a:gd name="connsiteX209-3255" fmla="*/ 1675071 w 12192001"/>
              <a:gd name="connsiteY209-3256" fmla="*/ 2019963 h 2344739"/>
              <a:gd name="connsiteX210-3257" fmla="*/ 1608669 w 12192001"/>
              <a:gd name="connsiteY210-3258" fmla="*/ 2013066 h 2344739"/>
              <a:gd name="connsiteX211-3259" fmla="*/ 1496110 w 12192001"/>
              <a:gd name="connsiteY211-3260" fmla="*/ 1987476 h 2344739"/>
              <a:gd name="connsiteX212-3261" fmla="*/ 1149979 w 12192001"/>
              <a:gd name="connsiteY212-3262" fmla="*/ 1938041 h 2344739"/>
              <a:gd name="connsiteX213-3263" fmla="*/ 858269 w 12192001"/>
              <a:gd name="connsiteY213-3264" fmla="*/ 1928608 h 2344739"/>
              <a:gd name="connsiteX214-3265" fmla="*/ 837540 w 12192001"/>
              <a:gd name="connsiteY214-3266" fmla="*/ 1929821 h 2344739"/>
              <a:gd name="connsiteX215-3267" fmla="*/ 816809 w 12192001"/>
              <a:gd name="connsiteY215-3268" fmla="*/ 1927857 h 2344739"/>
              <a:gd name="connsiteX216-3269" fmla="*/ 811506 w 12192001"/>
              <a:gd name="connsiteY216-3270" fmla="*/ 1930751 h 2344739"/>
              <a:gd name="connsiteX217-3271" fmla="*/ 797041 w 12192001"/>
              <a:gd name="connsiteY217-3272" fmla="*/ 1930446 h 2344739"/>
              <a:gd name="connsiteX218-3273" fmla="*/ 767901 w 12192001"/>
              <a:gd name="connsiteY218-3274" fmla="*/ 1932653 h 2344739"/>
              <a:gd name="connsiteX219-3275" fmla="*/ 763053 w 12192001"/>
              <a:gd name="connsiteY219-3276" fmla="*/ 1930432 h 2344739"/>
              <a:gd name="connsiteX220-3277" fmla="*/ 720047 w 12192001"/>
              <a:gd name="connsiteY220-3278" fmla="*/ 1929661 h 2344739"/>
              <a:gd name="connsiteX221-3279" fmla="*/ 719742 w 12192001"/>
              <a:gd name="connsiteY221-3280" fmla="*/ 1928399 h 2344739"/>
              <a:gd name="connsiteX222-3281" fmla="*/ 708875 w 12192001"/>
              <a:gd name="connsiteY222-3282" fmla="*/ 1922722 h 2344739"/>
              <a:gd name="connsiteX223-3283" fmla="*/ 596792 w 12192001"/>
              <a:gd name="connsiteY223-3284" fmla="*/ 1879864 h 2344739"/>
              <a:gd name="connsiteX224-3285" fmla="*/ 578535 w 12192001"/>
              <a:gd name="connsiteY224-3286" fmla="*/ 1877212 h 2344739"/>
              <a:gd name="connsiteX225-3287" fmla="*/ 571717 w 12192001"/>
              <a:gd name="connsiteY225-3288" fmla="*/ 1877401 h 2344739"/>
              <a:gd name="connsiteX226-3289" fmla="*/ 445099 w 12192001"/>
              <a:gd name="connsiteY226-3290" fmla="*/ 1839371 h 2344739"/>
              <a:gd name="connsiteX227-3291" fmla="*/ 404015 w 12192001"/>
              <a:gd name="connsiteY227-3292" fmla="*/ 1833548 h 2344739"/>
              <a:gd name="connsiteX228-3293" fmla="*/ 292435 w 12192001"/>
              <a:gd name="connsiteY228-3294" fmla="*/ 1812852 h 2344739"/>
              <a:gd name="connsiteX229-3295" fmla="*/ 118381 w 12192001"/>
              <a:gd name="connsiteY229-3296" fmla="*/ 1761047 h 2344739"/>
              <a:gd name="connsiteX230-3297" fmla="*/ 15526 w 12192001"/>
              <a:gd name="connsiteY230-3298" fmla="*/ 1758191 h 2344739"/>
              <a:gd name="connsiteX231-3299" fmla="*/ 2 w 12192001"/>
              <a:gd name="connsiteY231-3300" fmla="*/ 1752722 h 2344739"/>
              <a:gd name="connsiteX232-3301" fmla="*/ 1 w 12192001"/>
              <a:gd name="connsiteY232-3302" fmla="*/ 762497 h 2344739"/>
              <a:gd name="connsiteX233-3303" fmla="*/ 0 w 12192001"/>
              <a:gd name="connsiteY233-3304" fmla="*/ 762497 h 2344739"/>
              <a:gd name="connsiteX234-3305" fmla="*/ 0 w 12192001"/>
              <a:gd name="connsiteY234-3306" fmla="*/ 222213 h 2344739"/>
              <a:gd name="connsiteX235-3307" fmla="*/ 0 w 12192001"/>
              <a:gd name="connsiteY235-3308" fmla="*/ 0 h 2344739"/>
              <a:gd name="connsiteX0-3309" fmla="*/ 0 w 12192001"/>
              <a:gd name="connsiteY0-3310" fmla="*/ 0 h 2344739"/>
              <a:gd name="connsiteX1-3311" fmla="*/ 12192000 w 12192001"/>
              <a:gd name="connsiteY1-3312" fmla="*/ 0 h 2344739"/>
              <a:gd name="connsiteX2-3313" fmla="*/ 12192000 w 12192001"/>
              <a:gd name="connsiteY2-3314" fmla="*/ 222213 h 2344739"/>
              <a:gd name="connsiteX3-3315" fmla="*/ 12192000 w 12192001"/>
              <a:gd name="connsiteY3-3316" fmla="*/ 389190 h 2344739"/>
              <a:gd name="connsiteX4-3317" fmla="*/ 12192001 w 12192001"/>
              <a:gd name="connsiteY4-3318" fmla="*/ 579739 h 2344739"/>
              <a:gd name="connsiteX5-3319" fmla="*/ 12184838 w 12192001"/>
              <a:gd name="connsiteY5-3320" fmla="*/ 584189 h 2344739"/>
              <a:gd name="connsiteX6-3321" fmla="*/ 12155215 w 12192001"/>
              <a:gd name="connsiteY6-3322" fmla="*/ 597366 h 2344739"/>
              <a:gd name="connsiteX7-3323" fmla="*/ 12138067 w 12192001"/>
              <a:gd name="connsiteY7-3324" fmla="*/ 623179 h 2344739"/>
              <a:gd name="connsiteX8-3325" fmla="*/ 12125179 w 12192001"/>
              <a:gd name="connsiteY8-3326" fmla="*/ 624690 h 2344739"/>
              <a:gd name="connsiteX9-3327" fmla="*/ 12122859 w 12192001"/>
              <a:gd name="connsiteY9-3328" fmla="*/ 624794 h 2344739"/>
              <a:gd name="connsiteX10-3329" fmla="*/ 12115706 w 12192001"/>
              <a:gd name="connsiteY10-3330" fmla="*/ 628608 h 2344739"/>
              <a:gd name="connsiteX11-3331" fmla="*/ 12098349 w 12192001"/>
              <a:gd name="connsiteY11-3332" fmla="*/ 628139 h 2344739"/>
              <a:gd name="connsiteX12-3333" fmla="*/ 12085925 w 12192001"/>
              <a:gd name="connsiteY12-3334" fmla="*/ 636341 h 2344739"/>
              <a:gd name="connsiteX13-3335" fmla="*/ 12029925 w 12192001"/>
              <a:gd name="connsiteY13-3336" fmla="*/ 680009 h 2344739"/>
              <a:gd name="connsiteX14-3337" fmla="*/ 11994685 w 12192001"/>
              <a:gd name="connsiteY14-3338" fmla="*/ 703458 h 2344739"/>
              <a:gd name="connsiteX15-3339" fmla="*/ 11978569 w 12192001"/>
              <a:gd name="connsiteY15-3340" fmla="*/ 708161 h 2344739"/>
              <a:gd name="connsiteX16-3341" fmla="*/ 11957898 w 12192001"/>
              <a:gd name="connsiteY16-3342" fmla="*/ 717558 h 2344739"/>
              <a:gd name="connsiteX17-3343" fmla="*/ 11919306 w 12192001"/>
              <a:gd name="connsiteY17-3344" fmla="*/ 730883 h 2344739"/>
              <a:gd name="connsiteX18-3345" fmla="*/ 11902508 w 12192001"/>
              <a:gd name="connsiteY18-3346" fmla="*/ 742426 h 2344739"/>
              <a:gd name="connsiteX19-3347" fmla="*/ 11893900 w 12192001"/>
              <a:gd name="connsiteY19-3348" fmla="*/ 744791 h 2344739"/>
              <a:gd name="connsiteX20-3349" fmla="*/ 11890820 w 12192001"/>
              <a:gd name="connsiteY20-3350" fmla="*/ 755729 h 2344739"/>
              <a:gd name="connsiteX21-3351" fmla="*/ 11869628 w 12192001"/>
              <a:gd name="connsiteY21-3352" fmla="*/ 777816 h 2344739"/>
              <a:gd name="connsiteX22-3353" fmla="*/ 11812228 w 12192001"/>
              <a:gd name="connsiteY22-3354" fmla="*/ 797659 h 2344739"/>
              <a:gd name="connsiteX23-3355" fmla="*/ 11748619 w 12192001"/>
              <a:gd name="connsiteY23-3356" fmla="*/ 872002 h 2344739"/>
              <a:gd name="connsiteX24-3357" fmla="*/ 11595155 w 12192001"/>
              <a:gd name="connsiteY24-3358" fmla="*/ 918898 h 2344739"/>
              <a:gd name="connsiteX25-3359" fmla="*/ 11306392 w 12192001"/>
              <a:gd name="connsiteY25-3360" fmla="*/ 1272239 h 2344739"/>
              <a:gd name="connsiteX26-3361" fmla="*/ 11522499 w 12192001"/>
              <a:gd name="connsiteY26-3362" fmla="*/ 1207528 h 2344739"/>
              <a:gd name="connsiteX27-3363" fmla="*/ 11245526 w 12192001"/>
              <a:gd name="connsiteY27-3364" fmla="*/ 1274060 h 2344739"/>
              <a:gd name="connsiteX28-3365" fmla="*/ 11227161 w 12192001"/>
              <a:gd name="connsiteY28-3366" fmla="*/ 1276236 h 2344739"/>
              <a:gd name="connsiteX29-3367" fmla="*/ 11216939 w 12192001"/>
              <a:gd name="connsiteY29-3368" fmla="*/ 1275961 h 2344739"/>
              <a:gd name="connsiteX30-3369" fmla="*/ 11216036 w 12192001"/>
              <a:gd name="connsiteY30-3370" fmla="*/ 1275018 h 2344739"/>
              <a:gd name="connsiteX31-3371" fmla="*/ 11187737 w 12192001"/>
              <a:gd name="connsiteY31-3372" fmla="*/ 1292383 h 2344739"/>
              <a:gd name="connsiteX32-3373" fmla="*/ 11183353 w 12192001"/>
              <a:gd name="connsiteY32-3374" fmla="*/ 1292525 h 2344739"/>
              <a:gd name="connsiteX33-3375" fmla="*/ 11165706 w 12192001"/>
              <a:gd name="connsiteY33-3376" fmla="*/ 1306612 h 2344739"/>
              <a:gd name="connsiteX34-3377" fmla="*/ 11156163 w 12192001"/>
              <a:gd name="connsiteY34-3378" fmla="*/ 1312414 h 2344739"/>
              <a:gd name="connsiteX35-3379" fmla="*/ 11154348 w 12192001"/>
              <a:gd name="connsiteY35-3380" fmla="*/ 1317097 h 2344739"/>
              <a:gd name="connsiteX36-3381" fmla="*/ 11139813 w 12192001"/>
              <a:gd name="connsiteY36-3382" fmla="*/ 1324115 h 2344739"/>
              <a:gd name="connsiteX37-3383" fmla="*/ 11137813 w 12192001"/>
              <a:gd name="connsiteY37-3384" fmla="*/ 1323772 h 2344739"/>
              <a:gd name="connsiteX38-3385" fmla="*/ 11127060 w 12192001"/>
              <a:gd name="connsiteY38-3386" fmla="*/ 1333832 h 2344739"/>
              <a:gd name="connsiteX39-3387" fmla="*/ 11119543 w 12192001"/>
              <a:gd name="connsiteY39-3388" fmla="*/ 1347424 h 2344739"/>
              <a:gd name="connsiteX40-3389" fmla="*/ 10893535 w 12192001"/>
              <a:gd name="connsiteY40-3390" fmla="*/ 1473399 h 2344739"/>
              <a:gd name="connsiteX41-3391" fmla="*/ 10772152 w 12192001"/>
              <a:gd name="connsiteY41-3392" fmla="*/ 1523191 h 2344739"/>
              <a:gd name="connsiteX42-3393" fmla="*/ 10626520 w 12192001"/>
              <a:gd name="connsiteY42-3394" fmla="*/ 1559229 h 2344739"/>
              <a:gd name="connsiteX43-3395" fmla="*/ 10580747 w 12192001"/>
              <a:gd name="connsiteY43-3396" fmla="*/ 1568689 h 2344739"/>
              <a:gd name="connsiteX44-3397" fmla="*/ 10546642 w 12192001"/>
              <a:gd name="connsiteY44-3398" fmla="*/ 1598423 h 2344739"/>
              <a:gd name="connsiteX45-3399" fmla="*/ 10528495 w 12192001"/>
              <a:gd name="connsiteY45-3400" fmla="*/ 1596907 h 2344739"/>
              <a:gd name="connsiteX46-3401" fmla="*/ 10525298 w 12192001"/>
              <a:gd name="connsiteY46-3402" fmla="*/ 1596411 h 2344739"/>
              <a:gd name="connsiteX47-3403" fmla="*/ 10513981 w 12192001"/>
              <a:gd name="connsiteY47-3404" fmla="*/ 1599537 h 2344739"/>
              <a:gd name="connsiteX48-3405" fmla="*/ 10490587 w 12192001"/>
              <a:gd name="connsiteY48-3406" fmla="*/ 1594156 h 2344739"/>
              <a:gd name="connsiteX49-3407" fmla="*/ 10470270 w 12192001"/>
              <a:gd name="connsiteY49-3408" fmla="*/ 1601693 h 2344739"/>
              <a:gd name="connsiteX50-3409" fmla="*/ 10375894 w 12192001"/>
              <a:gd name="connsiteY50-3410" fmla="*/ 1644598 h 2344739"/>
              <a:gd name="connsiteX51-3411" fmla="*/ 10318190 w 12192001"/>
              <a:gd name="connsiteY51-3412" fmla="*/ 1666221 h 2344739"/>
              <a:gd name="connsiteX52-3413" fmla="*/ 10294319 w 12192001"/>
              <a:gd name="connsiteY52-3414" fmla="*/ 1668079 h 2344739"/>
              <a:gd name="connsiteX53-3415" fmla="*/ 10262295 w 12192001"/>
              <a:gd name="connsiteY53-3416" fmla="*/ 1674948 h 2344739"/>
              <a:gd name="connsiteX54-3417" fmla="*/ 10204270 w 12192001"/>
              <a:gd name="connsiteY54-3418" fmla="*/ 1682149 h 2344739"/>
              <a:gd name="connsiteX55-3419" fmla="*/ 10176611 w 12192001"/>
              <a:gd name="connsiteY55-3420" fmla="*/ 1692943 h 2344739"/>
              <a:gd name="connsiteX56-3421" fmla="*/ 10163922 w 12192001"/>
              <a:gd name="connsiteY56-3422" fmla="*/ 1693739 h 2344739"/>
              <a:gd name="connsiteX57-3423" fmla="*/ 10155160 w 12192001"/>
              <a:gd name="connsiteY57-3424" fmla="*/ 1707487 h 2344739"/>
              <a:gd name="connsiteX58-3425" fmla="*/ 10117119 w 12192001"/>
              <a:gd name="connsiteY58-3426" fmla="*/ 1731142 h 2344739"/>
              <a:gd name="connsiteX59-3427" fmla="*/ 10100445 w 12192001"/>
              <a:gd name="connsiteY59-3428" fmla="*/ 1742432 h 2344739"/>
              <a:gd name="connsiteX60-3429" fmla="*/ 10082169 w 12192001"/>
              <a:gd name="connsiteY60-3430" fmla="*/ 1743296 h 2344739"/>
              <a:gd name="connsiteX61-3431" fmla="*/ 10039240 w 12192001"/>
              <a:gd name="connsiteY61-3432" fmla="*/ 1741632 h 2344739"/>
              <a:gd name="connsiteX62-3433" fmla="*/ 9960019 w 12192001"/>
              <a:gd name="connsiteY62-3434" fmla="*/ 1757147 h 2344739"/>
              <a:gd name="connsiteX63-3435" fmla="*/ 9847792 w 12192001"/>
              <a:gd name="connsiteY63-3436" fmla="*/ 1763915 h 2344739"/>
              <a:gd name="connsiteX64-3437" fmla="*/ 9728309 w 12192001"/>
              <a:gd name="connsiteY64-3438" fmla="*/ 1784122 h 2344739"/>
              <a:gd name="connsiteX65-3439" fmla="*/ 9584507 w 12192001"/>
              <a:gd name="connsiteY65-3440" fmla="*/ 1795542 h 2344739"/>
              <a:gd name="connsiteX66-3441" fmla="*/ 9343052 w 12192001"/>
              <a:gd name="connsiteY66-3442" fmla="*/ 1841244 h 2344739"/>
              <a:gd name="connsiteX67-3443" fmla="*/ 9231370 w 12192001"/>
              <a:gd name="connsiteY67-3444" fmla="*/ 1893149 h 2344739"/>
              <a:gd name="connsiteX68-3445" fmla="*/ 9194810 w 12192001"/>
              <a:gd name="connsiteY68-3446" fmla="*/ 1903228 h 2344739"/>
              <a:gd name="connsiteX69-3447" fmla="*/ 9189246 w 12192001"/>
              <a:gd name="connsiteY69-3448" fmla="*/ 1912467 h 2344739"/>
              <a:gd name="connsiteX70-3449" fmla="*/ 9151232 w 12192001"/>
              <a:gd name="connsiteY70-3450" fmla="*/ 1923669 h 2344739"/>
              <a:gd name="connsiteX71-3451" fmla="*/ 9150210 w 12192001"/>
              <a:gd name="connsiteY71-3452" fmla="*/ 1922604 h 2344739"/>
              <a:gd name="connsiteX72-3453" fmla="*/ 9137318 w 12192001"/>
              <a:gd name="connsiteY72-3454" fmla="*/ 1920435 h 2344739"/>
              <a:gd name="connsiteX73-3455" fmla="*/ 9113812 w 12192001"/>
              <a:gd name="connsiteY73-3456" fmla="*/ 1919069 h 2344739"/>
              <a:gd name="connsiteX74-3457" fmla="*/ 9053453 w 12192001"/>
              <a:gd name="connsiteY74-3458" fmla="*/ 1910755 h 2344739"/>
              <a:gd name="connsiteX75-3459" fmla="*/ 9005486 w 12192001"/>
              <a:gd name="connsiteY75-3460" fmla="*/ 1914040 h 2344739"/>
              <a:gd name="connsiteX76-3461" fmla="*/ 9005201 w 12192001"/>
              <a:gd name="connsiteY76-3462" fmla="*/ 1913800 h 2344739"/>
              <a:gd name="connsiteX77-3463" fmla="*/ 8996232 w 12192001"/>
              <a:gd name="connsiteY77-3464" fmla="*/ 1915011 h 2344739"/>
              <a:gd name="connsiteX78-3465" fmla="*/ 8990394 w 12192001"/>
              <a:gd name="connsiteY78-3466" fmla="*/ 1917072 h 2344739"/>
              <a:gd name="connsiteX79-3467" fmla="*/ 8974337 w 12192001"/>
              <a:gd name="connsiteY79-3468" fmla="*/ 1920298 h 2344739"/>
              <a:gd name="connsiteX80-3469" fmla="*/ 8968011 w 12192001"/>
              <a:gd name="connsiteY80-3470" fmla="*/ 1919598 h 2344739"/>
              <a:gd name="connsiteX81-3471" fmla="*/ 8963048 w 12192001"/>
              <a:gd name="connsiteY81-3472" fmla="*/ 1917373 h 2344739"/>
              <a:gd name="connsiteX82-3473" fmla="*/ 8928988 w 12192001"/>
              <a:gd name="connsiteY82-3474" fmla="*/ 1914185 h 2344739"/>
              <a:gd name="connsiteX83-3475" fmla="*/ 8752444 w 12192001"/>
              <a:gd name="connsiteY83-3476" fmla="*/ 1933417 h 2344739"/>
              <a:gd name="connsiteX84-3477" fmla="*/ 8707847 w 12192001"/>
              <a:gd name="connsiteY84-3478" fmla="*/ 1935518 h 2344739"/>
              <a:gd name="connsiteX85-3479" fmla="*/ 8596071 w 12192001"/>
              <a:gd name="connsiteY85-3480" fmla="*/ 1944090 h 2344739"/>
              <a:gd name="connsiteX86-3481" fmla="*/ 8525230 w 12192001"/>
              <a:gd name="connsiteY86-3482" fmla="*/ 1929248 h 2344739"/>
              <a:gd name="connsiteX87-3483" fmla="*/ 8510983 w 12192001"/>
              <a:gd name="connsiteY87-3484" fmla="*/ 1935163 h 2344739"/>
              <a:gd name="connsiteX88-3485" fmla="*/ 8506167 w 12192001"/>
              <a:gd name="connsiteY88-3486" fmla="*/ 1938164 h 2344739"/>
              <a:gd name="connsiteX89-3487" fmla="*/ 8497968 w 12192001"/>
              <a:gd name="connsiteY89-3488" fmla="*/ 1940902 h 2344739"/>
              <a:gd name="connsiteX90-3489" fmla="*/ 8497594 w 12192001"/>
              <a:gd name="connsiteY90-3490" fmla="*/ 1940723 h 2344739"/>
              <a:gd name="connsiteX91-3491" fmla="*/ 8490249 w 12192001"/>
              <a:gd name="connsiteY91-3492" fmla="*/ 1943773 h 2344739"/>
              <a:gd name="connsiteX92-3493" fmla="*/ 8367182 w 12192001"/>
              <a:gd name="connsiteY92-3494" fmla="*/ 1957815 h 2344739"/>
              <a:gd name="connsiteX93-3495" fmla="*/ 8353799 w 12192001"/>
              <a:gd name="connsiteY93-3496" fmla="*/ 1958009 h 2344739"/>
              <a:gd name="connsiteX94-3497" fmla="*/ 8352373 w 12192001"/>
              <a:gd name="connsiteY94-3498" fmla="*/ 1957169 h 2344739"/>
              <a:gd name="connsiteX95-3499" fmla="*/ 8320104 w 12192001"/>
              <a:gd name="connsiteY95-3500" fmla="*/ 1974587 h 2344739"/>
              <a:gd name="connsiteX96-3501" fmla="*/ 8314433 w 12192001"/>
              <a:gd name="connsiteY96-3502" fmla="*/ 1974913 h 2344739"/>
              <a:gd name="connsiteX97-3503" fmla="*/ 8295174 w 12192001"/>
              <a:gd name="connsiteY97-3504" fmla="*/ 1988808 h 2344739"/>
              <a:gd name="connsiteX98-3505" fmla="*/ 8284276 w 12192001"/>
              <a:gd name="connsiteY98-3506" fmla="*/ 1994631 h 2344739"/>
              <a:gd name="connsiteX99-3507" fmla="*/ 8283150 w 12192001"/>
              <a:gd name="connsiteY99-3508" fmla="*/ 1999074 h 2344739"/>
              <a:gd name="connsiteX100-3509" fmla="*/ 8266076 w 12192001"/>
              <a:gd name="connsiteY100-3510" fmla="*/ 2006249 h 2344739"/>
              <a:gd name="connsiteX101-3511" fmla="*/ 8263377 w 12192001"/>
              <a:gd name="connsiteY101-3512" fmla="*/ 2006019 h 2344739"/>
              <a:gd name="connsiteX102-3513" fmla="*/ 8252033 w 12192001"/>
              <a:gd name="connsiteY102-3514" fmla="*/ 2015862 h 2344739"/>
              <a:gd name="connsiteX103-3515" fmla="*/ 8245834 w 12192001"/>
              <a:gd name="connsiteY103-3516" fmla="*/ 2028854 h 2344739"/>
              <a:gd name="connsiteX104-3517" fmla="*/ 8090272 w 12192001"/>
              <a:gd name="connsiteY104-3518" fmla="*/ 2075015 h 2344739"/>
              <a:gd name="connsiteX105-3519" fmla="*/ 7905407 w 12192001"/>
              <a:gd name="connsiteY105-3520" fmla="*/ 2116988 h 2344739"/>
              <a:gd name="connsiteX106-3521" fmla="*/ 7718745 w 12192001"/>
              <a:gd name="connsiteY106-3522" fmla="*/ 2142703 h 2344739"/>
              <a:gd name="connsiteX107-3523" fmla="*/ 7614347 w 12192001"/>
              <a:gd name="connsiteY107-3524" fmla="*/ 2139232 h 2344739"/>
              <a:gd name="connsiteX108-3525" fmla="*/ 7527543 w 12192001"/>
              <a:gd name="connsiteY108-3526" fmla="*/ 2145060 h 2344739"/>
              <a:gd name="connsiteX109-3527" fmla="*/ 7519571 w 12192001"/>
              <a:gd name="connsiteY109-3528" fmla="*/ 2147613 h 2344739"/>
              <a:gd name="connsiteX110-3529" fmla="*/ 7507411 w 12192001"/>
              <a:gd name="connsiteY110-3530" fmla="*/ 2148948 h 2344739"/>
              <a:gd name="connsiteX111-3531" fmla="*/ 7507040 w 12192001"/>
              <a:gd name="connsiteY111-3532" fmla="*/ 2148621 h 2344739"/>
              <a:gd name="connsiteX112-3533" fmla="*/ 7495795 w 12192001"/>
              <a:gd name="connsiteY112-3534" fmla="*/ 2150573 h 2344739"/>
              <a:gd name="connsiteX113-3535" fmla="*/ 7405391 w 12192001"/>
              <a:gd name="connsiteY113-3536" fmla="*/ 2142468 h 2344739"/>
              <a:gd name="connsiteX114-3537" fmla="*/ 7312180 w 12192001"/>
              <a:gd name="connsiteY114-3538" fmla="*/ 2132873 h 2344739"/>
              <a:gd name="connsiteX115-3539" fmla="*/ 7310853 w 12192001"/>
              <a:gd name="connsiteY115-3540" fmla="*/ 2131431 h 2344739"/>
              <a:gd name="connsiteX116-3541" fmla="*/ 7218559 w 12192001"/>
              <a:gd name="connsiteY116-3542" fmla="*/ 2156680 h 2344739"/>
              <a:gd name="connsiteX117-3543" fmla="*/ 7201101 w 12192001"/>
              <a:gd name="connsiteY117-3544" fmla="*/ 2161230 h 2344739"/>
              <a:gd name="connsiteX118-3545" fmla="*/ 7197004 w 12192001"/>
              <a:gd name="connsiteY118-3546" fmla="*/ 2166588 h 2344739"/>
              <a:gd name="connsiteX119-3547" fmla="*/ 7170808 w 12192001"/>
              <a:gd name="connsiteY119-3548" fmla="*/ 2171236 h 2344739"/>
              <a:gd name="connsiteX120-3549" fmla="*/ 7096988 w 12192001"/>
              <a:gd name="connsiteY120-3550" fmla="*/ 2183464 h 2344739"/>
              <a:gd name="connsiteX121-3551" fmla="*/ 7018496 w 12192001"/>
              <a:gd name="connsiteY121-3552" fmla="*/ 2183090 h 2344739"/>
              <a:gd name="connsiteX122-3553" fmla="*/ 6904146 w 12192001"/>
              <a:gd name="connsiteY122-3554" fmla="*/ 2212596 h 2344739"/>
              <a:gd name="connsiteX123-3555" fmla="*/ 6708222 w 12192001"/>
              <a:gd name="connsiteY123-3556" fmla="*/ 2240551 h 2344739"/>
              <a:gd name="connsiteX124-3557" fmla="*/ 6549454 w 12192001"/>
              <a:gd name="connsiteY124-3558" fmla="*/ 2269327 h 2344739"/>
              <a:gd name="connsiteX125-3559" fmla="*/ 6317560 w 12192001"/>
              <a:gd name="connsiteY125-3560" fmla="*/ 2316127 h 2344739"/>
              <a:gd name="connsiteX126-3561" fmla="*/ 6168674 w 12192001"/>
              <a:gd name="connsiteY126-3562" fmla="*/ 2318214 h 2344739"/>
              <a:gd name="connsiteX127-3563" fmla="*/ 6073848 w 12192001"/>
              <a:gd name="connsiteY127-3564" fmla="*/ 2338676 h 2344739"/>
              <a:gd name="connsiteX128-3565" fmla="*/ 6068529 w 12192001"/>
              <a:gd name="connsiteY128-3566" fmla="*/ 2337139 h 2344739"/>
              <a:gd name="connsiteX129-3567" fmla="*/ 6048638 w 12192001"/>
              <a:gd name="connsiteY129-3568" fmla="*/ 2337822 h 2344739"/>
              <a:gd name="connsiteX130-3569" fmla="*/ 6041285 w 12192001"/>
              <a:gd name="connsiteY130-3570" fmla="*/ 2329473 h 2344739"/>
              <a:gd name="connsiteX131-3571" fmla="*/ 6010090 w 12192001"/>
              <a:gd name="connsiteY131-3572" fmla="*/ 2324380 h 2344739"/>
              <a:gd name="connsiteX132-3573" fmla="*/ 5957375 w 12192001"/>
              <a:gd name="connsiteY132-3574" fmla="*/ 2328024 h 2344739"/>
              <a:gd name="connsiteX133-3575" fmla="*/ 5758919 w 12192001"/>
              <a:gd name="connsiteY133-3576" fmla="*/ 2343716 h 2344739"/>
              <a:gd name="connsiteX134-3577" fmla="*/ 5626960 w 12192001"/>
              <a:gd name="connsiteY134-3578" fmla="*/ 2344739 h 2344739"/>
              <a:gd name="connsiteX135-3579" fmla="*/ 5470906 w 12192001"/>
              <a:gd name="connsiteY135-3580" fmla="*/ 2330719 h 2344739"/>
              <a:gd name="connsiteX136-3581" fmla="*/ 5432761 w 12192001"/>
              <a:gd name="connsiteY136-3582" fmla="*/ 2319466 h 2344739"/>
              <a:gd name="connsiteX137-3583" fmla="*/ 5381669 w 12192001"/>
              <a:gd name="connsiteY137-3584" fmla="*/ 2301764 h 2344739"/>
              <a:gd name="connsiteX138-3585" fmla="*/ 5261764 w 12192001"/>
              <a:gd name="connsiteY138-3586" fmla="*/ 2281347 h 2344739"/>
              <a:gd name="connsiteX139-3587" fmla="*/ 5222961 w 12192001"/>
              <a:gd name="connsiteY139-3588" fmla="*/ 2270223 h 2344739"/>
              <a:gd name="connsiteX140-3589" fmla="*/ 5174660 w 12192001"/>
              <a:gd name="connsiteY140-3590" fmla="*/ 2267233 h 2344739"/>
              <a:gd name="connsiteX141-3591" fmla="*/ 5156554 w 12192001"/>
              <a:gd name="connsiteY141-3592" fmla="*/ 2260010 h 2344739"/>
              <a:gd name="connsiteX142-3593" fmla="*/ 5142599 w 12192001"/>
              <a:gd name="connsiteY142-3594" fmla="*/ 2256610 h 2344739"/>
              <a:gd name="connsiteX143-3595" fmla="*/ 5139596 w 12192001"/>
              <a:gd name="connsiteY143-3596" fmla="*/ 2254509 h 2344739"/>
              <a:gd name="connsiteX144-3597" fmla="*/ 5121659 w 12192001"/>
              <a:gd name="connsiteY144-3598" fmla="*/ 2243656 h 2344739"/>
              <a:gd name="connsiteX145-3599" fmla="*/ 5065790 w 12192001"/>
              <a:gd name="connsiteY145-3600" fmla="*/ 2250227 h 2344739"/>
              <a:gd name="connsiteX146-3601" fmla="*/ 5011514 w 12192001"/>
              <a:gd name="connsiteY146-3602" fmla="*/ 2233846 h 2344739"/>
              <a:gd name="connsiteX147-3603" fmla="*/ 4840441 w 12192001"/>
              <a:gd name="connsiteY147-3604" fmla="*/ 2209829 h 2344739"/>
              <a:gd name="connsiteX148-3605" fmla="*/ 4762447 w 12192001"/>
              <a:gd name="connsiteY148-3606" fmla="*/ 2182061 h 2344739"/>
              <a:gd name="connsiteX149-3607" fmla="*/ 4723186 w 12192001"/>
              <a:gd name="connsiteY149-3608" fmla="*/ 2173047 h 2344739"/>
              <a:gd name="connsiteX150-3609" fmla="*/ 4721176 w 12192001"/>
              <a:gd name="connsiteY150-3610" fmla="*/ 2172298 h 2344739"/>
              <a:gd name="connsiteX151-3611" fmla="*/ 4722111 w 12192001"/>
              <a:gd name="connsiteY151-3612" fmla="*/ 2172087 h 2344739"/>
              <a:gd name="connsiteX152-3613" fmla="*/ 4717202 w 12192001"/>
              <a:gd name="connsiteY152-3614" fmla="*/ 2170817 h 2344739"/>
              <a:gd name="connsiteX153-3615" fmla="*/ 4721176 w 12192001"/>
              <a:gd name="connsiteY153-3616" fmla="*/ 2172298 h 2344739"/>
              <a:gd name="connsiteX154-3617" fmla="*/ 4715526 w 12192001"/>
              <a:gd name="connsiteY154-3618" fmla="*/ 2173573 h 2344739"/>
              <a:gd name="connsiteX155-3619" fmla="*/ 4515814 w 12192001"/>
              <a:gd name="connsiteY155-3620" fmla="*/ 2163671 h 2344739"/>
              <a:gd name="connsiteX156-3621" fmla="*/ 4428543 w 12192001"/>
              <a:gd name="connsiteY156-3622" fmla="*/ 2153020 h 2344739"/>
              <a:gd name="connsiteX157-3623" fmla="*/ 4362875 w 12192001"/>
              <a:gd name="connsiteY157-3624" fmla="*/ 2151674 h 2344739"/>
              <a:gd name="connsiteX158-3625" fmla="*/ 4316966 w 12192001"/>
              <a:gd name="connsiteY158-3626" fmla="*/ 2158289 h 2344739"/>
              <a:gd name="connsiteX159-3627" fmla="*/ 4315110 w 12192001"/>
              <a:gd name="connsiteY159-3628" fmla="*/ 2156948 h 2344739"/>
              <a:gd name="connsiteX160-3629" fmla="*/ 4295144 w 12192001"/>
              <a:gd name="connsiteY160-3630" fmla="*/ 2155069 h 2344739"/>
              <a:gd name="connsiteX161-3631" fmla="*/ 4290064 w 12192001"/>
              <a:gd name="connsiteY161-3632" fmla="*/ 2157986 h 2344739"/>
              <a:gd name="connsiteX162-3633" fmla="*/ 4276142 w 12192001"/>
              <a:gd name="connsiteY162-3634" fmla="*/ 2157740 h 2344739"/>
              <a:gd name="connsiteX163-3635" fmla="*/ 4248117 w 12192001"/>
              <a:gd name="connsiteY163-3636" fmla="*/ 2160064 h 2344739"/>
              <a:gd name="connsiteX164-3637" fmla="*/ 4202051 w 12192001"/>
              <a:gd name="connsiteY164-3638" fmla="*/ 2157269 h 2344739"/>
              <a:gd name="connsiteX165-3639" fmla="*/ 4201745 w 12192001"/>
              <a:gd name="connsiteY165-3640" fmla="*/ 2156010 h 2344739"/>
              <a:gd name="connsiteX166-3641" fmla="*/ 4191248 w 12192001"/>
              <a:gd name="connsiteY166-3642" fmla="*/ 2150376 h 2344739"/>
              <a:gd name="connsiteX167-3643" fmla="*/ 4142745 w 12192001"/>
              <a:gd name="connsiteY167-3644" fmla="*/ 2134511 h 2344739"/>
              <a:gd name="connsiteX168-3645" fmla="*/ 4083097 w 12192001"/>
              <a:gd name="connsiteY168-3646" fmla="*/ 2107978 h 2344739"/>
              <a:gd name="connsiteX169-3647" fmla="*/ 4074546 w 12192001"/>
              <a:gd name="connsiteY169-3648" fmla="*/ 2107143 h 2344739"/>
              <a:gd name="connsiteX170-3649" fmla="*/ 4074427 w 12192001"/>
              <a:gd name="connsiteY170-3650" fmla="*/ 2106844 h 2344739"/>
              <a:gd name="connsiteX171-3651" fmla="*/ 4065510 w 12192001"/>
              <a:gd name="connsiteY171-3652" fmla="*/ 2105400 h 2344739"/>
              <a:gd name="connsiteX172-3653" fmla="*/ 4058954 w 12192001"/>
              <a:gd name="connsiteY172-3654" fmla="*/ 2105618 h 2344739"/>
              <a:gd name="connsiteX173-3655" fmla="*/ 4042364 w 12192001"/>
              <a:gd name="connsiteY173-3656" fmla="*/ 2103997 h 2344739"/>
              <a:gd name="connsiteX174-3657" fmla="*/ 4036997 w 12192001"/>
              <a:gd name="connsiteY174-3658" fmla="*/ 2101563 h 2344739"/>
              <a:gd name="connsiteX175-3659" fmla="*/ 4035363 w 12192001"/>
              <a:gd name="connsiteY175-3660" fmla="*/ 2097896 h 2344739"/>
              <a:gd name="connsiteX176-3661" fmla="*/ 4033778 w 12192001"/>
              <a:gd name="connsiteY176-3662" fmla="*/ 2098131 h 2344739"/>
              <a:gd name="connsiteX177-3663" fmla="*/ 4004538 w 12192001"/>
              <a:gd name="connsiteY177-3664" fmla="*/ 2085563 h 2344739"/>
              <a:gd name="connsiteX178-3665" fmla="*/ 3936846 w 12192001"/>
              <a:gd name="connsiteY178-3666" fmla="*/ 2068106 h 2344739"/>
              <a:gd name="connsiteX179-3667" fmla="*/ 3897275 w 12192001"/>
              <a:gd name="connsiteY179-3668" fmla="*/ 2062451 h 2344739"/>
              <a:gd name="connsiteX180-3669" fmla="*/ 3789760 w 12192001"/>
              <a:gd name="connsiteY180-3670" fmla="*/ 2042213 h 2344739"/>
              <a:gd name="connsiteX181-3671" fmla="*/ 3682513 w 12192001"/>
              <a:gd name="connsiteY181-3672" fmla="*/ 2018290 h 2344739"/>
              <a:gd name="connsiteX182-3673" fmla="*/ 3610035 w 12192001"/>
              <a:gd name="connsiteY182-3674" fmla="*/ 1986019 h 2344739"/>
              <a:gd name="connsiteX183-3675" fmla="*/ 3603855 w 12192001"/>
              <a:gd name="connsiteY183-3676" fmla="*/ 1987381 h 2344739"/>
              <a:gd name="connsiteX184-3677" fmla="*/ 3594736 w 12192001"/>
              <a:gd name="connsiteY184-3678" fmla="*/ 1987545 h 2344739"/>
              <a:gd name="connsiteX185-3679" fmla="*/ 3594501 w 12192001"/>
              <a:gd name="connsiteY185-3680" fmla="*/ 1987276 h 2344739"/>
              <a:gd name="connsiteX186-3681" fmla="*/ 3585978 w 12192001"/>
              <a:gd name="connsiteY186-3682" fmla="*/ 1987966 h 2344739"/>
              <a:gd name="connsiteX187-3683" fmla="*/ 3536135 w 12192001"/>
              <a:gd name="connsiteY187-3684" fmla="*/ 1978267 h 2344739"/>
              <a:gd name="connsiteX188-3685" fmla="*/ 3473223 w 12192001"/>
              <a:gd name="connsiteY188-3686" fmla="*/ 1974606 h 2344739"/>
              <a:gd name="connsiteX189-3687" fmla="*/ 3400728 w 12192001"/>
              <a:gd name="connsiteY189-3688" fmla="*/ 1962558 h 2344739"/>
              <a:gd name="connsiteX190-3689" fmla="*/ 3363888 w 12192001"/>
              <a:gd name="connsiteY190-3690" fmla="*/ 1979510 h 2344739"/>
              <a:gd name="connsiteX191-3691" fmla="*/ 3344026 w 12192001"/>
              <a:gd name="connsiteY191-3692" fmla="*/ 1981192 h 2344739"/>
              <a:gd name="connsiteX192-3693" fmla="*/ 3341698 w 12192001"/>
              <a:gd name="connsiteY192-3694" fmla="*/ 1980217 h 2344739"/>
              <a:gd name="connsiteX193-3695" fmla="*/ 3262356 w 12192001"/>
              <a:gd name="connsiteY193-3696" fmla="*/ 1986094 h 2344739"/>
              <a:gd name="connsiteX194-3697" fmla="*/ 3142556 w 12192001"/>
              <a:gd name="connsiteY194-3698" fmla="*/ 1993869 h 2344739"/>
              <a:gd name="connsiteX195-3699" fmla="*/ 3030291 w 12192001"/>
              <a:gd name="connsiteY195-3700" fmla="*/ 1996512 h 2344739"/>
              <a:gd name="connsiteX196-3701" fmla="*/ 2781569 w 12192001"/>
              <a:gd name="connsiteY196-3702" fmla="*/ 2018333 h 2344739"/>
              <a:gd name="connsiteX197-3703" fmla="*/ 2646527 w 12192001"/>
              <a:gd name="connsiteY197-3704" fmla="*/ 2028869 h 2344739"/>
              <a:gd name="connsiteX198-3705" fmla="*/ 2568028 w 12192001"/>
              <a:gd name="connsiteY198-3706" fmla="*/ 2002628 h 2344739"/>
              <a:gd name="connsiteX199-3707" fmla="*/ 2443255 w 12192001"/>
              <a:gd name="connsiteY199-3708" fmla="*/ 2016529 h 2344739"/>
              <a:gd name="connsiteX200-3709" fmla="*/ 2315112 w 12192001"/>
              <a:gd name="connsiteY200-3710" fmla="*/ 2024996 h 2344739"/>
              <a:gd name="connsiteX201-3711" fmla="*/ 2208578 w 12192001"/>
              <a:gd name="connsiteY201-3712" fmla="*/ 2019763 h 2344739"/>
              <a:gd name="connsiteX202-3713" fmla="*/ 2094665 w 12192001"/>
              <a:gd name="connsiteY202-3714" fmla="*/ 2003052 h 2344739"/>
              <a:gd name="connsiteX203-3715" fmla="*/ 1997356 w 12192001"/>
              <a:gd name="connsiteY203-3716" fmla="*/ 1995032 h 2344739"/>
              <a:gd name="connsiteX204-3717" fmla="*/ 1928172 w 12192001"/>
              <a:gd name="connsiteY204-3718" fmla="*/ 2016977 h 2344739"/>
              <a:gd name="connsiteX205-3719" fmla="*/ 1921650 w 12192001"/>
              <a:gd name="connsiteY205-3720" fmla="*/ 2012146 h 2344739"/>
              <a:gd name="connsiteX206-3721" fmla="*/ 1873080 w 12192001"/>
              <a:gd name="connsiteY206-3722" fmla="*/ 2013741 h 2344739"/>
              <a:gd name="connsiteX207-3723" fmla="*/ 1786655 w 12192001"/>
              <a:gd name="connsiteY207-3724" fmla="*/ 2041363 h 2344739"/>
              <a:gd name="connsiteX208-3725" fmla="*/ 1738204 w 12192001"/>
              <a:gd name="connsiteY208-3726" fmla="*/ 2036312 h 2344739"/>
              <a:gd name="connsiteX209-3727" fmla="*/ 1675071 w 12192001"/>
              <a:gd name="connsiteY209-3728" fmla="*/ 2019963 h 2344739"/>
              <a:gd name="connsiteX210-3729" fmla="*/ 1608669 w 12192001"/>
              <a:gd name="connsiteY210-3730" fmla="*/ 2013066 h 2344739"/>
              <a:gd name="connsiteX211-3731" fmla="*/ 1496110 w 12192001"/>
              <a:gd name="connsiteY211-3732" fmla="*/ 1987476 h 2344739"/>
              <a:gd name="connsiteX212-3733" fmla="*/ 1149979 w 12192001"/>
              <a:gd name="connsiteY212-3734" fmla="*/ 1938041 h 2344739"/>
              <a:gd name="connsiteX213-3735" fmla="*/ 858269 w 12192001"/>
              <a:gd name="connsiteY213-3736" fmla="*/ 1928608 h 2344739"/>
              <a:gd name="connsiteX214-3737" fmla="*/ 837540 w 12192001"/>
              <a:gd name="connsiteY214-3738" fmla="*/ 1929821 h 2344739"/>
              <a:gd name="connsiteX215-3739" fmla="*/ 816809 w 12192001"/>
              <a:gd name="connsiteY215-3740" fmla="*/ 1927857 h 2344739"/>
              <a:gd name="connsiteX216-3741" fmla="*/ 811506 w 12192001"/>
              <a:gd name="connsiteY216-3742" fmla="*/ 1930751 h 2344739"/>
              <a:gd name="connsiteX217-3743" fmla="*/ 797041 w 12192001"/>
              <a:gd name="connsiteY217-3744" fmla="*/ 1930446 h 2344739"/>
              <a:gd name="connsiteX218-3745" fmla="*/ 767901 w 12192001"/>
              <a:gd name="connsiteY218-3746" fmla="*/ 1932653 h 2344739"/>
              <a:gd name="connsiteX219-3747" fmla="*/ 763053 w 12192001"/>
              <a:gd name="connsiteY219-3748" fmla="*/ 1930432 h 2344739"/>
              <a:gd name="connsiteX220-3749" fmla="*/ 720047 w 12192001"/>
              <a:gd name="connsiteY220-3750" fmla="*/ 1929661 h 2344739"/>
              <a:gd name="connsiteX221-3751" fmla="*/ 719742 w 12192001"/>
              <a:gd name="connsiteY221-3752" fmla="*/ 1928399 h 2344739"/>
              <a:gd name="connsiteX222-3753" fmla="*/ 708875 w 12192001"/>
              <a:gd name="connsiteY222-3754" fmla="*/ 1922722 h 2344739"/>
              <a:gd name="connsiteX223-3755" fmla="*/ 596792 w 12192001"/>
              <a:gd name="connsiteY223-3756" fmla="*/ 1879864 h 2344739"/>
              <a:gd name="connsiteX224-3757" fmla="*/ 578535 w 12192001"/>
              <a:gd name="connsiteY224-3758" fmla="*/ 1877212 h 2344739"/>
              <a:gd name="connsiteX225-3759" fmla="*/ 571717 w 12192001"/>
              <a:gd name="connsiteY225-3760" fmla="*/ 1877401 h 2344739"/>
              <a:gd name="connsiteX226-3761" fmla="*/ 445099 w 12192001"/>
              <a:gd name="connsiteY226-3762" fmla="*/ 1839371 h 2344739"/>
              <a:gd name="connsiteX227-3763" fmla="*/ 404015 w 12192001"/>
              <a:gd name="connsiteY227-3764" fmla="*/ 1833548 h 2344739"/>
              <a:gd name="connsiteX228-3765" fmla="*/ 292435 w 12192001"/>
              <a:gd name="connsiteY228-3766" fmla="*/ 1812852 h 2344739"/>
              <a:gd name="connsiteX229-3767" fmla="*/ 118381 w 12192001"/>
              <a:gd name="connsiteY229-3768" fmla="*/ 1761047 h 2344739"/>
              <a:gd name="connsiteX230-3769" fmla="*/ 15526 w 12192001"/>
              <a:gd name="connsiteY230-3770" fmla="*/ 1758191 h 2344739"/>
              <a:gd name="connsiteX231-3771" fmla="*/ 2 w 12192001"/>
              <a:gd name="connsiteY231-3772" fmla="*/ 1752722 h 2344739"/>
              <a:gd name="connsiteX232-3773" fmla="*/ 1 w 12192001"/>
              <a:gd name="connsiteY232-3774" fmla="*/ 762497 h 2344739"/>
              <a:gd name="connsiteX233-3775" fmla="*/ 0 w 12192001"/>
              <a:gd name="connsiteY233-3776" fmla="*/ 762497 h 2344739"/>
              <a:gd name="connsiteX234-3777" fmla="*/ 0 w 12192001"/>
              <a:gd name="connsiteY234-3778" fmla="*/ 222213 h 2344739"/>
              <a:gd name="connsiteX235-3779" fmla="*/ 0 w 12192001"/>
              <a:gd name="connsiteY235-3780" fmla="*/ 0 h 2344739"/>
              <a:gd name="connsiteX0-3781" fmla="*/ 0 w 12192001"/>
              <a:gd name="connsiteY0-3782" fmla="*/ 0 h 2344739"/>
              <a:gd name="connsiteX1-3783" fmla="*/ 12192000 w 12192001"/>
              <a:gd name="connsiteY1-3784" fmla="*/ 0 h 2344739"/>
              <a:gd name="connsiteX2-3785" fmla="*/ 12192000 w 12192001"/>
              <a:gd name="connsiteY2-3786" fmla="*/ 222213 h 2344739"/>
              <a:gd name="connsiteX3-3787" fmla="*/ 12192000 w 12192001"/>
              <a:gd name="connsiteY3-3788" fmla="*/ 389190 h 2344739"/>
              <a:gd name="connsiteX4-3789" fmla="*/ 12192001 w 12192001"/>
              <a:gd name="connsiteY4-3790" fmla="*/ 579739 h 2344739"/>
              <a:gd name="connsiteX5-3791" fmla="*/ 12184838 w 12192001"/>
              <a:gd name="connsiteY5-3792" fmla="*/ 584189 h 2344739"/>
              <a:gd name="connsiteX6-3793" fmla="*/ 12155215 w 12192001"/>
              <a:gd name="connsiteY6-3794" fmla="*/ 597366 h 2344739"/>
              <a:gd name="connsiteX7-3795" fmla="*/ 12138067 w 12192001"/>
              <a:gd name="connsiteY7-3796" fmla="*/ 623179 h 2344739"/>
              <a:gd name="connsiteX8-3797" fmla="*/ 12125179 w 12192001"/>
              <a:gd name="connsiteY8-3798" fmla="*/ 624690 h 2344739"/>
              <a:gd name="connsiteX9-3799" fmla="*/ 12122859 w 12192001"/>
              <a:gd name="connsiteY9-3800" fmla="*/ 624794 h 2344739"/>
              <a:gd name="connsiteX10-3801" fmla="*/ 12115706 w 12192001"/>
              <a:gd name="connsiteY10-3802" fmla="*/ 628608 h 2344739"/>
              <a:gd name="connsiteX11-3803" fmla="*/ 12098349 w 12192001"/>
              <a:gd name="connsiteY11-3804" fmla="*/ 628139 h 2344739"/>
              <a:gd name="connsiteX12-3805" fmla="*/ 12085925 w 12192001"/>
              <a:gd name="connsiteY12-3806" fmla="*/ 636341 h 2344739"/>
              <a:gd name="connsiteX13-3807" fmla="*/ 12029925 w 12192001"/>
              <a:gd name="connsiteY13-3808" fmla="*/ 680009 h 2344739"/>
              <a:gd name="connsiteX14-3809" fmla="*/ 11994685 w 12192001"/>
              <a:gd name="connsiteY14-3810" fmla="*/ 703458 h 2344739"/>
              <a:gd name="connsiteX15-3811" fmla="*/ 11978569 w 12192001"/>
              <a:gd name="connsiteY15-3812" fmla="*/ 708161 h 2344739"/>
              <a:gd name="connsiteX16-3813" fmla="*/ 11957898 w 12192001"/>
              <a:gd name="connsiteY16-3814" fmla="*/ 717558 h 2344739"/>
              <a:gd name="connsiteX17-3815" fmla="*/ 11919306 w 12192001"/>
              <a:gd name="connsiteY17-3816" fmla="*/ 730883 h 2344739"/>
              <a:gd name="connsiteX18-3817" fmla="*/ 11902508 w 12192001"/>
              <a:gd name="connsiteY18-3818" fmla="*/ 742426 h 2344739"/>
              <a:gd name="connsiteX19-3819" fmla="*/ 11893900 w 12192001"/>
              <a:gd name="connsiteY19-3820" fmla="*/ 744791 h 2344739"/>
              <a:gd name="connsiteX20-3821" fmla="*/ 11890820 w 12192001"/>
              <a:gd name="connsiteY20-3822" fmla="*/ 755729 h 2344739"/>
              <a:gd name="connsiteX21-3823" fmla="*/ 11869628 w 12192001"/>
              <a:gd name="connsiteY21-3824" fmla="*/ 777816 h 2344739"/>
              <a:gd name="connsiteX22-3825" fmla="*/ 11812228 w 12192001"/>
              <a:gd name="connsiteY22-3826" fmla="*/ 797659 h 2344739"/>
              <a:gd name="connsiteX23-3827" fmla="*/ 11748619 w 12192001"/>
              <a:gd name="connsiteY23-3828" fmla="*/ 872002 h 2344739"/>
              <a:gd name="connsiteX24-3829" fmla="*/ 11595155 w 12192001"/>
              <a:gd name="connsiteY24-3830" fmla="*/ 918898 h 2344739"/>
              <a:gd name="connsiteX25-3831" fmla="*/ 11522499 w 12192001"/>
              <a:gd name="connsiteY25-3832" fmla="*/ 1207528 h 2344739"/>
              <a:gd name="connsiteX26-3833" fmla="*/ 11245526 w 12192001"/>
              <a:gd name="connsiteY26-3834" fmla="*/ 1274060 h 2344739"/>
              <a:gd name="connsiteX27-3835" fmla="*/ 11227161 w 12192001"/>
              <a:gd name="connsiteY27-3836" fmla="*/ 1276236 h 2344739"/>
              <a:gd name="connsiteX28-3837" fmla="*/ 11216939 w 12192001"/>
              <a:gd name="connsiteY28-3838" fmla="*/ 1275961 h 2344739"/>
              <a:gd name="connsiteX29-3839" fmla="*/ 11216036 w 12192001"/>
              <a:gd name="connsiteY29-3840" fmla="*/ 1275018 h 2344739"/>
              <a:gd name="connsiteX30-3841" fmla="*/ 11187737 w 12192001"/>
              <a:gd name="connsiteY30-3842" fmla="*/ 1292383 h 2344739"/>
              <a:gd name="connsiteX31-3843" fmla="*/ 11183353 w 12192001"/>
              <a:gd name="connsiteY31-3844" fmla="*/ 1292525 h 2344739"/>
              <a:gd name="connsiteX32-3845" fmla="*/ 11165706 w 12192001"/>
              <a:gd name="connsiteY32-3846" fmla="*/ 1306612 h 2344739"/>
              <a:gd name="connsiteX33-3847" fmla="*/ 11156163 w 12192001"/>
              <a:gd name="connsiteY33-3848" fmla="*/ 1312414 h 2344739"/>
              <a:gd name="connsiteX34-3849" fmla="*/ 11154348 w 12192001"/>
              <a:gd name="connsiteY34-3850" fmla="*/ 1317097 h 2344739"/>
              <a:gd name="connsiteX35-3851" fmla="*/ 11139813 w 12192001"/>
              <a:gd name="connsiteY35-3852" fmla="*/ 1324115 h 2344739"/>
              <a:gd name="connsiteX36-3853" fmla="*/ 11137813 w 12192001"/>
              <a:gd name="connsiteY36-3854" fmla="*/ 1323772 h 2344739"/>
              <a:gd name="connsiteX37-3855" fmla="*/ 11127060 w 12192001"/>
              <a:gd name="connsiteY37-3856" fmla="*/ 1333832 h 2344739"/>
              <a:gd name="connsiteX38-3857" fmla="*/ 11119543 w 12192001"/>
              <a:gd name="connsiteY38-3858" fmla="*/ 1347424 h 2344739"/>
              <a:gd name="connsiteX39-3859" fmla="*/ 10893535 w 12192001"/>
              <a:gd name="connsiteY39-3860" fmla="*/ 1473399 h 2344739"/>
              <a:gd name="connsiteX40-3861" fmla="*/ 10772152 w 12192001"/>
              <a:gd name="connsiteY40-3862" fmla="*/ 1523191 h 2344739"/>
              <a:gd name="connsiteX41-3863" fmla="*/ 10626520 w 12192001"/>
              <a:gd name="connsiteY41-3864" fmla="*/ 1559229 h 2344739"/>
              <a:gd name="connsiteX42-3865" fmla="*/ 10580747 w 12192001"/>
              <a:gd name="connsiteY42-3866" fmla="*/ 1568689 h 2344739"/>
              <a:gd name="connsiteX43-3867" fmla="*/ 10546642 w 12192001"/>
              <a:gd name="connsiteY43-3868" fmla="*/ 1598423 h 2344739"/>
              <a:gd name="connsiteX44-3869" fmla="*/ 10528495 w 12192001"/>
              <a:gd name="connsiteY44-3870" fmla="*/ 1596907 h 2344739"/>
              <a:gd name="connsiteX45-3871" fmla="*/ 10525298 w 12192001"/>
              <a:gd name="connsiteY45-3872" fmla="*/ 1596411 h 2344739"/>
              <a:gd name="connsiteX46-3873" fmla="*/ 10513981 w 12192001"/>
              <a:gd name="connsiteY46-3874" fmla="*/ 1599537 h 2344739"/>
              <a:gd name="connsiteX47-3875" fmla="*/ 10490587 w 12192001"/>
              <a:gd name="connsiteY47-3876" fmla="*/ 1594156 h 2344739"/>
              <a:gd name="connsiteX48-3877" fmla="*/ 10470270 w 12192001"/>
              <a:gd name="connsiteY48-3878" fmla="*/ 1601693 h 2344739"/>
              <a:gd name="connsiteX49-3879" fmla="*/ 10375894 w 12192001"/>
              <a:gd name="connsiteY49-3880" fmla="*/ 1644598 h 2344739"/>
              <a:gd name="connsiteX50-3881" fmla="*/ 10318190 w 12192001"/>
              <a:gd name="connsiteY50-3882" fmla="*/ 1666221 h 2344739"/>
              <a:gd name="connsiteX51-3883" fmla="*/ 10294319 w 12192001"/>
              <a:gd name="connsiteY51-3884" fmla="*/ 1668079 h 2344739"/>
              <a:gd name="connsiteX52-3885" fmla="*/ 10262295 w 12192001"/>
              <a:gd name="connsiteY52-3886" fmla="*/ 1674948 h 2344739"/>
              <a:gd name="connsiteX53-3887" fmla="*/ 10204270 w 12192001"/>
              <a:gd name="connsiteY53-3888" fmla="*/ 1682149 h 2344739"/>
              <a:gd name="connsiteX54-3889" fmla="*/ 10176611 w 12192001"/>
              <a:gd name="connsiteY54-3890" fmla="*/ 1692943 h 2344739"/>
              <a:gd name="connsiteX55-3891" fmla="*/ 10163922 w 12192001"/>
              <a:gd name="connsiteY55-3892" fmla="*/ 1693739 h 2344739"/>
              <a:gd name="connsiteX56-3893" fmla="*/ 10155160 w 12192001"/>
              <a:gd name="connsiteY56-3894" fmla="*/ 1707487 h 2344739"/>
              <a:gd name="connsiteX57-3895" fmla="*/ 10117119 w 12192001"/>
              <a:gd name="connsiteY57-3896" fmla="*/ 1731142 h 2344739"/>
              <a:gd name="connsiteX58-3897" fmla="*/ 10100445 w 12192001"/>
              <a:gd name="connsiteY58-3898" fmla="*/ 1742432 h 2344739"/>
              <a:gd name="connsiteX59-3899" fmla="*/ 10082169 w 12192001"/>
              <a:gd name="connsiteY59-3900" fmla="*/ 1743296 h 2344739"/>
              <a:gd name="connsiteX60-3901" fmla="*/ 10039240 w 12192001"/>
              <a:gd name="connsiteY60-3902" fmla="*/ 1741632 h 2344739"/>
              <a:gd name="connsiteX61-3903" fmla="*/ 9960019 w 12192001"/>
              <a:gd name="connsiteY61-3904" fmla="*/ 1757147 h 2344739"/>
              <a:gd name="connsiteX62-3905" fmla="*/ 9847792 w 12192001"/>
              <a:gd name="connsiteY62-3906" fmla="*/ 1763915 h 2344739"/>
              <a:gd name="connsiteX63-3907" fmla="*/ 9728309 w 12192001"/>
              <a:gd name="connsiteY63-3908" fmla="*/ 1784122 h 2344739"/>
              <a:gd name="connsiteX64-3909" fmla="*/ 9584507 w 12192001"/>
              <a:gd name="connsiteY64-3910" fmla="*/ 1795542 h 2344739"/>
              <a:gd name="connsiteX65-3911" fmla="*/ 9343052 w 12192001"/>
              <a:gd name="connsiteY65-3912" fmla="*/ 1841244 h 2344739"/>
              <a:gd name="connsiteX66-3913" fmla="*/ 9231370 w 12192001"/>
              <a:gd name="connsiteY66-3914" fmla="*/ 1893149 h 2344739"/>
              <a:gd name="connsiteX67-3915" fmla="*/ 9194810 w 12192001"/>
              <a:gd name="connsiteY67-3916" fmla="*/ 1903228 h 2344739"/>
              <a:gd name="connsiteX68-3917" fmla="*/ 9189246 w 12192001"/>
              <a:gd name="connsiteY68-3918" fmla="*/ 1912467 h 2344739"/>
              <a:gd name="connsiteX69-3919" fmla="*/ 9151232 w 12192001"/>
              <a:gd name="connsiteY69-3920" fmla="*/ 1923669 h 2344739"/>
              <a:gd name="connsiteX70-3921" fmla="*/ 9150210 w 12192001"/>
              <a:gd name="connsiteY70-3922" fmla="*/ 1922604 h 2344739"/>
              <a:gd name="connsiteX71-3923" fmla="*/ 9137318 w 12192001"/>
              <a:gd name="connsiteY71-3924" fmla="*/ 1920435 h 2344739"/>
              <a:gd name="connsiteX72-3925" fmla="*/ 9113812 w 12192001"/>
              <a:gd name="connsiteY72-3926" fmla="*/ 1919069 h 2344739"/>
              <a:gd name="connsiteX73-3927" fmla="*/ 9053453 w 12192001"/>
              <a:gd name="connsiteY73-3928" fmla="*/ 1910755 h 2344739"/>
              <a:gd name="connsiteX74-3929" fmla="*/ 9005486 w 12192001"/>
              <a:gd name="connsiteY74-3930" fmla="*/ 1914040 h 2344739"/>
              <a:gd name="connsiteX75-3931" fmla="*/ 9005201 w 12192001"/>
              <a:gd name="connsiteY75-3932" fmla="*/ 1913800 h 2344739"/>
              <a:gd name="connsiteX76-3933" fmla="*/ 8996232 w 12192001"/>
              <a:gd name="connsiteY76-3934" fmla="*/ 1915011 h 2344739"/>
              <a:gd name="connsiteX77-3935" fmla="*/ 8990394 w 12192001"/>
              <a:gd name="connsiteY77-3936" fmla="*/ 1917072 h 2344739"/>
              <a:gd name="connsiteX78-3937" fmla="*/ 8974337 w 12192001"/>
              <a:gd name="connsiteY78-3938" fmla="*/ 1920298 h 2344739"/>
              <a:gd name="connsiteX79-3939" fmla="*/ 8968011 w 12192001"/>
              <a:gd name="connsiteY79-3940" fmla="*/ 1919598 h 2344739"/>
              <a:gd name="connsiteX80-3941" fmla="*/ 8963048 w 12192001"/>
              <a:gd name="connsiteY80-3942" fmla="*/ 1917373 h 2344739"/>
              <a:gd name="connsiteX81-3943" fmla="*/ 8928988 w 12192001"/>
              <a:gd name="connsiteY81-3944" fmla="*/ 1914185 h 2344739"/>
              <a:gd name="connsiteX82-3945" fmla="*/ 8752444 w 12192001"/>
              <a:gd name="connsiteY82-3946" fmla="*/ 1933417 h 2344739"/>
              <a:gd name="connsiteX83-3947" fmla="*/ 8707847 w 12192001"/>
              <a:gd name="connsiteY83-3948" fmla="*/ 1935518 h 2344739"/>
              <a:gd name="connsiteX84-3949" fmla="*/ 8596071 w 12192001"/>
              <a:gd name="connsiteY84-3950" fmla="*/ 1944090 h 2344739"/>
              <a:gd name="connsiteX85-3951" fmla="*/ 8525230 w 12192001"/>
              <a:gd name="connsiteY85-3952" fmla="*/ 1929248 h 2344739"/>
              <a:gd name="connsiteX86-3953" fmla="*/ 8510983 w 12192001"/>
              <a:gd name="connsiteY86-3954" fmla="*/ 1935163 h 2344739"/>
              <a:gd name="connsiteX87-3955" fmla="*/ 8506167 w 12192001"/>
              <a:gd name="connsiteY87-3956" fmla="*/ 1938164 h 2344739"/>
              <a:gd name="connsiteX88-3957" fmla="*/ 8497968 w 12192001"/>
              <a:gd name="connsiteY88-3958" fmla="*/ 1940902 h 2344739"/>
              <a:gd name="connsiteX89-3959" fmla="*/ 8497594 w 12192001"/>
              <a:gd name="connsiteY89-3960" fmla="*/ 1940723 h 2344739"/>
              <a:gd name="connsiteX90-3961" fmla="*/ 8490249 w 12192001"/>
              <a:gd name="connsiteY90-3962" fmla="*/ 1943773 h 2344739"/>
              <a:gd name="connsiteX91-3963" fmla="*/ 8367182 w 12192001"/>
              <a:gd name="connsiteY91-3964" fmla="*/ 1957815 h 2344739"/>
              <a:gd name="connsiteX92-3965" fmla="*/ 8353799 w 12192001"/>
              <a:gd name="connsiteY92-3966" fmla="*/ 1958009 h 2344739"/>
              <a:gd name="connsiteX93-3967" fmla="*/ 8352373 w 12192001"/>
              <a:gd name="connsiteY93-3968" fmla="*/ 1957169 h 2344739"/>
              <a:gd name="connsiteX94-3969" fmla="*/ 8320104 w 12192001"/>
              <a:gd name="connsiteY94-3970" fmla="*/ 1974587 h 2344739"/>
              <a:gd name="connsiteX95-3971" fmla="*/ 8314433 w 12192001"/>
              <a:gd name="connsiteY95-3972" fmla="*/ 1974913 h 2344739"/>
              <a:gd name="connsiteX96-3973" fmla="*/ 8295174 w 12192001"/>
              <a:gd name="connsiteY96-3974" fmla="*/ 1988808 h 2344739"/>
              <a:gd name="connsiteX97-3975" fmla="*/ 8284276 w 12192001"/>
              <a:gd name="connsiteY97-3976" fmla="*/ 1994631 h 2344739"/>
              <a:gd name="connsiteX98-3977" fmla="*/ 8283150 w 12192001"/>
              <a:gd name="connsiteY98-3978" fmla="*/ 1999074 h 2344739"/>
              <a:gd name="connsiteX99-3979" fmla="*/ 8266076 w 12192001"/>
              <a:gd name="connsiteY99-3980" fmla="*/ 2006249 h 2344739"/>
              <a:gd name="connsiteX100-3981" fmla="*/ 8263377 w 12192001"/>
              <a:gd name="connsiteY100-3982" fmla="*/ 2006019 h 2344739"/>
              <a:gd name="connsiteX101-3983" fmla="*/ 8252033 w 12192001"/>
              <a:gd name="connsiteY101-3984" fmla="*/ 2015862 h 2344739"/>
              <a:gd name="connsiteX102-3985" fmla="*/ 8245834 w 12192001"/>
              <a:gd name="connsiteY102-3986" fmla="*/ 2028854 h 2344739"/>
              <a:gd name="connsiteX103-3987" fmla="*/ 8090272 w 12192001"/>
              <a:gd name="connsiteY103-3988" fmla="*/ 2075015 h 2344739"/>
              <a:gd name="connsiteX104-3989" fmla="*/ 7905407 w 12192001"/>
              <a:gd name="connsiteY104-3990" fmla="*/ 2116988 h 2344739"/>
              <a:gd name="connsiteX105-3991" fmla="*/ 7718745 w 12192001"/>
              <a:gd name="connsiteY105-3992" fmla="*/ 2142703 h 2344739"/>
              <a:gd name="connsiteX106-3993" fmla="*/ 7614347 w 12192001"/>
              <a:gd name="connsiteY106-3994" fmla="*/ 2139232 h 2344739"/>
              <a:gd name="connsiteX107-3995" fmla="*/ 7527543 w 12192001"/>
              <a:gd name="connsiteY107-3996" fmla="*/ 2145060 h 2344739"/>
              <a:gd name="connsiteX108-3997" fmla="*/ 7519571 w 12192001"/>
              <a:gd name="connsiteY108-3998" fmla="*/ 2147613 h 2344739"/>
              <a:gd name="connsiteX109-3999" fmla="*/ 7507411 w 12192001"/>
              <a:gd name="connsiteY109-4000" fmla="*/ 2148948 h 2344739"/>
              <a:gd name="connsiteX110-4001" fmla="*/ 7507040 w 12192001"/>
              <a:gd name="connsiteY110-4002" fmla="*/ 2148621 h 2344739"/>
              <a:gd name="connsiteX111-4003" fmla="*/ 7495795 w 12192001"/>
              <a:gd name="connsiteY111-4004" fmla="*/ 2150573 h 2344739"/>
              <a:gd name="connsiteX112-4005" fmla="*/ 7405391 w 12192001"/>
              <a:gd name="connsiteY112-4006" fmla="*/ 2142468 h 2344739"/>
              <a:gd name="connsiteX113-4007" fmla="*/ 7312180 w 12192001"/>
              <a:gd name="connsiteY113-4008" fmla="*/ 2132873 h 2344739"/>
              <a:gd name="connsiteX114-4009" fmla="*/ 7310853 w 12192001"/>
              <a:gd name="connsiteY114-4010" fmla="*/ 2131431 h 2344739"/>
              <a:gd name="connsiteX115-4011" fmla="*/ 7218559 w 12192001"/>
              <a:gd name="connsiteY115-4012" fmla="*/ 2156680 h 2344739"/>
              <a:gd name="connsiteX116-4013" fmla="*/ 7201101 w 12192001"/>
              <a:gd name="connsiteY116-4014" fmla="*/ 2161230 h 2344739"/>
              <a:gd name="connsiteX117-4015" fmla="*/ 7197004 w 12192001"/>
              <a:gd name="connsiteY117-4016" fmla="*/ 2166588 h 2344739"/>
              <a:gd name="connsiteX118-4017" fmla="*/ 7170808 w 12192001"/>
              <a:gd name="connsiteY118-4018" fmla="*/ 2171236 h 2344739"/>
              <a:gd name="connsiteX119-4019" fmla="*/ 7096988 w 12192001"/>
              <a:gd name="connsiteY119-4020" fmla="*/ 2183464 h 2344739"/>
              <a:gd name="connsiteX120-4021" fmla="*/ 7018496 w 12192001"/>
              <a:gd name="connsiteY120-4022" fmla="*/ 2183090 h 2344739"/>
              <a:gd name="connsiteX121-4023" fmla="*/ 6904146 w 12192001"/>
              <a:gd name="connsiteY121-4024" fmla="*/ 2212596 h 2344739"/>
              <a:gd name="connsiteX122-4025" fmla="*/ 6708222 w 12192001"/>
              <a:gd name="connsiteY122-4026" fmla="*/ 2240551 h 2344739"/>
              <a:gd name="connsiteX123-4027" fmla="*/ 6549454 w 12192001"/>
              <a:gd name="connsiteY123-4028" fmla="*/ 2269327 h 2344739"/>
              <a:gd name="connsiteX124-4029" fmla="*/ 6317560 w 12192001"/>
              <a:gd name="connsiteY124-4030" fmla="*/ 2316127 h 2344739"/>
              <a:gd name="connsiteX125-4031" fmla="*/ 6168674 w 12192001"/>
              <a:gd name="connsiteY125-4032" fmla="*/ 2318214 h 2344739"/>
              <a:gd name="connsiteX126-4033" fmla="*/ 6073848 w 12192001"/>
              <a:gd name="connsiteY126-4034" fmla="*/ 2338676 h 2344739"/>
              <a:gd name="connsiteX127-4035" fmla="*/ 6068529 w 12192001"/>
              <a:gd name="connsiteY127-4036" fmla="*/ 2337139 h 2344739"/>
              <a:gd name="connsiteX128-4037" fmla="*/ 6048638 w 12192001"/>
              <a:gd name="connsiteY128-4038" fmla="*/ 2337822 h 2344739"/>
              <a:gd name="connsiteX129-4039" fmla="*/ 6041285 w 12192001"/>
              <a:gd name="connsiteY129-4040" fmla="*/ 2329473 h 2344739"/>
              <a:gd name="connsiteX130-4041" fmla="*/ 6010090 w 12192001"/>
              <a:gd name="connsiteY130-4042" fmla="*/ 2324380 h 2344739"/>
              <a:gd name="connsiteX131-4043" fmla="*/ 5957375 w 12192001"/>
              <a:gd name="connsiteY131-4044" fmla="*/ 2328024 h 2344739"/>
              <a:gd name="connsiteX132-4045" fmla="*/ 5758919 w 12192001"/>
              <a:gd name="connsiteY132-4046" fmla="*/ 2343716 h 2344739"/>
              <a:gd name="connsiteX133-4047" fmla="*/ 5626960 w 12192001"/>
              <a:gd name="connsiteY133-4048" fmla="*/ 2344739 h 2344739"/>
              <a:gd name="connsiteX134-4049" fmla="*/ 5470906 w 12192001"/>
              <a:gd name="connsiteY134-4050" fmla="*/ 2330719 h 2344739"/>
              <a:gd name="connsiteX135-4051" fmla="*/ 5432761 w 12192001"/>
              <a:gd name="connsiteY135-4052" fmla="*/ 2319466 h 2344739"/>
              <a:gd name="connsiteX136-4053" fmla="*/ 5381669 w 12192001"/>
              <a:gd name="connsiteY136-4054" fmla="*/ 2301764 h 2344739"/>
              <a:gd name="connsiteX137-4055" fmla="*/ 5261764 w 12192001"/>
              <a:gd name="connsiteY137-4056" fmla="*/ 2281347 h 2344739"/>
              <a:gd name="connsiteX138-4057" fmla="*/ 5222961 w 12192001"/>
              <a:gd name="connsiteY138-4058" fmla="*/ 2270223 h 2344739"/>
              <a:gd name="connsiteX139-4059" fmla="*/ 5174660 w 12192001"/>
              <a:gd name="connsiteY139-4060" fmla="*/ 2267233 h 2344739"/>
              <a:gd name="connsiteX140-4061" fmla="*/ 5156554 w 12192001"/>
              <a:gd name="connsiteY140-4062" fmla="*/ 2260010 h 2344739"/>
              <a:gd name="connsiteX141-4063" fmla="*/ 5142599 w 12192001"/>
              <a:gd name="connsiteY141-4064" fmla="*/ 2256610 h 2344739"/>
              <a:gd name="connsiteX142-4065" fmla="*/ 5139596 w 12192001"/>
              <a:gd name="connsiteY142-4066" fmla="*/ 2254509 h 2344739"/>
              <a:gd name="connsiteX143-4067" fmla="*/ 5121659 w 12192001"/>
              <a:gd name="connsiteY143-4068" fmla="*/ 2243656 h 2344739"/>
              <a:gd name="connsiteX144-4069" fmla="*/ 5065790 w 12192001"/>
              <a:gd name="connsiteY144-4070" fmla="*/ 2250227 h 2344739"/>
              <a:gd name="connsiteX145-4071" fmla="*/ 5011514 w 12192001"/>
              <a:gd name="connsiteY145-4072" fmla="*/ 2233846 h 2344739"/>
              <a:gd name="connsiteX146-4073" fmla="*/ 4840441 w 12192001"/>
              <a:gd name="connsiteY146-4074" fmla="*/ 2209829 h 2344739"/>
              <a:gd name="connsiteX147-4075" fmla="*/ 4762447 w 12192001"/>
              <a:gd name="connsiteY147-4076" fmla="*/ 2182061 h 2344739"/>
              <a:gd name="connsiteX148-4077" fmla="*/ 4723186 w 12192001"/>
              <a:gd name="connsiteY148-4078" fmla="*/ 2173047 h 2344739"/>
              <a:gd name="connsiteX149-4079" fmla="*/ 4721176 w 12192001"/>
              <a:gd name="connsiteY149-4080" fmla="*/ 2172298 h 2344739"/>
              <a:gd name="connsiteX150-4081" fmla="*/ 4722111 w 12192001"/>
              <a:gd name="connsiteY150-4082" fmla="*/ 2172087 h 2344739"/>
              <a:gd name="connsiteX151-4083" fmla="*/ 4717202 w 12192001"/>
              <a:gd name="connsiteY151-4084" fmla="*/ 2170817 h 2344739"/>
              <a:gd name="connsiteX152-4085" fmla="*/ 4721176 w 12192001"/>
              <a:gd name="connsiteY152-4086" fmla="*/ 2172298 h 2344739"/>
              <a:gd name="connsiteX153-4087" fmla="*/ 4715526 w 12192001"/>
              <a:gd name="connsiteY153-4088" fmla="*/ 2173573 h 2344739"/>
              <a:gd name="connsiteX154-4089" fmla="*/ 4515814 w 12192001"/>
              <a:gd name="connsiteY154-4090" fmla="*/ 2163671 h 2344739"/>
              <a:gd name="connsiteX155-4091" fmla="*/ 4428543 w 12192001"/>
              <a:gd name="connsiteY155-4092" fmla="*/ 2153020 h 2344739"/>
              <a:gd name="connsiteX156-4093" fmla="*/ 4362875 w 12192001"/>
              <a:gd name="connsiteY156-4094" fmla="*/ 2151674 h 2344739"/>
              <a:gd name="connsiteX157-4095" fmla="*/ 4316966 w 12192001"/>
              <a:gd name="connsiteY157-4096" fmla="*/ 2158289 h 2344739"/>
              <a:gd name="connsiteX158-4097" fmla="*/ 4315110 w 12192001"/>
              <a:gd name="connsiteY158-4098" fmla="*/ 2156948 h 2344739"/>
              <a:gd name="connsiteX159-4099" fmla="*/ 4295144 w 12192001"/>
              <a:gd name="connsiteY159-4100" fmla="*/ 2155069 h 2344739"/>
              <a:gd name="connsiteX160-4101" fmla="*/ 4290064 w 12192001"/>
              <a:gd name="connsiteY160-4102" fmla="*/ 2157986 h 2344739"/>
              <a:gd name="connsiteX161-4103" fmla="*/ 4276142 w 12192001"/>
              <a:gd name="connsiteY161-4104" fmla="*/ 2157740 h 2344739"/>
              <a:gd name="connsiteX162-4105" fmla="*/ 4248117 w 12192001"/>
              <a:gd name="connsiteY162-4106" fmla="*/ 2160064 h 2344739"/>
              <a:gd name="connsiteX163-4107" fmla="*/ 4202051 w 12192001"/>
              <a:gd name="connsiteY163-4108" fmla="*/ 2157269 h 2344739"/>
              <a:gd name="connsiteX164-4109" fmla="*/ 4201745 w 12192001"/>
              <a:gd name="connsiteY164-4110" fmla="*/ 2156010 h 2344739"/>
              <a:gd name="connsiteX165-4111" fmla="*/ 4191248 w 12192001"/>
              <a:gd name="connsiteY165-4112" fmla="*/ 2150376 h 2344739"/>
              <a:gd name="connsiteX166-4113" fmla="*/ 4142745 w 12192001"/>
              <a:gd name="connsiteY166-4114" fmla="*/ 2134511 h 2344739"/>
              <a:gd name="connsiteX167-4115" fmla="*/ 4083097 w 12192001"/>
              <a:gd name="connsiteY167-4116" fmla="*/ 2107978 h 2344739"/>
              <a:gd name="connsiteX168-4117" fmla="*/ 4074546 w 12192001"/>
              <a:gd name="connsiteY168-4118" fmla="*/ 2107143 h 2344739"/>
              <a:gd name="connsiteX169-4119" fmla="*/ 4074427 w 12192001"/>
              <a:gd name="connsiteY169-4120" fmla="*/ 2106844 h 2344739"/>
              <a:gd name="connsiteX170-4121" fmla="*/ 4065510 w 12192001"/>
              <a:gd name="connsiteY170-4122" fmla="*/ 2105400 h 2344739"/>
              <a:gd name="connsiteX171-4123" fmla="*/ 4058954 w 12192001"/>
              <a:gd name="connsiteY171-4124" fmla="*/ 2105618 h 2344739"/>
              <a:gd name="connsiteX172-4125" fmla="*/ 4042364 w 12192001"/>
              <a:gd name="connsiteY172-4126" fmla="*/ 2103997 h 2344739"/>
              <a:gd name="connsiteX173-4127" fmla="*/ 4036997 w 12192001"/>
              <a:gd name="connsiteY173-4128" fmla="*/ 2101563 h 2344739"/>
              <a:gd name="connsiteX174-4129" fmla="*/ 4035363 w 12192001"/>
              <a:gd name="connsiteY174-4130" fmla="*/ 2097896 h 2344739"/>
              <a:gd name="connsiteX175-4131" fmla="*/ 4033778 w 12192001"/>
              <a:gd name="connsiteY175-4132" fmla="*/ 2098131 h 2344739"/>
              <a:gd name="connsiteX176-4133" fmla="*/ 4004538 w 12192001"/>
              <a:gd name="connsiteY176-4134" fmla="*/ 2085563 h 2344739"/>
              <a:gd name="connsiteX177-4135" fmla="*/ 3936846 w 12192001"/>
              <a:gd name="connsiteY177-4136" fmla="*/ 2068106 h 2344739"/>
              <a:gd name="connsiteX178-4137" fmla="*/ 3897275 w 12192001"/>
              <a:gd name="connsiteY178-4138" fmla="*/ 2062451 h 2344739"/>
              <a:gd name="connsiteX179-4139" fmla="*/ 3789760 w 12192001"/>
              <a:gd name="connsiteY179-4140" fmla="*/ 2042213 h 2344739"/>
              <a:gd name="connsiteX180-4141" fmla="*/ 3682513 w 12192001"/>
              <a:gd name="connsiteY180-4142" fmla="*/ 2018290 h 2344739"/>
              <a:gd name="connsiteX181-4143" fmla="*/ 3610035 w 12192001"/>
              <a:gd name="connsiteY181-4144" fmla="*/ 1986019 h 2344739"/>
              <a:gd name="connsiteX182-4145" fmla="*/ 3603855 w 12192001"/>
              <a:gd name="connsiteY182-4146" fmla="*/ 1987381 h 2344739"/>
              <a:gd name="connsiteX183-4147" fmla="*/ 3594736 w 12192001"/>
              <a:gd name="connsiteY183-4148" fmla="*/ 1987545 h 2344739"/>
              <a:gd name="connsiteX184-4149" fmla="*/ 3594501 w 12192001"/>
              <a:gd name="connsiteY184-4150" fmla="*/ 1987276 h 2344739"/>
              <a:gd name="connsiteX185-4151" fmla="*/ 3585978 w 12192001"/>
              <a:gd name="connsiteY185-4152" fmla="*/ 1987966 h 2344739"/>
              <a:gd name="connsiteX186-4153" fmla="*/ 3536135 w 12192001"/>
              <a:gd name="connsiteY186-4154" fmla="*/ 1978267 h 2344739"/>
              <a:gd name="connsiteX187-4155" fmla="*/ 3473223 w 12192001"/>
              <a:gd name="connsiteY187-4156" fmla="*/ 1974606 h 2344739"/>
              <a:gd name="connsiteX188-4157" fmla="*/ 3400728 w 12192001"/>
              <a:gd name="connsiteY188-4158" fmla="*/ 1962558 h 2344739"/>
              <a:gd name="connsiteX189-4159" fmla="*/ 3363888 w 12192001"/>
              <a:gd name="connsiteY189-4160" fmla="*/ 1979510 h 2344739"/>
              <a:gd name="connsiteX190-4161" fmla="*/ 3344026 w 12192001"/>
              <a:gd name="connsiteY190-4162" fmla="*/ 1981192 h 2344739"/>
              <a:gd name="connsiteX191-4163" fmla="*/ 3341698 w 12192001"/>
              <a:gd name="connsiteY191-4164" fmla="*/ 1980217 h 2344739"/>
              <a:gd name="connsiteX192-4165" fmla="*/ 3262356 w 12192001"/>
              <a:gd name="connsiteY192-4166" fmla="*/ 1986094 h 2344739"/>
              <a:gd name="connsiteX193-4167" fmla="*/ 3142556 w 12192001"/>
              <a:gd name="connsiteY193-4168" fmla="*/ 1993869 h 2344739"/>
              <a:gd name="connsiteX194-4169" fmla="*/ 3030291 w 12192001"/>
              <a:gd name="connsiteY194-4170" fmla="*/ 1996512 h 2344739"/>
              <a:gd name="connsiteX195-4171" fmla="*/ 2781569 w 12192001"/>
              <a:gd name="connsiteY195-4172" fmla="*/ 2018333 h 2344739"/>
              <a:gd name="connsiteX196-4173" fmla="*/ 2646527 w 12192001"/>
              <a:gd name="connsiteY196-4174" fmla="*/ 2028869 h 2344739"/>
              <a:gd name="connsiteX197-4175" fmla="*/ 2568028 w 12192001"/>
              <a:gd name="connsiteY197-4176" fmla="*/ 2002628 h 2344739"/>
              <a:gd name="connsiteX198-4177" fmla="*/ 2443255 w 12192001"/>
              <a:gd name="connsiteY198-4178" fmla="*/ 2016529 h 2344739"/>
              <a:gd name="connsiteX199-4179" fmla="*/ 2315112 w 12192001"/>
              <a:gd name="connsiteY199-4180" fmla="*/ 2024996 h 2344739"/>
              <a:gd name="connsiteX200-4181" fmla="*/ 2208578 w 12192001"/>
              <a:gd name="connsiteY200-4182" fmla="*/ 2019763 h 2344739"/>
              <a:gd name="connsiteX201-4183" fmla="*/ 2094665 w 12192001"/>
              <a:gd name="connsiteY201-4184" fmla="*/ 2003052 h 2344739"/>
              <a:gd name="connsiteX202-4185" fmla="*/ 1997356 w 12192001"/>
              <a:gd name="connsiteY202-4186" fmla="*/ 1995032 h 2344739"/>
              <a:gd name="connsiteX203-4187" fmla="*/ 1928172 w 12192001"/>
              <a:gd name="connsiteY203-4188" fmla="*/ 2016977 h 2344739"/>
              <a:gd name="connsiteX204-4189" fmla="*/ 1921650 w 12192001"/>
              <a:gd name="connsiteY204-4190" fmla="*/ 2012146 h 2344739"/>
              <a:gd name="connsiteX205-4191" fmla="*/ 1873080 w 12192001"/>
              <a:gd name="connsiteY205-4192" fmla="*/ 2013741 h 2344739"/>
              <a:gd name="connsiteX206-4193" fmla="*/ 1786655 w 12192001"/>
              <a:gd name="connsiteY206-4194" fmla="*/ 2041363 h 2344739"/>
              <a:gd name="connsiteX207-4195" fmla="*/ 1738204 w 12192001"/>
              <a:gd name="connsiteY207-4196" fmla="*/ 2036312 h 2344739"/>
              <a:gd name="connsiteX208-4197" fmla="*/ 1675071 w 12192001"/>
              <a:gd name="connsiteY208-4198" fmla="*/ 2019963 h 2344739"/>
              <a:gd name="connsiteX209-4199" fmla="*/ 1608669 w 12192001"/>
              <a:gd name="connsiteY209-4200" fmla="*/ 2013066 h 2344739"/>
              <a:gd name="connsiteX210-4201" fmla="*/ 1496110 w 12192001"/>
              <a:gd name="connsiteY210-4202" fmla="*/ 1987476 h 2344739"/>
              <a:gd name="connsiteX211-4203" fmla="*/ 1149979 w 12192001"/>
              <a:gd name="connsiteY211-4204" fmla="*/ 1938041 h 2344739"/>
              <a:gd name="connsiteX212-4205" fmla="*/ 858269 w 12192001"/>
              <a:gd name="connsiteY212-4206" fmla="*/ 1928608 h 2344739"/>
              <a:gd name="connsiteX213-4207" fmla="*/ 837540 w 12192001"/>
              <a:gd name="connsiteY213-4208" fmla="*/ 1929821 h 2344739"/>
              <a:gd name="connsiteX214-4209" fmla="*/ 816809 w 12192001"/>
              <a:gd name="connsiteY214-4210" fmla="*/ 1927857 h 2344739"/>
              <a:gd name="connsiteX215-4211" fmla="*/ 811506 w 12192001"/>
              <a:gd name="connsiteY215-4212" fmla="*/ 1930751 h 2344739"/>
              <a:gd name="connsiteX216-4213" fmla="*/ 797041 w 12192001"/>
              <a:gd name="connsiteY216-4214" fmla="*/ 1930446 h 2344739"/>
              <a:gd name="connsiteX217-4215" fmla="*/ 767901 w 12192001"/>
              <a:gd name="connsiteY217-4216" fmla="*/ 1932653 h 2344739"/>
              <a:gd name="connsiteX218-4217" fmla="*/ 763053 w 12192001"/>
              <a:gd name="connsiteY218-4218" fmla="*/ 1930432 h 2344739"/>
              <a:gd name="connsiteX219-4219" fmla="*/ 720047 w 12192001"/>
              <a:gd name="connsiteY219-4220" fmla="*/ 1929661 h 2344739"/>
              <a:gd name="connsiteX220-4221" fmla="*/ 719742 w 12192001"/>
              <a:gd name="connsiteY220-4222" fmla="*/ 1928399 h 2344739"/>
              <a:gd name="connsiteX221-4223" fmla="*/ 708875 w 12192001"/>
              <a:gd name="connsiteY221-4224" fmla="*/ 1922722 h 2344739"/>
              <a:gd name="connsiteX222-4225" fmla="*/ 596792 w 12192001"/>
              <a:gd name="connsiteY222-4226" fmla="*/ 1879864 h 2344739"/>
              <a:gd name="connsiteX223-4227" fmla="*/ 578535 w 12192001"/>
              <a:gd name="connsiteY223-4228" fmla="*/ 1877212 h 2344739"/>
              <a:gd name="connsiteX224-4229" fmla="*/ 571717 w 12192001"/>
              <a:gd name="connsiteY224-4230" fmla="*/ 1877401 h 2344739"/>
              <a:gd name="connsiteX225-4231" fmla="*/ 445099 w 12192001"/>
              <a:gd name="connsiteY225-4232" fmla="*/ 1839371 h 2344739"/>
              <a:gd name="connsiteX226-4233" fmla="*/ 404015 w 12192001"/>
              <a:gd name="connsiteY226-4234" fmla="*/ 1833548 h 2344739"/>
              <a:gd name="connsiteX227-4235" fmla="*/ 292435 w 12192001"/>
              <a:gd name="connsiteY227-4236" fmla="*/ 1812852 h 2344739"/>
              <a:gd name="connsiteX228-4237" fmla="*/ 118381 w 12192001"/>
              <a:gd name="connsiteY228-4238" fmla="*/ 1761047 h 2344739"/>
              <a:gd name="connsiteX229-4239" fmla="*/ 15526 w 12192001"/>
              <a:gd name="connsiteY229-4240" fmla="*/ 1758191 h 2344739"/>
              <a:gd name="connsiteX230-4241" fmla="*/ 2 w 12192001"/>
              <a:gd name="connsiteY230-4242" fmla="*/ 1752722 h 2344739"/>
              <a:gd name="connsiteX231-4243" fmla="*/ 1 w 12192001"/>
              <a:gd name="connsiteY231-4244" fmla="*/ 762497 h 2344739"/>
              <a:gd name="connsiteX232-4245" fmla="*/ 0 w 12192001"/>
              <a:gd name="connsiteY232-4246" fmla="*/ 762497 h 2344739"/>
              <a:gd name="connsiteX233-4247" fmla="*/ 0 w 12192001"/>
              <a:gd name="connsiteY233-4248" fmla="*/ 222213 h 2344739"/>
              <a:gd name="connsiteX234-4249" fmla="*/ 0 w 12192001"/>
              <a:gd name="connsiteY234-4250" fmla="*/ 0 h 2344739"/>
              <a:gd name="connsiteX0-4251" fmla="*/ 0 w 12192001"/>
              <a:gd name="connsiteY0-4252" fmla="*/ 0 h 2344739"/>
              <a:gd name="connsiteX1-4253" fmla="*/ 12192000 w 12192001"/>
              <a:gd name="connsiteY1-4254" fmla="*/ 0 h 2344739"/>
              <a:gd name="connsiteX2-4255" fmla="*/ 12192000 w 12192001"/>
              <a:gd name="connsiteY2-4256" fmla="*/ 222213 h 2344739"/>
              <a:gd name="connsiteX3-4257" fmla="*/ 12192000 w 12192001"/>
              <a:gd name="connsiteY3-4258" fmla="*/ 389190 h 2344739"/>
              <a:gd name="connsiteX4-4259" fmla="*/ 12192001 w 12192001"/>
              <a:gd name="connsiteY4-4260" fmla="*/ 579739 h 2344739"/>
              <a:gd name="connsiteX5-4261" fmla="*/ 12184838 w 12192001"/>
              <a:gd name="connsiteY5-4262" fmla="*/ 584189 h 2344739"/>
              <a:gd name="connsiteX6-4263" fmla="*/ 12155215 w 12192001"/>
              <a:gd name="connsiteY6-4264" fmla="*/ 597366 h 2344739"/>
              <a:gd name="connsiteX7-4265" fmla="*/ 12138067 w 12192001"/>
              <a:gd name="connsiteY7-4266" fmla="*/ 623179 h 2344739"/>
              <a:gd name="connsiteX8-4267" fmla="*/ 12125179 w 12192001"/>
              <a:gd name="connsiteY8-4268" fmla="*/ 624690 h 2344739"/>
              <a:gd name="connsiteX9-4269" fmla="*/ 12122859 w 12192001"/>
              <a:gd name="connsiteY9-4270" fmla="*/ 624794 h 2344739"/>
              <a:gd name="connsiteX10-4271" fmla="*/ 12115706 w 12192001"/>
              <a:gd name="connsiteY10-4272" fmla="*/ 628608 h 2344739"/>
              <a:gd name="connsiteX11-4273" fmla="*/ 12098349 w 12192001"/>
              <a:gd name="connsiteY11-4274" fmla="*/ 628139 h 2344739"/>
              <a:gd name="connsiteX12-4275" fmla="*/ 12085925 w 12192001"/>
              <a:gd name="connsiteY12-4276" fmla="*/ 636341 h 2344739"/>
              <a:gd name="connsiteX13-4277" fmla="*/ 12029925 w 12192001"/>
              <a:gd name="connsiteY13-4278" fmla="*/ 680009 h 2344739"/>
              <a:gd name="connsiteX14-4279" fmla="*/ 11994685 w 12192001"/>
              <a:gd name="connsiteY14-4280" fmla="*/ 703458 h 2344739"/>
              <a:gd name="connsiteX15-4281" fmla="*/ 11978569 w 12192001"/>
              <a:gd name="connsiteY15-4282" fmla="*/ 708161 h 2344739"/>
              <a:gd name="connsiteX16-4283" fmla="*/ 11957898 w 12192001"/>
              <a:gd name="connsiteY16-4284" fmla="*/ 717558 h 2344739"/>
              <a:gd name="connsiteX17-4285" fmla="*/ 11919306 w 12192001"/>
              <a:gd name="connsiteY17-4286" fmla="*/ 730883 h 2344739"/>
              <a:gd name="connsiteX18-4287" fmla="*/ 11902508 w 12192001"/>
              <a:gd name="connsiteY18-4288" fmla="*/ 742426 h 2344739"/>
              <a:gd name="connsiteX19-4289" fmla="*/ 11893900 w 12192001"/>
              <a:gd name="connsiteY19-4290" fmla="*/ 744791 h 2344739"/>
              <a:gd name="connsiteX20-4291" fmla="*/ 11890820 w 12192001"/>
              <a:gd name="connsiteY20-4292" fmla="*/ 755729 h 2344739"/>
              <a:gd name="connsiteX21-4293" fmla="*/ 11869628 w 12192001"/>
              <a:gd name="connsiteY21-4294" fmla="*/ 777816 h 2344739"/>
              <a:gd name="connsiteX22-4295" fmla="*/ 11812228 w 12192001"/>
              <a:gd name="connsiteY22-4296" fmla="*/ 797659 h 2344739"/>
              <a:gd name="connsiteX23-4297" fmla="*/ 11748619 w 12192001"/>
              <a:gd name="connsiteY23-4298" fmla="*/ 872002 h 2344739"/>
              <a:gd name="connsiteX24-4299" fmla="*/ 11595155 w 12192001"/>
              <a:gd name="connsiteY24-4300" fmla="*/ 918898 h 2344739"/>
              <a:gd name="connsiteX25-4301" fmla="*/ 11522499 w 12192001"/>
              <a:gd name="connsiteY25-4302" fmla="*/ 1207528 h 2344739"/>
              <a:gd name="connsiteX26-4303" fmla="*/ 11245526 w 12192001"/>
              <a:gd name="connsiteY26-4304" fmla="*/ 1274060 h 2344739"/>
              <a:gd name="connsiteX27-4305" fmla="*/ 11227161 w 12192001"/>
              <a:gd name="connsiteY27-4306" fmla="*/ 1276236 h 2344739"/>
              <a:gd name="connsiteX28-4307" fmla="*/ 11216939 w 12192001"/>
              <a:gd name="connsiteY28-4308" fmla="*/ 1275961 h 2344739"/>
              <a:gd name="connsiteX29-4309" fmla="*/ 11216036 w 12192001"/>
              <a:gd name="connsiteY29-4310" fmla="*/ 1275018 h 2344739"/>
              <a:gd name="connsiteX30-4311" fmla="*/ 11187737 w 12192001"/>
              <a:gd name="connsiteY30-4312" fmla="*/ 1292383 h 2344739"/>
              <a:gd name="connsiteX31-4313" fmla="*/ 11183353 w 12192001"/>
              <a:gd name="connsiteY31-4314" fmla="*/ 1292525 h 2344739"/>
              <a:gd name="connsiteX32-4315" fmla="*/ 11165706 w 12192001"/>
              <a:gd name="connsiteY32-4316" fmla="*/ 1306612 h 2344739"/>
              <a:gd name="connsiteX33-4317" fmla="*/ 11156163 w 12192001"/>
              <a:gd name="connsiteY33-4318" fmla="*/ 1312414 h 2344739"/>
              <a:gd name="connsiteX34-4319" fmla="*/ 11154348 w 12192001"/>
              <a:gd name="connsiteY34-4320" fmla="*/ 1317097 h 2344739"/>
              <a:gd name="connsiteX35-4321" fmla="*/ 11139813 w 12192001"/>
              <a:gd name="connsiteY35-4322" fmla="*/ 1324115 h 2344739"/>
              <a:gd name="connsiteX36-4323" fmla="*/ 11137813 w 12192001"/>
              <a:gd name="connsiteY36-4324" fmla="*/ 1323772 h 2344739"/>
              <a:gd name="connsiteX37-4325" fmla="*/ 11127060 w 12192001"/>
              <a:gd name="connsiteY37-4326" fmla="*/ 1333832 h 2344739"/>
              <a:gd name="connsiteX38-4327" fmla="*/ 11119543 w 12192001"/>
              <a:gd name="connsiteY38-4328" fmla="*/ 1347424 h 2344739"/>
              <a:gd name="connsiteX39-4329" fmla="*/ 10893535 w 12192001"/>
              <a:gd name="connsiteY39-4330" fmla="*/ 1473399 h 2344739"/>
              <a:gd name="connsiteX40-4331" fmla="*/ 10772152 w 12192001"/>
              <a:gd name="connsiteY40-4332" fmla="*/ 1523191 h 2344739"/>
              <a:gd name="connsiteX41-4333" fmla="*/ 10626520 w 12192001"/>
              <a:gd name="connsiteY41-4334" fmla="*/ 1559229 h 2344739"/>
              <a:gd name="connsiteX42-4335" fmla="*/ 10580747 w 12192001"/>
              <a:gd name="connsiteY42-4336" fmla="*/ 1568689 h 2344739"/>
              <a:gd name="connsiteX43-4337" fmla="*/ 10546642 w 12192001"/>
              <a:gd name="connsiteY43-4338" fmla="*/ 1598423 h 2344739"/>
              <a:gd name="connsiteX44-4339" fmla="*/ 10528495 w 12192001"/>
              <a:gd name="connsiteY44-4340" fmla="*/ 1596907 h 2344739"/>
              <a:gd name="connsiteX45-4341" fmla="*/ 10525298 w 12192001"/>
              <a:gd name="connsiteY45-4342" fmla="*/ 1596411 h 2344739"/>
              <a:gd name="connsiteX46-4343" fmla="*/ 10513981 w 12192001"/>
              <a:gd name="connsiteY46-4344" fmla="*/ 1599537 h 2344739"/>
              <a:gd name="connsiteX47-4345" fmla="*/ 10490587 w 12192001"/>
              <a:gd name="connsiteY47-4346" fmla="*/ 1594156 h 2344739"/>
              <a:gd name="connsiteX48-4347" fmla="*/ 10470270 w 12192001"/>
              <a:gd name="connsiteY48-4348" fmla="*/ 1601693 h 2344739"/>
              <a:gd name="connsiteX49-4349" fmla="*/ 10375894 w 12192001"/>
              <a:gd name="connsiteY49-4350" fmla="*/ 1644598 h 2344739"/>
              <a:gd name="connsiteX50-4351" fmla="*/ 10318190 w 12192001"/>
              <a:gd name="connsiteY50-4352" fmla="*/ 1666221 h 2344739"/>
              <a:gd name="connsiteX51-4353" fmla="*/ 10294319 w 12192001"/>
              <a:gd name="connsiteY51-4354" fmla="*/ 1668079 h 2344739"/>
              <a:gd name="connsiteX52-4355" fmla="*/ 10262295 w 12192001"/>
              <a:gd name="connsiteY52-4356" fmla="*/ 1674948 h 2344739"/>
              <a:gd name="connsiteX53-4357" fmla="*/ 10204270 w 12192001"/>
              <a:gd name="connsiteY53-4358" fmla="*/ 1682149 h 2344739"/>
              <a:gd name="connsiteX54-4359" fmla="*/ 10176611 w 12192001"/>
              <a:gd name="connsiteY54-4360" fmla="*/ 1692943 h 2344739"/>
              <a:gd name="connsiteX55-4361" fmla="*/ 10163922 w 12192001"/>
              <a:gd name="connsiteY55-4362" fmla="*/ 1693739 h 2344739"/>
              <a:gd name="connsiteX56-4363" fmla="*/ 10155160 w 12192001"/>
              <a:gd name="connsiteY56-4364" fmla="*/ 1707487 h 2344739"/>
              <a:gd name="connsiteX57-4365" fmla="*/ 10117119 w 12192001"/>
              <a:gd name="connsiteY57-4366" fmla="*/ 1731142 h 2344739"/>
              <a:gd name="connsiteX58-4367" fmla="*/ 10100445 w 12192001"/>
              <a:gd name="connsiteY58-4368" fmla="*/ 1742432 h 2344739"/>
              <a:gd name="connsiteX59-4369" fmla="*/ 10082169 w 12192001"/>
              <a:gd name="connsiteY59-4370" fmla="*/ 1743296 h 2344739"/>
              <a:gd name="connsiteX60-4371" fmla="*/ 10039240 w 12192001"/>
              <a:gd name="connsiteY60-4372" fmla="*/ 1741632 h 2344739"/>
              <a:gd name="connsiteX61-4373" fmla="*/ 9960019 w 12192001"/>
              <a:gd name="connsiteY61-4374" fmla="*/ 1757147 h 2344739"/>
              <a:gd name="connsiteX62-4375" fmla="*/ 9847792 w 12192001"/>
              <a:gd name="connsiteY62-4376" fmla="*/ 1763915 h 2344739"/>
              <a:gd name="connsiteX63-4377" fmla="*/ 9728309 w 12192001"/>
              <a:gd name="connsiteY63-4378" fmla="*/ 1784122 h 2344739"/>
              <a:gd name="connsiteX64-4379" fmla="*/ 9584507 w 12192001"/>
              <a:gd name="connsiteY64-4380" fmla="*/ 1795542 h 2344739"/>
              <a:gd name="connsiteX65-4381" fmla="*/ 9343052 w 12192001"/>
              <a:gd name="connsiteY65-4382" fmla="*/ 1841244 h 2344739"/>
              <a:gd name="connsiteX66-4383" fmla="*/ 9231370 w 12192001"/>
              <a:gd name="connsiteY66-4384" fmla="*/ 1893149 h 2344739"/>
              <a:gd name="connsiteX67-4385" fmla="*/ 9194810 w 12192001"/>
              <a:gd name="connsiteY67-4386" fmla="*/ 1903228 h 2344739"/>
              <a:gd name="connsiteX68-4387" fmla="*/ 9189246 w 12192001"/>
              <a:gd name="connsiteY68-4388" fmla="*/ 1912467 h 2344739"/>
              <a:gd name="connsiteX69-4389" fmla="*/ 9151232 w 12192001"/>
              <a:gd name="connsiteY69-4390" fmla="*/ 1923669 h 2344739"/>
              <a:gd name="connsiteX70-4391" fmla="*/ 9150210 w 12192001"/>
              <a:gd name="connsiteY70-4392" fmla="*/ 1922604 h 2344739"/>
              <a:gd name="connsiteX71-4393" fmla="*/ 9137318 w 12192001"/>
              <a:gd name="connsiteY71-4394" fmla="*/ 1920435 h 2344739"/>
              <a:gd name="connsiteX72-4395" fmla="*/ 9113812 w 12192001"/>
              <a:gd name="connsiteY72-4396" fmla="*/ 1919069 h 2344739"/>
              <a:gd name="connsiteX73-4397" fmla="*/ 9053453 w 12192001"/>
              <a:gd name="connsiteY73-4398" fmla="*/ 1910755 h 2344739"/>
              <a:gd name="connsiteX74-4399" fmla="*/ 9005486 w 12192001"/>
              <a:gd name="connsiteY74-4400" fmla="*/ 1914040 h 2344739"/>
              <a:gd name="connsiteX75-4401" fmla="*/ 9005201 w 12192001"/>
              <a:gd name="connsiteY75-4402" fmla="*/ 1913800 h 2344739"/>
              <a:gd name="connsiteX76-4403" fmla="*/ 8996232 w 12192001"/>
              <a:gd name="connsiteY76-4404" fmla="*/ 1915011 h 2344739"/>
              <a:gd name="connsiteX77-4405" fmla="*/ 8990394 w 12192001"/>
              <a:gd name="connsiteY77-4406" fmla="*/ 1917072 h 2344739"/>
              <a:gd name="connsiteX78-4407" fmla="*/ 8974337 w 12192001"/>
              <a:gd name="connsiteY78-4408" fmla="*/ 1920298 h 2344739"/>
              <a:gd name="connsiteX79-4409" fmla="*/ 8968011 w 12192001"/>
              <a:gd name="connsiteY79-4410" fmla="*/ 1919598 h 2344739"/>
              <a:gd name="connsiteX80-4411" fmla="*/ 8963048 w 12192001"/>
              <a:gd name="connsiteY80-4412" fmla="*/ 1917373 h 2344739"/>
              <a:gd name="connsiteX81-4413" fmla="*/ 8928988 w 12192001"/>
              <a:gd name="connsiteY81-4414" fmla="*/ 1914185 h 2344739"/>
              <a:gd name="connsiteX82-4415" fmla="*/ 8752444 w 12192001"/>
              <a:gd name="connsiteY82-4416" fmla="*/ 1933417 h 2344739"/>
              <a:gd name="connsiteX83-4417" fmla="*/ 8707847 w 12192001"/>
              <a:gd name="connsiteY83-4418" fmla="*/ 1935518 h 2344739"/>
              <a:gd name="connsiteX84-4419" fmla="*/ 8596071 w 12192001"/>
              <a:gd name="connsiteY84-4420" fmla="*/ 1944090 h 2344739"/>
              <a:gd name="connsiteX85-4421" fmla="*/ 8525230 w 12192001"/>
              <a:gd name="connsiteY85-4422" fmla="*/ 1929248 h 2344739"/>
              <a:gd name="connsiteX86-4423" fmla="*/ 8510983 w 12192001"/>
              <a:gd name="connsiteY86-4424" fmla="*/ 1935163 h 2344739"/>
              <a:gd name="connsiteX87-4425" fmla="*/ 8506167 w 12192001"/>
              <a:gd name="connsiteY87-4426" fmla="*/ 1938164 h 2344739"/>
              <a:gd name="connsiteX88-4427" fmla="*/ 8497968 w 12192001"/>
              <a:gd name="connsiteY88-4428" fmla="*/ 1940902 h 2344739"/>
              <a:gd name="connsiteX89-4429" fmla="*/ 8497594 w 12192001"/>
              <a:gd name="connsiteY89-4430" fmla="*/ 1940723 h 2344739"/>
              <a:gd name="connsiteX90-4431" fmla="*/ 8490249 w 12192001"/>
              <a:gd name="connsiteY90-4432" fmla="*/ 1943773 h 2344739"/>
              <a:gd name="connsiteX91-4433" fmla="*/ 8367182 w 12192001"/>
              <a:gd name="connsiteY91-4434" fmla="*/ 1957815 h 2344739"/>
              <a:gd name="connsiteX92-4435" fmla="*/ 8353799 w 12192001"/>
              <a:gd name="connsiteY92-4436" fmla="*/ 1958009 h 2344739"/>
              <a:gd name="connsiteX93-4437" fmla="*/ 8352373 w 12192001"/>
              <a:gd name="connsiteY93-4438" fmla="*/ 1957169 h 2344739"/>
              <a:gd name="connsiteX94-4439" fmla="*/ 8320104 w 12192001"/>
              <a:gd name="connsiteY94-4440" fmla="*/ 1974587 h 2344739"/>
              <a:gd name="connsiteX95-4441" fmla="*/ 8314433 w 12192001"/>
              <a:gd name="connsiteY95-4442" fmla="*/ 1974913 h 2344739"/>
              <a:gd name="connsiteX96-4443" fmla="*/ 8295174 w 12192001"/>
              <a:gd name="connsiteY96-4444" fmla="*/ 1988808 h 2344739"/>
              <a:gd name="connsiteX97-4445" fmla="*/ 8284276 w 12192001"/>
              <a:gd name="connsiteY97-4446" fmla="*/ 1994631 h 2344739"/>
              <a:gd name="connsiteX98-4447" fmla="*/ 8283150 w 12192001"/>
              <a:gd name="connsiteY98-4448" fmla="*/ 1999074 h 2344739"/>
              <a:gd name="connsiteX99-4449" fmla="*/ 8266076 w 12192001"/>
              <a:gd name="connsiteY99-4450" fmla="*/ 2006249 h 2344739"/>
              <a:gd name="connsiteX100-4451" fmla="*/ 8263377 w 12192001"/>
              <a:gd name="connsiteY100-4452" fmla="*/ 2006019 h 2344739"/>
              <a:gd name="connsiteX101-4453" fmla="*/ 8252033 w 12192001"/>
              <a:gd name="connsiteY101-4454" fmla="*/ 2015862 h 2344739"/>
              <a:gd name="connsiteX102-4455" fmla="*/ 8245834 w 12192001"/>
              <a:gd name="connsiteY102-4456" fmla="*/ 2028854 h 2344739"/>
              <a:gd name="connsiteX103-4457" fmla="*/ 8090272 w 12192001"/>
              <a:gd name="connsiteY103-4458" fmla="*/ 2075015 h 2344739"/>
              <a:gd name="connsiteX104-4459" fmla="*/ 7905407 w 12192001"/>
              <a:gd name="connsiteY104-4460" fmla="*/ 2116988 h 2344739"/>
              <a:gd name="connsiteX105-4461" fmla="*/ 7718745 w 12192001"/>
              <a:gd name="connsiteY105-4462" fmla="*/ 2142703 h 2344739"/>
              <a:gd name="connsiteX106-4463" fmla="*/ 7614347 w 12192001"/>
              <a:gd name="connsiteY106-4464" fmla="*/ 2139232 h 2344739"/>
              <a:gd name="connsiteX107-4465" fmla="*/ 7527543 w 12192001"/>
              <a:gd name="connsiteY107-4466" fmla="*/ 2145060 h 2344739"/>
              <a:gd name="connsiteX108-4467" fmla="*/ 7519571 w 12192001"/>
              <a:gd name="connsiteY108-4468" fmla="*/ 2147613 h 2344739"/>
              <a:gd name="connsiteX109-4469" fmla="*/ 7507411 w 12192001"/>
              <a:gd name="connsiteY109-4470" fmla="*/ 2148948 h 2344739"/>
              <a:gd name="connsiteX110-4471" fmla="*/ 7507040 w 12192001"/>
              <a:gd name="connsiteY110-4472" fmla="*/ 2148621 h 2344739"/>
              <a:gd name="connsiteX111-4473" fmla="*/ 7495795 w 12192001"/>
              <a:gd name="connsiteY111-4474" fmla="*/ 2150573 h 2344739"/>
              <a:gd name="connsiteX112-4475" fmla="*/ 7405391 w 12192001"/>
              <a:gd name="connsiteY112-4476" fmla="*/ 2142468 h 2344739"/>
              <a:gd name="connsiteX113-4477" fmla="*/ 7312180 w 12192001"/>
              <a:gd name="connsiteY113-4478" fmla="*/ 2132873 h 2344739"/>
              <a:gd name="connsiteX114-4479" fmla="*/ 7310853 w 12192001"/>
              <a:gd name="connsiteY114-4480" fmla="*/ 2131431 h 2344739"/>
              <a:gd name="connsiteX115-4481" fmla="*/ 7218559 w 12192001"/>
              <a:gd name="connsiteY115-4482" fmla="*/ 2156680 h 2344739"/>
              <a:gd name="connsiteX116-4483" fmla="*/ 7201101 w 12192001"/>
              <a:gd name="connsiteY116-4484" fmla="*/ 2161230 h 2344739"/>
              <a:gd name="connsiteX117-4485" fmla="*/ 7197004 w 12192001"/>
              <a:gd name="connsiteY117-4486" fmla="*/ 2166588 h 2344739"/>
              <a:gd name="connsiteX118-4487" fmla="*/ 7170808 w 12192001"/>
              <a:gd name="connsiteY118-4488" fmla="*/ 2171236 h 2344739"/>
              <a:gd name="connsiteX119-4489" fmla="*/ 7096988 w 12192001"/>
              <a:gd name="connsiteY119-4490" fmla="*/ 2183464 h 2344739"/>
              <a:gd name="connsiteX120-4491" fmla="*/ 7018496 w 12192001"/>
              <a:gd name="connsiteY120-4492" fmla="*/ 2183090 h 2344739"/>
              <a:gd name="connsiteX121-4493" fmla="*/ 6904146 w 12192001"/>
              <a:gd name="connsiteY121-4494" fmla="*/ 2212596 h 2344739"/>
              <a:gd name="connsiteX122-4495" fmla="*/ 6708222 w 12192001"/>
              <a:gd name="connsiteY122-4496" fmla="*/ 2240551 h 2344739"/>
              <a:gd name="connsiteX123-4497" fmla="*/ 6549454 w 12192001"/>
              <a:gd name="connsiteY123-4498" fmla="*/ 2269327 h 2344739"/>
              <a:gd name="connsiteX124-4499" fmla="*/ 6317560 w 12192001"/>
              <a:gd name="connsiteY124-4500" fmla="*/ 2316127 h 2344739"/>
              <a:gd name="connsiteX125-4501" fmla="*/ 6168674 w 12192001"/>
              <a:gd name="connsiteY125-4502" fmla="*/ 2318214 h 2344739"/>
              <a:gd name="connsiteX126-4503" fmla="*/ 6073848 w 12192001"/>
              <a:gd name="connsiteY126-4504" fmla="*/ 2338676 h 2344739"/>
              <a:gd name="connsiteX127-4505" fmla="*/ 6068529 w 12192001"/>
              <a:gd name="connsiteY127-4506" fmla="*/ 2337139 h 2344739"/>
              <a:gd name="connsiteX128-4507" fmla="*/ 6048638 w 12192001"/>
              <a:gd name="connsiteY128-4508" fmla="*/ 2337822 h 2344739"/>
              <a:gd name="connsiteX129-4509" fmla="*/ 6041285 w 12192001"/>
              <a:gd name="connsiteY129-4510" fmla="*/ 2329473 h 2344739"/>
              <a:gd name="connsiteX130-4511" fmla="*/ 6010090 w 12192001"/>
              <a:gd name="connsiteY130-4512" fmla="*/ 2324380 h 2344739"/>
              <a:gd name="connsiteX131-4513" fmla="*/ 5957375 w 12192001"/>
              <a:gd name="connsiteY131-4514" fmla="*/ 2328024 h 2344739"/>
              <a:gd name="connsiteX132-4515" fmla="*/ 5758919 w 12192001"/>
              <a:gd name="connsiteY132-4516" fmla="*/ 2343716 h 2344739"/>
              <a:gd name="connsiteX133-4517" fmla="*/ 5626960 w 12192001"/>
              <a:gd name="connsiteY133-4518" fmla="*/ 2344739 h 2344739"/>
              <a:gd name="connsiteX134-4519" fmla="*/ 5470906 w 12192001"/>
              <a:gd name="connsiteY134-4520" fmla="*/ 2330719 h 2344739"/>
              <a:gd name="connsiteX135-4521" fmla="*/ 5432761 w 12192001"/>
              <a:gd name="connsiteY135-4522" fmla="*/ 2319466 h 2344739"/>
              <a:gd name="connsiteX136-4523" fmla="*/ 5381669 w 12192001"/>
              <a:gd name="connsiteY136-4524" fmla="*/ 2301764 h 2344739"/>
              <a:gd name="connsiteX137-4525" fmla="*/ 5261764 w 12192001"/>
              <a:gd name="connsiteY137-4526" fmla="*/ 2281347 h 2344739"/>
              <a:gd name="connsiteX138-4527" fmla="*/ 5222961 w 12192001"/>
              <a:gd name="connsiteY138-4528" fmla="*/ 2270223 h 2344739"/>
              <a:gd name="connsiteX139-4529" fmla="*/ 5174660 w 12192001"/>
              <a:gd name="connsiteY139-4530" fmla="*/ 2267233 h 2344739"/>
              <a:gd name="connsiteX140-4531" fmla="*/ 5156554 w 12192001"/>
              <a:gd name="connsiteY140-4532" fmla="*/ 2260010 h 2344739"/>
              <a:gd name="connsiteX141-4533" fmla="*/ 5142599 w 12192001"/>
              <a:gd name="connsiteY141-4534" fmla="*/ 2256610 h 2344739"/>
              <a:gd name="connsiteX142-4535" fmla="*/ 5139596 w 12192001"/>
              <a:gd name="connsiteY142-4536" fmla="*/ 2254509 h 2344739"/>
              <a:gd name="connsiteX143-4537" fmla="*/ 5121659 w 12192001"/>
              <a:gd name="connsiteY143-4538" fmla="*/ 2243656 h 2344739"/>
              <a:gd name="connsiteX144-4539" fmla="*/ 5065790 w 12192001"/>
              <a:gd name="connsiteY144-4540" fmla="*/ 2250227 h 2344739"/>
              <a:gd name="connsiteX145-4541" fmla="*/ 5011514 w 12192001"/>
              <a:gd name="connsiteY145-4542" fmla="*/ 2233846 h 2344739"/>
              <a:gd name="connsiteX146-4543" fmla="*/ 4840441 w 12192001"/>
              <a:gd name="connsiteY146-4544" fmla="*/ 2209829 h 2344739"/>
              <a:gd name="connsiteX147-4545" fmla="*/ 4762447 w 12192001"/>
              <a:gd name="connsiteY147-4546" fmla="*/ 2182061 h 2344739"/>
              <a:gd name="connsiteX148-4547" fmla="*/ 4723186 w 12192001"/>
              <a:gd name="connsiteY148-4548" fmla="*/ 2173047 h 2344739"/>
              <a:gd name="connsiteX149-4549" fmla="*/ 4721176 w 12192001"/>
              <a:gd name="connsiteY149-4550" fmla="*/ 2172298 h 2344739"/>
              <a:gd name="connsiteX150-4551" fmla="*/ 4722111 w 12192001"/>
              <a:gd name="connsiteY150-4552" fmla="*/ 2172087 h 2344739"/>
              <a:gd name="connsiteX151-4553" fmla="*/ 4717202 w 12192001"/>
              <a:gd name="connsiteY151-4554" fmla="*/ 2170817 h 2344739"/>
              <a:gd name="connsiteX152-4555" fmla="*/ 4721176 w 12192001"/>
              <a:gd name="connsiteY152-4556" fmla="*/ 2172298 h 2344739"/>
              <a:gd name="connsiteX153-4557" fmla="*/ 4715526 w 12192001"/>
              <a:gd name="connsiteY153-4558" fmla="*/ 2173573 h 2344739"/>
              <a:gd name="connsiteX154-4559" fmla="*/ 4515814 w 12192001"/>
              <a:gd name="connsiteY154-4560" fmla="*/ 2163671 h 2344739"/>
              <a:gd name="connsiteX155-4561" fmla="*/ 4428543 w 12192001"/>
              <a:gd name="connsiteY155-4562" fmla="*/ 2153020 h 2344739"/>
              <a:gd name="connsiteX156-4563" fmla="*/ 4362875 w 12192001"/>
              <a:gd name="connsiteY156-4564" fmla="*/ 2151674 h 2344739"/>
              <a:gd name="connsiteX157-4565" fmla="*/ 4316966 w 12192001"/>
              <a:gd name="connsiteY157-4566" fmla="*/ 2158289 h 2344739"/>
              <a:gd name="connsiteX158-4567" fmla="*/ 4315110 w 12192001"/>
              <a:gd name="connsiteY158-4568" fmla="*/ 2156948 h 2344739"/>
              <a:gd name="connsiteX159-4569" fmla="*/ 4295144 w 12192001"/>
              <a:gd name="connsiteY159-4570" fmla="*/ 2155069 h 2344739"/>
              <a:gd name="connsiteX160-4571" fmla="*/ 4290064 w 12192001"/>
              <a:gd name="connsiteY160-4572" fmla="*/ 2157986 h 2344739"/>
              <a:gd name="connsiteX161-4573" fmla="*/ 4276142 w 12192001"/>
              <a:gd name="connsiteY161-4574" fmla="*/ 2157740 h 2344739"/>
              <a:gd name="connsiteX162-4575" fmla="*/ 4248117 w 12192001"/>
              <a:gd name="connsiteY162-4576" fmla="*/ 2160064 h 2344739"/>
              <a:gd name="connsiteX163-4577" fmla="*/ 4202051 w 12192001"/>
              <a:gd name="connsiteY163-4578" fmla="*/ 2157269 h 2344739"/>
              <a:gd name="connsiteX164-4579" fmla="*/ 4201745 w 12192001"/>
              <a:gd name="connsiteY164-4580" fmla="*/ 2156010 h 2344739"/>
              <a:gd name="connsiteX165-4581" fmla="*/ 4191248 w 12192001"/>
              <a:gd name="connsiteY165-4582" fmla="*/ 2150376 h 2344739"/>
              <a:gd name="connsiteX166-4583" fmla="*/ 4142745 w 12192001"/>
              <a:gd name="connsiteY166-4584" fmla="*/ 2134511 h 2344739"/>
              <a:gd name="connsiteX167-4585" fmla="*/ 4083097 w 12192001"/>
              <a:gd name="connsiteY167-4586" fmla="*/ 2107978 h 2344739"/>
              <a:gd name="connsiteX168-4587" fmla="*/ 4074546 w 12192001"/>
              <a:gd name="connsiteY168-4588" fmla="*/ 2107143 h 2344739"/>
              <a:gd name="connsiteX169-4589" fmla="*/ 4074427 w 12192001"/>
              <a:gd name="connsiteY169-4590" fmla="*/ 2106844 h 2344739"/>
              <a:gd name="connsiteX170-4591" fmla="*/ 4065510 w 12192001"/>
              <a:gd name="connsiteY170-4592" fmla="*/ 2105400 h 2344739"/>
              <a:gd name="connsiteX171-4593" fmla="*/ 4058954 w 12192001"/>
              <a:gd name="connsiteY171-4594" fmla="*/ 2105618 h 2344739"/>
              <a:gd name="connsiteX172-4595" fmla="*/ 4042364 w 12192001"/>
              <a:gd name="connsiteY172-4596" fmla="*/ 2103997 h 2344739"/>
              <a:gd name="connsiteX173-4597" fmla="*/ 4036997 w 12192001"/>
              <a:gd name="connsiteY173-4598" fmla="*/ 2101563 h 2344739"/>
              <a:gd name="connsiteX174-4599" fmla="*/ 4035363 w 12192001"/>
              <a:gd name="connsiteY174-4600" fmla="*/ 2097896 h 2344739"/>
              <a:gd name="connsiteX175-4601" fmla="*/ 4033778 w 12192001"/>
              <a:gd name="connsiteY175-4602" fmla="*/ 2098131 h 2344739"/>
              <a:gd name="connsiteX176-4603" fmla="*/ 4004538 w 12192001"/>
              <a:gd name="connsiteY176-4604" fmla="*/ 2085563 h 2344739"/>
              <a:gd name="connsiteX177-4605" fmla="*/ 3936846 w 12192001"/>
              <a:gd name="connsiteY177-4606" fmla="*/ 2068106 h 2344739"/>
              <a:gd name="connsiteX178-4607" fmla="*/ 3897275 w 12192001"/>
              <a:gd name="connsiteY178-4608" fmla="*/ 2062451 h 2344739"/>
              <a:gd name="connsiteX179-4609" fmla="*/ 3789760 w 12192001"/>
              <a:gd name="connsiteY179-4610" fmla="*/ 2042213 h 2344739"/>
              <a:gd name="connsiteX180-4611" fmla="*/ 3682513 w 12192001"/>
              <a:gd name="connsiteY180-4612" fmla="*/ 2018290 h 2344739"/>
              <a:gd name="connsiteX181-4613" fmla="*/ 3610035 w 12192001"/>
              <a:gd name="connsiteY181-4614" fmla="*/ 1986019 h 2344739"/>
              <a:gd name="connsiteX182-4615" fmla="*/ 3603855 w 12192001"/>
              <a:gd name="connsiteY182-4616" fmla="*/ 1987381 h 2344739"/>
              <a:gd name="connsiteX183-4617" fmla="*/ 3594736 w 12192001"/>
              <a:gd name="connsiteY183-4618" fmla="*/ 1987545 h 2344739"/>
              <a:gd name="connsiteX184-4619" fmla="*/ 3594501 w 12192001"/>
              <a:gd name="connsiteY184-4620" fmla="*/ 1987276 h 2344739"/>
              <a:gd name="connsiteX185-4621" fmla="*/ 3585978 w 12192001"/>
              <a:gd name="connsiteY185-4622" fmla="*/ 1987966 h 2344739"/>
              <a:gd name="connsiteX186-4623" fmla="*/ 3536135 w 12192001"/>
              <a:gd name="connsiteY186-4624" fmla="*/ 1978267 h 2344739"/>
              <a:gd name="connsiteX187-4625" fmla="*/ 3473223 w 12192001"/>
              <a:gd name="connsiteY187-4626" fmla="*/ 1974606 h 2344739"/>
              <a:gd name="connsiteX188-4627" fmla="*/ 3400728 w 12192001"/>
              <a:gd name="connsiteY188-4628" fmla="*/ 1962558 h 2344739"/>
              <a:gd name="connsiteX189-4629" fmla="*/ 3363888 w 12192001"/>
              <a:gd name="connsiteY189-4630" fmla="*/ 1979510 h 2344739"/>
              <a:gd name="connsiteX190-4631" fmla="*/ 3344026 w 12192001"/>
              <a:gd name="connsiteY190-4632" fmla="*/ 1981192 h 2344739"/>
              <a:gd name="connsiteX191-4633" fmla="*/ 3341698 w 12192001"/>
              <a:gd name="connsiteY191-4634" fmla="*/ 1980217 h 2344739"/>
              <a:gd name="connsiteX192-4635" fmla="*/ 3262356 w 12192001"/>
              <a:gd name="connsiteY192-4636" fmla="*/ 1986094 h 2344739"/>
              <a:gd name="connsiteX193-4637" fmla="*/ 3142556 w 12192001"/>
              <a:gd name="connsiteY193-4638" fmla="*/ 1993869 h 2344739"/>
              <a:gd name="connsiteX194-4639" fmla="*/ 3030291 w 12192001"/>
              <a:gd name="connsiteY194-4640" fmla="*/ 1996512 h 2344739"/>
              <a:gd name="connsiteX195-4641" fmla="*/ 2781569 w 12192001"/>
              <a:gd name="connsiteY195-4642" fmla="*/ 2018333 h 2344739"/>
              <a:gd name="connsiteX196-4643" fmla="*/ 2646527 w 12192001"/>
              <a:gd name="connsiteY196-4644" fmla="*/ 2028869 h 2344739"/>
              <a:gd name="connsiteX197-4645" fmla="*/ 2568028 w 12192001"/>
              <a:gd name="connsiteY197-4646" fmla="*/ 2002628 h 2344739"/>
              <a:gd name="connsiteX198-4647" fmla="*/ 2443255 w 12192001"/>
              <a:gd name="connsiteY198-4648" fmla="*/ 2016529 h 2344739"/>
              <a:gd name="connsiteX199-4649" fmla="*/ 2315112 w 12192001"/>
              <a:gd name="connsiteY199-4650" fmla="*/ 2024996 h 2344739"/>
              <a:gd name="connsiteX200-4651" fmla="*/ 2208578 w 12192001"/>
              <a:gd name="connsiteY200-4652" fmla="*/ 2019763 h 2344739"/>
              <a:gd name="connsiteX201-4653" fmla="*/ 2094665 w 12192001"/>
              <a:gd name="connsiteY201-4654" fmla="*/ 2003052 h 2344739"/>
              <a:gd name="connsiteX202-4655" fmla="*/ 1997356 w 12192001"/>
              <a:gd name="connsiteY202-4656" fmla="*/ 1995032 h 2344739"/>
              <a:gd name="connsiteX203-4657" fmla="*/ 1928172 w 12192001"/>
              <a:gd name="connsiteY203-4658" fmla="*/ 2016977 h 2344739"/>
              <a:gd name="connsiteX204-4659" fmla="*/ 1921650 w 12192001"/>
              <a:gd name="connsiteY204-4660" fmla="*/ 2012146 h 2344739"/>
              <a:gd name="connsiteX205-4661" fmla="*/ 1873080 w 12192001"/>
              <a:gd name="connsiteY205-4662" fmla="*/ 2013741 h 2344739"/>
              <a:gd name="connsiteX206-4663" fmla="*/ 1786655 w 12192001"/>
              <a:gd name="connsiteY206-4664" fmla="*/ 2041363 h 2344739"/>
              <a:gd name="connsiteX207-4665" fmla="*/ 1738204 w 12192001"/>
              <a:gd name="connsiteY207-4666" fmla="*/ 2036312 h 2344739"/>
              <a:gd name="connsiteX208-4667" fmla="*/ 1675071 w 12192001"/>
              <a:gd name="connsiteY208-4668" fmla="*/ 2019963 h 2344739"/>
              <a:gd name="connsiteX209-4669" fmla="*/ 1608669 w 12192001"/>
              <a:gd name="connsiteY209-4670" fmla="*/ 2013066 h 2344739"/>
              <a:gd name="connsiteX210-4671" fmla="*/ 1496110 w 12192001"/>
              <a:gd name="connsiteY210-4672" fmla="*/ 1987476 h 2344739"/>
              <a:gd name="connsiteX211-4673" fmla="*/ 1149979 w 12192001"/>
              <a:gd name="connsiteY211-4674" fmla="*/ 1938041 h 2344739"/>
              <a:gd name="connsiteX212-4675" fmla="*/ 858269 w 12192001"/>
              <a:gd name="connsiteY212-4676" fmla="*/ 1928608 h 2344739"/>
              <a:gd name="connsiteX213-4677" fmla="*/ 837540 w 12192001"/>
              <a:gd name="connsiteY213-4678" fmla="*/ 1929821 h 2344739"/>
              <a:gd name="connsiteX214-4679" fmla="*/ 816809 w 12192001"/>
              <a:gd name="connsiteY214-4680" fmla="*/ 1927857 h 2344739"/>
              <a:gd name="connsiteX215-4681" fmla="*/ 811506 w 12192001"/>
              <a:gd name="connsiteY215-4682" fmla="*/ 1930751 h 2344739"/>
              <a:gd name="connsiteX216-4683" fmla="*/ 797041 w 12192001"/>
              <a:gd name="connsiteY216-4684" fmla="*/ 1930446 h 2344739"/>
              <a:gd name="connsiteX217-4685" fmla="*/ 767901 w 12192001"/>
              <a:gd name="connsiteY217-4686" fmla="*/ 1932653 h 2344739"/>
              <a:gd name="connsiteX218-4687" fmla="*/ 763053 w 12192001"/>
              <a:gd name="connsiteY218-4688" fmla="*/ 1930432 h 2344739"/>
              <a:gd name="connsiteX219-4689" fmla="*/ 720047 w 12192001"/>
              <a:gd name="connsiteY219-4690" fmla="*/ 1929661 h 2344739"/>
              <a:gd name="connsiteX220-4691" fmla="*/ 719742 w 12192001"/>
              <a:gd name="connsiteY220-4692" fmla="*/ 1928399 h 2344739"/>
              <a:gd name="connsiteX221-4693" fmla="*/ 708875 w 12192001"/>
              <a:gd name="connsiteY221-4694" fmla="*/ 1922722 h 2344739"/>
              <a:gd name="connsiteX222-4695" fmla="*/ 596792 w 12192001"/>
              <a:gd name="connsiteY222-4696" fmla="*/ 1879864 h 2344739"/>
              <a:gd name="connsiteX223-4697" fmla="*/ 578535 w 12192001"/>
              <a:gd name="connsiteY223-4698" fmla="*/ 1877212 h 2344739"/>
              <a:gd name="connsiteX224-4699" fmla="*/ 571717 w 12192001"/>
              <a:gd name="connsiteY224-4700" fmla="*/ 1877401 h 2344739"/>
              <a:gd name="connsiteX225-4701" fmla="*/ 445099 w 12192001"/>
              <a:gd name="connsiteY225-4702" fmla="*/ 1839371 h 2344739"/>
              <a:gd name="connsiteX226-4703" fmla="*/ 404015 w 12192001"/>
              <a:gd name="connsiteY226-4704" fmla="*/ 1833548 h 2344739"/>
              <a:gd name="connsiteX227-4705" fmla="*/ 292435 w 12192001"/>
              <a:gd name="connsiteY227-4706" fmla="*/ 1812852 h 2344739"/>
              <a:gd name="connsiteX228-4707" fmla="*/ 118381 w 12192001"/>
              <a:gd name="connsiteY228-4708" fmla="*/ 1761047 h 2344739"/>
              <a:gd name="connsiteX229-4709" fmla="*/ 15526 w 12192001"/>
              <a:gd name="connsiteY229-4710" fmla="*/ 1758191 h 2344739"/>
              <a:gd name="connsiteX230-4711" fmla="*/ 2 w 12192001"/>
              <a:gd name="connsiteY230-4712" fmla="*/ 1752722 h 2344739"/>
              <a:gd name="connsiteX231-4713" fmla="*/ 1 w 12192001"/>
              <a:gd name="connsiteY231-4714" fmla="*/ 762497 h 2344739"/>
              <a:gd name="connsiteX232-4715" fmla="*/ 0 w 12192001"/>
              <a:gd name="connsiteY232-4716" fmla="*/ 762497 h 2344739"/>
              <a:gd name="connsiteX233-4717" fmla="*/ 0 w 12192001"/>
              <a:gd name="connsiteY233-4718" fmla="*/ 222213 h 2344739"/>
              <a:gd name="connsiteX234-4719" fmla="*/ 0 w 12192001"/>
              <a:gd name="connsiteY234-4720" fmla="*/ 0 h 2344739"/>
              <a:gd name="connsiteX0-4721" fmla="*/ 0 w 12192001"/>
              <a:gd name="connsiteY0-4722" fmla="*/ 0 h 2344739"/>
              <a:gd name="connsiteX1-4723" fmla="*/ 12192000 w 12192001"/>
              <a:gd name="connsiteY1-4724" fmla="*/ 0 h 2344739"/>
              <a:gd name="connsiteX2-4725" fmla="*/ 12192000 w 12192001"/>
              <a:gd name="connsiteY2-4726" fmla="*/ 222213 h 2344739"/>
              <a:gd name="connsiteX3-4727" fmla="*/ 12192000 w 12192001"/>
              <a:gd name="connsiteY3-4728" fmla="*/ 389190 h 2344739"/>
              <a:gd name="connsiteX4-4729" fmla="*/ 12192001 w 12192001"/>
              <a:gd name="connsiteY4-4730" fmla="*/ 579739 h 2344739"/>
              <a:gd name="connsiteX5-4731" fmla="*/ 12184838 w 12192001"/>
              <a:gd name="connsiteY5-4732" fmla="*/ 584189 h 2344739"/>
              <a:gd name="connsiteX6-4733" fmla="*/ 12155215 w 12192001"/>
              <a:gd name="connsiteY6-4734" fmla="*/ 597366 h 2344739"/>
              <a:gd name="connsiteX7-4735" fmla="*/ 12138067 w 12192001"/>
              <a:gd name="connsiteY7-4736" fmla="*/ 623179 h 2344739"/>
              <a:gd name="connsiteX8-4737" fmla="*/ 12125179 w 12192001"/>
              <a:gd name="connsiteY8-4738" fmla="*/ 624690 h 2344739"/>
              <a:gd name="connsiteX9-4739" fmla="*/ 12122859 w 12192001"/>
              <a:gd name="connsiteY9-4740" fmla="*/ 624794 h 2344739"/>
              <a:gd name="connsiteX10-4741" fmla="*/ 12115706 w 12192001"/>
              <a:gd name="connsiteY10-4742" fmla="*/ 628608 h 2344739"/>
              <a:gd name="connsiteX11-4743" fmla="*/ 12098349 w 12192001"/>
              <a:gd name="connsiteY11-4744" fmla="*/ 628139 h 2344739"/>
              <a:gd name="connsiteX12-4745" fmla="*/ 12085925 w 12192001"/>
              <a:gd name="connsiteY12-4746" fmla="*/ 636341 h 2344739"/>
              <a:gd name="connsiteX13-4747" fmla="*/ 12029925 w 12192001"/>
              <a:gd name="connsiteY13-4748" fmla="*/ 680009 h 2344739"/>
              <a:gd name="connsiteX14-4749" fmla="*/ 11994685 w 12192001"/>
              <a:gd name="connsiteY14-4750" fmla="*/ 703458 h 2344739"/>
              <a:gd name="connsiteX15-4751" fmla="*/ 11978569 w 12192001"/>
              <a:gd name="connsiteY15-4752" fmla="*/ 708161 h 2344739"/>
              <a:gd name="connsiteX16-4753" fmla="*/ 11957898 w 12192001"/>
              <a:gd name="connsiteY16-4754" fmla="*/ 717558 h 2344739"/>
              <a:gd name="connsiteX17-4755" fmla="*/ 11919306 w 12192001"/>
              <a:gd name="connsiteY17-4756" fmla="*/ 730883 h 2344739"/>
              <a:gd name="connsiteX18-4757" fmla="*/ 11902508 w 12192001"/>
              <a:gd name="connsiteY18-4758" fmla="*/ 742426 h 2344739"/>
              <a:gd name="connsiteX19-4759" fmla="*/ 11893900 w 12192001"/>
              <a:gd name="connsiteY19-4760" fmla="*/ 744791 h 2344739"/>
              <a:gd name="connsiteX20-4761" fmla="*/ 11890820 w 12192001"/>
              <a:gd name="connsiteY20-4762" fmla="*/ 755729 h 2344739"/>
              <a:gd name="connsiteX21-4763" fmla="*/ 11869628 w 12192001"/>
              <a:gd name="connsiteY21-4764" fmla="*/ 777816 h 2344739"/>
              <a:gd name="connsiteX22-4765" fmla="*/ 11812228 w 12192001"/>
              <a:gd name="connsiteY22-4766" fmla="*/ 797659 h 2344739"/>
              <a:gd name="connsiteX23-4767" fmla="*/ 11748619 w 12192001"/>
              <a:gd name="connsiteY23-4768" fmla="*/ 872002 h 2344739"/>
              <a:gd name="connsiteX24-4769" fmla="*/ 11595155 w 12192001"/>
              <a:gd name="connsiteY24-4770" fmla="*/ 918898 h 2344739"/>
              <a:gd name="connsiteX25-4771" fmla="*/ 11522499 w 12192001"/>
              <a:gd name="connsiteY25-4772" fmla="*/ 1207528 h 2344739"/>
              <a:gd name="connsiteX26-4773" fmla="*/ 11245526 w 12192001"/>
              <a:gd name="connsiteY26-4774" fmla="*/ 1274060 h 2344739"/>
              <a:gd name="connsiteX27-4775" fmla="*/ 11227161 w 12192001"/>
              <a:gd name="connsiteY27-4776" fmla="*/ 1276236 h 2344739"/>
              <a:gd name="connsiteX28-4777" fmla="*/ 11216939 w 12192001"/>
              <a:gd name="connsiteY28-4778" fmla="*/ 1275961 h 2344739"/>
              <a:gd name="connsiteX29-4779" fmla="*/ 11216036 w 12192001"/>
              <a:gd name="connsiteY29-4780" fmla="*/ 1275018 h 2344739"/>
              <a:gd name="connsiteX30-4781" fmla="*/ 11187737 w 12192001"/>
              <a:gd name="connsiteY30-4782" fmla="*/ 1292383 h 2344739"/>
              <a:gd name="connsiteX31-4783" fmla="*/ 11183353 w 12192001"/>
              <a:gd name="connsiteY31-4784" fmla="*/ 1292525 h 2344739"/>
              <a:gd name="connsiteX32-4785" fmla="*/ 11165706 w 12192001"/>
              <a:gd name="connsiteY32-4786" fmla="*/ 1306612 h 2344739"/>
              <a:gd name="connsiteX33-4787" fmla="*/ 11156163 w 12192001"/>
              <a:gd name="connsiteY33-4788" fmla="*/ 1312414 h 2344739"/>
              <a:gd name="connsiteX34-4789" fmla="*/ 11154348 w 12192001"/>
              <a:gd name="connsiteY34-4790" fmla="*/ 1317097 h 2344739"/>
              <a:gd name="connsiteX35-4791" fmla="*/ 11139813 w 12192001"/>
              <a:gd name="connsiteY35-4792" fmla="*/ 1324115 h 2344739"/>
              <a:gd name="connsiteX36-4793" fmla="*/ 11137813 w 12192001"/>
              <a:gd name="connsiteY36-4794" fmla="*/ 1323772 h 2344739"/>
              <a:gd name="connsiteX37-4795" fmla="*/ 11127060 w 12192001"/>
              <a:gd name="connsiteY37-4796" fmla="*/ 1333832 h 2344739"/>
              <a:gd name="connsiteX38-4797" fmla="*/ 11119543 w 12192001"/>
              <a:gd name="connsiteY38-4798" fmla="*/ 1347424 h 2344739"/>
              <a:gd name="connsiteX39-4799" fmla="*/ 10893535 w 12192001"/>
              <a:gd name="connsiteY39-4800" fmla="*/ 1473399 h 2344739"/>
              <a:gd name="connsiteX40-4801" fmla="*/ 10772152 w 12192001"/>
              <a:gd name="connsiteY40-4802" fmla="*/ 1523191 h 2344739"/>
              <a:gd name="connsiteX41-4803" fmla="*/ 10626520 w 12192001"/>
              <a:gd name="connsiteY41-4804" fmla="*/ 1559229 h 2344739"/>
              <a:gd name="connsiteX42-4805" fmla="*/ 10580747 w 12192001"/>
              <a:gd name="connsiteY42-4806" fmla="*/ 1568689 h 2344739"/>
              <a:gd name="connsiteX43-4807" fmla="*/ 10546642 w 12192001"/>
              <a:gd name="connsiteY43-4808" fmla="*/ 1598423 h 2344739"/>
              <a:gd name="connsiteX44-4809" fmla="*/ 10528495 w 12192001"/>
              <a:gd name="connsiteY44-4810" fmla="*/ 1596907 h 2344739"/>
              <a:gd name="connsiteX45-4811" fmla="*/ 10525298 w 12192001"/>
              <a:gd name="connsiteY45-4812" fmla="*/ 1596411 h 2344739"/>
              <a:gd name="connsiteX46-4813" fmla="*/ 10513981 w 12192001"/>
              <a:gd name="connsiteY46-4814" fmla="*/ 1599537 h 2344739"/>
              <a:gd name="connsiteX47-4815" fmla="*/ 10490587 w 12192001"/>
              <a:gd name="connsiteY47-4816" fmla="*/ 1594156 h 2344739"/>
              <a:gd name="connsiteX48-4817" fmla="*/ 10470270 w 12192001"/>
              <a:gd name="connsiteY48-4818" fmla="*/ 1601693 h 2344739"/>
              <a:gd name="connsiteX49-4819" fmla="*/ 10375894 w 12192001"/>
              <a:gd name="connsiteY49-4820" fmla="*/ 1644598 h 2344739"/>
              <a:gd name="connsiteX50-4821" fmla="*/ 10318190 w 12192001"/>
              <a:gd name="connsiteY50-4822" fmla="*/ 1666221 h 2344739"/>
              <a:gd name="connsiteX51-4823" fmla="*/ 10294319 w 12192001"/>
              <a:gd name="connsiteY51-4824" fmla="*/ 1668079 h 2344739"/>
              <a:gd name="connsiteX52-4825" fmla="*/ 10262295 w 12192001"/>
              <a:gd name="connsiteY52-4826" fmla="*/ 1674948 h 2344739"/>
              <a:gd name="connsiteX53-4827" fmla="*/ 10204270 w 12192001"/>
              <a:gd name="connsiteY53-4828" fmla="*/ 1682149 h 2344739"/>
              <a:gd name="connsiteX54-4829" fmla="*/ 10176611 w 12192001"/>
              <a:gd name="connsiteY54-4830" fmla="*/ 1692943 h 2344739"/>
              <a:gd name="connsiteX55-4831" fmla="*/ 10163922 w 12192001"/>
              <a:gd name="connsiteY55-4832" fmla="*/ 1693739 h 2344739"/>
              <a:gd name="connsiteX56-4833" fmla="*/ 10155160 w 12192001"/>
              <a:gd name="connsiteY56-4834" fmla="*/ 1707487 h 2344739"/>
              <a:gd name="connsiteX57-4835" fmla="*/ 10117119 w 12192001"/>
              <a:gd name="connsiteY57-4836" fmla="*/ 1731142 h 2344739"/>
              <a:gd name="connsiteX58-4837" fmla="*/ 10100445 w 12192001"/>
              <a:gd name="connsiteY58-4838" fmla="*/ 1742432 h 2344739"/>
              <a:gd name="connsiteX59-4839" fmla="*/ 10082169 w 12192001"/>
              <a:gd name="connsiteY59-4840" fmla="*/ 1743296 h 2344739"/>
              <a:gd name="connsiteX60-4841" fmla="*/ 10039240 w 12192001"/>
              <a:gd name="connsiteY60-4842" fmla="*/ 1741632 h 2344739"/>
              <a:gd name="connsiteX61-4843" fmla="*/ 9960019 w 12192001"/>
              <a:gd name="connsiteY61-4844" fmla="*/ 1757147 h 2344739"/>
              <a:gd name="connsiteX62-4845" fmla="*/ 9847792 w 12192001"/>
              <a:gd name="connsiteY62-4846" fmla="*/ 1763915 h 2344739"/>
              <a:gd name="connsiteX63-4847" fmla="*/ 9728309 w 12192001"/>
              <a:gd name="connsiteY63-4848" fmla="*/ 1784122 h 2344739"/>
              <a:gd name="connsiteX64-4849" fmla="*/ 9584507 w 12192001"/>
              <a:gd name="connsiteY64-4850" fmla="*/ 1795542 h 2344739"/>
              <a:gd name="connsiteX65-4851" fmla="*/ 9343052 w 12192001"/>
              <a:gd name="connsiteY65-4852" fmla="*/ 1841244 h 2344739"/>
              <a:gd name="connsiteX66-4853" fmla="*/ 9231370 w 12192001"/>
              <a:gd name="connsiteY66-4854" fmla="*/ 1893149 h 2344739"/>
              <a:gd name="connsiteX67-4855" fmla="*/ 9194810 w 12192001"/>
              <a:gd name="connsiteY67-4856" fmla="*/ 1903228 h 2344739"/>
              <a:gd name="connsiteX68-4857" fmla="*/ 9189246 w 12192001"/>
              <a:gd name="connsiteY68-4858" fmla="*/ 1912467 h 2344739"/>
              <a:gd name="connsiteX69-4859" fmla="*/ 9151232 w 12192001"/>
              <a:gd name="connsiteY69-4860" fmla="*/ 1923669 h 2344739"/>
              <a:gd name="connsiteX70-4861" fmla="*/ 9150210 w 12192001"/>
              <a:gd name="connsiteY70-4862" fmla="*/ 1922604 h 2344739"/>
              <a:gd name="connsiteX71-4863" fmla="*/ 9137318 w 12192001"/>
              <a:gd name="connsiteY71-4864" fmla="*/ 1920435 h 2344739"/>
              <a:gd name="connsiteX72-4865" fmla="*/ 9113812 w 12192001"/>
              <a:gd name="connsiteY72-4866" fmla="*/ 1919069 h 2344739"/>
              <a:gd name="connsiteX73-4867" fmla="*/ 9053453 w 12192001"/>
              <a:gd name="connsiteY73-4868" fmla="*/ 1910755 h 2344739"/>
              <a:gd name="connsiteX74-4869" fmla="*/ 9005486 w 12192001"/>
              <a:gd name="connsiteY74-4870" fmla="*/ 1914040 h 2344739"/>
              <a:gd name="connsiteX75-4871" fmla="*/ 9005201 w 12192001"/>
              <a:gd name="connsiteY75-4872" fmla="*/ 1913800 h 2344739"/>
              <a:gd name="connsiteX76-4873" fmla="*/ 8996232 w 12192001"/>
              <a:gd name="connsiteY76-4874" fmla="*/ 1915011 h 2344739"/>
              <a:gd name="connsiteX77-4875" fmla="*/ 8990394 w 12192001"/>
              <a:gd name="connsiteY77-4876" fmla="*/ 1917072 h 2344739"/>
              <a:gd name="connsiteX78-4877" fmla="*/ 8974337 w 12192001"/>
              <a:gd name="connsiteY78-4878" fmla="*/ 1920298 h 2344739"/>
              <a:gd name="connsiteX79-4879" fmla="*/ 8968011 w 12192001"/>
              <a:gd name="connsiteY79-4880" fmla="*/ 1919598 h 2344739"/>
              <a:gd name="connsiteX80-4881" fmla="*/ 8963048 w 12192001"/>
              <a:gd name="connsiteY80-4882" fmla="*/ 1917373 h 2344739"/>
              <a:gd name="connsiteX81-4883" fmla="*/ 8928988 w 12192001"/>
              <a:gd name="connsiteY81-4884" fmla="*/ 1914185 h 2344739"/>
              <a:gd name="connsiteX82-4885" fmla="*/ 8752444 w 12192001"/>
              <a:gd name="connsiteY82-4886" fmla="*/ 1933417 h 2344739"/>
              <a:gd name="connsiteX83-4887" fmla="*/ 8707847 w 12192001"/>
              <a:gd name="connsiteY83-4888" fmla="*/ 1935518 h 2344739"/>
              <a:gd name="connsiteX84-4889" fmla="*/ 8596071 w 12192001"/>
              <a:gd name="connsiteY84-4890" fmla="*/ 1944090 h 2344739"/>
              <a:gd name="connsiteX85-4891" fmla="*/ 8525230 w 12192001"/>
              <a:gd name="connsiteY85-4892" fmla="*/ 1929248 h 2344739"/>
              <a:gd name="connsiteX86-4893" fmla="*/ 8510983 w 12192001"/>
              <a:gd name="connsiteY86-4894" fmla="*/ 1935163 h 2344739"/>
              <a:gd name="connsiteX87-4895" fmla="*/ 8506167 w 12192001"/>
              <a:gd name="connsiteY87-4896" fmla="*/ 1938164 h 2344739"/>
              <a:gd name="connsiteX88-4897" fmla="*/ 8497968 w 12192001"/>
              <a:gd name="connsiteY88-4898" fmla="*/ 1940902 h 2344739"/>
              <a:gd name="connsiteX89-4899" fmla="*/ 8497594 w 12192001"/>
              <a:gd name="connsiteY89-4900" fmla="*/ 1940723 h 2344739"/>
              <a:gd name="connsiteX90-4901" fmla="*/ 8490249 w 12192001"/>
              <a:gd name="connsiteY90-4902" fmla="*/ 1943773 h 2344739"/>
              <a:gd name="connsiteX91-4903" fmla="*/ 8367182 w 12192001"/>
              <a:gd name="connsiteY91-4904" fmla="*/ 1957815 h 2344739"/>
              <a:gd name="connsiteX92-4905" fmla="*/ 8353799 w 12192001"/>
              <a:gd name="connsiteY92-4906" fmla="*/ 1958009 h 2344739"/>
              <a:gd name="connsiteX93-4907" fmla="*/ 8352373 w 12192001"/>
              <a:gd name="connsiteY93-4908" fmla="*/ 1957169 h 2344739"/>
              <a:gd name="connsiteX94-4909" fmla="*/ 8320104 w 12192001"/>
              <a:gd name="connsiteY94-4910" fmla="*/ 1974587 h 2344739"/>
              <a:gd name="connsiteX95-4911" fmla="*/ 8314433 w 12192001"/>
              <a:gd name="connsiteY95-4912" fmla="*/ 1974913 h 2344739"/>
              <a:gd name="connsiteX96-4913" fmla="*/ 8295174 w 12192001"/>
              <a:gd name="connsiteY96-4914" fmla="*/ 1988808 h 2344739"/>
              <a:gd name="connsiteX97-4915" fmla="*/ 8284276 w 12192001"/>
              <a:gd name="connsiteY97-4916" fmla="*/ 1994631 h 2344739"/>
              <a:gd name="connsiteX98-4917" fmla="*/ 8283150 w 12192001"/>
              <a:gd name="connsiteY98-4918" fmla="*/ 1999074 h 2344739"/>
              <a:gd name="connsiteX99-4919" fmla="*/ 8266076 w 12192001"/>
              <a:gd name="connsiteY99-4920" fmla="*/ 2006249 h 2344739"/>
              <a:gd name="connsiteX100-4921" fmla="*/ 8263377 w 12192001"/>
              <a:gd name="connsiteY100-4922" fmla="*/ 2006019 h 2344739"/>
              <a:gd name="connsiteX101-4923" fmla="*/ 8252033 w 12192001"/>
              <a:gd name="connsiteY101-4924" fmla="*/ 2015862 h 2344739"/>
              <a:gd name="connsiteX102-4925" fmla="*/ 8245834 w 12192001"/>
              <a:gd name="connsiteY102-4926" fmla="*/ 2028854 h 2344739"/>
              <a:gd name="connsiteX103-4927" fmla="*/ 8090272 w 12192001"/>
              <a:gd name="connsiteY103-4928" fmla="*/ 2075015 h 2344739"/>
              <a:gd name="connsiteX104-4929" fmla="*/ 7905407 w 12192001"/>
              <a:gd name="connsiteY104-4930" fmla="*/ 2116988 h 2344739"/>
              <a:gd name="connsiteX105-4931" fmla="*/ 7718745 w 12192001"/>
              <a:gd name="connsiteY105-4932" fmla="*/ 2142703 h 2344739"/>
              <a:gd name="connsiteX106-4933" fmla="*/ 7614347 w 12192001"/>
              <a:gd name="connsiteY106-4934" fmla="*/ 2139232 h 2344739"/>
              <a:gd name="connsiteX107-4935" fmla="*/ 7527543 w 12192001"/>
              <a:gd name="connsiteY107-4936" fmla="*/ 2145060 h 2344739"/>
              <a:gd name="connsiteX108-4937" fmla="*/ 7519571 w 12192001"/>
              <a:gd name="connsiteY108-4938" fmla="*/ 2147613 h 2344739"/>
              <a:gd name="connsiteX109-4939" fmla="*/ 7507411 w 12192001"/>
              <a:gd name="connsiteY109-4940" fmla="*/ 2148948 h 2344739"/>
              <a:gd name="connsiteX110-4941" fmla="*/ 7507040 w 12192001"/>
              <a:gd name="connsiteY110-4942" fmla="*/ 2148621 h 2344739"/>
              <a:gd name="connsiteX111-4943" fmla="*/ 7495795 w 12192001"/>
              <a:gd name="connsiteY111-4944" fmla="*/ 2150573 h 2344739"/>
              <a:gd name="connsiteX112-4945" fmla="*/ 7405391 w 12192001"/>
              <a:gd name="connsiteY112-4946" fmla="*/ 2142468 h 2344739"/>
              <a:gd name="connsiteX113-4947" fmla="*/ 7312180 w 12192001"/>
              <a:gd name="connsiteY113-4948" fmla="*/ 2132873 h 2344739"/>
              <a:gd name="connsiteX114-4949" fmla="*/ 7310853 w 12192001"/>
              <a:gd name="connsiteY114-4950" fmla="*/ 2131431 h 2344739"/>
              <a:gd name="connsiteX115-4951" fmla="*/ 7218559 w 12192001"/>
              <a:gd name="connsiteY115-4952" fmla="*/ 2156680 h 2344739"/>
              <a:gd name="connsiteX116-4953" fmla="*/ 7201101 w 12192001"/>
              <a:gd name="connsiteY116-4954" fmla="*/ 2161230 h 2344739"/>
              <a:gd name="connsiteX117-4955" fmla="*/ 7197004 w 12192001"/>
              <a:gd name="connsiteY117-4956" fmla="*/ 2166588 h 2344739"/>
              <a:gd name="connsiteX118-4957" fmla="*/ 7170808 w 12192001"/>
              <a:gd name="connsiteY118-4958" fmla="*/ 2171236 h 2344739"/>
              <a:gd name="connsiteX119-4959" fmla="*/ 7096988 w 12192001"/>
              <a:gd name="connsiteY119-4960" fmla="*/ 2183464 h 2344739"/>
              <a:gd name="connsiteX120-4961" fmla="*/ 7018496 w 12192001"/>
              <a:gd name="connsiteY120-4962" fmla="*/ 2183090 h 2344739"/>
              <a:gd name="connsiteX121-4963" fmla="*/ 6904146 w 12192001"/>
              <a:gd name="connsiteY121-4964" fmla="*/ 2212596 h 2344739"/>
              <a:gd name="connsiteX122-4965" fmla="*/ 6708222 w 12192001"/>
              <a:gd name="connsiteY122-4966" fmla="*/ 2240551 h 2344739"/>
              <a:gd name="connsiteX123-4967" fmla="*/ 6549454 w 12192001"/>
              <a:gd name="connsiteY123-4968" fmla="*/ 2269327 h 2344739"/>
              <a:gd name="connsiteX124-4969" fmla="*/ 6317560 w 12192001"/>
              <a:gd name="connsiteY124-4970" fmla="*/ 2316127 h 2344739"/>
              <a:gd name="connsiteX125-4971" fmla="*/ 6168674 w 12192001"/>
              <a:gd name="connsiteY125-4972" fmla="*/ 2318214 h 2344739"/>
              <a:gd name="connsiteX126-4973" fmla="*/ 6073848 w 12192001"/>
              <a:gd name="connsiteY126-4974" fmla="*/ 2338676 h 2344739"/>
              <a:gd name="connsiteX127-4975" fmla="*/ 6068529 w 12192001"/>
              <a:gd name="connsiteY127-4976" fmla="*/ 2337139 h 2344739"/>
              <a:gd name="connsiteX128-4977" fmla="*/ 6048638 w 12192001"/>
              <a:gd name="connsiteY128-4978" fmla="*/ 2337822 h 2344739"/>
              <a:gd name="connsiteX129-4979" fmla="*/ 6041285 w 12192001"/>
              <a:gd name="connsiteY129-4980" fmla="*/ 2329473 h 2344739"/>
              <a:gd name="connsiteX130-4981" fmla="*/ 6010090 w 12192001"/>
              <a:gd name="connsiteY130-4982" fmla="*/ 2324380 h 2344739"/>
              <a:gd name="connsiteX131-4983" fmla="*/ 5957375 w 12192001"/>
              <a:gd name="connsiteY131-4984" fmla="*/ 2328024 h 2344739"/>
              <a:gd name="connsiteX132-4985" fmla="*/ 5758919 w 12192001"/>
              <a:gd name="connsiteY132-4986" fmla="*/ 2343716 h 2344739"/>
              <a:gd name="connsiteX133-4987" fmla="*/ 5626960 w 12192001"/>
              <a:gd name="connsiteY133-4988" fmla="*/ 2344739 h 2344739"/>
              <a:gd name="connsiteX134-4989" fmla="*/ 5470906 w 12192001"/>
              <a:gd name="connsiteY134-4990" fmla="*/ 2330719 h 2344739"/>
              <a:gd name="connsiteX135-4991" fmla="*/ 5432761 w 12192001"/>
              <a:gd name="connsiteY135-4992" fmla="*/ 2319466 h 2344739"/>
              <a:gd name="connsiteX136-4993" fmla="*/ 5381669 w 12192001"/>
              <a:gd name="connsiteY136-4994" fmla="*/ 2301764 h 2344739"/>
              <a:gd name="connsiteX137-4995" fmla="*/ 5261764 w 12192001"/>
              <a:gd name="connsiteY137-4996" fmla="*/ 2281347 h 2344739"/>
              <a:gd name="connsiteX138-4997" fmla="*/ 5222961 w 12192001"/>
              <a:gd name="connsiteY138-4998" fmla="*/ 2270223 h 2344739"/>
              <a:gd name="connsiteX139-4999" fmla="*/ 5174660 w 12192001"/>
              <a:gd name="connsiteY139-5000" fmla="*/ 2267233 h 2344739"/>
              <a:gd name="connsiteX140-5001" fmla="*/ 5156554 w 12192001"/>
              <a:gd name="connsiteY140-5002" fmla="*/ 2260010 h 2344739"/>
              <a:gd name="connsiteX141-5003" fmla="*/ 5142599 w 12192001"/>
              <a:gd name="connsiteY141-5004" fmla="*/ 2256610 h 2344739"/>
              <a:gd name="connsiteX142-5005" fmla="*/ 5139596 w 12192001"/>
              <a:gd name="connsiteY142-5006" fmla="*/ 2254509 h 2344739"/>
              <a:gd name="connsiteX143-5007" fmla="*/ 5121659 w 12192001"/>
              <a:gd name="connsiteY143-5008" fmla="*/ 2243656 h 2344739"/>
              <a:gd name="connsiteX144-5009" fmla="*/ 5065790 w 12192001"/>
              <a:gd name="connsiteY144-5010" fmla="*/ 2250227 h 2344739"/>
              <a:gd name="connsiteX145-5011" fmla="*/ 5011514 w 12192001"/>
              <a:gd name="connsiteY145-5012" fmla="*/ 2233846 h 2344739"/>
              <a:gd name="connsiteX146-5013" fmla="*/ 4840441 w 12192001"/>
              <a:gd name="connsiteY146-5014" fmla="*/ 2209829 h 2344739"/>
              <a:gd name="connsiteX147-5015" fmla="*/ 4762447 w 12192001"/>
              <a:gd name="connsiteY147-5016" fmla="*/ 2182061 h 2344739"/>
              <a:gd name="connsiteX148-5017" fmla="*/ 4723186 w 12192001"/>
              <a:gd name="connsiteY148-5018" fmla="*/ 2173047 h 2344739"/>
              <a:gd name="connsiteX149-5019" fmla="*/ 4721176 w 12192001"/>
              <a:gd name="connsiteY149-5020" fmla="*/ 2172298 h 2344739"/>
              <a:gd name="connsiteX150-5021" fmla="*/ 4722111 w 12192001"/>
              <a:gd name="connsiteY150-5022" fmla="*/ 2172087 h 2344739"/>
              <a:gd name="connsiteX151-5023" fmla="*/ 4717202 w 12192001"/>
              <a:gd name="connsiteY151-5024" fmla="*/ 2170817 h 2344739"/>
              <a:gd name="connsiteX152-5025" fmla="*/ 4721176 w 12192001"/>
              <a:gd name="connsiteY152-5026" fmla="*/ 2172298 h 2344739"/>
              <a:gd name="connsiteX153-5027" fmla="*/ 4715526 w 12192001"/>
              <a:gd name="connsiteY153-5028" fmla="*/ 2173573 h 2344739"/>
              <a:gd name="connsiteX154-5029" fmla="*/ 4515814 w 12192001"/>
              <a:gd name="connsiteY154-5030" fmla="*/ 2163671 h 2344739"/>
              <a:gd name="connsiteX155-5031" fmla="*/ 4428543 w 12192001"/>
              <a:gd name="connsiteY155-5032" fmla="*/ 2153020 h 2344739"/>
              <a:gd name="connsiteX156-5033" fmla="*/ 4362875 w 12192001"/>
              <a:gd name="connsiteY156-5034" fmla="*/ 2151674 h 2344739"/>
              <a:gd name="connsiteX157-5035" fmla="*/ 4316966 w 12192001"/>
              <a:gd name="connsiteY157-5036" fmla="*/ 2158289 h 2344739"/>
              <a:gd name="connsiteX158-5037" fmla="*/ 4315110 w 12192001"/>
              <a:gd name="connsiteY158-5038" fmla="*/ 2156948 h 2344739"/>
              <a:gd name="connsiteX159-5039" fmla="*/ 4295144 w 12192001"/>
              <a:gd name="connsiteY159-5040" fmla="*/ 2155069 h 2344739"/>
              <a:gd name="connsiteX160-5041" fmla="*/ 4290064 w 12192001"/>
              <a:gd name="connsiteY160-5042" fmla="*/ 2157986 h 2344739"/>
              <a:gd name="connsiteX161-5043" fmla="*/ 4276142 w 12192001"/>
              <a:gd name="connsiteY161-5044" fmla="*/ 2157740 h 2344739"/>
              <a:gd name="connsiteX162-5045" fmla="*/ 4248117 w 12192001"/>
              <a:gd name="connsiteY162-5046" fmla="*/ 2160064 h 2344739"/>
              <a:gd name="connsiteX163-5047" fmla="*/ 4202051 w 12192001"/>
              <a:gd name="connsiteY163-5048" fmla="*/ 2157269 h 2344739"/>
              <a:gd name="connsiteX164-5049" fmla="*/ 4201745 w 12192001"/>
              <a:gd name="connsiteY164-5050" fmla="*/ 2156010 h 2344739"/>
              <a:gd name="connsiteX165-5051" fmla="*/ 4191248 w 12192001"/>
              <a:gd name="connsiteY165-5052" fmla="*/ 2150376 h 2344739"/>
              <a:gd name="connsiteX166-5053" fmla="*/ 4142745 w 12192001"/>
              <a:gd name="connsiteY166-5054" fmla="*/ 2134511 h 2344739"/>
              <a:gd name="connsiteX167-5055" fmla="*/ 4083097 w 12192001"/>
              <a:gd name="connsiteY167-5056" fmla="*/ 2107978 h 2344739"/>
              <a:gd name="connsiteX168-5057" fmla="*/ 4074546 w 12192001"/>
              <a:gd name="connsiteY168-5058" fmla="*/ 2107143 h 2344739"/>
              <a:gd name="connsiteX169-5059" fmla="*/ 4074427 w 12192001"/>
              <a:gd name="connsiteY169-5060" fmla="*/ 2106844 h 2344739"/>
              <a:gd name="connsiteX170-5061" fmla="*/ 4065510 w 12192001"/>
              <a:gd name="connsiteY170-5062" fmla="*/ 2105400 h 2344739"/>
              <a:gd name="connsiteX171-5063" fmla="*/ 4058954 w 12192001"/>
              <a:gd name="connsiteY171-5064" fmla="*/ 2105618 h 2344739"/>
              <a:gd name="connsiteX172-5065" fmla="*/ 4042364 w 12192001"/>
              <a:gd name="connsiteY172-5066" fmla="*/ 2103997 h 2344739"/>
              <a:gd name="connsiteX173-5067" fmla="*/ 4036997 w 12192001"/>
              <a:gd name="connsiteY173-5068" fmla="*/ 2101563 h 2344739"/>
              <a:gd name="connsiteX174-5069" fmla="*/ 4035363 w 12192001"/>
              <a:gd name="connsiteY174-5070" fmla="*/ 2097896 h 2344739"/>
              <a:gd name="connsiteX175-5071" fmla="*/ 4033778 w 12192001"/>
              <a:gd name="connsiteY175-5072" fmla="*/ 2098131 h 2344739"/>
              <a:gd name="connsiteX176-5073" fmla="*/ 4004538 w 12192001"/>
              <a:gd name="connsiteY176-5074" fmla="*/ 2085563 h 2344739"/>
              <a:gd name="connsiteX177-5075" fmla="*/ 3936846 w 12192001"/>
              <a:gd name="connsiteY177-5076" fmla="*/ 2068106 h 2344739"/>
              <a:gd name="connsiteX178-5077" fmla="*/ 3897275 w 12192001"/>
              <a:gd name="connsiteY178-5078" fmla="*/ 2062451 h 2344739"/>
              <a:gd name="connsiteX179-5079" fmla="*/ 3789760 w 12192001"/>
              <a:gd name="connsiteY179-5080" fmla="*/ 2042213 h 2344739"/>
              <a:gd name="connsiteX180-5081" fmla="*/ 3682513 w 12192001"/>
              <a:gd name="connsiteY180-5082" fmla="*/ 2018290 h 2344739"/>
              <a:gd name="connsiteX181-5083" fmla="*/ 3610035 w 12192001"/>
              <a:gd name="connsiteY181-5084" fmla="*/ 1986019 h 2344739"/>
              <a:gd name="connsiteX182-5085" fmla="*/ 3603855 w 12192001"/>
              <a:gd name="connsiteY182-5086" fmla="*/ 1987381 h 2344739"/>
              <a:gd name="connsiteX183-5087" fmla="*/ 3594736 w 12192001"/>
              <a:gd name="connsiteY183-5088" fmla="*/ 1987545 h 2344739"/>
              <a:gd name="connsiteX184-5089" fmla="*/ 3594501 w 12192001"/>
              <a:gd name="connsiteY184-5090" fmla="*/ 1987276 h 2344739"/>
              <a:gd name="connsiteX185-5091" fmla="*/ 3585978 w 12192001"/>
              <a:gd name="connsiteY185-5092" fmla="*/ 1987966 h 2344739"/>
              <a:gd name="connsiteX186-5093" fmla="*/ 3536135 w 12192001"/>
              <a:gd name="connsiteY186-5094" fmla="*/ 1978267 h 2344739"/>
              <a:gd name="connsiteX187-5095" fmla="*/ 3473223 w 12192001"/>
              <a:gd name="connsiteY187-5096" fmla="*/ 1974606 h 2344739"/>
              <a:gd name="connsiteX188-5097" fmla="*/ 3400728 w 12192001"/>
              <a:gd name="connsiteY188-5098" fmla="*/ 1962558 h 2344739"/>
              <a:gd name="connsiteX189-5099" fmla="*/ 3363888 w 12192001"/>
              <a:gd name="connsiteY189-5100" fmla="*/ 1979510 h 2344739"/>
              <a:gd name="connsiteX190-5101" fmla="*/ 3344026 w 12192001"/>
              <a:gd name="connsiteY190-5102" fmla="*/ 1981192 h 2344739"/>
              <a:gd name="connsiteX191-5103" fmla="*/ 3341698 w 12192001"/>
              <a:gd name="connsiteY191-5104" fmla="*/ 1980217 h 2344739"/>
              <a:gd name="connsiteX192-5105" fmla="*/ 3262356 w 12192001"/>
              <a:gd name="connsiteY192-5106" fmla="*/ 1986094 h 2344739"/>
              <a:gd name="connsiteX193-5107" fmla="*/ 3142556 w 12192001"/>
              <a:gd name="connsiteY193-5108" fmla="*/ 1993869 h 2344739"/>
              <a:gd name="connsiteX194-5109" fmla="*/ 3030291 w 12192001"/>
              <a:gd name="connsiteY194-5110" fmla="*/ 1996512 h 2344739"/>
              <a:gd name="connsiteX195-5111" fmla="*/ 2781569 w 12192001"/>
              <a:gd name="connsiteY195-5112" fmla="*/ 2018333 h 2344739"/>
              <a:gd name="connsiteX196-5113" fmla="*/ 2646527 w 12192001"/>
              <a:gd name="connsiteY196-5114" fmla="*/ 2028869 h 2344739"/>
              <a:gd name="connsiteX197-5115" fmla="*/ 2568028 w 12192001"/>
              <a:gd name="connsiteY197-5116" fmla="*/ 2002628 h 2344739"/>
              <a:gd name="connsiteX198-5117" fmla="*/ 2443255 w 12192001"/>
              <a:gd name="connsiteY198-5118" fmla="*/ 2016529 h 2344739"/>
              <a:gd name="connsiteX199-5119" fmla="*/ 2315112 w 12192001"/>
              <a:gd name="connsiteY199-5120" fmla="*/ 2024996 h 2344739"/>
              <a:gd name="connsiteX200-5121" fmla="*/ 2208578 w 12192001"/>
              <a:gd name="connsiteY200-5122" fmla="*/ 2019763 h 2344739"/>
              <a:gd name="connsiteX201-5123" fmla="*/ 2094665 w 12192001"/>
              <a:gd name="connsiteY201-5124" fmla="*/ 2003052 h 2344739"/>
              <a:gd name="connsiteX202-5125" fmla="*/ 1997356 w 12192001"/>
              <a:gd name="connsiteY202-5126" fmla="*/ 1995032 h 2344739"/>
              <a:gd name="connsiteX203-5127" fmla="*/ 1928172 w 12192001"/>
              <a:gd name="connsiteY203-5128" fmla="*/ 2016977 h 2344739"/>
              <a:gd name="connsiteX204-5129" fmla="*/ 1921650 w 12192001"/>
              <a:gd name="connsiteY204-5130" fmla="*/ 2012146 h 2344739"/>
              <a:gd name="connsiteX205-5131" fmla="*/ 1873080 w 12192001"/>
              <a:gd name="connsiteY205-5132" fmla="*/ 2013741 h 2344739"/>
              <a:gd name="connsiteX206-5133" fmla="*/ 1786655 w 12192001"/>
              <a:gd name="connsiteY206-5134" fmla="*/ 2041363 h 2344739"/>
              <a:gd name="connsiteX207-5135" fmla="*/ 1738204 w 12192001"/>
              <a:gd name="connsiteY207-5136" fmla="*/ 2036312 h 2344739"/>
              <a:gd name="connsiteX208-5137" fmla="*/ 1675071 w 12192001"/>
              <a:gd name="connsiteY208-5138" fmla="*/ 2019963 h 2344739"/>
              <a:gd name="connsiteX209-5139" fmla="*/ 1608669 w 12192001"/>
              <a:gd name="connsiteY209-5140" fmla="*/ 2013066 h 2344739"/>
              <a:gd name="connsiteX210-5141" fmla="*/ 1496110 w 12192001"/>
              <a:gd name="connsiteY210-5142" fmla="*/ 1987476 h 2344739"/>
              <a:gd name="connsiteX211-5143" fmla="*/ 1149979 w 12192001"/>
              <a:gd name="connsiteY211-5144" fmla="*/ 1938041 h 2344739"/>
              <a:gd name="connsiteX212-5145" fmla="*/ 858269 w 12192001"/>
              <a:gd name="connsiteY212-5146" fmla="*/ 1928608 h 2344739"/>
              <a:gd name="connsiteX213-5147" fmla="*/ 837540 w 12192001"/>
              <a:gd name="connsiteY213-5148" fmla="*/ 1929821 h 2344739"/>
              <a:gd name="connsiteX214-5149" fmla="*/ 816809 w 12192001"/>
              <a:gd name="connsiteY214-5150" fmla="*/ 1927857 h 2344739"/>
              <a:gd name="connsiteX215-5151" fmla="*/ 811506 w 12192001"/>
              <a:gd name="connsiteY215-5152" fmla="*/ 1930751 h 2344739"/>
              <a:gd name="connsiteX216-5153" fmla="*/ 797041 w 12192001"/>
              <a:gd name="connsiteY216-5154" fmla="*/ 1930446 h 2344739"/>
              <a:gd name="connsiteX217-5155" fmla="*/ 767901 w 12192001"/>
              <a:gd name="connsiteY217-5156" fmla="*/ 1932653 h 2344739"/>
              <a:gd name="connsiteX218-5157" fmla="*/ 763053 w 12192001"/>
              <a:gd name="connsiteY218-5158" fmla="*/ 1930432 h 2344739"/>
              <a:gd name="connsiteX219-5159" fmla="*/ 720047 w 12192001"/>
              <a:gd name="connsiteY219-5160" fmla="*/ 1929661 h 2344739"/>
              <a:gd name="connsiteX220-5161" fmla="*/ 719742 w 12192001"/>
              <a:gd name="connsiteY220-5162" fmla="*/ 1928399 h 2344739"/>
              <a:gd name="connsiteX221-5163" fmla="*/ 708875 w 12192001"/>
              <a:gd name="connsiteY221-5164" fmla="*/ 1922722 h 2344739"/>
              <a:gd name="connsiteX222-5165" fmla="*/ 596792 w 12192001"/>
              <a:gd name="connsiteY222-5166" fmla="*/ 1879864 h 2344739"/>
              <a:gd name="connsiteX223-5167" fmla="*/ 578535 w 12192001"/>
              <a:gd name="connsiteY223-5168" fmla="*/ 1877212 h 2344739"/>
              <a:gd name="connsiteX224-5169" fmla="*/ 571717 w 12192001"/>
              <a:gd name="connsiteY224-5170" fmla="*/ 1877401 h 2344739"/>
              <a:gd name="connsiteX225-5171" fmla="*/ 445099 w 12192001"/>
              <a:gd name="connsiteY225-5172" fmla="*/ 1839371 h 2344739"/>
              <a:gd name="connsiteX226-5173" fmla="*/ 404015 w 12192001"/>
              <a:gd name="connsiteY226-5174" fmla="*/ 1833548 h 2344739"/>
              <a:gd name="connsiteX227-5175" fmla="*/ 292435 w 12192001"/>
              <a:gd name="connsiteY227-5176" fmla="*/ 1812852 h 2344739"/>
              <a:gd name="connsiteX228-5177" fmla="*/ 118381 w 12192001"/>
              <a:gd name="connsiteY228-5178" fmla="*/ 1761047 h 2344739"/>
              <a:gd name="connsiteX229-5179" fmla="*/ 15526 w 12192001"/>
              <a:gd name="connsiteY229-5180" fmla="*/ 1758191 h 2344739"/>
              <a:gd name="connsiteX230-5181" fmla="*/ 2 w 12192001"/>
              <a:gd name="connsiteY230-5182" fmla="*/ 1752722 h 2344739"/>
              <a:gd name="connsiteX231-5183" fmla="*/ 1 w 12192001"/>
              <a:gd name="connsiteY231-5184" fmla="*/ 762497 h 2344739"/>
              <a:gd name="connsiteX232-5185" fmla="*/ 0 w 12192001"/>
              <a:gd name="connsiteY232-5186" fmla="*/ 762497 h 2344739"/>
              <a:gd name="connsiteX233-5187" fmla="*/ 0 w 12192001"/>
              <a:gd name="connsiteY233-5188" fmla="*/ 222213 h 2344739"/>
              <a:gd name="connsiteX234-5189" fmla="*/ 0 w 12192001"/>
              <a:gd name="connsiteY234-5190" fmla="*/ 0 h 2344739"/>
              <a:gd name="connsiteX0-5191" fmla="*/ 0 w 12192001"/>
              <a:gd name="connsiteY0-5192" fmla="*/ 0 h 2344739"/>
              <a:gd name="connsiteX1-5193" fmla="*/ 12192000 w 12192001"/>
              <a:gd name="connsiteY1-5194" fmla="*/ 0 h 2344739"/>
              <a:gd name="connsiteX2-5195" fmla="*/ 12192000 w 12192001"/>
              <a:gd name="connsiteY2-5196" fmla="*/ 222213 h 2344739"/>
              <a:gd name="connsiteX3-5197" fmla="*/ 12192000 w 12192001"/>
              <a:gd name="connsiteY3-5198" fmla="*/ 389190 h 2344739"/>
              <a:gd name="connsiteX4-5199" fmla="*/ 12192001 w 12192001"/>
              <a:gd name="connsiteY4-5200" fmla="*/ 579739 h 2344739"/>
              <a:gd name="connsiteX5-5201" fmla="*/ 12184838 w 12192001"/>
              <a:gd name="connsiteY5-5202" fmla="*/ 584189 h 2344739"/>
              <a:gd name="connsiteX6-5203" fmla="*/ 12155215 w 12192001"/>
              <a:gd name="connsiteY6-5204" fmla="*/ 597366 h 2344739"/>
              <a:gd name="connsiteX7-5205" fmla="*/ 12138067 w 12192001"/>
              <a:gd name="connsiteY7-5206" fmla="*/ 623179 h 2344739"/>
              <a:gd name="connsiteX8-5207" fmla="*/ 12125179 w 12192001"/>
              <a:gd name="connsiteY8-5208" fmla="*/ 624690 h 2344739"/>
              <a:gd name="connsiteX9-5209" fmla="*/ 12122859 w 12192001"/>
              <a:gd name="connsiteY9-5210" fmla="*/ 624794 h 2344739"/>
              <a:gd name="connsiteX10-5211" fmla="*/ 12115706 w 12192001"/>
              <a:gd name="connsiteY10-5212" fmla="*/ 628608 h 2344739"/>
              <a:gd name="connsiteX11-5213" fmla="*/ 12098349 w 12192001"/>
              <a:gd name="connsiteY11-5214" fmla="*/ 628139 h 2344739"/>
              <a:gd name="connsiteX12-5215" fmla="*/ 12085925 w 12192001"/>
              <a:gd name="connsiteY12-5216" fmla="*/ 636341 h 2344739"/>
              <a:gd name="connsiteX13-5217" fmla="*/ 12029925 w 12192001"/>
              <a:gd name="connsiteY13-5218" fmla="*/ 680009 h 2344739"/>
              <a:gd name="connsiteX14-5219" fmla="*/ 11994685 w 12192001"/>
              <a:gd name="connsiteY14-5220" fmla="*/ 703458 h 2344739"/>
              <a:gd name="connsiteX15-5221" fmla="*/ 11978569 w 12192001"/>
              <a:gd name="connsiteY15-5222" fmla="*/ 708161 h 2344739"/>
              <a:gd name="connsiteX16-5223" fmla="*/ 11957898 w 12192001"/>
              <a:gd name="connsiteY16-5224" fmla="*/ 717558 h 2344739"/>
              <a:gd name="connsiteX17-5225" fmla="*/ 11919306 w 12192001"/>
              <a:gd name="connsiteY17-5226" fmla="*/ 730883 h 2344739"/>
              <a:gd name="connsiteX18-5227" fmla="*/ 11902508 w 12192001"/>
              <a:gd name="connsiteY18-5228" fmla="*/ 742426 h 2344739"/>
              <a:gd name="connsiteX19-5229" fmla="*/ 11893900 w 12192001"/>
              <a:gd name="connsiteY19-5230" fmla="*/ 744791 h 2344739"/>
              <a:gd name="connsiteX20-5231" fmla="*/ 11890820 w 12192001"/>
              <a:gd name="connsiteY20-5232" fmla="*/ 755729 h 2344739"/>
              <a:gd name="connsiteX21-5233" fmla="*/ 11869628 w 12192001"/>
              <a:gd name="connsiteY21-5234" fmla="*/ 777816 h 2344739"/>
              <a:gd name="connsiteX22-5235" fmla="*/ 11812228 w 12192001"/>
              <a:gd name="connsiteY22-5236" fmla="*/ 797659 h 2344739"/>
              <a:gd name="connsiteX23-5237" fmla="*/ 11748619 w 12192001"/>
              <a:gd name="connsiteY23-5238" fmla="*/ 872002 h 2344739"/>
              <a:gd name="connsiteX24-5239" fmla="*/ 11595155 w 12192001"/>
              <a:gd name="connsiteY24-5240" fmla="*/ 918898 h 2344739"/>
              <a:gd name="connsiteX25-5241" fmla="*/ 11522499 w 12192001"/>
              <a:gd name="connsiteY25-5242" fmla="*/ 999965 h 2344739"/>
              <a:gd name="connsiteX26-5243" fmla="*/ 11245526 w 12192001"/>
              <a:gd name="connsiteY26-5244" fmla="*/ 1274060 h 2344739"/>
              <a:gd name="connsiteX27-5245" fmla="*/ 11227161 w 12192001"/>
              <a:gd name="connsiteY27-5246" fmla="*/ 1276236 h 2344739"/>
              <a:gd name="connsiteX28-5247" fmla="*/ 11216939 w 12192001"/>
              <a:gd name="connsiteY28-5248" fmla="*/ 1275961 h 2344739"/>
              <a:gd name="connsiteX29-5249" fmla="*/ 11216036 w 12192001"/>
              <a:gd name="connsiteY29-5250" fmla="*/ 1275018 h 2344739"/>
              <a:gd name="connsiteX30-5251" fmla="*/ 11187737 w 12192001"/>
              <a:gd name="connsiteY30-5252" fmla="*/ 1292383 h 2344739"/>
              <a:gd name="connsiteX31-5253" fmla="*/ 11183353 w 12192001"/>
              <a:gd name="connsiteY31-5254" fmla="*/ 1292525 h 2344739"/>
              <a:gd name="connsiteX32-5255" fmla="*/ 11165706 w 12192001"/>
              <a:gd name="connsiteY32-5256" fmla="*/ 1306612 h 2344739"/>
              <a:gd name="connsiteX33-5257" fmla="*/ 11156163 w 12192001"/>
              <a:gd name="connsiteY33-5258" fmla="*/ 1312414 h 2344739"/>
              <a:gd name="connsiteX34-5259" fmla="*/ 11154348 w 12192001"/>
              <a:gd name="connsiteY34-5260" fmla="*/ 1317097 h 2344739"/>
              <a:gd name="connsiteX35-5261" fmla="*/ 11139813 w 12192001"/>
              <a:gd name="connsiteY35-5262" fmla="*/ 1324115 h 2344739"/>
              <a:gd name="connsiteX36-5263" fmla="*/ 11137813 w 12192001"/>
              <a:gd name="connsiteY36-5264" fmla="*/ 1323772 h 2344739"/>
              <a:gd name="connsiteX37-5265" fmla="*/ 11127060 w 12192001"/>
              <a:gd name="connsiteY37-5266" fmla="*/ 1333832 h 2344739"/>
              <a:gd name="connsiteX38-5267" fmla="*/ 11119543 w 12192001"/>
              <a:gd name="connsiteY38-5268" fmla="*/ 1347424 h 2344739"/>
              <a:gd name="connsiteX39-5269" fmla="*/ 10893535 w 12192001"/>
              <a:gd name="connsiteY39-5270" fmla="*/ 1473399 h 2344739"/>
              <a:gd name="connsiteX40-5271" fmla="*/ 10772152 w 12192001"/>
              <a:gd name="connsiteY40-5272" fmla="*/ 1523191 h 2344739"/>
              <a:gd name="connsiteX41-5273" fmla="*/ 10626520 w 12192001"/>
              <a:gd name="connsiteY41-5274" fmla="*/ 1559229 h 2344739"/>
              <a:gd name="connsiteX42-5275" fmla="*/ 10580747 w 12192001"/>
              <a:gd name="connsiteY42-5276" fmla="*/ 1568689 h 2344739"/>
              <a:gd name="connsiteX43-5277" fmla="*/ 10546642 w 12192001"/>
              <a:gd name="connsiteY43-5278" fmla="*/ 1598423 h 2344739"/>
              <a:gd name="connsiteX44-5279" fmla="*/ 10528495 w 12192001"/>
              <a:gd name="connsiteY44-5280" fmla="*/ 1596907 h 2344739"/>
              <a:gd name="connsiteX45-5281" fmla="*/ 10525298 w 12192001"/>
              <a:gd name="connsiteY45-5282" fmla="*/ 1596411 h 2344739"/>
              <a:gd name="connsiteX46-5283" fmla="*/ 10513981 w 12192001"/>
              <a:gd name="connsiteY46-5284" fmla="*/ 1599537 h 2344739"/>
              <a:gd name="connsiteX47-5285" fmla="*/ 10490587 w 12192001"/>
              <a:gd name="connsiteY47-5286" fmla="*/ 1594156 h 2344739"/>
              <a:gd name="connsiteX48-5287" fmla="*/ 10470270 w 12192001"/>
              <a:gd name="connsiteY48-5288" fmla="*/ 1601693 h 2344739"/>
              <a:gd name="connsiteX49-5289" fmla="*/ 10375894 w 12192001"/>
              <a:gd name="connsiteY49-5290" fmla="*/ 1644598 h 2344739"/>
              <a:gd name="connsiteX50-5291" fmla="*/ 10318190 w 12192001"/>
              <a:gd name="connsiteY50-5292" fmla="*/ 1666221 h 2344739"/>
              <a:gd name="connsiteX51-5293" fmla="*/ 10294319 w 12192001"/>
              <a:gd name="connsiteY51-5294" fmla="*/ 1668079 h 2344739"/>
              <a:gd name="connsiteX52-5295" fmla="*/ 10262295 w 12192001"/>
              <a:gd name="connsiteY52-5296" fmla="*/ 1674948 h 2344739"/>
              <a:gd name="connsiteX53-5297" fmla="*/ 10204270 w 12192001"/>
              <a:gd name="connsiteY53-5298" fmla="*/ 1682149 h 2344739"/>
              <a:gd name="connsiteX54-5299" fmla="*/ 10176611 w 12192001"/>
              <a:gd name="connsiteY54-5300" fmla="*/ 1692943 h 2344739"/>
              <a:gd name="connsiteX55-5301" fmla="*/ 10163922 w 12192001"/>
              <a:gd name="connsiteY55-5302" fmla="*/ 1693739 h 2344739"/>
              <a:gd name="connsiteX56-5303" fmla="*/ 10155160 w 12192001"/>
              <a:gd name="connsiteY56-5304" fmla="*/ 1707487 h 2344739"/>
              <a:gd name="connsiteX57-5305" fmla="*/ 10117119 w 12192001"/>
              <a:gd name="connsiteY57-5306" fmla="*/ 1731142 h 2344739"/>
              <a:gd name="connsiteX58-5307" fmla="*/ 10100445 w 12192001"/>
              <a:gd name="connsiteY58-5308" fmla="*/ 1742432 h 2344739"/>
              <a:gd name="connsiteX59-5309" fmla="*/ 10082169 w 12192001"/>
              <a:gd name="connsiteY59-5310" fmla="*/ 1743296 h 2344739"/>
              <a:gd name="connsiteX60-5311" fmla="*/ 10039240 w 12192001"/>
              <a:gd name="connsiteY60-5312" fmla="*/ 1741632 h 2344739"/>
              <a:gd name="connsiteX61-5313" fmla="*/ 9960019 w 12192001"/>
              <a:gd name="connsiteY61-5314" fmla="*/ 1757147 h 2344739"/>
              <a:gd name="connsiteX62-5315" fmla="*/ 9847792 w 12192001"/>
              <a:gd name="connsiteY62-5316" fmla="*/ 1763915 h 2344739"/>
              <a:gd name="connsiteX63-5317" fmla="*/ 9728309 w 12192001"/>
              <a:gd name="connsiteY63-5318" fmla="*/ 1784122 h 2344739"/>
              <a:gd name="connsiteX64-5319" fmla="*/ 9584507 w 12192001"/>
              <a:gd name="connsiteY64-5320" fmla="*/ 1795542 h 2344739"/>
              <a:gd name="connsiteX65-5321" fmla="*/ 9343052 w 12192001"/>
              <a:gd name="connsiteY65-5322" fmla="*/ 1841244 h 2344739"/>
              <a:gd name="connsiteX66-5323" fmla="*/ 9231370 w 12192001"/>
              <a:gd name="connsiteY66-5324" fmla="*/ 1893149 h 2344739"/>
              <a:gd name="connsiteX67-5325" fmla="*/ 9194810 w 12192001"/>
              <a:gd name="connsiteY67-5326" fmla="*/ 1903228 h 2344739"/>
              <a:gd name="connsiteX68-5327" fmla="*/ 9189246 w 12192001"/>
              <a:gd name="connsiteY68-5328" fmla="*/ 1912467 h 2344739"/>
              <a:gd name="connsiteX69-5329" fmla="*/ 9151232 w 12192001"/>
              <a:gd name="connsiteY69-5330" fmla="*/ 1923669 h 2344739"/>
              <a:gd name="connsiteX70-5331" fmla="*/ 9150210 w 12192001"/>
              <a:gd name="connsiteY70-5332" fmla="*/ 1922604 h 2344739"/>
              <a:gd name="connsiteX71-5333" fmla="*/ 9137318 w 12192001"/>
              <a:gd name="connsiteY71-5334" fmla="*/ 1920435 h 2344739"/>
              <a:gd name="connsiteX72-5335" fmla="*/ 9113812 w 12192001"/>
              <a:gd name="connsiteY72-5336" fmla="*/ 1919069 h 2344739"/>
              <a:gd name="connsiteX73-5337" fmla="*/ 9053453 w 12192001"/>
              <a:gd name="connsiteY73-5338" fmla="*/ 1910755 h 2344739"/>
              <a:gd name="connsiteX74-5339" fmla="*/ 9005486 w 12192001"/>
              <a:gd name="connsiteY74-5340" fmla="*/ 1914040 h 2344739"/>
              <a:gd name="connsiteX75-5341" fmla="*/ 9005201 w 12192001"/>
              <a:gd name="connsiteY75-5342" fmla="*/ 1913800 h 2344739"/>
              <a:gd name="connsiteX76-5343" fmla="*/ 8996232 w 12192001"/>
              <a:gd name="connsiteY76-5344" fmla="*/ 1915011 h 2344739"/>
              <a:gd name="connsiteX77-5345" fmla="*/ 8990394 w 12192001"/>
              <a:gd name="connsiteY77-5346" fmla="*/ 1917072 h 2344739"/>
              <a:gd name="connsiteX78-5347" fmla="*/ 8974337 w 12192001"/>
              <a:gd name="connsiteY78-5348" fmla="*/ 1920298 h 2344739"/>
              <a:gd name="connsiteX79-5349" fmla="*/ 8968011 w 12192001"/>
              <a:gd name="connsiteY79-5350" fmla="*/ 1919598 h 2344739"/>
              <a:gd name="connsiteX80-5351" fmla="*/ 8963048 w 12192001"/>
              <a:gd name="connsiteY80-5352" fmla="*/ 1917373 h 2344739"/>
              <a:gd name="connsiteX81-5353" fmla="*/ 8928988 w 12192001"/>
              <a:gd name="connsiteY81-5354" fmla="*/ 1914185 h 2344739"/>
              <a:gd name="connsiteX82-5355" fmla="*/ 8752444 w 12192001"/>
              <a:gd name="connsiteY82-5356" fmla="*/ 1933417 h 2344739"/>
              <a:gd name="connsiteX83-5357" fmla="*/ 8707847 w 12192001"/>
              <a:gd name="connsiteY83-5358" fmla="*/ 1935518 h 2344739"/>
              <a:gd name="connsiteX84-5359" fmla="*/ 8596071 w 12192001"/>
              <a:gd name="connsiteY84-5360" fmla="*/ 1944090 h 2344739"/>
              <a:gd name="connsiteX85-5361" fmla="*/ 8525230 w 12192001"/>
              <a:gd name="connsiteY85-5362" fmla="*/ 1929248 h 2344739"/>
              <a:gd name="connsiteX86-5363" fmla="*/ 8510983 w 12192001"/>
              <a:gd name="connsiteY86-5364" fmla="*/ 1935163 h 2344739"/>
              <a:gd name="connsiteX87-5365" fmla="*/ 8506167 w 12192001"/>
              <a:gd name="connsiteY87-5366" fmla="*/ 1938164 h 2344739"/>
              <a:gd name="connsiteX88-5367" fmla="*/ 8497968 w 12192001"/>
              <a:gd name="connsiteY88-5368" fmla="*/ 1940902 h 2344739"/>
              <a:gd name="connsiteX89-5369" fmla="*/ 8497594 w 12192001"/>
              <a:gd name="connsiteY89-5370" fmla="*/ 1940723 h 2344739"/>
              <a:gd name="connsiteX90-5371" fmla="*/ 8490249 w 12192001"/>
              <a:gd name="connsiteY90-5372" fmla="*/ 1943773 h 2344739"/>
              <a:gd name="connsiteX91-5373" fmla="*/ 8367182 w 12192001"/>
              <a:gd name="connsiteY91-5374" fmla="*/ 1957815 h 2344739"/>
              <a:gd name="connsiteX92-5375" fmla="*/ 8353799 w 12192001"/>
              <a:gd name="connsiteY92-5376" fmla="*/ 1958009 h 2344739"/>
              <a:gd name="connsiteX93-5377" fmla="*/ 8352373 w 12192001"/>
              <a:gd name="connsiteY93-5378" fmla="*/ 1957169 h 2344739"/>
              <a:gd name="connsiteX94-5379" fmla="*/ 8320104 w 12192001"/>
              <a:gd name="connsiteY94-5380" fmla="*/ 1974587 h 2344739"/>
              <a:gd name="connsiteX95-5381" fmla="*/ 8314433 w 12192001"/>
              <a:gd name="connsiteY95-5382" fmla="*/ 1974913 h 2344739"/>
              <a:gd name="connsiteX96-5383" fmla="*/ 8295174 w 12192001"/>
              <a:gd name="connsiteY96-5384" fmla="*/ 1988808 h 2344739"/>
              <a:gd name="connsiteX97-5385" fmla="*/ 8284276 w 12192001"/>
              <a:gd name="connsiteY97-5386" fmla="*/ 1994631 h 2344739"/>
              <a:gd name="connsiteX98-5387" fmla="*/ 8283150 w 12192001"/>
              <a:gd name="connsiteY98-5388" fmla="*/ 1999074 h 2344739"/>
              <a:gd name="connsiteX99-5389" fmla="*/ 8266076 w 12192001"/>
              <a:gd name="connsiteY99-5390" fmla="*/ 2006249 h 2344739"/>
              <a:gd name="connsiteX100-5391" fmla="*/ 8263377 w 12192001"/>
              <a:gd name="connsiteY100-5392" fmla="*/ 2006019 h 2344739"/>
              <a:gd name="connsiteX101-5393" fmla="*/ 8252033 w 12192001"/>
              <a:gd name="connsiteY101-5394" fmla="*/ 2015862 h 2344739"/>
              <a:gd name="connsiteX102-5395" fmla="*/ 8245834 w 12192001"/>
              <a:gd name="connsiteY102-5396" fmla="*/ 2028854 h 2344739"/>
              <a:gd name="connsiteX103-5397" fmla="*/ 8090272 w 12192001"/>
              <a:gd name="connsiteY103-5398" fmla="*/ 2075015 h 2344739"/>
              <a:gd name="connsiteX104-5399" fmla="*/ 7905407 w 12192001"/>
              <a:gd name="connsiteY104-5400" fmla="*/ 2116988 h 2344739"/>
              <a:gd name="connsiteX105-5401" fmla="*/ 7718745 w 12192001"/>
              <a:gd name="connsiteY105-5402" fmla="*/ 2142703 h 2344739"/>
              <a:gd name="connsiteX106-5403" fmla="*/ 7614347 w 12192001"/>
              <a:gd name="connsiteY106-5404" fmla="*/ 2139232 h 2344739"/>
              <a:gd name="connsiteX107-5405" fmla="*/ 7527543 w 12192001"/>
              <a:gd name="connsiteY107-5406" fmla="*/ 2145060 h 2344739"/>
              <a:gd name="connsiteX108-5407" fmla="*/ 7519571 w 12192001"/>
              <a:gd name="connsiteY108-5408" fmla="*/ 2147613 h 2344739"/>
              <a:gd name="connsiteX109-5409" fmla="*/ 7507411 w 12192001"/>
              <a:gd name="connsiteY109-5410" fmla="*/ 2148948 h 2344739"/>
              <a:gd name="connsiteX110-5411" fmla="*/ 7507040 w 12192001"/>
              <a:gd name="connsiteY110-5412" fmla="*/ 2148621 h 2344739"/>
              <a:gd name="connsiteX111-5413" fmla="*/ 7495795 w 12192001"/>
              <a:gd name="connsiteY111-5414" fmla="*/ 2150573 h 2344739"/>
              <a:gd name="connsiteX112-5415" fmla="*/ 7405391 w 12192001"/>
              <a:gd name="connsiteY112-5416" fmla="*/ 2142468 h 2344739"/>
              <a:gd name="connsiteX113-5417" fmla="*/ 7312180 w 12192001"/>
              <a:gd name="connsiteY113-5418" fmla="*/ 2132873 h 2344739"/>
              <a:gd name="connsiteX114-5419" fmla="*/ 7310853 w 12192001"/>
              <a:gd name="connsiteY114-5420" fmla="*/ 2131431 h 2344739"/>
              <a:gd name="connsiteX115-5421" fmla="*/ 7218559 w 12192001"/>
              <a:gd name="connsiteY115-5422" fmla="*/ 2156680 h 2344739"/>
              <a:gd name="connsiteX116-5423" fmla="*/ 7201101 w 12192001"/>
              <a:gd name="connsiteY116-5424" fmla="*/ 2161230 h 2344739"/>
              <a:gd name="connsiteX117-5425" fmla="*/ 7197004 w 12192001"/>
              <a:gd name="connsiteY117-5426" fmla="*/ 2166588 h 2344739"/>
              <a:gd name="connsiteX118-5427" fmla="*/ 7170808 w 12192001"/>
              <a:gd name="connsiteY118-5428" fmla="*/ 2171236 h 2344739"/>
              <a:gd name="connsiteX119-5429" fmla="*/ 7096988 w 12192001"/>
              <a:gd name="connsiteY119-5430" fmla="*/ 2183464 h 2344739"/>
              <a:gd name="connsiteX120-5431" fmla="*/ 7018496 w 12192001"/>
              <a:gd name="connsiteY120-5432" fmla="*/ 2183090 h 2344739"/>
              <a:gd name="connsiteX121-5433" fmla="*/ 6904146 w 12192001"/>
              <a:gd name="connsiteY121-5434" fmla="*/ 2212596 h 2344739"/>
              <a:gd name="connsiteX122-5435" fmla="*/ 6708222 w 12192001"/>
              <a:gd name="connsiteY122-5436" fmla="*/ 2240551 h 2344739"/>
              <a:gd name="connsiteX123-5437" fmla="*/ 6549454 w 12192001"/>
              <a:gd name="connsiteY123-5438" fmla="*/ 2269327 h 2344739"/>
              <a:gd name="connsiteX124-5439" fmla="*/ 6317560 w 12192001"/>
              <a:gd name="connsiteY124-5440" fmla="*/ 2316127 h 2344739"/>
              <a:gd name="connsiteX125-5441" fmla="*/ 6168674 w 12192001"/>
              <a:gd name="connsiteY125-5442" fmla="*/ 2318214 h 2344739"/>
              <a:gd name="connsiteX126-5443" fmla="*/ 6073848 w 12192001"/>
              <a:gd name="connsiteY126-5444" fmla="*/ 2338676 h 2344739"/>
              <a:gd name="connsiteX127-5445" fmla="*/ 6068529 w 12192001"/>
              <a:gd name="connsiteY127-5446" fmla="*/ 2337139 h 2344739"/>
              <a:gd name="connsiteX128-5447" fmla="*/ 6048638 w 12192001"/>
              <a:gd name="connsiteY128-5448" fmla="*/ 2337822 h 2344739"/>
              <a:gd name="connsiteX129-5449" fmla="*/ 6041285 w 12192001"/>
              <a:gd name="connsiteY129-5450" fmla="*/ 2329473 h 2344739"/>
              <a:gd name="connsiteX130-5451" fmla="*/ 6010090 w 12192001"/>
              <a:gd name="connsiteY130-5452" fmla="*/ 2324380 h 2344739"/>
              <a:gd name="connsiteX131-5453" fmla="*/ 5957375 w 12192001"/>
              <a:gd name="connsiteY131-5454" fmla="*/ 2328024 h 2344739"/>
              <a:gd name="connsiteX132-5455" fmla="*/ 5758919 w 12192001"/>
              <a:gd name="connsiteY132-5456" fmla="*/ 2343716 h 2344739"/>
              <a:gd name="connsiteX133-5457" fmla="*/ 5626960 w 12192001"/>
              <a:gd name="connsiteY133-5458" fmla="*/ 2344739 h 2344739"/>
              <a:gd name="connsiteX134-5459" fmla="*/ 5470906 w 12192001"/>
              <a:gd name="connsiteY134-5460" fmla="*/ 2330719 h 2344739"/>
              <a:gd name="connsiteX135-5461" fmla="*/ 5432761 w 12192001"/>
              <a:gd name="connsiteY135-5462" fmla="*/ 2319466 h 2344739"/>
              <a:gd name="connsiteX136-5463" fmla="*/ 5381669 w 12192001"/>
              <a:gd name="connsiteY136-5464" fmla="*/ 2301764 h 2344739"/>
              <a:gd name="connsiteX137-5465" fmla="*/ 5261764 w 12192001"/>
              <a:gd name="connsiteY137-5466" fmla="*/ 2281347 h 2344739"/>
              <a:gd name="connsiteX138-5467" fmla="*/ 5222961 w 12192001"/>
              <a:gd name="connsiteY138-5468" fmla="*/ 2270223 h 2344739"/>
              <a:gd name="connsiteX139-5469" fmla="*/ 5174660 w 12192001"/>
              <a:gd name="connsiteY139-5470" fmla="*/ 2267233 h 2344739"/>
              <a:gd name="connsiteX140-5471" fmla="*/ 5156554 w 12192001"/>
              <a:gd name="connsiteY140-5472" fmla="*/ 2260010 h 2344739"/>
              <a:gd name="connsiteX141-5473" fmla="*/ 5142599 w 12192001"/>
              <a:gd name="connsiteY141-5474" fmla="*/ 2256610 h 2344739"/>
              <a:gd name="connsiteX142-5475" fmla="*/ 5139596 w 12192001"/>
              <a:gd name="connsiteY142-5476" fmla="*/ 2254509 h 2344739"/>
              <a:gd name="connsiteX143-5477" fmla="*/ 5121659 w 12192001"/>
              <a:gd name="connsiteY143-5478" fmla="*/ 2243656 h 2344739"/>
              <a:gd name="connsiteX144-5479" fmla="*/ 5065790 w 12192001"/>
              <a:gd name="connsiteY144-5480" fmla="*/ 2250227 h 2344739"/>
              <a:gd name="connsiteX145-5481" fmla="*/ 5011514 w 12192001"/>
              <a:gd name="connsiteY145-5482" fmla="*/ 2233846 h 2344739"/>
              <a:gd name="connsiteX146-5483" fmla="*/ 4840441 w 12192001"/>
              <a:gd name="connsiteY146-5484" fmla="*/ 2209829 h 2344739"/>
              <a:gd name="connsiteX147-5485" fmla="*/ 4762447 w 12192001"/>
              <a:gd name="connsiteY147-5486" fmla="*/ 2182061 h 2344739"/>
              <a:gd name="connsiteX148-5487" fmla="*/ 4723186 w 12192001"/>
              <a:gd name="connsiteY148-5488" fmla="*/ 2173047 h 2344739"/>
              <a:gd name="connsiteX149-5489" fmla="*/ 4721176 w 12192001"/>
              <a:gd name="connsiteY149-5490" fmla="*/ 2172298 h 2344739"/>
              <a:gd name="connsiteX150-5491" fmla="*/ 4722111 w 12192001"/>
              <a:gd name="connsiteY150-5492" fmla="*/ 2172087 h 2344739"/>
              <a:gd name="connsiteX151-5493" fmla="*/ 4717202 w 12192001"/>
              <a:gd name="connsiteY151-5494" fmla="*/ 2170817 h 2344739"/>
              <a:gd name="connsiteX152-5495" fmla="*/ 4721176 w 12192001"/>
              <a:gd name="connsiteY152-5496" fmla="*/ 2172298 h 2344739"/>
              <a:gd name="connsiteX153-5497" fmla="*/ 4715526 w 12192001"/>
              <a:gd name="connsiteY153-5498" fmla="*/ 2173573 h 2344739"/>
              <a:gd name="connsiteX154-5499" fmla="*/ 4515814 w 12192001"/>
              <a:gd name="connsiteY154-5500" fmla="*/ 2163671 h 2344739"/>
              <a:gd name="connsiteX155-5501" fmla="*/ 4428543 w 12192001"/>
              <a:gd name="connsiteY155-5502" fmla="*/ 2153020 h 2344739"/>
              <a:gd name="connsiteX156-5503" fmla="*/ 4362875 w 12192001"/>
              <a:gd name="connsiteY156-5504" fmla="*/ 2151674 h 2344739"/>
              <a:gd name="connsiteX157-5505" fmla="*/ 4316966 w 12192001"/>
              <a:gd name="connsiteY157-5506" fmla="*/ 2158289 h 2344739"/>
              <a:gd name="connsiteX158-5507" fmla="*/ 4315110 w 12192001"/>
              <a:gd name="connsiteY158-5508" fmla="*/ 2156948 h 2344739"/>
              <a:gd name="connsiteX159-5509" fmla="*/ 4295144 w 12192001"/>
              <a:gd name="connsiteY159-5510" fmla="*/ 2155069 h 2344739"/>
              <a:gd name="connsiteX160-5511" fmla="*/ 4290064 w 12192001"/>
              <a:gd name="connsiteY160-5512" fmla="*/ 2157986 h 2344739"/>
              <a:gd name="connsiteX161-5513" fmla="*/ 4276142 w 12192001"/>
              <a:gd name="connsiteY161-5514" fmla="*/ 2157740 h 2344739"/>
              <a:gd name="connsiteX162-5515" fmla="*/ 4248117 w 12192001"/>
              <a:gd name="connsiteY162-5516" fmla="*/ 2160064 h 2344739"/>
              <a:gd name="connsiteX163-5517" fmla="*/ 4202051 w 12192001"/>
              <a:gd name="connsiteY163-5518" fmla="*/ 2157269 h 2344739"/>
              <a:gd name="connsiteX164-5519" fmla="*/ 4201745 w 12192001"/>
              <a:gd name="connsiteY164-5520" fmla="*/ 2156010 h 2344739"/>
              <a:gd name="connsiteX165-5521" fmla="*/ 4191248 w 12192001"/>
              <a:gd name="connsiteY165-5522" fmla="*/ 2150376 h 2344739"/>
              <a:gd name="connsiteX166-5523" fmla="*/ 4142745 w 12192001"/>
              <a:gd name="connsiteY166-5524" fmla="*/ 2134511 h 2344739"/>
              <a:gd name="connsiteX167-5525" fmla="*/ 4083097 w 12192001"/>
              <a:gd name="connsiteY167-5526" fmla="*/ 2107978 h 2344739"/>
              <a:gd name="connsiteX168-5527" fmla="*/ 4074546 w 12192001"/>
              <a:gd name="connsiteY168-5528" fmla="*/ 2107143 h 2344739"/>
              <a:gd name="connsiteX169-5529" fmla="*/ 4074427 w 12192001"/>
              <a:gd name="connsiteY169-5530" fmla="*/ 2106844 h 2344739"/>
              <a:gd name="connsiteX170-5531" fmla="*/ 4065510 w 12192001"/>
              <a:gd name="connsiteY170-5532" fmla="*/ 2105400 h 2344739"/>
              <a:gd name="connsiteX171-5533" fmla="*/ 4058954 w 12192001"/>
              <a:gd name="connsiteY171-5534" fmla="*/ 2105618 h 2344739"/>
              <a:gd name="connsiteX172-5535" fmla="*/ 4042364 w 12192001"/>
              <a:gd name="connsiteY172-5536" fmla="*/ 2103997 h 2344739"/>
              <a:gd name="connsiteX173-5537" fmla="*/ 4036997 w 12192001"/>
              <a:gd name="connsiteY173-5538" fmla="*/ 2101563 h 2344739"/>
              <a:gd name="connsiteX174-5539" fmla="*/ 4035363 w 12192001"/>
              <a:gd name="connsiteY174-5540" fmla="*/ 2097896 h 2344739"/>
              <a:gd name="connsiteX175-5541" fmla="*/ 4033778 w 12192001"/>
              <a:gd name="connsiteY175-5542" fmla="*/ 2098131 h 2344739"/>
              <a:gd name="connsiteX176-5543" fmla="*/ 4004538 w 12192001"/>
              <a:gd name="connsiteY176-5544" fmla="*/ 2085563 h 2344739"/>
              <a:gd name="connsiteX177-5545" fmla="*/ 3936846 w 12192001"/>
              <a:gd name="connsiteY177-5546" fmla="*/ 2068106 h 2344739"/>
              <a:gd name="connsiteX178-5547" fmla="*/ 3897275 w 12192001"/>
              <a:gd name="connsiteY178-5548" fmla="*/ 2062451 h 2344739"/>
              <a:gd name="connsiteX179-5549" fmla="*/ 3789760 w 12192001"/>
              <a:gd name="connsiteY179-5550" fmla="*/ 2042213 h 2344739"/>
              <a:gd name="connsiteX180-5551" fmla="*/ 3682513 w 12192001"/>
              <a:gd name="connsiteY180-5552" fmla="*/ 2018290 h 2344739"/>
              <a:gd name="connsiteX181-5553" fmla="*/ 3610035 w 12192001"/>
              <a:gd name="connsiteY181-5554" fmla="*/ 1986019 h 2344739"/>
              <a:gd name="connsiteX182-5555" fmla="*/ 3603855 w 12192001"/>
              <a:gd name="connsiteY182-5556" fmla="*/ 1987381 h 2344739"/>
              <a:gd name="connsiteX183-5557" fmla="*/ 3594736 w 12192001"/>
              <a:gd name="connsiteY183-5558" fmla="*/ 1987545 h 2344739"/>
              <a:gd name="connsiteX184-5559" fmla="*/ 3594501 w 12192001"/>
              <a:gd name="connsiteY184-5560" fmla="*/ 1987276 h 2344739"/>
              <a:gd name="connsiteX185-5561" fmla="*/ 3585978 w 12192001"/>
              <a:gd name="connsiteY185-5562" fmla="*/ 1987966 h 2344739"/>
              <a:gd name="connsiteX186-5563" fmla="*/ 3536135 w 12192001"/>
              <a:gd name="connsiteY186-5564" fmla="*/ 1978267 h 2344739"/>
              <a:gd name="connsiteX187-5565" fmla="*/ 3473223 w 12192001"/>
              <a:gd name="connsiteY187-5566" fmla="*/ 1974606 h 2344739"/>
              <a:gd name="connsiteX188-5567" fmla="*/ 3400728 w 12192001"/>
              <a:gd name="connsiteY188-5568" fmla="*/ 1962558 h 2344739"/>
              <a:gd name="connsiteX189-5569" fmla="*/ 3363888 w 12192001"/>
              <a:gd name="connsiteY189-5570" fmla="*/ 1979510 h 2344739"/>
              <a:gd name="connsiteX190-5571" fmla="*/ 3344026 w 12192001"/>
              <a:gd name="connsiteY190-5572" fmla="*/ 1981192 h 2344739"/>
              <a:gd name="connsiteX191-5573" fmla="*/ 3341698 w 12192001"/>
              <a:gd name="connsiteY191-5574" fmla="*/ 1980217 h 2344739"/>
              <a:gd name="connsiteX192-5575" fmla="*/ 3262356 w 12192001"/>
              <a:gd name="connsiteY192-5576" fmla="*/ 1986094 h 2344739"/>
              <a:gd name="connsiteX193-5577" fmla="*/ 3142556 w 12192001"/>
              <a:gd name="connsiteY193-5578" fmla="*/ 1993869 h 2344739"/>
              <a:gd name="connsiteX194-5579" fmla="*/ 3030291 w 12192001"/>
              <a:gd name="connsiteY194-5580" fmla="*/ 1996512 h 2344739"/>
              <a:gd name="connsiteX195-5581" fmla="*/ 2781569 w 12192001"/>
              <a:gd name="connsiteY195-5582" fmla="*/ 2018333 h 2344739"/>
              <a:gd name="connsiteX196-5583" fmla="*/ 2646527 w 12192001"/>
              <a:gd name="connsiteY196-5584" fmla="*/ 2028869 h 2344739"/>
              <a:gd name="connsiteX197-5585" fmla="*/ 2568028 w 12192001"/>
              <a:gd name="connsiteY197-5586" fmla="*/ 2002628 h 2344739"/>
              <a:gd name="connsiteX198-5587" fmla="*/ 2443255 w 12192001"/>
              <a:gd name="connsiteY198-5588" fmla="*/ 2016529 h 2344739"/>
              <a:gd name="connsiteX199-5589" fmla="*/ 2315112 w 12192001"/>
              <a:gd name="connsiteY199-5590" fmla="*/ 2024996 h 2344739"/>
              <a:gd name="connsiteX200-5591" fmla="*/ 2208578 w 12192001"/>
              <a:gd name="connsiteY200-5592" fmla="*/ 2019763 h 2344739"/>
              <a:gd name="connsiteX201-5593" fmla="*/ 2094665 w 12192001"/>
              <a:gd name="connsiteY201-5594" fmla="*/ 2003052 h 2344739"/>
              <a:gd name="connsiteX202-5595" fmla="*/ 1997356 w 12192001"/>
              <a:gd name="connsiteY202-5596" fmla="*/ 1995032 h 2344739"/>
              <a:gd name="connsiteX203-5597" fmla="*/ 1928172 w 12192001"/>
              <a:gd name="connsiteY203-5598" fmla="*/ 2016977 h 2344739"/>
              <a:gd name="connsiteX204-5599" fmla="*/ 1921650 w 12192001"/>
              <a:gd name="connsiteY204-5600" fmla="*/ 2012146 h 2344739"/>
              <a:gd name="connsiteX205-5601" fmla="*/ 1873080 w 12192001"/>
              <a:gd name="connsiteY205-5602" fmla="*/ 2013741 h 2344739"/>
              <a:gd name="connsiteX206-5603" fmla="*/ 1786655 w 12192001"/>
              <a:gd name="connsiteY206-5604" fmla="*/ 2041363 h 2344739"/>
              <a:gd name="connsiteX207-5605" fmla="*/ 1738204 w 12192001"/>
              <a:gd name="connsiteY207-5606" fmla="*/ 2036312 h 2344739"/>
              <a:gd name="connsiteX208-5607" fmla="*/ 1675071 w 12192001"/>
              <a:gd name="connsiteY208-5608" fmla="*/ 2019963 h 2344739"/>
              <a:gd name="connsiteX209-5609" fmla="*/ 1608669 w 12192001"/>
              <a:gd name="connsiteY209-5610" fmla="*/ 2013066 h 2344739"/>
              <a:gd name="connsiteX210-5611" fmla="*/ 1496110 w 12192001"/>
              <a:gd name="connsiteY210-5612" fmla="*/ 1987476 h 2344739"/>
              <a:gd name="connsiteX211-5613" fmla="*/ 1149979 w 12192001"/>
              <a:gd name="connsiteY211-5614" fmla="*/ 1938041 h 2344739"/>
              <a:gd name="connsiteX212-5615" fmla="*/ 858269 w 12192001"/>
              <a:gd name="connsiteY212-5616" fmla="*/ 1928608 h 2344739"/>
              <a:gd name="connsiteX213-5617" fmla="*/ 837540 w 12192001"/>
              <a:gd name="connsiteY213-5618" fmla="*/ 1929821 h 2344739"/>
              <a:gd name="connsiteX214-5619" fmla="*/ 816809 w 12192001"/>
              <a:gd name="connsiteY214-5620" fmla="*/ 1927857 h 2344739"/>
              <a:gd name="connsiteX215-5621" fmla="*/ 811506 w 12192001"/>
              <a:gd name="connsiteY215-5622" fmla="*/ 1930751 h 2344739"/>
              <a:gd name="connsiteX216-5623" fmla="*/ 797041 w 12192001"/>
              <a:gd name="connsiteY216-5624" fmla="*/ 1930446 h 2344739"/>
              <a:gd name="connsiteX217-5625" fmla="*/ 767901 w 12192001"/>
              <a:gd name="connsiteY217-5626" fmla="*/ 1932653 h 2344739"/>
              <a:gd name="connsiteX218-5627" fmla="*/ 763053 w 12192001"/>
              <a:gd name="connsiteY218-5628" fmla="*/ 1930432 h 2344739"/>
              <a:gd name="connsiteX219-5629" fmla="*/ 720047 w 12192001"/>
              <a:gd name="connsiteY219-5630" fmla="*/ 1929661 h 2344739"/>
              <a:gd name="connsiteX220-5631" fmla="*/ 719742 w 12192001"/>
              <a:gd name="connsiteY220-5632" fmla="*/ 1928399 h 2344739"/>
              <a:gd name="connsiteX221-5633" fmla="*/ 708875 w 12192001"/>
              <a:gd name="connsiteY221-5634" fmla="*/ 1922722 h 2344739"/>
              <a:gd name="connsiteX222-5635" fmla="*/ 596792 w 12192001"/>
              <a:gd name="connsiteY222-5636" fmla="*/ 1879864 h 2344739"/>
              <a:gd name="connsiteX223-5637" fmla="*/ 578535 w 12192001"/>
              <a:gd name="connsiteY223-5638" fmla="*/ 1877212 h 2344739"/>
              <a:gd name="connsiteX224-5639" fmla="*/ 571717 w 12192001"/>
              <a:gd name="connsiteY224-5640" fmla="*/ 1877401 h 2344739"/>
              <a:gd name="connsiteX225-5641" fmla="*/ 445099 w 12192001"/>
              <a:gd name="connsiteY225-5642" fmla="*/ 1839371 h 2344739"/>
              <a:gd name="connsiteX226-5643" fmla="*/ 404015 w 12192001"/>
              <a:gd name="connsiteY226-5644" fmla="*/ 1833548 h 2344739"/>
              <a:gd name="connsiteX227-5645" fmla="*/ 292435 w 12192001"/>
              <a:gd name="connsiteY227-5646" fmla="*/ 1812852 h 2344739"/>
              <a:gd name="connsiteX228-5647" fmla="*/ 118381 w 12192001"/>
              <a:gd name="connsiteY228-5648" fmla="*/ 1761047 h 2344739"/>
              <a:gd name="connsiteX229-5649" fmla="*/ 15526 w 12192001"/>
              <a:gd name="connsiteY229-5650" fmla="*/ 1758191 h 2344739"/>
              <a:gd name="connsiteX230-5651" fmla="*/ 2 w 12192001"/>
              <a:gd name="connsiteY230-5652" fmla="*/ 1752722 h 2344739"/>
              <a:gd name="connsiteX231-5653" fmla="*/ 1 w 12192001"/>
              <a:gd name="connsiteY231-5654" fmla="*/ 762497 h 2344739"/>
              <a:gd name="connsiteX232-5655" fmla="*/ 0 w 12192001"/>
              <a:gd name="connsiteY232-5656" fmla="*/ 762497 h 2344739"/>
              <a:gd name="connsiteX233-5657" fmla="*/ 0 w 12192001"/>
              <a:gd name="connsiteY233-5658" fmla="*/ 222213 h 2344739"/>
              <a:gd name="connsiteX234-5659" fmla="*/ 0 w 12192001"/>
              <a:gd name="connsiteY234-5660" fmla="*/ 0 h 2344739"/>
              <a:gd name="connsiteX0-5661" fmla="*/ 0 w 12192001"/>
              <a:gd name="connsiteY0-5662" fmla="*/ 0 h 2344739"/>
              <a:gd name="connsiteX1-5663" fmla="*/ 12192000 w 12192001"/>
              <a:gd name="connsiteY1-5664" fmla="*/ 0 h 2344739"/>
              <a:gd name="connsiteX2-5665" fmla="*/ 12192000 w 12192001"/>
              <a:gd name="connsiteY2-5666" fmla="*/ 222213 h 2344739"/>
              <a:gd name="connsiteX3-5667" fmla="*/ 12192000 w 12192001"/>
              <a:gd name="connsiteY3-5668" fmla="*/ 389190 h 2344739"/>
              <a:gd name="connsiteX4-5669" fmla="*/ 12192001 w 12192001"/>
              <a:gd name="connsiteY4-5670" fmla="*/ 579739 h 2344739"/>
              <a:gd name="connsiteX5-5671" fmla="*/ 12184838 w 12192001"/>
              <a:gd name="connsiteY5-5672" fmla="*/ 584189 h 2344739"/>
              <a:gd name="connsiteX6-5673" fmla="*/ 12155215 w 12192001"/>
              <a:gd name="connsiteY6-5674" fmla="*/ 597366 h 2344739"/>
              <a:gd name="connsiteX7-5675" fmla="*/ 12138067 w 12192001"/>
              <a:gd name="connsiteY7-5676" fmla="*/ 623179 h 2344739"/>
              <a:gd name="connsiteX8-5677" fmla="*/ 12125179 w 12192001"/>
              <a:gd name="connsiteY8-5678" fmla="*/ 624690 h 2344739"/>
              <a:gd name="connsiteX9-5679" fmla="*/ 12122859 w 12192001"/>
              <a:gd name="connsiteY9-5680" fmla="*/ 624794 h 2344739"/>
              <a:gd name="connsiteX10-5681" fmla="*/ 12115706 w 12192001"/>
              <a:gd name="connsiteY10-5682" fmla="*/ 628608 h 2344739"/>
              <a:gd name="connsiteX11-5683" fmla="*/ 12098349 w 12192001"/>
              <a:gd name="connsiteY11-5684" fmla="*/ 628139 h 2344739"/>
              <a:gd name="connsiteX12-5685" fmla="*/ 12085925 w 12192001"/>
              <a:gd name="connsiteY12-5686" fmla="*/ 636341 h 2344739"/>
              <a:gd name="connsiteX13-5687" fmla="*/ 12029925 w 12192001"/>
              <a:gd name="connsiteY13-5688" fmla="*/ 680009 h 2344739"/>
              <a:gd name="connsiteX14-5689" fmla="*/ 11994685 w 12192001"/>
              <a:gd name="connsiteY14-5690" fmla="*/ 703458 h 2344739"/>
              <a:gd name="connsiteX15-5691" fmla="*/ 11978569 w 12192001"/>
              <a:gd name="connsiteY15-5692" fmla="*/ 708161 h 2344739"/>
              <a:gd name="connsiteX16-5693" fmla="*/ 11957898 w 12192001"/>
              <a:gd name="connsiteY16-5694" fmla="*/ 717558 h 2344739"/>
              <a:gd name="connsiteX17-5695" fmla="*/ 11919306 w 12192001"/>
              <a:gd name="connsiteY17-5696" fmla="*/ 730883 h 2344739"/>
              <a:gd name="connsiteX18-5697" fmla="*/ 11902508 w 12192001"/>
              <a:gd name="connsiteY18-5698" fmla="*/ 742426 h 2344739"/>
              <a:gd name="connsiteX19-5699" fmla="*/ 11893900 w 12192001"/>
              <a:gd name="connsiteY19-5700" fmla="*/ 744791 h 2344739"/>
              <a:gd name="connsiteX20-5701" fmla="*/ 11890820 w 12192001"/>
              <a:gd name="connsiteY20-5702" fmla="*/ 755729 h 2344739"/>
              <a:gd name="connsiteX21-5703" fmla="*/ 11869628 w 12192001"/>
              <a:gd name="connsiteY21-5704" fmla="*/ 777816 h 2344739"/>
              <a:gd name="connsiteX22-5705" fmla="*/ 11812228 w 12192001"/>
              <a:gd name="connsiteY22-5706" fmla="*/ 797659 h 2344739"/>
              <a:gd name="connsiteX23-5707" fmla="*/ 11748619 w 12192001"/>
              <a:gd name="connsiteY23-5708" fmla="*/ 872002 h 2344739"/>
              <a:gd name="connsiteX24-5709" fmla="*/ 11589545 w 12192001"/>
              <a:gd name="connsiteY24-5710" fmla="*/ 963777 h 2344739"/>
              <a:gd name="connsiteX25-5711" fmla="*/ 11522499 w 12192001"/>
              <a:gd name="connsiteY25-5712" fmla="*/ 999965 h 2344739"/>
              <a:gd name="connsiteX26-5713" fmla="*/ 11245526 w 12192001"/>
              <a:gd name="connsiteY26-5714" fmla="*/ 1274060 h 2344739"/>
              <a:gd name="connsiteX27-5715" fmla="*/ 11227161 w 12192001"/>
              <a:gd name="connsiteY27-5716" fmla="*/ 1276236 h 2344739"/>
              <a:gd name="connsiteX28-5717" fmla="*/ 11216939 w 12192001"/>
              <a:gd name="connsiteY28-5718" fmla="*/ 1275961 h 2344739"/>
              <a:gd name="connsiteX29-5719" fmla="*/ 11216036 w 12192001"/>
              <a:gd name="connsiteY29-5720" fmla="*/ 1275018 h 2344739"/>
              <a:gd name="connsiteX30-5721" fmla="*/ 11187737 w 12192001"/>
              <a:gd name="connsiteY30-5722" fmla="*/ 1292383 h 2344739"/>
              <a:gd name="connsiteX31-5723" fmla="*/ 11183353 w 12192001"/>
              <a:gd name="connsiteY31-5724" fmla="*/ 1292525 h 2344739"/>
              <a:gd name="connsiteX32-5725" fmla="*/ 11165706 w 12192001"/>
              <a:gd name="connsiteY32-5726" fmla="*/ 1306612 h 2344739"/>
              <a:gd name="connsiteX33-5727" fmla="*/ 11156163 w 12192001"/>
              <a:gd name="connsiteY33-5728" fmla="*/ 1312414 h 2344739"/>
              <a:gd name="connsiteX34-5729" fmla="*/ 11154348 w 12192001"/>
              <a:gd name="connsiteY34-5730" fmla="*/ 1317097 h 2344739"/>
              <a:gd name="connsiteX35-5731" fmla="*/ 11139813 w 12192001"/>
              <a:gd name="connsiteY35-5732" fmla="*/ 1324115 h 2344739"/>
              <a:gd name="connsiteX36-5733" fmla="*/ 11137813 w 12192001"/>
              <a:gd name="connsiteY36-5734" fmla="*/ 1323772 h 2344739"/>
              <a:gd name="connsiteX37-5735" fmla="*/ 11127060 w 12192001"/>
              <a:gd name="connsiteY37-5736" fmla="*/ 1333832 h 2344739"/>
              <a:gd name="connsiteX38-5737" fmla="*/ 11119543 w 12192001"/>
              <a:gd name="connsiteY38-5738" fmla="*/ 1347424 h 2344739"/>
              <a:gd name="connsiteX39-5739" fmla="*/ 10893535 w 12192001"/>
              <a:gd name="connsiteY39-5740" fmla="*/ 1473399 h 2344739"/>
              <a:gd name="connsiteX40-5741" fmla="*/ 10772152 w 12192001"/>
              <a:gd name="connsiteY40-5742" fmla="*/ 1523191 h 2344739"/>
              <a:gd name="connsiteX41-5743" fmla="*/ 10626520 w 12192001"/>
              <a:gd name="connsiteY41-5744" fmla="*/ 1559229 h 2344739"/>
              <a:gd name="connsiteX42-5745" fmla="*/ 10580747 w 12192001"/>
              <a:gd name="connsiteY42-5746" fmla="*/ 1568689 h 2344739"/>
              <a:gd name="connsiteX43-5747" fmla="*/ 10546642 w 12192001"/>
              <a:gd name="connsiteY43-5748" fmla="*/ 1598423 h 2344739"/>
              <a:gd name="connsiteX44-5749" fmla="*/ 10528495 w 12192001"/>
              <a:gd name="connsiteY44-5750" fmla="*/ 1596907 h 2344739"/>
              <a:gd name="connsiteX45-5751" fmla="*/ 10525298 w 12192001"/>
              <a:gd name="connsiteY45-5752" fmla="*/ 1596411 h 2344739"/>
              <a:gd name="connsiteX46-5753" fmla="*/ 10513981 w 12192001"/>
              <a:gd name="connsiteY46-5754" fmla="*/ 1599537 h 2344739"/>
              <a:gd name="connsiteX47-5755" fmla="*/ 10490587 w 12192001"/>
              <a:gd name="connsiteY47-5756" fmla="*/ 1594156 h 2344739"/>
              <a:gd name="connsiteX48-5757" fmla="*/ 10470270 w 12192001"/>
              <a:gd name="connsiteY48-5758" fmla="*/ 1601693 h 2344739"/>
              <a:gd name="connsiteX49-5759" fmla="*/ 10375894 w 12192001"/>
              <a:gd name="connsiteY49-5760" fmla="*/ 1644598 h 2344739"/>
              <a:gd name="connsiteX50-5761" fmla="*/ 10318190 w 12192001"/>
              <a:gd name="connsiteY50-5762" fmla="*/ 1666221 h 2344739"/>
              <a:gd name="connsiteX51-5763" fmla="*/ 10294319 w 12192001"/>
              <a:gd name="connsiteY51-5764" fmla="*/ 1668079 h 2344739"/>
              <a:gd name="connsiteX52-5765" fmla="*/ 10262295 w 12192001"/>
              <a:gd name="connsiteY52-5766" fmla="*/ 1674948 h 2344739"/>
              <a:gd name="connsiteX53-5767" fmla="*/ 10204270 w 12192001"/>
              <a:gd name="connsiteY53-5768" fmla="*/ 1682149 h 2344739"/>
              <a:gd name="connsiteX54-5769" fmla="*/ 10176611 w 12192001"/>
              <a:gd name="connsiteY54-5770" fmla="*/ 1692943 h 2344739"/>
              <a:gd name="connsiteX55-5771" fmla="*/ 10163922 w 12192001"/>
              <a:gd name="connsiteY55-5772" fmla="*/ 1693739 h 2344739"/>
              <a:gd name="connsiteX56-5773" fmla="*/ 10155160 w 12192001"/>
              <a:gd name="connsiteY56-5774" fmla="*/ 1707487 h 2344739"/>
              <a:gd name="connsiteX57-5775" fmla="*/ 10117119 w 12192001"/>
              <a:gd name="connsiteY57-5776" fmla="*/ 1731142 h 2344739"/>
              <a:gd name="connsiteX58-5777" fmla="*/ 10100445 w 12192001"/>
              <a:gd name="connsiteY58-5778" fmla="*/ 1742432 h 2344739"/>
              <a:gd name="connsiteX59-5779" fmla="*/ 10082169 w 12192001"/>
              <a:gd name="connsiteY59-5780" fmla="*/ 1743296 h 2344739"/>
              <a:gd name="connsiteX60-5781" fmla="*/ 10039240 w 12192001"/>
              <a:gd name="connsiteY60-5782" fmla="*/ 1741632 h 2344739"/>
              <a:gd name="connsiteX61-5783" fmla="*/ 9960019 w 12192001"/>
              <a:gd name="connsiteY61-5784" fmla="*/ 1757147 h 2344739"/>
              <a:gd name="connsiteX62-5785" fmla="*/ 9847792 w 12192001"/>
              <a:gd name="connsiteY62-5786" fmla="*/ 1763915 h 2344739"/>
              <a:gd name="connsiteX63-5787" fmla="*/ 9728309 w 12192001"/>
              <a:gd name="connsiteY63-5788" fmla="*/ 1784122 h 2344739"/>
              <a:gd name="connsiteX64-5789" fmla="*/ 9584507 w 12192001"/>
              <a:gd name="connsiteY64-5790" fmla="*/ 1795542 h 2344739"/>
              <a:gd name="connsiteX65-5791" fmla="*/ 9343052 w 12192001"/>
              <a:gd name="connsiteY65-5792" fmla="*/ 1841244 h 2344739"/>
              <a:gd name="connsiteX66-5793" fmla="*/ 9231370 w 12192001"/>
              <a:gd name="connsiteY66-5794" fmla="*/ 1893149 h 2344739"/>
              <a:gd name="connsiteX67-5795" fmla="*/ 9194810 w 12192001"/>
              <a:gd name="connsiteY67-5796" fmla="*/ 1903228 h 2344739"/>
              <a:gd name="connsiteX68-5797" fmla="*/ 9189246 w 12192001"/>
              <a:gd name="connsiteY68-5798" fmla="*/ 1912467 h 2344739"/>
              <a:gd name="connsiteX69-5799" fmla="*/ 9151232 w 12192001"/>
              <a:gd name="connsiteY69-5800" fmla="*/ 1923669 h 2344739"/>
              <a:gd name="connsiteX70-5801" fmla="*/ 9150210 w 12192001"/>
              <a:gd name="connsiteY70-5802" fmla="*/ 1922604 h 2344739"/>
              <a:gd name="connsiteX71-5803" fmla="*/ 9137318 w 12192001"/>
              <a:gd name="connsiteY71-5804" fmla="*/ 1920435 h 2344739"/>
              <a:gd name="connsiteX72-5805" fmla="*/ 9113812 w 12192001"/>
              <a:gd name="connsiteY72-5806" fmla="*/ 1919069 h 2344739"/>
              <a:gd name="connsiteX73-5807" fmla="*/ 9053453 w 12192001"/>
              <a:gd name="connsiteY73-5808" fmla="*/ 1910755 h 2344739"/>
              <a:gd name="connsiteX74-5809" fmla="*/ 9005486 w 12192001"/>
              <a:gd name="connsiteY74-5810" fmla="*/ 1914040 h 2344739"/>
              <a:gd name="connsiteX75-5811" fmla="*/ 9005201 w 12192001"/>
              <a:gd name="connsiteY75-5812" fmla="*/ 1913800 h 2344739"/>
              <a:gd name="connsiteX76-5813" fmla="*/ 8996232 w 12192001"/>
              <a:gd name="connsiteY76-5814" fmla="*/ 1915011 h 2344739"/>
              <a:gd name="connsiteX77-5815" fmla="*/ 8990394 w 12192001"/>
              <a:gd name="connsiteY77-5816" fmla="*/ 1917072 h 2344739"/>
              <a:gd name="connsiteX78-5817" fmla="*/ 8974337 w 12192001"/>
              <a:gd name="connsiteY78-5818" fmla="*/ 1920298 h 2344739"/>
              <a:gd name="connsiteX79-5819" fmla="*/ 8968011 w 12192001"/>
              <a:gd name="connsiteY79-5820" fmla="*/ 1919598 h 2344739"/>
              <a:gd name="connsiteX80-5821" fmla="*/ 8963048 w 12192001"/>
              <a:gd name="connsiteY80-5822" fmla="*/ 1917373 h 2344739"/>
              <a:gd name="connsiteX81-5823" fmla="*/ 8928988 w 12192001"/>
              <a:gd name="connsiteY81-5824" fmla="*/ 1914185 h 2344739"/>
              <a:gd name="connsiteX82-5825" fmla="*/ 8752444 w 12192001"/>
              <a:gd name="connsiteY82-5826" fmla="*/ 1933417 h 2344739"/>
              <a:gd name="connsiteX83-5827" fmla="*/ 8707847 w 12192001"/>
              <a:gd name="connsiteY83-5828" fmla="*/ 1935518 h 2344739"/>
              <a:gd name="connsiteX84-5829" fmla="*/ 8596071 w 12192001"/>
              <a:gd name="connsiteY84-5830" fmla="*/ 1944090 h 2344739"/>
              <a:gd name="connsiteX85-5831" fmla="*/ 8525230 w 12192001"/>
              <a:gd name="connsiteY85-5832" fmla="*/ 1929248 h 2344739"/>
              <a:gd name="connsiteX86-5833" fmla="*/ 8510983 w 12192001"/>
              <a:gd name="connsiteY86-5834" fmla="*/ 1935163 h 2344739"/>
              <a:gd name="connsiteX87-5835" fmla="*/ 8506167 w 12192001"/>
              <a:gd name="connsiteY87-5836" fmla="*/ 1938164 h 2344739"/>
              <a:gd name="connsiteX88-5837" fmla="*/ 8497968 w 12192001"/>
              <a:gd name="connsiteY88-5838" fmla="*/ 1940902 h 2344739"/>
              <a:gd name="connsiteX89-5839" fmla="*/ 8497594 w 12192001"/>
              <a:gd name="connsiteY89-5840" fmla="*/ 1940723 h 2344739"/>
              <a:gd name="connsiteX90-5841" fmla="*/ 8490249 w 12192001"/>
              <a:gd name="connsiteY90-5842" fmla="*/ 1943773 h 2344739"/>
              <a:gd name="connsiteX91-5843" fmla="*/ 8367182 w 12192001"/>
              <a:gd name="connsiteY91-5844" fmla="*/ 1957815 h 2344739"/>
              <a:gd name="connsiteX92-5845" fmla="*/ 8353799 w 12192001"/>
              <a:gd name="connsiteY92-5846" fmla="*/ 1958009 h 2344739"/>
              <a:gd name="connsiteX93-5847" fmla="*/ 8352373 w 12192001"/>
              <a:gd name="connsiteY93-5848" fmla="*/ 1957169 h 2344739"/>
              <a:gd name="connsiteX94-5849" fmla="*/ 8320104 w 12192001"/>
              <a:gd name="connsiteY94-5850" fmla="*/ 1974587 h 2344739"/>
              <a:gd name="connsiteX95-5851" fmla="*/ 8314433 w 12192001"/>
              <a:gd name="connsiteY95-5852" fmla="*/ 1974913 h 2344739"/>
              <a:gd name="connsiteX96-5853" fmla="*/ 8295174 w 12192001"/>
              <a:gd name="connsiteY96-5854" fmla="*/ 1988808 h 2344739"/>
              <a:gd name="connsiteX97-5855" fmla="*/ 8284276 w 12192001"/>
              <a:gd name="connsiteY97-5856" fmla="*/ 1994631 h 2344739"/>
              <a:gd name="connsiteX98-5857" fmla="*/ 8283150 w 12192001"/>
              <a:gd name="connsiteY98-5858" fmla="*/ 1999074 h 2344739"/>
              <a:gd name="connsiteX99-5859" fmla="*/ 8266076 w 12192001"/>
              <a:gd name="connsiteY99-5860" fmla="*/ 2006249 h 2344739"/>
              <a:gd name="connsiteX100-5861" fmla="*/ 8263377 w 12192001"/>
              <a:gd name="connsiteY100-5862" fmla="*/ 2006019 h 2344739"/>
              <a:gd name="connsiteX101-5863" fmla="*/ 8252033 w 12192001"/>
              <a:gd name="connsiteY101-5864" fmla="*/ 2015862 h 2344739"/>
              <a:gd name="connsiteX102-5865" fmla="*/ 8245834 w 12192001"/>
              <a:gd name="connsiteY102-5866" fmla="*/ 2028854 h 2344739"/>
              <a:gd name="connsiteX103-5867" fmla="*/ 8090272 w 12192001"/>
              <a:gd name="connsiteY103-5868" fmla="*/ 2075015 h 2344739"/>
              <a:gd name="connsiteX104-5869" fmla="*/ 7905407 w 12192001"/>
              <a:gd name="connsiteY104-5870" fmla="*/ 2116988 h 2344739"/>
              <a:gd name="connsiteX105-5871" fmla="*/ 7718745 w 12192001"/>
              <a:gd name="connsiteY105-5872" fmla="*/ 2142703 h 2344739"/>
              <a:gd name="connsiteX106-5873" fmla="*/ 7614347 w 12192001"/>
              <a:gd name="connsiteY106-5874" fmla="*/ 2139232 h 2344739"/>
              <a:gd name="connsiteX107-5875" fmla="*/ 7527543 w 12192001"/>
              <a:gd name="connsiteY107-5876" fmla="*/ 2145060 h 2344739"/>
              <a:gd name="connsiteX108-5877" fmla="*/ 7519571 w 12192001"/>
              <a:gd name="connsiteY108-5878" fmla="*/ 2147613 h 2344739"/>
              <a:gd name="connsiteX109-5879" fmla="*/ 7507411 w 12192001"/>
              <a:gd name="connsiteY109-5880" fmla="*/ 2148948 h 2344739"/>
              <a:gd name="connsiteX110-5881" fmla="*/ 7507040 w 12192001"/>
              <a:gd name="connsiteY110-5882" fmla="*/ 2148621 h 2344739"/>
              <a:gd name="connsiteX111-5883" fmla="*/ 7495795 w 12192001"/>
              <a:gd name="connsiteY111-5884" fmla="*/ 2150573 h 2344739"/>
              <a:gd name="connsiteX112-5885" fmla="*/ 7405391 w 12192001"/>
              <a:gd name="connsiteY112-5886" fmla="*/ 2142468 h 2344739"/>
              <a:gd name="connsiteX113-5887" fmla="*/ 7312180 w 12192001"/>
              <a:gd name="connsiteY113-5888" fmla="*/ 2132873 h 2344739"/>
              <a:gd name="connsiteX114-5889" fmla="*/ 7310853 w 12192001"/>
              <a:gd name="connsiteY114-5890" fmla="*/ 2131431 h 2344739"/>
              <a:gd name="connsiteX115-5891" fmla="*/ 7218559 w 12192001"/>
              <a:gd name="connsiteY115-5892" fmla="*/ 2156680 h 2344739"/>
              <a:gd name="connsiteX116-5893" fmla="*/ 7201101 w 12192001"/>
              <a:gd name="connsiteY116-5894" fmla="*/ 2161230 h 2344739"/>
              <a:gd name="connsiteX117-5895" fmla="*/ 7197004 w 12192001"/>
              <a:gd name="connsiteY117-5896" fmla="*/ 2166588 h 2344739"/>
              <a:gd name="connsiteX118-5897" fmla="*/ 7170808 w 12192001"/>
              <a:gd name="connsiteY118-5898" fmla="*/ 2171236 h 2344739"/>
              <a:gd name="connsiteX119-5899" fmla="*/ 7096988 w 12192001"/>
              <a:gd name="connsiteY119-5900" fmla="*/ 2183464 h 2344739"/>
              <a:gd name="connsiteX120-5901" fmla="*/ 7018496 w 12192001"/>
              <a:gd name="connsiteY120-5902" fmla="*/ 2183090 h 2344739"/>
              <a:gd name="connsiteX121-5903" fmla="*/ 6904146 w 12192001"/>
              <a:gd name="connsiteY121-5904" fmla="*/ 2212596 h 2344739"/>
              <a:gd name="connsiteX122-5905" fmla="*/ 6708222 w 12192001"/>
              <a:gd name="connsiteY122-5906" fmla="*/ 2240551 h 2344739"/>
              <a:gd name="connsiteX123-5907" fmla="*/ 6549454 w 12192001"/>
              <a:gd name="connsiteY123-5908" fmla="*/ 2269327 h 2344739"/>
              <a:gd name="connsiteX124-5909" fmla="*/ 6317560 w 12192001"/>
              <a:gd name="connsiteY124-5910" fmla="*/ 2316127 h 2344739"/>
              <a:gd name="connsiteX125-5911" fmla="*/ 6168674 w 12192001"/>
              <a:gd name="connsiteY125-5912" fmla="*/ 2318214 h 2344739"/>
              <a:gd name="connsiteX126-5913" fmla="*/ 6073848 w 12192001"/>
              <a:gd name="connsiteY126-5914" fmla="*/ 2338676 h 2344739"/>
              <a:gd name="connsiteX127-5915" fmla="*/ 6068529 w 12192001"/>
              <a:gd name="connsiteY127-5916" fmla="*/ 2337139 h 2344739"/>
              <a:gd name="connsiteX128-5917" fmla="*/ 6048638 w 12192001"/>
              <a:gd name="connsiteY128-5918" fmla="*/ 2337822 h 2344739"/>
              <a:gd name="connsiteX129-5919" fmla="*/ 6041285 w 12192001"/>
              <a:gd name="connsiteY129-5920" fmla="*/ 2329473 h 2344739"/>
              <a:gd name="connsiteX130-5921" fmla="*/ 6010090 w 12192001"/>
              <a:gd name="connsiteY130-5922" fmla="*/ 2324380 h 2344739"/>
              <a:gd name="connsiteX131-5923" fmla="*/ 5957375 w 12192001"/>
              <a:gd name="connsiteY131-5924" fmla="*/ 2328024 h 2344739"/>
              <a:gd name="connsiteX132-5925" fmla="*/ 5758919 w 12192001"/>
              <a:gd name="connsiteY132-5926" fmla="*/ 2343716 h 2344739"/>
              <a:gd name="connsiteX133-5927" fmla="*/ 5626960 w 12192001"/>
              <a:gd name="connsiteY133-5928" fmla="*/ 2344739 h 2344739"/>
              <a:gd name="connsiteX134-5929" fmla="*/ 5470906 w 12192001"/>
              <a:gd name="connsiteY134-5930" fmla="*/ 2330719 h 2344739"/>
              <a:gd name="connsiteX135-5931" fmla="*/ 5432761 w 12192001"/>
              <a:gd name="connsiteY135-5932" fmla="*/ 2319466 h 2344739"/>
              <a:gd name="connsiteX136-5933" fmla="*/ 5381669 w 12192001"/>
              <a:gd name="connsiteY136-5934" fmla="*/ 2301764 h 2344739"/>
              <a:gd name="connsiteX137-5935" fmla="*/ 5261764 w 12192001"/>
              <a:gd name="connsiteY137-5936" fmla="*/ 2281347 h 2344739"/>
              <a:gd name="connsiteX138-5937" fmla="*/ 5222961 w 12192001"/>
              <a:gd name="connsiteY138-5938" fmla="*/ 2270223 h 2344739"/>
              <a:gd name="connsiteX139-5939" fmla="*/ 5174660 w 12192001"/>
              <a:gd name="connsiteY139-5940" fmla="*/ 2267233 h 2344739"/>
              <a:gd name="connsiteX140-5941" fmla="*/ 5156554 w 12192001"/>
              <a:gd name="connsiteY140-5942" fmla="*/ 2260010 h 2344739"/>
              <a:gd name="connsiteX141-5943" fmla="*/ 5142599 w 12192001"/>
              <a:gd name="connsiteY141-5944" fmla="*/ 2256610 h 2344739"/>
              <a:gd name="connsiteX142-5945" fmla="*/ 5139596 w 12192001"/>
              <a:gd name="connsiteY142-5946" fmla="*/ 2254509 h 2344739"/>
              <a:gd name="connsiteX143-5947" fmla="*/ 5121659 w 12192001"/>
              <a:gd name="connsiteY143-5948" fmla="*/ 2243656 h 2344739"/>
              <a:gd name="connsiteX144-5949" fmla="*/ 5065790 w 12192001"/>
              <a:gd name="connsiteY144-5950" fmla="*/ 2250227 h 2344739"/>
              <a:gd name="connsiteX145-5951" fmla="*/ 5011514 w 12192001"/>
              <a:gd name="connsiteY145-5952" fmla="*/ 2233846 h 2344739"/>
              <a:gd name="connsiteX146-5953" fmla="*/ 4840441 w 12192001"/>
              <a:gd name="connsiteY146-5954" fmla="*/ 2209829 h 2344739"/>
              <a:gd name="connsiteX147-5955" fmla="*/ 4762447 w 12192001"/>
              <a:gd name="connsiteY147-5956" fmla="*/ 2182061 h 2344739"/>
              <a:gd name="connsiteX148-5957" fmla="*/ 4723186 w 12192001"/>
              <a:gd name="connsiteY148-5958" fmla="*/ 2173047 h 2344739"/>
              <a:gd name="connsiteX149-5959" fmla="*/ 4721176 w 12192001"/>
              <a:gd name="connsiteY149-5960" fmla="*/ 2172298 h 2344739"/>
              <a:gd name="connsiteX150-5961" fmla="*/ 4722111 w 12192001"/>
              <a:gd name="connsiteY150-5962" fmla="*/ 2172087 h 2344739"/>
              <a:gd name="connsiteX151-5963" fmla="*/ 4717202 w 12192001"/>
              <a:gd name="connsiteY151-5964" fmla="*/ 2170817 h 2344739"/>
              <a:gd name="connsiteX152-5965" fmla="*/ 4721176 w 12192001"/>
              <a:gd name="connsiteY152-5966" fmla="*/ 2172298 h 2344739"/>
              <a:gd name="connsiteX153-5967" fmla="*/ 4715526 w 12192001"/>
              <a:gd name="connsiteY153-5968" fmla="*/ 2173573 h 2344739"/>
              <a:gd name="connsiteX154-5969" fmla="*/ 4515814 w 12192001"/>
              <a:gd name="connsiteY154-5970" fmla="*/ 2163671 h 2344739"/>
              <a:gd name="connsiteX155-5971" fmla="*/ 4428543 w 12192001"/>
              <a:gd name="connsiteY155-5972" fmla="*/ 2153020 h 2344739"/>
              <a:gd name="connsiteX156-5973" fmla="*/ 4362875 w 12192001"/>
              <a:gd name="connsiteY156-5974" fmla="*/ 2151674 h 2344739"/>
              <a:gd name="connsiteX157-5975" fmla="*/ 4316966 w 12192001"/>
              <a:gd name="connsiteY157-5976" fmla="*/ 2158289 h 2344739"/>
              <a:gd name="connsiteX158-5977" fmla="*/ 4315110 w 12192001"/>
              <a:gd name="connsiteY158-5978" fmla="*/ 2156948 h 2344739"/>
              <a:gd name="connsiteX159-5979" fmla="*/ 4295144 w 12192001"/>
              <a:gd name="connsiteY159-5980" fmla="*/ 2155069 h 2344739"/>
              <a:gd name="connsiteX160-5981" fmla="*/ 4290064 w 12192001"/>
              <a:gd name="connsiteY160-5982" fmla="*/ 2157986 h 2344739"/>
              <a:gd name="connsiteX161-5983" fmla="*/ 4276142 w 12192001"/>
              <a:gd name="connsiteY161-5984" fmla="*/ 2157740 h 2344739"/>
              <a:gd name="connsiteX162-5985" fmla="*/ 4248117 w 12192001"/>
              <a:gd name="connsiteY162-5986" fmla="*/ 2160064 h 2344739"/>
              <a:gd name="connsiteX163-5987" fmla="*/ 4202051 w 12192001"/>
              <a:gd name="connsiteY163-5988" fmla="*/ 2157269 h 2344739"/>
              <a:gd name="connsiteX164-5989" fmla="*/ 4201745 w 12192001"/>
              <a:gd name="connsiteY164-5990" fmla="*/ 2156010 h 2344739"/>
              <a:gd name="connsiteX165-5991" fmla="*/ 4191248 w 12192001"/>
              <a:gd name="connsiteY165-5992" fmla="*/ 2150376 h 2344739"/>
              <a:gd name="connsiteX166-5993" fmla="*/ 4142745 w 12192001"/>
              <a:gd name="connsiteY166-5994" fmla="*/ 2134511 h 2344739"/>
              <a:gd name="connsiteX167-5995" fmla="*/ 4083097 w 12192001"/>
              <a:gd name="connsiteY167-5996" fmla="*/ 2107978 h 2344739"/>
              <a:gd name="connsiteX168-5997" fmla="*/ 4074546 w 12192001"/>
              <a:gd name="connsiteY168-5998" fmla="*/ 2107143 h 2344739"/>
              <a:gd name="connsiteX169-5999" fmla="*/ 4074427 w 12192001"/>
              <a:gd name="connsiteY169-6000" fmla="*/ 2106844 h 2344739"/>
              <a:gd name="connsiteX170-6001" fmla="*/ 4065510 w 12192001"/>
              <a:gd name="connsiteY170-6002" fmla="*/ 2105400 h 2344739"/>
              <a:gd name="connsiteX171-6003" fmla="*/ 4058954 w 12192001"/>
              <a:gd name="connsiteY171-6004" fmla="*/ 2105618 h 2344739"/>
              <a:gd name="connsiteX172-6005" fmla="*/ 4042364 w 12192001"/>
              <a:gd name="connsiteY172-6006" fmla="*/ 2103997 h 2344739"/>
              <a:gd name="connsiteX173-6007" fmla="*/ 4036997 w 12192001"/>
              <a:gd name="connsiteY173-6008" fmla="*/ 2101563 h 2344739"/>
              <a:gd name="connsiteX174-6009" fmla="*/ 4035363 w 12192001"/>
              <a:gd name="connsiteY174-6010" fmla="*/ 2097896 h 2344739"/>
              <a:gd name="connsiteX175-6011" fmla="*/ 4033778 w 12192001"/>
              <a:gd name="connsiteY175-6012" fmla="*/ 2098131 h 2344739"/>
              <a:gd name="connsiteX176-6013" fmla="*/ 4004538 w 12192001"/>
              <a:gd name="connsiteY176-6014" fmla="*/ 2085563 h 2344739"/>
              <a:gd name="connsiteX177-6015" fmla="*/ 3936846 w 12192001"/>
              <a:gd name="connsiteY177-6016" fmla="*/ 2068106 h 2344739"/>
              <a:gd name="connsiteX178-6017" fmla="*/ 3897275 w 12192001"/>
              <a:gd name="connsiteY178-6018" fmla="*/ 2062451 h 2344739"/>
              <a:gd name="connsiteX179-6019" fmla="*/ 3789760 w 12192001"/>
              <a:gd name="connsiteY179-6020" fmla="*/ 2042213 h 2344739"/>
              <a:gd name="connsiteX180-6021" fmla="*/ 3682513 w 12192001"/>
              <a:gd name="connsiteY180-6022" fmla="*/ 2018290 h 2344739"/>
              <a:gd name="connsiteX181-6023" fmla="*/ 3610035 w 12192001"/>
              <a:gd name="connsiteY181-6024" fmla="*/ 1986019 h 2344739"/>
              <a:gd name="connsiteX182-6025" fmla="*/ 3603855 w 12192001"/>
              <a:gd name="connsiteY182-6026" fmla="*/ 1987381 h 2344739"/>
              <a:gd name="connsiteX183-6027" fmla="*/ 3594736 w 12192001"/>
              <a:gd name="connsiteY183-6028" fmla="*/ 1987545 h 2344739"/>
              <a:gd name="connsiteX184-6029" fmla="*/ 3594501 w 12192001"/>
              <a:gd name="connsiteY184-6030" fmla="*/ 1987276 h 2344739"/>
              <a:gd name="connsiteX185-6031" fmla="*/ 3585978 w 12192001"/>
              <a:gd name="connsiteY185-6032" fmla="*/ 1987966 h 2344739"/>
              <a:gd name="connsiteX186-6033" fmla="*/ 3536135 w 12192001"/>
              <a:gd name="connsiteY186-6034" fmla="*/ 1978267 h 2344739"/>
              <a:gd name="connsiteX187-6035" fmla="*/ 3473223 w 12192001"/>
              <a:gd name="connsiteY187-6036" fmla="*/ 1974606 h 2344739"/>
              <a:gd name="connsiteX188-6037" fmla="*/ 3400728 w 12192001"/>
              <a:gd name="connsiteY188-6038" fmla="*/ 1962558 h 2344739"/>
              <a:gd name="connsiteX189-6039" fmla="*/ 3363888 w 12192001"/>
              <a:gd name="connsiteY189-6040" fmla="*/ 1979510 h 2344739"/>
              <a:gd name="connsiteX190-6041" fmla="*/ 3344026 w 12192001"/>
              <a:gd name="connsiteY190-6042" fmla="*/ 1981192 h 2344739"/>
              <a:gd name="connsiteX191-6043" fmla="*/ 3341698 w 12192001"/>
              <a:gd name="connsiteY191-6044" fmla="*/ 1980217 h 2344739"/>
              <a:gd name="connsiteX192-6045" fmla="*/ 3262356 w 12192001"/>
              <a:gd name="connsiteY192-6046" fmla="*/ 1986094 h 2344739"/>
              <a:gd name="connsiteX193-6047" fmla="*/ 3142556 w 12192001"/>
              <a:gd name="connsiteY193-6048" fmla="*/ 1993869 h 2344739"/>
              <a:gd name="connsiteX194-6049" fmla="*/ 3030291 w 12192001"/>
              <a:gd name="connsiteY194-6050" fmla="*/ 1996512 h 2344739"/>
              <a:gd name="connsiteX195-6051" fmla="*/ 2781569 w 12192001"/>
              <a:gd name="connsiteY195-6052" fmla="*/ 2018333 h 2344739"/>
              <a:gd name="connsiteX196-6053" fmla="*/ 2646527 w 12192001"/>
              <a:gd name="connsiteY196-6054" fmla="*/ 2028869 h 2344739"/>
              <a:gd name="connsiteX197-6055" fmla="*/ 2568028 w 12192001"/>
              <a:gd name="connsiteY197-6056" fmla="*/ 2002628 h 2344739"/>
              <a:gd name="connsiteX198-6057" fmla="*/ 2443255 w 12192001"/>
              <a:gd name="connsiteY198-6058" fmla="*/ 2016529 h 2344739"/>
              <a:gd name="connsiteX199-6059" fmla="*/ 2315112 w 12192001"/>
              <a:gd name="connsiteY199-6060" fmla="*/ 2024996 h 2344739"/>
              <a:gd name="connsiteX200-6061" fmla="*/ 2208578 w 12192001"/>
              <a:gd name="connsiteY200-6062" fmla="*/ 2019763 h 2344739"/>
              <a:gd name="connsiteX201-6063" fmla="*/ 2094665 w 12192001"/>
              <a:gd name="connsiteY201-6064" fmla="*/ 2003052 h 2344739"/>
              <a:gd name="connsiteX202-6065" fmla="*/ 1997356 w 12192001"/>
              <a:gd name="connsiteY202-6066" fmla="*/ 1995032 h 2344739"/>
              <a:gd name="connsiteX203-6067" fmla="*/ 1928172 w 12192001"/>
              <a:gd name="connsiteY203-6068" fmla="*/ 2016977 h 2344739"/>
              <a:gd name="connsiteX204-6069" fmla="*/ 1921650 w 12192001"/>
              <a:gd name="connsiteY204-6070" fmla="*/ 2012146 h 2344739"/>
              <a:gd name="connsiteX205-6071" fmla="*/ 1873080 w 12192001"/>
              <a:gd name="connsiteY205-6072" fmla="*/ 2013741 h 2344739"/>
              <a:gd name="connsiteX206-6073" fmla="*/ 1786655 w 12192001"/>
              <a:gd name="connsiteY206-6074" fmla="*/ 2041363 h 2344739"/>
              <a:gd name="connsiteX207-6075" fmla="*/ 1738204 w 12192001"/>
              <a:gd name="connsiteY207-6076" fmla="*/ 2036312 h 2344739"/>
              <a:gd name="connsiteX208-6077" fmla="*/ 1675071 w 12192001"/>
              <a:gd name="connsiteY208-6078" fmla="*/ 2019963 h 2344739"/>
              <a:gd name="connsiteX209-6079" fmla="*/ 1608669 w 12192001"/>
              <a:gd name="connsiteY209-6080" fmla="*/ 2013066 h 2344739"/>
              <a:gd name="connsiteX210-6081" fmla="*/ 1496110 w 12192001"/>
              <a:gd name="connsiteY210-6082" fmla="*/ 1987476 h 2344739"/>
              <a:gd name="connsiteX211-6083" fmla="*/ 1149979 w 12192001"/>
              <a:gd name="connsiteY211-6084" fmla="*/ 1938041 h 2344739"/>
              <a:gd name="connsiteX212-6085" fmla="*/ 858269 w 12192001"/>
              <a:gd name="connsiteY212-6086" fmla="*/ 1928608 h 2344739"/>
              <a:gd name="connsiteX213-6087" fmla="*/ 837540 w 12192001"/>
              <a:gd name="connsiteY213-6088" fmla="*/ 1929821 h 2344739"/>
              <a:gd name="connsiteX214-6089" fmla="*/ 816809 w 12192001"/>
              <a:gd name="connsiteY214-6090" fmla="*/ 1927857 h 2344739"/>
              <a:gd name="connsiteX215-6091" fmla="*/ 811506 w 12192001"/>
              <a:gd name="connsiteY215-6092" fmla="*/ 1930751 h 2344739"/>
              <a:gd name="connsiteX216-6093" fmla="*/ 797041 w 12192001"/>
              <a:gd name="connsiteY216-6094" fmla="*/ 1930446 h 2344739"/>
              <a:gd name="connsiteX217-6095" fmla="*/ 767901 w 12192001"/>
              <a:gd name="connsiteY217-6096" fmla="*/ 1932653 h 2344739"/>
              <a:gd name="connsiteX218-6097" fmla="*/ 763053 w 12192001"/>
              <a:gd name="connsiteY218-6098" fmla="*/ 1930432 h 2344739"/>
              <a:gd name="connsiteX219-6099" fmla="*/ 720047 w 12192001"/>
              <a:gd name="connsiteY219-6100" fmla="*/ 1929661 h 2344739"/>
              <a:gd name="connsiteX220-6101" fmla="*/ 719742 w 12192001"/>
              <a:gd name="connsiteY220-6102" fmla="*/ 1928399 h 2344739"/>
              <a:gd name="connsiteX221-6103" fmla="*/ 708875 w 12192001"/>
              <a:gd name="connsiteY221-6104" fmla="*/ 1922722 h 2344739"/>
              <a:gd name="connsiteX222-6105" fmla="*/ 596792 w 12192001"/>
              <a:gd name="connsiteY222-6106" fmla="*/ 1879864 h 2344739"/>
              <a:gd name="connsiteX223-6107" fmla="*/ 578535 w 12192001"/>
              <a:gd name="connsiteY223-6108" fmla="*/ 1877212 h 2344739"/>
              <a:gd name="connsiteX224-6109" fmla="*/ 571717 w 12192001"/>
              <a:gd name="connsiteY224-6110" fmla="*/ 1877401 h 2344739"/>
              <a:gd name="connsiteX225-6111" fmla="*/ 445099 w 12192001"/>
              <a:gd name="connsiteY225-6112" fmla="*/ 1839371 h 2344739"/>
              <a:gd name="connsiteX226-6113" fmla="*/ 404015 w 12192001"/>
              <a:gd name="connsiteY226-6114" fmla="*/ 1833548 h 2344739"/>
              <a:gd name="connsiteX227-6115" fmla="*/ 292435 w 12192001"/>
              <a:gd name="connsiteY227-6116" fmla="*/ 1812852 h 2344739"/>
              <a:gd name="connsiteX228-6117" fmla="*/ 118381 w 12192001"/>
              <a:gd name="connsiteY228-6118" fmla="*/ 1761047 h 2344739"/>
              <a:gd name="connsiteX229-6119" fmla="*/ 15526 w 12192001"/>
              <a:gd name="connsiteY229-6120" fmla="*/ 1758191 h 2344739"/>
              <a:gd name="connsiteX230-6121" fmla="*/ 2 w 12192001"/>
              <a:gd name="connsiteY230-6122" fmla="*/ 1752722 h 2344739"/>
              <a:gd name="connsiteX231-6123" fmla="*/ 1 w 12192001"/>
              <a:gd name="connsiteY231-6124" fmla="*/ 762497 h 2344739"/>
              <a:gd name="connsiteX232-6125" fmla="*/ 0 w 12192001"/>
              <a:gd name="connsiteY232-6126" fmla="*/ 762497 h 2344739"/>
              <a:gd name="connsiteX233-6127" fmla="*/ 0 w 12192001"/>
              <a:gd name="connsiteY233-6128" fmla="*/ 222213 h 2344739"/>
              <a:gd name="connsiteX234-6129" fmla="*/ 0 w 12192001"/>
              <a:gd name="connsiteY234-6130" fmla="*/ 0 h 2344739"/>
              <a:gd name="connsiteX0-6131" fmla="*/ 0 w 12192001"/>
              <a:gd name="connsiteY0-6132" fmla="*/ 0 h 2344739"/>
              <a:gd name="connsiteX1-6133" fmla="*/ 12192000 w 12192001"/>
              <a:gd name="connsiteY1-6134" fmla="*/ 0 h 2344739"/>
              <a:gd name="connsiteX2-6135" fmla="*/ 12192000 w 12192001"/>
              <a:gd name="connsiteY2-6136" fmla="*/ 222213 h 2344739"/>
              <a:gd name="connsiteX3-6137" fmla="*/ 12192000 w 12192001"/>
              <a:gd name="connsiteY3-6138" fmla="*/ 389190 h 2344739"/>
              <a:gd name="connsiteX4-6139" fmla="*/ 12192001 w 12192001"/>
              <a:gd name="connsiteY4-6140" fmla="*/ 579739 h 2344739"/>
              <a:gd name="connsiteX5-6141" fmla="*/ 12184838 w 12192001"/>
              <a:gd name="connsiteY5-6142" fmla="*/ 584189 h 2344739"/>
              <a:gd name="connsiteX6-6143" fmla="*/ 12155215 w 12192001"/>
              <a:gd name="connsiteY6-6144" fmla="*/ 597366 h 2344739"/>
              <a:gd name="connsiteX7-6145" fmla="*/ 12138067 w 12192001"/>
              <a:gd name="connsiteY7-6146" fmla="*/ 623179 h 2344739"/>
              <a:gd name="connsiteX8-6147" fmla="*/ 12125179 w 12192001"/>
              <a:gd name="connsiteY8-6148" fmla="*/ 624690 h 2344739"/>
              <a:gd name="connsiteX9-6149" fmla="*/ 12122859 w 12192001"/>
              <a:gd name="connsiteY9-6150" fmla="*/ 624794 h 2344739"/>
              <a:gd name="connsiteX10-6151" fmla="*/ 12115706 w 12192001"/>
              <a:gd name="connsiteY10-6152" fmla="*/ 628608 h 2344739"/>
              <a:gd name="connsiteX11-6153" fmla="*/ 12098349 w 12192001"/>
              <a:gd name="connsiteY11-6154" fmla="*/ 628139 h 2344739"/>
              <a:gd name="connsiteX12-6155" fmla="*/ 12085925 w 12192001"/>
              <a:gd name="connsiteY12-6156" fmla="*/ 636341 h 2344739"/>
              <a:gd name="connsiteX13-6157" fmla="*/ 12029925 w 12192001"/>
              <a:gd name="connsiteY13-6158" fmla="*/ 680009 h 2344739"/>
              <a:gd name="connsiteX14-6159" fmla="*/ 11994685 w 12192001"/>
              <a:gd name="connsiteY14-6160" fmla="*/ 703458 h 2344739"/>
              <a:gd name="connsiteX15-6161" fmla="*/ 11978569 w 12192001"/>
              <a:gd name="connsiteY15-6162" fmla="*/ 708161 h 2344739"/>
              <a:gd name="connsiteX16-6163" fmla="*/ 11957898 w 12192001"/>
              <a:gd name="connsiteY16-6164" fmla="*/ 717558 h 2344739"/>
              <a:gd name="connsiteX17-6165" fmla="*/ 11919306 w 12192001"/>
              <a:gd name="connsiteY17-6166" fmla="*/ 730883 h 2344739"/>
              <a:gd name="connsiteX18-6167" fmla="*/ 11902508 w 12192001"/>
              <a:gd name="connsiteY18-6168" fmla="*/ 742426 h 2344739"/>
              <a:gd name="connsiteX19-6169" fmla="*/ 11893900 w 12192001"/>
              <a:gd name="connsiteY19-6170" fmla="*/ 744791 h 2344739"/>
              <a:gd name="connsiteX20-6171" fmla="*/ 11890820 w 12192001"/>
              <a:gd name="connsiteY20-6172" fmla="*/ 755729 h 2344739"/>
              <a:gd name="connsiteX21-6173" fmla="*/ 11869628 w 12192001"/>
              <a:gd name="connsiteY21-6174" fmla="*/ 777816 h 2344739"/>
              <a:gd name="connsiteX22-6175" fmla="*/ 11812228 w 12192001"/>
              <a:gd name="connsiteY22-6176" fmla="*/ 797659 h 2344739"/>
              <a:gd name="connsiteX23-6177" fmla="*/ 11748619 w 12192001"/>
              <a:gd name="connsiteY23-6178" fmla="*/ 872002 h 2344739"/>
              <a:gd name="connsiteX24-6179" fmla="*/ 11589545 w 12192001"/>
              <a:gd name="connsiteY24-6180" fmla="*/ 963777 h 2344739"/>
              <a:gd name="connsiteX25-6181" fmla="*/ 11522499 w 12192001"/>
              <a:gd name="connsiteY25-6182" fmla="*/ 999965 h 2344739"/>
              <a:gd name="connsiteX26-6183" fmla="*/ 11279184 w 12192001"/>
              <a:gd name="connsiteY26-6184" fmla="*/ 1223571 h 2344739"/>
              <a:gd name="connsiteX27-6185" fmla="*/ 11227161 w 12192001"/>
              <a:gd name="connsiteY27-6186" fmla="*/ 1276236 h 2344739"/>
              <a:gd name="connsiteX28-6187" fmla="*/ 11216939 w 12192001"/>
              <a:gd name="connsiteY28-6188" fmla="*/ 1275961 h 2344739"/>
              <a:gd name="connsiteX29-6189" fmla="*/ 11216036 w 12192001"/>
              <a:gd name="connsiteY29-6190" fmla="*/ 1275018 h 2344739"/>
              <a:gd name="connsiteX30-6191" fmla="*/ 11187737 w 12192001"/>
              <a:gd name="connsiteY30-6192" fmla="*/ 1292383 h 2344739"/>
              <a:gd name="connsiteX31-6193" fmla="*/ 11183353 w 12192001"/>
              <a:gd name="connsiteY31-6194" fmla="*/ 1292525 h 2344739"/>
              <a:gd name="connsiteX32-6195" fmla="*/ 11165706 w 12192001"/>
              <a:gd name="connsiteY32-6196" fmla="*/ 1306612 h 2344739"/>
              <a:gd name="connsiteX33-6197" fmla="*/ 11156163 w 12192001"/>
              <a:gd name="connsiteY33-6198" fmla="*/ 1312414 h 2344739"/>
              <a:gd name="connsiteX34-6199" fmla="*/ 11154348 w 12192001"/>
              <a:gd name="connsiteY34-6200" fmla="*/ 1317097 h 2344739"/>
              <a:gd name="connsiteX35-6201" fmla="*/ 11139813 w 12192001"/>
              <a:gd name="connsiteY35-6202" fmla="*/ 1324115 h 2344739"/>
              <a:gd name="connsiteX36-6203" fmla="*/ 11137813 w 12192001"/>
              <a:gd name="connsiteY36-6204" fmla="*/ 1323772 h 2344739"/>
              <a:gd name="connsiteX37-6205" fmla="*/ 11127060 w 12192001"/>
              <a:gd name="connsiteY37-6206" fmla="*/ 1333832 h 2344739"/>
              <a:gd name="connsiteX38-6207" fmla="*/ 11119543 w 12192001"/>
              <a:gd name="connsiteY38-6208" fmla="*/ 1347424 h 2344739"/>
              <a:gd name="connsiteX39-6209" fmla="*/ 10893535 w 12192001"/>
              <a:gd name="connsiteY39-6210" fmla="*/ 1473399 h 2344739"/>
              <a:gd name="connsiteX40-6211" fmla="*/ 10772152 w 12192001"/>
              <a:gd name="connsiteY40-6212" fmla="*/ 1523191 h 2344739"/>
              <a:gd name="connsiteX41-6213" fmla="*/ 10626520 w 12192001"/>
              <a:gd name="connsiteY41-6214" fmla="*/ 1559229 h 2344739"/>
              <a:gd name="connsiteX42-6215" fmla="*/ 10580747 w 12192001"/>
              <a:gd name="connsiteY42-6216" fmla="*/ 1568689 h 2344739"/>
              <a:gd name="connsiteX43-6217" fmla="*/ 10546642 w 12192001"/>
              <a:gd name="connsiteY43-6218" fmla="*/ 1598423 h 2344739"/>
              <a:gd name="connsiteX44-6219" fmla="*/ 10528495 w 12192001"/>
              <a:gd name="connsiteY44-6220" fmla="*/ 1596907 h 2344739"/>
              <a:gd name="connsiteX45-6221" fmla="*/ 10525298 w 12192001"/>
              <a:gd name="connsiteY45-6222" fmla="*/ 1596411 h 2344739"/>
              <a:gd name="connsiteX46-6223" fmla="*/ 10513981 w 12192001"/>
              <a:gd name="connsiteY46-6224" fmla="*/ 1599537 h 2344739"/>
              <a:gd name="connsiteX47-6225" fmla="*/ 10490587 w 12192001"/>
              <a:gd name="connsiteY47-6226" fmla="*/ 1594156 h 2344739"/>
              <a:gd name="connsiteX48-6227" fmla="*/ 10470270 w 12192001"/>
              <a:gd name="connsiteY48-6228" fmla="*/ 1601693 h 2344739"/>
              <a:gd name="connsiteX49-6229" fmla="*/ 10375894 w 12192001"/>
              <a:gd name="connsiteY49-6230" fmla="*/ 1644598 h 2344739"/>
              <a:gd name="connsiteX50-6231" fmla="*/ 10318190 w 12192001"/>
              <a:gd name="connsiteY50-6232" fmla="*/ 1666221 h 2344739"/>
              <a:gd name="connsiteX51-6233" fmla="*/ 10294319 w 12192001"/>
              <a:gd name="connsiteY51-6234" fmla="*/ 1668079 h 2344739"/>
              <a:gd name="connsiteX52-6235" fmla="*/ 10262295 w 12192001"/>
              <a:gd name="connsiteY52-6236" fmla="*/ 1674948 h 2344739"/>
              <a:gd name="connsiteX53-6237" fmla="*/ 10204270 w 12192001"/>
              <a:gd name="connsiteY53-6238" fmla="*/ 1682149 h 2344739"/>
              <a:gd name="connsiteX54-6239" fmla="*/ 10176611 w 12192001"/>
              <a:gd name="connsiteY54-6240" fmla="*/ 1692943 h 2344739"/>
              <a:gd name="connsiteX55-6241" fmla="*/ 10163922 w 12192001"/>
              <a:gd name="connsiteY55-6242" fmla="*/ 1693739 h 2344739"/>
              <a:gd name="connsiteX56-6243" fmla="*/ 10155160 w 12192001"/>
              <a:gd name="connsiteY56-6244" fmla="*/ 1707487 h 2344739"/>
              <a:gd name="connsiteX57-6245" fmla="*/ 10117119 w 12192001"/>
              <a:gd name="connsiteY57-6246" fmla="*/ 1731142 h 2344739"/>
              <a:gd name="connsiteX58-6247" fmla="*/ 10100445 w 12192001"/>
              <a:gd name="connsiteY58-6248" fmla="*/ 1742432 h 2344739"/>
              <a:gd name="connsiteX59-6249" fmla="*/ 10082169 w 12192001"/>
              <a:gd name="connsiteY59-6250" fmla="*/ 1743296 h 2344739"/>
              <a:gd name="connsiteX60-6251" fmla="*/ 10039240 w 12192001"/>
              <a:gd name="connsiteY60-6252" fmla="*/ 1741632 h 2344739"/>
              <a:gd name="connsiteX61-6253" fmla="*/ 9960019 w 12192001"/>
              <a:gd name="connsiteY61-6254" fmla="*/ 1757147 h 2344739"/>
              <a:gd name="connsiteX62-6255" fmla="*/ 9847792 w 12192001"/>
              <a:gd name="connsiteY62-6256" fmla="*/ 1763915 h 2344739"/>
              <a:gd name="connsiteX63-6257" fmla="*/ 9728309 w 12192001"/>
              <a:gd name="connsiteY63-6258" fmla="*/ 1784122 h 2344739"/>
              <a:gd name="connsiteX64-6259" fmla="*/ 9584507 w 12192001"/>
              <a:gd name="connsiteY64-6260" fmla="*/ 1795542 h 2344739"/>
              <a:gd name="connsiteX65-6261" fmla="*/ 9343052 w 12192001"/>
              <a:gd name="connsiteY65-6262" fmla="*/ 1841244 h 2344739"/>
              <a:gd name="connsiteX66-6263" fmla="*/ 9231370 w 12192001"/>
              <a:gd name="connsiteY66-6264" fmla="*/ 1893149 h 2344739"/>
              <a:gd name="connsiteX67-6265" fmla="*/ 9194810 w 12192001"/>
              <a:gd name="connsiteY67-6266" fmla="*/ 1903228 h 2344739"/>
              <a:gd name="connsiteX68-6267" fmla="*/ 9189246 w 12192001"/>
              <a:gd name="connsiteY68-6268" fmla="*/ 1912467 h 2344739"/>
              <a:gd name="connsiteX69-6269" fmla="*/ 9151232 w 12192001"/>
              <a:gd name="connsiteY69-6270" fmla="*/ 1923669 h 2344739"/>
              <a:gd name="connsiteX70-6271" fmla="*/ 9150210 w 12192001"/>
              <a:gd name="connsiteY70-6272" fmla="*/ 1922604 h 2344739"/>
              <a:gd name="connsiteX71-6273" fmla="*/ 9137318 w 12192001"/>
              <a:gd name="connsiteY71-6274" fmla="*/ 1920435 h 2344739"/>
              <a:gd name="connsiteX72-6275" fmla="*/ 9113812 w 12192001"/>
              <a:gd name="connsiteY72-6276" fmla="*/ 1919069 h 2344739"/>
              <a:gd name="connsiteX73-6277" fmla="*/ 9053453 w 12192001"/>
              <a:gd name="connsiteY73-6278" fmla="*/ 1910755 h 2344739"/>
              <a:gd name="connsiteX74-6279" fmla="*/ 9005486 w 12192001"/>
              <a:gd name="connsiteY74-6280" fmla="*/ 1914040 h 2344739"/>
              <a:gd name="connsiteX75-6281" fmla="*/ 9005201 w 12192001"/>
              <a:gd name="connsiteY75-6282" fmla="*/ 1913800 h 2344739"/>
              <a:gd name="connsiteX76-6283" fmla="*/ 8996232 w 12192001"/>
              <a:gd name="connsiteY76-6284" fmla="*/ 1915011 h 2344739"/>
              <a:gd name="connsiteX77-6285" fmla="*/ 8990394 w 12192001"/>
              <a:gd name="connsiteY77-6286" fmla="*/ 1917072 h 2344739"/>
              <a:gd name="connsiteX78-6287" fmla="*/ 8974337 w 12192001"/>
              <a:gd name="connsiteY78-6288" fmla="*/ 1920298 h 2344739"/>
              <a:gd name="connsiteX79-6289" fmla="*/ 8968011 w 12192001"/>
              <a:gd name="connsiteY79-6290" fmla="*/ 1919598 h 2344739"/>
              <a:gd name="connsiteX80-6291" fmla="*/ 8963048 w 12192001"/>
              <a:gd name="connsiteY80-6292" fmla="*/ 1917373 h 2344739"/>
              <a:gd name="connsiteX81-6293" fmla="*/ 8928988 w 12192001"/>
              <a:gd name="connsiteY81-6294" fmla="*/ 1914185 h 2344739"/>
              <a:gd name="connsiteX82-6295" fmla="*/ 8752444 w 12192001"/>
              <a:gd name="connsiteY82-6296" fmla="*/ 1933417 h 2344739"/>
              <a:gd name="connsiteX83-6297" fmla="*/ 8707847 w 12192001"/>
              <a:gd name="connsiteY83-6298" fmla="*/ 1935518 h 2344739"/>
              <a:gd name="connsiteX84-6299" fmla="*/ 8596071 w 12192001"/>
              <a:gd name="connsiteY84-6300" fmla="*/ 1944090 h 2344739"/>
              <a:gd name="connsiteX85-6301" fmla="*/ 8525230 w 12192001"/>
              <a:gd name="connsiteY85-6302" fmla="*/ 1929248 h 2344739"/>
              <a:gd name="connsiteX86-6303" fmla="*/ 8510983 w 12192001"/>
              <a:gd name="connsiteY86-6304" fmla="*/ 1935163 h 2344739"/>
              <a:gd name="connsiteX87-6305" fmla="*/ 8506167 w 12192001"/>
              <a:gd name="connsiteY87-6306" fmla="*/ 1938164 h 2344739"/>
              <a:gd name="connsiteX88-6307" fmla="*/ 8497968 w 12192001"/>
              <a:gd name="connsiteY88-6308" fmla="*/ 1940902 h 2344739"/>
              <a:gd name="connsiteX89-6309" fmla="*/ 8497594 w 12192001"/>
              <a:gd name="connsiteY89-6310" fmla="*/ 1940723 h 2344739"/>
              <a:gd name="connsiteX90-6311" fmla="*/ 8490249 w 12192001"/>
              <a:gd name="connsiteY90-6312" fmla="*/ 1943773 h 2344739"/>
              <a:gd name="connsiteX91-6313" fmla="*/ 8367182 w 12192001"/>
              <a:gd name="connsiteY91-6314" fmla="*/ 1957815 h 2344739"/>
              <a:gd name="connsiteX92-6315" fmla="*/ 8353799 w 12192001"/>
              <a:gd name="connsiteY92-6316" fmla="*/ 1958009 h 2344739"/>
              <a:gd name="connsiteX93-6317" fmla="*/ 8352373 w 12192001"/>
              <a:gd name="connsiteY93-6318" fmla="*/ 1957169 h 2344739"/>
              <a:gd name="connsiteX94-6319" fmla="*/ 8320104 w 12192001"/>
              <a:gd name="connsiteY94-6320" fmla="*/ 1974587 h 2344739"/>
              <a:gd name="connsiteX95-6321" fmla="*/ 8314433 w 12192001"/>
              <a:gd name="connsiteY95-6322" fmla="*/ 1974913 h 2344739"/>
              <a:gd name="connsiteX96-6323" fmla="*/ 8295174 w 12192001"/>
              <a:gd name="connsiteY96-6324" fmla="*/ 1988808 h 2344739"/>
              <a:gd name="connsiteX97-6325" fmla="*/ 8284276 w 12192001"/>
              <a:gd name="connsiteY97-6326" fmla="*/ 1994631 h 2344739"/>
              <a:gd name="connsiteX98-6327" fmla="*/ 8283150 w 12192001"/>
              <a:gd name="connsiteY98-6328" fmla="*/ 1999074 h 2344739"/>
              <a:gd name="connsiteX99-6329" fmla="*/ 8266076 w 12192001"/>
              <a:gd name="connsiteY99-6330" fmla="*/ 2006249 h 2344739"/>
              <a:gd name="connsiteX100-6331" fmla="*/ 8263377 w 12192001"/>
              <a:gd name="connsiteY100-6332" fmla="*/ 2006019 h 2344739"/>
              <a:gd name="connsiteX101-6333" fmla="*/ 8252033 w 12192001"/>
              <a:gd name="connsiteY101-6334" fmla="*/ 2015862 h 2344739"/>
              <a:gd name="connsiteX102-6335" fmla="*/ 8245834 w 12192001"/>
              <a:gd name="connsiteY102-6336" fmla="*/ 2028854 h 2344739"/>
              <a:gd name="connsiteX103-6337" fmla="*/ 8090272 w 12192001"/>
              <a:gd name="connsiteY103-6338" fmla="*/ 2075015 h 2344739"/>
              <a:gd name="connsiteX104-6339" fmla="*/ 7905407 w 12192001"/>
              <a:gd name="connsiteY104-6340" fmla="*/ 2116988 h 2344739"/>
              <a:gd name="connsiteX105-6341" fmla="*/ 7718745 w 12192001"/>
              <a:gd name="connsiteY105-6342" fmla="*/ 2142703 h 2344739"/>
              <a:gd name="connsiteX106-6343" fmla="*/ 7614347 w 12192001"/>
              <a:gd name="connsiteY106-6344" fmla="*/ 2139232 h 2344739"/>
              <a:gd name="connsiteX107-6345" fmla="*/ 7527543 w 12192001"/>
              <a:gd name="connsiteY107-6346" fmla="*/ 2145060 h 2344739"/>
              <a:gd name="connsiteX108-6347" fmla="*/ 7519571 w 12192001"/>
              <a:gd name="connsiteY108-6348" fmla="*/ 2147613 h 2344739"/>
              <a:gd name="connsiteX109-6349" fmla="*/ 7507411 w 12192001"/>
              <a:gd name="connsiteY109-6350" fmla="*/ 2148948 h 2344739"/>
              <a:gd name="connsiteX110-6351" fmla="*/ 7507040 w 12192001"/>
              <a:gd name="connsiteY110-6352" fmla="*/ 2148621 h 2344739"/>
              <a:gd name="connsiteX111-6353" fmla="*/ 7495795 w 12192001"/>
              <a:gd name="connsiteY111-6354" fmla="*/ 2150573 h 2344739"/>
              <a:gd name="connsiteX112-6355" fmla="*/ 7405391 w 12192001"/>
              <a:gd name="connsiteY112-6356" fmla="*/ 2142468 h 2344739"/>
              <a:gd name="connsiteX113-6357" fmla="*/ 7312180 w 12192001"/>
              <a:gd name="connsiteY113-6358" fmla="*/ 2132873 h 2344739"/>
              <a:gd name="connsiteX114-6359" fmla="*/ 7310853 w 12192001"/>
              <a:gd name="connsiteY114-6360" fmla="*/ 2131431 h 2344739"/>
              <a:gd name="connsiteX115-6361" fmla="*/ 7218559 w 12192001"/>
              <a:gd name="connsiteY115-6362" fmla="*/ 2156680 h 2344739"/>
              <a:gd name="connsiteX116-6363" fmla="*/ 7201101 w 12192001"/>
              <a:gd name="connsiteY116-6364" fmla="*/ 2161230 h 2344739"/>
              <a:gd name="connsiteX117-6365" fmla="*/ 7197004 w 12192001"/>
              <a:gd name="connsiteY117-6366" fmla="*/ 2166588 h 2344739"/>
              <a:gd name="connsiteX118-6367" fmla="*/ 7170808 w 12192001"/>
              <a:gd name="connsiteY118-6368" fmla="*/ 2171236 h 2344739"/>
              <a:gd name="connsiteX119-6369" fmla="*/ 7096988 w 12192001"/>
              <a:gd name="connsiteY119-6370" fmla="*/ 2183464 h 2344739"/>
              <a:gd name="connsiteX120-6371" fmla="*/ 7018496 w 12192001"/>
              <a:gd name="connsiteY120-6372" fmla="*/ 2183090 h 2344739"/>
              <a:gd name="connsiteX121-6373" fmla="*/ 6904146 w 12192001"/>
              <a:gd name="connsiteY121-6374" fmla="*/ 2212596 h 2344739"/>
              <a:gd name="connsiteX122-6375" fmla="*/ 6708222 w 12192001"/>
              <a:gd name="connsiteY122-6376" fmla="*/ 2240551 h 2344739"/>
              <a:gd name="connsiteX123-6377" fmla="*/ 6549454 w 12192001"/>
              <a:gd name="connsiteY123-6378" fmla="*/ 2269327 h 2344739"/>
              <a:gd name="connsiteX124-6379" fmla="*/ 6317560 w 12192001"/>
              <a:gd name="connsiteY124-6380" fmla="*/ 2316127 h 2344739"/>
              <a:gd name="connsiteX125-6381" fmla="*/ 6168674 w 12192001"/>
              <a:gd name="connsiteY125-6382" fmla="*/ 2318214 h 2344739"/>
              <a:gd name="connsiteX126-6383" fmla="*/ 6073848 w 12192001"/>
              <a:gd name="connsiteY126-6384" fmla="*/ 2338676 h 2344739"/>
              <a:gd name="connsiteX127-6385" fmla="*/ 6068529 w 12192001"/>
              <a:gd name="connsiteY127-6386" fmla="*/ 2337139 h 2344739"/>
              <a:gd name="connsiteX128-6387" fmla="*/ 6048638 w 12192001"/>
              <a:gd name="connsiteY128-6388" fmla="*/ 2337822 h 2344739"/>
              <a:gd name="connsiteX129-6389" fmla="*/ 6041285 w 12192001"/>
              <a:gd name="connsiteY129-6390" fmla="*/ 2329473 h 2344739"/>
              <a:gd name="connsiteX130-6391" fmla="*/ 6010090 w 12192001"/>
              <a:gd name="connsiteY130-6392" fmla="*/ 2324380 h 2344739"/>
              <a:gd name="connsiteX131-6393" fmla="*/ 5957375 w 12192001"/>
              <a:gd name="connsiteY131-6394" fmla="*/ 2328024 h 2344739"/>
              <a:gd name="connsiteX132-6395" fmla="*/ 5758919 w 12192001"/>
              <a:gd name="connsiteY132-6396" fmla="*/ 2343716 h 2344739"/>
              <a:gd name="connsiteX133-6397" fmla="*/ 5626960 w 12192001"/>
              <a:gd name="connsiteY133-6398" fmla="*/ 2344739 h 2344739"/>
              <a:gd name="connsiteX134-6399" fmla="*/ 5470906 w 12192001"/>
              <a:gd name="connsiteY134-6400" fmla="*/ 2330719 h 2344739"/>
              <a:gd name="connsiteX135-6401" fmla="*/ 5432761 w 12192001"/>
              <a:gd name="connsiteY135-6402" fmla="*/ 2319466 h 2344739"/>
              <a:gd name="connsiteX136-6403" fmla="*/ 5381669 w 12192001"/>
              <a:gd name="connsiteY136-6404" fmla="*/ 2301764 h 2344739"/>
              <a:gd name="connsiteX137-6405" fmla="*/ 5261764 w 12192001"/>
              <a:gd name="connsiteY137-6406" fmla="*/ 2281347 h 2344739"/>
              <a:gd name="connsiteX138-6407" fmla="*/ 5222961 w 12192001"/>
              <a:gd name="connsiteY138-6408" fmla="*/ 2270223 h 2344739"/>
              <a:gd name="connsiteX139-6409" fmla="*/ 5174660 w 12192001"/>
              <a:gd name="connsiteY139-6410" fmla="*/ 2267233 h 2344739"/>
              <a:gd name="connsiteX140-6411" fmla="*/ 5156554 w 12192001"/>
              <a:gd name="connsiteY140-6412" fmla="*/ 2260010 h 2344739"/>
              <a:gd name="connsiteX141-6413" fmla="*/ 5142599 w 12192001"/>
              <a:gd name="connsiteY141-6414" fmla="*/ 2256610 h 2344739"/>
              <a:gd name="connsiteX142-6415" fmla="*/ 5139596 w 12192001"/>
              <a:gd name="connsiteY142-6416" fmla="*/ 2254509 h 2344739"/>
              <a:gd name="connsiteX143-6417" fmla="*/ 5121659 w 12192001"/>
              <a:gd name="connsiteY143-6418" fmla="*/ 2243656 h 2344739"/>
              <a:gd name="connsiteX144-6419" fmla="*/ 5065790 w 12192001"/>
              <a:gd name="connsiteY144-6420" fmla="*/ 2250227 h 2344739"/>
              <a:gd name="connsiteX145-6421" fmla="*/ 5011514 w 12192001"/>
              <a:gd name="connsiteY145-6422" fmla="*/ 2233846 h 2344739"/>
              <a:gd name="connsiteX146-6423" fmla="*/ 4840441 w 12192001"/>
              <a:gd name="connsiteY146-6424" fmla="*/ 2209829 h 2344739"/>
              <a:gd name="connsiteX147-6425" fmla="*/ 4762447 w 12192001"/>
              <a:gd name="connsiteY147-6426" fmla="*/ 2182061 h 2344739"/>
              <a:gd name="connsiteX148-6427" fmla="*/ 4723186 w 12192001"/>
              <a:gd name="connsiteY148-6428" fmla="*/ 2173047 h 2344739"/>
              <a:gd name="connsiteX149-6429" fmla="*/ 4721176 w 12192001"/>
              <a:gd name="connsiteY149-6430" fmla="*/ 2172298 h 2344739"/>
              <a:gd name="connsiteX150-6431" fmla="*/ 4722111 w 12192001"/>
              <a:gd name="connsiteY150-6432" fmla="*/ 2172087 h 2344739"/>
              <a:gd name="connsiteX151-6433" fmla="*/ 4717202 w 12192001"/>
              <a:gd name="connsiteY151-6434" fmla="*/ 2170817 h 2344739"/>
              <a:gd name="connsiteX152-6435" fmla="*/ 4721176 w 12192001"/>
              <a:gd name="connsiteY152-6436" fmla="*/ 2172298 h 2344739"/>
              <a:gd name="connsiteX153-6437" fmla="*/ 4715526 w 12192001"/>
              <a:gd name="connsiteY153-6438" fmla="*/ 2173573 h 2344739"/>
              <a:gd name="connsiteX154-6439" fmla="*/ 4515814 w 12192001"/>
              <a:gd name="connsiteY154-6440" fmla="*/ 2163671 h 2344739"/>
              <a:gd name="connsiteX155-6441" fmla="*/ 4428543 w 12192001"/>
              <a:gd name="connsiteY155-6442" fmla="*/ 2153020 h 2344739"/>
              <a:gd name="connsiteX156-6443" fmla="*/ 4362875 w 12192001"/>
              <a:gd name="connsiteY156-6444" fmla="*/ 2151674 h 2344739"/>
              <a:gd name="connsiteX157-6445" fmla="*/ 4316966 w 12192001"/>
              <a:gd name="connsiteY157-6446" fmla="*/ 2158289 h 2344739"/>
              <a:gd name="connsiteX158-6447" fmla="*/ 4315110 w 12192001"/>
              <a:gd name="connsiteY158-6448" fmla="*/ 2156948 h 2344739"/>
              <a:gd name="connsiteX159-6449" fmla="*/ 4295144 w 12192001"/>
              <a:gd name="connsiteY159-6450" fmla="*/ 2155069 h 2344739"/>
              <a:gd name="connsiteX160-6451" fmla="*/ 4290064 w 12192001"/>
              <a:gd name="connsiteY160-6452" fmla="*/ 2157986 h 2344739"/>
              <a:gd name="connsiteX161-6453" fmla="*/ 4276142 w 12192001"/>
              <a:gd name="connsiteY161-6454" fmla="*/ 2157740 h 2344739"/>
              <a:gd name="connsiteX162-6455" fmla="*/ 4248117 w 12192001"/>
              <a:gd name="connsiteY162-6456" fmla="*/ 2160064 h 2344739"/>
              <a:gd name="connsiteX163-6457" fmla="*/ 4202051 w 12192001"/>
              <a:gd name="connsiteY163-6458" fmla="*/ 2157269 h 2344739"/>
              <a:gd name="connsiteX164-6459" fmla="*/ 4201745 w 12192001"/>
              <a:gd name="connsiteY164-6460" fmla="*/ 2156010 h 2344739"/>
              <a:gd name="connsiteX165-6461" fmla="*/ 4191248 w 12192001"/>
              <a:gd name="connsiteY165-6462" fmla="*/ 2150376 h 2344739"/>
              <a:gd name="connsiteX166-6463" fmla="*/ 4142745 w 12192001"/>
              <a:gd name="connsiteY166-6464" fmla="*/ 2134511 h 2344739"/>
              <a:gd name="connsiteX167-6465" fmla="*/ 4083097 w 12192001"/>
              <a:gd name="connsiteY167-6466" fmla="*/ 2107978 h 2344739"/>
              <a:gd name="connsiteX168-6467" fmla="*/ 4074546 w 12192001"/>
              <a:gd name="connsiteY168-6468" fmla="*/ 2107143 h 2344739"/>
              <a:gd name="connsiteX169-6469" fmla="*/ 4074427 w 12192001"/>
              <a:gd name="connsiteY169-6470" fmla="*/ 2106844 h 2344739"/>
              <a:gd name="connsiteX170-6471" fmla="*/ 4065510 w 12192001"/>
              <a:gd name="connsiteY170-6472" fmla="*/ 2105400 h 2344739"/>
              <a:gd name="connsiteX171-6473" fmla="*/ 4058954 w 12192001"/>
              <a:gd name="connsiteY171-6474" fmla="*/ 2105618 h 2344739"/>
              <a:gd name="connsiteX172-6475" fmla="*/ 4042364 w 12192001"/>
              <a:gd name="connsiteY172-6476" fmla="*/ 2103997 h 2344739"/>
              <a:gd name="connsiteX173-6477" fmla="*/ 4036997 w 12192001"/>
              <a:gd name="connsiteY173-6478" fmla="*/ 2101563 h 2344739"/>
              <a:gd name="connsiteX174-6479" fmla="*/ 4035363 w 12192001"/>
              <a:gd name="connsiteY174-6480" fmla="*/ 2097896 h 2344739"/>
              <a:gd name="connsiteX175-6481" fmla="*/ 4033778 w 12192001"/>
              <a:gd name="connsiteY175-6482" fmla="*/ 2098131 h 2344739"/>
              <a:gd name="connsiteX176-6483" fmla="*/ 4004538 w 12192001"/>
              <a:gd name="connsiteY176-6484" fmla="*/ 2085563 h 2344739"/>
              <a:gd name="connsiteX177-6485" fmla="*/ 3936846 w 12192001"/>
              <a:gd name="connsiteY177-6486" fmla="*/ 2068106 h 2344739"/>
              <a:gd name="connsiteX178-6487" fmla="*/ 3897275 w 12192001"/>
              <a:gd name="connsiteY178-6488" fmla="*/ 2062451 h 2344739"/>
              <a:gd name="connsiteX179-6489" fmla="*/ 3789760 w 12192001"/>
              <a:gd name="connsiteY179-6490" fmla="*/ 2042213 h 2344739"/>
              <a:gd name="connsiteX180-6491" fmla="*/ 3682513 w 12192001"/>
              <a:gd name="connsiteY180-6492" fmla="*/ 2018290 h 2344739"/>
              <a:gd name="connsiteX181-6493" fmla="*/ 3610035 w 12192001"/>
              <a:gd name="connsiteY181-6494" fmla="*/ 1986019 h 2344739"/>
              <a:gd name="connsiteX182-6495" fmla="*/ 3603855 w 12192001"/>
              <a:gd name="connsiteY182-6496" fmla="*/ 1987381 h 2344739"/>
              <a:gd name="connsiteX183-6497" fmla="*/ 3594736 w 12192001"/>
              <a:gd name="connsiteY183-6498" fmla="*/ 1987545 h 2344739"/>
              <a:gd name="connsiteX184-6499" fmla="*/ 3594501 w 12192001"/>
              <a:gd name="connsiteY184-6500" fmla="*/ 1987276 h 2344739"/>
              <a:gd name="connsiteX185-6501" fmla="*/ 3585978 w 12192001"/>
              <a:gd name="connsiteY185-6502" fmla="*/ 1987966 h 2344739"/>
              <a:gd name="connsiteX186-6503" fmla="*/ 3536135 w 12192001"/>
              <a:gd name="connsiteY186-6504" fmla="*/ 1978267 h 2344739"/>
              <a:gd name="connsiteX187-6505" fmla="*/ 3473223 w 12192001"/>
              <a:gd name="connsiteY187-6506" fmla="*/ 1974606 h 2344739"/>
              <a:gd name="connsiteX188-6507" fmla="*/ 3400728 w 12192001"/>
              <a:gd name="connsiteY188-6508" fmla="*/ 1962558 h 2344739"/>
              <a:gd name="connsiteX189-6509" fmla="*/ 3363888 w 12192001"/>
              <a:gd name="connsiteY189-6510" fmla="*/ 1979510 h 2344739"/>
              <a:gd name="connsiteX190-6511" fmla="*/ 3344026 w 12192001"/>
              <a:gd name="connsiteY190-6512" fmla="*/ 1981192 h 2344739"/>
              <a:gd name="connsiteX191-6513" fmla="*/ 3341698 w 12192001"/>
              <a:gd name="connsiteY191-6514" fmla="*/ 1980217 h 2344739"/>
              <a:gd name="connsiteX192-6515" fmla="*/ 3262356 w 12192001"/>
              <a:gd name="connsiteY192-6516" fmla="*/ 1986094 h 2344739"/>
              <a:gd name="connsiteX193-6517" fmla="*/ 3142556 w 12192001"/>
              <a:gd name="connsiteY193-6518" fmla="*/ 1993869 h 2344739"/>
              <a:gd name="connsiteX194-6519" fmla="*/ 3030291 w 12192001"/>
              <a:gd name="connsiteY194-6520" fmla="*/ 1996512 h 2344739"/>
              <a:gd name="connsiteX195-6521" fmla="*/ 2781569 w 12192001"/>
              <a:gd name="connsiteY195-6522" fmla="*/ 2018333 h 2344739"/>
              <a:gd name="connsiteX196-6523" fmla="*/ 2646527 w 12192001"/>
              <a:gd name="connsiteY196-6524" fmla="*/ 2028869 h 2344739"/>
              <a:gd name="connsiteX197-6525" fmla="*/ 2568028 w 12192001"/>
              <a:gd name="connsiteY197-6526" fmla="*/ 2002628 h 2344739"/>
              <a:gd name="connsiteX198-6527" fmla="*/ 2443255 w 12192001"/>
              <a:gd name="connsiteY198-6528" fmla="*/ 2016529 h 2344739"/>
              <a:gd name="connsiteX199-6529" fmla="*/ 2315112 w 12192001"/>
              <a:gd name="connsiteY199-6530" fmla="*/ 2024996 h 2344739"/>
              <a:gd name="connsiteX200-6531" fmla="*/ 2208578 w 12192001"/>
              <a:gd name="connsiteY200-6532" fmla="*/ 2019763 h 2344739"/>
              <a:gd name="connsiteX201-6533" fmla="*/ 2094665 w 12192001"/>
              <a:gd name="connsiteY201-6534" fmla="*/ 2003052 h 2344739"/>
              <a:gd name="connsiteX202-6535" fmla="*/ 1997356 w 12192001"/>
              <a:gd name="connsiteY202-6536" fmla="*/ 1995032 h 2344739"/>
              <a:gd name="connsiteX203-6537" fmla="*/ 1928172 w 12192001"/>
              <a:gd name="connsiteY203-6538" fmla="*/ 2016977 h 2344739"/>
              <a:gd name="connsiteX204-6539" fmla="*/ 1921650 w 12192001"/>
              <a:gd name="connsiteY204-6540" fmla="*/ 2012146 h 2344739"/>
              <a:gd name="connsiteX205-6541" fmla="*/ 1873080 w 12192001"/>
              <a:gd name="connsiteY205-6542" fmla="*/ 2013741 h 2344739"/>
              <a:gd name="connsiteX206-6543" fmla="*/ 1786655 w 12192001"/>
              <a:gd name="connsiteY206-6544" fmla="*/ 2041363 h 2344739"/>
              <a:gd name="connsiteX207-6545" fmla="*/ 1738204 w 12192001"/>
              <a:gd name="connsiteY207-6546" fmla="*/ 2036312 h 2344739"/>
              <a:gd name="connsiteX208-6547" fmla="*/ 1675071 w 12192001"/>
              <a:gd name="connsiteY208-6548" fmla="*/ 2019963 h 2344739"/>
              <a:gd name="connsiteX209-6549" fmla="*/ 1608669 w 12192001"/>
              <a:gd name="connsiteY209-6550" fmla="*/ 2013066 h 2344739"/>
              <a:gd name="connsiteX210-6551" fmla="*/ 1496110 w 12192001"/>
              <a:gd name="connsiteY210-6552" fmla="*/ 1987476 h 2344739"/>
              <a:gd name="connsiteX211-6553" fmla="*/ 1149979 w 12192001"/>
              <a:gd name="connsiteY211-6554" fmla="*/ 1938041 h 2344739"/>
              <a:gd name="connsiteX212-6555" fmla="*/ 858269 w 12192001"/>
              <a:gd name="connsiteY212-6556" fmla="*/ 1928608 h 2344739"/>
              <a:gd name="connsiteX213-6557" fmla="*/ 837540 w 12192001"/>
              <a:gd name="connsiteY213-6558" fmla="*/ 1929821 h 2344739"/>
              <a:gd name="connsiteX214-6559" fmla="*/ 816809 w 12192001"/>
              <a:gd name="connsiteY214-6560" fmla="*/ 1927857 h 2344739"/>
              <a:gd name="connsiteX215-6561" fmla="*/ 811506 w 12192001"/>
              <a:gd name="connsiteY215-6562" fmla="*/ 1930751 h 2344739"/>
              <a:gd name="connsiteX216-6563" fmla="*/ 797041 w 12192001"/>
              <a:gd name="connsiteY216-6564" fmla="*/ 1930446 h 2344739"/>
              <a:gd name="connsiteX217-6565" fmla="*/ 767901 w 12192001"/>
              <a:gd name="connsiteY217-6566" fmla="*/ 1932653 h 2344739"/>
              <a:gd name="connsiteX218-6567" fmla="*/ 763053 w 12192001"/>
              <a:gd name="connsiteY218-6568" fmla="*/ 1930432 h 2344739"/>
              <a:gd name="connsiteX219-6569" fmla="*/ 720047 w 12192001"/>
              <a:gd name="connsiteY219-6570" fmla="*/ 1929661 h 2344739"/>
              <a:gd name="connsiteX220-6571" fmla="*/ 719742 w 12192001"/>
              <a:gd name="connsiteY220-6572" fmla="*/ 1928399 h 2344739"/>
              <a:gd name="connsiteX221-6573" fmla="*/ 708875 w 12192001"/>
              <a:gd name="connsiteY221-6574" fmla="*/ 1922722 h 2344739"/>
              <a:gd name="connsiteX222-6575" fmla="*/ 596792 w 12192001"/>
              <a:gd name="connsiteY222-6576" fmla="*/ 1879864 h 2344739"/>
              <a:gd name="connsiteX223-6577" fmla="*/ 578535 w 12192001"/>
              <a:gd name="connsiteY223-6578" fmla="*/ 1877212 h 2344739"/>
              <a:gd name="connsiteX224-6579" fmla="*/ 571717 w 12192001"/>
              <a:gd name="connsiteY224-6580" fmla="*/ 1877401 h 2344739"/>
              <a:gd name="connsiteX225-6581" fmla="*/ 445099 w 12192001"/>
              <a:gd name="connsiteY225-6582" fmla="*/ 1839371 h 2344739"/>
              <a:gd name="connsiteX226-6583" fmla="*/ 404015 w 12192001"/>
              <a:gd name="connsiteY226-6584" fmla="*/ 1833548 h 2344739"/>
              <a:gd name="connsiteX227-6585" fmla="*/ 292435 w 12192001"/>
              <a:gd name="connsiteY227-6586" fmla="*/ 1812852 h 2344739"/>
              <a:gd name="connsiteX228-6587" fmla="*/ 118381 w 12192001"/>
              <a:gd name="connsiteY228-6588" fmla="*/ 1761047 h 2344739"/>
              <a:gd name="connsiteX229-6589" fmla="*/ 15526 w 12192001"/>
              <a:gd name="connsiteY229-6590" fmla="*/ 1758191 h 2344739"/>
              <a:gd name="connsiteX230-6591" fmla="*/ 2 w 12192001"/>
              <a:gd name="connsiteY230-6592" fmla="*/ 1752722 h 2344739"/>
              <a:gd name="connsiteX231-6593" fmla="*/ 1 w 12192001"/>
              <a:gd name="connsiteY231-6594" fmla="*/ 762497 h 2344739"/>
              <a:gd name="connsiteX232-6595" fmla="*/ 0 w 12192001"/>
              <a:gd name="connsiteY232-6596" fmla="*/ 762497 h 2344739"/>
              <a:gd name="connsiteX233-6597" fmla="*/ 0 w 12192001"/>
              <a:gd name="connsiteY233-6598" fmla="*/ 222213 h 2344739"/>
              <a:gd name="connsiteX234-6599" fmla="*/ 0 w 12192001"/>
              <a:gd name="connsiteY234-6600" fmla="*/ 0 h 2344739"/>
              <a:gd name="connsiteX0-6601" fmla="*/ 0 w 12192001"/>
              <a:gd name="connsiteY0-6602" fmla="*/ 0 h 2344739"/>
              <a:gd name="connsiteX1-6603" fmla="*/ 12192000 w 12192001"/>
              <a:gd name="connsiteY1-6604" fmla="*/ 0 h 2344739"/>
              <a:gd name="connsiteX2-6605" fmla="*/ 12192000 w 12192001"/>
              <a:gd name="connsiteY2-6606" fmla="*/ 222213 h 2344739"/>
              <a:gd name="connsiteX3-6607" fmla="*/ 12192000 w 12192001"/>
              <a:gd name="connsiteY3-6608" fmla="*/ 389190 h 2344739"/>
              <a:gd name="connsiteX4-6609" fmla="*/ 12192001 w 12192001"/>
              <a:gd name="connsiteY4-6610" fmla="*/ 579739 h 2344739"/>
              <a:gd name="connsiteX5-6611" fmla="*/ 12184838 w 12192001"/>
              <a:gd name="connsiteY5-6612" fmla="*/ 584189 h 2344739"/>
              <a:gd name="connsiteX6-6613" fmla="*/ 12155215 w 12192001"/>
              <a:gd name="connsiteY6-6614" fmla="*/ 597366 h 2344739"/>
              <a:gd name="connsiteX7-6615" fmla="*/ 12138067 w 12192001"/>
              <a:gd name="connsiteY7-6616" fmla="*/ 623179 h 2344739"/>
              <a:gd name="connsiteX8-6617" fmla="*/ 12125179 w 12192001"/>
              <a:gd name="connsiteY8-6618" fmla="*/ 624690 h 2344739"/>
              <a:gd name="connsiteX9-6619" fmla="*/ 12122859 w 12192001"/>
              <a:gd name="connsiteY9-6620" fmla="*/ 624794 h 2344739"/>
              <a:gd name="connsiteX10-6621" fmla="*/ 12115706 w 12192001"/>
              <a:gd name="connsiteY10-6622" fmla="*/ 628608 h 2344739"/>
              <a:gd name="connsiteX11-6623" fmla="*/ 12098349 w 12192001"/>
              <a:gd name="connsiteY11-6624" fmla="*/ 628139 h 2344739"/>
              <a:gd name="connsiteX12-6625" fmla="*/ 12085925 w 12192001"/>
              <a:gd name="connsiteY12-6626" fmla="*/ 636341 h 2344739"/>
              <a:gd name="connsiteX13-6627" fmla="*/ 12029925 w 12192001"/>
              <a:gd name="connsiteY13-6628" fmla="*/ 680009 h 2344739"/>
              <a:gd name="connsiteX14-6629" fmla="*/ 11994685 w 12192001"/>
              <a:gd name="connsiteY14-6630" fmla="*/ 703458 h 2344739"/>
              <a:gd name="connsiteX15-6631" fmla="*/ 11978569 w 12192001"/>
              <a:gd name="connsiteY15-6632" fmla="*/ 708161 h 2344739"/>
              <a:gd name="connsiteX16-6633" fmla="*/ 11957898 w 12192001"/>
              <a:gd name="connsiteY16-6634" fmla="*/ 717558 h 2344739"/>
              <a:gd name="connsiteX17-6635" fmla="*/ 11919306 w 12192001"/>
              <a:gd name="connsiteY17-6636" fmla="*/ 730883 h 2344739"/>
              <a:gd name="connsiteX18-6637" fmla="*/ 11902508 w 12192001"/>
              <a:gd name="connsiteY18-6638" fmla="*/ 742426 h 2344739"/>
              <a:gd name="connsiteX19-6639" fmla="*/ 11893900 w 12192001"/>
              <a:gd name="connsiteY19-6640" fmla="*/ 744791 h 2344739"/>
              <a:gd name="connsiteX20-6641" fmla="*/ 11890820 w 12192001"/>
              <a:gd name="connsiteY20-6642" fmla="*/ 755729 h 2344739"/>
              <a:gd name="connsiteX21-6643" fmla="*/ 11869628 w 12192001"/>
              <a:gd name="connsiteY21-6644" fmla="*/ 777816 h 2344739"/>
              <a:gd name="connsiteX22-6645" fmla="*/ 11812228 w 12192001"/>
              <a:gd name="connsiteY22-6646" fmla="*/ 797659 h 2344739"/>
              <a:gd name="connsiteX23-6647" fmla="*/ 11748619 w 12192001"/>
              <a:gd name="connsiteY23-6648" fmla="*/ 872002 h 2344739"/>
              <a:gd name="connsiteX24-6649" fmla="*/ 11589545 w 12192001"/>
              <a:gd name="connsiteY24-6650" fmla="*/ 963777 h 2344739"/>
              <a:gd name="connsiteX25-6651" fmla="*/ 11522499 w 12192001"/>
              <a:gd name="connsiteY25-6652" fmla="*/ 999965 h 2344739"/>
              <a:gd name="connsiteX26-6653" fmla="*/ 11279184 w 12192001"/>
              <a:gd name="connsiteY26-6654" fmla="*/ 1223571 h 2344739"/>
              <a:gd name="connsiteX27-6655" fmla="*/ 11227161 w 12192001"/>
              <a:gd name="connsiteY27-6656" fmla="*/ 1276236 h 2344739"/>
              <a:gd name="connsiteX28-6657" fmla="*/ 11216939 w 12192001"/>
              <a:gd name="connsiteY28-6658" fmla="*/ 1275961 h 2344739"/>
              <a:gd name="connsiteX29-6659" fmla="*/ 11216036 w 12192001"/>
              <a:gd name="connsiteY29-6660" fmla="*/ 1275018 h 2344739"/>
              <a:gd name="connsiteX30-6661" fmla="*/ 11187737 w 12192001"/>
              <a:gd name="connsiteY30-6662" fmla="*/ 1292383 h 2344739"/>
              <a:gd name="connsiteX31-6663" fmla="*/ 11183353 w 12192001"/>
              <a:gd name="connsiteY31-6664" fmla="*/ 1292525 h 2344739"/>
              <a:gd name="connsiteX32-6665" fmla="*/ 11165706 w 12192001"/>
              <a:gd name="connsiteY32-6666" fmla="*/ 1306612 h 2344739"/>
              <a:gd name="connsiteX33-6667" fmla="*/ 11156163 w 12192001"/>
              <a:gd name="connsiteY33-6668" fmla="*/ 1312414 h 2344739"/>
              <a:gd name="connsiteX34-6669" fmla="*/ 11154348 w 12192001"/>
              <a:gd name="connsiteY34-6670" fmla="*/ 1317097 h 2344739"/>
              <a:gd name="connsiteX35-6671" fmla="*/ 11139813 w 12192001"/>
              <a:gd name="connsiteY35-6672" fmla="*/ 1324115 h 2344739"/>
              <a:gd name="connsiteX36-6673" fmla="*/ 11137813 w 12192001"/>
              <a:gd name="connsiteY36-6674" fmla="*/ 1323772 h 2344739"/>
              <a:gd name="connsiteX37-6675" fmla="*/ 11127060 w 12192001"/>
              <a:gd name="connsiteY37-6676" fmla="*/ 1333832 h 2344739"/>
              <a:gd name="connsiteX38-6677" fmla="*/ 11119543 w 12192001"/>
              <a:gd name="connsiteY38-6678" fmla="*/ 1347424 h 2344739"/>
              <a:gd name="connsiteX39-6679" fmla="*/ 10893535 w 12192001"/>
              <a:gd name="connsiteY39-6680" fmla="*/ 1473399 h 2344739"/>
              <a:gd name="connsiteX40-6681" fmla="*/ 10772152 w 12192001"/>
              <a:gd name="connsiteY40-6682" fmla="*/ 1523191 h 2344739"/>
              <a:gd name="connsiteX41-6683" fmla="*/ 10626520 w 12192001"/>
              <a:gd name="connsiteY41-6684" fmla="*/ 1559229 h 2344739"/>
              <a:gd name="connsiteX42-6685" fmla="*/ 10580747 w 12192001"/>
              <a:gd name="connsiteY42-6686" fmla="*/ 1568689 h 2344739"/>
              <a:gd name="connsiteX43-6687" fmla="*/ 10546642 w 12192001"/>
              <a:gd name="connsiteY43-6688" fmla="*/ 1598423 h 2344739"/>
              <a:gd name="connsiteX44-6689" fmla="*/ 10528495 w 12192001"/>
              <a:gd name="connsiteY44-6690" fmla="*/ 1596907 h 2344739"/>
              <a:gd name="connsiteX45-6691" fmla="*/ 10525298 w 12192001"/>
              <a:gd name="connsiteY45-6692" fmla="*/ 1596411 h 2344739"/>
              <a:gd name="connsiteX46-6693" fmla="*/ 10513981 w 12192001"/>
              <a:gd name="connsiteY46-6694" fmla="*/ 1599537 h 2344739"/>
              <a:gd name="connsiteX47-6695" fmla="*/ 10490587 w 12192001"/>
              <a:gd name="connsiteY47-6696" fmla="*/ 1594156 h 2344739"/>
              <a:gd name="connsiteX48-6697" fmla="*/ 10470270 w 12192001"/>
              <a:gd name="connsiteY48-6698" fmla="*/ 1601693 h 2344739"/>
              <a:gd name="connsiteX49-6699" fmla="*/ 10375894 w 12192001"/>
              <a:gd name="connsiteY49-6700" fmla="*/ 1644598 h 2344739"/>
              <a:gd name="connsiteX50-6701" fmla="*/ 10318190 w 12192001"/>
              <a:gd name="connsiteY50-6702" fmla="*/ 1666221 h 2344739"/>
              <a:gd name="connsiteX51-6703" fmla="*/ 10294319 w 12192001"/>
              <a:gd name="connsiteY51-6704" fmla="*/ 1668079 h 2344739"/>
              <a:gd name="connsiteX52-6705" fmla="*/ 10262295 w 12192001"/>
              <a:gd name="connsiteY52-6706" fmla="*/ 1674948 h 2344739"/>
              <a:gd name="connsiteX53-6707" fmla="*/ 10204270 w 12192001"/>
              <a:gd name="connsiteY53-6708" fmla="*/ 1682149 h 2344739"/>
              <a:gd name="connsiteX54-6709" fmla="*/ 10176611 w 12192001"/>
              <a:gd name="connsiteY54-6710" fmla="*/ 1692943 h 2344739"/>
              <a:gd name="connsiteX55-6711" fmla="*/ 10163922 w 12192001"/>
              <a:gd name="connsiteY55-6712" fmla="*/ 1693739 h 2344739"/>
              <a:gd name="connsiteX56-6713" fmla="*/ 10155160 w 12192001"/>
              <a:gd name="connsiteY56-6714" fmla="*/ 1707487 h 2344739"/>
              <a:gd name="connsiteX57-6715" fmla="*/ 10117119 w 12192001"/>
              <a:gd name="connsiteY57-6716" fmla="*/ 1731142 h 2344739"/>
              <a:gd name="connsiteX58-6717" fmla="*/ 10100445 w 12192001"/>
              <a:gd name="connsiteY58-6718" fmla="*/ 1742432 h 2344739"/>
              <a:gd name="connsiteX59-6719" fmla="*/ 10082169 w 12192001"/>
              <a:gd name="connsiteY59-6720" fmla="*/ 1743296 h 2344739"/>
              <a:gd name="connsiteX60-6721" fmla="*/ 10039240 w 12192001"/>
              <a:gd name="connsiteY60-6722" fmla="*/ 1741632 h 2344739"/>
              <a:gd name="connsiteX61-6723" fmla="*/ 9960019 w 12192001"/>
              <a:gd name="connsiteY61-6724" fmla="*/ 1757147 h 2344739"/>
              <a:gd name="connsiteX62-6725" fmla="*/ 9847792 w 12192001"/>
              <a:gd name="connsiteY62-6726" fmla="*/ 1763915 h 2344739"/>
              <a:gd name="connsiteX63-6727" fmla="*/ 9728309 w 12192001"/>
              <a:gd name="connsiteY63-6728" fmla="*/ 1784122 h 2344739"/>
              <a:gd name="connsiteX64-6729" fmla="*/ 9584507 w 12192001"/>
              <a:gd name="connsiteY64-6730" fmla="*/ 1795542 h 2344739"/>
              <a:gd name="connsiteX65-6731" fmla="*/ 9343052 w 12192001"/>
              <a:gd name="connsiteY65-6732" fmla="*/ 1841244 h 2344739"/>
              <a:gd name="connsiteX66-6733" fmla="*/ 9231370 w 12192001"/>
              <a:gd name="connsiteY66-6734" fmla="*/ 1893149 h 2344739"/>
              <a:gd name="connsiteX67-6735" fmla="*/ 9194810 w 12192001"/>
              <a:gd name="connsiteY67-6736" fmla="*/ 1903228 h 2344739"/>
              <a:gd name="connsiteX68-6737" fmla="*/ 9189246 w 12192001"/>
              <a:gd name="connsiteY68-6738" fmla="*/ 1912467 h 2344739"/>
              <a:gd name="connsiteX69-6739" fmla="*/ 9151232 w 12192001"/>
              <a:gd name="connsiteY69-6740" fmla="*/ 1923669 h 2344739"/>
              <a:gd name="connsiteX70-6741" fmla="*/ 9137318 w 12192001"/>
              <a:gd name="connsiteY70-6742" fmla="*/ 1920435 h 2344739"/>
              <a:gd name="connsiteX71-6743" fmla="*/ 9113812 w 12192001"/>
              <a:gd name="connsiteY71-6744" fmla="*/ 1919069 h 2344739"/>
              <a:gd name="connsiteX72-6745" fmla="*/ 9053453 w 12192001"/>
              <a:gd name="connsiteY72-6746" fmla="*/ 1910755 h 2344739"/>
              <a:gd name="connsiteX73-6747" fmla="*/ 9005486 w 12192001"/>
              <a:gd name="connsiteY73-6748" fmla="*/ 1914040 h 2344739"/>
              <a:gd name="connsiteX74-6749" fmla="*/ 9005201 w 12192001"/>
              <a:gd name="connsiteY74-6750" fmla="*/ 1913800 h 2344739"/>
              <a:gd name="connsiteX75-6751" fmla="*/ 8996232 w 12192001"/>
              <a:gd name="connsiteY75-6752" fmla="*/ 1915011 h 2344739"/>
              <a:gd name="connsiteX76-6753" fmla="*/ 8990394 w 12192001"/>
              <a:gd name="connsiteY76-6754" fmla="*/ 1917072 h 2344739"/>
              <a:gd name="connsiteX77-6755" fmla="*/ 8974337 w 12192001"/>
              <a:gd name="connsiteY77-6756" fmla="*/ 1920298 h 2344739"/>
              <a:gd name="connsiteX78-6757" fmla="*/ 8968011 w 12192001"/>
              <a:gd name="connsiteY78-6758" fmla="*/ 1919598 h 2344739"/>
              <a:gd name="connsiteX79-6759" fmla="*/ 8963048 w 12192001"/>
              <a:gd name="connsiteY79-6760" fmla="*/ 1917373 h 2344739"/>
              <a:gd name="connsiteX80-6761" fmla="*/ 8928988 w 12192001"/>
              <a:gd name="connsiteY80-6762" fmla="*/ 1914185 h 2344739"/>
              <a:gd name="connsiteX81-6763" fmla="*/ 8752444 w 12192001"/>
              <a:gd name="connsiteY81-6764" fmla="*/ 1933417 h 2344739"/>
              <a:gd name="connsiteX82-6765" fmla="*/ 8707847 w 12192001"/>
              <a:gd name="connsiteY82-6766" fmla="*/ 1935518 h 2344739"/>
              <a:gd name="connsiteX83-6767" fmla="*/ 8596071 w 12192001"/>
              <a:gd name="connsiteY83-6768" fmla="*/ 1944090 h 2344739"/>
              <a:gd name="connsiteX84-6769" fmla="*/ 8525230 w 12192001"/>
              <a:gd name="connsiteY84-6770" fmla="*/ 1929248 h 2344739"/>
              <a:gd name="connsiteX85-6771" fmla="*/ 8510983 w 12192001"/>
              <a:gd name="connsiteY85-6772" fmla="*/ 1935163 h 2344739"/>
              <a:gd name="connsiteX86-6773" fmla="*/ 8506167 w 12192001"/>
              <a:gd name="connsiteY86-6774" fmla="*/ 1938164 h 2344739"/>
              <a:gd name="connsiteX87-6775" fmla="*/ 8497968 w 12192001"/>
              <a:gd name="connsiteY87-6776" fmla="*/ 1940902 h 2344739"/>
              <a:gd name="connsiteX88-6777" fmla="*/ 8497594 w 12192001"/>
              <a:gd name="connsiteY88-6778" fmla="*/ 1940723 h 2344739"/>
              <a:gd name="connsiteX89-6779" fmla="*/ 8490249 w 12192001"/>
              <a:gd name="connsiteY89-6780" fmla="*/ 1943773 h 2344739"/>
              <a:gd name="connsiteX90-6781" fmla="*/ 8367182 w 12192001"/>
              <a:gd name="connsiteY90-6782" fmla="*/ 1957815 h 2344739"/>
              <a:gd name="connsiteX91-6783" fmla="*/ 8353799 w 12192001"/>
              <a:gd name="connsiteY91-6784" fmla="*/ 1958009 h 2344739"/>
              <a:gd name="connsiteX92-6785" fmla="*/ 8352373 w 12192001"/>
              <a:gd name="connsiteY92-6786" fmla="*/ 1957169 h 2344739"/>
              <a:gd name="connsiteX93-6787" fmla="*/ 8320104 w 12192001"/>
              <a:gd name="connsiteY93-6788" fmla="*/ 1974587 h 2344739"/>
              <a:gd name="connsiteX94-6789" fmla="*/ 8314433 w 12192001"/>
              <a:gd name="connsiteY94-6790" fmla="*/ 1974913 h 2344739"/>
              <a:gd name="connsiteX95-6791" fmla="*/ 8295174 w 12192001"/>
              <a:gd name="connsiteY95-6792" fmla="*/ 1988808 h 2344739"/>
              <a:gd name="connsiteX96-6793" fmla="*/ 8284276 w 12192001"/>
              <a:gd name="connsiteY96-6794" fmla="*/ 1994631 h 2344739"/>
              <a:gd name="connsiteX97-6795" fmla="*/ 8283150 w 12192001"/>
              <a:gd name="connsiteY97-6796" fmla="*/ 1999074 h 2344739"/>
              <a:gd name="connsiteX98-6797" fmla="*/ 8266076 w 12192001"/>
              <a:gd name="connsiteY98-6798" fmla="*/ 2006249 h 2344739"/>
              <a:gd name="connsiteX99-6799" fmla="*/ 8263377 w 12192001"/>
              <a:gd name="connsiteY99-6800" fmla="*/ 2006019 h 2344739"/>
              <a:gd name="connsiteX100-6801" fmla="*/ 8252033 w 12192001"/>
              <a:gd name="connsiteY100-6802" fmla="*/ 2015862 h 2344739"/>
              <a:gd name="connsiteX101-6803" fmla="*/ 8245834 w 12192001"/>
              <a:gd name="connsiteY101-6804" fmla="*/ 2028854 h 2344739"/>
              <a:gd name="connsiteX102-6805" fmla="*/ 8090272 w 12192001"/>
              <a:gd name="connsiteY102-6806" fmla="*/ 2075015 h 2344739"/>
              <a:gd name="connsiteX103-6807" fmla="*/ 7905407 w 12192001"/>
              <a:gd name="connsiteY103-6808" fmla="*/ 2116988 h 2344739"/>
              <a:gd name="connsiteX104-6809" fmla="*/ 7718745 w 12192001"/>
              <a:gd name="connsiteY104-6810" fmla="*/ 2142703 h 2344739"/>
              <a:gd name="connsiteX105-6811" fmla="*/ 7614347 w 12192001"/>
              <a:gd name="connsiteY105-6812" fmla="*/ 2139232 h 2344739"/>
              <a:gd name="connsiteX106-6813" fmla="*/ 7527543 w 12192001"/>
              <a:gd name="connsiteY106-6814" fmla="*/ 2145060 h 2344739"/>
              <a:gd name="connsiteX107-6815" fmla="*/ 7519571 w 12192001"/>
              <a:gd name="connsiteY107-6816" fmla="*/ 2147613 h 2344739"/>
              <a:gd name="connsiteX108-6817" fmla="*/ 7507411 w 12192001"/>
              <a:gd name="connsiteY108-6818" fmla="*/ 2148948 h 2344739"/>
              <a:gd name="connsiteX109-6819" fmla="*/ 7507040 w 12192001"/>
              <a:gd name="connsiteY109-6820" fmla="*/ 2148621 h 2344739"/>
              <a:gd name="connsiteX110-6821" fmla="*/ 7495795 w 12192001"/>
              <a:gd name="connsiteY110-6822" fmla="*/ 2150573 h 2344739"/>
              <a:gd name="connsiteX111-6823" fmla="*/ 7405391 w 12192001"/>
              <a:gd name="connsiteY111-6824" fmla="*/ 2142468 h 2344739"/>
              <a:gd name="connsiteX112-6825" fmla="*/ 7312180 w 12192001"/>
              <a:gd name="connsiteY112-6826" fmla="*/ 2132873 h 2344739"/>
              <a:gd name="connsiteX113-6827" fmla="*/ 7310853 w 12192001"/>
              <a:gd name="connsiteY113-6828" fmla="*/ 2131431 h 2344739"/>
              <a:gd name="connsiteX114-6829" fmla="*/ 7218559 w 12192001"/>
              <a:gd name="connsiteY114-6830" fmla="*/ 2156680 h 2344739"/>
              <a:gd name="connsiteX115-6831" fmla="*/ 7201101 w 12192001"/>
              <a:gd name="connsiteY115-6832" fmla="*/ 2161230 h 2344739"/>
              <a:gd name="connsiteX116-6833" fmla="*/ 7197004 w 12192001"/>
              <a:gd name="connsiteY116-6834" fmla="*/ 2166588 h 2344739"/>
              <a:gd name="connsiteX117-6835" fmla="*/ 7170808 w 12192001"/>
              <a:gd name="connsiteY117-6836" fmla="*/ 2171236 h 2344739"/>
              <a:gd name="connsiteX118-6837" fmla="*/ 7096988 w 12192001"/>
              <a:gd name="connsiteY118-6838" fmla="*/ 2183464 h 2344739"/>
              <a:gd name="connsiteX119-6839" fmla="*/ 7018496 w 12192001"/>
              <a:gd name="connsiteY119-6840" fmla="*/ 2183090 h 2344739"/>
              <a:gd name="connsiteX120-6841" fmla="*/ 6904146 w 12192001"/>
              <a:gd name="connsiteY120-6842" fmla="*/ 2212596 h 2344739"/>
              <a:gd name="connsiteX121-6843" fmla="*/ 6708222 w 12192001"/>
              <a:gd name="connsiteY121-6844" fmla="*/ 2240551 h 2344739"/>
              <a:gd name="connsiteX122-6845" fmla="*/ 6549454 w 12192001"/>
              <a:gd name="connsiteY122-6846" fmla="*/ 2269327 h 2344739"/>
              <a:gd name="connsiteX123-6847" fmla="*/ 6317560 w 12192001"/>
              <a:gd name="connsiteY123-6848" fmla="*/ 2316127 h 2344739"/>
              <a:gd name="connsiteX124-6849" fmla="*/ 6168674 w 12192001"/>
              <a:gd name="connsiteY124-6850" fmla="*/ 2318214 h 2344739"/>
              <a:gd name="connsiteX125-6851" fmla="*/ 6073848 w 12192001"/>
              <a:gd name="connsiteY125-6852" fmla="*/ 2338676 h 2344739"/>
              <a:gd name="connsiteX126-6853" fmla="*/ 6068529 w 12192001"/>
              <a:gd name="connsiteY126-6854" fmla="*/ 2337139 h 2344739"/>
              <a:gd name="connsiteX127-6855" fmla="*/ 6048638 w 12192001"/>
              <a:gd name="connsiteY127-6856" fmla="*/ 2337822 h 2344739"/>
              <a:gd name="connsiteX128-6857" fmla="*/ 6041285 w 12192001"/>
              <a:gd name="connsiteY128-6858" fmla="*/ 2329473 h 2344739"/>
              <a:gd name="connsiteX129-6859" fmla="*/ 6010090 w 12192001"/>
              <a:gd name="connsiteY129-6860" fmla="*/ 2324380 h 2344739"/>
              <a:gd name="connsiteX130-6861" fmla="*/ 5957375 w 12192001"/>
              <a:gd name="connsiteY130-6862" fmla="*/ 2328024 h 2344739"/>
              <a:gd name="connsiteX131-6863" fmla="*/ 5758919 w 12192001"/>
              <a:gd name="connsiteY131-6864" fmla="*/ 2343716 h 2344739"/>
              <a:gd name="connsiteX132-6865" fmla="*/ 5626960 w 12192001"/>
              <a:gd name="connsiteY132-6866" fmla="*/ 2344739 h 2344739"/>
              <a:gd name="connsiteX133-6867" fmla="*/ 5470906 w 12192001"/>
              <a:gd name="connsiteY133-6868" fmla="*/ 2330719 h 2344739"/>
              <a:gd name="connsiteX134-6869" fmla="*/ 5432761 w 12192001"/>
              <a:gd name="connsiteY134-6870" fmla="*/ 2319466 h 2344739"/>
              <a:gd name="connsiteX135-6871" fmla="*/ 5381669 w 12192001"/>
              <a:gd name="connsiteY135-6872" fmla="*/ 2301764 h 2344739"/>
              <a:gd name="connsiteX136-6873" fmla="*/ 5261764 w 12192001"/>
              <a:gd name="connsiteY136-6874" fmla="*/ 2281347 h 2344739"/>
              <a:gd name="connsiteX137-6875" fmla="*/ 5222961 w 12192001"/>
              <a:gd name="connsiteY137-6876" fmla="*/ 2270223 h 2344739"/>
              <a:gd name="connsiteX138-6877" fmla="*/ 5174660 w 12192001"/>
              <a:gd name="connsiteY138-6878" fmla="*/ 2267233 h 2344739"/>
              <a:gd name="connsiteX139-6879" fmla="*/ 5156554 w 12192001"/>
              <a:gd name="connsiteY139-6880" fmla="*/ 2260010 h 2344739"/>
              <a:gd name="connsiteX140-6881" fmla="*/ 5142599 w 12192001"/>
              <a:gd name="connsiteY140-6882" fmla="*/ 2256610 h 2344739"/>
              <a:gd name="connsiteX141-6883" fmla="*/ 5139596 w 12192001"/>
              <a:gd name="connsiteY141-6884" fmla="*/ 2254509 h 2344739"/>
              <a:gd name="connsiteX142-6885" fmla="*/ 5121659 w 12192001"/>
              <a:gd name="connsiteY142-6886" fmla="*/ 2243656 h 2344739"/>
              <a:gd name="connsiteX143-6887" fmla="*/ 5065790 w 12192001"/>
              <a:gd name="connsiteY143-6888" fmla="*/ 2250227 h 2344739"/>
              <a:gd name="connsiteX144-6889" fmla="*/ 5011514 w 12192001"/>
              <a:gd name="connsiteY144-6890" fmla="*/ 2233846 h 2344739"/>
              <a:gd name="connsiteX145-6891" fmla="*/ 4840441 w 12192001"/>
              <a:gd name="connsiteY145-6892" fmla="*/ 2209829 h 2344739"/>
              <a:gd name="connsiteX146-6893" fmla="*/ 4762447 w 12192001"/>
              <a:gd name="connsiteY146-6894" fmla="*/ 2182061 h 2344739"/>
              <a:gd name="connsiteX147-6895" fmla="*/ 4723186 w 12192001"/>
              <a:gd name="connsiteY147-6896" fmla="*/ 2173047 h 2344739"/>
              <a:gd name="connsiteX148-6897" fmla="*/ 4721176 w 12192001"/>
              <a:gd name="connsiteY148-6898" fmla="*/ 2172298 h 2344739"/>
              <a:gd name="connsiteX149-6899" fmla="*/ 4722111 w 12192001"/>
              <a:gd name="connsiteY149-6900" fmla="*/ 2172087 h 2344739"/>
              <a:gd name="connsiteX150-6901" fmla="*/ 4717202 w 12192001"/>
              <a:gd name="connsiteY150-6902" fmla="*/ 2170817 h 2344739"/>
              <a:gd name="connsiteX151-6903" fmla="*/ 4721176 w 12192001"/>
              <a:gd name="connsiteY151-6904" fmla="*/ 2172298 h 2344739"/>
              <a:gd name="connsiteX152-6905" fmla="*/ 4715526 w 12192001"/>
              <a:gd name="connsiteY152-6906" fmla="*/ 2173573 h 2344739"/>
              <a:gd name="connsiteX153-6907" fmla="*/ 4515814 w 12192001"/>
              <a:gd name="connsiteY153-6908" fmla="*/ 2163671 h 2344739"/>
              <a:gd name="connsiteX154-6909" fmla="*/ 4428543 w 12192001"/>
              <a:gd name="connsiteY154-6910" fmla="*/ 2153020 h 2344739"/>
              <a:gd name="connsiteX155-6911" fmla="*/ 4362875 w 12192001"/>
              <a:gd name="connsiteY155-6912" fmla="*/ 2151674 h 2344739"/>
              <a:gd name="connsiteX156-6913" fmla="*/ 4316966 w 12192001"/>
              <a:gd name="connsiteY156-6914" fmla="*/ 2158289 h 2344739"/>
              <a:gd name="connsiteX157-6915" fmla="*/ 4315110 w 12192001"/>
              <a:gd name="connsiteY157-6916" fmla="*/ 2156948 h 2344739"/>
              <a:gd name="connsiteX158-6917" fmla="*/ 4295144 w 12192001"/>
              <a:gd name="connsiteY158-6918" fmla="*/ 2155069 h 2344739"/>
              <a:gd name="connsiteX159-6919" fmla="*/ 4290064 w 12192001"/>
              <a:gd name="connsiteY159-6920" fmla="*/ 2157986 h 2344739"/>
              <a:gd name="connsiteX160-6921" fmla="*/ 4276142 w 12192001"/>
              <a:gd name="connsiteY160-6922" fmla="*/ 2157740 h 2344739"/>
              <a:gd name="connsiteX161-6923" fmla="*/ 4248117 w 12192001"/>
              <a:gd name="connsiteY161-6924" fmla="*/ 2160064 h 2344739"/>
              <a:gd name="connsiteX162-6925" fmla="*/ 4202051 w 12192001"/>
              <a:gd name="connsiteY162-6926" fmla="*/ 2157269 h 2344739"/>
              <a:gd name="connsiteX163-6927" fmla="*/ 4201745 w 12192001"/>
              <a:gd name="connsiteY163-6928" fmla="*/ 2156010 h 2344739"/>
              <a:gd name="connsiteX164-6929" fmla="*/ 4191248 w 12192001"/>
              <a:gd name="connsiteY164-6930" fmla="*/ 2150376 h 2344739"/>
              <a:gd name="connsiteX165-6931" fmla="*/ 4142745 w 12192001"/>
              <a:gd name="connsiteY165-6932" fmla="*/ 2134511 h 2344739"/>
              <a:gd name="connsiteX166-6933" fmla="*/ 4083097 w 12192001"/>
              <a:gd name="connsiteY166-6934" fmla="*/ 2107978 h 2344739"/>
              <a:gd name="connsiteX167-6935" fmla="*/ 4074546 w 12192001"/>
              <a:gd name="connsiteY167-6936" fmla="*/ 2107143 h 2344739"/>
              <a:gd name="connsiteX168-6937" fmla="*/ 4074427 w 12192001"/>
              <a:gd name="connsiteY168-6938" fmla="*/ 2106844 h 2344739"/>
              <a:gd name="connsiteX169-6939" fmla="*/ 4065510 w 12192001"/>
              <a:gd name="connsiteY169-6940" fmla="*/ 2105400 h 2344739"/>
              <a:gd name="connsiteX170-6941" fmla="*/ 4058954 w 12192001"/>
              <a:gd name="connsiteY170-6942" fmla="*/ 2105618 h 2344739"/>
              <a:gd name="connsiteX171-6943" fmla="*/ 4042364 w 12192001"/>
              <a:gd name="connsiteY171-6944" fmla="*/ 2103997 h 2344739"/>
              <a:gd name="connsiteX172-6945" fmla="*/ 4036997 w 12192001"/>
              <a:gd name="connsiteY172-6946" fmla="*/ 2101563 h 2344739"/>
              <a:gd name="connsiteX173-6947" fmla="*/ 4035363 w 12192001"/>
              <a:gd name="connsiteY173-6948" fmla="*/ 2097896 h 2344739"/>
              <a:gd name="connsiteX174-6949" fmla="*/ 4033778 w 12192001"/>
              <a:gd name="connsiteY174-6950" fmla="*/ 2098131 h 2344739"/>
              <a:gd name="connsiteX175-6951" fmla="*/ 4004538 w 12192001"/>
              <a:gd name="connsiteY175-6952" fmla="*/ 2085563 h 2344739"/>
              <a:gd name="connsiteX176-6953" fmla="*/ 3936846 w 12192001"/>
              <a:gd name="connsiteY176-6954" fmla="*/ 2068106 h 2344739"/>
              <a:gd name="connsiteX177-6955" fmla="*/ 3897275 w 12192001"/>
              <a:gd name="connsiteY177-6956" fmla="*/ 2062451 h 2344739"/>
              <a:gd name="connsiteX178-6957" fmla="*/ 3789760 w 12192001"/>
              <a:gd name="connsiteY178-6958" fmla="*/ 2042213 h 2344739"/>
              <a:gd name="connsiteX179-6959" fmla="*/ 3682513 w 12192001"/>
              <a:gd name="connsiteY179-6960" fmla="*/ 2018290 h 2344739"/>
              <a:gd name="connsiteX180-6961" fmla="*/ 3610035 w 12192001"/>
              <a:gd name="connsiteY180-6962" fmla="*/ 1986019 h 2344739"/>
              <a:gd name="connsiteX181-6963" fmla="*/ 3603855 w 12192001"/>
              <a:gd name="connsiteY181-6964" fmla="*/ 1987381 h 2344739"/>
              <a:gd name="connsiteX182-6965" fmla="*/ 3594736 w 12192001"/>
              <a:gd name="connsiteY182-6966" fmla="*/ 1987545 h 2344739"/>
              <a:gd name="connsiteX183-6967" fmla="*/ 3594501 w 12192001"/>
              <a:gd name="connsiteY183-6968" fmla="*/ 1987276 h 2344739"/>
              <a:gd name="connsiteX184-6969" fmla="*/ 3585978 w 12192001"/>
              <a:gd name="connsiteY184-6970" fmla="*/ 1987966 h 2344739"/>
              <a:gd name="connsiteX185-6971" fmla="*/ 3536135 w 12192001"/>
              <a:gd name="connsiteY185-6972" fmla="*/ 1978267 h 2344739"/>
              <a:gd name="connsiteX186-6973" fmla="*/ 3473223 w 12192001"/>
              <a:gd name="connsiteY186-6974" fmla="*/ 1974606 h 2344739"/>
              <a:gd name="connsiteX187-6975" fmla="*/ 3400728 w 12192001"/>
              <a:gd name="connsiteY187-6976" fmla="*/ 1962558 h 2344739"/>
              <a:gd name="connsiteX188-6977" fmla="*/ 3363888 w 12192001"/>
              <a:gd name="connsiteY188-6978" fmla="*/ 1979510 h 2344739"/>
              <a:gd name="connsiteX189-6979" fmla="*/ 3344026 w 12192001"/>
              <a:gd name="connsiteY189-6980" fmla="*/ 1981192 h 2344739"/>
              <a:gd name="connsiteX190-6981" fmla="*/ 3341698 w 12192001"/>
              <a:gd name="connsiteY190-6982" fmla="*/ 1980217 h 2344739"/>
              <a:gd name="connsiteX191-6983" fmla="*/ 3262356 w 12192001"/>
              <a:gd name="connsiteY191-6984" fmla="*/ 1986094 h 2344739"/>
              <a:gd name="connsiteX192-6985" fmla="*/ 3142556 w 12192001"/>
              <a:gd name="connsiteY192-6986" fmla="*/ 1993869 h 2344739"/>
              <a:gd name="connsiteX193-6987" fmla="*/ 3030291 w 12192001"/>
              <a:gd name="connsiteY193-6988" fmla="*/ 1996512 h 2344739"/>
              <a:gd name="connsiteX194-6989" fmla="*/ 2781569 w 12192001"/>
              <a:gd name="connsiteY194-6990" fmla="*/ 2018333 h 2344739"/>
              <a:gd name="connsiteX195-6991" fmla="*/ 2646527 w 12192001"/>
              <a:gd name="connsiteY195-6992" fmla="*/ 2028869 h 2344739"/>
              <a:gd name="connsiteX196-6993" fmla="*/ 2568028 w 12192001"/>
              <a:gd name="connsiteY196-6994" fmla="*/ 2002628 h 2344739"/>
              <a:gd name="connsiteX197-6995" fmla="*/ 2443255 w 12192001"/>
              <a:gd name="connsiteY197-6996" fmla="*/ 2016529 h 2344739"/>
              <a:gd name="connsiteX198-6997" fmla="*/ 2315112 w 12192001"/>
              <a:gd name="connsiteY198-6998" fmla="*/ 2024996 h 2344739"/>
              <a:gd name="connsiteX199-6999" fmla="*/ 2208578 w 12192001"/>
              <a:gd name="connsiteY199-7000" fmla="*/ 2019763 h 2344739"/>
              <a:gd name="connsiteX200-7001" fmla="*/ 2094665 w 12192001"/>
              <a:gd name="connsiteY200-7002" fmla="*/ 2003052 h 2344739"/>
              <a:gd name="connsiteX201-7003" fmla="*/ 1997356 w 12192001"/>
              <a:gd name="connsiteY201-7004" fmla="*/ 1995032 h 2344739"/>
              <a:gd name="connsiteX202-7005" fmla="*/ 1928172 w 12192001"/>
              <a:gd name="connsiteY202-7006" fmla="*/ 2016977 h 2344739"/>
              <a:gd name="connsiteX203-7007" fmla="*/ 1921650 w 12192001"/>
              <a:gd name="connsiteY203-7008" fmla="*/ 2012146 h 2344739"/>
              <a:gd name="connsiteX204-7009" fmla="*/ 1873080 w 12192001"/>
              <a:gd name="connsiteY204-7010" fmla="*/ 2013741 h 2344739"/>
              <a:gd name="connsiteX205-7011" fmla="*/ 1786655 w 12192001"/>
              <a:gd name="connsiteY205-7012" fmla="*/ 2041363 h 2344739"/>
              <a:gd name="connsiteX206-7013" fmla="*/ 1738204 w 12192001"/>
              <a:gd name="connsiteY206-7014" fmla="*/ 2036312 h 2344739"/>
              <a:gd name="connsiteX207-7015" fmla="*/ 1675071 w 12192001"/>
              <a:gd name="connsiteY207-7016" fmla="*/ 2019963 h 2344739"/>
              <a:gd name="connsiteX208-7017" fmla="*/ 1608669 w 12192001"/>
              <a:gd name="connsiteY208-7018" fmla="*/ 2013066 h 2344739"/>
              <a:gd name="connsiteX209-7019" fmla="*/ 1496110 w 12192001"/>
              <a:gd name="connsiteY209-7020" fmla="*/ 1987476 h 2344739"/>
              <a:gd name="connsiteX210-7021" fmla="*/ 1149979 w 12192001"/>
              <a:gd name="connsiteY210-7022" fmla="*/ 1938041 h 2344739"/>
              <a:gd name="connsiteX211-7023" fmla="*/ 858269 w 12192001"/>
              <a:gd name="connsiteY211-7024" fmla="*/ 1928608 h 2344739"/>
              <a:gd name="connsiteX212-7025" fmla="*/ 837540 w 12192001"/>
              <a:gd name="connsiteY212-7026" fmla="*/ 1929821 h 2344739"/>
              <a:gd name="connsiteX213-7027" fmla="*/ 816809 w 12192001"/>
              <a:gd name="connsiteY213-7028" fmla="*/ 1927857 h 2344739"/>
              <a:gd name="connsiteX214-7029" fmla="*/ 811506 w 12192001"/>
              <a:gd name="connsiteY214-7030" fmla="*/ 1930751 h 2344739"/>
              <a:gd name="connsiteX215-7031" fmla="*/ 797041 w 12192001"/>
              <a:gd name="connsiteY215-7032" fmla="*/ 1930446 h 2344739"/>
              <a:gd name="connsiteX216-7033" fmla="*/ 767901 w 12192001"/>
              <a:gd name="connsiteY216-7034" fmla="*/ 1932653 h 2344739"/>
              <a:gd name="connsiteX217-7035" fmla="*/ 763053 w 12192001"/>
              <a:gd name="connsiteY217-7036" fmla="*/ 1930432 h 2344739"/>
              <a:gd name="connsiteX218-7037" fmla="*/ 720047 w 12192001"/>
              <a:gd name="connsiteY218-7038" fmla="*/ 1929661 h 2344739"/>
              <a:gd name="connsiteX219-7039" fmla="*/ 719742 w 12192001"/>
              <a:gd name="connsiteY219-7040" fmla="*/ 1928399 h 2344739"/>
              <a:gd name="connsiteX220-7041" fmla="*/ 708875 w 12192001"/>
              <a:gd name="connsiteY220-7042" fmla="*/ 1922722 h 2344739"/>
              <a:gd name="connsiteX221-7043" fmla="*/ 596792 w 12192001"/>
              <a:gd name="connsiteY221-7044" fmla="*/ 1879864 h 2344739"/>
              <a:gd name="connsiteX222-7045" fmla="*/ 578535 w 12192001"/>
              <a:gd name="connsiteY222-7046" fmla="*/ 1877212 h 2344739"/>
              <a:gd name="connsiteX223-7047" fmla="*/ 571717 w 12192001"/>
              <a:gd name="connsiteY223-7048" fmla="*/ 1877401 h 2344739"/>
              <a:gd name="connsiteX224-7049" fmla="*/ 445099 w 12192001"/>
              <a:gd name="connsiteY224-7050" fmla="*/ 1839371 h 2344739"/>
              <a:gd name="connsiteX225-7051" fmla="*/ 404015 w 12192001"/>
              <a:gd name="connsiteY225-7052" fmla="*/ 1833548 h 2344739"/>
              <a:gd name="connsiteX226-7053" fmla="*/ 292435 w 12192001"/>
              <a:gd name="connsiteY226-7054" fmla="*/ 1812852 h 2344739"/>
              <a:gd name="connsiteX227-7055" fmla="*/ 118381 w 12192001"/>
              <a:gd name="connsiteY227-7056" fmla="*/ 1761047 h 2344739"/>
              <a:gd name="connsiteX228-7057" fmla="*/ 15526 w 12192001"/>
              <a:gd name="connsiteY228-7058" fmla="*/ 1758191 h 2344739"/>
              <a:gd name="connsiteX229-7059" fmla="*/ 2 w 12192001"/>
              <a:gd name="connsiteY229-7060" fmla="*/ 1752722 h 2344739"/>
              <a:gd name="connsiteX230-7061" fmla="*/ 1 w 12192001"/>
              <a:gd name="connsiteY230-7062" fmla="*/ 762497 h 2344739"/>
              <a:gd name="connsiteX231-7063" fmla="*/ 0 w 12192001"/>
              <a:gd name="connsiteY231-7064" fmla="*/ 762497 h 2344739"/>
              <a:gd name="connsiteX232-7065" fmla="*/ 0 w 12192001"/>
              <a:gd name="connsiteY232-7066" fmla="*/ 222213 h 2344739"/>
              <a:gd name="connsiteX233-7067" fmla="*/ 0 w 12192001"/>
              <a:gd name="connsiteY233-7068" fmla="*/ 0 h 2344739"/>
              <a:gd name="connsiteX0-7069" fmla="*/ 0 w 12192001"/>
              <a:gd name="connsiteY0-7070" fmla="*/ 0 h 2344739"/>
              <a:gd name="connsiteX1-7071" fmla="*/ 12192000 w 12192001"/>
              <a:gd name="connsiteY1-7072" fmla="*/ 0 h 2344739"/>
              <a:gd name="connsiteX2-7073" fmla="*/ 12192000 w 12192001"/>
              <a:gd name="connsiteY2-7074" fmla="*/ 222213 h 2344739"/>
              <a:gd name="connsiteX3-7075" fmla="*/ 12192000 w 12192001"/>
              <a:gd name="connsiteY3-7076" fmla="*/ 389190 h 2344739"/>
              <a:gd name="connsiteX4-7077" fmla="*/ 12192001 w 12192001"/>
              <a:gd name="connsiteY4-7078" fmla="*/ 579739 h 2344739"/>
              <a:gd name="connsiteX5-7079" fmla="*/ 12184838 w 12192001"/>
              <a:gd name="connsiteY5-7080" fmla="*/ 584189 h 2344739"/>
              <a:gd name="connsiteX6-7081" fmla="*/ 12155215 w 12192001"/>
              <a:gd name="connsiteY6-7082" fmla="*/ 597366 h 2344739"/>
              <a:gd name="connsiteX7-7083" fmla="*/ 12138067 w 12192001"/>
              <a:gd name="connsiteY7-7084" fmla="*/ 623179 h 2344739"/>
              <a:gd name="connsiteX8-7085" fmla="*/ 12125179 w 12192001"/>
              <a:gd name="connsiteY8-7086" fmla="*/ 624690 h 2344739"/>
              <a:gd name="connsiteX9-7087" fmla="*/ 12122859 w 12192001"/>
              <a:gd name="connsiteY9-7088" fmla="*/ 624794 h 2344739"/>
              <a:gd name="connsiteX10-7089" fmla="*/ 12115706 w 12192001"/>
              <a:gd name="connsiteY10-7090" fmla="*/ 628608 h 2344739"/>
              <a:gd name="connsiteX11-7091" fmla="*/ 12098349 w 12192001"/>
              <a:gd name="connsiteY11-7092" fmla="*/ 628139 h 2344739"/>
              <a:gd name="connsiteX12-7093" fmla="*/ 12085925 w 12192001"/>
              <a:gd name="connsiteY12-7094" fmla="*/ 636341 h 2344739"/>
              <a:gd name="connsiteX13-7095" fmla="*/ 12029925 w 12192001"/>
              <a:gd name="connsiteY13-7096" fmla="*/ 680009 h 2344739"/>
              <a:gd name="connsiteX14-7097" fmla="*/ 11994685 w 12192001"/>
              <a:gd name="connsiteY14-7098" fmla="*/ 703458 h 2344739"/>
              <a:gd name="connsiteX15-7099" fmla="*/ 11978569 w 12192001"/>
              <a:gd name="connsiteY15-7100" fmla="*/ 708161 h 2344739"/>
              <a:gd name="connsiteX16-7101" fmla="*/ 11957898 w 12192001"/>
              <a:gd name="connsiteY16-7102" fmla="*/ 717558 h 2344739"/>
              <a:gd name="connsiteX17-7103" fmla="*/ 11919306 w 12192001"/>
              <a:gd name="connsiteY17-7104" fmla="*/ 730883 h 2344739"/>
              <a:gd name="connsiteX18-7105" fmla="*/ 11902508 w 12192001"/>
              <a:gd name="connsiteY18-7106" fmla="*/ 742426 h 2344739"/>
              <a:gd name="connsiteX19-7107" fmla="*/ 11893900 w 12192001"/>
              <a:gd name="connsiteY19-7108" fmla="*/ 744791 h 2344739"/>
              <a:gd name="connsiteX20-7109" fmla="*/ 11890820 w 12192001"/>
              <a:gd name="connsiteY20-7110" fmla="*/ 755729 h 2344739"/>
              <a:gd name="connsiteX21-7111" fmla="*/ 11869628 w 12192001"/>
              <a:gd name="connsiteY21-7112" fmla="*/ 777816 h 2344739"/>
              <a:gd name="connsiteX22-7113" fmla="*/ 11812228 w 12192001"/>
              <a:gd name="connsiteY22-7114" fmla="*/ 797659 h 2344739"/>
              <a:gd name="connsiteX23-7115" fmla="*/ 11748619 w 12192001"/>
              <a:gd name="connsiteY23-7116" fmla="*/ 872002 h 2344739"/>
              <a:gd name="connsiteX24-7117" fmla="*/ 11589545 w 12192001"/>
              <a:gd name="connsiteY24-7118" fmla="*/ 963777 h 2344739"/>
              <a:gd name="connsiteX25-7119" fmla="*/ 11522499 w 12192001"/>
              <a:gd name="connsiteY25-7120" fmla="*/ 999965 h 2344739"/>
              <a:gd name="connsiteX26-7121" fmla="*/ 11279184 w 12192001"/>
              <a:gd name="connsiteY26-7122" fmla="*/ 1223571 h 2344739"/>
              <a:gd name="connsiteX27-7123" fmla="*/ 11227161 w 12192001"/>
              <a:gd name="connsiteY27-7124" fmla="*/ 1276236 h 2344739"/>
              <a:gd name="connsiteX28-7125" fmla="*/ 11216939 w 12192001"/>
              <a:gd name="connsiteY28-7126" fmla="*/ 1275961 h 2344739"/>
              <a:gd name="connsiteX29-7127" fmla="*/ 11216036 w 12192001"/>
              <a:gd name="connsiteY29-7128" fmla="*/ 1275018 h 2344739"/>
              <a:gd name="connsiteX30-7129" fmla="*/ 11187737 w 12192001"/>
              <a:gd name="connsiteY30-7130" fmla="*/ 1292383 h 2344739"/>
              <a:gd name="connsiteX31-7131" fmla="*/ 11183353 w 12192001"/>
              <a:gd name="connsiteY31-7132" fmla="*/ 1292525 h 2344739"/>
              <a:gd name="connsiteX32-7133" fmla="*/ 11165706 w 12192001"/>
              <a:gd name="connsiteY32-7134" fmla="*/ 1306612 h 2344739"/>
              <a:gd name="connsiteX33-7135" fmla="*/ 11156163 w 12192001"/>
              <a:gd name="connsiteY33-7136" fmla="*/ 1312414 h 2344739"/>
              <a:gd name="connsiteX34-7137" fmla="*/ 11154348 w 12192001"/>
              <a:gd name="connsiteY34-7138" fmla="*/ 1317097 h 2344739"/>
              <a:gd name="connsiteX35-7139" fmla="*/ 11139813 w 12192001"/>
              <a:gd name="connsiteY35-7140" fmla="*/ 1324115 h 2344739"/>
              <a:gd name="connsiteX36-7141" fmla="*/ 11137813 w 12192001"/>
              <a:gd name="connsiteY36-7142" fmla="*/ 1323772 h 2344739"/>
              <a:gd name="connsiteX37-7143" fmla="*/ 11127060 w 12192001"/>
              <a:gd name="connsiteY37-7144" fmla="*/ 1333832 h 2344739"/>
              <a:gd name="connsiteX38-7145" fmla="*/ 11119543 w 12192001"/>
              <a:gd name="connsiteY38-7146" fmla="*/ 1347424 h 2344739"/>
              <a:gd name="connsiteX39-7147" fmla="*/ 10893535 w 12192001"/>
              <a:gd name="connsiteY39-7148" fmla="*/ 1473399 h 2344739"/>
              <a:gd name="connsiteX40-7149" fmla="*/ 10772152 w 12192001"/>
              <a:gd name="connsiteY40-7150" fmla="*/ 1523191 h 2344739"/>
              <a:gd name="connsiteX41-7151" fmla="*/ 10626520 w 12192001"/>
              <a:gd name="connsiteY41-7152" fmla="*/ 1559229 h 2344739"/>
              <a:gd name="connsiteX42-7153" fmla="*/ 10580747 w 12192001"/>
              <a:gd name="connsiteY42-7154" fmla="*/ 1568689 h 2344739"/>
              <a:gd name="connsiteX43-7155" fmla="*/ 10546642 w 12192001"/>
              <a:gd name="connsiteY43-7156" fmla="*/ 1598423 h 2344739"/>
              <a:gd name="connsiteX44-7157" fmla="*/ 10528495 w 12192001"/>
              <a:gd name="connsiteY44-7158" fmla="*/ 1596907 h 2344739"/>
              <a:gd name="connsiteX45-7159" fmla="*/ 10525298 w 12192001"/>
              <a:gd name="connsiteY45-7160" fmla="*/ 1596411 h 2344739"/>
              <a:gd name="connsiteX46-7161" fmla="*/ 10513981 w 12192001"/>
              <a:gd name="connsiteY46-7162" fmla="*/ 1599537 h 2344739"/>
              <a:gd name="connsiteX47-7163" fmla="*/ 10490587 w 12192001"/>
              <a:gd name="connsiteY47-7164" fmla="*/ 1594156 h 2344739"/>
              <a:gd name="connsiteX48-7165" fmla="*/ 10470270 w 12192001"/>
              <a:gd name="connsiteY48-7166" fmla="*/ 1601693 h 2344739"/>
              <a:gd name="connsiteX49-7167" fmla="*/ 10375894 w 12192001"/>
              <a:gd name="connsiteY49-7168" fmla="*/ 1644598 h 2344739"/>
              <a:gd name="connsiteX50-7169" fmla="*/ 10318190 w 12192001"/>
              <a:gd name="connsiteY50-7170" fmla="*/ 1666221 h 2344739"/>
              <a:gd name="connsiteX51-7171" fmla="*/ 10294319 w 12192001"/>
              <a:gd name="connsiteY51-7172" fmla="*/ 1668079 h 2344739"/>
              <a:gd name="connsiteX52-7173" fmla="*/ 10262295 w 12192001"/>
              <a:gd name="connsiteY52-7174" fmla="*/ 1674948 h 2344739"/>
              <a:gd name="connsiteX53-7175" fmla="*/ 10204270 w 12192001"/>
              <a:gd name="connsiteY53-7176" fmla="*/ 1682149 h 2344739"/>
              <a:gd name="connsiteX54-7177" fmla="*/ 10176611 w 12192001"/>
              <a:gd name="connsiteY54-7178" fmla="*/ 1692943 h 2344739"/>
              <a:gd name="connsiteX55-7179" fmla="*/ 10163922 w 12192001"/>
              <a:gd name="connsiteY55-7180" fmla="*/ 1693739 h 2344739"/>
              <a:gd name="connsiteX56-7181" fmla="*/ 10155160 w 12192001"/>
              <a:gd name="connsiteY56-7182" fmla="*/ 1707487 h 2344739"/>
              <a:gd name="connsiteX57-7183" fmla="*/ 10117119 w 12192001"/>
              <a:gd name="connsiteY57-7184" fmla="*/ 1731142 h 2344739"/>
              <a:gd name="connsiteX58-7185" fmla="*/ 10100445 w 12192001"/>
              <a:gd name="connsiteY58-7186" fmla="*/ 1742432 h 2344739"/>
              <a:gd name="connsiteX59-7187" fmla="*/ 10082169 w 12192001"/>
              <a:gd name="connsiteY59-7188" fmla="*/ 1743296 h 2344739"/>
              <a:gd name="connsiteX60-7189" fmla="*/ 10039240 w 12192001"/>
              <a:gd name="connsiteY60-7190" fmla="*/ 1741632 h 2344739"/>
              <a:gd name="connsiteX61-7191" fmla="*/ 9960019 w 12192001"/>
              <a:gd name="connsiteY61-7192" fmla="*/ 1757147 h 2344739"/>
              <a:gd name="connsiteX62-7193" fmla="*/ 9847792 w 12192001"/>
              <a:gd name="connsiteY62-7194" fmla="*/ 1763915 h 2344739"/>
              <a:gd name="connsiteX63-7195" fmla="*/ 9728309 w 12192001"/>
              <a:gd name="connsiteY63-7196" fmla="*/ 1784122 h 2344739"/>
              <a:gd name="connsiteX64-7197" fmla="*/ 9584507 w 12192001"/>
              <a:gd name="connsiteY64-7198" fmla="*/ 1795542 h 2344739"/>
              <a:gd name="connsiteX65-7199" fmla="*/ 9343052 w 12192001"/>
              <a:gd name="connsiteY65-7200" fmla="*/ 1841244 h 2344739"/>
              <a:gd name="connsiteX66-7201" fmla="*/ 9231370 w 12192001"/>
              <a:gd name="connsiteY66-7202" fmla="*/ 1893149 h 2344739"/>
              <a:gd name="connsiteX67-7203" fmla="*/ 9194810 w 12192001"/>
              <a:gd name="connsiteY67-7204" fmla="*/ 1903228 h 2344739"/>
              <a:gd name="connsiteX68-7205" fmla="*/ 9189246 w 12192001"/>
              <a:gd name="connsiteY68-7206" fmla="*/ 1912467 h 2344739"/>
              <a:gd name="connsiteX69-7207" fmla="*/ 9151232 w 12192001"/>
              <a:gd name="connsiteY69-7208" fmla="*/ 1923669 h 2344739"/>
              <a:gd name="connsiteX70-7209" fmla="*/ 9113812 w 12192001"/>
              <a:gd name="connsiteY70-7210" fmla="*/ 1919069 h 2344739"/>
              <a:gd name="connsiteX71-7211" fmla="*/ 9053453 w 12192001"/>
              <a:gd name="connsiteY71-7212" fmla="*/ 1910755 h 2344739"/>
              <a:gd name="connsiteX72-7213" fmla="*/ 9005486 w 12192001"/>
              <a:gd name="connsiteY72-7214" fmla="*/ 1914040 h 2344739"/>
              <a:gd name="connsiteX73-7215" fmla="*/ 9005201 w 12192001"/>
              <a:gd name="connsiteY73-7216" fmla="*/ 1913800 h 2344739"/>
              <a:gd name="connsiteX74-7217" fmla="*/ 8996232 w 12192001"/>
              <a:gd name="connsiteY74-7218" fmla="*/ 1915011 h 2344739"/>
              <a:gd name="connsiteX75-7219" fmla="*/ 8990394 w 12192001"/>
              <a:gd name="connsiteY75-7220" fmla="*/ 1917072 h 2344739"/>
              <a:gd name="connsiteX76-7221" fmla="*/ 8974337 w 12192001"/>
              <a:gd name="connsiteY76-7222" fmla="*/ 1920298 h 2344739"/>
              <a:gd name="connsiteX77-7223" fmla="*/ 8968011 w 12192001"/>
              <a:gd name="connsiteY77-7224" fmla="*/ 1919598 h 2344739"/>
              <a:gd name="connsiteX78-7225" fmla="*/ 8963048 w 12192001"/>
              <a:gd name="connsiteY78-7226" fmla="*/ 1917373 h 2344739"/>
              <a:gd name="connsiteX79-7227" fmla="*/ 8928988 w 12192001"/>
              <a:gd name="connsiteY79-7228" fmla="*/ 1914185 h 2344739"/>
              <a:gd name="connsiteX80-7229" fmla="*/ 8752444 w 12192001"/>
              <a:gd name="connsiteY80-7230" fmla="*/ 1933417 h 2344739"/>
              <a:gd name="connsiteX81-7231" fmla="*/ 8707847 w 12192001"/>
              <a:gd name="connsiteY81-7232" fmla="*/ 1935518 h 2344739"/>
              <a:gd name="connsiteX82-7233" fmla="*/ 8596071 w 12192001"/>
              <a:gd name="connsiteY82-7234" fmla="*/ 1944090 h 2344739"/>
              <a:gd name="connsiteX83-7235" fmla="*/ 8525230 w 12192001"/>
              <a:gd name="connsiteY83-7236" fmla="*/ 1929248 h 2344739"/>
              <a:gd name="connsiteX84-7237" fmla="*/ 8510983 w 12192001"/>
              <a:gd name="connsiteY84-7238" fmla="*/ 1935163 h 2344739"/>
              <a:gd name="connsiteX85-7239" fmla="*/ 8506167 w 12192001"/>
              <a:gd name="connsiteY85-7240" fmla="*/ 1938164 h 2344739"/>
              <a:gd name="connsiteX86-7241" fmla="*/ 8497968 w 12192001"/>
              <a:gd name="connsiteY86-7242" fmla="*/ 1940902 h 2344739"/>
              <a:gd name="connsiteX87-7243" fmla="*/ 8497594 w 12192001"/>
              <a:gd name="connsiteY87-7244" fmla="*/ 1940723 h 2344739"/>
              <a:gd name="connsiteX88-7245" fmla="*/ 8490249 w 12192001"/>
              <a:gd name="connsiteY88-7246" fmla="*/ 1943773 h 2344739"/>
              <a:gd name="connsiteX89-7247" fmla="*/ 8367182 w 12192001"/>
              <a:gd name="connsiteY89-7248" fmla="*/ 1957815 h 2344739"/>
              <a:gd name="connsiteX90-7249" fmla="*/ 8353799 w 12192001"/>
              <a:gd name="connsiteY90-7250" fmla="*/ 1958009 h 2344739"/>
              <a:gd name="connsiteX91-7251" fmla="*/ 8352373 w 12192001"/>
              <a:gd name="connsiteY91-7252" fmla="*/ 1957169 h 2344739"/>
              <a:gd name="connsiteX92-7253" fmla="*/ 8320104 w 12192001"/>
              <a:gd name="connsiteY92-7254" fmla="*/ 1974587 h 2344739"/>
              <a:gd name="connsiteX93-7255" fmla="*/ 8314433 w 12192001"/>
              <a:gd name="connsiteY93-7256" fmla="*/ 1974913 h 2344739"/>
              <a:gd name="connsiteX94-7257" fmla="*/ 8295174 w 12192001"/>
              <a:gd name="connsiteY94-7258" fmla="*/ 1988808 h 2344739"/>
              <a:gd name="connsiteX95-7259" fmla="*/ 8284276 w 12192001"/>
              <a:gd name="connsiteY95-7260" fmla="*/ 1994631 h 2344739"/>
              <a:gd name="connsiteX96-7261" fmla="*/ 8283150 w 12192001"/>
              <a:gd name="connsiteY96-7262" fmla="*/ 1999074 h 2344739"/>
              <a:gd name="connsiteX97-7263" fmla="*/ 8266076 w 12192001"/>
              <a:gd name="connsiteY97-7264" fmla="*/ 2006249 h 2344739"/>
              <a:gd name="connsiteX98-7265" fmla="*/ 8263377 w 12192001"/>
              <a:gd name="connsiteY98-7266" fmla="*/ 2006019 h 2344739"/>
              <a:gd name="connsiteX99-7267" fmla="*/ 8252033 w 12192001"/>
              <a:gd name="connsiteY99-7268" fmla="*/ 2015862 h 2344739"/>
              <a:gd name="connsiteX100-7269" fmla="*/ 8245834 w 12192001"/>
              <a:gd name="connsiteY100-7270" fmla="*/ 2028854 h 2344739"/>
              <a:gd name="connsiteX101-7271" fmla="*/ 8090272 w 12192001"/>
              <a:gd name="connsiteY101-7272" fmla="*/ 2075015 h 2344739"/>
              <a:gd name="connsiteX102-7273" fmla="*/ 7905407 w 12192001"/>
              <a:gd name="connsiteY102-7274" fmla="*/ 2116988 h 2344739"/>
              <a:gd name="connsiteX103-7275" fmla="*/ 7718745 w 12192001"/>
              <a:gd name="connsiteY103-7276" fmla="*/ 2142703 h 2344739"/>
              <a:gd name="connsiteX104-7277" fmla="*/ 7614347 w 12192001"/>
              <a:gd name="connsiteY104-7278" fmla="*/ 2139232 h 2344739"/>
              <a:gd name="connsiteX105-7279" fmla="*/ 7527543 w 12192001"/>
              <a:gd name="connsiteY105-7280" fmla="*/ 2145060 h 2344739"/>
              <a:gd name="connsiteX106-7281" fmla="*/ 7519571 w 12192001"/>
              <a:gd name="connsiteY106-7282" fmla="*/ 2147613 h 2344739"/>
              <a:gd name="connsiteX107-7283" fmla="*/ 7507411 w 12192001"/>
              <a:gd name="connsiteY107-7284" fmla="*/ 2148948 h 2344739"/>
              <a:gd name="connsiteX108-7285" fmla="*/ 7507040 w 12192001"/>
              <a:gd name="connsiteY108-7286" fmla="*/ 2148621 h 2344739"/>
              <a:gd name="connsiteX109-7287" fmla="*/ 7495795 w 12192001"/>
              <a:gd name="connsiteY109-7288" fmla="*/ 2150573 h 2344739"/>
              <a:gd name="connsiteX110-7289" fmla="*/ 7405391 w 12192001"/>
              <a:gd name="connsiteY110-7290" fmla="*/ 2142468 h 2344739"/>
              <a:gd name="connsiteX111-7291" fmla="*/ 7312180 w 12192001"/>
              <a:gd name="connsiteY111-7292" fmla="*/ 2132873 h 2344739"/>
              <a:gd name="connsiteX112-7293" fmla="*/ 7310853 w 12192001"/>
              <a:gd name="connsiteY112-7294" fmla="*/ 2131431 h 2344739"/>
              <a:gd name="connsiteX113-7295" fmla="*/ 7218559 w 12192001"/>
              <a:gd name="connsiteY113-7296" fmla="*/ 2156680 h 2344739"/>
              <a:gd name="connsiteX114-7297" fmla="*/ 7201101 w 12192001"/>
              <a:gd name="connsiteY114-7298" fmla="*/ 2161230 h 2344739"/>
              <a:gd name="connsiteX115-7299" fmla="*/ 7197004 w 12192001"/>
              <a:gd name="connsiteY115-7300" fmla="*/ 2166588 h 2344739"/>
              <a:gd name="connsiteX116-7301" fmla="*/ 7170808 w 12192001"/>
              <a:gd name="connsiteY116-7302" fmla="*/ 2171236 h 2344739"/>
              <a:gd name="connsiteX117-7303" fmla="*/ 7096988 w 12192001"/>
              <a:gd name="connsiteY117-7304" fmla="*/ 2183464 h 2344739"/>
              <a:gd name="connsiteX118-7305" fmla="*/ 7018496 w 12192001"/>
              <a:gd name="connsiteY118-7306" fmla="*/ 2183090 h 2344739"/>
              <a:gd name="connsiteX119-7307" fmla="*/ 6904146 w 12192001"/>
              <a:gd name="connsiteY119-7308" fmla="*/ 2212596 h 2344739"/>
              <a:gd name="connsiteX120-7309" fmla="*/ 6708222 w 12192001"/>
              <a:gd name="connsiteY120-7310" fmla="*/ 2240551 h 2344739"/>
              <a:gd name="connsiteX121-7311" fmla="*/ 6549454 w 12192001"/>
              <a:gd name="connsiteY121-7312" fmla="*/ 2269327 h 2344739"/>
              <a:gd name="connsiteX122-7313" fmla="*/ 6317560 w 12192001"/>
              <a:gd name="connsiteY122-7314" fmla="*/ 2316127 h 2344739"/>
              <a:gd name="connsiteX123-7315" fmla="*/ 6168674 w 12192001"/>
              <a:gd name="connsiteY123-7316" fmla="*/ 2318214 h 2344739"/>
              <a:gd name="connsiteX124-7317" fmla="*/ 6073848 w 12192001"/>
              <a:gd name="connsiteY124-7318" fmla="*/ 2338676 h 2344739"/>
              <a:gd name="connsiteX125-7319" fmla="*/ 6068529 w 12192001"/>
              <a:gd name="connsiteY125-7320" fmla="*/ 2337139 h 2344739"/>
              <a:gd name="connsiteX126-7321" fmla="*/ 6048638 w 12192001"/>
              <a:gd name="connsiteY126-7322" fmla="*/ 2337822 h 2344739"/>
              <a:gd name="connsiteX127-7323" fmla="*/ 6041285 w 12192001"/>
              <a:gd name="connsiteY127-7324" fmla="*/ 2329473 h 2344739"/>
              <a:gd name="connsiteX128-7325" fmla="*/ 6010090 w 12192001"/>
              <a:gd name="connsiteY128-7326" fmla="*/ 2324380 h 2344739"/>
              <a:gd name="connsiteX129-7327" fmla="*/ 5957375 w 12192001"/>
              <a:gd name="connsiteY129-7328" fmla="*/ 2328024 h 2344739"/>
              <a:gd name="connsiteX130-7329" fmla="*/ 5758919 w 12192001"/>
              <a:gd name="connsiteY130-7330" fmla="*/ 2343716 h 2344739"/>
              <a:gd name="connsiteX131-7331" fmla="*/ 5626960 w 12192001"/>
              <a:gd name="connsiteY131-7332" fmla="*/ 2344739 h 2344739"/>
              <a:gd name="connsiteX132-7333" fmla="*/ 5470906 w 12192001"/>
              <a:gd name="connsiteY132-7334" fmla="*/ 2330719 h 2344739"/>
              <a:gd name="connsiteX133-7335" fmla="*/ 5432761 w 12192001"/>
              <a:gd name="connsiteY133-7336" fmla="*/ 2319466 h 2344739"/>
              <a:gd name="connsiteX134-7337" fmla="*/ 5381669 w 12192001"/>
              <a:gd name="connsiteY134-7338" fmla="*/ 2301764 h 2344739"/>
              <a:gd name="connsiteX135-7339" fmla="*/ 5261764 w 12192001"/>
              <a:gd name="connsiteY135-7340" fmla="*/ 2281347 h 2344739"/>
              <a:gd name="connsiteX136-7341" fmla="*/ 5222961 w 12192001"/>
              <a:gd name="connsiteY136-7342" fmla="*/ 2270223 h 2344739"/>
              <a:gd name="connsiteX137-7343" fmla="*/ 5174660 w 12192001"/>
              <a:gd name="connsiteY137-7344" fmla="*/ 2267233 h 2344739"/>
              <a:gd name="connsiteX138-7345" fmla="*/ 5156554 w 12192001"/>
              <a:gd name="connsiteY138-7346" fmla="*/ 2260010 h 2344739"/>
              <a:gd name="connsiteX139-7347" fmla="*/ 5142599 w 12192001"/>
              <a:gd name="connsiteY139-7348" fmla="*/ 2256610 h 2344739"/>
              <a:gd name="connsiteX140-7349" fmla="*/ 5139596 w 12192001"/>
              <a:gd name="connsiteY140-7350" fmla="*/ 2254509 h 2344739"/>
              <a:gd name="connsiteX141-7351" fmla="*/ 5121659 w 12192001"/>
              <a:gd name="connsiteY141-7352" fmla="*/ 2243656 h 2344739"/>
              <a:gd name="connsiteX142-7353" fmla="*/ 5065790 w 12192001"/>
              <a:gd name="connsiteY142-7354" fmla="*/ 2250227 h 2344739"/>
              <a:gd name="connsiteX143-7355" fmla="*/ 5011514 w 12192001"/>
              <a:gd name="connsiteY143-7356" fmla="*/ 2233846 h 2344739"/>
              <a:gd name="connsiteX144-7357" fmla="*/ 4840441 w 12192001"/>
              <a:gd name="connsiteY144-7358" fmla="*/ 2209829 h 2344739"/>
              <a:gd name="connsiteX145-7359" fmla="*/ 4762447 w 12192001"/>
              <a:gd name="connsiteY145-7360" fmla="*/ 2182061 h 2344739"/>
              <a:gd name="connsiteX146-7361" fmla="*/ 4723186 w 12192001"/>
              <a:gd name="connsiteY146-7362" fmla="*/ 2173047 h 2344739"/>
              <a:gd name="connsiteX147-7363" fmla="*/ 4721176 w 12192001"/>
              <a:gd name="connsiteY147-7364" fmla="*/ 2172298 h 2344739"/>
              <a:gd name="connsiteX148-7365" fmla="*/ 4722111 w 12192001"/>
              <a:gd name="connsiteY148-7366" fmla="*/ 2172087 h 2344739"/>
              <a:gd name="connsiteX149-7367" fmla="*/ 4717202 w 12192001"/>
              <a:gd name="connsiteY149-7368" fmla="*/ 2170817 h 2344739"/>
              <a:gd name="connsiteX150-7369" fmla="*/ 4721176 w 12192001"/>
              <a:gd name="connsiteY150-7370" fmla="*/ 2172298 h 2344739"/>
              <a:gd name="connsiteX151-7371" fmla="*/ 4715526 w 12192001"/>
              <a:gd name="connsiteY151-7372" fmla="*/ 2173573 h 2344739"/>
              <a:gd name="connsiteX152-7373" fmla="*/ 4515814 w 12192001"/>
              <a:gd name="connsiteY152-7374" fmla="*/ 2163671 h 2344739"/>
              <a:gd name="connsiteX153-7375" fmla="*/ 4428543 w 12192001"/>
              <a:gd name="connsiteY153-7376" fmla="*/ 2153020 h 2344739"/>
              <a:gd name="connsiteX154-7377" fmla="*/ 4362875 w 12192001"/>
              <a:gd name="connsiteY154-7378" fmla="*/ 2151674 h 2344739"/>
              <a:gd name="connsiteX155-7379" fmla="*/ 4316966 w 12192001"/>
              <a:gd name="connsiteY155-7380" fmla="*/ 2158289 h 2344739"/>
              <a:gd name="connsiteX156-7381" fmla="*/ 4315110 w 12192001"/>
              <a:gd name="connsiteY156-7382" fmla="*/ 2156948 h 2344739"/>
              <a:gd name="connsiteX157-7383" fmla="*/ 4295144 w 12192001"/>
              <a:gd name="connsiteY157-7384" fmla="*/ 2155069 h 2344739"/>
              <a:gd name="connsiteX158-7385" fmla="*/ 4290064 w 12192001"/>
              <a:gd name="connsiteY158-7386" fmla="*/ 2157986 h 2344739"/>
              <a:gd name="connsiteX159-7387" fmla="*/ 4276142 w 12192001"/>
              <a:gd name="connsiteY159-7388" fmla="*/ 2157740 h 2344739"/>
              <a:gd name="connsiteX160-7389" fmla="*/ 4248117 w 12192001"/>
              <a:gd name="connsiteY160-7390" fmla="*/ 2160064 h 2344739"/>
              <a:gd name="connsiteX161-7391" fmla="*/ 4202051 w 12192001"/>
              <a:gd name="connsiteY161-7392" fmla="*/ 2157269 h 2344739"/>
              <a:gd name="connsiteX162-7393" fmla="*/ 4201745 w 12192001"/>
              <a:gd name="connsiteY162-7394" fmla="*/ 2156010 h 2344739"/>
              <a:gd name="connsiteX163-7395" fmla="*/ 4191248 w 12192001"/>
              <a:gd name="connsiteY163-7396" fmla="*/ 2150376 h 2344739"/>
              <a:gd name="connsiteX164-7397" fmla="*/ 4142745 w 12192001"/>
              <a:gd name="connsiteY164-7398" fmla="*/ 2134511 h 2344739"/>
              <a:gd name="connsiteX165-7399" fmla="*/ 4083097 w 12192001"/>
              <a:gd name="connsiteY165-7400" fmla="*/ 2107978 h 2344739"/>
              <a:gd name="connsiteX166-7401" fmla="*/ 4074546 w 12192001"/>
              <a:gd name="connsiteY166-7402" fmla="*/ 2107143 h 2344739"/>
              <a:gd name="connsiteX167-7403" fmla="*/ 4074427 w 12192001"/>
              <a:gd name="connsiteY167-7404" fmla="*/ 2106844 h 2344739"/>
              <a:gd name="connsiteX168-7405" fmla="*/ 4065510 w 12192001"/>
              <a:gd name="connsiteY168-7406" fmla="*/ 2105400 h 2344739"/>
              <a:gd name="connsiteX169-7407" fmla="*/ 4058954 w 12192001"/>
              <a:gd name="connsiteY169-7408" fmla="*/ 2105618 h 2344739"/>
              <a:gd name="connsiteX170-7409" fmla="*/ 4042364 w 12192001"/>
              <a:gd name="connsiteY170-7410" fmla="*/ 2103997 h 2344739"/>
              <a:gd name="connsiteX171-7411" fmla="*/ 4036997 w 12192001"/>
              <a:gd name="connsiteY171-7412" fmla="*/ 2101563 h 2344739"/>
              <a:gd name="connsiteX172-7413" fmla="*/ 4035363 w 12192001"/>
              <a:gd name="connsiteY172-7414" fmla="*/ 2097896 h 2344739"/>
              <a:gd name="connsiteX173-7415" fmla="*/ 4033778 w 12192001"/>
              <a:gd name="connsiteY173-7416" fmla="*/ 2098131 h 2344739"/>
              <a:gd name="connsiteX174-7417" fmla="*/ 4004538 w 12192001"/>
              <a:gd name="connsiteY174-7418" fmla="*/ 2085563 h 2344739"/>
              <a:gd name="connsiteX175-7419" fmla="*/ 3936846 w 12192001"/>
              <a:gd name="connsiteY175-7420" fmla="*/ 2068106 h 2344739"/>
              <a:gd name="connsiteX176-7421" fmla="*/ 3897275 w 12192001"/>
              <a:gd name="connsiteY176-7422" fmla="*/ 2062451 h 2344739"/>
              <a:gd name="connsiteX177-7423" fmla="*/ 3789760 w 12192001"/>
              <a:gd name="connsiteY177-7424" fmla="*/ 2042213 h 2344739"/>
              <a:gd name="connsiteX178-7425" fmla="*/ 3682513 w 12192001"/>
              <a:gd name="connsiteY178-7426" fmla="*/ 2018290 h 2344739"/>
              <a:gd name="connsiteX179-7427" fmla="*/ 3610035 w 12192001"/>
              <a:gd name="connsiteY179-7428" fmla="*/ 1986019 h 2344739"/>
              <a:gd name="connsiteX180-7429" fmla="*/ 3603855 w 12192001"/>
              <a:gd name="connsiteY180-7430" fmla="*/ 1987381 h 2344739"/>
              <a:gd name="connsiteX181-7431" fmla="*/ 3594736 w 12192001"/>
              <a:gd name="connsiteY181-7432" fmla="*/ 1987545 h 2344739"/>
              <a:gd name="connsiteX182-7433" fmla="*/ 3594501 w 12192001"/>
              <a:gd name="connsiteY182-7434" fmla="*/ 1987276 h 2344739"/>
              <a:gd name="connsiteX183-7435" fmla="*/ 3585978 w 12192001"/>
              <a:gd name="connsiteY183-7436" fmla="*/ 1987966 h 2344739"/>
              <a:gd name="connsiteX184-7437" fmla="*/ 3536135 w 12192001"/>
              <a:gd name="connsiteY184-7438" fmla="*/ 1978267 h 2344739"/>
              <a:gd name="connsiteX185-7439" fmla="*/ 3473223 w 12192001"/>
              <a:gd name="connsiteY185-7440" fmla="*/ 1974606 h 2344739"/>
              <a:gd name="connsiteX186-7441" fmla="*/ 3400728 w 12192001"/>
              <a:gd name="connsiteY186-7442" fmla="*/ 1962558 h 2344739"/>
              <a:gd name="connsiteX187-7443" fmla="*/ 3363888 w 12192001"/>
              <a:gd name="connsiteY187-7444" fmla="*/ 1979510 h 2344739"/>
              <a:gd name="connsiteX188-7445" fmla="*/ 3344026 w 12192001"/>
              <a:gd name="connsiteY188-7446" fmla="*/ 1981192 h 2344739"/>
              <a:gd name="connsiteX189-7447" fmla="*/ 3341698 w 12192001"/>
              <a:gd name="connsiteY189-7448" fmla="*/ 1980217 h 2344739"/>
              <a:gd name="connsiteX190-7449" fmla="*/ 3262356 w 12192001"/>
              <a:gd name="connsiteY190-7450" fmla="*/ 1986094 h 2344739"/>
              <a:gd name="connsiteX191-7451" fmla="*/ 3142556 w 12192001"/>
              <a:gd name="connsiteY191-7452" fmla="*/ 1993869 h 2344739"/>
              <a:gd name="connsiteX192-7453" fmla="*/ 3030291 w 12192001"/>
              <a:gd name="connsiteY192-7454" fmla="*/ 1996512 h 2344739"/>
              <a:gd name="connsiteX193-7455" fmla="*/ 2781569 w 12192001"/>
              <a:gd name="connsiteY193-7456" fmla="*/ 2018333 h 2344739"/>
              <a:gd name="connsiteX194-7457" fmla="*/ 2646527 w 12192001"/>
              <a:gd name="connsiteY194-7458" fmla="*/ 2028869 h 2344739"/>
              <a:gd name="connsiteX195-7459" fmla="*/ 2568028 w 12192001"/>
              <a:gd name="connsiteY195-7460" fmla="*/ 2002628 h 2344739"/>
              <a:gd name="connsiteX196-7461" fmla="*/ 2443255 w 12192001"/>
              <a:gd name="connsiteY196-7462" fmla="*/ 2016529 h 2344739"/>
              <a:gd name="connsiteX197-7463" fmla="*/ 2315112 w 12192001"/>
              <a:gd name="connsiteY197-7464" fmla="*/ 2024996 h 2344739"/>
              <a:gd name="connsiteX198-7465" fmla="*/ 2208578 w 12192001"/>
              <a:gd name="connsiteY198-7466" fmla="*/ 2019763 h 2344739"/>
              <a:gd name="connsiteX199-7467" fmla="*/ 2094665 w 12192001"/>
              <a:gd name="connsiteY199-7468" fmla="*/ 2003052 h 2344739"/>
              <a:gd name="connsiteX200-7469" fmla="*/ 1997356 w 12192001"/>
              <a:gd name="connsiteY200-7470" fmla="*/ 1995032 h 2344739"/>
              <a:gd name="connsiteX201-7471" fmla="*/ 1928172 w 12192001"/>
              <a:gd name="connsiteY201-7472" fmla="*/ 2016977 h 2344739"/>
              <a:gd name="connsiteX202-7473" fmla="*/ 1921650 w 12192001"/>
              <a:gd name="connsiteY202-7474" fmla="*/ 2012146 h 2344739"/>
              <a:gd name="connsiteX203-7475" fmla="*/ 1873080 w 12192001"/>
              <a:gd name="connsiteY203-7476" fmla="*/ 2013741 h 2344739"/>
              <a:gd name="connsiteX204-7477" fmla="*/ 1786655 w 12192001"/>
              <a:gd name="connsiteY204-7478" fmla="*/ 2041363 h 2344739"/>
              <a:gd name="connsiteX205-7479" fmla="*/ 1738204 w 12192001"/>
              <a:gd name="connsiteY205-7480" fmla="*/ 2036312 h 2344739"/>
              <a:gd name="connsiteX206-7481" fmla="*/ 1675071 w 12192001"/>
              <a:gd name="connsiteY206-7482" fmla="*/ 2019963 h 2344739"/>
              <a:gd name="connsiteX207-7483" fmla="*/ 1608669 w 12192001"/>
              <a:gd name="connsiteY207-7484" fmla="*/ 2013066 h 2344739"/>
              <a:gd name="connsiteX208-7485" fmla="*/ 1496110 w 12192001"/>
              <a:gd name="connsiteY208-7486" fmla="*/ 1987476 h 2344739"/>
              <a:gd name="connsiteX209-7487" fmla="*/ 1149979 w 12192001"/>
              <a:gd name="connsiteY209-7488" fmla="*/ 1938041 h 2344739"/>
              <a:gd name="connsiteX210-7489" fmla="*/ 858269 w 12192001"/>
              <a:gd name="connsiteY210-7490" fmla="*/ 1928608 h 2344739"/>
              <a:gd name="connsiteX211-7491" fmla="*/ 837540 w 12192001"/>
              <a:gd name="connsiteY211-7492" fmla="*/ 1929821 h 2344739"/>
              <a:gd name="connsiteX212-7493" fmla="*/ 816809 w 12192001"/>
              <a:gd name="connsiteY212-7494" fmla="*/ 1927857 h 2344739"/>
              <a:gd name="connsiteX213-7495" fmla="*/ 811506 w 12192001"/>
              <a:gd name="connsiteY213-7496" fmla="*/ 1930751 h 2344739"/>
              <a:gd name="connsiteX214-7497" fmla="*/ 797041 w 12192001"/>
              <a:gd name="connsiteY214-7498" fmla="*/ 1930446 h 2344739"/>
              <a:gd name="connsiteX215-7499" fmla="*/ 767901 w 12192001"/>
              <a:gd name="connsiteY215-7500" fmla="*/ 1932653 h 2344739"/>
              <a:gd name="connsiteX216-7501" fmla="*/ 763053 w 12192001"/>
              <a:gd name="connsiteY216-7502" fmla="*/ 1930432 h 2344739"/>
              <a:gd name="connsiteX217-7503" fmla="*/ 720047 w 12192001"/>
              <a:gd name="connsiteY217-7504" fmla="*/ 1929661 h 2344739"/>
              <a:gd name="connsiteX218-7505" fmla="*/ 719742 w 12192001"/>
              <a:gd name="connsiteY218-7506" fmla="*/ 1928399 h 2344739"/>
              <a:gd name="connsiteX219-7507" fmla="*/ 708875 w 12192001"/>
              <a:gd name="connsiteY219-7508" fmla="*/ 1922722 h 2344739"/>
              <a:gd name="connsiteX220-7509" fmla="*/ 596792 w 12192001"/>
              <a:gd name="connsiteY220-7510" fmla="*/ 1879864 h 2344739"/>
              <a:gd name="connsiteX221-7511" fmla="*/ 578535 w 12192001"/>
              <a:gd name="connsiteY221-7512" fmla="*/ 1877212 h 2344739"/>
              <a:gd name="connsiteX222-7513" fmla="*/ 571717 w 12192001"/>
              <a:gd name="connsiteY222-7514" fmla="*/ 1877401 h 2344739"/>
              <a:gd name="connsiteX223-7515" fmla="*/ 445099 w 12192001"/>
              <a:gd name="connsiteY223-7516" fmla="*/ 1839371 h 2344739"/>
              <a:gd name="connsiteX224-7517" fmla="*/ 404015 w 12192001"/>
              <a:gd name="connsiteY224-7518" fmla="*/ 1833548 h 2344739"/>
              <a:gd name="connsiteX225-7519" fmla="*/ 292435 w 12192001"/>
              <a:gd name="connsiteY225-7520" fmla="*/ 1812852 h 2344739"/>
              <a:gd name="connsiteX226-7521" fmla="*/ 118381 w 12192001"/>
              <a:gd name="connsiteY226-7522" fmla="*/ 1761047 h 2344739"/>
              <a:gd name="connsiteX227-7523" fmla="*/ 15526 w 12192001"/>
              <a:gd name="connsiteY227-7524" fmla="*/ 1758191 h 2344739"/>
              <a:gd name="connsiteX228-7525" fmla="*/ 2 w 12192001"/>
              <a:gd name="connsiteY228-7526" fmla="*/ 1752722 h 2344739"/>
              <a:gd name="connsiteX229-7527" fmla="*/ 1 w 12192001"/>
              <a:gd name="connsiteY229-7528" fmla="*/ 762497 h 2344739"/>
              <a:gd name="connsiteX230-7529" fmla="*/ 0 w 12192001"/>
              <a:gd name="connsiteY230-7530" fmla="*/ 762497 h 2344739"/>
              <a:gd name="connsiteX231-7531" fmla="*/ 0 w 12192001"/>
              <a:gd name="connsiteY231-7532" fmla="*/ 222213 h 2344739"/>
              <a:gd name="connsiteX232-7533" fmla="*/ 0 w 12192001"/>
              <a:gd name="connsiteY232-7534" fmla="*/ 0 h 2344739"/>
              <a:gd name="connsiteX0-7535" fmla="*/ 0 w 12192001"/>
              <a:gd name="connsiteY0-7536" fmla="*/ 0 h 2344739"/>
              <a:gd name="connsiteX1-7537" fmla="*/ 12192000 w 12192001"/>
              <a:gd name="connsiteY1-7538" fmla="*/ 0 h 2344739"/>
              <a:gd name="connsiteX2-7539" fmla="*/ 12192000 w 12192001"/>
              <a:gd name="connsiteY2-7540" fmla="*/ 222213 h 2344739"/>
              <a:gd name="connsiteX3-7541" fmla="*/ 12192000 w 12192001"/>
              <a:gd name="connsiteY3-7542" fmla="*/ 389190 h 2344739"/>
              <a:gd name="connsiteX4-7543" fmla="*/ 12192001 w 12192001"/>
              <a:gd name="connsiteY4-7544" fmla="*/ 579739 h 2344739"/>
              <a:gd name="connsiteX5-7545" fmla="*/ 12184838 w 12192001"/>
              <a:gd name="connsiteY5-7546" fmla="*/ 584189 h 2344739"/>
              <a:gd name="connsiteX6-7547" fmla="*/ 12155215 w 12192001"/>
              <a:gd name="connsiteY6-7548" fmla="*/ 597366 h 2344739"/>
              <a:gd name="connsiteX7-7549" fmla="*/ 12138067 w 12192001"/>
              <a:gd name="connsiteY7-7550" fmla="*/ 623179 h 2344739"/>
              <a:gd name="connsiteX8-7551" fmla="*/ 12125179 w 12192001"/>
              <a:gd name="connsiteY8-7552" fmla="*/ 624690 h 2344739"/>
              <a:gd name="connsiteX9-7553" fmla="*/ 12122859 w 12192001"/>
              <a:gd name="connsiteY9-7554" fmla="*/ 624794 h 2344739"/>
              <a:gd name="connsiteX10-7555" fmla="*/ 12115706 w 12192001"/>
              <a:gd name="connsiteY10-7556" fmla="*/ 628608 h 2344739"/>
              <a:gd name="connsiteX11-7557" fmla="*/ 12098349 w 12192001"/>
              <a:gd name="connsiteY11-7558" fmla="*/ 628139 h 2344739"/>
              <a:gd name="connsiteX12-7559" fmla="*/ 12085925 w 12192001"/>
              <a:gd name="connsiteY12-7560" fmla="*/ 636341 h 2344739"/>
              <a:gd name="connsiteX13-7561" fmla="*/ 12029925 w 12192001"/>
              <a:gd name="connsiteY13-7562" fmla="*/ 680009 h 2344739"/>
              <a:gd name="connsiteX14-7563" fmla="*/ 11994685 w 12192001"/>
              <a:gd name="connsiteY14-7564" fmla="*/ 703458 h 2344739"/>
              <a:gd name="connsiteX15-7565" fmla="*/ 11978569 w 12192001"/>
              <a:gd name="connsiteY15-7566" fmla="*/ 708161 h 2344739"/>
              <a:gd name="connsiteX16-7567" fmla="*/ 11957898 w 12192001"/>
              <a:gd name="connsiteY16-7568" fmla="*/ 717558 h 2344739"/>
              <a:gd name="connsiteX17-7569" fmla="*/ 11919306 w 12192001"/>
              <a:gd name="connsiteY17-7570" fmla="*/ 730883 h 2344739"/>
              <a:gd name="connsiteX18-7571" fmla="*/ 11902508 w 12192001"/>
              <a:gd name="connsiteY18-7572" fmla="*/ 742426 h 2344739"/>
              <a:gd name="connsiteX19-7573" fmla="*/ 11893900 w 12192001"/>
              <a:gd name="connsiteY19-7574" fmla="*/ 744791 h 2344739"/>
              <a:gd name="connsiteX20-7575" fmla="*/ 11890820 w 12192001"/>
              <a:gd name="connsiteY20-7576" fmla="*/ 755729 h 2344739"/>
              <a:gd name="connsiteX21-7577" fmla="*/ 11869628 w 12192001"/>
              <a:gd name="connsiteY21-7578" fmla="*/ 777816 h 2344739"/>
              <a:gd name="connsiteX22-7579" fmla="*/ 11812228 w 12192001"/>
              <a:gd name="connsiteY22-7580" fmla="*/ 797659 h 2344739"/>
              <a:gd name="connsiteX23-7581" fmla="*/ 11748619 w 12192001"/>
              <a:gd name="connsiteY23-7582" fmla="*/ 872002 h 2344739"/>
              <a:gd name="connsiteX24-7583" fmla="*/ 11589545 w 12192001"/>
              <a:gd name="connsiteY24-7584" fmla="*/ 963777 h 2344739"/>
              <a:gd name="connsiteX25-7585" fmla="*/ 11522499 w 12192001"/>
              <a:gd name="connsiteY25-7586" fmla="*/ 999965 h 2344739"/>
              <a:gd name="connsiteX26-7587" fmla="*/ 11279184 w 12192001"/>
              <a:gd name="connsiteY26-7588" fmla="*/ 1223571 h 2344739"/>
              <a:gd name="connsiteX27-7589" fmla="*/ 11227161 w 12192001"/>
              <a:gd name="connsiteY27-7590" fmla="*/ 1276236 h 2344739"/>
              <a:gd name="connsiteX28-7591" fmla="*/ 11216939 w 12192001"/>
              <a:gd name="connsiteY28-7592" fmla="*/ 1275961 h 2344739"/>
              <a:gd name="connsiteX29-7593" fmla="*/ 11216036 w 12192001"/>
              <a:gd name="connsiteY29-7594" fmla="*/ 1275018 h 2344739"/>
              <a:gd name="connsiteX30-7595" fmla="*/ 11187737 w 12192001"/>
              <a:gd name="connsiteY30-7596" fmla="*/ 1292383 h 2344739"/>
              <a:gd name="connsiteX31-7597" fmla="*/ 11183353 w 12192001"/>
              <a:gd name="connsiteY31-7598" fmla="*/ 1292525 h 2344739"/>
              <a:gd name="connsiteX32-7599" fmla="*/ 11165706 w 12192001"/>
              <a:gd name="connsiteY32-7600" fmla="*/ 1306612 h 2344739"/>
              <a:gd name="connsiteX33-7601" fmla="*/ 11156163 w 12192001"/>
              <a:gd name="connsiteY33-7602" fmla="*/ 1312414 h 2344739"/>
              <a:gd name="connsiteX34-7603" fmla="*/ 11154348 w 12192001"/>
              <a:gd name="connsiteY34-7604" fmla="*/ 1317097 h 2344739"/>
              <a:gd name="connsiteX35-7605" fmla="*/ 11139813 w 12192001"/>
              <a:gd name="connsiteY35-7606" fmla="*/ 1324115 h 2344739"/>
              <a:gd name="connsiteX36-7607" fmla="*/ 11137813 w 12192001"/>
              <a:gd name="connsiteY36-7608" fmla="*/ 1323772 h 2344739"/>
              <a:gd name="connsiteX37-7609" fmla="*/ 11127060 w 12192001"/>
              <a:gd name="connsiteY37-7610" fmla="*/ 1333832 h 2344739"/>
              <a:gd name="connsiteX38-7611" fmla="*/ 11119543 w 12192001"/>
              <a:gd name="connsiteY38-7612" fmla="*/ 1347424 h 2344739"/>
              <a:gd name="connsiteX39-7613" fmla="*/ 10893535 w 12192001"/>
              <a:gd name="connsiteY39-7614" fmla="*/ 1473399 h 2344739"/>
              <a:gd name="connsiteX40-7615" fmla="*/ 10772152 w 12192001"/>
              <a:gd name="connsiteY40-7616" fmla="*/ 1523191 h 2344739"/>
              <a:gd name="connsiteX41-7617" fmla="*/ 10626520 w 12192001"/>
              <a:gd name="connsiteY41-7618" fmla="*/ 1559229 h 2344739"/>
              <a:gd name="connsiteX42-7619" fmla="*/ 10580747 w 12192001"/>
              <a:gd name="connsiteY42-7620" fmla="*/ 1568689 h 2344739"/>
              <a:gd name="connsiteX43-7621" fmla="*/ 10546642 w 12192001"/>
              <a:gd name="connsiteY43-7622" fmla="*/ 1598423 h 2344739"/>
              <a:gd name="connsiteX44-7623" fmla="*/ 10528495 w 12192001"/>
              <a:gd name="connsiteY44-7624" fmla="*/ 1596907 h 2344739"/>
              <a:gd name="connsiteX45-7625" fmla="*/ 10525298 w 12192001"/>
              <a:gd name="connsiteY45-7626" fmla="*/ 1596411 h 2344739"/>
              <a:gd name="connsiteX46-7627" fmla="*/ 10513981 w 12192001"/>
              <a:gd name="connsiteY46-7628" fmla="*/ 1599537 h 2344739"/>
              <a:gd name="connsiteX47-7629" fmla="*/ 10490587 w 12192001"/>
              <a:gd name="connsiteY47-7630" fmla="*/ 1594156 h 2344739"/>
              <a:gd name="connsiteX48-7631" fmla="*/ 10470270 w 12192001"/>
              <a:gd name="connsiteY48-7632" fmla="*/ 1601693 h 2344739"/>
              <a:gd name="connsiteX49-7633" fmla="*/ 10375894 w 12192001"/>
              <a:gd name="connsiteY49-7634" fmla="*/ 1644598 h 2344739"/>
              <a:gd name="connsiteX50-7635" fmla="*/ 10318190 w 12192001"/>
              <a:gd name="connsiteY50-7636" fmla="*/ 1666221 h 2344739"/>
              <a:gd name="connsiteX51-7637" fmla="*/ 10294319 w 12192001"/>
              <a:gd name="connsiteY51-7638" fmla="*/ 1668079 h 2344739"/>
              <a:gd name="connsiteX52-7639" fmla="*/ 10262295 w 12192001"/>
              <a:gd name="connsiteY52-7640" fmla="*/ 1674948 h 2344739"/>
              <a:gd name="connsiteX53-7641" fmla="*/ 10204270 w 12192001"/>
              <a:gd name="connsiteY53-7642" fmla="*/ 1682149 h 2344739"/>
              <a:gd name="connsiteX54-7643" fmla="*/ 10176611 w 12192001"/>
              <a:gd name="connsiteY54-7644" fmla="*/ 1692943 h 2344739"/>
              <a:gd name="connsiteX55-7645" fmla="*/ 10163922 w 12192001"/>
              <a:gd name="connsiteY55-7646" fmla="*/ 1693739 h 2344739"/>
              <a:gd name="connsiteX56-7647" fmla="*/ 10155160 w 12192001"/>
              <a:gd name="connsiteY56-7648" fmla="*/ 1707487 h 2344739"/>
              <a:gd name="connsiteX57-7649" fmla="*/ 10117119 w 12192001"/>
              <a:gd name="connsiteY57-7650" fmla="*/ 1731142 h 2344739"/>
              <a:gd name="connsiteX58-7651" fmla="*/ 10100445 w 12192001"/>
              <a:gd name="connsiteY58-7652" fmla="*/ 1742432 h 2344739"/>
              <a:gd name="connsiteX59-7653" fmla="*/ 10082169 w 12192001"/>
              <a:gd name="connsiteY59-7654" fmla="*/ 1743296 h 2344739"/>
              <a:gd name="connsiteX60-7655" fmla="*/ 10039240 w 12192001"/>
              <a:gd name="connsiteY60-7656" fmla="*/ 1741632 h 2344739"/>
              <a:gd name="connsiteX61-7657" fmla="*/ 9960019 w 12192001"/>
              <a:gd name="connsiteY61-7658" fmla="*/ 1757147 h 2344739"/>
              <a:gd name="connsiteX62-7659" fmla="*/ 9847792 w 12192001"/>
              <a:gd name="connsiteY62-7660" fmla="*/ 1763915 h 2344739"/>
              <a:gd name="connsiteX63-7661" fmla="*/ 9728309 w 12192001"/>
              <a:gd name="connsiteY63-7662" fmla="*/ 1784122 h 2344739"/>
              <a:gd name="connsiteX64-7663" fmla="*/ 9584507 w 12192001"/>
              <a:gd name="connsiteY64-7664" fmla="*/ 1795542 h 2344739"/>
              <a:gd name="connsiteX65-7665" fmla="*/ 9343052 w 12192001"/>
              <a:gd name="connsiteY65-7666" fmla="*/ 1841244 h 2344739"/>
              <a:gd name="connsiteX66-7667" fmla="*/ 9231370 w 12192001"/>
              <a:gd name="connsiteY66-7668" fmla="*/ 1893149 h 2344739"/>
              <a:gd name="connsiteX67-7669" fmla="*/ 9194810 w 12192001"/>
              <a:gd name="connsiteY67-7670" fmla="*/ 1903228 h 2344739"/>
              <a:gd name="connsiteX68-7671" fmla="*/ 9189246 w 12192001"/>
              <a:gd name="connsiteY68-7672" fmla="*/ 1912467 h 2344739"/>
              <a:gd name="connsiteX69-7673" fmla="*/ 9113812 w 12192001"/>
              <a:gd name="connsiteY69-7674" fmla="*/ 1919069 h 2344739"/>
              <a:gd name="connsiteX70-7675" fmla="*/ 9053453 w 12192001"/>
              <a:gd name="connsiteY70-7676" fmla="*/ 1910755 h 2344739"/>
              <a:gd name="connsiteX71-7677" fmla="*/ 9005486 w 12192001"/>
              <a:gd name="connsiteY71-7678" fmla="*/ 1914040 h 2344739"/>
              <a:gd name="connsiteX72-7679" fmla="*/ 9005201 w 12192001"/>
              <a:gd name="connsiteY72-7680" fmla="*/ 1913800 h 2344739"/>
              <a:gd name="connsiteX73-7681" fmla="*/ 8996232 w 12192001"/>
              <a:gd name="connsiteY73-7682" fmla="*/ 1915011 h 2344739"/>
              <a:gd name="connsiteX74-7683" fmla="*/ 8990394 w 12192001"/>
              <a:gd name="connsiteY74-7684" fmla="*/ 1917072 h 2344739"/>
              <a:gd name="connsiteX75-7685" fmla="*/ 8974337 w 12192001"/>
              <a:gd name="connsiteY75-7686" fmla="*/ 1920298 h 2344739"/>
              <a:gd name="connsiteX76-7687" fmla="*/ 8968011 w 12192001"/>
              <a:gd name="connsiteY76-7688" fmla="*/ 1919598 h 2344739"/>
              <a:gd name="connsiteX77-7689" fmla="*/ 8963048 w 12192001"/>
              <a:gd name="connsiteY77-7690" fmla="*/ 1917373 h 2344739"/>
              <a:gd name="connsiteX78-7691" fmla="*/ 8928988 w 12192001"/>
              <a:gd name="connsiteY78-7692" fmla="*/ 1914185 h 2344739"/>
              <a:gd name="connsiteX79-7693" fmla="*/ 8752444 w 12192001"/>
              <a:gd name="connsiteY79-7694" fmla="*/ 1933417 h 2344739"/>
              <a:gd name="connsiteX80-7695" fmla="*/ 8707847 w 12192001"/>
              <a:gd name="connsiteY80-7696" fmla="*/ 1935518 h 2344739"/>
              <a:gd name="connsiteX81-7697" fmla="*/ 8596071 w 12192001"/>
              <a:gd name="connsiteY81-7698" fmla="*/ 1944090 h 2344739"/>
              <a:gd name="connsiteX82-7699" fmla="*/ 8525230 w 12192001"/>
              <a:gd name="connsiteY82-7700" fmla="*/ 1929248 h 2344739"/>
              <a:gd name="connsiteX83-7701" fmla="*/ 8510983 w 12192001"/>
              <a:gd name="connsiteY83-7702" fmla="*/ 1935163 h 2344739"/>
              <a:gd name="connsiteX84-7703" fmla="*/ 8506167 w 12192001"/>
              <a:gd name="connsiteY84-7704" fmla="*/ 1938164 h 2344739"/>
              <a:gd name="connsiteX85-7705" fmla="*/ 8497968 w 12192001"/>
              <a:gd name="connsiteY85-7706" fmla="*/ 1940902 h 2344739"/>
              <a:gd name="connsiteX86-7707" fmla="*/ 8497594 w 12192001"/>
              <a:gd name="connsiteY86-7708" fmla="*/ 1940723 h 2344739"/>
              <a:gd name="connsiteX87-7709" fmla="*/ 8490249 w 12192001"/>
              <a:gd name="connsiteY87-7710" fmla="*/ 1943773 h 2344739"/>
              <a:gd name="connsiteX88-7711" fmla="*/ 8367182 w 12192001"/>
              <a:gd name="connsiteY88-7712" fmla="*/ 1957815 h 2344739"/>
              <a:gd name="connsiteX89-7713" fmla="*/ 8353799 w 12192001"/>
              <a:gd name="connsiteY89-7714" fmla="*/ 1958009 h 2344739"/>
              <a:gd name="connsiteX90-7715" fmla="*/ 8352373 w 12192001"/>
              <a:gd name="connsiteY90-7716" fmla="*/ 1957169 h 2344739"/>
              <a:gd name="connsiteX91-7717" fmla="*/ 8320104 w 12192001"/>
              <a:gd name="connsiteY91-7718" fmla="*/ 1974587 h 2344739"/>
              <a:gd name="connsiteX92-7719" fmla="*/ 8314433 w 12192001"/>
              <a:gd name="connsiteY92-7720" fmla="*/ 1974913 h 2344739"/>
              <a:gd name="connsiteX93-7721" fmla="*/ 8295174 w 12192001"/>
              <a:gd name="connsiteY93-7722" fmla="*/ 1988808 h 2344739"/>
              <a:gd name="connsiteX94-7723" fmla="*/ 8284276 w 12192001"/>
              <a:gd name="connsiteY94-7724" fmla="*/ 1994631 h 2344739"/>
              <a:gd name="connsiteX95-7725" fmla="*/ 8283150 w 12192001"/>
              <a:gd name="connsiteY95-7726" fmla="*/ 1999074 h 2344739"/>
              <a:gd name="connsiteX96-7727" fmla="*/ 8266076 w 12192001"/>
              <a:gd name="connsiteY96-7728" fmla="*/ 2006249 h 2344739"/>
              <a:gd name="connsiteX97-7729" fmla="*/ 8263377 w 12192001"/>
              <a:gd name="connsiteY97-7730" fmla="*/ 2006019 h 2344739"/>
              <a:gd name="connsiteX98-7731" fmla="*/ 8252033 w 12192001"/>
              <a:gd name="connsiteY98-7732" fmla="*/ 2015862 h 2344739"/>
              <a:gd name="connsiteX99-7733" fmla="*/ 8245834 w 12192001"/>
              <a:gd name="connsiteY99-7734" fmla="*/ 2028854 h 2344739"/>
              <a:gd name="connsiteX100-7735" fmla="*/ 8090272 w 12192001"/>
              <a:gd name="connsiteY100-7736" fmla="*/ 2075015 h 2344739"/>
              <a:gd name="connsiteX101-7737" fmla="*/ 7905407 w 12192001"/>
              <a:gd name="connsiteY101-7738" fmla="*/ 2116988 h 2344739"/>
              <a:gd name="connsiteX102-7739" fmla="*/ 7718745 w 12192001"/>
              <a:gd name="connsiteY102-7740" fmla="*/ 2142703 h 2344739"/>
              <a:gd name="connsiteX103-7741" fmla="*/ 7614347 w 12192001"/>
              <a:gd name="connsiteY103-7742" fmla="*/ 2139232 h 2344739"/>
              <a:gd name="connsiteX104-7743" fmla="*/ 7527543 w 12192001"/>
              <a:gd name="connsiteY104-7744" fmla="*/ 2145060 h 2344739"/>
              <a:gd name="connsiteX105-7745" fmla="*/ 7519571 w 12192001"/>
              <a:gd name="connsiteY105-7746" fmla="*/ 2147613 h 2344739"/>
              <a:gd name="connsiteX106-7747" fmla="*/ 7507411 w 12192001"/>
              <a:gd name="connsiteY106-7748" fmla="*/ 2148948 h 2344739"/>
              <a:gd name="connsiteX107-7749" fmla="*/ 7507040 w 12192001"/>
              <a:gd name="connsiteY107-7750" fmla="*/ 2148621 h 2344739"/>
              <a:gd name="connsiteX108-7751" fmla="*/ 7495795 w 12192001"/>
              <a:gd name="connsiteY108-7752" fmla="*/ 2150573 h 2344739"/>
              <a:gd name="connsiteX109-7753" fmla="*/ 7405391 w 12192001"/>
              <a:gd name="connsiteY109-7754" fmla="*/ 2142468 h 2344739"/>
              <a:gd name="connsiteX110-7755" fmla="*/ 7312180 w 12192001"/>
              <a:gd name="connsiteY110-7756" fmla="*/ 2132873 h 2344739"/>
              <a:gd name="connsiteX111-7757" fmla="*/ 7310853 w 12192001"/>
              <a:gd name="connsiteY111-7758" fmla="*/ 2131431 h 2344739"/>
              <a:gd name="connsiteX112-7759" fmla="*/ 7218559 w 12192001"/>
              <a:gd name="connsiteY112-7760" fmla="*/ 2156680 h 2344739"/>
              <a:gd name="connsiteX113-7761" fmla="*/ 7201101 w 12192001"/>
              <a:gd name="connsiteY113-7762" fmla="*/ 2161230 h 2344739"/>
              <a:gd name="connsiteX114-7763" fmla="*/ 7197004 w 12192001"/>
              <a:gd name="connsiteY114-7764" fmla="*/ 2166588 h 2344739"/>
              <a:gd name="connsiteX115-7765" fmla="*/ 7170808 w 12192001"/>
              <a:gd name="connsiteY115-7766" fmla="*/ 2171236 h 2344739"/>
              <a:gd name="connsiteX116-7767" fmla="*/ 7096988 w 12192001"/>
              <a:gd name="connsiteY116-7768" fmla="*/ 2183464 h 2344739"/>
              <a:gd name="connsiteX117-7769" fmla="*/ 7018496 w 12192001"/>
              <a:gd name="connsiteY117-7770" fmla="*/ 2183090 h 2344739"/>
              <a:gd name="connsiteX118-7771" fmla="*/ 6904146 w 12192001"/>
              <a:gd name="connsiteY118-7772" fmla="*/ 2212596 h 2344739"/>
              <a:gd name="connsiteX119-7773" fmla="*/ 6708222 w 12192001"/>
              <a:gd name="connsiteY119-7774" fmla="*/ 2240551 h 2344739"/>
              <a:gd name="connsiteX120-7775" fmla="*/ 6549454 w 12192001"/>
              <a:gd name="connsiteY120-7776" fmla="*/ 2269327 h 2344739"/>
              <a:gd name="connsiteX121-7777" fmla="*/ 6317560 w 12192001"/>
              <a:gd name="connsiteY121-7778" fmla="*/ 2316127 h 2344739"/>
              <a:gd name="connsiteX122-7779" fmla="*/ 6168674 w 12192001"/>
              <a:gd name="connsiteY122-7780" fmla="*/ 2318214 h 2344739"/>
              <a:gd name="connsiteX123-7781" fmla="*/ 6073848 w 12192001"/>
              <a:gd name="connsiteY123-7782" fmla="*/ 2338676 h 2344739"/>
              <a:gd name="connsiteX124-7783" fmla="*/ 6068529 w 12192001"/>
              <a:gd name="connsiteY124-7784" fmla="*/ 2337139 h 2344739"/>
              <a:gd name="connsiteX125-7785" fmla="*/ 6048638 w 12192001"/>
              <a:gd name="connsiteY125-7786" fmla="*/ 2337822 h 2344739"/>
              <a:gd name="connsiteX126-7787" fmla="*/ 6041285 w 12192001"/>
              <a:gd name="connsiteY126-7788" fmla="*/ 2329473 h 2344739"/>
              <a:gd name="connsiteX127-7789" fmla="*/ 6010090 w 12192001"/>
              <a:gd name="connsiteY127-7790" fmla="*/ 2324380 h 2344739"/>
              <a:gd name="connsiteX128-7791" fmla="*/ 5957375 w 12192001"/>
              <a:gd name="connsiteY128-7792" fmla="*/ 2328024 h 2344739"/>
              <a:gd name="connsiteX129-7793" fmla="*/ 5758919 w 12192001"/>
              <a:gd name="connsiteY129-7794" fmla="*/ 2343716 h 2344739"/>
              <a:gd name="connsiteX130-7795" fmla="*/ 5626960 w 12192001"/>
              <a:gd name="connsiteY130-7796" fmla="*/ 2344739 h 2344739"/>
              <a:gd name="connsiteX131-7797" fmla="*/ 5470906 w 12192001"/>
              <a:gd name="connsiteY131-7798" fmla="*/ 2330719 h 2344739"/>
              <a:gd name="connsiteX132-7799" fmla="*/ 5432761 w 12192001"/>
              <a:gd name="connsiteY132-7800" fmla="*/ 2319466 h 2344739"/>
              <a:gd name="connsiteX133-7801" fmla="*/ 5381669 w 12192001"/>
              <a:gd name="connsiteY133-7802" fmla="*/ 2301764 h 2344739"/>
              <a:gd name="connsiteX134-7803" fmla="*/ 5261764 w 12192001"/>
              <a:gd name="connsiteY134-7804" fmla="*/ 2281347 h 2344739"/>
              <a:gd name="connsiteX135-7805" fmla="*/ 5222961 w 12192001"/>
              <a:gd name="connsiteY135-7806" fmla="*/ 2270223 h 2344739"/>
              <a:gd name="connsiteX136-7807" fmla="*/ 5174660 w 12192001"/>
              <a:gd name="connsiteY136-7808" fmla="*/ 2267233 h 2344739"/>
              <a:gd name="connsiteX137-7809" fmla="*/ 5156554 w 12192001"/>
              <a:gd name="connsiteY137-7810" fmla="*/ 2260010 h 2344739"/>
              <a:gd name="connsiteX138-7811" fmla="*/ 5142599 w 12192001"/>
              <a:gd name="connsiteY138-7812" fmla="*/ 2256610 h 2344739"/>
              <a:gd name="connsiteX139-7813" fmla="*/ 5139596 w 12192001"/>
              <a:gd name="connsiteY139-7814" fmla="*/ 2254509 h 2344739"/>
              <a:gd name="connsiteX140-7815" fmla="*/ 5121659 w 12192001"/>
              <a:gd name="connsiteY140-7816" fmla="*/ 2243656 h 2344739"/>
              <a:gd name="connsiteX141-7817" fmla="*/ 5065790 w 12192001"/>
              <a:gd name="connsiteY141-7818" fmla="*/ 2250227 h 2344739"/>
              <a:gd name="connsiteX142-7819" fmla="*/ 5011514 w 12192001"/>
              <a:gd name="connsiteY142-7820" fmla="*/ 2233846 h 2344739"/>
              <a:gd name="connsiteX143-7821" fmla="*/ 4840441 w 12192001"/>
              <a:gd name="connsiteY143-7822" fmla="*/ 2209829 h 2344739"/>
              <a:gd name="connsiteX144-7823" fmla="*/ 4762447 w 12192001"/>
              <a:gd name="connsiteY144-7824" fmla="*/ 2182061 h 2344739"/>
              <a:gd name="connsiteX145-7825" fmla="*/ 4723186 w 12192001"/>
              <a:gd name="connsiteY145-7826" fmla="*/ 2173047 h 2344739"/>
              <a:gd name="connsiteX146-7827" fmla="*/ 4721176 w 12192001"/>
              <a:gd name="connsiteY146-7828" fmla="*/ 2172298 h 2344739"/>
              <a:gd name="connsiteX147-7829" fmla="*/ 4722111 w 12192001"/>
              <a:gd name="connsiteY147-7830" fmla="*/ 2172087 h 2344739"/>
              <a:gd name="connsiteX148-7831" fmla="*/ 4717202 w 12192001"/>
              <a:gd name="connsiteY148-7832" fmla="*/ 2170817 h 2344739"/>
              <a:gd name="connsiteX149-7833" fmla="*/ 4721176 w 12192001"/>
              <a:gd name="connsiteY149-7834" fmla="*/ 2172298 h 2344739"/>
              <a:gd name="connsiteX150-7835" fmla="*/ 4715526 w 12192001"/>
              <a:gd name="connsiteY150-7836" fmla="*/ 2173573 h 2344739"/>
              <a:gd name="connsiteX151-7837" fmla="*/ 4515814 w 12192001"/>
              <a:gd name="connsiteY151-7838" fmla="*/ 2163671 h 2344739"/>
              <a:gd name="connsiteX152-7839" fmla="*/ 4428543 w 12192001"/>
              <a:gd name="connsiteY152-7840" fmla="*/ 2153020 h 2344739"/>
              <a:gd name="connsiteX153-7841" fmla="*/ 4362875 w 12192001"/>
              <a:gd name="connsiteY153-7842" fmla="*/ 2151674 h 2344739"/>
              <a:gd name="connsiteX154-7843" fmla="*/ 4316966 w 12192001"/>
              <a:gd name="connsiteY154-7844" fmla="*/ 2158289 h 2344739"/>
              <a:gd name="connsiteX155-7845" fmla="*/ 4315110 w 12192001"/>
              <a:gd name="connsiteY155-7846" fmla="*/ 2156948 h 2344739"/>
              <a:gd name="connsiteX156-7847" fmla="*/ 4295144 w 12192001"/>
              <a:gd name="connsiteY156-7848" fmla="*/ 2155069 h 2344739"/>
              <a:gd name="connsiteX157-7849" fmla="*/ 4290064 w 12192001"/>
              <a:gd name="connsiteY157-7850" fmla="*/ 2157986 h 2344739"/>
              <a:gd name="connsiteX158-7851" fmla="*/ 4276142 w 12192001"/>
              <a:gd name="connsiteY158-7852" fmla="*/ 2157740 h 2344739"/>
              <a:gd name="connsiteX159-7853" fmla="*/ 4248117 w 12192001"/>
              <a:gd name="connsiteY159-7854" fmla="*/ 2160064 h 2344739"/>
              <a:gd name="connsiteX160-7855" fmla="*/ 4202051 w 12192001"/>
              <a:gd name="connsiteY160-7856" fmla="*/ 2157269 h 2344739"/>
              <a:gd name="connsiteX161-7857" fmla="*/ 4201745 w 12192001"/>
              <a:gd name="connsiteY161-7858" fmla="*/ 2156010 h 2344739"/>
              <a:gd name="connsiteX162-7859" fmla="*/ 4191248 w 12192001"/>
              <a:gd name="connsiteY162-7860" fmla="*/ 2150376 h 2344739"/>
              <a:gd name="connsiteX163-7861" fmla="*/ 4142745 w 12192001"/>
              <a:gd name="connsiteY163-7862" fmla="*/ 2134511 h 2344739"/>
              <a:gd name="connsiteX164-7863" fmla="*/ 4083097 w 12192001"/>
              <a:gd name="connsiteY164-7864" fmla="*/ 2107978 h 2344739"/>
              <a:gd name="connsiteX165-7865" fmla="*/ 4074546 w 12192001"/>
              <a:gd name="connsiteY165-7866" fmla="*/ 2107143 h 2344739"/>
              <a:gd name="connsiteX166-7867" fmla="*/ 4074427 w 12192001"/>
              <a:gd name="connsiteY166-7868" fmla="*/ 2106844 h 2344739"/>
              <a:gd name="connsiteX167-7869" fmla="*/ 4065510 w 12192001"/>
              <a:gd name="connsiteY167-7870" fmla="*/ 2105400 h 2344739"/>
              <a:gd name="connsiteX168-7871" fmla="*/ 4058954 w 12192001"/>
              <a:gd name="connsiteY168-7872" fmla="*/ 2105618 h 2344739"/>
              <a:gd name="connsiteX169-7873" fmla="*/ 4042364 w 12192001"/>
              <a:gd name="connsiteY169-7874" fmla="*/ 2103997 h 2344739"/>
              <a:gd name="connsiteX170-7875" fmla="*/ 4036997 w 12192001"/>
              <a:gd name="connsiteY170-7876" fmla="*/ 2101563 h 2344739"/>
              <a:gd name="connsiteX171-7877" fmla="*/ 4035363 w 12192001"/>
              <a:gd name="connsiteY171-7878" fmla="*/ 2097896 h 2344739"/>
              <a:gd name="connsiteX172-7879" fmla="*/ 4033778 w 12192001"/>
              <a:gd name="connsiteY172-7880" fmla="*/ 2098131 h 2344739"/>
              <a:gd name="connsiteX173-7881" fmla="*/ 4004538 w 12192001"/>
              <a:gd name="connsiteY173-7882" fmla="*/ 2085563 h 2344739"/>
              <a:gd name="connsiteX174-7883" fmla="*/ 3936846 w 12192001"/>
              <a:gd name="connsiteY174-7884" fmla="*/ 2068106 h 2344739"/>
              <a:gd name="connsiteX175-7885" fmla="*/ 3897275 w 12192001"/>
              <a:gd name="connsiteY175-7886" fmla="*/ 2062451 h 2344739"/>
              <a:gd name="connsiteX176-7887" fmla="*/ 3789760 w 12192001"/>
              <a:gd name="connsiteY176-7888" fmla="*/ 2042213 h 2344739"/>
              <a:gd name="connsiteX177-7889" fmla="*/ 3682513 w 12192001"/>
              <a:gd name="connsiteY177-7890" fmla="*/ 2018290 h 2344739"/>
              <a:gd name="connsiteX178-7891" fmla="*/ 3610035 w 12192001"/>
              <a:gd name="connsiteY178-7892" fmla="*/ 1986019 h 2344739"/>
              <a:gd name="connsiteX179-7893" fmla="*/ 3603855 w 12192001"/>
              <a:gd name="connsiteY179-7894" fmla="*/ 1987381 h 2344739"/>
              <a:gd name="connsiteX180-7895" fmla="*/ 3594736 w 12192001"/>
              <a:gd name="connsiteY180-7896" fmla="*/ 1987545 h 2344739"/>
              <a:gd name="connsiteX181-7897" fmla="*/ 3594501 w 12192001"/>
              <a:gd name="connsiteY181-7898" fmla="*/ 1987276 h 2344739"/>
              <a:gd name="connsiteX182-7899" fmla="*/ 3585978 w 12192001"/>
              <a:gd name="connsiteY182-7900" fmla="*/ 1987966 h 2344739"/>
              <a:gd name="connsiteX183-7901" fmla="*/ 3536135 w 12192001"/>
              <a:gd name="connsiteY183-7902" fmla="*/ 1978267 h 2344739"/>
              <a:gd name="connsiteX184-7903" fmla="*/ 3473223 w 12192001"/>
              <a:gd name="connsiteY184-7904" fmla="*/ 1974606 h 2344739"/>
              <a:gd name="connsiteX185-7905" fmla="*/ 3400728 w 12192001"/>
              <a:gd name="connsiteY185-7906" fmla="*/ 1962558 h 2344739"/>
              <a:gd name="connsiteX186-7907" fmla="*/ 3363888 w 12192001"/>
              <a:gd name="connsiteY186-7908" fmla="*/ 1979510 h 2344739"/>
              <a:gd name="connsiteX187-7909" fmla="*/ 3344026 w 12192001"/>
              <a:gd name="connsiteY187-7910" fmla="*/ 1981192 h 2344739"/>
              <a:gd name="connsiteX188-7911" fmla="*/ 3341698 w 12192001"/>
              <a:gd name="connsiteY188-7912" fmla="*/ 1980217 h 2344739"/>
              <a:gd name="connsiteX189-7913" fmla="*/ 3262356 w 12192001"/>
              <a:gd name="connsiteY189-7914" fmla="*/ 1986094 h 2344739"/>
              <a:gd name="connsiteX190-7915" fmla="*/ 3142556 w 12192001"/>
              <a:gd name="connsiteY190-7916" fmla="*/ 1993869 h 2344739"/>
              <a:gd name="connsiteX191-7917" fmla="*/ 3030291 w 12192001"/>
              <a:gd name="connsiteY191-7918" fmla="*/ 1996512 h 2344739"/>
              <a:gd name="connsiteX192-7919" fmla="*/ 2781569 w 12192001"/>
              <a:gd name="connsiteY192-7920" fmla="*/ 2018333 h 2344739"/>
              <a:gd name="connsiteX193-7921" fmla="*/ 2646527 w 12192001"/>
              <a:gd name="connsiteY193-7922" fmla="*/ 2028869 h 2344739"/>
              <a:gd name="connsiteX194-7923" fmla="*/ 2568028 w 12192001"/>
              <a:gd name="connsiteY194-7924" fmla="*/ 2002628 h 2344739"/>
              <a:gd name="connsiteX195-7925" fmla="*/ 2443255 w 12192001"/>
              <a:gd name="connsiteY195-7926" fmla="*/ 2016529 h 2344739"/>
              <a:gd name="connsiteX196-7927" fmla="*/ 2315112 w 12192001"/>
              <a:gd name="connsiteY196-7928" fmla="*/ 2024996 h 2344739"/>
              <a:gd name="connsiteX197-7929" fmla="*/ 2208578 w 12192001"/>
              <a:gd name="connsiteY197-7930" fmla="*/ 2019763 h 2344739"/>
              <a:gd name="connsiteX198-7931" fmla="*/ 2094665 w 12192001"/>
              <a:gd name="connsiteY198-7932" fmla="*/ 2003052 h 2344739"/>
              <a:gd name="connsiteX199-7933" fmla="*/ 1997356 w 12192001"/>
              <a:gd name="connsiteY199-7934" fmla="*/ 1995032 h 2344739"/>
              <a:gd name="connsiteX200-7935" fmla="*/ 1928172 w 12192001"/>
              <a:gd name="connsiteY200-7936" fmla="*/ 2016977 h 2344739"/>
              <a:gd name="connsiteX201-7937" fmla="*/ 1921650 w 12192001"/>
              <a:gd name="connsiteY201-7938" fmla="*/ 2012146 h 2344739"/>
              <a:gd name="connsiteX202-7939" fmla="*/ 1873080 w 12192001"/>
              <a:gd name="connsiteY202-7940" fmla="*/ 2013741 h 2344739"/>
              <a:gd name="connsiteX203-7941" fmla="*/ 1786655 w 12192001"/>
              <a:gd name="connsiteY203-7942" fmla="*/ 2041363 h 2344739"/>
              <a:gd name="connsiteX204-7943" fmla="*/ 1738204 w 12192001"/>
              <a:gd name="connsiteY204-7944" fmla="*/ 2036312 h 2344739"/>
              <a:gd name="connsiteX205-7945" fmla="*/ 1675071 w 12192001"/>
              <a:gd name="connsiteY205-7946" fmla="*/ 2019963 h 2344739"/>
              <a:gd name="connsiteX206-7947" fmla="*/ 1608669 w 12192001"/>
              <a:gd name="connsiteY206-7948" fmla="*/ 2013066 h 2344739"/>
              <a:gd name="connsiteX207-7949" fmla="*/ 1496110 w 12192001"/>
              <a:gd name="connsiteY207-7950" fmla="*/ 1987476 h 2344739"/>
              <a:gd name="connsiteX208-7951" fmla="*/ 1149979 w 12192001"/>
              <a:gd name="connsiteY208-7952" fmla="*/ 1938041 h 2344739"/>
              <a:gd name="connsiteX209-7953" fmla="*/ 858269 w 12192001"/>
              <a:gd name="connsiteY209-7954" fmla="*/ 1928608 h 2344739"/>
              <a:gd name="connsiteX210-7955" fmla="*/ 837540 w 12192001"/>
              <a:gd name="connsiteY210-7956" fmla="*/ 1929821 h 2344739"/>
              <a:gd name="connsiteX211-7957" fmla="*/ 816809 w 12192001"/>
              <a:gd name="connsiteY211-7958" fmla="*/ 1927857 h 2344739"/>
              <a:gd name="connsiteX212-7959" fmla="*/ 811506 w 12192001"/>
              <a:gd name="connsiteY212-7960" fmla="*/ 1930751 h 2344739"/>
              <a:gd name="connsiteX213-7961" fmla="*/ 797041 w 12192001"/>
              <a:gd name="connsiteY213-7962" fmla="*/ 1930446 h 2344739"/>
              <a:gd name="connsiteX214-7963" fmla="*/ 767901 w 12192001"/>
              <a:gd name="connsiteY214-7964" fmla="*/ 1932653 h 2344739"/>
              <a:gd name="connsiteX215-7965" fmla="*/ 763053 w 12192001"/>
              <a:gd name="connsiteY215-7966" fmla="*/ 1930432 h 2344739"/>
              <a:gd name="connsiteX216-7967" fmla="*/ 720047 w 12192001"/>
              <a:gd name="connsiteY216-7968" fmla="*/ 1929661 h 2344739"/>
              <a:gd name="connsiteX217-7969" fmla="*/ 719742 w 12192001"/>
              <a:gd name="connsiteY217-7970" fmla="*/ 1928399 h 2344739"/>
              <a:gd name="connsiteX218-7971" fmla="*/ 708875 w 12192001"/>
              <a:gd name="connsiteY218-7972" fmla="*/ 1922722 h 2344739"/>
              <a:gd name="connsiteX219-7973" fmla="*/ 596792 w 12192001"/>
              <a:gd name="connsiteY219-7974" fmla="*/ 1879864 h 2344739"/>
              <a:gd name="connsiteX220-7975" fmla="*/ 578535 w 12192001"/>
              <a:gd name="connsiteY220-7976" fmla="*/ 1877212 h 2344739"/>
              <a:gd name="connsiteX221-7977" fmla="*/ 571717 w 12192001"/>
              <a:gd name="connsiteY221-7978" fmla="*/ 1877401 h 2344739"/>
              <a:gd name="connsiteX222-7979" fmla="*/ 445099 w 12192001"/>
              <a:gd name="connsiteY222-7980" fmla="*/ 1839371 h 2344739"/>
              <a:gd name="connsiteX223-7981" fmla="*/ 404015 w 12192001"/>
              <a:gd name="connsiteY223-7982" fmla="*/ 1833548 h 2344739"/>
              <a:gd name="connsiteX224-7983" fmla="*/ 292435 w 12192001"/>
              <a:gd name="connsiteY224-7984" fmla="*/ 1812852 h 2344739"/>
              <a:gd name="connsiteX225-7985" fmla="*/ 118381 w 12192001"/>
              <a:gd name="connsiteY225-7986" fmla="*/ 1761047 h 2344739"/>
              <a:gd name="connsiteX226-7987" fmla="*/ 15526 w 12192001"/>
              <a:gd name="connsiteY226-7988" fmla="*/ 1758191 h 2344739"/>
              <a:gd name="connsiteX227-7989" fmla="*/ 2 w 12192001"/>
              <a:gd name="connsiteY227-7990" fmla="*/ 1752722 h 2344739"/>
              <a:gd name="connsiteX228-7991" fmla="*/ 1 w 12192001"/>
              <a:gd name="connsiteY228-7992" fmla="*/ 762497 h 2344739"/>
              <a:gd name="connsiteX229-7993" fmla="*/ 0 w 12192001"/>
              <a:gd name="connsiteY229-7994" fmla="*/ 762497 h 2344739"/>
              <a:gd name="connsiteX230-7995" fmla="*/ 0 w 12192001"/>
              <a:gd name="connsiteY230-7996" fmla="*/ 222213 h 2344739"/>
              <a:gd name="connsiteX231-7997" fmla="*/ 0 w 12192001"/>
              <a:gd name="connsiteY231-7998" fmla="*/ 0 h 2344739"/>
              <a:gd name="connsiteX0-7999" fmla="*/ 0 w 12192001"/>
              <a:gd name="connsiteY0-8000" fmla="*/ 0 h 2344739"/>
              <a:gd name="connsiteX1-8001" fmla="*/ 12192000 w 12192001"/>
              <a:gd name="connsiteY1-8002" fmla="*/ 0 h 2344739"/>
              <a:gd name="connsiteX2-8003" fmla="*/ 12192000 w 12192001"/>
              <a:gd name="connsiteY2-8004" fmla="*/ 222213 h 2344739"/>
              <a:gd name="connsiteX3-8005" fmla="*/ 12192000 w 12192001"/>
              <a:gd name="connsiteY3-8006" fmla="*/ 389190 h 2344739"/>
              <a:gd name="connsiteX4-8007" fmla="*/ 12192001 w 12192001"/>
              <a:gd name="connsiteY4-8008" fmla="*/ 579739 h 2344739"/>
              <a:gd name="connsiteX5-8009" fmla="*/ 12184838 w 12192001"/>
              <a:gd name="connsiteY5-8010" fmla="*/ 584189 h 2344739"/>
              <a:gd name="connsiteX6-8011" fmla="*/ 12155215 w 12192001"/>
              <a:gd name="connsiteY6-8012" fmla="*/ 597366 h 2344739"/>
              <a:gd name="connsiteX7-8013" fmla="*/ 12138067 w 12192001"/>
              <a:gd name="connsiteY7-8014" fmla="*/ 623179 h 2344739"/>
              <a:gd name="connsiteX8-8015" fmla="*/ 12125179 w 12192001"/>
              <a:gd name="connsiteY8-8016" fmla="*/ 624690 h 2344739"/>
              <a:gd name="connsiteX9-8017" fmla="*/ 12122859 w 12192001"/>
              <a:gd name="connsiteY9-8018" fmla="*/ 624794 h 2344739"/>
              <a:gd name="connsiteX10-8019" fmla="*/ 12115706 w 12192001"/>
              <a:gd name="connsiteY10-8020" fmla="*/ 628608 h 2344739"/>
              <a:gd name="connsiteX11-8021" fmla="*/ 12098349 w 12192001"/>
              <a:gd name="connsiteY11-8022" fmla="*/ 628139 h 2344739"/>
              <a:gd name="connsiteX12-8023" fmla="*/ 12085925 w 12192001"/>
              <a:gd name="connsiteY12-8024" fmla="*/ 636341 h 2344739"/>
              <a:gd name="connsiteX13-8025" fmla="*/ 12029925 w 12192001"/>
              <a:gd name="connsiteY13-8026" fmla="*/ 680009 h 2344739"/>
              <a:gd name="connsiteX14-8027" fmla="*/ 11994685 w 12192001"/>
              <a:gd name="connsiteY14-8028" fmla="*/ 703458 h 2344739"/>
              <a:gd name="connsiteX15-8029" fmla="*/ 11978569 w 12192001"/>
              <a:gd name="connsiteY15-8030" fmla="*/ 708161 h 2344739"/>
              <a:gd name="connsiteX16-8031" fmla="*/ 11957898 w 12192001"/>
              <a:gd name="connsiteY16-8032" fmla="*/ 717558 h 2344739"/>
              <a:gd name="connsiteX17-8033" fmla="*/ 11919306 w 12192001"/>
              <a:gd name="connsiteY17-8034" fmla="*/ 730883 h 2344739"/>
              <a:gd name="connsiteX18-8035" fmla="*/ 11902508 w 12192001"/>
              <a:gd name="connsiteY18-8036" fmla="*/ 742426 h 2344739"/>
              <a:gd name="connsiteX19-8037" fmla="*/ 11893900 w 12192001"/>
              <a:gd name="connsiteY19-8038" fmla="*/ 744791 h 2344739"/>
              <a:gd name="connsiteX20-8039" fmla="*/ 11890820 w 12192001"/>
              <a:gd name="connsiteY20-8040" fmla="*/ 755729 h 2344739"/>
              <a:gd name="connsiteX21-8041" fmla="*/ 11869628 w 12192001"/>
              <a:gd name="connsiteY21-8042" fmla="*/ 777816 h 2344739"/>
              <a:gd name="connsiteX22-8043" fmla="*/ 11812228 w 12192001"/>
              <a:gd name="connsiteY22-8044" fmla="*/ 797659 h 2344739"/>
              <a:gd name="connsiteX23-8045" fmla="*/ 11748619 w 12192001"/>
              <a:gd name="connsiteY23-8046" fmla="*/ 872002 h 2344739"/>
              <a:gd name="connsiteX24-8047" fmla="*/ 11589545 w 12192001"/>
              <a:gd name="connsiteY24-8048" fmla="*/ 963777 h 2344739"/>
              <a:gd name="connsiteX25-8049" fmla="*/ 11522499 w 12192001"/>
              <a:gd name="connsiteY25-8050" fmla="*/ 999965 h 2344739"/>
              <a:gd name="connsiteX26-8051" fmla="*/ 11279184 w 12192001"/>
              <a:gd name="connsiteY26-8052" fmla="*/ 1223571 h 2344739"/>
              <a:gd name="connsiteX27-8053" fmla="*/ 11227161 w 12192001"/>
              <a:gd name="connsiteY27-8054" fmla="*/ 1276236 h 2344739"/>
              <a:gd name="connsiteX28-8055" fmla="*/ 11216939 w 12192001"/>
              <a:gd name="connsiteY28-8056" fmla="*/ 1275961 h 2344739"/>
              <a:gd name="connsiteX29-8057" fmla="*/ 11216036 w 12192001"/>
              <a:gd name="connsiteY29-8058" fmla="*/ 1275018 h 2344739"/>
              <a:gd name="connsiteX30-8059" fmla="*/ 11187737 w 12192001"/>
              <a:gd name="connsiteY30-8060" fmla="*/ 1292383 h 2344739"/>
              <a:gd name="connsiteX31-8061" fmla="*/ 11183353 w 12192001"/>
              <a:gd name="connsiteY31-8062" fmla="*/ 1292525 h 2344739"/>
              <a:gd name="connsiteX32-8063" fmla="*/ 11165706 w 12192001"/>
              <a:gd name="connsiteY32-8064" fmla="*/ 1306612 h 2344739"/>
              <a:gd name="connsiteX33-8065" fmla="*/ 11156163 w 12192001"/>
              <a:gd name="connsiteY33-8066" fmla="*/ 1312414 h 2344739"/>
              <a:gd name="connsiteX34-8067" fmla="*/ 11154348 w 12192001"/>
              <a:gd name="connsiteY34-8068" fmla="*/ 1317097 h 2344739"/>
              <a:gd name="connsiteX35-8069" fmla="*/ 11139813 w 12192001"/>
              <a:gd name="connsiteY35-8070" fmla="*/ 1324115 h 2344739"/>
              <a:gd name="connsiteX36-8071" fmla="*/ 11137813 w 12192001"/>
              <a:gd name="connsiteY36-8072" fmla="*/ 1323772 h 2344739"/>
              <a:gd name="connsiteX37-8073" fmla="*/ 11127060 w 12192001"/>
              <a:gd name="connsiteY37-8074" fmla="*/ 1333832 h 2344739"/>
              <a:gd name="connsiteX38-8075" fmla="*/ 11119543 w 12192001"/>
              <a:gd name="connsiteY38-8076" fmla="*/ 1347424 h 2344739"/>
              <a:gd name="connsiteX39-8077" fmla="*/ 10893535 w 12192001"/>
              <a:gd name="connsiteY39-8078" fmla="*/ 1473399 h 2344739"/>
              <a:gd name="connsiteX40-8079" fmla="*/ 10772152 w 12192001"/>
              <a:gd name="connsiteY40-8080" fmla="*/ 1523191 h 2344739"/>
              <a:gd name="connsiteX41-8081" fmla="*/ 10626520 w 12192001"/>
              <a:gd name="connsiteY41-8082" fmla="*/ 1559229 h 2344739"/>
              <a:gd name="connsiteX42-8083" fmla="*/ 10580747 w 12192001"/>
              <a:gd name="connsiteY42-8084" fmla="*/ 1568689 h 2344739"/>
              <a:gd name="connsiteX43-8085" fmla="*/ 10546642 w 12192001"/>
              <a:gd name="connsiteY43-8086" fmla="*/ 1598423 h 2344739"/>
              <a:gd name="connsiteX44-8087" fmla="*/ 10528495 w 12192001"/>
              <a:gd name="connsiteY44-8088" fmla="*/ 1596907 h 2344739"/>
              <a:gd name="connsiteX45-8089" fmla="*/ 10525298 w 12192001"/>
              <a:gd name="connsiteY45-8090" fmla="*/ 1596411 h 2344739"/>
              <a:gd name="connsiteX46-8091" fmla="*/ 10513981 w 12192001"/>
              <a:gd name="connsiteY46-8092" fmla="*/ 1599537 h 2344739"/>
              <a:gd name="connsiteX47-8093" fmla="*/ 10490587 w 12192001"/>
              <a:gd name="connsiteY47-8094" fmla="*/ 1594156 h 2344739"/>
              <a:gd name="connsiteX48-8095" fmla="*/ 10470270 w 12192001"/>
              <a:gd name="connsiteY48-8096" fmla="*/ 1601693 h 2344739"/>
              <a:gd name="connsiteX49-8097" fmla="*/ 10375894 w 12192001"/>
              <a:gd name="connsiteY49-8098" fmla="*/ 1644598 h 2344739"/>
              <a:gd name="connsiteX50-8099" fmla="*/ 10318190 w 12192001"/>
              <a:gd name="connsiteY50-8100" fmla="*/ 1666221 h 2344739"/>
              <a:gd name="connsiteX51-8101" fmla="*/ 10294319 w 12192001"/>
              <a:gd name="connsiteY51-8102" fmla="*/ 1668079 h 2344739"/>
              <a:gd name="connsiteX52-8103" fmla="*/ 10262295 w 12192001"/>
              <a:gd name="connsiteY52-8104" fmla="*/ 1674948 h 2344739"/>
              <a:gd name="connsiteX53-8105" fmla="*/ 10204270 w 12192001"/>
              <a:gd name="connsiteY53-8106" fmla="*/ 1682149 h 2344739"/>
              <a:gd name="connsiteX54-8107" fmla="*/ 10176611 w 12192001"/>
              <a:gd name="connsiteY54-8108" fmla="*/ 1692943 h 2344739"/>
              <a:gd name="connsiteX55-8109" fmla="*/ 10163922 w 12192001"/>
              <a:gd name="connsiteY55-8110" fmla="*/ 1693739 h 2344739"/>
              <a:gd name="connsiteX56-8111" fmla="*/ 10155160 w 12192001"/>
              <a:gd name="connsiteY56-8112" fmla="*/ 1707487 h 2344739"/>
              <a:gd name="connsiteX57-8113" fmla="*/ 10117119 w 12192001"/>
              <a:gd name="connsiteY57-8114" fmla="*/ 1731142 h 2344739"/>
              <a:gd name="connsiteX58-8115" fmla="*/ 10100445 w 12192001"/>
              <a:gd name="connsiteY58-8116" fmla="*/ 1742432 h 2344739"/>
              <a:gd name="connsiteX59-8117" fmla="*/ 10082169 w 12192001"/>
              <a:gd name="connsiteY59-8118" fmla="*/ 1743296 h 2344739"/>
              <a:gd name="connsiteX60-8119" fmla="*/ 10039240 w 12192001"/>
              <a:gd name="connsiteY60-8120" fmla="*/ 1741632 h 2344739"/>
              <a:gd name="connsiteX61-8121" fmla="*/ 9960019 w 12192001"/>
              <a:gd name="connsiteY61-8122" fmla="*/ 1757147 h 2344739"/>
              <a:gd name="connsiteX62-8123" fmla="*/ 9847792 w 12192001"/>
              <a:gd name="connsiteY62-8124" fmla="*/ 1763915 h 2344739"/>
              <a:gd name="connsiteX63-8125" fmla="*/ 9728309 w 12192001"/>
              <a:gd name="connsiteY63-8126" fmla="*/ 1784122 h 2344739"/>
              <a:gd name="connsiteX64-8127" fmla="*/ 9584507 w 12192001"/>
              <a:gd name="connsiteY64-8128" fmla="*/ 1795542 h 2344739"/>
              <a:gd name="connsiteX65-8129" fmla="*/ 9343052 w 12192001"/>
              <a:gd name="connsiteY65-8130" fmla="*/ 1841244 h 2344739"/>
              <a:gd name="connsiteX66-8131" fmla="*/ 9231370 w 12192001"/>
              <a:gd name="connsiteY66-8132" fmla="*/ 1893149 h 2344739"/>
              <a:gd name="connsiteX67-8133" fmla="*/ 9194810 w 12192001"/>
              <a:gd name="connsiteY67-8134" fmla="*/ 1903228 h 2344739"/>
              <a:gd name="connsiteX68-8135" fmla="*/ 9189246 w 12192001"/>
              <a:gd name="connsiteY68-8136" fmla="*/ 1912467 h 2344739"/>
              <a:gd name="connsiteX69-8137" fmla="*/ 9113812 w 12192001"/>
              <a:gd name="connsiteY69-8138" fmla="*/ 1919069 h 2344739"/>
              <a:gd name="connsiteX70-8139" fmla="*/ 9053453 w 12192001"/>
              <a:gd name="connsiteY70-8140" fmla="*/ 1910755 h 2344739"/>
              <a:gd name="connsiteX71-8141" fmla="*/ 9005486 w 12192001"/>
              <a:gd name="connsiteY71-8142" fmla="*/ 1914040 h 2344739"/>
              <a:gd name="connsiteX72-8143" fmla="*/ 9005201 w 12192001"/>
              <a:gd name="connsiteY72-8144" fmla="*/ 1913800 h 2344739"/>
              <a:gd name="connsiteX73-8145" fmla="*/ 8996232 w 12192001"/>
              <a:gd name="connsiteY73-8146" fmla="*/ 1915011 h 2344739"/>
              <a:gd name="connsiteX74-8147" fmla="*/ 8990394 w 12192001"/>
              <a:gd name="connsiteY74-8148" fmla="*/ 1917072 h 2344739"/>
              <a:gd name="connsiteX75-8149" fmla="*/ 8974337 w 12192001"/>
              <a:gd name="connsiteY75-8150" fmla="*/ 1920298 h 2344739"/>
              <a:gd name="connsiteX76-8151" fmla="*/ 8968011 w 12192001"/>
              <a:gd name="connsiteY76-8152" fmla="*/ 1919598 h 2344739"/>
              <a:gd name="connsiteX77-8153" fmla="*/ 8963048 w 12192001"/>
              <a:gd name="connsiteY77-8154" fmla="*/ 1917373 h 2344739"/>
              <a:gd name="connsiteX78-8155" fmla="*/ 8928988 w 12192001"/>
              <a:gd name="connsiteY78-8156" fmla="*/ 1914185 h 2344739"/>
              <a:gd name="connsiteX79-8157" fmla="*/ 8752444 w 12192001"/>
              <a:gd name="connsiteY79-8158" fmla="*/ 1933417 h 2344739"/>
              <a:gd name="connsiteX80-8159" fmla="*/ 8707847 w 12192001"/>
              <a:gd name="connsiteY80-8160" fmla="*/ 1935518 h 2344739"/>
              <a:gd name="connsiteX81-8161" fmla="*/ 8596071 w 12192001"/>
              <a:gd name="connsiteY81-8162" fmla="*/ 1944090 h 2344739"/>
              <a:gd name="connsiteX82-8163" fmla="*/ 8525230 w 12192001"/>
              <a:gd name="connsiteY82-8164" fmla="*/ 1929248 h 2344739"/>
              <a:gd name="connsiteX83-8165" fmla="*/ 8510983 w 12192001"/>
              <a:gd name="connsiteY83-8166" fmla="*/ 1935163 h 2344739"/>
              <a:gd name="connsiteX84-8167" fmla="*/ 8506167 w 12192001"/>
              <a:gd name="connsiteY84-8168" fmla="*/ 1938164 h 2344739"/>
              <a:gd name="connsiteX85-8169" fmla="*/ 8497968 w 12192001"/>
              <a:gd name="connsiteY85-8170" fmla="*/ 1940902 h 2344739"/>
              <a:gd name="connsiteX86-8171" fmla="*/ 8497594 w 12192001"/>
              <a:gd name="connsiteY86-8172" fmla="*/ 1940723 h 2344739"/>
              <a:gd name="connsiteX87-8173" fmla="*/ 8490249 w 12192001"/>
              <a:gd name="connsiteY87-8174" fmla="*/ 1943773 h 2344739"/>
              <a:gd name="connsiteX88-8175" fmla="*/ 8367182 w 12192001"/>
              <a:gd name="connsiteY88-8176" fmla="*/ 1957815 h 2344739"/>
              <a:gd name="connsiteX89-8177" fmla="*/ 8353799 w 12192001"/>
              <a:gd name="connsiteY89-8178" fmla="*/ 1958009 h 2344739"/>
              <a:gd name="connsiteX90-8179" fmla="*/ 8352373 w 12192001"/>
              <a:gd name="connsiteY90-8180" fmla="*/ 1957169 h 2344739"/>
              <a:gd name="connsiteX91-8181" fmla="*/ 8320104 w 12192001"/>
              <a:gd name="connsiteY91-8182" fmla="*/ 1974587 h 2344739"/>
              <a:gd name="connsiteX92-8183" fmla="*/ 8314433 w 12192001"/>
              <a:gd name="connsiteY92-8184" fmla="*/ 1974913 h 2344739"/>
              <a:gd name="connsiteX93-8185" fmla="*/ 8295174 w 12192001"/>
              <a:gd name="connsiteY93-8186" fmla="*/ 1988808 h 2344739"/>
              <a:gd name="connsiteX94-8187" fmla="*/ 8284276 w 12192001"/>
              <a:gd name="connsiteY94-8188" fmla="*/ 1994631 h 2344739"/>
              <a:gd name="connsiteX95-8189" fmla="*/ 8283150 w 12192001"/>
              <a:gd name="connsiteY95-8190" fmla="*/ 1999074 h 2344739"/>
              <a:gd name="connsiteX96-8191" fmla="*/ 8266076 w 12192001"/>
              <a:gd name="connsiteY96-8192" fmla="*/ 2006249 h 2344739"/>
              <a:gd name="connsiteX97-8193" fmla="*/ 8263377 w 12192001"/>
              <a:gd name="connsiteY97-8194" fmla="*/ 2006019 h 2344739"/>
              <a:gd name="connsiteX98-8195" fmla="*/ 8252033 w 12192001"/>
              <a:gd name="connsiteY98-8196" fmla="*/ 2015862 h 2344739"/>
              <a:gd name="connsiteX99-8197" fmla="*/ 8245834 w 12192001"/>
              <a:gd name="connsiteY99-8198" fmla="*/ 2028854 h 2344739"/>
              <a:gd name="connsiteX100-8199" fmla="*/ 8090272 w 12192001"/>
              <a:gd name="connsiteY100-8200" fmla="*/ 2075015 h 2344739"/>
              <a:gd name="connsiteX101-8201" fmla="*/ 7905407 w 12192001"/>
              <a:gd name="connsiteY101-8202" fmla="*/ 2116988 h 2344739"/>
              <a:gd name="connsiteX102-8203" fmla="*/ 7718745 w 12192001"/>
              <a:gd name="connsiteY102-8204" fmla="*/ 2142703 h 2344739"/>
              <a:gd name="connsiteX103-8205" fmla="*/ 7614347 w 12192001"/>
              <a:gd name="connsiteY103-8206" fmla="*/ 2139232 h 2344739"/>
              <a:gd name="connsiteX104-8207" fmla="*/ 7527543 w 12192001"/>
              <a:gd name="connsiteY104-8208" fmla="*/ 2145060 h 2344739"/>
              <a:gd name="connsiteX105-8209" fmla="*/ 7519571 w 12192001"/>
              <a:gd name="connsiteY105-8210" fmla="*/ 2147613 h 2344739"/>
              <a:gd name="connsiteX106-8211" fmla="*/ 7507411 w 12192001"/>
              <a:gd name="connsiteY106-8212" fmla="*/ 2148948 h 2344739"/>
              <a:gd name="connsiteX107-8213" fmla="*/ 7507040 w 12192001"/>
              <a:gd name="connsiteY107-8214" fmla="*/ 2148621 h 2344739"/>
              <a:gd name="connsiteX108-8215" fmla="*/ 7495795 w 12192001"/>
              <a:gd name="connsiteY108-8216" fmla="*/ 2150573 h 2344739"/>
              <a:gd name="connsiteX109-8217" fmla="*/ 7405391 w 12192001"/>
              <a:gd name="connsiteY109-8218" fmla="*/ 2142468 h 2344739"/>
              <a:gd name="connsiteX110-8219" fmla="*/ 7312180 w 12192001"/>
              <a:gd name="connsiteY110-8220" fmla="*/ 2132873 h 2344739"/>
              <a:gd name="connsiteX111-8221" fmla="*/ 7218559 w 12192001"/>
              <a:gd name="connsiteY111-8222" fmla="*/ 2156680 h 2344739"/>
              <a:gd name="connsiteX112-8223" fmla="*/ 7201101 w 12192001"/>
              <a:gd name="connsiteY112-8224" fmla="*/ 2161230 h 2344739"/>
              <a:gd name="connsiteX113-8225" fmla="*/ 7197004 w 12192001"/>
              <a:gd name="connsiteY113-8226" fmla="*/ 2166588 h 2344739"/>
              <a:gd name="connsiteX114-8227" fmla="*/ 7170808 w 12192001"/>
              <a:gd name="connsiteY114-8228" fmla="*/ 2171236 h 2344739"/>
              <a:gd name="connsiteX115-8229" fmla="*/ 7096988 w 12192001"/>
              <a:gd name="connsiteY115-8230" fmla="*/ 2183464 h 2344739"/>
              <a:gd name="connsiteX116-8231" fmla="*/ 7018496 w 12192001"/>
              <a:gd name="connsiteY116-8232" fmla="*/ 2183090 h 2344739"/>
              <a:gd name="connsiteX117-8233" fmla="*/ 6904146 w 12192001"/>
              <a:gd name="connsiteY117-8234" fmla="*/ 2212596 h 2344739"/>
              <a:gd name="connsiteX118-8235" fmla="*/ 6708222 w 12192001"/>
              <a:gd name="connsiteY118-8236" fmla="*/ 2240551 h 2344739"/>
              <a:gd name="connsiteX119-8237" fmla="*/ 6549454 w 12192001"/>
              <a:gd name="connsiteY119-8238" fmla="*/ 2269327 h 2344739"/>
              <a:gd name="connsiteX120-8239" fmla="*/ 6317560 w 12192001"/>
              <a:gd name="connsiteY120-8240" fmla="*/ 2316127 h 2344739"/>
              <a:gd name="connsiteX121-8241" fmla="*/ 6168674 w 12192001"/>
              <a:gd name="connsiteY121-8242" fmla="*/ 2318214 h 2344739"/>
              <a:gd name="connsiteX122-8243" fmla="*/ 6073848 w 12192001"/>
              <a:gd name="connsiteY122-8244" fmla="*/ 2338676 h 2344739"/>
              <a:gd name="connsiteX123-8245" fmla="*/ 6068529 w 12192001"/>
              <a:gd name="connsiteY123-8246" fmla="*/ 2337139 h 2344739"/>
              <a:gd name="connsiteX124-8247" fmla="*/ 6048638 w 12192001"/>
              <a:gd name="connsiteY124-8248" fmla="*/ 2337822 h 2344739"/>
              <a:gd name="connsiteX125-8249" fmla="*/ 6041285 w 12192001"/>
              <a:gd name="connsiteY125-8250" fmla="*/ 2329473 h 2344739"/>
              <a:gd name="connsiteX126-8251" fmla="*/ 6010090 w 12192001"/>
              <a:gd name="connsiteY126-8252" fmla="*/ 2324380 h 2344739"/>
              <a:gd name="connsiteX127-8253" fmla="*/ 5957375 w 12192001"/>
              <a:gd name="connsiteY127-8254" fmla="*/ 2328024 h 2344739"/>
              <a:gd name="connsiteX128-8255" fmla="*/ 5758919 w 12192001"/>
              <a:gd name="connsiteY128-8256" fmla="*/ 2343716 h 2344739"/>
              <a:gd name="connsiteX129-8257" fmla="*/ 5626960 w 12192001"/>
              <a:gd name="connsiteY129-8258" fmla="*/ 2344739 h 2344739"/>
              <a:gd name="connsiteX130-8259" fmla="*/ 5470906 w 12192001"/>
              <a:gd name="connsiteY130-8260" fmla="*/ 2330719 h 2344739"/>
              <a:gd name="connsiteX131-8261" fmla="*/ 5432761 w 12192001"/>
              <a:gd name="connsiteY131-8262" fmla="*/ 2319466 h 2344739"/>
              <a:gd name="connsiteX132-8263" fmla="*/ 5381669 w 12192001"/>
              <a:gd name="connsiteY132-8264" fmla="*/ 2301764 h 2344739"/>
              <a:gd name="connsiteX133-8265" fmla="*/ 5261764 w 12192001"/>
              <a:gd name="connsiteY133-8266" fmla="*/ 2281347 h 2344739"/>
              <a:gd name="connsiteX134-8267" fmla="*/ 5222961 w 12192001"/>
              <a:gd name="connsiteY134-8268" fmla="*/ 2270223 h 2344739"/>
              <a:gd name="connsiteX135-8269" fmla="*/ 5174660 w 12192001"/>
              <a:gd name="connsiteY135-8270" fmla="*/ 2267233 h 2344739"/>
              <a:gd name="connsiteX136-8271" fmla="*/ 5156554 w 12192001"/>
              <a:gd name="connsiteY136-8272" fmla="*/ 2260010 h 2344739"/>
              <a:gd name="connsiteX137-8273" fmla="*/ 5142599 w 12192001"/>
              <a:gd name="connsiteY137-8274" fmla="*/ 2256610 h 2344739"/>
              <a:gd name="connsiteX138-8275" fmla="*/ 5139596 w 12192001"/>
              <a:gd name="connsiteY138-8276" fmla="*/ 2254509 h 2344739"/>
              <a:gd name="connsiteX139-8277" fmla="*/ 5121659 w 12192001"/>
              <a:gd name="connsiteY139-8278" fmla="*/ 2243656 h 2344739"/>
              <a:gd name="connsiteX140-8279" fmla="*/ 5065790 w 12192001"/>
              <a:gd name="connsiteY140-8280" fmla="*/ 2250227 h 2344739"/>
              <a:gd name="connsiteX141-8281" fmla="*/ 5011514 w 12192001"/>
              <a:gd name="connsiteY141-8282" fmla="*/ 2233846 h 2344739"/>
              <a:gd name="connsiteX142-8283" fmla="*/ 4840441 w 12192001"/>
              <a:gd name="connsiteY142-8284" fmla="*/ 2209829 h 2344739"/>
              <a:gd name="connsiteX143-8285" fmla="*/ 4762447 w 12192001"/>
              <a:gd name="connsiteY143-8286" fmla="*/ 2182061 h 2344739"/>
              <a:gd name="connsiteX144-8287" fmla="*/ 4723186 w 12192001"/>
              <a:gd name="connsiteY144-8288" fmla="*/ 2173047 h 2344739"/>
              <a:gd name="connsiteX145-8289" fmla="*/ 4721176 w 12192001"/>
              <a:gd name="connsiteY145-8290" fmla="*/ 2172298 h 2344739"/>
              <a:gd name="connsiteX146-8291" fmla="*/ 4722111 w 12192001"/>
              <a:gd name="connsiteY146-8292" fmla="*/ 2172087 h 2344739"/>
              <a:gd name="connsiteX147-8293" fmla="*/ 4717202 w 12192001"/>
              <a:gd name="connsiteY147-8294" fmla="*/ 2170817 h 2344739"/>
              <a:gd name="connsiteX148-8295" fmla="*/ 4721176 w 12192001"/>
              <a:gd name="connsiteY148-8296" fmla="*/ 2172298 h 2344739"/>
              <a:gd name="connsiteX149-8297" fmla="*/ 4715526 w 12192001"/>
              <a:gd name="connsiteY149-8298" fmla="*/ 2173573 h 2344739"/>
              <a:gd name="connsiteX150-8299" fmla="*/ 4515814 w 12192001"/>
              <a:gd name="connsiteY150-8300" fmla="*/ 2163671 h 2344739"/>
              <a:gd name="connsiteX151-8301" fmla="*/ 4428543 w 12192001"/>
              <a:gd name="connsiteY151-8302" fmla="*/ 2153020 h 2344739"/>
              <a:gd name="connsiteX152-8303" fmla="*/ 4362875 w 12192001"/>
              <a:gd name="connsiteY152-8304" fmla="*/ 2151674 h 2344739"/>
              <a:gd name="connsiteX153-8305" fmla="*/ 4316966 w 12192001"/>
              <a:gd name="connsiteY153-8306" fmla="*/ 2158289 h 2344739"/>
              <a:gd name="connsiteX154-8307" fmla="*/ 4315110 w 12192001"/>
              <a:gd name="connsiteY154-8308" fmla="*/ 2156948 h 2344739"/>
              <a:gd name="connsiteX155-8309" fmla="*/ 4295144 w 12192001"/>
              <a:gd name="connsiteY155-8310" fmla="*/ 2155069 h 2344739"/>
              <a:gd name="connsiteX156-8311" fmla="*/ 4290064 w 12192001"/>
              <a:gd name="connsiteY156-8312" fmla="*/ 2157986 h 2344739"/>
              <a:gd name="connsiteX157-8313" fmla="*/ 4276142 w 12192001"/>
              <a:gd name="connsiteY157-8314" fmla="*/ 2157740 h 2344739"/>
              <a:gd name="connsiteX158-8315" fmla="*/ 4248117 w 12192001"/>
              <a:gd name="connsiteY158-8316" fmla="*/ 2160064 h 2344739"/>
              <a:gd name="connsiteX159-8317" fmla="*/ 4202051 w 12192001"/>
              <a:gd name="connsiteY159-8318" fmla="*/ 2157269 h 2344739"/>
              <a:gd name="connsiteX160-8319" fmla="*/ 4201745 w 12192001"/>
              <a:gd name="connsiteY160-8320" fmla="*/ 2156010 h 2344739"/>
              <a:gd name="connsiteX161-8321" fmla="*/ 4191248 w 12192001"/>
              <a:gd name="connsiteY161-8322" fmla="*/ 2150376 h 2344739"/>
              <a:gd name="connsiteX162-8323" fmla="*/ 4142745 w 12192001"/>
              <a:gd name="connsiteY162-8324" fmla="*/ 2134511 h 2344739"/>
              <a:gd name="connsiteX163-8325" fmla="*/ 4083097 w 12192001"/>
              <a:gd name="connsiteY163-8326" fmla="*/ 2107978 h 2344739"/>
              <a:gd name="connsiteX164-8327" fmla="*/ 4074546 w 12192001"/>
              <a:gd name="connsiteY164-8328" fmla="*/ 2107143 h 2344739"/>
              <a:gd name="connsiteX165-8329" fmla="*/ 4074427 w 12192001"/>
              <a:gd name="connsiteY165-8330" fmla="*/ 2106844 h 2344739"/>
              <a:gd name="connsiteX166-8331" fmla="*/ 4065510 w 12192001"/>
              <a:gd name="connsiteY166-8332" fmla="*/ 2105400 h 2344739"/>
              <a:gd name="connsiteX167-8333" fmla="*/ 4058954 w 12192001"/>
              <a:gd name="connsiteY167-8334" fmla="*/ 2105618 h 2344739"/>
              <a:gd name="connsiteX168-8335" fmla="*/ 4042364 w 12192001"/>
              <a:gd name="connsiteY168-8336" fmla="*/ 2103997 h 2344739"/>
              <a:gd name="connsiteX169-8337" fmla="*/ 4036997 w 12192001"/>
              <a:gd name="connsiteY169-8338" fmla="*/ 2101563 h 2344739"/>
              <a:gd name="connsiteX170-8339" fmla="*/ 4035363 w 12192001"/>
              <a:gd name="connsiteY170-8340" fmla="*/ 2097896 h 2344739"/>
              <a:gd name="connsiteX171-8341" fmla="*/ 4033778 w 12192001"/>
              <a:gd name="connsiteY171-8342" fmla="*/ 2098131 h 2344739"/>
              <a:gd name="connsiteX172-8343" fmla="*/ 4004538 w 12192001"/>
              <a:gd name="connsiteY172-8344" fmla="*/ 2085563 h 2344739"/>
              <a:gd name="connsiteX173-8345" fmla="*/ 3936846 w 12192001"/>
              <a:gd name="connsiteY173-8346" fmla="*/ 2068106 h 2344739"/>
              <a:gd name="connsiteX174-8347" fmla="*/ 3897275 w 12192001"/>
              <a:gd name="connsiteY174-8348" fmla="*/ 2062451 h 2344739"/>
              <a:gd name="connsiteX175-8349" fmla="*/ 3789760 w 12192001"/>
              <a:gd name="connsiteY175-8350" fmla="*/ 2042213 h 2344739"/>
              <a:gd name="connsiteX176-8351" fmla="*/ 3682513 w 12192001"/>
              <a:gd name="connsiteY176-8352" fmla="*/ 2018290 h 2344739"/>
              <a:gd name="connsiteX177-8353" fmla="*/ 3610035 w 12192001"/>
              <a:gd name="connsiteY177-8354" fmla="*/ 1986019 h 2344739"/>
              <a:gd name="connsiteX178-8355" fmla="*/ 3603855 w 12192001"/>
              <a:gd name="connsiteY178-8356" fmla="*/ 1987381 h 2344739"/>
              <a:gd name="connsiteX179-8357" fmla="*/ 3594736 w 12192001"/>
              <a:gd name="connsiteY179-8358" fmla="*/ 1987545 h 2344739"/>
              <a:gd name="connsiteX180-8359" fmla="*/ 3594501 w 12192001"/>
              <a:gd name="connsiteY180-8360" fmla="*/ 1987276 h 2344739"/>
              <a:gd name="connsiteX181-8361" fmla="*/ 3585978 w 12192001"/>
              <a:gd name="connsiteY181-8362" fmla="*/ 1987966 h 2344739"/>
              <a:gd name="connsiteX182-8363" fmla="*/ 3536135 w 12192001"/>
              <a:gd name="connsiteY182-8364" fmla="*/ 1978267 h 2344739"/>
              <a:gd name="connsiteX183-8365" fmla="*/ 3473223 w 12192001"/>
              <a:gd name="connsiteY183-8366" fmla="*/ 1974606 h 2344739"/>
              <a:gd name="connsiteX184-8367" fmla="*/ 3400728 w 12192001"/>
              <a:gd name="connsiteY184-8368" fmla="*/ 1962558 h 2344739"/>
              <a:gd name="connsiteX185-8369" fmla="*/ 3363888 w 12192001"/>
              <a:gd name="connsiteY185-8370" fmla="*/ 1979510 h 2344739"/>
              <a:gd name="connsiteX186-8371" fmla="*/ 3344026 w 12192001"/>
              <a:gd name="connsiteY186-8372" fmla="*/ 1981192 h 2344739"/>
              <a:gd name="connsiteX187-8373" fmla="*/ 3341698 w 12192001"/>
              <a:gd name="connsiteY187-8374" fmla="*/ 1980217 h 2344739"/>
              <a:gd name="connsiteX188-8375" fmla="*/ 3262356 w 12192001"/>
              <a:gd name="connsiteY188-8376" fmla="*/ 1986094 h 2344739"/>
              <a:gd name="connsiteX189-8377" fmla="*/ 3142556 w 12192001"/>
              <a:gd name="connsiteY189-8378" fmla="*/ 1993869 h 2344739"/>
              <a:gd name="connsiteX190-8379" fmla="*/ 3030291 w 12192001"/>
              <a:gd name="connsiteY190-8380" fmla="*/ 1996512 h 2344739"/>
              <a:gd name="connsiteX191-8381" fmla="*/ 2781569 w 12192001"/>
              <a:gd name="connsiteY191-8382" fmla="*/ 2018333 h 2344739"/>
              <a:gd name="connsiteX192-8383" fmla="*/ 2646527 w 12192001"/>
              <a:gd name="connsiteY192-8384" fmla="*/ 2028869 h 2344739"/>
              <a:gd name="connsiteX193-8385" fmla="*/ 2568028 w 12192001"/>
              <a:gd name="connsiteY193-8386" fmla="*/ 2002628 h 2344739"/>
              <a:gd name="connsiteX194-8387" fmla="*/ 2443255 w 12192001"/>
              <a:gd name="connsiteY194-8388" fmla="*/ 2016529 h 2344739"/>
              <a:gd name="connsiteX195-8389" fmla="*/ 2315112 w 12192001"/>
              <a:gd name="connsiteY195-8390" fmla="*/ 2024996 h 2344739"/>
              <a:gd name="connsiteX196-8391" fmla="*/ 2208578 w 12192001"/>
              <a:gd name="connsiteY196-8392" fmla="*/ 2019763 h 2344739"/>
              <a:gd name="connsiteX197-8393" fmla="*/ 2094665 w 12192001"/>
              <a:gd name="connsiteY197-8394" fmla="*/ 2003052 h 2344739"/>
              <a:gd name="connsiteX198-8395" fmla="*/ 1997356 w 12192001"/>
              <a:gd name="connsiteY198-8396" fmla="*/ 1995032 h 2344739"/>
              <a:gd name="connsiteX199-8397" fmla="*/ 1928172 w 12192001"/>
              <a:gd name="connsiteY199-8398" fmla="*/ 2016977 h 2344739"/>
              <a:gd name="connsiteX200-8399" fmla="*/ 1921650 w 12192001"/>
              <a:gd name="connsiteY200-8400" fmla="*/ 2012146 h 2344739"/>
              <a:gd name="connsiteX201-8401" fmla="*/ 1873080 w 12192001"/>
              <a:gd name="connsiteY201-8402" fmla="*/ 2013741 h 2344739"/>
              <a:gd name="connsiteX202-8403" fmla="*/ 1786655 w 12192001"/>
              <a:gd name="connsiteY202-8404" fmla="*/ 2041363 h 2344739"/>
              <a:gd name="connsiteX203-8405" fmla="*/ 1738204 w 12192001"/>
              <a:gd name="connsiteY203-8406" fmla="*/ 2036312 h 2344739"/>
              <a:gd name="connsiteX204-8407" fmla="*/ 1675071 w 12192001"/>
              <a:gd name="connsiteY204-8408" fmla="*/ 2019963 h 2344739"/>
              <a:gd name="connsiteX205-8409" fmla="*/ 1608669 w 12192001"/>
              <a:gd name="connsiteY205-8410" fmla="*/ 2013066 h 2344739"/>
              <a:gd name="connsiteX206-8411" fmla="*/ 1496110 w 12192001"/>
              <a:gd name="connsiteY206-8412" fmla="*/ 1987476 h 2344739"/>
              <a:gd name="connsiteX207-8413" fmla="*/ 1149979 w 12192001"/>
              <a:gd name="connsiteY207-8414" fmla="*/ 1938041 h 2344739"/>
              <a:gd name="connsiteX208-8415" fmla="*/ 858269 w 12192001"/>
              <a:gd name="connsiteY208-8416" fmla="*/ 1928608 h 2344739"/>
              <a:gd name="connsiteX209-8417" fmla="*/ 837540 w 12192001"/>
              <a:gd name="connsiteY209-8418" fmla="*/ 1929821 h 2344739"/>
              <a:gd name="connsiteX210-8419" fmla="*/ 816809 w 12192001"/>
              <a:gd name="connsiteY210-8420" fmla="*/ 1927857 h 2344739"/>
              <a:gd name="connsiteX211-8421" fmla="*/ 811506 w 12192001"/>
              <a:gd name="connsiteY211-8422" fmla="*/ 1930751 h 2344739"/>
              <a:gd name="connsiteX212-8423" fmla="*/ 797041 w 12192001"/>
              <a:gd name="connsiteY212-8424" fmla="*/ 1930446 h 2344739"/>
              <a:gd name="connsiteX213-8425" fmla="*/ 767901 w 12192001"/>
              <a:gd name="connsiteY213-8426" fmla="*/ 1932653 h 2344739"/>
              <a:gd name="connsiteX214-8427" fmla="*/ 763053 w 12192001"/>
              <a:gd name="connsiteY214-8428" fmla="*/ 1930432 h 2344739"/>
              <a:gd name="connsiteX215-8429" fmla="*/ 720047 w 12192001"/>
              <a:gd name="connsiteY215-8430" fmla="*/ 1929661 h 2344739"/>
              <a:gd name="connsiteX216-8431" fmla="*/ 719742 w 12192001"/>
              <a:gd name="connsiteY216-8432" fmla="*/ 1928399 h 2344739"/>
              <a:gd name="connsiteX217-8433" fmla="*/ 708875 w 12192001"/>
              <a:gd name="connsiteY217-8434" fmla="*/ 1922722 h 2344739"/>
              <a:gd name="connsiteX218-8435" fmla="*/ 596792 w 12192001"/>
              <a:gd name="connsiteY218-8436" fmla="*/ 1879864 h 2344739"/>
              <a:gd name="connsiteX219-8437" fmla="*/ 578535 w 12192001"/>
              <a:gd name="connsiteY219-8438" fmla="*/ 1877212 h 2344739"/>
              <a:gd name="connsiteX220-8439" fmla="*/ 571717 w 12192001"/>
              <a:gd name="connsiteY220-8440" fmla="*/ 1877401 h 2344739"/>
              <a:gd name="connsiteX221-8441" fmla="*/ 445099 w 12192001"/>
              <a:gd name="connsiteY221-8442" fmla="*/ 1839371 h 2344739"/>
              <a:gd name="connsiteX222-8443" fmla="*/ 404015 w 12192001"/>
              <a:gd name="connsiteY222-8444" fmla="*/ 1833548 h 2344739"/>
              <a:gd name="connsiteX223-8445" fmla="*/ 292435 w 12192001"/>
              <a:gd name="connsiteY223-8446" fmla="*/ 1812852 h 2344739"/>
              <a:gd name="connsiteX224-8447" fmla="*/ 118381 w 12192001"/>
              <a:gd name="connsiteY224-8448" fmla="*/ 1761047 h 2344739"/>
              <a:gd name="connsiteX225-8449" fmla="*/ 15526 w 12192001"/>
              <a:gd name="connsiteY225-8450" fmla="*/ 1758191 h 2344739"/>
              <a:gd name="connsiteX226-8451" fmla="*/ 2 w 12192001"/>
              <a:gd name="connsiteY226-8452" fmla="*/ 1752722 h 2344739"/>
              <a:gd name="connsiteX227-8453" fmla="*/ 1 w 12192001"/>
              <a:gd name="connsiteY227-8454" fmla="*/ 762497 h 2344739"/>
              <a:gd name="connsiteX228-8455" fmla="*/ 0 w 12192001"/>
              <a:gd name="connsiteY228-8456" fmla="*/ 762497 h 2344739"/>
              <a:gd name="connsiteX229-8457" fmla="*/ 0 w 12192001"/>
              <a:gd name="connsiteY229-8458" fmla="*/ 222213 h 2344739"/>
              <a:gd name="connsiteX230-8459" fmla="*/ 0 w 12192001"/>
              <a:gd name="connsiteY230-8460" fmla="*/ 0 h 2344739"/>
              <a:gd name="connsiteX0-8461" fmla="*/ 0 w 12192001"/>
              <a:gd name="connsiteY0-8462" fmla="*/ 0 h 2344739"/>
              <a:gd name="connsiteX1-8463" fmla="*/ 12192000 w 12192001"/>
              <a:gd name="connsiteY1-8464" fmla="*/ 0 h 2344739"/>
              <a:gd name="connsiteX2-8465" fmla="*/ 12192000 w 12192001"/>
              <a:gd name="connsiteY2-8466" fmla="*/ 222213 h 2344739"/>
              <a:gd name="connsiteX3-8467" fmla="*/ 12192000 w 12192001"/>
              <a:gd name="connsiteY3-8468" fmla="*/ 389190 h 2344739"/>
              <a:gd name="connsiteX4-8469" fmla="*/ 12192001 w 12192001"/>
              <a:gd name="connsiteY4-8470" fmla="*/ 579739 h 2344739"/>
              <a:gd name="connsiteX5-8471" fmla="*/ 12184838 w 12192001"/>
              <a:gd name="connsiteY5-8472" fmla="*/ 584189 h 2344739"/>
              <a:gd name="connsiteX6-8473" fmla="*/ 12155215 w 12192001"/>
              <a:gd name="connsiteY6-8474" fmla="*/ 597366 h 2344739"/>
              <a:gd name="connsiteX7-8475" fmla="*/ 12138067 w 12192001"/>
              <a:gd name="connsiteY7-8476" fmla="*/ 623179 h 2344739"/>
              <a:gd name="connsiteX8-8477" fmla="*/ 12125179 w 12192001"/>
              <a:gd name="connsiteY8-8478" fmla="*/ 624690 h 2344739"/>
              <a:gd name="connsiteX9-8479" fmla="*/ 12122859 w 12192001"/>
              <a:gd name="connsiteY9-8480" fmla="*/ 624794 h 2344739"/>
              <a:gd name="connsiteX10-8481" fmla="*/ 12115706 w 12192001"/>
              <a:gd name="connsiteY10-8482" fmla="*/ 628608 h 2344739"/>
              <a:gd name="connsiteX11-8483" fmla="*/ 12098349 w 12192001"/>
              <a:gd name="connsiteY11-8484" fmla="*/ 628139 h 2344739"/>
              <a:gd name="connsiteX12-8485" fmla="*/ 12085925 w 12192001"/>
              <a:gd name="connsiteY12-8486" fmla="*/ 636341 h 2344739"/>
              <a:gd name="connsiteX13-8487" fmla="*/ 12029925 w 12192001"/>
              <a:gd name="connsiteY13-8488" fmla="*/ 680009 h 2344739"/>
              <a:gd name="connsiteX14-8489" fmla="*/ 11994685 w 12192001"/>
              <a:gd name="connsiteY14-8490" fmla="*/ 703458 h 2344739"/>
              <a:gd name="connsiteX15-8491" fmla="*/ 11978569 w 12192001"/>
              <a:gd name="connsiteY15-8492" fmla="*/ 708161 h 2344739"/>
              <a:gd name="connsiteX16-8493" fmla="*/ 11957898 w 12192001"/>
              <a:gd name="connsiteY16-8494" fmla="*/ 717558 h 2344739"/>
              <a:gd name="connsiteX17-8495" fmla="*/ 11919306 w 12192001"/>
              <a:gd name="connsiteY17-8496" fmla="*/ 730883 h 2344739"/>
              <a:gd name="connsiteX18-8497" fmla="*/ 11902508 w 12192001"/>
              <a:gd name="connsiteY18-8498" fmla="*/ 742426 h 2344739"/>
              <a:gd name="connsiteX19-8499" fmla="*/ 11893900 w 12192001"/>
              <a:gd name="connsiteY19-8500" fmla="*/ 744791 h 2344739"/>
              <a:gd name="connsiteX20-8501" fmla="*/ 11890820 w 12192001"/>
              <a:gd name="connsiteY20-8502" fmla="*/ 755729 h 2344739"/>
              <a:gd name="connsiteX21-8503" fmla="*/ 11869628 w 12192001"/>
              <a:gd name="connsiteY21-8504" fmla="*/ 777816 h 2344739"/>
              <a:gd name="connsiteX22-8505" fmla="*/ 11812228 w 12192001"/>
              <a:gd name="connsiteY22-8506" fmla="*/ 797659 h 2344739"/>
              <a:gd name="connsiteX23-8507" fmla="*/ 11748619 w 12192001"/>
              <a:gd name="connsiteY23-8508" fmla="*/ 872002 h 2344739"/>
              <a:gd name="connsiteX24-8509" fmla="*/ 11589545 w 12192001"/>
              <a:gd name="connsiteY24-8510" fmla="*/ 963777 h 2344739"/>
              <a:gd name="connsiteX25-8511" fmla="*/ 11522499 w 12192001"/>
              <a:gd name="connsiteY25-8512" fmla="*/ 999965 h 2344739"/>
              <a:gd name="connsiteX26-8513" fmla="*/ 11279184 w 12192001"/>
              <a:gd name="connsiteY26-8514" fmla="*/ 1223571 h 2344739"/>
              <a:gd name="connsiteX27-8515" fmla="*/ 11227161 w 12192001"/>
              <a:gd name="connsiteY27-8516" fmla="*/ 1276236 h 2344739"/>
              <a:gd name="connsiteX28-8517" fmla="*/ 11216939 w 12192001"/>
              <a:gd name="connsiteY28-8518" fmla="*/ 1275961 h 2344739"/>
              <a:gd name="connsiteX29-8519" fmla="*/ 11216036 w 12192001"/>
              <a:gd name="connsiteY29-8520" fmla="*/ 1275018 h 2344739"/>
              <a:gd name="connsiteX30-8521" fmla="*/ 11187737 w 12192001"/>
              <a:gd name="connsiteY30-8522" fmla="*/ 1292383 h 2344739"/>
              <a:gd name="connsiteX31-8523" fmla="*/ 11183353 w 12192001"/>
              <a:gd name="connsiteY31-8524" fmla="*/ 1292525 h 2344739"/>
              <a:gd name="connsiteX32-8525" fmla="*/ 11165706 w 12192001"/>
              <a:gd name="connsiteY32-8526" fmla="*/ 1306612 h 2344739"/>
              <a:gd name="connsiteX33-8527" fmla="*/ 11156163 w 12192001"/>
              <a:gd name="connsiteY33-8528" fmla="*/ 1312414 h 2344739"/>
              <a:gd name="connsiteX34-8529" fmla="*/ 11154348 w 12192001"/>
              <a:gd name="connsiteY34-8530" fmla="*/ 1317097 h 2344739"/>
              <a:gd name="connsiteX35-8531" fmla="*/ 11139813 w 12192001"/>
              <a:gd name="connsiteY35-8532" fmla="*/ 1324115 h 2344739"/>
              <a:gd name="connsiteX36-8533" fmla="*/ 11137813 w 12192001"/>
              <a:gd name="connsiteY36-8534" fmla="*/ 1323772 h 2344739"/>
              <a:gd name="connsiteX37-8535" fmla="*/ 11127060 w 12192001"/>
              <a:gd name="connsiteY37-8536" fmla="*/ 1333832 h 2344739"/>
              <a:gd name="connsiteX38-8537" fmla="*/ 11119543 w 12192001"/>
              <a:gd name="connsiteY38-8538" fmla="*/ 1347424 h 2344739"/>
              <a:gd name="connsiteX39-8539" fmla="*/ 10893535 w 12192001"/>
              <a:gd name="connsiteY39-8540" fmla="*/ 1473399 h 2344739"/>
              <a:gd name="connsiteX40-8541" fmla="*/ 10772152 w 12192001"/>
              <a:gd name="connsiteY40-8542" fmla="*/ 1523191 h 2344739"/>
              <a:gd name="connsiteX41-8543" fmla="*/ 10626520 w 12192001"/>
              <a:gd name="connsiteY41-8544" fmla="*/ 1559229 h 2344739"/>
              <a:gd name="connsiteX42-8545" fmla="*/ 10580747 w 12192001"/>
              <a:gd name="connsiteY42-8546" fmla="*/ 1568689 h 2344739"/>
              <a:gd name="connsiteX43-8547" fmla="*/ 10546642 w 12192001"/>
              <a:gd name="connsiteY43-8548" fmla="*/ 1598423 h 2344739"/>
              <a:gd name="connsiteX44-8549" fmla="*/ 10528495 w 12192001"/>
              <a:gd name="connsiteY44-8550" fmla="*/ 1596907 h 2344739"/>
              <a:gd name="connsiteX45-8551" fmla="*/ 10525298 w 12192001"/>
              <a:gd name="connsiteY45-8552" fmla="*/ 1596411 h 2344739"/>
              <a:gd name="connsiteX46-8553" fmla="*/ 10513981 w 12192001"/>
              <a:gd name="connsiteY46-8554" fmla="*/ 1599537 h 2344739"/>
              <a:gd name="connsiteX47-8555" fmla="*/ 10490587 w 12192001"/>
              <a:gd name="connsiteY47-8556" fmla="*/ 1594156 h 2344739"/>
              <a:gd name="connsiteX48-8557" fmla="*/ 10470270 w 12192001"/>
              <a:gd name="connsiteY48-8558" fmla="*/ 1601693 h 2344739"/>
              <a:gd name="connsiteX49-8559" fmla="*/ 10375894 w 12192001"/>
              <a:gd name="connsiteY49-8560" fmla="*/ 1644598 h 2344739"/>
              <a:gd name="connsiteX50-8561" fmla="*/ 10318190 w 12192001"/>
              <a:gd name="connsiteY50-8562" fmla="*/ 1666221 h 2344739"/>
              <a:gd name="connsiteX51-8563" fmla="*/ 10294319 w 12192001"/>
              <a:gd name="connsiteY51-8564" fmla="*/ 1668079 h 2344739"/>
              <a:gd name="connsiteX52-8565" fmla="*/ 10262295 w 12192001"/>
              <a:gd name="connsiteY52-8566" fmla="*/ 1674948 h 2344739"/>
              <a:gd name="connsiteX53-8567" fmla="*/ 10204270 w 12192001"/>
              <a:gd name="connsiteY53-8568" fmla="*/ 1682149 h 2344739"/>
              <a:gd name="connsiteX54-8569" fmla="*/ 10176611 w 12192001"/>
              <a:gd name="connsiteY54-8570" fmla="*/ 1692943 h 2344739"/>
              <a:gd name="connsiteX55-8571" fmla="*/ 10163922 w 12192001"/>
              <a:gd name="connsiteY55-8572" fmla="*/ 1693739 h 2344739"/>
              <a:gd name="connsiteX56-8573" fmla="*/ 10155160 w 12192001"/>
              <a:gd name="connsiteY56-8574" fmla="*/ 1707487 h 2344739"/>
              <a:gd name="connsiteX57-8575" fmla="*/ 10117119 w 12192001"/>
              <a:gd name="connsiteY57-8576" fmla="*/ 1731142 h 2344739"/>
              <a:gd name="connsiteX58-8577" fmla="*/ 10100445 w 12192001"/>
              <a:gd name="connsiteY58-8578" fmla="*/ 1742432 h 2344739"/>
              <a:gd name="connsiteX59-8579" fmla="*/ 10082169 w 12192001"/>
              <a:gd name="connsiteY59-8580" fmla="*/ 1743296 h 2344739"/>
              <a:gd name="connsiteX60-8581" fmla="*/ 10039240 w 12192001"/>
              <a:gd name="connsiteY60-8582" fmla="*/ 1741632 h 2344739"/>
              <a:gd name="connsiteX61-8583" fmla="*/ 9960019 w 12192001"/>
              <a:gd name="connsiteY61-8584" fmla="*/ 1757147 h 2344739"/>
              <a:gd name="connsiteX62-8585" fmla="*/ 9847792 w 12192001"/>
              <a:gd name="connsiteY62-8586" fmla="*/ 1763915 h 2344739"/>
              <a:gd name="connsiteX63-8587" fmla="*/ 9728309 w 12192001"/>
              <a:gd name="connsiteY63-8588" fmla="*/ 1784122 h 2344739"/>
              <a:gd name="connsiteX64-8589" fmla="*/ 9584507 w 12192001"/>
              <a:gd name="connsiteY64-8590" fmla="*/ 1795542 h 2344739"/>
              <a:gd name="connsiteX65-8591" fmla="*/ 9343052 w 12192001"/>
              <a:gd name="connsiteY65-8592" fmla="*/ 1841244 h 2344739"/>
              <a:gd name="connsiteX66-8593" fmla="*/ 9231370 w 12192001"/>
              <a:gd name="connsiteY66-8594" fmla="*/ 1893149 h 2344739"/>
              <a:gd name="connsiteX67-8595" fmla="*/ 9194810 w 12192001"/>
              <a:gd name="connsiteY67-8596" fmla="*/ 1903228 h 2344739"/>
              <a:gd name="connsiteX68-8597" fmla="*/ 9189246 w 12192001"/>
              <a:gd name="connsiteY68-8598" fmla="*/ 1912467 h 2344739"/>
              <a:gd name="connsiteX69-8599" fmla="*/ 9113812 w 12192001"/>
              <a:gd name="connsiteY69-8600" fmla="*/ 1919069 h 2344739"/>
              <a:gd name="connsiteX70-8601" fmla="*/ 9053453 w 12192001"/>
              <a:gd name="connsiteY70-8602" fmla="*/ 1910755 h 2344739"/>
              <a:gd name="connsiteX71-8603" fmla="*/ 9005486 w 12192001"/>
              <a:gd name="connsiteY71-8604" fmla="*/ 1914040 h 2344739"/>
              <a:gd name="connsiteX72-8605" fmla="*/ 9005201 w 12192001"/>
              <a:gd name="connsiteY72-8606" fmla="*/ 1913800 h 2344739"/>
              <a:gd name="connsiteX73-8607" fmla="*/ 8996232 w 12192001"/>
              <a:gd name="connsiteY73-8608" fmla="*/ 1915011 h 2344739"/>
              <a:gd name="connsiteX74-8609" fmla="*/ 8990394 w 12192001"/>
              <a:gd name="connsiteY74-8610" fmla="*/ 1917072 h 2344739"/>
              <a:gd name="connsiteX75-8611" fmla="*/ 8974337 w 12192001"/>
              <a:gd name="connsiteY75-8612" fmla="*/ 1920298 h 2344739"/>
              <a:gd name="connsiteX76-8613" fmla="*/ 8968011 w 12192001"/>
              <a:gd name="connsiteY76-8614" fmla="*/ 1919598 h 2344739"/>
              <a:gd name="connsiteX77-8615" fmla="*/ 8963048 w 12192001"/>
              <a:gd name="connsiteY77-8616" fmla="*/ 1917373 h 2344739"/>
              <a:gd name="connsiteX78-8617" fmla="*/ 8928988 w 12192001"/>
              <a:gd name="connsiteY78-8618" fmla="*/ 1914185 h 2344739"/>
              <a:gd name="connsiteX79-8619" fmla="*/ 8752444 w 12192001"/>
              <a:gd name="connsiteY79-8620" fmla="*/ 1933417 h 2344739"/>
              <a:gd name="connsiteX80-8621" fmla="*/ 8707847 w 12192001"/>
              <a:gd name="connsiteY80-8622" fmla="*/ 1935518 h 2344739"/>
              <a:gd name="connsiteX81-8623" fmla="*/ 8596071 w 12192001"/>
              <a:gd name="connsiteY81-8624" fmla="*/ 1944090 h 2344739"/>
              <a:gd name="connsiteX82-8625" fmla="*/ 8525230 w 12192001"/>
              <a:gd name="connsiteY82-8626" fmla="*/ 1929248 h 2344739"/>
              <a:gd name="connsiteX83-8627" fmla="*/ 8510983 w 12192001"/>
              <a:gd name="connsiteY83-8628" fmla="*/ 1935163 h 2344739"/>
              <a:gd name="connsiteX84-8629" fmla="*/ 8506167 w 12192001"/>
              <a:gd name="connsiteY84-8630" fmla="*/ 1938164 h 2344739"/>
              <a:gd name="connsiteX85-8631" fmla="*/ 8497968 w 12192001"/>
              <a:gd name="connsiteY85-8632" fmla="*/ 1940902 h 2344739"/>
              <a:gd name="connsiteX86-8633" fmla="*/ 8497594 w 12192001"/>
              <a:gd name="connsiteY86-8634" fmla="*/ 1940723 h 2344739"/>
              <a:gd name="connsiteX87-8635" fmla="*/ 8490249 w 12192001"/>
              <a:gd name="connsiteY87-8636" fmla="*/ 1943773 h 2344739"/>
              <a:gd name="connsiteX88-8637" fmla="*/ 8367182 w 12192001"/>
              <a:gd name="connsiteY88-8638" fmla="*/ 1957815 h 2344739"/>
              <a:gd name="connsiteX89-8639" fmla="*/ 8353799 w 12192001"/>
              <a:gd name="connsiteY89-8640" fmla="*/ 1958009 h 2344739"/>
              <a:gd name="connsiteX90-8641" fmla="*/ 8352373 w 12192001"/>
              <a:gd name="connsiteY90-8642" fmla="*/ 1957169 h 2344739"/>
              <a:gd name="connsiteX91-8643" fmla="*/ 8320104 w 12192001"/>
              <a:gd name="connsiteY91-8644" fmla="*/ 1974587 h 2344739"/>
              <a:gd name="connsiteX92-8645" fmla="*/ 8314433 w 12192001"/>
              <a:gd name="connsiteY92-8646" fmla="*/ 1974913 h 2344739"/>
              <a:gd name="connsiteX93-8647" fmla="*/ 8295174 w 12192001"/>
              <a:gd name="connsiteY93-8648" fmla="*/ 1988808 h 2344739"/>
              <a:gd name="connsiteX94-8649" fmla="*/ 8284276 w 12192001"/>
              <a:gd name="connsiteY94-8650" fmla="*/ 1994631 h 2344739"/>
              <a:gd name="connsiteX95-8651" fmla="*/ 8283150 w 12192001"/>
              <a:gd name="connsiteY95-8652" fmla="*/ 1999074 h 2344739"/>
              <a:gd name="connsiteX96-8653" fmla="*/ 8266076 w 12192001"/>
              <a:gd name="connsiteY96-8654" fmla="*/ 2006249 h 2344739"/>
              <a:gd name="connsiteX97-8655" fmla="*/ 8263377 w 12192001"/>
              <a:gd name="connsiteY97-8656" fmla="*/ 2006019 h 2344739"/>
              <a:gd name="connsiteX98-8657" fmla="*/ 8252033 w 12192001"/>
              <a:gd name="connsiteY98-8658" fmla="*/ 2015862 h 2344739"/>
              <a:gd name="connsiteX99-8659" fmla="*/ 8245834 w 12192001"/>
              <a:gd name="connsiteY99-8660" fmla="*/ 2028854 h 2344739"/>
              <a:gd name="connsiteX100-8661" fmla="*/ 8090272 w 12192001"/>
              <a:gd name="connsiteY100-8662" fmla="*/ 2075015 h 2344739"/>
              <a:gd name="connsiteX101-8663" fmla="*/ 7905407 w 12192001"/>
              <a:gd name="connsiteY101-8664" fmla="*/ 2116988 h 2344739"/>
              <a:gd name="connsiteX102-8665" fmla="*/ 7718745 w 12192001"/>
              <a:gd name="connsiteY102-8666" fmla="*/ 2142703 h 2344739"/>
              <a:gd name="connsiteX103-8667" fmla="*/ 7614347 w 12192001"/>
              <a:gd name="connsiteY103-8668" fmla="*/ 2139232 h 2344739"/>
              <a:gd name="connsiteX104-8669" fmla="*/ 7527543 w 12192001"/>
              <a:gd name="connsiteY104-8670" fmla="*/ 2145060 h 2344739"/>
              <a:gd name="connsiteX105-8671" fmla="*/ 7519571 w 12192001"/>
              <a:gd name="connsiteY105-8672" fmla="*/ 2147613 h 2344739"/>
              <a:gd name="connsiteX106-8673" fmla="*/ 7507411 w 12192001"/>
              <a:gd name="connsiteY106-8674" fmla="*/ 2148948 h 2344739"/>
              <a:gd name="connsiteX107-8675" fmla="*/ 7507040 w 12192001"/>
              <a:gd name="connsiteY107-8676" fmla="*/ 2148621 h 2344739"/>
              <a:gd name="connsiteX108-8677" fmla="*/ 7495795 w 12192001"/>
              <a:gd name="connsiteY108-8678" fmla="*/ 2150573 h 2344739"/>
              <a:gd name="connsiteX109-8679" fmla="*/ 7405391 w 12192001"/>
              <a:gd name="connsiteY109-8680" fmla="*/ 2142468 h 2344739"/>
              <a:gd name="connsiteX110-8681" fmla="*/ 7218559 w 12192001"/>
              <a:gd name="connsiteY110-8682" fmla="*/ 2156680 h 2344739"/>
              <a:gd name="connsiteX111-8683" fmla="*/ 7201101 w 12192001"/>
              <a:gd name="connsiteY111-8684" fmla="*/ 2161230 h 2344739"/>
              <a:gd name="connsiteX112-8685" fmla="*/ 7197004 w 12192001"/>
              <a:gd name="connsiteY112-8686" fmla="*/ 2166588 h 2344739"/>
              <a:gd name="connsiteX113-8687" fmla="*/ 7170808 w 12192001"/>
              <a:gd name="connsiteY113-8688" fmla="*/ 2171236 h 2344739"/>
              <a:gd name="connsiteX114-8689" fmla="*/ 7096988 w 12192001"/>
              <a:gd name="connsiteY114-8690" fmla="*/ 2183464 h 2344739"/>
              <a:gd name="connsiteX115-8691" fmla="*/ 7018496 w 12192001"/>
              <a:gd name="connsiteY115-8692" fmla="*/ 2183090 h 2344739"/>
              <a:gd name="connsiteX116-8693" fmla="*/ 6904146 w 12192001"/>
              <a:gd name="connsiteY116-8694" fmla="*/ 2212596 h 2344739"/>
              <a:gd name="connsiteX117-8695" fmla="*/ 6708222 w 12192001"/>
              <a:gd name="connsiteY117-8696" fmla="*/ 2240551 h 2344739"/>
              <a:gd name="connsiteX118-8697" fmla="*/ 6549454 w 12192001"/>
              <a:gd name="connsiteY118-8698" fmla="*/ 2269327 h 2344739"/>
              <a:gd name="connsiteX119-8699" fmla="*/ 6317560 w 12192001"/>
              <a:gd name="connsiteY119-8700" fmla="*/ 2316127 h 2344739"/>
              <a:gd name="connsiteX120-8701" fmla="*/ 6168674 w 12192001"/>
              <a:gd name="connsiteY120-8702" fmla="*/ 2318214 h 2344739"/>
              <a:gd name="connsiteX121-8703" fmla="*/ 6073848 w 12192001"/>
              <a:gd name="connsiteY121-8704" fmla="*/ 2338676 h 2344739"/>
              <a:gd name="connsiteX122-8705" fmla="*/ 6068529 w 12192001"/>
              <a:gd name="connsiteY122-8706" fmla="*/ 2337139 h 2344739"/>
              <a:gd name="connsiteX123-8707" fmla="*/ 6048638 w 12192001"/>
              <a:gd name="connsiteY123-8708" fmla="*/ 2337822 h 2344739"/>
              <a:gd name="connsiteX124-8709" fmla="*/ 6041285 w 12192001"/>
              <a:gd name="connsiteY124-8710" fmla="*/ 2329473 h 2344739"/>
              <a:gd name="connsiteX125-8711" fmla="*/ 6010090 w 12192001"/>
              <a:gd name="connsiteY125-8712" fmla="*/ 2324380 h 2344739"/>
              <a:gd name="connsiteX126-8713" fmla="*/ 5957375 w 12192001"/>
              <a:gd name="connsiteY126-8714" fmla="*/ 2328024 h 2344739"/>
              <a:gd name="connsiteX127-8715" fmla="*/ 5758919 w 12192001"/>
              <a:gd name="connsiteY127-8716" fmla="*/ 2343716 h 2344739"/>
              <a:gd name="connsiteX128-8717" fmla="*/ 5626960 w 12192001"/>
              <a:gd name="connsiteY128-8718" fmla="*/ 2344739 h 2344739"/>
              <a:gd name="connsiteX129-8719" fmla="*/ 5470906 w 12192001"/>
              <a:gd name="connsiteY129-8720" fmla="*/ 2330719 h 2344739"/>
              <a:gd name="connsiteX130-8721" fmla="*/ 5432761 w 12192001"/>
              <a:gd name="connsiteY130-8722" fmla="*/ 2319466 h 2344739"/>
              <a:gd name="connsiteX131-8723" fmla="*/ 5381669 w 12192001"/>
              <a:gd name="connsiteY131-8724" fmla="*/ 2301764 h 2344739"/>
              <a:gd name="connsiteX132-8725" fmla="*/ 5261764 w 12192001"/>
              <a:gd name="connsiteY132-8726" fmla="*/ 2281347 h 2344739"/>
              <a:gd name="connsiteX133-8727" fmla="*/ 5222961 w 12192001"/>
              <a:gd name="connsiteY133-8728" fmla="*/ 2270223 h 2344739"/>
              <a:gd name="connsiteX134-8729" fmla="*/ 5174660 w 12192001"/>
              <a:gd name="connsiteY134-8730" fmla="*/ 2267233 h 2344739"/>
              <a:gd name="connsiteX135-8731" fmla="*/ 5156554 w 12192001"/>
              <a:gd name="connsiteY135-8732" fmla="*/ 2260010 h 2344739"/>
              <a:gd name="connsiteX136-8733" fmla="*/ 5142599 w 12192001"/>
              <a:gd name="connsiteY136-8734" fmla="*/ 2256610 h 2344739"/>
              <a:gd name="connsiteX137-8735" fmla="*/ 5139596 w 12192001"/>
              <a:gd name="connsiteY137-8736" fmla="*/ 2254509 h 2344739"/>
              <a:gd name="connsiteX138-8737" fmla="*/ 5121659 w 12192001"/>
              <a:gd name="connsiteY138-8738" fmla="*/ 2243656 h 2344739"/>
              <a:gd name="connsiteX139-8739" fmla="*/ 5065790 w 12192001"/>
              <a:gd name="connsiteY139-8740" fmla="*/ 2250227 h 2344739"/>
              <a:gd name="connsiteX140-8741" fmla="*/ 5011514 w 12192001"/>
              <a:gd name="connsiteY140-8742" fmla="*/ 2233846 h 2344739"/>
              <a:gd name="connsiteX141-8743" fmla="*/ 4840441 w 12192001"/>
              <a:gd name="connsiteY141-8744" fmla="*/ 2209829 h 2344739"/>
              <a:gd name="connsiteX142-8745" fmla="*/ 4762447 w 12192001"/>
              <a:gd name="connsiteY142-8746" fmla="*/ 2182061 h 2344739"/>
              <a:gd name="connsiteX143-8747" fmla="*/ 4723186 w 12192001"/>
              <a:gd name="connsiteY143-8748" fmla="*/ 2173047 h 2344739"/>
              <a:gd name="connsiteX144-8749" fmla="*/ 4721176 w 12192001"/>
              <a:gd name="connsiteY144-8750" fmla="*/ 2172298 h 2344739"/>
              <a:gd name="connsiteX145-8751" fmla="*/ 4722111 w 12192001"/>
              <a:gd name="connsiteY145-8752" fmla="*/ 2172087 h 2344739"/>
              <a:gd name="connsiteX146-8753" fmla="*/ 4717202 w 12192001"/>
              <a:gd name="connsiteY146-8754" fmla="*/ 2170817 h 2344739"/>
              <a:gd name="connsiteX147-8755" fmla="*/ 4721176 w 12192001"/>
              <a:gd name="connsiteY147-8756" fmla="*/ 2172298 h 2344739"/>
              <a:gd name="connsiteX148-8757" fmla="*/ 4715526 w 12192001"/>
              <a:gd name="connsiteY148-8758" fmla="*/ 2173573 h 2344739"/>
              <a:gd name="connsiteX149-8759" fmla="*/ 4515814 w 12192001"/>
              <a:gd name="connsiteY149-8760" fmla="*/ 2163671 h 2344739"/>
              <a:gd name="connsiteX150-8761" fmla="*/ 4428543 w 12192001"/>
              <a:gd name="connsiteY150-8762" fmla="*/ 2153020 h 2344739"/>
              <a:gd name="connsiteX151-8763" fmla="*/ 4362875 w 12192001"/>
              <a:gd name="connsiteY151-8764" fmla="*/ 2151674 h 2344739"/>
              <a:gd name="connsiteX152-8765" fmla="*/ 4316966 w 12192001"/>
              <a:gd name="connsiteY152-8766" fmla="*/ 2158289 h 2344739"/>
              <a:gd name="connsiteX153-8767" fmla="*/ 4315110 w 12192001"/>
              <a:gd name="connsiteY153-8768" fmla="*/ 2156948 h 2344739"/>
              <a:gd name="connsiteX154-8769" fmla="*/ 4295144 w 12192001"/>
              <a:gd name="connsiteY154-8770" fmla="*/ 2155069 h 2344739"/>
              <a:gd name="connsiteX155-8771" fmla="*/ 4290064 w 12192001"/>
              <a:gd name="connsiteY155-8772" fmla="*/ 2157986 h 2344739"/>
              <a:gd name="connsiteX156-8773" fmla="*/ 4276142 w 12192001"/>
              <a:gd name="connsiteY156-8774" fmla="*/ 2157740 h 2344739"/>
              <a:gd name="connsiteX157-8775" fmla="*/ 4248117 w 12192001"/>
              <a:gd name="connsiteY157-8776" fmla="*/ 2160064 h 2344739"/>
              <a:gd name="connsiteX158-8777" fmla="*/ 4202051 w 12192001"/>
              <a:gd name="connsiteY158-8778" fmla="*/ 2157269 h 2344739"/>
              <a:gd name="connsiteX159-8779" fmla="*/ 4201745 w 12192001"/>
              <a:gd name="connsiteY159-8780" fmla="*/ 2156010 h 2344739"/>
              <a:gd name="connsiteX160-8781" fmla="*/ 4191248 w 12192001"/>
              <a:gd name="connsiteY160-8782" fmla="*/ 2150376 h 2344739"/>
              <a:gd name="connsiteX161-8783" fmla="*/ 4142745 w 12192001"/>
              <a:gd name="connsiteY161-8784" fmla="*/ 2134511 h 2344739"/>
              <a:gd name="connsiteX162-8785" fmla="*/ 4083097 w 12192001"/>
              <a:gd name="connsiteY162-8786" fmla="*/ 2107978 h 2344739"/>
              <a:gd name="connsiteX163-8787" fmla="*/ 4074546 w 12192001"/>
              <a:gd name="connsiteY163-8788" fmla="*/ 2107143 h 2344739"/>
              <a:gd name="connsiteX164-8789" fmla="*/ 4074427 w 12192001"/>
              <a:gd name="connsiteY164-8790" fmla="*/ 2106844 h 2344739"/>
              <a:gd name="connsiteX165-8791" fmla="*/ 4065510 w 12192001"/>
              <a:gd name="connsiteY165-8792" fmla="*/ 2105400 h 2344739"/>
              <a:gd name="connsiteX166-8793" fmla="*/ 4058954 w 12192001"/>
              <a:gd name="connsiteY166-8794" fmla="*/ 2105618 h 2344739"/>
              <a:gd name="connsiteX167-8795" fmla="*/ 4042364 w 12192001"/>
              <a:gd name="connsiteY167-8796" fmla="*/ 2103997 h 2344739"/>
              <a:gd name="connsiteX168-8797" fmla="*/ 4036997 w 12192001"/>
              <a:gd name="connsiteY168-8798" fmla="*/ 2101563 h 2344739"/>
              <a:gd name="connsiteX169-8799" fmla="*/ 4035363 w 12192001"/>
              <a:gd name="connsiteY169-8800" fmla="*/ 2097896 h 2344739"/>
              <a:gd name="connsiteX170-8801" fmla="*/ 4033778 w 12192001"/>
              <a:gd name="connsiteY170-8802" fmla="*/ 2098131 h 2344739"/>
              <a:gd name="connsiteX171-8803" fmla="*/ 4004538 w 12192001"/>
              <a:gd name="connsiteY171-8804" fmla="*/ 2085563 h 2344739"/>
              <a:gd name="connsiteX172-8805" fmla="*/ 3936846 w 12192001"/>
              <a:gd name="connsiteY172-8806" fmla="*/ 2068106 h 2344739"/>
              <a:gd name="connsiteX173-8807" fmla="*/ 3897275 w 12192001"/>
              <a:gd name="connsiteY173-8808" fmla="*/ 2062451 h 2344739"/>
              <a:gd name="connsiteX174-8809" fmla="*/ 3789760 w 12192001"/>
              <a:gd name="connsiteY174-8810" fmla="*/ 2042213 h 2344739"/>
              <a:gd name="connsiteX175-8811" fmla="*/ 3682513 w 12192001"/>
              <a:gd name="connsiteY175-8812" fmla="*/ 2018290 h 2344739"/>
              <a:gd name="connsiteX176-8813" fmla="*/ 3610035 w 12192001"/>
              <a:gd name="connsiteY176-8814" fmla="*/ 1986019 h 2344739"/>
              <a:gd name="connsiteX177-8815" fmla="*/ 3603855 w 12192001"/>
              <a:gd name="connsiteY177-8816" fmla="*/ 1987381 h 2344739"/>
              <a:gd name="connsiteX178-8817" fmla="*/ 3594736 w 12192001"/>
              <a:gd name="connsiteY178-8818" fmla="*/ 1987545 h 2344739"/>
              <a:gd name="connsiteX179-8819" fmla="*/ 3594501 w 12192001"/>
              <a:gd name="connsiteY179-8820" fmla="*/ 1987276 h 2344739"/>
              <a:gd name="connsiteX180-8821" fmla="*/ 3585978 w 12192001"/>
              <a:gd name="connsiteY180-8822" fmla="*/ 1987966 h 2344739"/>
              <a:gd name="connsiteX181-8823" fmla="*/ 3536135 w 12192001"/>
              <a:gd name="connsiteY181-8824" fmla="*/ 1978267 h 2344739"/>
              <a:gd name="connsiteX182-8825" fmla="*/ 3473223 w 12192001"/>
              <a:gd name="connsiteY182-8826" fmla="*/ 1974606 h 2344739"/>
              <a:gd name="connsiteX183-8827" fmla="*/ 3400728 w 12192001"/>
              <a:gd name="connsiteY183-8828" fmla="*/ 1962558 h 2344739"/>
              <a:gd name="connsiteX184-8829" fmla="*/ 3363888 w 12192001"/>
              <a:gd name="connsiteY184-8830" fmla="*/ 1979510 h 2344739"/>
              <a:gd name="connsiteX185-8831" fmla="*/ 3344026 w 12192001"/>
              <a:gd name="connsiteY185-8832" fmla="*/ 1981192 h 2344739"/>
              <a:gd name="connsiteX186-8833" fmla="*/ 3341698 w 12192001"/>
              <a:gd name="connsiteY186-8834" fmla="*/ 1980217 h 2344739"/>
              <a:gd name="connsiteX187-8835" fmla="*/ 3262356 w 12192001"/>
              <a:gd name="connsiteY187-8836" fmla="*/ 1986094 h 2344739"/>
              <a:gd name="connsiteX188-8837" fmla="*/ 3142556 w 12192001"/>
              <a:gd name="connsiteY188-8838" fmla="*/ 1993869 h 2344739"/>
              <a:gd name="connsiteX189-8839" fmla="*/ 3030291 w 12192001"/>
              <a:gd name="connsiteY189-8840" fmla="*/ 1996512 h 2344739"/>
              <a:gd name="connsiteX190-8841" fmla="*/ 2781569 w 12192001"/>
              <a:gd name="connsiteY190-8842" fmla="*/ 2018333 h 2344739"/>
              <a:gd name="connsiteX191-8843" fmla="*/ 2646527 w 12192001"/>
              <a:gd name="connsiteY191-8844" fmla="*/ 2028869 h 2344739"/>
              <a:gd name="connsiteX192-8845" fmla="*/ 2568028 w 12192001"/>
              <a:gd name="connsiteY192-8846" fmla="*/ 2002628 h 2344739"/>
              <a:gd name="connsiteX193-8847" fmla="*/ 2443255 w 12192001"/>
              <a:gd name="connsiteY193-8848" fmla="*/ 2016529 h 2344739"/>
              <a:gd name="connsiteX194-8849" fmla="*/ 2315112 w 12192001"/>
              <a:gd name="connsiteY194-8850" fmla="*/ 2024996 h 2344739"/>
              <a:gd name="connsiteX195-8851" fmla="*/ 2208578 w 12192001"/>
              <a:gd name="connsiteY195-8852" fmla="*/ 2019763 h 2344739"/>
              <a:gd name="connsiteX196-8853" fmla="*/ 2094665 w 12192001"/>
              <a:gd name="connsiteY196-8854" fmla="*/ 2003052 h 2344739"/>
              <a:gd name="connsiteX197-8855" fmla="*/ 1997356 w 12192001"/>
              <a:gd name="connsiteY197-8856" fmla="*/ 1995032 h 2344739"/>
              <a:gd name="connsiteX198-8857" fmla="*/ 1928172 w 12192001"/>
              <a:gd name="connsiteY198-8858" fmla="*/ 2016977 h 2344739"/>
              <a:gd name="connsiteX199-8859" fmla="*/ 1921650 w 12192001"/>
              <a:gd name="connsiteY199-8860" fmla="*/ 2012146 h 2344739"/>
              <a:gd name="connsiteX200-8861" fmla="*/ 1873080 w 12192001"/>
              <a:gd name="connsiteY200-8862" fmla="*/ 2013741 h 2344739"/>
              <a:gd name="connsiteX201-8863" fmla="*/ 1786655 w 12192001"/>
              <a:gd name="connsiteY201-8864" fmla="*/ 2041363 h 2344739"/>
              <a:gd name="connsiteX202-8865" fmla="*/ 1738204 w 12192001"/>
              <a:gd name="connsiteY202-8866" fmla="*/ 2036312 h 2344739"/>
              <a:gd name="connsiteX203-8867" fmla="*/ 1675071 w 12192001"/>
              <a:gd name="connsiteY203-8868" fmla="*/ 2019963 h 2344739"/>
              <a:gd name="connsiteX204-8869" fmla="*/ 1608669 w 12192001"/>
              <a:gd name="connsiteY204-8870" fmla="*/ 2013066 h 2344739"/>
              <a:gd name="connsiteX205-8871" fmla="*/ 1496110 w 12192001"/>
              <a:gd name="connsiteY205-8872" fmla="*/ 1987476 h 2344739"/>
              <a:gd name="connsiteX206-8873" fmla="*/ 1149979 w 12192001"/>
              <a:gd name="connsiteY206-8874" fmla="*/ 1938041 h 2344739"/>
              <a:gd name="connsiteX207-8875" fmla="*/ 858269 w 12192001"/>
              <a:gd name="connsiteY207-8876" fmla="*/ 1928608 h 2344739"/>
              <a:gd name="connsiteX208-8877" fmla="*/ 837540 w 12192001"/>
              <a:gd name="connsiteY208-8878" fmla="*/ 1929821 h 2344739"/>
              <a:gd name="connsiteX209-8879" fmla="*/ 816809 w 12192001"/>
              <a:gd name="connsiteY209-8880" fmla="*/ 1927857 h 2344739"/>
              <a:gd name="connsiteX210-8881" fmla="*/ 811506 w 12192001"/>
              <a:gd name="connsiteY210-8882" fmla="*/ 1930751 h 2344739"/>
              <a:gd name="connsiteX211-8883" fmla="*/ 797041 w 12192001"/>
              <a:gd name="connsiteY211-8884" fmla="*/ 1930446 h 2344739"/>
              <a:gd name="connsiteX212-8885" fmla="*/ 767901 w 12192001"/>
              <a:gd name="connsiteY212-8886" fmla="*/ 1932653 h 2344739"/>
              <a:gd name="connsiteX213-8887" fmla="*/ 763053 w 12192001"/>
              <a:gd name="connsiteY213-8888" fmla="*/ 1930432 h 2344739"/>
              <a:gd name="connsiteX214-8889" fmla="*/ 720047 w 12192001"/>
              <a:gd name="connsiteY214-8890" fmla="*/ 1929661 h 2344739"/>
              <a:gd name="connsiteX215-8891" fmla="*/ 719742 w 12192001"/>
              <a:gd name="connsiteY215-8892" fmla="*/ 1928399 h 2344739"/>
              <a:gd name="connsiteX216-8893" fmla="*/ 708875 w 12192001"/>
              <a:gd name="connsiteY216-8894" fmla="*/ 1922722 h 2344739"/>
              <a:gd name="connsiteX217-8895" fmla="*/ 596792 w 12192001"/>
              <a:gd name="connsiteY217-8896" fmla="*/ 1879864 h 2344739"/>
              <a:gd name="connsiteX218-8897" fmla="*/ 578535 w 12192001"/>
              <a:gd name="connsiteY218-8898" fmla="*/ 1877212 h 2344739"/>
              <a:gd name="connsiteX219-8899" fmla="*/ 571717 w 12192001"/>
              <a:gd name="connsiteY219-8900" fmla="*/ 1877401 h 2344739"/>
              <a:gd name="connsiteX220-8901" fmla="*/ 445099 w 12192001"/>
              <a:gd name="connsiteY220-8902" fmla="*/ 1839371 h 2344739"/>
              <a:gd name="connsiteX221-8903" fmla="*/ 404015 w 12192001"/>
              <a:gd name="connsiteY221-8904" fmla="*/ 1833548 h 2344739"/>
              <a:gd name="connsiteX222-8905" fmla="*/ 292435 w 12192001"/>
              <a:gd name="connsiteY222-8906" fmla="*/ 1812852 h 2344739"/>
              <a:gd name="connsiteX223-8907" fmla="*/ 118381 w 12192001"/>
              <a:gd name="connsiteY223-8908" fmla="*/ 1761047 h 2344739"/>
              <a:gd name="connsiteX224-8909" fmla="*/ 15526 w 12192001"/>
              <a:gd name="connsiteY224-8910" fmla="*/ 1758191 h 2344739"/>
              <a:gd name="connsiteX225-8911" fmla="*/ 2 w 12192001"/>
              <a:gd name="connsiteY225-8912" fmla="*/ 1752722 h 2344739"/>
              <a:gd name="connsiteX226-8913" fmla="*/ 1 w 12192001"/>
              <a:gd name="connsiteY226-8914" fmla="*/ 762497 h 2344739"/>
              <a:gd name="connsiteX227-8915" fmla="*/ 0 w 12192001"/>
              <a:gd name="connsiteY227-8916" fmla="*/ 762497 h 2344739"/>
              <a:gd name="connsiteX228-8917" fmla="*/ 0 w 12192001"/>
              <a:gd name="connsiteY228-8918" fmla="*/ 222213 h 2344739"/>
              <a:gd name="connsiteX229-8919" fmla="*/ 0 w 12192001"/>
              <a:gd name="connsiteY229-8920" fmla="*/ 0 h 2344739"/>
              <a:gd name="connsiteX0-8921" fmla="*/ 0 w 12192001"/>
              <a:gd name="connsiteY0-8922" fmla="*/ 0 h 2344739"/>
              <a:gd name="connsiteX1-8923" fmla="*/ 12192000 w 12192001"/>
              <a:gd name="connsiteY1-8924" fmla="*/ 0 h 2344739"/>
              <a:gd name="connsiteX2-8925" fmla="*/ 12192000 w 12192001"/>
              <a:gd name="connsiteY2-8926" fmla="*/ 222213 h 2344739"/>
              <a:gd name="connsiteX3-8927" fmla="*/ 12192000 w 12192001"/>
              <a:gd name="connsiteY3-8928" fmla="*/ 389190 h 2344739"/>
              <a:gd name="connsiteX4-8929" fmla="*/ 12192001 w 12192001"/>
              <a:gd name="connsiteY4-8930" fmla="*/ 579739 h 2344739"/>
              <a:gd name="connsiteX5-8931" fmla="*/ 12184838 w 12192001"/>
              <a:gd name="connsiteY5-8932" fmla="*/ 584189 h 2344739"/>
              <a:gd name="connsiteX6-8933" fmla="*/ 12155215 w 12192001"/>
              <a:gd name="connsiteY6-8934" fmla="*/ 597366 h 2344739"/>
              <a:gd name="connsiteX7-8935" fmla="*/ 12138067 w 12192001"/>
              <a:gd name="connsiteY7-8936" fmla="*/ 623179 h 2344739"/>
              <a:gd name="connsiteX8-8937" fmla="*/ 12125179 w 12192001"/>
              <a:gd name="connsiteY8-8938" fmla="*/ 624690 h 2344739"/>
              <a:gd name="connsiteX9-8939" fmla="*/ 12122859 w 12192001"/>
              <a:gd name="connsiteY9-8940" fmla="*/ 624794 h 2344739"/>
              <a:gd name="connsiteX10-8941" fmla="*/ 12115706 w 12192001"/>
              <a:gd name="connsiteY10-8942" fmla="*/ 628608 h 2344739"/>
              <a:gd name="connsiteX11-8943" fmla="*/ 12098349 w 12192001"/>
              <a:gd name="connsiteY11-8944" fmla="*/ 628139 h 2344739"/>
              <a:gd name="connsiteX12-8945" fmla="*/ 12085925 w 12192001"/>
              <a:gd name="connsiteY12-8946" fmla="*/ 636341 h 2344739"/>
              <a:gd name="connsiteX13-8947" fmla="*/ 12029925 w 12192001"/>
              <a:gd name="connsiteY13-8948" fmla="*/ 680009 h 2344739"/>
              <a:gd name="connsiteX14-8949" fmla="*/ 11994685 w 12192001"/>
              <a:gd name="connsiteY14-8950" fmla="*/ 703458 h 2344739"/>
              <a:gd name="connsiteX15-8951" fmla="*/ 11978569 w 12192001"/>
              <a:gd name="connsiteY15-8952" fmla="*/ 708161 h 2344739"/>
              <a:gd name="connsiteX16-8953" fmla="*/ 11957898 w 12192001"/>
              <a:gd name="connsiteY16-8954" fmla="*/ 717558 h 2344739"/>
              <a:gd name="connsiteX17-8955" fmla="*/ 11919306 w 12192001"/>
              <a:gd name="connsiteY17-8956" fmla="*/ 730883 h 2344739"/>
              <a:gd name="connsiteX18-8957" fmla="*/ 11902508 w 12192001"/>
              <a:gd name="connsiteY18-8958" fmla="*/ 742426 h 2344739"/>
              <a:gd name="connsiteX19-8959" fmla="*/ 11893900 w 12192001"/>
              <a:gd name="connsiteY19-8960" fmla="*/ 744791 h 2344739"/>
              <a:gd name="connsiteX20-8961" fmla="*/ 11890820 w 12192001"/>
              <a:gd name="connsiteY20-8962" fmla="*/ 755729 h 2344739"/>
              <a:gd name="connsiteX21-8963" fmla="*/ 11869628 w 12192001"/>
              <a:gd name="connsiteY21-8964" fmla="*/ 777816 h 2344739"/>
              <a:gd name="connsiteX22-8965" fmla="*/ 11812228 w 12192001"/>
              <a:gd name="connsiteY22-8966" fmla="*/ 797659 h 2344739"/>
              <a:gd name="connsiteX23-8967" fmla="*/ 11748619 w 12192001"/>
              <a:gd name="connsiteY23-8968" fmla="*/ 872002 h 2344739"/>
              <a:gd name="connsiteX24-8969" fmla="*/ 11589545 w 12192001"/>
              <a:gd name="connsiteY24-8970" fmla="*/ 963777 h 2344739"/>
              <a:gd name="connsiteX25-8971" fmla="*/ 11505669 w 12192001"/>
              <a:gd name="connsiteY25-8972" fmla="*/ 1033623 h 2344739"/>
              <a:gd name="connsiteX26-8973" fmla="*/ 11279184 w 12192001"/>
              <a:gd name="connsiteY26-8974" fmla="*/ 1223571 h 2344739"/>
              <a:gd name="connsiteX27-8975" fmla="*/ 11227161 w 12192001"/>
              <a:gd name="connsiteY27-8976" fmla="*/ 1276236 h 2344739"/>
              <a:gd name="connsiteX28-8977" fmla="*/ 11216939 w 12192001"/>
              <a:gd name="connsiteY28-8978" fmla="*/ 1275961 h 2344739"/>
              <a:gd name="connsiteX29-8979" fmla="*/ 11216036 w 12192001"/>
              <a:gd name="connsiteY29-8980" fmla="*/ 1275018 h 2344739"/>
              <a:gd name="connsiteX30-8981" fmla="*/ 11187737 w 12192001"/>
              <a:gd name="connsiteY30-8982" fmla="*/ 1292383 h 2344739"/>
              <a:gd name="connsiteX31-8983" fmla="*/ 11183353 w 12192001"/>
              <a:gd name="connsiteY31-8984" fmla="*/ 1292525 h 2344739"/>
              <a:gd name="connsiteX32-8985" fmla="*/ 11165706 w 12192001"/>
              <a:gd name="connsiteY32-8986" fmla="*/ 1306612 h 2344739"/>
              <a:gd name="connsiteX33-8987" fmla="*/ 11156163 w 12192001"/>
              <a:gd name="connsiteY33-8988" fmla="*/ 1312414 h 2344739"/>
              <a:gd name="connsiteX34-8989" fmla="*/ 11154348 w 12192001"/>
              <a:gd name="connsiteY34-8990" fmla="*/ 1317097 h 2344739"/>
              <a:gd name="connsiteX35-8991" fmla="*/ 11139813 w 12192001"/>
              <a:gd name="connsiteY35-8992" fmla="*/ 1324115 h 2344739"/>
              <a:gd name="connsiteX36-8993" fmla="*/ 11137813 w 12192001"/>
              <a:gd name="connsiteY36-8994" fmla="*/ 1323772 h 2344739"/>
              <a:gd name="connsiteX37-8995" fmla="*/ 11127060 w 12192001"/>
              <a:gd name="connsiteY37-8996" fmla="*/ 1333832 h 2344739"/>
              <a:gd name="connsiteX38-8997" fmla="*/ 11119543 w 12192001"/>
              <a:gd name="connsiteY38-8998" fmla="*/ 1347424 h 2344739"/>
              <a:gd name="connsiteX39-8999" fmla="*/ 10893535 w 12192001"/>
              <a:gd name="connsiteY39-9000" fmla="*/ 1473399 h 2344739"/>
              <a:gd name="connsiteX40-9001" fmla="*/ 10772152 w 12192001"/>
              <a:gd name="connsiteY40-9002" fmla="*/ 1523191 h 2344739"/>
              <a:gd name="connsiteX41-9003" fmla="*/ 10626520 w 12192001"/>
              <a:gd name="connsiteY41-9004" fmla="*/ 1559229 h 2344739"/>
              <a:gd name="connsiteX42-9005" fmla="*/ 10580747 w 12192001"/>
              <a:gd name="connsiteY42-9006" fmla="*/ 1568689 h 2344739"/>
              <a:gd name="connsiteX43-9007" fmla="*/ 10546642 w 12192001"/>
              <a:gd name="connsiteY43-9008" fmla="*/ 1598423 h 2344739"/>
              <a:gd name="connsiteX44-9009" fmla="*/ 10528495 w 12192001"/>
              <a:gd name="connsiteY44-9010" fmla="*/ 1596907 h 2344739"/>
              <a:gd name="connsiteX45-9011" fmla="*/ 10525298 w 12192001"/>
              <a:gd name="connsiteY45-9012" fmla="*/ 1596411 h 2344739"/>
              <a:gd name="connsiteX46-9013" fmla="*/ 10513981 w 12192001"/>
              <a:gd name="connsiteY46-9014" fmla="*/ 1599537 h 2344739"/>
              <a:gd name="connsiteX47-9015" fmla="*/ 10490587 w 12192001"/>
              <a:gd name="connsiteY47-9016" fmla="*/ 1594156 h 2344739"/>
              <a:gd name="connsiteX48-9017" fmla="*/ 10470270 w 12192001"/>
              <a:gd name="connsiteY48-9018" fmla="*/ 1601693 h 2344739"/>
              <a:gd name="connsiteX49-9019" fmla="*/ 10375894 w 12192001"/>
              <a:gd name="connsiteY49-9020" fmla="*/ 1644598 h 2344739"/>
              <a:gd name="connsiteX50-9021" fmla="*/ 10318190 w 12192001"/>
              <a:gd name="connsiteY50-9022" fmla="*/ 1666221 h 2344739"/>
              <a:gd name="connsiteX51-9023" fmla="*/ 10294319 w 12192001"/>
              <a:gd name="connsiteY51-9024" fmla="*/ 1668079 h 2344739"/>
              <a:gd name="connsiteX52-9025" fmla="*/ 10262295 w 12192001"/>
              <a:gd name="connsiteY52-9026" fmla="*/ 1674948 h 2344739"/>
              <a:gd name="connsiteX53-9027" fmla="*/ 10204270 w 12192001"/>
              <a:gd name="connsiteY53-9028" fmla="*/ 1682149 h 2344739"/>
              <a:gd name="connsiteX54-9029" fmla="*/ 10176611 w 12192001"/>
              <a:gd name="connsiteY54-9030" fmla="*/ 1692943 h 2344739"/>
              <a:gd name="connsiteX55-9031" fmla="*/ 10163922 w 12192001"/>
              <a:gd name="connsiteY55-9032" fmla="*/ 1693739 h 2344739"/>
              <a:gd name="connsiteX56-9033" fmla="*/ 10155160 w 12192001"/>
              <a:gd name="connsiteY56-9034" fmla="*/ 1707487 h 2344739"/>
              <a:gd name="connsiteX57-9035" fmla="*/ 10117119 w 12192001"/>
              <a:gd name="connsiteY57-9036" fmla="*/ 1731142 h 2344739"/>
              <a:gd name="connsiteX58-9037" fmla="*/ 10100445 w 12192001"/>
              <a:gd name="connsiteY58-9038" fmla="*/ 1742432 h 2344739"/>
              <a:gd name="connsiteX59-9039" fmla="*/ 10082169 w 12192001"/>
              <a:gd name="connsiteY59-9040" fmla="*/ 1743296 h 2344739"/>
              <a:gd name="connsiteX60-9041" fmla="*/ 10039240 w 12192001"/>
              <a:gd name="connsiteY60-9042" fmla="*/ 1741632 h 2344739"/>
              <a:gd name="connsiteX61-9043" fmla="*/ 9960019 w 12192001"/>
              <a:gd name="connsiteY61-9044" fmla="*/ 1757147 h 2344739"/>
              <a:gd name="connsiteX62-9045" fmla="*/ 9847792 w 12192001"/>
              <a:gd name="connsiteY62-9046" fmla="*/ 1763915 h 2344739"/>
              <a:gd name="connsiteX63-9047" fmla="*/ 9728309 w 12192001"/>
              <a:gd name="connsiteY63-9048" fmla="*/ 1784122 h 2344739"/>
              <a:gd name="connsiteX64-9049" fmla="*/ 9584507 w 12192001"/>
              <a:gd name="connsiteY64-9050" fmla="*/ 1795542 h 2344739"/>
              <a:gd name="connsiteX65-9051" fmla="*/ 9343052 w 12192001"/>
              <a:gd name="connsiteY65-9052" fmla="*/ 1841244 h 2344739"/>
              <a:gd name="connsiteX66-9053" fmla="*/ 9231370 w 12192001"/>
              <a:gd name="connsiteY66-9054" fmla="*/ 1893149 h 2344739"/>
              <a:gd name="connsiteX67-9055" fmla="*/ 9194810 w 12192001"/>
              <a:gd name="connsiteY67-9056" fmla="*/ 1903228 h 2344739"/>
              <a:gd name="connsiteX68-9057" fmla="*/ 9189246 w 12192001"/>
              <a:gd name="connsiteY68-9058" fmla="*/ 1912467 h 2344739"/>
              <a:gd name="connsiteX69-9059" fmla="*/ 9113812 w 12192001"/>
              <a:gd name="connsiteY69-9060" fmla="*/ 1919069 h 2344739"/>
              <a:gd name="connsiteX70-9061" fmla="*/ 9053453 w 12192001"/>
              <a:gd name="connsiteY70-9062" fmla="*/ 1910755 h 2344739"/>
              <a:gd name="connsiteX71-9063" fmla="*/ 9005486 w 12192001"/>
              <a:gd name="connsiteY71-9064" fmla="*/ 1914040 h 2344739"/>
              <a:gd name="connsiteX72-9065" fmla="*/ 9005201 w 12192001"/>
              <a:gd name="connsiteY72-9066" fmla="*/ 1913800 h 2344739"/>
              <a:gd name="connsiteX73-9067" fmla="*/ 8996232 w 12192001"/>
              <a:gd name="connsiteY73-9068" fmla="*/ 1915011 h 2344739"/>
              <a:gd name="connsiteX74-9069" fmla="*/ 8990394 w 12192001"/>
              <a:gd name="connsiteY74-9070" fmla="*/ 1917072 h 2344739"/>
              <a:gd name="connsiteX75-9071" fmla="*/ 8974337 w 12192001"/>
              <a:gd name="connsiteY75-9072" fmla="*/ 1920298 h 2344739"/>
              <a:gd name="connsiteX76-9073" fmla="*/ 8968011 w 12192001"/>
              <a:gd name="connsiteY76-9074" fmla="*/ 1919598 h 2344739"/>
              <a:gd name="connsiteX77-9075" fmla="*/ 8963048 w 12192001"/>
              <a:gd name="connsiteY77-9076" fmla="*/ 1917373 h 2344739"/>
              <a:gd name="connsiteX78-9077" fmla="*/ 8928988 w 12192001"/>
              <a:gd name="connsiteY78-9078" fmla="*/ 1914185 h 2344739"/>
              <a:gd name="connsiteX79-9079" fmla="*/ 8752444 w 12192001"/>
              <a:gd name="connsiteY79-9080" fmla="*/ 1933417 h 2344739"/>
              <a:gd name="connsiteX80-9081" fmla="*/ 8707847 w 12192001"/>
              <a:gd name="connsiteY80-9082" fmla="*/ 1935518 h 2344739"/>
              <a:gd name="connsiteX81-9083" fmla="*/ 8596071 w 12192001"/>
              <a:gd name="connsiteY81-9084" fmla="*/ 1944090 h 2344739"/>
              <a:gd name="connsiteX82-9085" fmla="*/ 8525230 w 12192001"/>
              <a:gd name="connsiteY82-9086" fmla="*/ 1929248 h 2344739"/>
              <a:gd name="connsiteX83-9087" fmla="*/ 8510983 w 12192001"/>
              <a:gd name="connsiteY83-9088" fmla="*/ 1935163 h 2344739"/>
              <a:gd name="connsiteX84-9089" fmla="*/ 8506167 w 12192001"/>
              <a:gd name="connsiteY84-9090" fmla="*/ 1938164 h 2344739"/>
              <a:gd name="connsiteX85-9091" fmla="*/ 8497968 w 12192001"/>
              <a:gd name="connsiteY85-9092" fmla="*/ 1940902 h 2344739"/>
              <a:gd name="connsiteX86-9093" fmla="*/ 8497594 w 12192001"/>
              <a:gd name="connsiteY86-9094" fmla="*/ 1940723 h 2344739"/>
              <a:gd name="connsiteX87-9095" fmla="*/ 8490249 w 12192001"/>
              <a:gd name="connsiteY87-9096" fmla="*/ 1943773 h 2344739"/>
              <a:gd name="connsiteX88-9097" fmla="*/ 8367182 w 12192001"/>
              <a:gd name="connsiteY88-9098" fmla="*/ 1957815 h 2344739"/>
              <a:gd name="connsiteX89-9099" fmla="*/ 8353799 w 12192001"/>
              <a:gd name="connsiteY89-9100" fmla="*/ 1958009 h 2344739"/>
              <a:gd name="connsiteX90-9101" fmla="*/ 8352373 w 12192001"/>
              <a:gd name="connsiteY90-9102" fmla="*/ 1957169 h 2344739"/>
              <a:gd name="connsiteX91-9103" fmla="*/ 8320104 w 12192001"/>
              <a:gd name="connsiteY91-9104" fmla="*/ 1974587 h 2344739"/>
              <a:gd name="connsiteX92-9105" fmla="*/ 8314433 w 12192001"/>
              <a:gd name="connsiteY92-9106" fmla="*/ 1974913 h 2344739"/>
              <a:gd name="connsiteX93-9107" fmla="*/ 8295174 w 12192001"/>
              <a:gd name="connsiteY93-9108" fmla="*/ 1988808 h 2344739"/>
              <a:gd name="connsiteX94-9109" fmla="*/ 8284276 w 12192001"/>
              <a:gd name="connsiteY94-9110" fmla="*/ 1994631 h 2344739"/>
              <a:gd name="connsiteX95-9111" fmla="*/ 8283150 w 12192001"/>
              <a:gd name="connsiteY95-9112" fmla="*/ 1999074 h 2344739"/>
              <a:gd name="connsiteX96-9113" fmla="*/ 8266076 w 12192001"/>
              <a:gd name="connsiteY96-9114" fmla="*/ 2006249 h 2344739"/>
              <a:gd name="connsiteX97-9115" fmla="*/ 8263377 w 12192001"/>
              <a:gd name="connsiteY97-9116" fmla="*/ 2006019 h 2344739"/>
              <a:gd name="connsiteX98-9117" fmla="*/ 8252033 w 12192001"/>
              <a:gd name="connsiteY98-9118" fmla="*/ 2015862 h 2344739"/>
              <a:gd name="connsiteX99-9119" fmla="*/ 8245834 w 12192001"/>
              <a:gd name="connsiteY99-9120" fmla="*/ 2028854 h 2344739"/>
              <a:gd name="connsiteX100-9121" fmla="*/ 8090272 w 12192001"/>
              <a:gd name="connsiteY100-9122" fmla="*/ 2075015 h 2344739"/>
              <a:gd name="connsiteX101-9123" fmla="*/ 7905407 w 12192001"/>
              <a:gd name="connsiteY101-9124" fmla="*/ 2116988 h 2344739"/>
              <a:gd name="connsiteX102-9125" fmla="*/ 7718745 w 12192001"/>
              <a:gd name="connsiteY102-9126" fmla="*/ 2142703 h 2344739"/>
              <a:gd name="connsiteX103-9127" fmla="*/ 7614347 w 12192001"/>
              <a:gd name="connsiteY103-9128" fmla="*/ 2139232 h 2344739"/>
              <a:gd name="connsiteX104-9129" fmla="*/ 7527543 w 12192001"/>
              <a:gd name="connsiteY104-9130" fmla="*/ 2145060 h 2344739"/>
              <a:gd name="connsiteX105-9131" fmla="*/ 7519571 w 12192001"/>
              <a:gd name="connsiteY105-9132" fmla="*/ 2147613 h 2344739"/>
              <a:gd name="connsiteX106-9133" fmla="*/ 7507411 w 12192001"/>
              <a:gd name="connsiteY106-9134" fmla="*/ 2148948 h 2344739"/>
              <a:gd name="connsiteX107-9135" fmla="*/ 7507040 w 12192001"/>
              <a:gd name="connsiteY107-9136" fmla="*/ 2148621 h 2344739"/>
              <a:gd name="connsiteX108-9137" fmla="*/ 7495795 w 12192001"/>
              <a:gd name="connsiteY108-9138" fmla="*/ 2150573 h 2344739"/>
              <a:gd name="connsiteX109-9139" fmla="*/ 7405391 w 12192001"/>
              <a:gd name="connsiteY109-9140" fmla="*/ 2142468 h 2344739"/>
              <a:gd name="connsiteX110-9141" fmla="*/ 7218559 w 12192001"/>
              <a:gd name="connsiteY110-9142" fmla="*/ 2156680 h 2344739"/>
              <a:gd name="connsiteX111-9143" fmla="*/ 7201101 w 12192001"/>
              <a:gd name="connsiteY111-9144" fmla="*/ 2161230 h 2344739"/>
              <a:gd name="connsiteX112-9145" fmla="*/ 7197004 w 12192001"/>
              <a:gd name="connsiteY112-9146" fmla="*/ 2166588 h 2344739"/>
              <a:gd name="connsiteX113-9147" fmla="*/ 7170808 w 12192001"/>
              <a:gd name="connsiteY113-9148" fmla="*/ 2171236 h 2344739"/>
              <a:gd name="connsiteX114-9149" fmla="*/ 7096988 w 12192001"/>
              <a:gd name="connsiteY114-9150" fmla="*/ 2183464 h 2344739"/>
              <a:gd name="connsiteX115-9151" fmla="*/ 7018496 w 12192001"/>
              <a:gd name="connsiteY115-9152" fmla="*/ 2183090 h 2344739"/>
              <a:gd name="connsiteX116-9153" fmla="*/ 6904146 w 12192001"/>
              <a:gd name="connsiteY116-9154" fmla="*/ 2212596 h 2344739"/>
              <a:gd name="connsiteX117-9155" fmla="*/ 6708222 w 12192001"/>
              <a:gd name="connsiteY117-9156" fmla="*/ 2240551 h 2344739"/>
              <a:gd name="connsiteX118-9157" fmla="*/ 6549454 w 12192001"/>
              <a:gd name="connsiteY118-9158" fmla="*/ 2269327 h 2344739"/>
              <a:gd name="connsiteX119-9159" fmla="*/ 6317560 w 12192001"/>
              <a:gd name="connsiteY119-9160" fmla="*/ 2316127 h 2344739"/>
              <a:gd name="connsiteX120-9161" fmla="*/ 6168674 w 12192001"/>
              <a:gd name="connsiteY120-9162" fmla="*/ 2318214 h 2344739"/>
              <a:gd name="connsiteX121-9163" fmla="*/ 6073848 w 12192001"/>
              <a:gd name="connsiteY121-9164" fmla="*/ 2338676 h 2344739"/>
              <a:gd name="connsiteX122-9165" fmla="*/ 6068529 w 12192001"/>
              <a:gd name="connsiteY122-9166" fmla="*/ 2337139 h 2344739"/>
              <a:gd name="connsiteX123-9167" fmla="*/ 6048638 w 12192001"/>
              <a:gd name="connsiteY123-9168" fmla="*/ 2337822 h 2344739"/>
              <a:gd name="connsiteX124-9169" fmla="*/ 6041285 w 12192001"/>
              <a:gd name="connsiteY124-9170" fmla="*/ 2329473 h 2344739"/>
              <a:gd name="connsiteX125-9171" fmla="*/ 6010090 w 12192001"/>
              <a:gd name="connsiteY125-9172" fmla="*/ 2324380 h 2344739"/>
              <a:gd name="connsiteX126-9173" fmla="*/ 5957375 w 12192001"/>
              <a:gd name="connsiteY126-9174" fmla="*/ 2328024 h 2344739"/>
              <a:gd name="connsiteX127-9175" fmla="*/ 5758919 w 12192001"/>
              <a:gd name="connsiteY127-9176" fmla="*/ 2343716 h 2344739"/>
              <a:gd name="connsiteX128-9177" fmla="*/ 5626960 w 12192001"/>
              <a:gd name="connsiteY128-9178" fmla="*/ 2344739 h 2344739"/>
              <a:gd name="connsiteX129-9179" fmla="*/ 5470906 w 12192001"/>
              <a:gd name="connsiteY129-9180" fmla="*/ 2330719 h 2344739"/>
              <a:gd name="connsiteX130-9181" fmla="*/ 5432761 w 12192001"/>
              <a:gd name="connsiteY130-9182" fmla="*/ 2319466 h 2344739"/>
              <a:gd name="connsiteX131-9183" fmla="*/ 5381669 w 12192001"/>
              <a:gd name="connsiteY131-9184" fmla="*/ 2301764 h 2344739"/>
              <a:gd name="connsiteX132-9185" fmla="*/ 5261764 w 12192001"/>
              <a:gd name="connsiteY132-9186" fmla="*/ 2281347 h 2344739"/>
              <a:gd name="connsiteX133-9187" fmla="*/ 5222961 w 12192001"/>
              <a:gd name="connsiteY133-9188" fmla="*/ 2270223 h 2344739"/>
              <a:gd name="connsiteX134-9189" fmla="*/ 5174660 w 12192001"/>
              <a:gd name="connsiteY134-9190" fmla="*/ 2267233 h 2344739"/>
              <a:gd name="connsiteX135-9191" fmla="*/ 5156554 w 12192001"/>
              <a:gd name="connsiteY135-9192" fmla="*/ 2260010 h 2344739"/>
              <a:gd name="connsiteX136-9193" fmla="*/ 5142599 w 12192001"/>
              <a:gd name="connsiteY136-9194" fmla="*/ 2256610 h 2344739"/>
              <a:gd name="connsiteX137-9195" fmla="*/ 5139596 w 12192001"/>
              <a:gd name="connsiteY137-9196" fmla="*/ 2254509 h 2344739"/>
              <a:gd name="connsiteX138-9197" fmla="*/ 5121659 w 12192001"/>
              <a:gd name="connsiteY138-9198" fmla="*/ 2243656 h 2344739"/>
              <a:gd name="connsiteX139-9199" fmla="*/ 5065790 w 12192001"/>
              <a:gd name="connsiteY139-9200" fmla="*/ 2250227 h 2344739"/>
              <a:gd name="connsiteX140-9201" fmla="*/ 5011514 w 12192001"/>
              <a:gd name="connsiteY140-9202" fmla="*/ 2233846 h 2344739"/>
              <a:gd name="connsiteX141-9203" fmla="*/ 4840441 w 12192001"/>
              <a:gd name="connsiteY141-9204" fmla="*/ 2209829 h 2344739"/>
              <a:gd name="connsiteX142-9205" fmla="*/ 4762447 w 12192001"/>
              <a:gd name="connsiteY142-9206" fmla="*/ 2182061 h 2344739"/>
              <a:gd name="connsiteX143-9207" fmla="*/ 4723186 w 12192001"/>
              <a:gd name="connsiteY143-9208" fmla="*/ 2173047 h 2344739"/>
              <a:gd name="connsiteX144-9209" fmla="*/ 4721176 w 12192001"/>
              <a:gd name="connsiteY144-9210" fmla="*/ 2172298 h 2344739"/>
              <a:gd name="connsiteX145-9211" fmla="*/ 4722111 w 12192001"/>
              <a:gd name="connsiteY145-9212" fmla="*/ 2172087 h 2344739"/>
              <a:gd name="connsiteX146-9213" fmla="*/ 4717202 w 12192001"/>
              <a:gd name="connsiteY146-9214" fmla="*/ 2170817 h 2344739"/>
              <a:gd name="connsiteX147-9215" fmla="*/ 4721176 w 12192001"/>
              <a:gd name="connsiteY147-9216" fmla="*/ 2172298 h 2344739"/>
              <a:gd name="connsiteX148-9217" fmla="*/ 4715526 w 12192001"/>
              <a:gd name="connsiteY148-9218" fmla="*/ 2173573 h 2344739"/>
              <a:gd name="connsiteX149-9219" fmla="*/ 4515814 w 12192001"/>
              <a:gd name="connsiteY149-9220" fmla="*/ 2163671 h 2344739"/>
              <a:gd name="connsiteX150-9221" fmla="*/ 4428543 w 12192001"/>
              <a:gd name="connsiteY150-9222" fmla="*/ 2153020 h 2344739"/>
              <a:gd name="connsiteX151-9223" fmla="*/ 4362875 w 12192001"/>
              <a:gd name="connsiteY151-9224" fmla="*/ 2151674 h 2344739"/>
              <a:gd name="connsiteX152-9225" fmla="*/ 4316966 w 12192001"/>
              <a:gd name="connsiteY152-9226" fmla="*/ 2158289 h 2344739"/>
              <a:gd name="connsiteX153-9227" fmla="*/ 4315110 w 12192001"/>
              <a:gd name="connsiteY153-9228" fmla="*/ 2156948 h 2344739"/>
              <a:gd name="connsiteX154-9229" fmla="*/ 4295144 w 12192001"/>
              <a:gd name="connsiteY154-9230" fmla="*/ 2155069 h 2344739"/>
              <a:gd name="connsiteX155-9231" fmla="*/ 4290064 w 12192001"/>
              <a:gd name="connsiteY155-9232" fmla="*/ 2157986 h 2344739"/>
              <a:gd name="connsiteX156-9233" fmla="*/ 4276142 w 12192001"/>
              <a:gd name="connsiteY156-9234" fmla="*/ 2157740 h 2344739"/>
              <a:gd name="connsiteX157-9235" fmla="*/ 4248117 w 12192001"/>
              <a:gd name="connsiteY157-9236" fmla="*/ 2160064 h 2344739"/>
              <a:gd name="connsiteX158-9237" fmla="*/ 4202051 w 12192001"/>
              <a:gd name="connsiteY158-9238" fmla="*/ 2157269 h 2344739"/>
              <a:gd name="connsiteX159-9239" fmla="*/ 4201745 w 12192001"/>
              <a:gd name="connsiteY159-9240" fmla="*/ 2156010 h 2344739"/>
              <a:gd name="connsiteX160-9241" fmla="*/ 4191248 w 12192001"/>
              <a:gd name="connsiteY160-9242" fmla="*/ 2150376 h 2344739"/>
              <a:gd name="connsiteX161-9243" fmla="*/ 4142745 w 12192001"/>
              <a:gd name="connsiteY161-9244" fmla="*/ 2134511 h 2344739"/>
              <a:gd name="connsiteX162-9245" fmla="*/ 4083097 w 12192001"/>
              <a:gd name="connsiteY162-9246" fmla="*/ 2107978 h 2344739"/>
              <a:gd name="connsiteX163-9247" fmla="*/ 4074546 w 12192001"/>
              <a:gd name="connsiteY163-9248" fmla="*/ 2107143 h 2344739"/>
              <a:gd name="connsiteX164-9249" fmla="*/ 4074427 w 12192001"/>
              <a:gd name="connsiteY164-9250" fmla="*/ 2106844 h 2344739"/>
              <a:gd name="connsiteX165-9251" fmla="*/ 4065510 w 12192001"/>
              <a:gd name="connsiteY165-9252" fmla="*/ 2105400 h 2344739"/>
              <a:gd name="connsiteX166-9253" fmla="*/ 4058954 w 12192001"/>
              <a:gd name="connsiteY166-9254" fmla="*/ 2105618 h 2344739"/>
              <a:gd name="connsiteX167-9255" fmla="*/ 4042364 w 12192001"/>
              <a:gd name="connsiteY167-9256" fmla="*/ 2103997 h 2344739"/>
              <a:gd name="connsiteX168-9257" fmla="*/ 4036997 w 12192001"/>
              <a:gd name="connsiteY168-9258" fmla="*/ 2101563 h 2344739"/>
              <a:gd name="connsiteX169-9259" fmla="*/ 4035363 w 12192001"/>
              <a:gd name="connsiteY169-9260" fmla="*/ 2097896 h 2344739"/>
              <a:gd name="connsiteX170-9261" fmla="*/ 4033778 w 12192001"/>
              <a:gd name="connsiteY170-9262" fmla="*/ 2098131 h 2344739"/>
              <a:gd name="connsiteX171-9263" fmla="*/ 4004538 w 12192001"/>
              <a:gd name="connsiteY171-9264" fmla="*/ 2085563 h 2344739"/>
              <a:gd name="connsiteX172-9265" fmla="*/ 3936846 w 12192001"/>
              <a:gd name="connsiteY172-9266" fmla="*/ 2068106 h 2344739"/>
              <a:gd name="connsiteX173-9267" fmla="*/ 3897275 w 12192001"/>
              <a:gd name="connsiteY173-9268" fmla="*/ 2062451 h 2344739"/>
              <a:gd name="connsiteX174-9269" fmla="*/ 3789760 w 12192001"/>
              <a:gd name="connsiteY174-9270" fmla="*/ 2042213 h 2344739"/>
              <a:gd name="connsiteX175-9271" fmla="*/ 3682513 w 12192001"/>
              <a:gd name="connsiteY175-9272" fmla="*/ 2018290 h 2344739"/>
              <a:gd name="connsiteX176-9273" fmla="*/ 3610035 w 12192001"/>
              <a:gd name="connsiteY176-9274" fmla="*/ 1986019 h 2344739"/>
              <a:gd name="connsiteX177-9275" fmla="*/ 3603855 w 12192001"/>
              <a:gd name="connsiteY177-9276" fmla="*/ 1987381 h 2344739"/>
              <a:gd name="connsiteX178-9277" fmla="*/ 3594736 w 12192001"/>
              <a:gd name="connsiteY178-9278" fmla="*/ 1987545 h 2344739"/>
              <a:gd name="connsiteX179-9279" fmla="*/ 3594501 w 12192001"/>
              <a:gd name="connsiteY179-9280" fmla="*/ 1987276 h 2344739"/>
              <a:gd name="connsiteX180-9281" fmla="*/ 3585978 w 12192001"/>
              <a:gd name="connsiteY180-9282" fmla="*/ 1987966 h 2344739"/>
              <a:gd name="connsiteX181-9283" fmla="*/ 3536135 w 12192001"/>
              <a:gd name="connsiteY181-9284" fmla="*/ 1978267 h 2344739"/>
              <a:gd name="connsiteX182-9285" fmla="*/ 3473223 w 12192001"/>
              <a:gd name="connsiteY182-9286" fmla="*/ 1974606 h 2344739"/>
              <a:gd name="connsiteX183-9287" fmla="*/ 3400728 w 12192001"/>
              <a:gd name="connsiteY183-9288" fmla="*/ 1962558 h 2344739"/>
              <a:gd name="connsiteX184-9289" fmla="*/ 3363888 w 12192001"/>
              <a:gd name="connsiteY184-9290" fmla="*/ 1979510 h 2344739"/>
              <a:gd name="connsiteX185-9291" fmla="*/ 3344026 w 12192001"/>
              <a:gd name="connsiteY185-9292" fmla="*/ 1981192 h 2344739"/>
              <a:gd name="connsiteX186-9293" fmla="*/ 3341698 w 12192001"/>
              <a:gd name="connsiteY186-9294" fmla="*/ 1980217 h 2344739"/>
              <a:gd name="connsiteX187-9295" fmla="*/ 3262356 w 12192001"/>
              <a:gd name="connsiteY187-9296" fmla="*/ 1986094 h 2344739"/>
              <a:gd name="connsiteX188-9297" fmla="*/ 3142556 w 12192001"/>
              <a:gd name="connsiteY188-9298" fmla="*/ 1993869 h 2344739"/>
              <a:gd name="connsiteX189-9299" fmla="*/ 3030291 w 12192001"/>
              <a:gd name="connsiteY189-9300" fmla="*/ 1996512 h 2344739"/>
              <a:gd name="connsiteX190-9301" fmla="*/ 2781569 w 12192001"/>
              <a:gd name="connsiteY190-9302" fmla="*/ 2018333 h 2344739"/>
              <a:gd name="connsiteX191-9303" fmla="*/ 2646527 w 12192001"/>
              <a:gd name="connsiteY191-9304" fmla="*/ 2028869 h 2344739"/>
              <a:gd name="connsiteX192-9305" fmla="*/ 2568028 w 12192001"/>
              <a:gd name="connsiteY192-9306" fmla="*/ 2002628 h 2344739"/>
              <a:gd name="connsiteX193-9307" fmla="*/ 2443255 w 12192001"/>
              <a:gd name="connsiteY193-9308" fmla="*/ 2016529 h 2344739"/>
              <a:gd name="connsiteX194-9309" fmla="*/ 2315112 w 12192001"/>
              <a:gd name="connsiteY194-9310" fmla="*/ 2024996 h 2344739"/>
              <a:gd name="connsiteX195-9311" fmla="*/ 2208578 w 12192001"/>
              <a:gd name="connsiteY195-9312" fmla="*/ 2019763 h 2344739"/>
              <a:gd name="connsiteX196-9313" fmla="*/ 2094665 w 12192001"/>
              <a:gd name="connsiteY196-9314" fmla="*/ 2003052 h 2344739"/>
              <a:gd name="connsiteX197-9315" fmla="*/ 1997356 w 12192001"/>
              <a:gd name="connsiteY197-9316" fmla="*/ 1995032 h 2344739"/>
              <a:gd name="connsiteX198-9317" fmla="*/ 1928172 w 12192001"/>
              <a:gd name="connsiteY198-9318" fmla="*/ 2016977 h 2344739"/>
              <a:gd name="connsiteX199-9319" fmla="*/ 1921650 w 12192001"/>
              <a:gd name="connsiteY199-9320" fmla="*/ 2012146 h 2344739"/>
              <a:gd name="connsiteX200-9321" fmla="*/ 1873080 w 12192001"/>
              <a:gd name="connsiteY200-9322" fmla="*/ 2013741 h 2344739"/>
              <a:gd name="connsiteX201-9323" fmla="*/ 1786655 w 12192001"/>
              <a:gd name="connsiteY201-9324" fmla="*/ 2041363 h 2344739"/>
              <a:gd name="connsiteX202-9325" fmla="*/ 1738204 w 12192001"/>
              <a:gd name="connsiteY202-9326" fmla="*/ 2036312 h 2344739"/>
              <a:gd name="connsiteX203-9327" fmla="*/ 1675071 w 12192001"/>
              <a:gd name="connsiteY203-9328" fmla="*/ 2019963 h 2344739"/>
              <a:gd name="connsiteX204-9329" fmla="*/ 1608669 w 12192001"/>
              <a:gd name="connsiteY204-9330" fmla="*/ 2013066 h 2344739"/>
              <a:gd name="connsiteX205-9331" fmla="*/ 1496110 w 12192001"/>
              <a:gd name="connsiteY205-9332" fmla="*/ 1987476 h 2344739"/>
              <a:gd name="connsiteX206-9333" fmla="*/ 1149979 w 12192001"/>
              <a:gd name="connsiteY206-9334" fmla="*/ 1938041 h 2344739"/>
              <a:gd name="connsiteX207-9335" fmla="*/ 858269 w 12192001"/>
              <a:gd name="connsiteY207-9336" fmla="*/ 1928608 h 2344739"/>
              <a:gd name="connsiteX208-9337" fmla="*/ 837540 w 12192001"/>
              <a:gd name="connsiteY208-9338" fmla="*/ 1929821 h 2344739"/>
              <a:gd name="connsiteX209-9339" fmla="*/ 816809 w 12192001"/>
              <a:gd name="connsiteY209-9340" fmla="*/ 1927857 h 2344739"/>
              <a:gd name="connsiteX210-9341" fmla="*/ 811506 w 12192001"/>
              <a:gd name="connsiteY210-9342" fmla="*/ 1930751 h 2344739"/>
              <a:gd name="connsiteX211-9343" fmla="*/ 797041 w 12192001"/>
              <a:gd name="connsiteY211-9344" fmla="*/ 1930446 h 2344739"/>
              <a:gd name="connsiteX212-9345" fmla="*/ 767901 w 12192001"/>
              <a:gd name="connsiteY212-9346" fmla="*/ 1932653 h 2344739"/>
              <a:gd name="connsiteX213-9347" fmla="*/ 763053 w 12192001"/>
              <a:gd name="connsiteY213-9348" fmla="*/ 1930432 h 2344739"/>
              <a:gd name="connsiteX214-9349" fmla="*/ 720047 w 12192001"/>
              <a:gd name="connsiteY214-9350" fmla="*/ 1929661 h 2344739"/>
              <a:gd name="connsiteX215-9351" fmla="*/ 719742 w 12192001"/>
              <a:gd name="connsiteY215-9352" fmla="*/ 1928399 h 2344739"/>
              <a:gd name="connsiteX216-9353" fmla="*/ 708875 w 12192001"/>
              <a:gd name="connsiteY216-9354" fmla="*/ 1922722 h 2344739"/>
              <a:gd name="connsiteX217-9355" fmla="*/ 596792 w 12192001"/>
              <a:gd name="connsiteY217-9356" fmla="*/ 1879864 h 2344739"/>
              <a:gd name="connsiteX218-9357" fmla="*/ 578535 w 12192001"/>
              <a:gd name="connsiteY218-9358" fmla="*/ 1877212 h 2344739"/>
              <a:gd name="connsiteX219-9359" fmla="*/ 571717 w 12192001"/>
              <a:gd name="connsiteY219-9360" fmla="*/ 1877401 h 2344739"/>
              <a:gd name="connsiteX220-9361" fmla="*/ 445099 w 12192001"/>
              <a:gd name="connsiteY220-9362" fmla="*/ 1839371 h 2344739"/>
              <a:gd name="connsiteX221-9363" fmla="*/ 404015 w 12192001"/>
              <a:gd name="connsiteY221-9364" fmla="*/ 1833548 h 2344739"/>
              <a:gd name="connsiteX222-9365" fmla="*/ 292435 w 12192001"/>
              <a:gd name="connsiteY222-9366" fmla="*/ 1812852 h 2344739"/>
              <a:gd name="connsiteX223-9367" fmla="*/ 118381 w 12192001"/>
              <a:gd name="connsiteY223-9368" fmla="*/ 1761047 h 2344739"/>
              <a:gd name="connsiteX224-9369" fmla="*/ 15526 w 12192001"/>
              <a:gd name="connsiteY224-9370" fmla="*/ 1758191 h 2344739"/>
              <a:gd name="connsiteX225-9371" fmla="*/ 2 w 12192001"/>
              <a:gd name="connsiteY225-9372" fmla="*/ 1752722 h 2344739"/>
              <a:gd name="connsiteX226-9373" fmla="*/ 1 w 12192001"/>
              <a:gd name="connsiteY226-9374" fmla="*/ 762497 h 2344739"/>
              <a:gd name="connsiteX227-9375" fmla="*/ 0 w 12192001"/>
              <a:gd name="connsiteY227-9376" fmla="*/ 762497 h 2344739"/>
              <a:gd name="connsiteX228-9377" fmla="*/ 0 w 12192001"/>
              <a:gd name="connsiteY228-9378" fmla="*/ 222213 h 2344739"/>
              <a:gd name="connsiteX229-9379" fmla="*/ 0 w 12192001"/>
              <a:gd name="connsiteY229-9380" fmla="*/ 0 h 2344739"/>
              <a:gd name="connsiteX0-9381" fmla="*/ 0 w 12192001"/>
              <a:gd name="connsiteY0-9382" fmla="*/ 0 h 2344739"/>
              <a:gd name="connsiteX1-9383" fmla="*/ 12192000 w 12192001"/>
              <a:gd name="connsiteY1-9384" fmla="*/ 0 h 2344739"/>
              <a:gd name="connsiteX2-9385" fmla="*/ 12192000 w 12192001"/>
              <a:gd name="connsiteY2-9386" fmla="*/ 222213 h 2344739"/>
              <a:gd name="connsiteX3-9387" fmla="*/ 12192000 w 12192001"/>
              <a:gd name="connsiteY3-9388" fmla="*/ 389190 h 2344739"/>
              <a:gd name="connsiteX4-9389" fmla="*/ 12192001 w 12192001"/>
              <a:gd name="connsiteY4-9390" fmla="*/ 579739 h 2344739"/>
              <a:gd name="connsiteX5-9391" fmla="*/ 12184838 w 12192001"/>
              <a:gd name="connsiteY5-9392" fmla="*/ 584189 h 2344739"/>
              <a:gd name="connsiteX6-9393" fmla="*/ 12155215 w 12192001"/>
              <a:gd name="connsiteY6-9394" fmla="*/ 597366 h 2344739"/>
              <a:gd name="connsiteX7-9395" fmla="*/ 12138067 w 12192001"/>
              <a:gd name="connsiteY7-9396" fmla="*/ 623179 h 2344739"/>
              <a:gd name="connsiteX8-9397" fmla="*/ 12125179 w 12192001"/>
              <a:gd name="connsiteY8-9398" fmla="*/ 624690 h 2344739"/>
              <a:gd name="connsiteX9-9399" fmla="*/ 12122859 w 12192001"/>
              <a:gd name="connsiteY9-9400" fmla="*/ 624794 h 2344739"/>
              <a:gd name="connsiteX10-9401" fmla="*/ 12115706 w 12192001"/>
              <a:gd name="connsiteY10-9402" fmla="*/ 628608 h 2344739"/>
              <a:gd name="connsiteX11-9403" fmla="*/ 12098349 w 12192001"/>
              <a:gd name="connsiteY11-9404" fmla="*/ 628139 h 2344739"/>
              <a:gd name="connsiteX12-9405" fmla="*/ 12085925 w 12192001"/>
              <a:gd name="connsiteY12-9406" fmla="*/ 636341 h 2344739"/>
              <a:gd name="connsiteX13-9407" fmla="*/ 12029925 w 12192001"/>
              <a:gd name="connsiteY13-9408" fmla="*/ 680009 h 2344739"/>
              <a:gd name="connsiteX14-9409" fmla="*/ 11994685 w 12192001"/>
              <a:gd name="connsiteY14-9410" fmla="*/ 703458 h 2344739"/>
              <a:gd name="connsiteX15-9411" fmla="*/ 11978569 w 12192001"/>
              <a:gd name="connsiteY15-9412" fmla="*/ 708161 h 2344739"/>
              <a:gd name="connsiteX16-9413" fmla="*/ 11957898 w 12192001"/>
              <a:gd name="connsiteY16-9414" fmla="*/ 717558 h 2344739"/>
              <a:gd name="connsiteX17-9415" fmla="*/ 11919306 w 12192001"/>
              <a:gd name="connsiteY17-9416" fmla="*/ 730883 h 2344739"/>
              <a:gd name="connsiteX18-9417" fmla="*/ 11902508 w 12192001"/>
              <a:gd name="connsiteY18-9418" fmla="*/ 742426 h 2344739"/>
              <a:gd name="connsiteX19-9419" fmla="*/ 11893900 w 12192001"/>
              <a:gd name="connsiteY19-9420" fmla="*/ 744791 h 2344739"/>
              <a:gd name="connsiteX20-9421" fmla="*/ 11890820 w 12192001"/>
              <a:gd name="connsiteY20-9422" fmla="*/ 755729 h 2344739"/>
              <a:gd name="connsiteX21-9423" fmla="*/ 11869628 w 12192001"/>
              <a:gd name="connsiteY21-9424" fmla="*/ 777816 h 2344739"/>
              <a:gd name="connsiteX22-9425" fmla="*/ 11812228 w 12192001"/>
              <a:gd name="connsiteY22-9426" fmla="*/ 797659 h 2344739"/>
              <a:gd name="connsiteX23-9427" fmla="*/ 11748619 w 12192001"/>
              <a:gd name="connsiteY23-9428" fmla="*/ 872002 h 2344739"/>
              <a:gd name="connsiteX24-9429" fmla="*/ 11589545 w 12192001"/>
              <a:gd name="connsiteY24-9430" fmla="*/ 963777 h 2344739"/>
              <a:gd name="connsiteX25-9431" fmla="*/ 11505669 w 12192001"/>
              <a:gd name="connsiteY25-9432" fmla="*/ 1033623 h 2344739"/>
              <a:gd name="connsiteX26-9433" fmla="*/ 11279184 w 12192001"/>
              <a:gd name="connsiteY26-9434" fmla="*/ 1223571 h 2344739"/>
              <a:gd name="connsiteX27-9435" fmla="*/ 11227161 w 12192001"/>
              <a:gd name="connsiteY27-9436" fmla="*/ 1276236 h 2344739"/>
              <a:gd name="connsiteX28-9437" fmla="*/ 11216939 w 12192001"/>
              <a:gd name="connsiteY28-9438" fmla="*/ 1275961 h 2344739"/>
              <a:gd name="connsiteX29-9439" fmla="*/ 11216036 w 12192001"/>
              <a:gd name="connsiteY29-9440" fmla="*/ 1275018 h 2344739"/>
              <a:gd name="connsiteX30-9441" fmla="*/ 11187737 w 12192001"/>
              <a:gd name="connsiteY30-9442" fmla="*/ 1292383 h 2344739"/>
              <a:gd name="connsiteX31-9443" fmla="*/ 11183353 w 12192001"/>
              <a:gd name="connsiteY31-9444" fmla="*/ 1292525 h 2344739"/>
              <a:gd name="connsiteX32-9445" fmla="*/ 11165706 w 12192001"/>
              <a:gd name="connsiteY32-9446" fmla="*/ 1306612 h 2344739"/>
              <a:gd name="connsiteX33-9447" fmla="*/ 11156163 w 12192001"/>
              <a:gd name="connsiteY33-9448" fmla="*/ 1312414 h 2344739"/>
              <a:gd name="connsiteX34-9449" fmla="*/ 11154348 w 12192001"/>
              <a:gd name="connsiteY34-9450" fmla="*/ 1317097 h 2344739"/>
              <a:gd name="connsiteX35-9451" fmla="*/ 11139813 w 12192001"/>
              <a:gd name="connsiteY35-9452" fmla="*/ 1324115 h 2344739"/>
              <a:gd name="connsiteX36-9453" fmla="*/ 11137813 w 12192001"/>
              <a:gd name="connsiteY36-9454" fmla="*/ 1323772 h 2344739"/>
              <a:gd name="connsiteX37-9455" fmla="*/ 11127060 w 12192001"/>
              <a:gd name="connsiteY37-9456" fmla="*/ 1333832 h 2344739"/>
              <a:gd name="connsiteX38-9457" fmla="*/ 11119543 w 12192001"/>
              <a:gd name="connsiteY38-9458" fmla="*/ 1347424 h 2344739"/>
              <a:gd name="connsiteX39-9459" fmla="*/ 10893535 w 12192001"/>
              <a:gd name="connsiteY39-9460" fmla="*/ 1473399 h 2344739"/>
              <a:gd name="connsiteX40-9461" fmla="*/ 10772152 w 12192001"/>
              <a:gd name="connsiteY40-9462" fmla="*/ 1523191 h 2344739"/>
              <a:gd name="connsiteX41-9463" fmla="*/ 10626520 w 12192001"/>
              <a:gd name="connsiteY41-9464" fmla="*/ 1559229 h 2344739"/>
              <a:gd name="connsiteX42-9465" fmla="*/ 10580747 w 12192001"/>
              <a:gd name="connsiteY42-9466" fmla="*/ 1568689 h 2344739"/>
              <a:gd name="connsiteX43-9467" fmla="*/ 10546642 w 12192001"/>
              <a:gd name="connsiteY43-9468" fmla="*/ 1598423 h 2344739"/>
              <a:gd name="connsiteX44-9469" fmla="*/ 10528495 w 12192001"/>
              <a:gd name="connsiteY44-9470" fmla="*/ 1596907 h 2344739"/>
              <a:gd name="connsiteX45-9471" fmla="*/ 10525298 w 12192001"/>
              <a:gd name="connsiteY45-9472" fmla="*/ 1596411 h 2344739"/>
              <a:gd name="connsiteX46-9473" fmla="*/ 10513981 w 12192001"/>
              <a:gd name="connsiteY46-9474" fmla="*/ 1599537 h 2344739"/>
              <a:gd name="connsiteX47-9475" fmla="*/ 10490587 w 12192001"/>
              <a:gd name="connsiteY47-9476" fmla="*/ 1594156 h 2344739"/>
              <a:gd name="connsiteX48-9477" fmla="*/ 10470270 w 12192001"/>
              <a:gd name="connsiteY48-9478" fmla="*/ 1601693 h 2344739"/>
              <a:gd name="connsiteX49-9479" fmla="*/ 10375894 w 12192001"/>
              <a:gd name="connsiteY49-9480" fmla="*/ 1644598 h 2344739"/>
              <a:gd name="connsiteX50-9481" fmla="*/ 10318190 w 12192001"/>
              <a:gd name="connsiteY50-9482" fmla="*/ 1666221 h 2344739"/>
              <a:gd name="connsiteX51-9483" fmla="*/ 10294319 w 12192001"/>
              <a:gd name="connsiteY51-9484" fmla="*/ 1668079 h 2344739"/>
              <a:gd name="connsiteX52-9485" fmla="*/ 10262295 w 12192001"/>
              <a:gd name="connsiteY52-9486" fmla="*/ 1674948 h 2344739"/>
              <a:gd name="connsiteX53-9487" fmla="*/ 10204270 w 12192001"/>
              <a:gd name="connsiteY53-9488" fmla="*/ 1682149 h 2344739"/>
              <a:gd name="connsiteX54-9489" fmla="*/ 10176611 w 12192001"/>
              <a:gd name="connsiteY54-9490" fmla="*/ 1692943 h 2344739"/>
              <a:gd name="connsiteX55-9491" fmla="*/ 10163922 w 12192001"/>
              <a:gd name="connsiteY55-9492" fmla="*/ 1693739 h 2344739"/>
              <a:gd name="connsiteX56-9493" fmla="*/ 10155160 w 12192001"/>
              <a:gd name="connsiteY56-9494" fmla="*/ 1707487 h 2344739"/>
              <a:gd name="connsiteX57-9495" fmla="*/ 10117119 w 12192001"/>
              <a:gd name="connsiteY57-9496" fmla="*/ 1731142 h 2344739"/>
              <a:gd name="connsiteX58-9497" fmla="*/ 10100445 w 12192001"/>
              <a:gd name="connsiteY58-9498" fmla="*/ 1742432 h 2344739"/>
              <a:gd name="connsiteX59-9499" fmla="*/ 10082169 w 12192001"/>
              <a:gd name="connsiteY59-9500" fmla="*/ 1743296 h 2344739"/>
              <a:gd name="connsiteX60-9501" fmla="*/ 10039240 w 12192001"/>
              <a:gd name="connsiteY60-9502" fmla="*/ 1741632 h 2344739"/>
              <a:gd name="connsiteX61-9503" fmla="*/ 9960019 w 12192001"/>
              <a:gd name="connsiteY61-9504" fmla="*/ 1757147 h 2344739"/>
              <a:gd name="connsiteX62-9505" fmla="*/ 9847792 w 12192001"/>
              <a:gd name="connsiteY62-9506" fmla="*/ 1763915 h 2344739"/>
              <a:gd name="connsiteX63-9507" fmla="*/ 9728309 w 12192001"/>
              <a:gd name="connsiteY63-9508" fmla="*/ 1784122 h 2344739"/>
              <a:gd name="connsiteX64-9509" fmla="*/ 9584507 w 12192001"/>
              <a:gd name="connsiteY64-9510" fmla="*/ 1795542 h 2344739"/>
              <a:gd name="connsiteX65-9511" fmla="*/ 9343052 w 12192001"/>
              <a:gd name="connsiteY65-9512" fmla="*/ 1841244 h 2344739"/>
              <a:gd name="connsiteX66-9513" fmla="*/ 9231370 w 12192001"/>
              <a:gd name="connsiteY66-9514" fmla="*/ 1893149 h 2344739"/>
              <a:gd name="connsiteX67-9515" fmla="*/ 9194810 w 12192001"/>
              <a:gd name="connsiteY67-9516" fmla="*/ 1903228 h 2344739"/>
              <a:gd name="connsiteX68-9517" fmla="*/ 9189246 w 12192001"/>
              <a:gd name="connsiteY68-9518" fmla="*/ 1912467 h 2344739"/>
              <a:gd name="connsiteX69-9519" fmla="*/ 9113812 w 12192001"/>
              <a:gd name="connsiteY69-9520" fmla="*/ 1919069 h 2344739"/>
              <a:gd name="connsiteX70-9521" fmla="*/ 9053453 w 12192001"/>
              <a:gd name="connsiteY70-9522" fmla="*/ 1910755 h 2344739"/>
              <a:gd name="connsiteX71-9523" fmla="*/ 9005486 w 12192001"/>
              <a:gd name="connsiteY71-9524" fmla="*/ 1914040 h 2344739"/>
              <a:gd name="connsiteX72-9525" fmla="*/ 9005201 w 12192001"/>
              <a:gd name="connsiteY72-9526" fmla="*/ 1913800 h 2344739"/>
              <a:gd name="connsiteX73-9527" fmla="*/ 8996232 w 12192001"/>
              <a:gd name="connsiteY73-9528" fmla="*/ 1915011 h 2344739"/>
              <a:gd name="connsiteX74-9529" fmla="*/ 8990394 w 12192001"/>
              <a:gd name="connsiteY74-9530" fmla="*/ 1917072 h 2344739"/>
              <a:gd name="connsiteX75-9531" fmla="*/ 8974337 w 12192001"/>
              <a:gd name="connsiteY75-9532" fmla="*/ 1920298 h 2344739"/>
              <a:gd name="connsiteX76-9533" fmla="*/ 8968011 w 12192001"/>
              <a:gd name="connsiteY76-9534" fmla="*/ 1919598 h 2344739"/>
              <a:gd name="connsiteX77-9535" fmla="*/ 8963048 w 12192001"/>
              <a:gd name="connsiteY77-9536" fmla="*/ 1917373 h 2344739"/>
              <a:gd name="connsiteX78-9537" fmla="*/ 8928988 w 12192001"/>
              <a:gd name="connsiteY78-9538" fmla="*/ 1914185 h 2344739"/>
              <a:gd name="connsiteX79-9539" fmla="*/ 8752444 w 12192001"/>
              <a:gd name="connsiteY79-9540" fmla="*/ 1933417 h 2344739"/>
              <a:gd name="connsiteX80-9541" fmla="*/ 8707847 w 12192001"/>
              <a:gd name="connsiteY80-9542" fmla="*/ 1935518 h 2344739"/>
              <a:gd name="connsiteX81-9543" fmla="*/ 8596071 w 12192001"/>
              <a:gd name="connsiteY81-9544" fmla="*/ 1944090 h 2344739"/>
              <a:gd name="connsiteX82-9545" fmla="*/ 8525230 w 12192001"/>
              <a:gd name="connsiteY82-9546" fmla="*/ 1929248 h 2344739"/>
              <a:gd name="connsiteX83-9547" fmla="*/ 8510983 w 12192001"/>
              <a:gd name="connsiteY83-9548" fmla="*/ 1935163 h 2344739"/>
              <a:gd name="connsiteX84-9549" fmla="*/ 8506167 w 12192001"/>
              <a:gd name="connsiteY84-9550" fmla="*/ 1938164 h 2344739"/>
              <a:gd name="connsiteX85-9551" fmla="*/ 8497968 w 12192001"/>
              <a:gd name="connsiteY85-9552" fmla="*/ 1940902 h 2344739"/>
              <a:gd name="connsiteX86-9553" fmla="*/ 8497594 w 12192001"/>
              <a:gd name="connsiteY86-9554" fmla="*/ 1940723 h 2344739"/>
              <a:gd name="connsiteX87-9555" fmla="*/ 8490249 w 12192001"/>
              <a:gd name="connsiteY87-9556" fmla="*/ 1943773 h 2344739"/>
              <a:gd name="connsiteX88-9557" fmla="*/ 8367182 w 12192001"/>
              <a:gd name="connsiteY88-9558" fmla="*/ 1957815 h 2344739"/>
              <a:gd name="connsiteX89-9559" fmla="*/ 8353799 w 12192001"/>
              <a:gd name="connsiteY89-9560" fmla="*/ 1958009 h 2344739"/>
              <a:gd name="connsiteX90-9561" fmla="*/ 8352373 w 12192001"/>
              <a:gd name="connsiteY90-9562" fmla="*/ 1957169 h 2344739"/>
              <a:gd name="connsiteX91-9563" fmla="*/ 8320104 w 12192001"/>
              <a:gd name="connsiteY91-9564" fmla="*/ 1974587 h 2344739"/>
              <a:gd name="connsiteX92-9565" fmla="*/ 8314433 w 12192001"/>
              <a:gd name="connsiteY92-9566" fmla="*/ 1974913 h 2344739"/>
              <a:gd name="connsiteX93-9567" fmla="*/ 8295174 w 12192001"/>
              <a:gd name="connsiteY93-9568" fmla="*/ 1988808 h 2344739"/>
              <a:gd name="connsiteX94-9569" fmla="*/ 8284276 w 12192001"/>
              <a:gd name="connsiteY94-9570" fmla="*/ 1994631 h 2344739"/>
              <a:gd name="connsiteX95-9571" fmla="*/ 8283150 w 12192001"/>
              <a:gd name="connsiteY95-9572" fmla="*/ 1999074 h 2344739"/>
              <a:gd name="connsiteX96-9573" fmla="*/ 8266076 w 12192001"/>
              <a:gd name="connsiteY96-9574" fmla="*/ 2006249 h 2344739"/>
              <a:gd name="connsiteX97-9575" fmla="*/ 8263377 w 12192001"/>
              <a:gd name="connsiteY97-9576" fmla="*/ 2006019 h 2344739"/>
              <a:gd name="connsiteX98-9577" fmla="*/ 8252033 w 12192001"/>
              <a:gd name="connsiteY98-9578" fmla="*/ 2015862 h 2344739"/>
              <a:gd name="connsiteX99-9579" fmla="*/ 8245834 w 12192001"/>
              <a:gd name="connsiteY99-9580" fmla="*/ 2028854 h 2344739"/>
              <a:gd name="connsiteX100-9581" fmla="*/ 8090272 w 12192001"/>
              <a:gd name="connsiteY100-9582" fmla="*/ 2075015 h 2344739"/>
              <a:gd name="connsiteX101-9583" fmla="*/ 7905407 w 12192001"/>
              <a:gd name="connsiteY101-9584" fmla="*/ 2116988 h 2344739"/>
              <a:gd name="connsiteX102-9585" fmla="*/ 7718745 w 12192001"/>
              <a:gd name="connsiteY102-9586" fmla="*/ 2142703 h 2344739"/>
              <a:gd name="connsiteX103-9587" fmla="*/ 7614347 w 12192001"/>
              <a:gd name="connsiteY103-9588" fmla="*/ 2139232 h 2344739"/>
              <a:gd name="connsiteX104-9589" fmla="*/ 7527543 w 12192001"/>
              <a:gd name="connsiteY104-9590" fmla="*/ 2145060 h 2344739"/>
              <a:gd name="connsiteX105-9591" fmla="*/ 7519571 w 12192001"/>
              <a:gd name="connsiteY105-9592" fmla="*/ 2147613 h 2344739"/>
              <a:gd name="connsiteX106-9593" fmla="*/ 7507411 w 12192001"/>
              <a:gd name="connsiteY106-9594" fmla="*/ 2148948 h 2344739"/>
              <a:gd name="connsiteX107-9595" fmla="*/ 7507040 w 12192001"/>
              <a:gd name="connsiteY107-9596" fmla="*/ 2148621 h 2344739"/>
              <a:gd name="connsiteX108-9597" fmla="*/ 7495795 w 12192001"/>
              <a:gd name="connsiteY108-9598" fmla="*/ 2150573 h 2344739"/>
              <a:gd name="connsiteX109-9599" fmla="*/ 7405391 w 12192001"/>
              <a:gd name="connsiteY109-9600" fmla="*/ 2142468 h 2344739"/>
              <a:gd name="connsiteX110-9601" fmla="*/ 7218559 w 12192001"/>
              <a:gd name="connsiteY110-9602" fmla="*/ 2156680 h 2344739"/>
              <a:gd name="connsiteX111-9603" fmla="*/ 7201101 w 12192001"/>
              <a:gd name="connsiteY111-9604" fmla="*/ 2161230 h 2344739"/>
              <a:gd name="connsiteX112-9605" fmla="*/ 7197004 w 12192001"/>
              <a:gd name="connsiteY112-9606" fmla="*/ 2166588 h 2344739"/>
              <a:gd name="connsiteX113-9607" fmla="*/ 7170808 w 12192001"/>
              <a:gd name="connsiteY113-9608" fmla="*/ 2171236 h 2344739"/>
              <a:gd name="connsiteX114-9609" fmla="*/ 7096988 w 12192001"/>
              <a:gd name="connsiteY114-9610" fmla="*/ 2183464 h 2344739"/>
              <a:gd name="connsiteX115-9611" fmla="*/ 7018496 w 12192001"/>
              <a:gd name="connsiteY115-9612" fmla="*/ 2183090 h 2344739"/>
              <a:gd name="connsiteX116-9613" fmla="*/ 6904146 w 12192001"/>
              <a:gd name="connsiteY116-9614" fmla="*/ 2212596 h 2344739"/>
              <a:gd name="connsiteX117-9615" fmla="*/ 6708222 w 12192001"/>
              <a:gd name="connsiteY117-9616" fmla="*/ 2240551 h 2344739"/>
              <a:gd name="connsiteX118-9617" fmla="*/ 6549454 w 12192001"/>
              <a:gd name="connsiteY118-9618" fmla="*/ 2269327 h 2344739"/>
              <a:gd name="connsiteX119-9619" fmla="*/ 6317560 w 12192001"/>
              <a:gd name="connsiteY119-9620" fmla="*/ 2316127 h 2344739"/>
              <a:gd name="connsiteX120-9621" fmla="*/ 6168674 w 12192001"/>
              <a:gd name="connsiteY120-9622" fmla="*/ 2318214 h 2344739"/>
              <a:gd name="connsiteX121-9623" fmla="*/ 6073848 w 12192001"/>
              <a:gd name="connsiteY121-9624" fmla="*/ 2338676 h 2344739"/>
              <a:gd name="connsiteX122-9625" fmla="*/ 6068529 w 12192001"/>
              <a:gd name="connsiteY122-9626" fmla="*/ 2337139 h 2344739"/>
              <a:gd name="connsiteX123-9627" fmla="*/ 6048638 w 12192001"/>
              <a:gd name="connsiteY123-9628" fmla="*/ 2337822 h 2344739"/>
              <a:gd name="connsiteX124-9629" fmla="*/ 6041285 w 12192001"/>
              <a:gd name="connsiteY124-9630" fmla="*/ 2329473 h 2344739"/>
              <a:gd name="connsiteX125-9631" fmla="*/ 6010090 w 12192001"/>
              <a:gd name="connsiteY125-9632" fmla="*/ 2324380 h 2344739"/>
              <a:gd name="connsiteX126-9633" fmla="*/ 5957375 w 12192001"/>
              <a:gd name="connsiteY126-9634" fmla="*/ 2328024 h 2344739"/>
              <a:gd name="connsiteX127-9635" fmla="*/ 5758919 w 12192001"/>
              <a:gd name="connsiteY127-9636" fmla="*/ 2343716 h 2344739"/>
              <a:gd name="connsiteX128-9637" fmla="*/ 5626960 w 12192001"/>
              <a:gd name="connsiteY128-9638" fmla="*/ 2344739 h 2344739"/>
              <a:gd name="connsiteX129-9639" fmla="*/ 5470906 w 12192001"/>
              <a:gd name="connsiteY129-9640" fmla="*/ 2330719 h 2344739"/>
              <a:gd name="connsiteX130-9641" fmla="*/ 5432761 w 12192001"/>
              <a:gd name="connsiteY130-9642" fmla="*/ 2319466 h 2344739"/>
              <a:gd name="connsiteX131-9643" fmla="*/ 5381669 w 12192001"/>
              <a:gd name="connsiteY131-9644" fmla="*/ 2301764 h 2344739"/>
              <a:gd name="connsiteX132-9645" fmla="*/ 5261764 w 12192001"/>
              <a:gd name="connsiteY132-9646" fmla="*/ 2281347 h 2344739"/>
              <a:gd name="connsiteX133-9647" fmla="*/ 5222961 w 12192001"/>
              <a:gd name="connsiteY133-9648" fmla="*/ 2270223 h 2344739"/>
              <a:gd name="connsiteX134-9649" fmla="*/ 5174660 w 12192001"/>
              <a:gd name="connsiteY134-9650" fmla="*/ 2267233 h 2344739"/>
              <a:gd name="connsiteX135-9651" fmla="*/ 5156554 w 12192001"/>
              <a:gd name="connsiteY135-9652" fmla="*/ 2260010 h 2344739"/>
              <a:gd name="connsiteX136-9653" fmla="*/ 5142599 w 12192001"/>
              <a:gd name="connsiteY136-9654" fmla="*/ 2256610 h 2344739"/>
              <a:gd name="connsiteX137-9655" fmla="*/ 5139596 w 12192001"/>
              <a:gd name="connsiteY137-9656" fmla="*/ 2254509 h 2344739"/>
              <a:gd name="connsiteX138-9657" fmla="*/ 5121659 w 12192001"/>
              <a:gd name="connsiteY138-9658" fmla="*/ 2243656 h 2344739"/>
              <a:gd name="connsiteX139-9659" fmla="*/ 5065790 w 12192001"/>
              <a:gd name="connsiteY139-9660" fmla="*/ 2250227 h 2344739"/>
              <a:gd name="connsiteX140-9661" fmla="*/ 5011514 w 12192001"/>
              <a:gd name="connsiteY140-9662" fmla="*/ 2233846 h 2344739"/>
              <a:gd name="connsiteX141-9663" fmla="*/ 4840441 w 12192001"/>
              <a:gd name="connsiteY141-9664" fmla="*/ 2209829 h 2344739"/>
              <a:gd name="connsiteX142-9665" fmla="*/ 4762447 w 12192001"/>
              <a:gd name="connsiteY142-9666" fmla="*/ 2182061 h 2344739"/>
              <a:gd name="connsiteX143-9667" fmla="*/ 4723186 w 12192001"/>
              <a:gd name="connsiteY143-9668" fmla="*/ 2173047 h 2344739"/>
              <a:gd name="connsiteX144-9669" fmla="*/ 4721176 w 12192001"/>
              <a:gd name="connsiteY144-9670" fmla="*/ 2172298 h 2344739"/>
              <a:gd name="connsiteX145-9671" fmla="*/ 4722111 w 12192001"/>
              <a:gd name="connsiteY145-9672" fmla="*/ 2172087 h 2344739"/>
              <a:gd name="connsiteX146-9673" fmla="*/ 4717202 w 12192001"/>
              <a:gd name="connsiteY146-9674" fmla="*/ 2170817 h 2344739"/>
              <a:gd name="connsiteX147-9675" fmla="*/ 4721176 w 12192001"/>
              <a:gd name="connsiteY147-9676" fmla="*/ 2172298 h 2344739"/>
              <a:gd name="connsiteX148-9677" fmla="*/ 4715526 w 12192001"/>
              <a:gd name="connsiteY148-9678" fmla="*/ 2173573 h 2344739"/>
              <a:gd name="connsiteX149-9679" fmla="*/ 4515814 w 12192001"/>
              <a:gd name="connsiteY149-9680" fmla="*/ 2163671 h 2344739"/>
              <a:gd name="connsiteX150-9681" fmla="*/ 4428543 w 12192001"/>
              <a:gd name="connsiteY150-9682" fmla="*/ 2153020 h 2344739"/>
              <a:gd name="connsiteX151-9683" fmla="*/ 4362875 w 12192001"/>
              <a:gd name="connsiteY151-9684" fmla="*/ 2151674 h 2344739"/>
              <a:gd name="connsiteX152-9685" fmla="*/ 4316966 w 12192001"/>
              <a:gd name="connsiteY152-9686" fmla="*/ 2158289 h 2344739"/>
              <a:gd name="connsiteX153-9687" fmla="*/ 4315110 w 12192001"/>
              <a:gd name="connsiteY153-9688" fmla="*/ 2156948 h 2344739"/>
              <a:gd name="connsiteX154-9689" fmla="*/ 4295144 w 12192001"/>
              <a:gd name="connsiteY154-9690" fmla="*/ 2155069 h 2344739"/>
              <a:gd name="connsiteX155-9691" fmla="*/ 4290064 w 12192001"/>
              <a:gd name="connsiteY155-9692" fmla="*/ 2157986 h 2344739"/>
              <a:gd name="connsiteX156-9693" fmla="*/ 4276142 w 12192001"/>
              <a:gd name="connsiteY156-9694" fmla="*/ 2157740 h 2344739"/>
              <a:gd name="connsiteX157-9695" fmla="*/ 4248117 w 12192001"/>
              <a:gd name="connsiteY157-9696" fmla="*/ 2160064 h 2344739"/>
              <a:gd name="connsiteX158-9697" fmla="*/ 4202051 w 12192001"/>
              <a:gd name="connsiteY158-9698" fmla="*/ 2157269 h 2344739"/>
              <a:gd name="connsiteX159-9699" fmla="*/ 4201745 w 12192001"/>
              <a:gd name="connsiteY159-9700" fmla="*/ 2156010 h 2344739"/>
              <a:gd name="connsiteX160-9701" fmla="*/ 4191248 w 12192001"/>
              <a:gd name="connsiteY160-9702" fmla="*/ 2150376 h 2344739"/>
              <a:gd name="connsiteX161-9703" fmla="*/ 4142745 w 12192001"/>
              <a:gd name="connsiteY161-9704" fmla="*/ 2134511 h 2344739"/>
              <a:gd name="connsiteX162-9705" fmla="*/ 4083097 w 12192001"/>
              <a:gd name="connsiteY162-9706" fmla="*/ 2107978 h 2344739"/>
              <a:gd name="connsiteX163-9707" fmla="*/ 4074546 w 12192001"/>
              <a:gd name="connsiteY163-9708" fmla="*/ 2107143 h 2344739"/>
              <a:gd name="connsiteX164-9709" fmla="*/ 4074427 w 12192001"/>
              <a:gd name="connsiteY164-9710" fmla="*/ 2106844 h 2344739"/>
              <a:gd name="connsiteX165-9711" fmla="*/ 4065510 w 12192001"/>
              <a:gd name="connsiteY165-9712" fmla="*/ 2105400 h 2344739"/>
              <a:gd name="connsiteX166-9713" fmla="*/ 4058954 w 12192001"/>
              <a:gd name="connsiteY166-9714" fmla="*/ 2105618 h 2344739"/>
              <a:gd name="connsiteX167-9715" fmla="*/ 4042364 w 12192001"/>
              <a:gd name="connsiteY167-9716" fmla="*/ 2103997 h 2344739"/>
              <a:gd name="connsiteX168-9717" fmla="*/ 4036997 w 12192001"/>
              <a:gd name="connsiteY168-9718" fmla="*/ 2101563 h 2344739"/>
              <a:gd name="connsiteX169-9719" fmla="*/ 4035363 w 12192001"/>
              <a:gd name="connsiteY169-9720" fmla="*/ 2097896 h 2344739"/>
              <a:gd name="connsiteX170-9721" fmla="*/ 4033778 w 12192001"/>
              <a:gd name="connsiteY170-9722" fmla="*/ 2098131 h 2344739"/>
              <a:gd name="connsiteX171-9723" fmla="*/ 4004538 w 12192001"/>
              <a:gd name="connsiteY171-9724" fmla="*/ 2085563 h 2344739"/>
              <a:gd name="connsiteX172-9725" fmla="*/ 3936846 w 12192001"/>
              <a:gd name="connsiteY172-9726" fmla="*/ 2068106 h 2344739"/>
              <a:gd name="connsiteX173-9727" fmla="*/ 3897275 w 12192001"/>
              <a:gd name="connsiteY173-9728" fmla="*/ 2062451 h 2344739"/>
              <a:gd name="connsiteX174-9729" fmla="*/ 3789760 w 12192001"/>
              <a:gd name="connsiteY174-9730" fmla="*/ 2042213 h 2344739"/>
              <a:gd name="connsiteX175-9731" fmla="*/ 3682513 w 12192001"/>
              <a:gd name="connsiteY175-9732" fmla="*/ 2018290 h 2344739"/>
              <a:gd name="connsiteX176-9733" fmla="*/ 3610035 w 12192001"/>
              <a:gd name="connsiteY176-9734" fmla="*/ 1986019 h 2344739"/>
              <a:gd name="connsiteX177-9735" fmla="*/ 3603855 w 12192001"/>
              <a:gd name="connsiteY177-9736" fmla="*/ 1987381 h 2344739"/>
              <a:gd name="connsiteX178-9737" fmla="*/ 3594736 w 12192001"/>
              <a:gd name="connsiteY178-9738" fmla="*/ 1987545 h 2344739"/>
              <a:gd name="connsiteX179-9739" fmla="*/ 3594501 w 12192001"/>
              <a:gd name="connsiteY179-9740" fmla="*/ 1987276 h 2344739"/>
              <a:gd name="connsiteX180-9741" fmla="*/ 3585978 w 12192001"/>
              <a:gd name="connsiteY180-9742" fmla="*/ 1987966 h 2344739"/>
              <a:gd name="connsiteX181-9743" fmla="*/ 3536135 w 12192001"/>
              <a:gd name="connsiteY181-9744" fmla="*/ 1978267 h 2344739"/>
              <a:gd name="connsiteX182-9745" fmla="*/ 3473223 w 12192001"/>
              <a:gd name="connsiteY182-9746" fmla="*/ 1974606 h 2344739"/>
              <a:gd name="connsiteX183-9747" fmla="*/ 3400728 w 12192001"/>
              <a:gd name="connsiteY183-9748" fmla="*/ 1962558 h 2344739"/>
              <a:gd name="connsiteX184-9749" fmla="*/ 3363888 w 12192001"/>
              <a:gd name="connsiteY184-9750" fmla="*/ 1979510 h 2344739"/>
              <a:gd name="connsiteX185-9751" fmla="*/ 3344026 w 12192001"/>
              <a:gd name="connsiteY185-9752" fmla="*/ 1981192 h 2344739"/>
              <a:gd name="connsiteX186-9753" fmla="*/ 3341698 w 12192001"/>
              <a:gd name="connsiteY186-9754" fmla="*/ 1980217 h 2344739"/>
              <a:gd name="connsiteX187-9755" fmla="*/ 3262356 w 12192001"/>
              <a:gd name="connsiteY187-9756" fmla="*/ 1986094 h 2344739"/>
              <a:gd name="connsiteX188-9757" fmla="*/ 3142556 w 12192001"/>
              <a:gd name="connsiteY188-9758" fmla="*/ 1993869 h 2344739"/>
              <a:gd name="connsiteX189-9759" fmla="*/ 3030291 w 12192001"/>
              <a:gd name="connsiteY189-9760" fmla="*/ 1996512 h 2344739"/>
              <a:gd name="connsiteX190-9761" fmla="*/ 2781569 w 12192001"/>
              <a:gd name="connsiteY190-9762" fmla="*/ 2018333 h 2344739"/>
              <a:gd name="connsiteX191-9763" fmla="*/ 2646527 w 12192001"/>
              <a:gd name="connsiteY191-9764" fmla="*/ 2028869 h 2344739"/>
              <a:gd name="connsiteX192-9765" fmla="*/ 2568028 w 12192001"/>
              <a:gd name="connsiteY192-9766" fmla="*/ 2002628 h 2344739"/>
              <a:gd name="connsiteX193-9767" fmla="*/ 2443255 w 12192001"/>
              <a:gd name="connsiteY193-9768" fmla="*/ 2016529 h 2344739"/>
              <a:gd name="connsiteX194-9769" fmla="*/ 2315112 w 12192001"/>
              <a:gd name="connsiteY194-9770" fmla="*/ 2024996 h 2344739"/>
              <a:gd name="connsiteX195-9771" fmla="*/ 2208578 w 12192001"/>
              <a:gd name="connsiteY195-9772" fmla="*/ 2019763 h 2344739"/>
              <a:gd name="connsiteX196-9773" fmla="*/ 2094665 w 12192001"/>
              <a:gd name="connsiteY196-9774" fmla="*/ 2003052 h 2344739"/>
              <a:gd name="connsiteX197-9775" fmla="*/ 1997356 w 12192001"/>
              <a:gd name="connsiteY197-9776" fmla="*/ 1995032 h 2344739"/>
              <a:gd name="connsiteX198-9777" fmla="*/ 1928172 w 12192001"/>
              <a:gd name="connsiteY198-9778" fmla="*/ 2016977 h 2344739"/>
              <a:gd name="connsiteX199-9779" fmla="*/ 1921650 w 12192001"/>
              <a:gd name="connsiteY199-9780" fmla="*/ 2012146 h 2344739"/>
              <a:gd name="connsiteX200-9781" fmla="*/ 1873080 w 12192001"/>
              <a:gd name="connsiteY200-9782" fmla="*/ 2013741 h 2344739"/>
              <a:gd name="connsiteX201-9783" fmla="*/ 1786655 w 12192001"/>
              <a:gd name="connsiteY201-9784" fmla="*/ 2041363 h 2344739"/>
              <a:gd name="connsiteX202-9785" fmla="*/ 1738204 w 12192001"/>
              <a:gd name="connsiteY202-9786" fmla="*/ 2036312 h 2344739"/>
              <a:gd name="connsiteX203-9787" fmla="*/ 1675071 w 12192001"/>
              <a:gd name="connsiteY203-9788" fmla="*/ 2019963 h 2344739"/>
              <a:gd name="connsiteX204-9789" fmla="*/ 1608669 w 12192001"/>
              <a:gd name="connsiteY204-9790" fmla="*/ 2013066 h 2344739"/>
              <a:gd name="connsiteX205-9791" fmla="*/ 1496110 w 12192001"/>
              <a:gd name="connsiteY205-9792" fmla="*/ 1987476 h 2344739"/>
              <a:gd name="connsiteX206-9793" fmla="*/ 1149979 w 12192001"/>
              <a:gd name="connsiteY206-9794" fmla="*/ 1938041 h 2344739"/>
              <a:gd name="connsiteX207-9795" fmla="*/ 858269 w 12192001"/>
              <a:gd name="connsiteY207-9796" fmla="*/ 1928608 h 2344739"/>
              <a:gd name="connsiteX208-9797" fmla="*/ 837540 w 12192001"/>
              <a:gd name="connsiteY208-9798" fmla="*/ 1929821 h 2344739"/>
              <a:gd name="connsiteX209-9799" fmla="*/ 816809 w 12192001"/>
              <a:gd name="connsiteY209-9800" fmla="*/ 1927857 h 2344739"/>
              <a:gd name="connsiteX210-9801" fmla="*/ 811506 w 12192001"/>
              <a:gd name="connsiteY210-9802" fmla="*/ 1930751 h 2344739"/>
              <a:gd name="connsiteX211-9803" fmla="*/ 797041 w 12192001"/>
              <a:gd name="connsiteY211-9804" fmla="*/ 1930446 h 2344739"/>
              <a:gd name="connsiteX212-9805" fmla="*/ 767901 w 12192001"/>
              <a:gd name="connsiteY212-9806" fmla="*/ 1932653 h 2344739"/>
              <a:gd name="connsiteX213-9807" fmla="*/ 763053 w 12192001"/>
              <a:gd name="connsiteY213-9808" fmla="*/ 1930432 h 2344739"/>
              <a:gd name="connsiteX214-9809" fmla="*/ 720047 w 12192001"/>
              <a:gd name="connsiteY214-9810" fmla="*/ 1929661 h 2344739"/>
              <a:gd name="connsiteX215-9811" fmla="*/ 719742 w 12192001"/>
              <a:gd name="connsiteY215-9812" fmla="*/ 1928399 h 2344739"/>
              <a:gd name="connsiteX216-9813" fmla="*/ 708875 w 12192001"/>
              <a:gd name="connsiteY216-9814" fmla="*/ 1922722 h 2344739"/>
              <a:gd name="connsiteX217-9815" fmla="*/ 596792 w 12192001"/>
              <a:gd name="connsiteY217-9816" fmla="*/ 1879864 h 2344739"/>
              <a:gd name="connsiteX218-9817" fmla="*/ 578535 w 12192001"/>
              <a:gd name="connsiteY218-9818" fmla="*/ 1877212 h 2344739"/>
              <a:gd name="connsiteX219-9819" fmla="*/ 571717 w 12192001"/>
              <a:gd name="connsiteY219-9820" fmla="*/ 1877401 h 2344739"/>
              <a:gd name="connsiteX220-9821" fmla="*/ 445099 w 12192001"/>
              <a:gd name="connsiteY220-9822" fmla="*/ 1839371 h 2344739"/>
              <a:gd name="connsiteX221-9823" fmla="*/ 404015 w 12192001"/>
              <a:gd name="connsiteY221-9824" fmla="*/ 1833548 h 2344739"/>
              <a:gd name="connsiteX222-9825" fmla="*/ 292435 w 12192001"/>
              <a:gd name="connsiteY222-9826" fmla="*/ 1812852 h 2344739"/>
              <a:gd name="connsiteX223-9827" fmla="*/ 118381 w 12192001"/>
              <a:gd name="connsiteY223-9828" fmla="*/ 1761047 h 2344739"/>
              <a:gd name="connsiteX224-9829" fmla="*/ 15526 w 12192001"/>
              <a:gd name="connsiteY224-9830" fmla="*/ 1758191 h 2344739"/>
              <a:gd name="connsiteX225-9831" fmla="*/ 2 w 12192001"/>
              <a:gd name="connsiteY225-9832" fmla="*/ 1752722 h 2344739"/>
              <a:gd name="connsiteX226-9833" fmla="*/ 1 w 12192001"/>
              <a:gd name="connsiteY226-9834" fmla="*/ 762497 h 2344739"/>
              <a:gd name="connsiteX227-9835" fmla="*/ 0 w 12192001"/>
              <a:gd name="connsiteY227-9836" fmla="*/ 762497 h 2344739"/>
              <a:gd name="connsiteX228-9837" fmla="*/ 0 w 12192001"/>
              <a:gd name="connsiteY228-9838" fmla="*/ 222213 h 2344739"/>
              <a:gd name="connsiteX229-9839" fmla="*/ 0 w 12192001"/>
              <a:gd name="connsiteY229-9840" fmla="*/ 0 h 2344739"/>
              <a:gd name="connsiteX0-9841" fmla="*/ 0 w 12192001"/>
              <a:gd name="connsiteY0-9842" fmla="*/ 0 h 2344739"/>
              <a:gd name="connsiteX1-9843" fmla="*/ 12192000 w 12192001"/>
              <a:gd name="connsiteY1-9844" fmla="*/ 0 h 2344739"/>
              <a:gd name="connsiteX2-9845" fmla="*/ 12192000 w 12192001"/>
              <a:gd name="connsiteY2-9846" fmla="*/ 222213 h 2344739"/>
              <a:gd name="connsiteX3-9847" fmla="*/ 12192000 w 12192001"/>
              <a:gd name="connsiteY3-9848" fmla="*/ 389190 h 2344739"/>
              <a:gd name="connsiteX4-9849" fmla="*/ 12192001 w 12192001"/>
              <a:gd name="connsiteY4-9850" fmla="*/ 579739 h 2344739"/>
              <a:gd name="connsiteX5-9851" fmla="*/ 12184838 w 12192001"/>
              <a:gd name="connsiteY5-9852" fmla="*/ 584189 h 2344739"/>
              <a:gd name="connsiteX6-9853" fmla="*/ 12155215 w 12192001"/>
              <a:gd name="connsiteY6-9854" fmla="*/ 597366 h 2344739"/>
              <a:gd name="connsiteX7-9855" fmla="*/ 12138067 w 12192001"/>
              <a:gd name="connsiteY7-9856" fmla="*/ 623179 h 2344739"/>
              <a:gd name="connsiteX8-9857" fmla="*/ 12125179 w 12192001"/>
              <a:gd name="connsiteY8-9858" fmla="*/ 624690 h 2344739"/>
              <a:gd name="connsiteX9-9859" fmla="*/ 12122859 w 12192001"/>
              <a:gd name="connsiteY9-9860" fmla="*/ 624794 h 2344739"/>
              <a:gd name="connsiteX10-9861" fmla="*/ 12115706 w 12192001"/>
              <a:gd name="connsiteY10-9862" fmla="*/ 628608 h 2344739"/>
              <a:gd name="connsiteX11-9863" fmla="*/ 12098349 w 12192001"/>
              <a:gd name="connsiteY11-9864" fmla="*/ 628139 h 2344739"/>
              <a:gd name="connsiteX12-9865" fmla="*/ 12085925 w 12192001"/>
              <a:gd name="connsiteY12-9866" fmla="*/ 636341 h 2344739"/>
              <a:gd name="connsiteX13-9867" fmla="*/ 12029925 w 12192001"/>
              <a:gd name="connsiteY13-9868" fmla="*/ 680009 h 2344739"/>
              <a:gd name="connsiteX14-9869" fmla="*/ 11994685 w 12192001"/>
              <a:gd name="connsiteY14-9870" fmla="*/ 703458 h 2344739"/>
              <a:gd name="connsiteX15-9871" fmla="*/ 11978569 w 12192001"/>
              <a:gd name="connsiteY15-9872" fmla="*/ 708161 h 2344739"/>
              <a:gd name="connsiteX16-9873" fmla="*/ 11957898 w 12192001"/>
              <a:gd name="connsiteY16-9874" fmla="*/ 717558 h 2344739"/>
              <a:gd name="connsiteX17-9875" fmla="*/ 11919306 w 12192001"/>
              <a:gd name="connsiteY17-9876" fmla="*/ 730883 h 2344739"/>
              <a:gd name="connsiteX18-9877" fmla="*/ 11902508 w 12192001"/>
              <a:gd name="connsiteY18-9878" fmla="*/ 742426 h 2344739"/>
              <a:gd name="connsiteX19-9879" fmla="*/ 11893900 w 12192001"/>
              <a:gd name="connsiteY19-9880" fmla="*/ 744791 h 2344739"/>
              <a:gd name="connsiteX20-9881" fmla="*/ 11890820 w 12192001"/>
              <a:gd name="connsiteY20-9882" fmla="*/ 755729 h 2344739"/>
              <a:gd name="connsiteX21-9883" fmla="*/ 11869628 w 12192001"/>
              <a:gd name="connsiteY21-9884" fmla="*/ 777816 h 2344739"/>
              <a:gd name="connsiteX22-9885" fmla="*/ 11812228 w 12192001"/>
              <a:gd name="connsiteY22-9886" fmla="*/ 797659 h 2344739"/>
              <a:gd name="connsiteX23-9887" fmla="*/ 11748619 w 12192001"/>
              <a:gd name="connsiteY23-9888" fmla="*/ 872002 h 2344739"/>
              <a:gd name="connsiteX24-9889" fmla="*/ 11589545 w 12192001"/>
              <a:gd name="connsiteY24-9890" fmla="*/ 963777 h 2344739"/>
              <a:gd name="connsiteX25-9891" fmla="*/ 11505669 w 12192001"/>
              <a:gd name="connsiteY25-9892" fmla="*/ 1033623 h 2344739"/>
              <a:gd name="connsiteX26-9893" fmla="*/ 11279184 w 12192001"/>
              <a:gd name="connsiteY26-9894" fmla="*/ 1223571 h 2344739"/>
              <a:gd name="connsiteX27-9895" fmla="*/ 11227161 w 12192001"/>
              <a:gd name="connsiteY27-9896" fmla="*/ 1276236 h 2344739"/>
              <a:gd name="connsiteX28-9897" fmla="*/ 11216939 w 12192001"/>
              <a:gd name="connsiteY28-9898" fmla="*/ 1275961 h 2344739"/>
              <a:gd name="connsiteX29-9899" fmla="*/ 11216036 w 12192001"/>
              <a:gd name="connsiteY29-9900" fmla="*/ 1275018 h 2344739"/>
              <a:gd name="connsiteX30-9901" fmla="*/ 11187737 w 12192001"/>
              <a:gd name="connsiteY30-9902" fmla="*/ 1292383 h 2344739"/>
              <a:gd name="connsiteX31-9903" fmla="*/ 11183353 w 12192001"/>
              <a:gd name="connsiteY31-9904" fmla="*/ 1292525 h 2344739"/>
              <a:gd name="connsiteX32-9905" fmla="*/ 11165706 w 12192001"/>
              <a:gd name="connsiteY32-9906" fmla="*/ 1306612 h 2344739"/>
              <a:gd name="connsiteX33-9907" fmla="*/ 11156163 w 12192001"/>
              <a:gd name="connsiteY33-9908" fmla="*/ 1312414 h 2344739"/>
              <a:gd name="connsiteX34-9909" fmla="*/ 11154348 w 12192001"/>
              <a:gd name="connsiteY34-9910" fmla="*/ 1317097 h 2344739"/>
              <a:gd name="connsiteX35-9911" fmla="*/ 11139813 w 12192001"/>
              <a:gd name="connsiteY35-9912" fmla="*/ 1324115 h 2344739"/>
              <a:gd name="connsiteX36-9913" fmla="*/ 11137813 w 12192001"/>
              <a:gd name="connsiteY36-9914" fmla="*/ 1323772 h 2344739"/>
              <a:gd name="connsiteX37-9915" fmla="*/ 11127060 w 12192001"/>
              <a:gd name="connsiteY37-9916" fmla="*/ 1333832 h 2344739"/>
              <a:gd name="connsiteX38-9917" fmla="*/ 11119543 w 12192001"/>
              <a:gd name="connsiteY38-9918" fmla="*/ 1347424 h 2344739"/>
              <a:gd name="connsiteX39-9919" fmla="*/ 10893535 w 12192001"/>
              <a:gd name="connsiteY39-9920" fmla="*/ 1473399 h 2344739"/>
              <a:gd name="connsiteX40-9921" fmla="*/ 10772152 w 12192001"/>
              <a:gd name="connsiteY40-9922" fmla="*/ 1523191 h 2344739"/>
              <a:gd name="connsiteX41-9923" fmla="*/ 10626520 w 12192001"/>
              <a:gd name="connsiteY41-9924" fmla="*/ 1559229 h 2344739"/>
              <a:gd name="connsiteX42-9925" fmla="*/ 10580747 w 12192001"/>
              <a:gd name="connsiteY42-9926" fmla="*/ 1568689 h 2344739"/>
              <a:gd name="connsiteX43-9927" fmla="*/ 10546642 w 12192001"/>
              <a:gd name="connsiteY43-9928" fmla="*/ 1598423 h 2344739"/>
              <a:gd name="connsiteX44-9929" fmla="*/ 10528495 w 12192001"/>
              <a:gd name="connsiteY44-9930" fmla="*/ 1596907 h 2344739"/>
              <a:gd name="connsiteX45-9931" fmla="*/ 10525298 w 12192001"/>
              <a:gd name="connsiteY45-9932" fmla="*/ 1596411 h 2344739"/>
              <a:gd name="connsiteX46-9933" fmla="*/ 10513981 w 12192001"/>
              <a:gd name="connsiteY46-9934" fmla="*/ 1599537 h 2344739"/>
              <a:gd name="connsiteX47-9935" fmla="*/ 10490587 w 12192001"/>
              <a:gd name="connsiteY47-9936" fmla="*/ 1594156 h 2344739"/>
              <a:gd name="connsiteX48-9937" fmla="*/ 10470270 w 12192001"/>
              <a:gd name="connsiteY48-9938" fmla="*/ 1601693 h 2344739"/>
              <a:gd name="connsiteX49-9939" fmla="*/ 10375894 w 12192001"/>
              <a:gd name="connsiteY49-9940" fmla="*/ 1644598 h 2344739"/>
              <a:gd name="connsiteX50-9941" fmla="*/ 10318190 w 12192001"/>
              <a:gd name="connsiteY50-9942" fmla="*/ 1666221 h 2344739"/>
              <a:gd name="connsiteX51-9943" fmla="*/ 10294319 w 12192001"/>
              <a:gd name="connsiteY51-9944" fmla="*/ 1668079 h 2344739"/>
              <a:gd name="connsiteX52-9945" fmla="*/ 10262295 w 12192001"/>
              <a:gd name="connsiteY52-9946" fmla="*/ 1674948 h 2344739"/>
              <a:gd name="connsiteX53-9947" fmla="*/ 10204270 w 12192001"/>
              <a:gd name="connsiteY53-9948" fmla="*/ 1682149 h 2344739"/>
              <a:gd name="connsiteX54-9949" fmla="*/ 10176611 w 12192001"/>
              <a:gd name="connsiteY54-9950" fmla="*/ 1692943 h 2344739"/>
              <a:gd name="connsiteX55-9951" fmla="*/ 10163922 w 12192001"/>
              <a:gd name="connsiteY55-9952" fmla="*/ 1693739 h 2344739"/>
              <a:gd name="connsiteX56-9953" fmla="*/ 10155160 w 12192001"/>
              <a:gd name="connsiteY56-9954" fmla="*/ 1707487 h 2344739"/>
              <a:gd name="connsiteX57-9955" fmla="*/ 10117119 w 12192001"/>
              <a:gd name="connsiteY57-9956" fmla="*/ 1731142 h 2344739"/>
              <a:gd name="connsiteX58-9957" fmla="*/ 10100445 w 12192001"/>
              <a:gd name="connsiteY58-9958" fmla="*/ 1742432 h 2344739"/>
              <a:gd name="connsiteX59-9959" fmla="*/ 10082169 w 12192001"/>
              <a:gd name="connsiteY59-9960" fmla="*/ 1743296 h 2344739"/>
              <a:gd name="connsiteX60-9961" fmla="*/ 10039240 w 12192001"/>
              <a:gd name="connsiteY60-9962" fmla="*/ 1741632 h 2344739"/>
              <a:gd name="connsiteX61-9963" fmla="*/ 9960019 w 12192001"/>
              <a:gd name="connsiteY61-9964" fmla="*/ 1757147 h 2344739"/>
              <a:gd name="connsiteX62-9965" fmla="*/ 9847792 w 12192001"/>
              <a:gd name="connsiteY62-9966" fmla="*/ 1763915 h 2344739"/>
              <a:gd name="connsiteX63-9967" fmla="*/ 9728309 w 12192001"/>
              <a:gd name="connsiteY63-9968" fmla="*/ 1784122 h 2344739"/>
              <a:gd name="connsiteX64-9969" fmla="*/ 9584507 w 12192001"/>
              <a:gd name="connsiteY64-9970" fmla="*/ 1795542 h 2344739"/>
              <a:gd name="connsiteX65-9971" fmla="*/ 9343052 w 12192001"/>
              <a:gd name="connsiteY65-9972" fmla="*/ 1841244 h 2344739"/>
              <a:gd name="connsiteX66-9973" fmla="*/ 9231370 w 12192001"/>
              <a:gd name="connsiteY66-9974" fmla="*/ 1893149 h 2344739"/>
              <a:gd name="connsiteX67-9975" fmla="*/ 9194810 w 12192001"/>
              <a:gd name="connsiteY67-9976" fmla="*/ 1903228 h 2344739"/>
              <a:gd name="connsiteX68-9977" fmla="*/ 9189246 w 12192001"/>
              <a:gd name="connsiteY68-9978" fmla="*/ 1912467 h 2344739"/>
              <a:gd name="connsiteX69-9979" fmla="*/ 9113812 w 12192001"/>
              <a:gd name="connsiteY69-9980" fmla="*/ 1919069 h 2344739"/>
              <a:gd name="connsiteX70-9981" fmla="*/ 9053453 w 12192001"/>
              <a:gd name="connsiteY70-9982" fmla="*/ 1910755 h 2344739"/>
              <a:gd name="connsiteX71-9983" fmla="*/ 9005486 w 12192001"/>
              <a:gd name="connsiteY71-9984" fmla="*/ 1914040 h 2344739"/>
              <a:gd name="connsiteX72-9985" fmla="*/ 9005201 w 12192001"/>
              <a:gd name="connsiteY72-9986" fmla="*/ 1913800 h 2344739"/>
              <a:gd name="connsiteX73-9987" fmla="*/ 8996232 w 12192001"/>
              <a:gd name="connsiteY73-9988" fmla="*/ 1915011 h 2344739"/>
              <a:gd name="connsiteX74-9989" fmla="*/ 8990394 w 12192001"/>
              <a:gd name="connsiteY74-9990" fmla="*/ 1917072 h 2344739"/>
              <a:gd name="connsiteX75-9991" fmla="*/ 8974337 w 12192001"/>
              <a:gd name="connsiteY75-9992" fmla="*/ 1920298 h 2344739"/>
              <a:gd name="connsiteX76-9993" fmla="*/ 8968011 w 12192001"/>
              <a:gd name="connsiteY76-9994" fmla="*/ 1919598 h 2344739"/>
              <a:gd name="connsiteX77-9995" fmla="*/ 8963048 w 12192001"/>
              <a:gd name="connsiteY77-9996" fmla="*/ 1917373 h 2344739"/>
              <a:gd name="connsiteX78-9997" fmla="*/ 8928988 w 12192001"/>
              <a:gd name="connsiteY78-9998" fmla="*/ 1914185 h 2344739"/>
              <a:gd name="connsiteX79-9999" fmla="*/ 8752444 w 12192001"/>
              <a:gd name="connsiteY79-10000" fmla="*/ 1933417 h 2344739"/>
              <a:gd name="connsiteX80-10001" fmla="*/ 8707847 w 12192001"/>
              <a:gd name="connsiteY80-10002" fmla="*/ 1935518 h 2344739"/>
              <a:gd name="connsiteX81-10003" fmla="*/ 8596071 w 12192001"/>
              <a:gd name="connsiteY81-10004" fmla="*/ 1944090 h 2344739"/>
              <a:gd name="connsiteX82-10005" fmla="*/ 8525230 w 12192001"/>
              <a:gd name="connsiteY82-10006" fmla="*/ 1929248 h 2344739"/>
              <a:gd name="connsiteX83-10007" fmla="*/ 8510983 w 12192001"/>
              <a:gd name="connsiteY83-10008" fmla="*/ 1935163 h 2344739"/>
              <a:gd name="connsiteX84-10009" fmla="*/ 8506167 w 12192001"/>
              <a:gd name="connsiteY84-10010" fmla="*/ 1938164 h 2344739"/>
              <a:gd name="connsiteX85-10011" fmla="*/ 8497968 w 12192001"/>
              <a:gd name="connsiteY85-10012" fmla="*/ 1940902 h 2344739"/>
              <a:gd name="connsiteX86-10013" fmla="*/ 8497594 w 12192001"/>
              <a:gd name="connsiteY86-10014" fmla="*/ 1940723 h 2344739"/>
              <a:gd name="connsiteX87-10015" fmla="*/ 8490249 w 12192001"/>
              <a:gd name="connsiteY87-10016" fmla="*/ 1943773 h 2344739"/>
              <a:gd name="connsiteX88-10017" fmla="*/ 8367182 w 12192001"/>
              <a:gd name="connsiteY88-10018" fmla="*/ 1957815 h 2344739"/>
              <a:gd name="connsiteX89-10019" fmla="*/ 8353799 w 12192001"/>
              <a:gd name="connsiteY89-10020" fmla="*/ 1958009 h 2344739"/>
              <a:gd name="connsiteX90-10021" fmla="*/ 8352373 w 12192001"/>
              <a:gd name="connsiteY90-10022" fmla="*/ 1957169 h 2344739"/>
              <a:gd name="connsiteX91-10023" fmla="*/ 8320104 w 12192001"/>
              <a:gd name="connsiteY91-10024" fmla="*/ 1974587 h 2344739"/>
              <a:gd name="connsiteX92-10025" fmla="*/ 8314433 w 12192001"/>
              <a:gd name="connsiteY92-10026" fmla="*/ 1974913 h 2344739"/>
              <a:gd name="connsiteX93-10027" fmla="*/ 8295174 w 12192001"/>
              <a:gd name="connsiteY93-10028" fmla="*/ 1988808 h 2344739"/>
              <a:gd name="connsiteX94-10029" fmla="*/ 8284276 w 12192001"/>
              <a:gd name="connsiteY94-10030" fmla="*/ 1994631 h 2344739"/>
              <a:gd name="connsiteX95-10031" fmla="*/ 8283150 w 12192001"/>
              <a:gd name="connsiteY95-10032" fmla="*/ 1999074 h 2344739"/>
              <a:gd name="connsiteX96-10033" fmla="*/ 8266076 w 12192001"/>
              <a:gd name="connsiteY96-10034" fmla="*/ 2006249 h 2344739"/>
              <a:gd name="connsiteX97-10035" fmla="*/ 8263377 w 12192001"/>
              <a:gd name="connsiteY97-10036" fmla="*/ 2006019 h 2344739"/>
              <a:gd name="connsiteX98-10037" fmla="*/ 8252033 w 12192001"/>
              <a:gd name="connsiteY98-10038" fmla="*/ 2015862 h 2344739"/>
              <a:gd name="connsiteX99-10039" fmla="*/ 8245834 w 12192001"/>
              <a:gd name="connsiteY99-10040" fmla="*/ 2028854 h 2344739"/>
              <a:gd name="connsiteX100-10041" fmla="*/ 8090272 w 12192001"/>
              <a:gd name="connsiteY100-10042" fmla="*/ 2075015 h 2344739"/>
              <a:gd name="connsiteX101-10043" fmla="*/ 7905407 w 12192001"/>
              <a:gd name="connsiteY101-10044" fmla="*/ 2116988 h 2344739"/>
              <a:gd name="connsiteX102-10045" fmla="*/ 7718745 w 12192001"/>
              <a:gd name="connsiteY102-10046" fmla="*/ 2142703 h 2344739"/>
              <a:gd name="connsiteX103-10047" fmla="*/ 7614347 w 12192001"/>
              <a:gd name="connsiteY103-10048" fmla="*/ 2139232 h 2344739"/>
              <a:gd name="connsiteX104-10049" fmla="*/ 7527543 w 12192001"/>
              <a:gd name="connsiteY104-10050" fmla="*/ 2145060 h 2344739"/>
              <a:gd name="connsiteX105-10051" fmla="*/ 7519571 w 12192001"/>
              <a:gd name="connsiteY105-10052" fmla="*/ 2147613 h 2344739"/>
              <a:gd name="connsiteX106-10053" fmla="*/ 7507411 w 12192001"/>
              <a:gd name="connsiteY106-10054" fmla="*/ 2148948 h 2344739"/>
              <a:gd name="connsiteX107-10055" fmla="*/ 7507040 w 12192001"/>
              <a:gd name="connsiteY107-10056" fmla="*/ 2148621 h 2344739"/>
              <a:gd name="connsiteX108-10057" fmla="*/ 7495795 w 12192001"/>
              <a:gd name="connsiteY108-10058" fmla="*/ 2150573 h 2344739"/>
              <a:gd name="connsiteX109-10059" fmla="*/ 7405391 w 12192001"/>
              <a:gd name="connsiteY109-10060" fmla="*/ 2142468 h 2344739"/>
              <a:gd name="connsiteX110-10061" fmla="*/ 7218559 w 12192001"/>
              <a:gd name="connsiteY110-10062" fmla="*/ 2156680 h 2344739"/>
              <a:gd name="connsiteX111-10063" fmla="*/ 7201101 w 12192001"/>
              <a:gd name="connsiteY111-10064" fmla="*/ 2161230 h 2344739"/>
              <a:gd name="connsiteX112-10065" fmla="*/ 7197004 w 12192001"/>
              <a:gd name="connsiteY112-10066" fmla="*/ 2166588 h 2344739"/>
              <a:gd name="connsiteX113-10067" fmla="*/ 7170808 w 12192001"/>
              <a:gd name="connsiteY113-10068" fmla="*/ 2171236 h 2344739"/>
              <a:gd name="connsiteX114-10069" fmla="*/ 7096988 w 12192001"/>
              <a:gd name="connsiteY114-10070" fmla="*/ 2183464 h 2344739"/>
              <a:gd name="connsiteX115-10071" fmla="*/ 7018496 w 12192001"/>
              <a:gd name="connsiteY115-10072" fmla="*/ 2183090 h 2344739"/>
              <a:gd name="connsiteX116-10073" fmla="*/ 6904146 w 12192001"/>
              <a:gd name="connsiteY116-10074" fmla="*/ 2212596 h 2344739"/>
              <a:gd name="connsiteX117-10075" fmla="*/ 6708222 w 12192001"/>
              <a:gd name="connsiteY117-10076" fmla="*/ 2240551 h 2344739"/>
              <a:gd name="connsiteX118-10077" fmla="*/ 6549454 w 12192001"/>
              <a:gd name="connsiteY118-10078" fmla="*/ 2269327 h 2344739"/>
              <a:gd name="connsiteX119-10079" fmla="*/ 6317560 w 12192001"/>
              <a:gd name="connsiteY119-10080" fmla="*/ 2316127 h 2344739"/>
              <a:gd name="connsiteX120-10081" fmla="*/ 6168674 w 12192001"/>
              <a:gd name="connsiteY120-10082" fmla="*/ 2318214 h 2344739"/>
              <a:gd name="connsiteX121-10083" fmla="*/ 6073848 w 12192001"/>
              <a:gd name="connsiteY121-10084" fmla="*/ 2338676 h 2344739"/>
              <a:gd name="connsiteX122-10085" fmla="*/ 6068529 w 12192001"/>
              <a:gd name="connsiteY122-10086" fmla="*/ 2337139 h 2344739"/>
              <a:gd name="connsiteX123-10087" fmla="*/ 6048638 w 12192001"/>
              <a:gd name="connsiteY123-10088" fmla="*/ 2337822 h 2344739"/>
              <a:gd name="connsiteX124-10089" fmla="*/ 6041285 w 12192001"/>
              <a:gd name="connsiteY124-10090" fmla="*/ 2329473 h 2344739"/>
              <a:gd name="connsiteX125-10091" fmla="*/ 6010090 w 12192001"/>
              <a:gd name="connsiteY125-10092" fmla="*/ 2324380 h 2344739"/>
              <a:gd name="connsiteX126-10093" fmla="*/ 5957375 w 12192001"/>
              <a:gd name="connsiteY126-10094" fmla="*/ 2328024 h 2344739"/>
              <a:gd name="connsiteX127-10095" fmla="*/ 5758919 w 12192001"/>
              <a:gd name="connsiteY127-10096" fmla="*/ 2343716 h 2344739"/>
              <a:gd name="connsiteX128-10097" fmla="*/ 5626960 w 12192001"/>
              <a:gd name="connsiteY128-10098" fmla="*/ 2344739 h 2344739"/>
              <a:gd name="connsiteX129-10099" fmla="*/ 5470906 w 12192001"/>
              <a:gd name="connsiteY129-10100" fmla="*/ 2330719 h 2344739"/>
              <a:gd name="connsiteX130-10101" fmla="*/ 5432761 w 12192001"/>
              <a:gd name="connsiteY130-10102" fmla="*/ 2319466 h 2344739"/>
              <a:gd name="connsiteX131-10103" fmla="*/ 5381669 w 12192001"/>
              <a:gd name="connsiteY131-10104" fmla="*/ 2301764 h 2344739"/>
              <a:gd name="connsiteX132-10105" fmla="*/ 5261764 w 12192001"/>
              <a:gd name="connsiteY132-10106" fmla="*/ 2281347 h 2344739"/>
              <a:gd name="connsiteX133-10107" fmla="*/ 5222961 w 12192001"/>
              <a:gd name="connsiteY133-10108" fmla="*/ 2270223 h 2344739"/>
              <a:gd name="connsiteX134-10109" fmla="*/ 5174660 w 12192001"/>
              <a:gd name="connsiteY134-10110" fmla="*/ 2267233 h 2344739"/>
              <a:gd name="connsiteX135-10111" fmla="*/ 5156554 w 12192001"/>
              <a:gd name="connsiteY135-10112" fmla="*/ 2260010 h 2344739"/>
              <a:gd name="connsiteX136-10113" fmla="*/ 5142599 w 12192001"/>
              <a:gd name="connsiteY136-10114" fmla="*/ 2256610 h 2344739"/>
              <a:gd name="connsiteX137-10115" fmla="*/ 5139596 w 12192001"/>
              <a:gd name="connsiteY137-10116" fmla="*/ 2254509 h 2344739"/>
              <a:gd name="connsiteX138-10117" fmla="*/ 5121659 w 12192001"/>
              <a:gd name="connsiteY138-10118" fmla="*/ 2243656 h 2344739"/>
              <a:gd name="connsiteX139-10119" fmla="*/ 5065790 w 12192001"/>
              <a:gd name="connsiteY139-10120" fmla="*/ 2250227 h 2344739"/>
              <a:gd name="connsiteX140-10121" fmla="*/ 5011514 w 12192001"/>
              <a:gd name="connsiteY140-10122" fmla="*/ 2233846 h 2344739"/>
              <a:gd name="connsiteX141-10123" fmla="*/ 4840441 w 12192001"/>
              <a:gd name="connsiteY141-10124" fmla="*/ 2209829 h 2344739"/>
              <a:gd name="connsiteX142-10125" fmla="*/ 4762447 w 12192001"/>
              <a:gd name="connsiteY142-10126" fmla="*/ 2182061 h 2344739"/>
              <a:gd name="connsiteX143-10127" fmla="*/ 4723186 w 12192001"/>
              <a:gd name="connsiteY143-10128" fmla="*/ 2173047 h 2344739"/>
              <a:gd name="connsiteX144-10129" fmla="*/ 4721176 w 12192001"/>
              <a:gd name="connsiteY144-10130" fmla="*/ 2172298 h 2344739"/>
              <a:gd name="connsiteX145-10131" fmla="*/ 4722111 w 12192001"/>
              <a:gd name="connsiteY145-10132" fmla="*/ 2172087 h 2344739"/>
              <a:gd name="connsiteX146-10133" fmla="*/ 4717202 w 12192001"/>
              <a:gd name="connsiteY146-10134" fmla="*/ 2170817 h 2344739"/>
              <a:gd name="connsiteX147-10135" fmla="*/ 4721176 w 12192001"/>
              <a:gd name="connsiteY147-10136" fmla="*/ 2172298 h 2344739"/>
              <a:gd name="connsiteX148-10137" fmla="*/ 4715526 w 12192001"/>
              <a:gd name="connsiteY148-10138" fmla="*/ 2173573 h 2344739"/>
              <a:gd name="connsiteX149-10139" fmla="*/ 4515814 w 12192001"/>
              <a:gd name="connsiteY149-10140" fmla="*/ 2163671 h 2344739"/>
              <a:gd name="connsiteX150-10141" fmla="*/ 4428543 w 12192001"/>
              <a:gd name="connsiteY150-10142" fmla="*/ 2153020 h 2344739"/>
              <a:gd name="connsiteX151-10143" fmla="*/ 4362875 w 12192001"/>
              <a:gd name="connsiteY151-10144" fmla="*/ 2151674 h 2344739"/>
              <a:gd name="connsiteX152-10145" fmla="*/ 4316966 w 12192001"/>
              <a:gd name="connsiteY152-10146" fmla="*/ 2158289 h 2344739"/>
              <a:gd name="connsiteX153-10147" fmla="*/ 4315110 w 12192001"/>
              <a:gd name="connsiteY153-10148" fmla="*/ 2156948 h 2344739"/>
              <a:gd name="connsiteX154-10149" fmla="*/ 4295144 w 12192001"/>
              <a:gd name="connsiteY154-10150" fmla="*/ 2155069 h 2344739"/>
              <a:gd name="connsiteX155-10151" fmla="*/ 4290064 w 12192001"/>
              <a:gd name="connsiteY155-10152" fmla="*/ 2157986 h 2344739"/>
              <a:gd name="connsiteX156-10153" fmla="*/ 4276142 w 12192001"/>
              <a:gd name="connsiteY156-10154" fmla="*/ 2157740 h 2344739"/>
              <a:gd name="connsiteX157-10155" fmla="*/ 4248117 w 12192001"/>
              <a:gd name="connsiteY157-10156" fmla="*/ 2160064 h 2344739"/>
              <a:gd name="connsiteX158-10157" fmla="*/ 4202051 w 12192001"/>
              <a:gd name="connsiteY158-10158" fmla="*/ 2157269 h 2344739"/>
              <a:gd name="connsiteX159-10159" fmla="*/ 4201745 w 12192001"/>
              <a:gd name="connsiteY159-10160" fmla="*/ 2156010 h 2344739"/>
              <a:gd name="connsiteX160-10161" fmla="*/ 4191248 w 12192001"/>
              <a:gd name="connsiteY160-10162" fmla="*/ 2150376 h 2344739"/>
              <a:gd name="connsiteX161-10163" fmla="*/ 4142745 w 12192001"/>
              <a:gd name="connsiteY161-10164" fmla="*/ 2134511 h 2344739"/>
              <a:gd name="connsiteX162-10165" fmla="*/ 4083097 w 12192001"/>
              <a:gd name="connsiteY162-10166" fmla="*/ 2107978 h 2344739"/>
              <a:gd name="connsiteX163-10167" fmla="*/ 4074546 w 12192001"/>
              <a:gd name="connsiteY163-10168" fmla="*/ 2107143 h 2344739"/>
              <a:gd name="connsiteX164-10169" fmla="*/ 4074427 w 12192001"/>
              <a:gd name="connsiteY164-10170" fmla="*/ 2106844 h 2344739"/>
              <a:gd name="connsiteX165-10171" fmla="*/ 4065510 w 12192001"/>
              <a:gd name="connsiteY165-10172" fmla="*/ 2105400 h 2344739"/>
              <a:gd name="connsiteX166-10173" fmla="*/ 4058954 w 12192001"/>
              <a:gd name="connsiteY166-10174" fmla="*/ 2105618 h 2344739"/>
              <a:gd name="connsiteX167-10175" fmla="*/ 4042364 w 12192001"/>
              <a:gd name="connsiteY167-10176" fmla="*/ 2103997 h 2344739"/>
              <a:gd name="connsiteX168-10177" fmla="*/ 4036997 w 12192001"/>
              <a:gd name="connsiteY168-10178" fmla="*/ 2101563 h 2344739"/>
              <a:gd name="connsiteX169-10179" fmla="*/ 4035363 w 12192001"/>
              <a:gd name="connsiteY169-10180" fmla="*/ 2097896 h 2344739"/>
              <a:gd name="connsiteX170-10181" fmla="*/ 4033778 w 12192001"/>
              <a:gd name="connsiteY170-10182" fmla="*/ 2098131 h 2344739"/>
              <a:gd name="connsiteX171-10183" fmla="*/ 4004538 w 12192001"/>
              <a:gd name="connsiteY171-10184" fmla="*/ 2085563 h 2344739"/>
              <a:gd name="connsiteX172-10185" fmla="*/ 3936846 w 12192001"/>
              <a:gd name="connsiteY172-10186" fmla="*/ 2068106 h 2344739"/>
              <a:gd name="connsiteX173-10187" fmla="*/ 3897275 w 12192001"/>
              <a:gd name="connsiteY173-10188" fmla="*/ 2062451 h 2344739"/>
              <a:gd name="connsiteX174-10189" fmla="*/ 3789760 w 12192001"/>
              <a:gd name="connsiteY174-10190" fmla="*/ 2042213 h 2344739"/>
              <a:gd name="connsiteX175-10191" fmla="*/ 3682513 w 12192001"/>
              <a:gd name="connsiteY175-10192" fmla="*/ 2018290 h 2344739"/>
              <a:gd name="connsiteX176-10193" fmla="*/ 3610035 w 12192001"/>
              <a:gd name="connsiteY176-10194" fmla="*/ 1986019 h 2344739"/>
              <a:gd name="connsiteX177-10195" fmla="*/ 3603855 w 12192001"/>
              <a:gd name="connsiteY177-10196" fmla="*/ 1987381 h 2344739"/>
              <a:gd name="connsiteX178-10197" fmla="*/ 3594736 w 12192001"/>
              <a:gd name="connsiteY178-10198" fmla="*/ 1987545 h 2344739"/>
              <a:gd name="connsiteX179-10199" fmla="*/ 3594501 w 12192001"/>
              <a:gd name="connsiteY179-10200" fmla="*/ 1987276 h 2344739"/>
              <a:gd name="connsiteX180-10201" fmla="*/ 3585978 w 12192001"/>
              <a:gd name="connsiteY180-10202" fmla="*/ 1987966 h 2344739"/>
              <a:gd name="connsiteX181-10203" fmla="*/ 3536135 w 12192001"/>
              <a:gd name="connsiteY181-10204" fmla="*/ 1978267 h 2344739"/>
              <a:gd name="connsiteX182-10205" fmla="*/ 3473223 w 12192001"/>
              <a:gd name="connsiteY182-10206" fmla="*/ 1974606 h 2344739"/>
              <a:gd name="connsiteX183-10207" fmla="*/ 3400728 w 12192001"/>
              <a:gd name="connsiteY183-10208" fmla="*/ 1962558 h 2344739"/>
              <a:gd name="connsiteX184-10209" fmla="*/ 3363888 w 12192001"/>
              <a:gd name="connsiteY184-10210" fmla="*/ 1979510 h 2344739"/>
              <a:gd name="connsiteX185-10211" fmla="*/ 3344026 w 12192001"/>
              <a:gd name="connsiteY185-10212" fmla="*/ 1981192 h 2344739"/>
              <a:gd name="connsiteX186-10213" fmla="*/ 3341698 w 12192001"/>
              <a:gd name="connsiteY186-10214" fmla="*/ 1980217 h 2344739"/>
              <a:gd name="connsiteX187-10215" fmla="*/ 3262356 w 12192001"/>
              <a:gd name="connsiteY187-10216" fmla="*/ 1986094 h 2344739"/>
              <a:gd name="connsiteX188-10217" fmla="*/ 3142556 w 12192001"/>
              <a:gd name="connsiteY188-10218" fmla="*/ 1993869 h 2344739"/>
              <a:gd name="connsiteX189-10219" fmla="*/ 3030291 w 12192001"/>
              <a:gd name="connsiteY189-10220" fmla="*/ 1996512 h 2344739"/>
              <a:gd name="connsiteX190-10221" fmla="*/ 2781569 w 12192001"/>
              <a:gd name="connsiteY190-10222" fmla="*/ 2018333 h 2344739"/>
              <a:gd name="connsiteX191-10223" fmla="*/ 2646527 w 12192001"/>
              <a:gd name="connsiteY191-10224" fmla="*/ 2028869 h 2344739"/>
              <a:gd name="connsiteX192-10225" fmla="*/ 2568028 w 12192001"/>
              <a:gd name="connsiteY192-10226" fmla="*/ 2002628 h 2344739"/>
              <a:gd name="connsiteX193-10227" fmla="*/ 2443255 w 12192001"/>
              <a:gd name="connsiteY193-10228" fmla="*/ 2016529 h 2344739"/>
              <a:gd name="connsiteX194-10229" fmla="*/ 2315112 w 12192001"/>
              <a:gd name="connsiteY194-10230" fmla="*/ 2024996 h 2344739"/>
              <a:gd name="connsiteX195-10231" fmla="*/ 2208578 w 12192001"/>
              <a:gd name="connsiteY195-10232" fmla="*/ 2019763 h 2344739"/>
              <a:gd name="connsiteX196-10233" fmla="*/ 2094665 w 12192001"/>
              <a:gd name="connsiteY196-10234" fmla="*/ 2003052 h 2344739"/>
              <a:gd name="connsiteX197-10235" fmla="*/ 1997356 w 12192001"/>
              <a:gd name="connsiteY197-10236" fmla="*/ 1995032 h 2344739"/>
              <a:gd name="connsiteX198-10237" fmla="*/ 1928172 w 12192001"/>
              <a:gd name="connsiteY198-10238" fmla="*/ 2016977 h 2344739"/>
              <a:gd name="connsiteX199-10239" fmla="*/ 1921650 w 12192001"/>
              <a:gd name="connsiteY199-10240" fmla="*/ 2012146 h 2344739"/>
              <a:gd name="connsiteX200-10241" fmla="*/ 1873080 w 12192001"/>
              <a:gd name="connsiteY200-10242" fmla="*/ 2013741 h 2344739"/>
              <a:gd name="connsiteX201-10243" fmla="*/ 1786655 w 12192001"/>
              <a:gd name="connsiteY201-10244" fmla="*/ 2041363 h 2344739"/>
              <a:gd name="connsiteX202-10245" fmla="*/ 1738204 w 12192001"/>
              <a:gd name="connsiteY202-10246" fmla="*/ 2036312 h 2344739"/>
              <a:gd name="connsiteX203-10247" fmla="*/ 1675071 w 12192001"/>
              <a:gd name="connsiteY203-10248" fmla="*/ 2019963 h 2344739"/>
              <a:gd name="connsiteX204-10249" fmla="*/ 1608669 w 12192001"/>
              <a:gd name="connsiteY204-10250" fmla="*/ 2013066 h 2344739"/>
              <a:gd name="connsiteX205-10251" fmla="*/ 1496110 w 12192001"/>
              <a:gd name="connsiteY205-10252" fmla="*/ 1987476 h 2344739"/>
              <a:gd name="connsiteX206-10253" fmla="*/ 1149979 w 12192001"/>
              <a:gd name="connsiteY206-10254" fmla="*/ 1938041 h 2344739"/>
              <a:gd name="connsiteX207-10255" fmla="*/ 858269 w 12192001"/>
              <a:gd name="connsiteY207-10256" fmla="*/ 1928608 h 2344739"/>
              <a:gd name="connsiteX208-10257" fmla="*/ 837540 w 12192001"/>
              <a:gd name="connsiteY208-10258" fmla="*/ 1929821 h 2344739"/>
              <a:gd name="connsiteX209-10259" fmla="*/ 816809 w 12192001"/>
              <a:gd name="connsiteY209-10260" fmla="*/ 1927857 h 2344739"/>
              <a:gd name="connsiteX210-10261" fmla="*/ 811506 w 12192001"/>
              <a:gd name="connsiteY210-10262" fmla="*/ 1930751 h 2344739"/>
              <a:gd name="connsiteX211-10263" fmla="*/ 797041 w 12192001"/>
              <a:gd name="connsiteY211-10264" fmla="*/ 1930446 h 2344739"/>
              <a:gd name="connsiteX212-10265" fmla="*/ 767901 w 12192001"/>
              <a:gd name="connsiteY212-10266" fmla="*/ 1932653 h 2344739"/>
              <a:gd name="connsiteX213-10267" fmla="*/ 720047 w 12192001"/>
              <a:gd name="connsiteY213-10268" fmla="*/ 1929661 h 2344739"/>
              <a:gd name="connsiteX214-10269" fmla="*/ 719742 w 12192001"/>
              <a:gd name="connsiteY214-10270" fmla="*/ 1928399 h 2344739"/>
              <a:gd name="connsiteX215-10271" fmla="*/ 708875 w 12192001"/>
              <a:gd name="connsiteY215-10272" fmla="*/ 1922722 h 2344739"/>
              <a:gd name="connsiteX216-10273" fmla="*/ 596792 w 12192001"/>
              <a:gd name="connsiteY216-10274" fmla="*/ 1879864 h 2344739"/>
              <a:gd name="connsiteX217-10275" fmla="*/ 578535 w 12192001"/>
              <a:gd name="connsiteY217-10276" fmla="*/ 1877212 h 2344739"/>
              <a:gd name="connsiteX218-10277" fmla="*/ 571717 w 12192001"/>
              <a:gd name="connsiteY218-10278" fmla="*/ 1877401 h 2344739"/>
              <a:gd name="connsiteX219-10279" fmla="*/ 445099 w 12192001"/>
              <a:gd name="connsiteY219-10280" fmla="*/ 1839371 h 2344739"/>
              <a:gd name="connsiteX220-10281" fmla="*/ 404015 w 12192001"/>
              <a:gd name="connsiteY220-10282" fmla="*/ 1833548 h 2344739"/>
              <a:gd name="connsiteX221-10283" fmla="*/ 292435 w 12192001"/>
              <a:gd name="connsiteY221-10284" fmla="*/ 1812852 h 2344739"/>
              <a:gd name="connsiteX222-10285" fmla="*/ 118381 w 12192001"/>
              <a:gd name="connsiteY222-10286" fmla="*/ 1761047 h 2344739"/>
              <a:gd name="connsiteX223-10287" fmla="*/ 15526 w 12192001"/>
              <a:gd name="connsiteY223-10288" fmla="*/ 1758191 h 2344739"/>
              <a:gd name="connsiteX224-10289" fmla="*/ 2 w 12192001"/>
              <a:gd name="connsiteY224-10290" fmla="*/ 1752722 h 2344739"/>
              <a:gd name="connsiteX225-10291" fmla="*/ 1 w 12192001"/>
              <a:gd name="connsiteY225-10292" fmla="*/ 762497 h 2344739"/>
              <a:gd name="connsiteX226-10293" fmla="*/ 0 w 12192001"/>
              <a:gd name="connsiteY226-10294" fmla="*/ 762497 h 2344739"/>
              <a:gd name="connsiteX227-10295" fmla="*/ 0 w 12192001"/>
              <a:gd name="connsiteY227-10296" fmla="*/ 222213 h 2344739"/>
              <a:gd name="connsiteX228-10297" fmla="*/ 0 w 12192001"/>
              <a:gd name="connsiteY228-10298" fmla="*/ 0 h 2344739"/>
              <a:gd name="connsiteX0-10299" fmla="*/ 0 w 12192001"/>
              <a:gd name="connsiteY0-10300" fmla="*/ 0 h 2344739"/>
              <a:gd name="connsiteX1-10301" fmla="*/ 12192000 w 12192001"/>
              <a:gd name="connsiteY1-10302" fmla="*/ 0 h 2344739"/>
              <a:gd name="connsiteX2-10303" fmla="*/ 12192000 w 12192001"/>
              <a:gd name="connsiteY2-10304" fmla="*/ 222213 h 2344739"/>
              <a:gd name="connsiteX3-10305" fmla="*/ 12192000 w 12192001"/>
              <a:gd name="connsiteY3-10306" fmla="*/ 389190 h 2344739"/>
              <a:gd name="connsiteX4-10307" fmla="*/ 12192001 w 12192001"/>
              <a:gd name="connsiteY4-10308" fmla="*/ 579739 h 2344739"/>
              <a:gd name="connsiteX5-10309" fmla="*/ 12184838 w 12192001"/>
              <a:gd name="connsiteY5-10310" fmla="*/ 584189 h 2344739"/>
              <a:gd name="connsiteX6-10311" fmla="*/ 12155215 w 12192001"/>
              <a:gd name="connsiteY6-10312" fmla="*/ 597366 h 2344739"/>
              <a:gd name="connsiteX7-10313" fmla="*/ 12138067 w 12192001"/>
              <a:gd name="connsiteY7-10314" fmla="*/ 623179 h 2344739"/>
              <a:gd name="connsiteX8-10315" fmla="*/ 12125179 w 12192001"/>
              <a:gd name="connsiteY8-10316" fmla="*/ 624690 h 2344739"/>
              <a:gd name="connsiteX9-10317" fmla="*/ 12122859 w 12192001"/>
              <a:gd name="connsiteY9-10318" fmla="*/ 624794 h 2344739"/>
              <a:gd name="connsiteX10-10319" fmla="*/ 12115706 w 12192001"/>
              <a:gd name="connsiteY10-10320" fmla="*/ 628608 h 2344739"/>
              <a:gd name="connsiteX11-10321" fmla="*/ 12098349 w 12192001"/>
              <a:gd name="connsiteY11-10322" fmla="*/ 628139 h 2344739"/>
              <a:gd name="connsiteX12-10323" fmla="*/ 12085925 w 12192001"/>
              <a:gd name="connsiteY12-10324" fmla="*/ 636341 h 2344739"/>
              <a:gd name="connsiteX13-10325" fmla="*/ 12029925 w 12192001"/>
              <a:gd name="connsiteY13-10326" fmla="*/ 680009 h 2344739"/>
              <a:gd name="connsiteX14-10327" fmla="*/ 11994685 w 12192001"/>
              <a:gd name="connsiteY14-10328" fmla="*/ 703458 h 2344739"/>
              <a:gd name="connsiteX15-10329" fmla="*/ 11978569 w 12192001"/>
              <a:gd name="connsiteY15-10330" fmla="*/ 708161 h 2344739"/>
              <a:gd name="connsiteX16-10331" fmla="*/ 11957898 w 12192001"/>
              <a:gd name="connsiteY16-10332" fmla="*/ 717558 h 2344739"/>
              <a:gd name="connsiteX17-10333" fmla="*/ 11919306 w 12192001"/>
              <a:gd name="connsiteY17-10334" fmla="*/ 730883 h 2344739"/>
              <a:gd name="connsiteX18-10335" fmla="*/ 11902508 w 12192001"/>
              <a:gd name="connsiteY18-10336" fmla="*/ 742426 h 2344739"/>
              <a:gd name="connsiteX19-10337" fmla="*/ 11893900 w 12192001"/>
              <a:gd name="connsiteY19-10338" fmla="*/ 744791 h 2344739"/>
              <a:gd name="connsiteX20-10339" fmla="*/ 11890820 w 12192001"/>
              <a:gd name="connsiteY20-10340" fmla="*/ 755729 h 2344739"/>
              <a:gd name="connsiteX21-10341" fmla="*/ 11869628 w 12192001"/>
              <a:gd name="connsiteY21-10342" fmla="*/ 777816 h 2344739"/>
              <a:gd name="connsiteX22-10343" fmla="*/ 11812228 w 12192001"/>
              <a:gd name="connsiteY22-10344" fmla="*/ 797659 h 2344739"/>
              <a:gd name="connsiteX23-10345" fmla="*/ 11748619 w 12192001"/>
              <a:gd name="connsiteY23-10346" fmla="*/ 872002 h 2344739"/>
              <a:gd name="connsiteX24-10347" fmla="*/ 11589545 w 12192001"/>
              <a:gd name="connsiteY24-10348" fmla="*/ 963777 h 2344739"/>
              <a:gd name="connsiteX25-10349" fmla="*/ 11505669 w 12192001"/>
              <a:gd name="connsiteY25-10350" fmla="*/ 1033623 h 2344739"/>
              <a:gd name="connsiteX26-10351" fmla="*/ 11279184 w 12192001"/>
              <a:gd name="connsiteY26-10352" fmla="*/ 1223571 h 2344739"/>
              <a:gd name="connsiteX27-10353" fmla="*/ 11227161 w 12192001"/>
              <a:gd name="connsiteY27-10354" fmla="*/ 1276236 h 2344739"/>
              <a:gd name="connsiteX28-10355" fmla="*/ 11216939 w 12192001"/>
              <a:gd name="connsiteY28-10356" fmla="*/ 1275961 h 2344739"/>
              <a:gd name="connsiteX29-10357" fmla="*/ 11216036 w 12192001"/>
              <a:gd name="connsiteY29-10358" fmla="*/ 1275018 h 2344739"/>
              <a:gd name="connsiteX30-10359" fmla="*/ 11187737 w 12192001"/>
              <a:gd name="connsiteY30-10360" fmla="*/ 1292383 h 2344739"/>
              <a:gd name="connsiteX31-10361" fmla="*/ 11183353 w 12192001"/>
              <a:gd name="connsiteY31-10362" fmla="*/ 1292525 h 2344739"/>
              <a:gd name="connsiteX32-10363" fmla="*/ 11165706 w 12192001"/>
              <a:gd name="connsiteY32-10364" fmla="*/ 1306612 h 2344739"/>
              <a:gd name="connsiteX33-10365" fmla="*/ 11156163 w 12192001"/>
              <a:gd name="connsiteY33-10366" fmla="*/ 1312414 h 2344739"/>
              <a:gd name="connsiteX34-10367" fmla="*/ 11154348 w 12192001"/>
              <a:gd name="connsiteY34-10368" fmla="*/ 1317097 h 2344739"/>
              <a:gd name="connsiteX35-10369" fmla="*/ 11139813 w 12192001"/>
              <a:gd name="connsiteY35-10370" fmla="*/ 1324115 h 2344739"/>
              <a:gd name="connsiteX36-10371" fmla="*/ 11137813 w 12192001"/>
              <a:gd name="connsiteY36-10372" fmla="*/ 1323772 h 2344739"/>
              <a:gd name="connsiteX37-10373" fmla="*/ 11127060 w 12192001"/>
              <a:gd name="connsiteY37-10374" fmla="*/ 1333832 h 2344739"/>
              <a:gd name="connsiteX38-10375" fmla="*/ 11119543 w 12192001"/>
              <a:gd name="connsiteY38-10376" fmla="*/ 1347424 h 2344739"/>
              <a:gd name="connsiteX39-10377" fmla="*/ 10893535 w 12192001"/>
              <a:gd name="connsiteY39-10378" fmla="*/ 1473399 h 2344739"/>
              <a:gd name="connsiteX40-10379" fmla="*/ 10772152 w 12192001"/>
              <a:gd name="connsiteY40-10380" fmla="*/ 1523191 h 2344739"/>
              <a:gd name="connsiteX41-10381" fmla="*/ 10626520 w 12192001"/>
              <a:gd name="connsiteY41-10382" fmla="*/ 1559229 h 2344739"/>
              <a:gd name="connsiteX42-10383" fmla="*/ 10580747 w 12192001"/>
              <a:gd name="connsiteY42-10384" fmla="*/ 1568689 h 2344739"/>
              <a:gd name="connsiteX43-10385" fmla="*/ 10546642 w 12192001"/>
              <a:gd name="connsiteY43-10386" fmla="*/ 1598423 h 2344739"/>
              <a:gd name="connsiteX44-10387" fmla="*/ 10528495 w 12192001"/>
              <a:gd name="connsiteY44-10388" fmla="*/ 1596907 h 2344739"/>
              <a:gd name="connsiteX45-10389" fmla="*/ 10525298 w 12192001"/>
              <a:gd name="connsiteY45-10390" fmla="*/ 1596411 h 2344739"/>
              <a:gd name="connsiteX46-10391" fmla="*/ 10513981 w 12192001"/>
              <a:gd name="connsiteY46-10392" fmla="*/ 1599537 h 2344739"/>
              <a:gd name="connsiteX47-10393" fmla="*/ 10490587 w 12192001"/>
              <a:gd name="connsiteY47-10394" fmla="*/ 1594156 h 2344739"/>
              <a:gd name="connsiteX48-10395" fmla="*/ 10470270 w 12192001"/>
              <a:gd name="connsiteY48-10396" fmla="*/ 1601693 h 2344739"/>
              <a:gd name="connsiteX49-10397" fmla="*/ 10375894 w 12192001"/>
              <a:gd name="connsiteY49-10398" fmla="*/ 1644598 h 2344739"/>
              <a:gd name="connsiteX50-10399" fmla="*/ 10318190 w 12192001"/>
              <a:gd name="connsiteY50-10400" fmla="*/ 1666221 h 2344739"/>
              <a:gd name="connsiteX51-10401" fmla="*/ 10294319 w 12192001"/>
              <a:gd name="connsiteY51-10402" fmla="*/ 1668079 h 2344739"/>
              <a:gd name="connsiteX52-10403" fmla="*/ 10262295 w 12192001"/>
              <a:gd name="connsiteY52-10404" fmla="*/ 1674948 h 2344739"/>
              <a:gd name="connsiteX53-10405" fmla="*/ 10204270 w 12192001"/>
              <a:gd name="connsiteY53-10406" fmla="*/ 1682149 h 2344739"/>
              <a:gd name="connsiteX54-10407" fmla="*/ 10176611 w 12192001"/>
              <a:gd name="connsiteY54-10408" fmla="*/ 1692943 h 2344739"/>
              <a:gd name="connsiteX55-10409" fmla="*/ 10163922 w 12192001"/>
              <a:gd name="connsiteY55-10410" fmla="*/ 1693739 h 2344739"/>
              <a:gd name="connsiteX56-10411" fmla="*/ 10155160 w 12192001"/>
              <a:gd name="connsiteY56-10412" fmla="*/ 1707487 h 2344739"/>
              <a:gd name="connsiteX57-10413" fmla="*/ 10117119 w 12192001"/>
              <a:gd name="connsiteY57-10414" fmla="*/ 1731142 h 2344739"/>
              <a:gd name="connsiteX58-10415" fmla="*/ 10100445 w 12192001"/>
              <a:gd name="connsiteY58-10416" fmla="*/ 1742432 h 2344739"/>
              <a:gd name="connsiteX59-10417" fmla="*/ 10082169 w 12192001"/>
              <a:gd name="connsiteY59-10418" fmla="*/ 1743296 h 2344739"/>
              <a:gd name="connsiteX60-10419" fmla="*/ 10039240 w 12192001"/>
              <a:gd name="connsiteY60-10420" fmla="*/ 1741632 h 2344739"/>
              <a:gd name="connsiteX61-10421" fmla="*/ 9960019 w 12192001"/>
              <a:gd name="connsiteY61-10422" fmla="*/ 1757147 h 2344739"/>
              <a:gd name="connsiteX62-10423" fmla="*/ 9847792 w 12192001"/>
              <a:gd name="connsiteY62-10424" fmla="*/ 1763915 h 2344739"/>
              <a:gd name="connsiteX63-10425" fmla="*/ 9728309 w 12192001"/>
              <a:gd name="connsiteY63-10426" fmla="*/ 1784122 h 2344739"/>
              <a:gd name="connsiteX64-10427" fmla="*/ 9584507 w 12192001"/>
              <a:gd name="connsiteY64-10428" fmla="*/ 1795542 h 2344739"/>
              <a:gd name="connsiteX65-10429" fmla="*/ 9343052 w 12192001"/>
              <a:gd name="connsiteY65-10430" fmla="*/ 1841244 h 2344739"/>
              <a:gd name="connsiteX66-10431" fmla="*/ 9231370 w 12192001"/>
              <a:gd name="connsiteY66-10432" fmla="*/ 1893149 h 2344739"/>
              <a:gd name="connsiteX67-10433" fmla="*/ 9194810 w 12192001"/>
              <a:gd name="connsiteY67-10434" fmla="*/ 1903228 h 2344739"/>
              <a:gd name="connsiteX68-10435" fmla="*/ 9189246 w 12192001"/>
              <a:gd name="connsiteY68-10436" fmla="*/ 1912467 h 2344739"/>
              <a:gd name="connsiteX69-10437" fmla="*/ 9113812 w 12192001"/>
              <a:gd name="connsiteY69-10438" fmla="*/ 1919069 h 2344739"/>
              <a:gd name="connsiteX70-10439" fmla="*/ 9053453 w 12192001"/>
              <a:gd name="connsiteY70-10440" fmla="*/ 1910755 h 2344739"/>
              <a:gd name="connsiteX71-10441" fmla="*/ 9005486 w 12192001"/>
              <a:gd name="connsiteY71-10442" fmla="*/ 1914040 h 2344739"/>
              <a:gd name="connsiteX72-10443" fmla="*/ 9005201 w 12192001"/>
              <a:gd name="connsiteY72-10444" fmla="*/ 1913800 h 2344739"/>
              <a:gd name="connsiteX73-10445" fmla="*/ 8996232 w 12192001"/>
              <a:gd name="connsiteY73-10446" fmla="*/ 1915011 h 2344739"/>
              <a:gd name="connsiteX74-10447" fmla="*/ 8990394 w 12192001"/>
              <a:gd name="connsiteY74-10448" fmla="*/ 1917072 h 2344739"/>
              <a:gd name="connsiteX75-10449" fmla="*/ 8974337 w 12192001"/>
              <a:gd name="connsiteY75-10450" fmla="*/ 1920298 h 2344739"/>
              <a:gd name="connsiteX76-10451" fmla="*/ 8968011 w 12192001"/>
              <a:gd name="connsiteY76-10452" fmla="*/ 1919598 h 2344739"/>
              <a:gd name="connsiteX77-10453" fmla="*/ 8963048 w 12192001"/>
              <a:gd name="connsiteY77-10454" fmla="*/ 1917373 h 2344739"/>
              <a:gd name="connsiteX78-10455" fmla="*/ 8928988 w 12192001"/>
              <a:gd name="connsiteY78-10456" fmla="*/ 1914185 h 2344739"/>
              <a:gd name="connsiteX79-10457" fmla="*/ 8752444 w 12192001"/>
              <a:gd name="connsiteY79-10458" fmla="*/ 1933417 h 2344739"/>
              <a:gd name="connsiteX80-10459" fmla="*/ 8707847 w 12192001"/>
              <a:gd name="connsiteY80-10460" fmla="*/ 1935518 h 2344739"/>
              <a:gd name="connsiteX81-10461" fmla="*/ 8596071 w 12192001"/>
              <a:gd name="connsiteY81-10462" fmla="*/ 1944090 h 2344739"/>
              <a:gd name="connsiteX82-10463" fmla="*/ 8525230 w 12192001"/>
              <a:gd name="connsiteY82-10464" fmla="*/ 1929248 h 2344739"/>
              <a:gd name="connsiteX83-10465" fmla="*/ 8510983 w 12192001"/>
              <a:gd name="connsiteY83-10466" fmla="*/ 1935163 h 2344739"/>
              <a:gd name="connsiteX84-10467" fmla="*/ 8506167 w 12192001"/>
              <a:gd name="connsiteY84-10468" fmla="*/ 1938164 h 2344739"/>
              <a:gd name="connsiteX85-10469" fmla="*/ 8497968 w 12192001"/>
              <a:gd name="connsiteY85-10470" fmla="*/ 1940902 h 2344739"/>
              <a:gd name="connsiteX86-10471" fmla="*/ 8497594 w 12192001"/>
              <a:gd name="connsiteY86-10472" fmla="*/ 1940723 h 2344739"/>
              <a:gd name="connsiteX87-10473" fmla="*/ 8490249 w 12192001"/>
              <a:gd name="connsiteY87-10474" fmla="*/ 1943773 h 2344739"/>
              <a:gd name="connsiteX88-10475" fmla="*/ 8367182 w 12192001"/>
              <a:gd name="connsiteY88-10476" fmla="*/ 1957815 h 2344739"/>
              <a:gd name="connsiteX89-10477" fmla="*/ 8353799 w 12192001"/>
              <a:gd name="connsiteY89-10478" fmla="*/ 1958009 h 2344739"/>
              <a:gd name="connsiteX90-10479" fmla="*/ 8352373 w 12192001"/>
              <a:gd name="connsiteY90-10480" fmla="*/ 1957169 h 2344739"/>
              <a:gd name="connsiteX91-10481" fmla="*/ 8320104 w 12192001"/>
              <a:gd name="connsiteY91-10482" fmla="*/ 1974587 h 2344739"/>
              <a:gd name="connsiteX92-10483" fmla="*/ 8314433 w 12192001"/>
              <a:gd name="connsiteY92-10484" fmla="*/ 1974913 h 2344739"/>
              <a:gd name="connsiteX93-10485" fmla="*/ 8295174 w 12192001"/>
              <a:gd name="connsiteY93-10486" fmla="*/ 1988808 h 2344739"/>
              <a:gd name="connsiteX94-10487" fmla="*/ 8284276 w 12192001"/>
              <a:gd name="connsiteY94-10488" fmla="*/ 1994631 h 2344739"/>
              <a:gd name="connsiteX95-10489" fmla="*/ 8283150 w 12192001"/>
              <a:gd name="connsiteY95-10490" fmla="*/ 1999074 h 2344739"/>
              <a:gd name="connsiteX96-10491" fmla="*/ 8266076 w 12192001"/>
              <a:gd name="connsiteY96-10492" fmla="*/ 2006249 h 2344739"/>
              <a:gd name="connsiteX97-10493" fmla="*/ 8263377 w 12192001"/>
              <a:gd name="connsiteY97-10494" fmla="*/ 2006019 h 2344739"/>
              <a:gd name="connsiteX98-10495" fmla="*/ 8252033 w 12192001"/>
              <a:gd name="connsiteY98-10496" fmla="*/ 2015862 h 2344739"/>
              <a:gd name="connsiteX99-10497" fmla="*/ 8245834 w 12192001"/>
              <a:gd name="connsiteY99-10498" fmla="*/ 2028854 h 2344739"/>
              <a:gd name="connsiteX100-10499" fmla="*/ 8090272 w 12192001"/>
              <a:gd name="connsiteY100-10500" fmla="*/ 2075015 h 2344739"/>
              <a:gd name="connsiteX101-10501" fmla="*/ 7905407 w 12192001"/>
              <a:gd name="connsiteY101-10502" fmla="*/ 2116988 h 2344739"/>
              <a:gd name="connsiteX102-10503" fmla="*/ 7718745 w 12192001"/>
              <a:gd name="connsiteY102-10504" fmla="*/ 2142703 h 2344739"/>
              <a:gd name="connsiteX103-10505" fmla="*/ 7614347 w 12192001"/>
              <a:gd name="connsiteY103-10506" fmla="*/ 2139232 h 2344739"/>
              <a:gd name="connsiteX104-10507" fmla="*/ 7527543 w 12192001"/>
              <a:gd name="connsiteY104-10508" fmla="*/ 2145060 h 2344739"/>
              <a:gd name="connsiteX105-10509" fmla="*/ 7519571 w 12192001"/>
              <a:gd name="connsiteY105-10510" fmla="*/ 2147613 h 2344739"/>
              <a:gd name="connsiteX106-10511" fmla="*/ 7507411 w 12192001"/>
              <a:gd name="connsiteY106-10512" fmla="*/ 2148948 h 2344739"/>
              <a:gd name="connsiteX107-10513" fmla="*/ 7507040 w 12192001"/>
              <a:gd name="connsiteY107-10514" fmla="*/ 2148621 h 2344739"/>
              <a:gd name="connsiteX108-10515" fmla="*/ 7495795 w 12192001"/>
              <a:gd name="connsiteY108-10516" fmla="*/ 2150573 h 2344739"/>
              <a:gd name="connsiteX109-10517" fmla="*/ 7405391 w 12192001"/>
              <a:gd name="connsiteY109-10518" fmla="*/ 2142468 h 2344739"/>
              <a:gd name="connsiteX110-10519" fmla="*/ 7218559 w 12192001"/>
              <a:gd name="connsiteY110-10520" fmla="*/ 2156680 h 2344739"/>
              <a:gd name="connsiteX111-10521" fmla="*/ 7201101 w 12192001"/>
              <a:gd name="connsiteY111-10522" fmla="*/ 2161230 h 2344739"/>
              <a:gd name="connsiteX112-10523" fmla="*/ 7197004 w 12192001"/>
              <a:gd name="connsiteY112-10524" fmla="*/ 2166588 h 2344739"/>
              <a:gd name="connsiteX113-10525" fmla="*/ 7170808 w 12192001"/>
              <a:gd name="connsiteY113-10526" fmla="*/ 2171236 h 2344739"/>
              <a:gd name="connsiteX114-10527" fmla="*/ 7096988 w 12192001"/>
              <a:gd name="connsiteY114-10528" fmla="*/ 2183464 h 2344739"/>
              <a:gd name="connsiteX115-10529" fmla="*/ 7018496 w 12192001"/>
              <a:gd name="connsiteY115-10530" fmla="*/ 2183090 h 2344739"/>
              <a:gd name="connsiteX116-10531" fmla="*/ 6904146 w 12192001"/>
              <a:gd name="connsiteY116-10532" fmla="*/ 2212596 h 2344739"/>
              <a:gd name="connsiteX117-10533" fmla="*/ 6708222 w 12192001"/>
              <a:gd name="connsiteY117-10534" fmla="*/ 2240551 h 2344739"/>
              <a:gd name="connsiteX118-10535" fmla="*/ 6549454 w 12192001"/>
              <a:gd name="connsiteY118-10536" fmla="*/ 2269327 h 2344739"/>
              <a:gd name="connsiteX119-10537" fmla="*/ 6317560 w 12192001"/>
              <a:gd name="connsiteY119-10538" fmla="*/ 2316127 h 2344739"/>
              <a:gd name="connsiteX120-10539" fmla="*/ 6168674 w 12192001"/>
              <a:gd name="connsiteY120-10540" fmla="*/ 2318214 h 2344739"/>
              <a:gd name="connsiteX121-10541" fmla="*/ 6073848 w 12192001"/>
              <a:gd name="connsiteY121-10542" fmla="*/ 2338676 h 2344739"/>
              <a:gd name="connsiteX122-10543" fmla="*/ 6068529 w 12192001"/>
              <a:gd name="connsiteY122-10544" fmla="*/ 2337139 h 2344739"/>
              <a:gd name="connsiteX123-10545" fmla="*/ 6048638 w 12192001"/>
              <a:gd name="connsiteY123-10546" fmla="*/ 2337822 h 2344739"/>
              <a:gd name="connsiteX124-10547" fmla="*/ 6041285 w 12192001"/>
              <a:gd name="connsiteY124-10548" fmla="*/ 2329473 h 2344739"/>
              <a:gd name="connsiteX125-10549" fmla="*/ 6010090 w 12192001"/>
              <a:gd name="connsiteY125-10550" fmla="*/ 2324380 h 2344739"/>
              <a:gd name="connsiteX126-10551" fmla="*/ 5957375 w 12192001"/>
              <a:gd name="connsiteY126-10552" fmla="*/ 2328024 h 2344739"/>
              <a:gd name="connsiteX127-10553" fmla="*/ 5758919 w 12192001"/>
              <a:gd name="connsiteY127-10554" fmla="*/ 2343716 h 2344739"/>
              <a:gd name="connsiteX128-10555" fmla="*/ 5626960 w 12192001"/>
              <a:gd name="connsiteY128-10556" fmla="*/ 2344739 h 2344739"/>
              <a:gd name="connsiteX129-10557" fmla="*/ 5470906 w 12192001"/>
              <a:gd name="connsiteY129-10558" fmla="*/ 2330719 h 2344739"/>
              <a:gd name="connsiteX130-10559" fmla="*/ 5432761 w 12192001"/>
              <a:gd name="connsiteY130-10560" fmla="*/ 2319466 h 2344739"/>
              <a:gd name="connsiteX131-10561" fmla="*/ 5381669 w 12192001"/>
              <a:gd name="connsiteY131-10562" fmla="*/ 2301764 h 2344739"/>
              <a:gd name="connsiteX132-10563" fmla="*/ 5261764 w 12192001"/>
              <a:gd name="connsiteY132-10564" fmla="*/ 2281347 h 2344739"/>
              <a:gd name="connsiteX133-10565" fmla="*/ 5222961 w 12192001"/>
              <a:gd name="connsiteY133-10566" fmla="*/ 2270223 h 2344739"/>
              <a:gd name="connsiteX134-10567" fmla="*/ 5174660 w 12192001"/>
              <a:gd name="connsiteY134-10568" fmla="*/ 2267233 h 2344739"/>
              <a:gd name="connsiteX135-10569" fmla="*/ 5156554 w 12192001"/>
              <a:gd name="connsiteY135-10570" fmla="*/ 2260010 h 2344739"/>
              <a:gd name="connsiteX136-10571" fmla="*/ 5142599 w 12192001"/>
              <a:gd name="connsiteY136-10572" fmla="*/ 2256610 h 2344739"/>
              <a:gd name="connsiteX137-10573" fmla="*/ 5139596 w 12192001"/>
              <a:gd name="connsiteY137-10574" fmla="*/ 2254509 h 2344739"/>
              <a:gd name="connsiteX138-10575" fmla="*/ 5121659 w 12192001"/>
              <a:gd name="connsiteY138-10576" fmla="*/ 2243656 h 2344739"/>
              <a:gd name="connsiteX139-10577" fmla="*/ 5065790 w 12192001"/>
              <a:gd name="connsiteY139-10578" fmla="*/ 2250227 h 2344739"/>
              <a:gd name="connsiteX140-10579" fmla="*/ 5011514 w 12192001"/>
              <a:gd name="connsiteY140-10580" fmla="*/ 2233846 h 2344739"/>
              <a:gd name="connsiteX141-10581" fmla="*/ 4840441 w 12192001"/>
              <a:gd name="connsiteY141-10582" fmla="*/ 2209829 h 2344739"/>
              <a:gd name="connsiteX142-10583" fmla="*/ 4762447 w 12192001"/>
              <a:gd name="connsiteY142-10584" fmla="*/ 2182061 h 2344739"/>
              <a:gd name="connsiteX143-10585" fmla="*/ 4723186 w 12192001"/>
              <a:gd name="connsiteY143-10586" fmla="*/ 2173047 h 2344739"/>
              <a:gd name="connsiteX144-10587" fmla="*/ 4721176 w 12192001"/>
              <a:gd name="connsiteY144-10588" fmla="*/ 2172298 h 2344739"/>
              <a:gd name="connsiteX145-10589" fmla="*/ 4722111 w 12192001"/>
              <a:gd name="connsiteY145-10590" fmla="*/ 2172087 h 2344739"/>
              <a:gd name="connsiteX146-10591" fmla="*/ 4717202 w 12192001"/>
              <a:gd name="connsiteY146-10592" fmla="*/ 2170817 h 2344739"/>
              <a:gd name="connsiteX147-10593" fmla="*/ 4721176 w 12192001"/>
              <a:gd name="connsiteY147-10594" fmla="*/ 2172298 h 2344739"/>
              <a:gd name="connsiteX148-10595" fmla="*/ 4715526 w 12192001"/>
              <a:gd name="connsiteY148-10596" fmla="*/ 2173573 h 2344739"/>
              <a:gd name="connsiteX149-10597" fmla="*/ 4515814 w 12192001"/>
              <a:gd name="connsiteY149-10598" fmla="*/ 2163671 h 2344739"/>
              <a:gd name="connsiteX150-10599" fmla="*/ 4428543 w 12192001"/>
              <a:gd name="connsiteY150-10600" fmla="*/ 2153020 h 2344739"/>
              <a:gd name="connsiteX151-10601" fmla="*/ 4362875 w 12192001"/>
              <a:gd name="connsiteY151-10602" fmla="*/ 2151674 h 2344739"/>
              <a:gd name="connsiteX152-10603" fmla="*/ 4316966 w 12192001"/>
              <a:gd name="connsiteY152-10604" fmla="*/ 2158289 h 2344739"/>
              <a:gd name="connsiteX153-10605" fmla="*/ 4315110 w 12192001"/>
              <a:gd name="connsiteY153-10606" fmla="*/ 2156948 h 2344739"/>
              <a:gd name="connsiteX154-10607" fmla="*/ 4295144 w 12192001"/>
              <a:gd name="connsiteY154-10608" fmla="*/ 2155069 h 2344739"/>
              <a:gd name="connsiteX155-10609" fmla="*/ 4290064 w 12192001"/>
              <a:gd name="connsiteY155-10610" fmla="*/ 2157986 h 2344739"/>
              <a:gd name="connsiteX156-10611" fmla="*/ 4276142 w 12192001"/>
              <a:gd name="connsiteY156-10612" fmla="*/ 2157740 h 2344739"/>
              <a:gd name="connsiteX157-10613" fmla="*/ 4248117 w 12192001"/>
              <a:gd name="connsiteY157-10614" fmla="*/ 2160064 h 2344739"/>
              <a:gd name="connsiteX158-10615" fmla="*/ 4202051 w 12192001"/>
              <a:gd name="connsiteY158-10616" fmla="*/ 2157269 h 2344739"/>
              <a:gd name="connsiteX159-10617" fmla="*/ 4201745 w 12192001"/>
              <a:gd name="connsiteY159-10618" fmla="*/ 2156010 h 2344739"/>
              <a:gd name="connsiteX160-10619" fmla="*/ 4191248 w 12192001"/>
              <a:gd name="connsiteY160-10620" fmla="*/ 2150376 h 2344739"/>
              <a:gd name="connsiteX161-10621" fmla="*/ 4142745 w 12192001"/>
              <a:gd name="connsiteY161-10622" fmla="*/ 2134511 h 2344739"/>
              <a:gd name="connsiteX162-10623" fmla="*/ 4083097 w 12192001"/>
              <a:gd name="connsiteY162-10624" fmla="*/ 2107978 h 2344739"/>
              <a:gd name="connsiteX163-10625" fmla="*/ 4074546 w 12192001"/>
              <a:gd name="connsiteY163-10626" fmla="*/ 2107143 h 2344739"/>
              <a:gd name="connsiteX164-10627" fmla="*/ 4074427 w 12192001"/>
              <a:gd name="connsiteY164-10628" fmla="*/ 2106844 h 2344739"/>
              <a:gd name="connsiteX165-10629" fmla="*/ 4065510 w 12192001"/>
              <a:gd name="connsiteY165-10630" fmla="*/ 2105400 h 2344739"/>
              <a:gd name="connsiteX166-10631" fmla="*/ 4058954 w 12192001"/>
              <a:gd name="connsiteY166-10632" fmla="*/ 2105618 h 2344739"/>
              <a:gd name="connsiteX167-10633" fmla="*/ 4042364 w 12192001"/>
              <a:gd name="connsiteY167-10634" fmla="*/ 2103997 h 2344739"/>
              <a:gd name="connsiteX168-10635" fmla="*/ 4036997 w 12192001"/>
              <a:gd name="connsiteY168-10636" fmla="*/ 2101563 h 2344739"/>
              <a:gd name="connsiteX169-10637" fmla="*/ 4035363 w 12192001"/>
              <a:gd name="connsiteY169-10638" fmla="*/ 2097896 h 2344739"/>
              <a:gd name="connsiteX170-10639" fmla="*/ 4033778 w 12192001"/>
              <a:gd name="connsiteY170-10640" fmla="*/ 2098131 h 2344739"/>
              <a:gd name="connsiteX171-10641" fmla="*/ 4004538 w 12192001"/>
              <a:gd name="connsiteY171-10642" fmla="*/ 2085563 h 2344739"/>
              <a:gd name="connsiteX172-10643" fmla="*/ 3936846 w 12192001"/>
              <a:gd name="connsiteY172-10644" fmla="*/ 2068106 h 2344739"/>
              <a:gd name="connsiteX173-10645" fmla="*/ 3897275 w 12192001"/>
              <a:gd name="connsiteY173-10646" fmla="*/ 2062451 h 2344739"/>
              <a:gd name="connsiteX174-10647" fmla="*/ 3789760 w 12192001"/>
              <a:gd name="connsiteY174-10648" fmla="*/ 2042213 h 2344739"/>
              <a:gd name="connsiteX175-10649" fmla="*/ 3682513 w 12192001"/>
              <a:gd name="connsiteY175-10650" fmla="*/ 2018290 h 2344739"/>
              <a:gd name="connsiteX176-10651" fmla="*/ 3610035 w 12192001"/>
              <a:gd name="connsiteY176-10652" fmla="*/ 1986019 h 2344739"/>
              <a:gd name="connsiteX177-10653" fmla="*/ 3603855 w 12192001"/>
              <a:gd name="connsiteY177-10654" fmla="*/ 1987381 h 2344739"/>
              <a:gd name="connsiteX178-10655" fmla="*/ 3594736 w 12192001"/>
              <a:gd name="connsiteY178-10656" fmla="*/ 1987545 h 2344739"/>
              <a:gd name="connsiteX179-10657" fmla="*/ 3594501 w 12192001"/>
              <a:gd name="connsiteY179-10658" fmla="*/ 1987276 h 2344739"/>
              <a:gd name="connsiteX180-10659" fmla="*/ 3585978 w 12192001"/>
              <a:gd name="connsiteY180-10660" fmla="*/ 1987966 h 2344739"/>
              <a:gd name="connsiteX181-10661" fmla="*/ 3536135 w 12192001"/>
              <a:gd name="connsiteY181-10662" fmla="*/ 1978267 h 2344739"/>
              <a:gd name="connsiteX182-10663" fmla="*/ 3473223 w 12192001"/>
              <a:gd name="connsiteY182-10664" fmla="*/ 1974606 h 2344739"/>
              <a:gd name="connsiteX183-10665" fmla="*/ 3400728 w 12192001"/>
              <a:gd name="connsiteY183-10666" fmla="*/ 1962558 h 2344739"/>
              <a:gd name="connsiteX184-10667" fmla="*/ 3363888 w 12192001"/>
              <a:gd name="connsiteY184-10668" fmla="*/ 1979510 h 2344739"/>
              <a:gd name="connsiteX185-10669" fmla="*/ 3344026 w 12192001"/>
              <a:gd name="connsiteY185-10670" fmla="*/ 1981192 h 2344739"/>
              <a:gd name="connsiteX186-10671" fmla="*/ 3341698 w 12192001"/>
              <a:gd name="connsiteY186-10672" fmla="*/ 1980217 h 2344739"/>
              <a:gd name="connsiteX187-10673" fmla="*/ 3262356 w 12192001"/>
              <a:gd name="connsiteY187-10674" fmla="*/ 1986094 h 2344739"/>
              <a:gd name="connsiteX188-10675" fmla="*/ 3142556 w 12192001"/>
              <a:gd name="connsiteY188-10676" fmla="*/ 1993869 h 2344739"/>
              <a:gd name="connsiteX189-10677" fmla="*/ 3030291 w 12192001"/>
              <a:gd name="connsiteY189-10678" fmla="*/ 1996512 h 2344739"/>
              <a:gd name="connsiteX190-10679" fmla="*/ 2781569 w 12192001"/>
              <a:gd name="connsiteY190-10680" fmla="*/ 2018333 h 2344739"/>
              <a:gd name="connsiteX191-10681" fmla="*/ 2646527 w 12192001"/>
              <a:gd name="connsiteY191-10682" fmla="*/ 2028869 h 2344739"/>
              <a:gd name="connsiteX192-10683" fmla="*/ 2568028 w 12192001"/>
              <a:gd name="connsiteY192-10684" fmla="*/ 2002628 h 2344739"/>
              <a:gd name="connsiteX193-10685" fmla="*/ 2443255 w 12192001"/>
              <a:gd name="connsiteY193-10686" fmla="*/ 2016529 h 2344739"/>
              <a:gd name="connsiteX194-10687" fmla="*/ 2315112 w 12192001"/>
              <a:gd name="connsiteY194-10688" fmla="*/ 2024996 h 2344739"/>
              <a:gd name="connsiteX195-10689" fmla="*/ 2208578 w 12192001"/>
              <a:gd name="connsiteY195-10690" fmla="*/ 2019763 h 2344739"/>
              <a:gd name="connsiteX196-10691" fmla="*/ 2094665 w 12192001"/>
              <a:gd name="connsiteY196-10692" fmla="*/ 2003052 h 2344739"/>
              <a:gd name="connsiteX197-10693" fmla="*/ 1997356 w 12192001"/>
              <a:gd name="connsiteY197-10694" fmla="*/ 1995032 h 2344739"/>
              <a:gd name="connsiteX198-10695" fmla="*/ 1928172 w 12192001"/>
              <a:gd name="connsiteY198-10696" fmla="*/ 2016977 h 2344739"/>
              <a:gd name="connsiteX199-10697" fmla="*/ 1921650 w 12192001"/>
              <a:gd name="connsiteY199-10698" fmla="*/ 2012146 h 2344739"/>
              <a:gd name="connsiteX200-10699" fmla="*/ 1873080 w 12192001"/>
              <a:gd name="connsiteY200-10700" fmla="*/ 2013741 h 2344739"/>
              <a:gd name="connsiteX201-10701" fmla="*/ 1786655 w 12192001"/>
              <a:gd name="connsiteY201-10702" fmla="*/ 2041363 h 2344739"/>
              <a:gd name="connsiteX202-10703" fmla="*/ 1738204 w 12192001"/>
              <a:gd name="connsiteY202-10704" fmla="*/ 2036312 h 2344739"/>
              <a:gd name="connsiteX203-10705" fmla="*/ 1675071 w 12192001"/>
              <a:gd name="connsiteY203-10706" fmla="*/ 2019963 h 2344739"/>
              <a:gd name="connsiteX204-10707" fmla="*/ 1608669 w 12192001"/>
              <a:gd name="connsiteY204-10708" fmla="*/ 2013066 h 2344739"/>
              <a:gd name="connsiteX205-10709" fmla="*/ 1496110 w 12192001"/>
              <a:gd name="connsiteY205-10710" fmla="*/ 1987476 h 2344739"/>
              <a:gd name="connsiteX206-10711" fmla="*/ 1149979 w 12192001"/>
              <a:gd name="connsiteY206-10712" fmla="*/ 1938041 h 2344739"/>
              <a:gd name="connsiteX207-10713" fmla="*/ 858269 w 12192001"/>
              <a:gd name="connsiteY207-10714" fmla="*/ 1928608 h 2344739"/>
              <a:gd name="connsiteX208-10715" fmla="*/ 837540 w 12192001"/>
              <a:gd name="connsiteY208-10716" fmla="*/ 1929821 h 2344739"/>
              <a:gd name="connsiteX209-10717" fmla="*/ 816809 w 12192001"/>
              <a:gd name="connsiteY209-10718" fmla="*/ 1927857 h 2344739"/>
              <a:gd name="connsiteX210-10719" fmla="*/ 811506 w 12192001"/>
              <a:gd name="connsiteY210-10720" fmla="*/ 1930751 h 2344739"/>
              <a:gd name="connsiteX211-10721" fmla="*/ 767901 w 12192001"/>
              <a:gd name="connsiteY211-10722" fmla="*/ 1932653 h 2344739"/>
              <a:gd name="connsiteX212-10723" fmla="*/ 720047 w 12192001"/>
              <a:gd name="connsiteY212-10724" fmla="*/ 1929661 h 2344739"/>
              <a:gd name="connsiteX213-10725" fmla="*/ 719742 w 12192001"/>
              <a:gd name="connsiteY213-10726" fmla="*/ 1928399 h 2344739"/>
              <a:gd name="connsiteX214-10727" fmla="*/ 708875 w 12192001"/>
              <a:gd name="connsiteY214-10728" fmla="*/ 1922722 h 2344739"/>
              <a:gd name="connsiteX215-10729" fmla="*/ 596792 w 12192001"/>
              <a:gd name="connsiteY215-10730" fmla="*/ 1879864 h 2344739"/>
              <a:gd name="connsiteX216-10731" fmla="*/ 578535 w 12192001"/>
              <a:gd name="connsiteY216-10732" fmla="*/ 1877212 h 2344739"/>
              <a:gd name="connsiteX217-10733" fmla="*/ 571717 w 12192001"/>
              <a:gd name="connsiteY217-10734" fmla="*/ 1877401 h 2344739"/>
              <a:gd name="connsiteX218-10735" fmla="*/ 445099 w 12192001"/>
              <a:gd name="connsiteY218-10736" fmla="*/ 1839371 h 2344739"/>
              <a:gd name="connsiteX219-10737" fmla="*/ 404015 w 12192001"/>
              <a:gd name="connsiteY219-10738" fmla="*/ 1833548 h 2344739"/>
              <a:gd name="connsiteX220-10739" fmla="*/ 292435 w 12192001"/>
              <a:gd name="connsiteY220-10740" fmla="*/ 1812852 h 2344739"/>
              <a:gd name="connsiteX221-10741" fmla="*/ 118381 w 12192001"/>
              <a:gd name="connsiteY221-10742" fmla="*/ 1761047 h 2344739"/>
              <a:gd name="connsiteX222-10743" fmla="*/ 15526 w 12192001"/>
              <a:gd name="connsiteY222-10744" fmla="*/ 1758191 h 2344739"/>
              <a:gd name="connsiteX223-10745" fmla="*/ 2 w 12192001"/>
              <a:gd name="connsiteY223-10746" fmla="*/ 1752722 h 2344739"/>
              <a:gd name="connsiteX224-10747" fmla="*/ 1 w 12192001"/>
              <a:gd name="connsiteY224-10748" fmla="*/ 762497 h 2344739"/>
              <a:gd name="connsiteX225-10749" fmla="*/ 0 w 12192001"/>
              <a:gd name="connsiteY225-10750" fmla="*/ 762497 h 2344739"/>
              <a:gd name="connsiteX226-10751" fmla="*/ 0 w 12192001"/>
              <a:gd name="connsiteY226-10752" fmla="*/ 222213 h 2344739"/>
              <a:gd name="connsiteX227-10753" fmla="*/ 0 w 12192001"/>
              <a:gd name="connsiteY227-10754" fmla="*/ 0 h 2344739"/>
              <a:gd name="connsiteX0-10755" fmla="*/ 0 w 12192001"/>
              <a:gd name="connsiteY0-10756" fmla="*/ 0 h 2344739"/>
              <a:gd name="connsiteX1-10757" fmla="*/ 12192000 w 12192001"/>
              <a:gd name="connsiteY1-10758" fmla="*/ 0 h 2344739"/>
              <a:gd name="connsiteX2-10759" fmla="*/ 12192000 w 12192001"/>
              <a:gd name="connsiteY2-10760" fmla="*/ 222213 h 2344739"/>
              <a:gd name="connsiteX3-10761" fmla="*/ 12192000 w 12192001"/>
              <a:gd name="connsiteY3-10762" fmla="*/ 389190 h 2344739"/>
              <a:gd name="connsiteX4-10763" fmla="*/ 12192001 w 12192001"/>
              <a:gd name="connsiteY4-10764" fmla="*/ 579739 h 2344739"/>
              <a:gd name="connsiteX5-10765" fmla="*/ 12184838 w 12192001"/>
              <a:gd name="connsiteY5-10766" fmla="*/ 584189 h 2344739"/>
              <a:gd name="connsiteX6-10767" fmla="*/ 12155215 w 12192001"/>
              <a:gd name="connsiteY6-10768" fmla="*/ 597366 h 2344739"/>
              <a:gd name="connsiteX7-10769" fmla="*/ 12138067 w 12192001"/>
              <a:gd name="connsiteY7-10770" fmla="*/ 623179 h 2344739"/>
              <a:gd name="connsiteX8-10771" fmla="*/ 12125179 w 12192001"/>
              <a:gd name="connsiteY8-10772" fmla="*/ 624690 h 2344739"/>
              <a:gd name="connsiteX9-10773" fmla="*/ 12122859 w 12192001"/>
              <a:gd name="connsiteY9-10774" fmla="*/ 624794 h 2344739"/>
              <a:gd name="connsiteX10-10775" fmla="*/ 12115706 w 12192001"/>
              <a:gd name="connsiteY10-10776" fmla="*/ 628608 h 2344739"/>
              <a:gd name="connsiteX11-10777" fmla="*/ 12098349 w 12192001"/>
              <a:gd name="connsiteY11-10778" fmla="*/ 628139 h 2344739"/>
              <a:gd name="connsiteX12-10779" fmla="*/ 12085925 w 12192001"/>
              <a:gd name="connsiteY12-10780" fmla="*/ 636341 h 2344739"/>
              <a:gd name="connsiteX13-10781" fmla="*/ 12029925 w 12192001"/>
              <a:gd name="connsiteY13-10782" fmla="*/ 680009 h 2344739"/>
              <a:gd name="connsiteX14-10783" fmla="*/ 11994685 w 12192001"/>
              <a:gd name="connsiteY14-10784" fmla="*/ 703458 h 2344739"/>
              <a:gd name="connsiteX15-10785" fmla="*/ 11978569 w 12192001"/>
              <a:gd name="connsiteY15-10786" fmla="*/ 708161 h 2344739"/>
              <a:gd name="connsiteX16-10787" fmla="*/ 11957898 w 12192001"/>
              <a:gd name="connsiteY16-10788" fmla="*/ 717558 h 2344739"/>
              <a:gd name="connsiteX17-10789" fmla="*/ 11919306 w 12192001"/>
              <a:gd name="connsiteY17-10790" fmla="*/ 730883 h 2344739"/>
              <a:gd name="connsiteX18-10791" fmla="*/ 11902508 w 12192001"/>
              <a:gd name="connsiteY18-10792" fmla="*/ 742426 h 2344739"/>
              <a:gd name="connsiteX19-10793" fmla="*/ 11893900 w 12192001"/>
              <a:gd name="connsiteY19-10794" fmla="*/ 744791 h 2344739"/>
              <a:gd name="connsiteX20-10795" fmla="*/ 11890820 w 12192001"/>
              <a:gd name="connsiteY20-10796" fmla="*/ 755729 h 2344739"/>
              <a:gd name="connsiteX21-10797" fmla="*/ 11869628 w 12192001"/>
              <a:gd name="connsiteY21-10798" fmla="*/ 777816 h 2344739"/>
              <a:gd name="connsiteX22-10799" fmla="*/ 11812228 w 12192001"/>
              <a:gd name="connsiteY22-10800" fmla="*/ 797659 h 2344739"/>
              <a:gd name="connsiteX23-10801" fmla="*/ 11748619 w 12192001"/>
              <a:gd name="connsiteY23-10802" fmla="*/ 872002 h 2344739"/>
              <a:gd name="connsiteX24-10803" fmla="*/ 11589545 w 12192001"/>
              <a:gd name="connsiteY24-10804" fmla="*/ 963777 h 2344739"/>
              <a:gd name="connsiteX25-10805" fmla="*/ 11505669 w 12192001"/>
              <a:gd name="connsiteY25-10806" fmla="*/ 1033623 h 2344739"/>
              <a:gd name="connsiteX26-10807" fmla="*/ 11279184 w 12192001"/>
              <a:gd name="connsiteY26-10808" fmla="*/ 1223571 h 2344739"/>
              <a:gd name="connsiteX27-10809" fmla="*/ 11227161 w 12192001"/>
              <a:gd name="connsiteY27-10810" fmla="*/ 1276236 h 2344739"/>
              <a:gd name="connsiteX28-10811" fmla="*/ 11216939 w 12192001"/>
              <a:gd name="connsiteY28-10812" fmla="*/ 1275961 h 2344739"/>
              <a:gd name="connsiteX29-10813" fmla="*/ 11216036 w 12192001"/>
              <a:gd name="connsiteY29-10814" fmla="*/ 1275018 h 2344739"/>
              <a:gd name="connsiteX30-10815" fmla="*/ 11187737 w 12192001"/>
              <a:gd name="connsiteY30-10816" fmla="*/ 1292383 h 2344739"/>
              <a:gd name="connsiteX31-10817" fmla="*/ 11183353 w 12192001"/>
              <a:gd name="connsiteY31-10818" fmla="*/ 1292525 h 2344739"/>
              <a:gd name="connsiteX32-10819" fmla="*/ 11165706 w 12192001"/>
              <a:gd name="connsiteY32-10820" fmla="*/ 1306612 h 2344739"/>
              <a:gd name="connsiteX33-10821" fmla="*/ 11156163 w 12192001"/>
              <a:gd name="connsiteY33-10822" fmla="*/ 1312414 h 2344739"/>
              <a:gd name="connsiteX34-10823" fmla="*/ 11154348 w 12192001"/>
              <a:gd name="connsiteY34-10824" fmla="*/ 1317097 h 2344739"/>
              <a:gd name="connsiteX35-10825" fmla="*/ 11139813 w 12192001"/>
              <a:gd name="connsiteY35-10826" fmla="*/ 1324115 h 2344739"/>
              <a:gd name="connsiteX36-10827" fmla="*/ 11137813 w 12192001"/>
              <a:gd name="connsiteY36-10828" fmla="*/ 1323772 h 2344739"/>
              <a:gd name="connsiteX37-10829" fmla="*/ 11127060 w 12192001"/>
              <a:gd name="connsiteY37-10830" fmla="*/ 1333832 h 2344739"/>
              <a:gd name="connsiteX38-10831" fmla="*/ 11119543 w 12192001"/>
              <a:gd name="connsiteY38-10832" fmla="*/ 1347424 h 2344739"/>
              <a:gd name="connsiteX39-10833" fmla="*/ 10893535 w 12192001"/>
              <a:gd name="connsiteY39-10834" fmla="*/ 1473399 h 2344739"/>
              <a:gd name="connsiteX40-10835" fmla="*/ 10772152 w 12192001"/>
              <a:gd name="connsiteY40-10836" fmla="*/ 1523191 h 2344739"/>
              <a:gd name="connsiteX41-10837" fmla="*/ 10626520 w 12192001"/>
              <a:gd name="connsiteY41-10838" fmla="*/ 1559229 h 2344739"/>
              <a:gd name="connsiteX42-10839" fmla="*/ 10580747 w 12192001"/>
              <a:gd name="connsiteY42-10840" fmla="*/ 1568689 h 2344739"/>
              <a:gd name="connsiteX43-10841" fmla="*/ 10546642 w 12192001"/>
              <a:gd name="connsiteY43-10842" fmla="*/ 1598423 h 2344739"/>
              <a:gd name="connsiteX44-10843" fmla="*/ 10528495 w 12192001"/>
              <a:gd name="connsiteY44-10844" fmla="*/ 1596907 h 2344739"/>
              <a:gd name="connsiteX45-10845" fmla="*/ 10525298 w 12192001"/>
              <a:gd name="connsiteY45-10846" fmla="*/ 1596411 h 2344739"/>
              <a:gd name="connsiteX46-10847" fmla="*/ 10513981 w 12192001"/>
              <a:gd name="connsiteY46-10848" fmla="*/ 1599537 h 2344739"/>
              <a:gd name="connsiteX47-10849" fmla="*/ 10490587 w 12192001"/>
              <a:gd name="connsiteY47-10850" fmla="*/ 1594156 h 2344739"/>
              <a:gd name="connsiteX48-10851" fmla="*/ 10470270 w 12192001"/>
              <a:gd name="connsiteY48-10852" fmla="*/ 1601693 h 2344739"/>
              <a:gd name="connsiteX49-10853" fmla="*/ 10375894 w 12192001"/>
              <a:gd name="connsiteY49-10854" fmla="*/ 1644598 h 2344739"/>
              <a:gd name="connsiteX50-10855" fmla="*/ 10318190 w 12192001"/>
              <a:gd name="connsiteY50-10856" fmla="*/ 1666221 h 2344739"/>
              <a:gd name="connsiteX51-10857" fmla="*/ 10294319 w 12192001"/>
              <a:gd name="connsiteY51-10858" fmla="*/ 1668079 h 2344739"/>
              <a:gd name="connsiteX52-10859" fmla="*/ 10262295 w 12192001"/>
              <a:gd name="connsiteY52-10860" fmla="*/ 1674948 h 2344739"/>
              <a:gd name="connsiteX53-10861" fmla="*/ 10204270 w 12192001"/>
              <a:gd name="connsiteY53-10862" fmla="*/ 1682149 h 2344739"/>
              <a:gd name="connsiteX54-10863" fmla="*/ 10176611 w 12192001"/>
              <a:gd name="connsiteY54-10864" fmla="*/ 1692943 h 2344739"/>
              <a:gd name="connsiteX55-10865" fmla="*/ 10163922 w 12192001"/>
              <a:gd name="connsiteY55-10866" fmla="*/ 1693739 h 2344739"/>
              <a:gd name="connsiteX56-10867" fmla="*/ 10155160 w 12192001"/>
              <a:gd name="connsiteY56-10868" fmla="*/ 1707487 h 2344739"/>
              <a:gd name="connsiteX57-10869" fmla="*/ 10117119 w 12192001"/>
              <a:gd name="connsiteY57-10870" fmla="*/ 1731142 h 2344739"/>
              <a:gd name="connsiteX58-10871" fmla="*/ 10100445 w 12192001"/>
              <a:gd name="connsiteY58-10872" fmla="*/ 1742432 h 2344739"/>
              <a:gd name="connsiteX59-10873" fmla="*/ 10082169 w 12192001"/>
              <a:gd name="connsiteY59-10874" fmla="*/ 1743296 h 2344739"/>
              <a:gd name="connsiteX60-10875" fmla="*/ 10039240 w 12192001"/>
              <a:gd name="connsiteY60-10876" fmla="*/ 1741632 h 2344739"/>
              <a:gd name="connsiteX61-10877" fmla="*/ 9960019 w 12192001"/>
              <a:gd name="connsiteY61-10878" fmla="*/ 1757147 h 2344739"/>
              <a:gd name="connsiteX62-10879" fmla="*/ 9847792 w 12192001"/>
              <a:gd name="connsiteY62-10880" fmla="*/ 1763915 h 2344739"/>
              <a:gd name="connsiteX63-10881" fmla="*/ 9728309 w 12192001"/>
              <a:gd name="connsiteY63-10882" fmla="*/ 1784122 h 2344739"/>
              <a:gd name="connsiteX64-10883" fmla="*/ 9584507 w 12192001"/>
              <a:gd name="connsiteY64-10884" fmla="*/ 1795542 h 2344739"/>
              <a:gd name="connsiteX65-10885" fmla="*/ 9343052 w 12192001"/>
              <a:gd name="connsiteY65-10886" fmla="*/ 1841244 h 2344739"/>
              <a:gd name="connsiteX66-10887" fmla="*/ 9231370 w 12192001"/>
              <a:gd name="connsiteY66-10888" fmla="*/ 1893149 h 2344739"/>
              <a:gd name="connsiteX67-10889" fmla="*/ 9194810 w 12192001"/>
              <a:gd name="connsiteY67-10890" fmla="*/ 1903228 h 2344739"/>
              <a:gd name="connsiteX68-10891" fmla="*/ 9189246 w 12192001"/>
              <a:gd name="connsiteY68-10892" fmla="*/ 1912467 h 2344739"/>
              <a:gd name="connsiteX69-10893" fmla="*/ 9113812 w 12192001"/>
              <a:gd name="connsiteY69-10894" fmla="*/ 1919069 h 2344739"/>
              <a:gd name="connsiteX70-10895" fmla="*/ 9053453 w 12192001"/>
              <a:gd name="connsiteY70-10896" fmla="*/ 1910755 h 2344739"/>
              <a:gd name="connsiteX71-10897" fmla="*/ 9005486 w 12192001"/>
              <a:gd name="connsiteY71-10898" fmla="*/ 1914040 h 2344739"/>
              <a:gd name="connsiteX72-10899" fmla="*/ 9005201 w 12192001"/>
              <a:gd name="connsiteY72-10900" fmla="*/ 1913800 h 2344739"/>
              <a:gd name="connsiteX73-10901" fmla="*/ 8996232 w 12192001"/>
              <a:gd name="connsiteY73-10902" fmla="*/ 1915011 h 2344739"/>
              <a:gd name="connsiteX74-10903" fmla="*/ 8990394 w 12192001"/>
              <a:gd name="connsiteY74-10904" fmla="*/ 1917072 h 2344739"/>
              <a:gd name="connsiteX75-10905" fmla="*/ 8974337 w 12192001"/>
              <a:gd name="connsiteY75-10906" fmla="*/ 1920298 h 2344739"/>
              <a:gd name="connsiteX76-10907" fmla="*/ 8968011 w 12192001"/>
              <a:gd name="connsiteY76-10908" fmla="*/ 1919598 h 2344739"/>
              <a:gd name="connsiteX77-10909" fmla="*/ 8963048 w 12192001"/>
              <a:gd name="connsiteY77-10910" fmla="*/ 1917373 h 2344739"/>
              <a:gd name="connsiteX78-10911" fmla="*/ 8928988 w 12192001"/>
              <a:gd name="connsiteY78-10912" fmla="*/ 1914185 h 2344739"/>
              <a:gd name="connsiteX79-10913" fmla="*/ 8752444 w 12192001"/>
              <a:gd name="connsiteY79-10914" fmla="*/ 1933417 h 2344739"/>
              <a:gd name="connsiteX80-10915" fmla="*/ 8707847 w 12192001"/>
              <a:gd name="connsiteY80-10916" fmla="*/ 1935518 h 2344739"/>
              <a:gd name="connsiteX81-10917" fmla="*/ 8596071 w 12192001"/>
              <a:gd name="connsiteY81-10918" fmla="*/ 1944090 h 2344739"/>
              <a:gd name="connsiteX82-10919" fmla="*/ 8525230 w 12192001"/>
              <a:gd name="connsiteY82-10920" fmla="*/ 1929248 h 2344739"/>
              <a:gd name="connsiteX83-10921" fmla="*/ 8510983 w 12192001"/>
              <a:gd name="connsiteY83-10922" fmla="*/ 1935163 h 2344739"/>
              <a:gd name="connsiteX84-10923" fmla="*/ 8506167 w 12192001"/>
              <a:gd name="connsiteY84-10924" fmla="*/ 1938164 h 2344739"/>
              <a:gd name="connsiteX85-10925" fmla="*/ 8497968 w 12192001"/>
              <a:gd name="connsiteY85-10926" fmla="*/ 1940902 h 2344739"/>
              <a:gd name="connsiteX86-10927" fmla="*/ 8497594 w 12192001"/>
              <a:gd name="connsiteY86-10928" fmla="*/ 1940723 h 2344739"/>
              <a:gd name="connsiteX87-10929" fmla="*/ 8490249 w 12192001"/>
              <a:gd name="connsiteY87-10930" fmla="*/ 1943773 h 2344739"/>
              <a:gd name="connsiteX88-10931" fmla="*/ 8367182 w 12192001"/>
              <a:gd name="connsiteY88-10932" fmla="*/ 1957815 h 2344739"/>
              <a:gd name="connsiteX89-10933" fmla="*/ 8353799 w 12192001"/>
              <a:gd name="connsiteY89-10934" fmla="*/ 1958009 h 2344739"/>
              <a:gd name="connsiteX90-10935" fmla="*/ 8352373 w 12192001"/>
              <a:gd name="connsiteY90-10936" fmla="*/ 1957169 h 2344739"/>
              <a:gd name="connsiteX91-10937" fmla="*/ 8320104 w 12192001"/>
              <a:gd name="connsiteY91-10938" fmla="*/ 1974587 h 2344739"/>
              <a:gd name="connsiteX92-10939" fmla="*/ 8314433 w 12192001"/>
              <a:gd name="connsiteY92-10940" fmla="*/ 1974913 h 2344739"/>
              <a:gd name="connsiteX93-10941" fmla="*/ 8295174 w 12192001"/>
              <a:gd name="connsiteY93-10942" fmla="*/ 1988808 h 2344739"/>
              <a:gd name="connsiteX94-10943" fmla="*/ 8284276 w 12192001"/>
              <a:gd name="connsiteY94-10944" fmla="*/ 1994631 h 2344739"/>
              <a:gd name="connsiteX95-10945" fmla="*/ 8283150 w 12192001"/>
              <a:gd name="connsiteY95-10946" fmla="*/ 1999074 h 2344739"/>
              <a:gd name="connsiteX96-10947" fmla="*/ 8266076 w 12192001"/>
              <a:gd name="connsiteY96-10948" fmla="*/ 2006249 h 2344739"/>
              <a:gd name="connsiteX97-10949" fmla="*/ 8263377 w 12192001"/>
              <a:gd name="connsiteY97-10950" fmla="*/ 2006019 h 2344739"/>
              <a:gd name="connsiteX98-10951" fmla="*/ 8252033 w 12192001"/>
              <a:gd name="connsiteY98-10952" fmla="*/ 2015862 h 2344739"/>
              <a:gd name="connsiteX99-10953" fmla="*/ 8245834 w 12192001"/>
              <a:gd name="connsiteY99-10954" fmla="*/ 2028854 h 2344739"/>
              <a:gd name="connsiteX100-10955" fmla="*/ 8090272 w 12192001"/>
              <a:gd name="connsiteY100-10956" fmla="*/ 2075015 h 2344739"/>
              <a:gd name="connsiteX101-10957" fmla="*/ 7905407 w 12192001"/>
              <a:gd name="connsiteY101-10958" fmla="*/ 2116988 h 2344739"/>
              <a:gd name="connsiteX102-10959" fmla="*/ 7718745 w 12192001"/>
              <a:gd name="connsiteY102-10960" fmla="*/ 2142703 h 2344739"/>
              <a:gd name="connsiteX103-10961" fmla="*/ 7614347 w 12192001"/>
              <a:gd name="connsiteY103-10962" fmla="*/ 2139232 h 2344739"/>
              <a:gd name="connsiteX104-10963" fmla="*/ 7527543 w 12192001"/>
              <a:gd name="connsiteY104-10964" fmla="*/ 2145060 h 2344739"/>
              <a:gd name="connsiteX105-10965" fmla="*/ 7519571 w 12192001"/>
              <a:gd name="connsiteY105-10966" fmla="*/ 2147613 h 2344739"/>
              <a:gd name="connsiteX106-10967" fmla="*/ 7507411 w 12192001"/>
              <a:gd name="connsiteY106-10968" fmla="*/ 2148948 h 2344739"/>
              <a:gd name="connsiteX107-10969" fmla="*/ 7507040 w 12192001"/>
              <a:gd name="connsiteY107-10970" fmla="*/ 2148621 h 2344739"/>
              <a:gd name="connsiteX108-10971" fmla="*/ 7495795 w 12192001"/>
              <a:gd name="connsiteY108-10972" fmla="*/ 2150573 h 2344739"/>
              <a:gd name="connsiteX109-10973" fmla="*/ 7405391 w 12192001"/>
              <a:gd name="connsiteY109-10974" fmla="*/ 2142468 h 2344739"/>
              <a:gd name="connsiteX110-10975" fmla="*/ 7218559 w 12192001"/>
              <a:gd name="connsiteY110-10976" fmla="*/ 2156680 h 2344739"/>
              <a:gd name="connsiteX111-10977" fmla="*/ 7201101 w 12192001"/>
              <a:gd name="connsiteY111-10978" fmla="*/ 2161230 h 2344739"/>
              <a:gd name="connsiteX112-10979" fmla="*/ 7197004 w 12192001"/>
              <a:gd name="connsiteY112-10980" fmla="*/ 2166588 h 2344739"/>
              <a:gd name="connsiteX113-10981" fmla="*/ 7170808 w 12192001"/>
              <a:gd name="connsiteY113-10982" fmla="*/ 2171236 h 2344739"/>
              <a:gd name="connsiteX114-10983" fmla="*/ 7096988 w 12192001"/>
              <a:gd name="connsiteY114-10984" fmla="*/ 2183464 h 2344739"/>
              <a:gd name="connsiteX115-10985" fmla="*/ 7018496 w 12192001"/>
              <a:gd name="connsiteY115-10986" fmla="*/ 2183090 h 2344739"/>
              <a:gd name="connsiteX116-10987" fmla="*/ 6904146 w 12192001"/>
              <a:gd name="connsiteY116-10988" fmla="*/ 2212596 h 2344739"/>
              <a:gd name="connsiteX117-10989" fmla="*/ 6708222 w 12192001"/>
              <a:gd name="connsiteY117-10990" fmla="*/ 2240551 h 2344739"/>
              <a:gd name="connsiteX118-10991" fmla="*/ 6549454 w 12192001"/>
              <a:gd name="connsiteY118-10992" fmla="*/ 2269327 h 2344739"/>
              <a:gd name="connsiteX119-10993" fmla="*/ 6317560 w 12192001"/>
              <a:gd name="connsiteY119-10994" fmla="*/ 2316127 h 2344739"/>
              <a:gd name="connsiteX120-10995" fmla="*/ 6168674 w 12192001"/>
              <a:gd name="connsiteY120-10996" fmla="*/ 2318214 h 2344739"/>
              <a:gd name="connsiteX121-10997" fmla="*/ 6073848 w 12192001"/>
              <a:gd name="connsiteY121-10998" fmla="*/ 2338676 h 2344739"/>
              <a:gd name="connsiteX122-10999" fmla="*/ 6068529 w 12192001"/>
              <a:gd name="connsiteY122-11000" fmla="*/ 2337139 h 2344739"/>
              <a:gd name="connsiteX123-11001" fmla="*/ 6048638 w 12192001"/>
              <a:gd name="connsiteY123-11002" fmla="*/ 2337822 h 2344739"/>
              <a:gd name="connsiteX124-11003" fmla="*/ 6041285 w 12192001"/>
              <a:gd name="connsiteY124-11004" fmla="*/ 2329473 h 2344739"/>
              <a:gd name="connsiteX125-11005" fmla="*/ 6010090 w 12192001"/>
              <a:gd name="connsiteY125-11006" fmla="*/ 2324380 h 2344739"/>
              <a:gd name="connsiteX126-11007" fmla="*/ 5957375 w 12192001"/>
              <a:gd name="connsiteY126-11008" fmla="*/ 2328024 h 2344739"/>
              <a:gd name="connsiteX127-11009" fmla="*/ 5758919 w 12192001"/>
              <a:gd name="connsiteY127-11010" fmla="*/ 2343716 h 2344739"/>
              <a:gd name="connsiteX128-11011" fmla="*/ 5626960 w 12192001"/>
              <a:gd name="connsiteY128-11012" fmla="*/ 2344739 h 2344739"/>
              <a:gd name="connsiteX129-11013" fmla="*/ 5470906 w 12192001"/>
              <a:gd name="connsiteY129-11014" fmla="*/ 2330719 h 2344739"/>
              <a:gd name="connsiteX130-11015" fmla="*/ 5432761 w 12192001"/>
              <a:gd name="connsiteY130-11016" fmla="*/ 2319466 h 2344739"/>
              <a:gd name="connsiteX131-11017" fmla="*/ 5381669 w 12192001"/>
              <a:gd name="connsiteY131-11018" fmla="*/ 2301764 h 2344739"/>
              <a:gd name="connsiteX132-11019" fmla="*/ 5261764 w 12192001"/>
              <a:gd name="connsiteY132-11020" fmla="*/ 2281347 h 2344739"/>
              <a:gd name="connsiteX133-11021" fmla="*/ 5222961 w 12192001"/>
              <a:gd name="connsiteY133-11022" fmla="*/ 2270223 h 2344739"/>
              <a:gd name="connsiteX134-11023" fmla="*/ 5174660 w 12192001"/>
              <a:gd name="connsiteY134-11024" fmla="*/ 2267233 h 2344739"/>
              <a:gd name="connsiteX135-11025" fmla="*/ 5156554 w 12192001"/>
              <a:gd name="connsiteY135-11026" fmla="*/ 2260010 h 2344739"/>
              <a:gd name="connsiteX136-11027" fmla="*/ 5142599 w 12192001"/>
              <a:gd name="connsiteY136-11028" fmla="*/ 2256610 h 2344739"/>
              <a:gd name="connsiteX137-11029" fmla="*/ 5139596 w 12192001"/>
              <a:gd name="connsiteY137-11030" fmla="*/ 2254509 h 2344739"/>
              <a:gd name="connsiteX138-11031" fmla="*/ 5121659 w 12192001"/>
              <a:gd name="connsiteY138-11032" fmla="*/ 2243656 h 2344739"/>
              <a:gd name="connsiteX139-11033" fmla="*/ 5065790 w 12192001"/>
              <a:gd name="connsiteY139-11034" fmla="*/ 2250227 h 2344739"/>
              <a:gd name="connsiteX140-11035" fmla="*/ 5011514 w 12192001"/>
              <a:gd name="connsiteY140-11036" fmla="*/ 2233846 h 2344739"/>
              <a:gd name="connsiteX141-11037" fmla="*/ 4840441 w 12192001"/>
              <a:gd name="connsiteY141-11038" fmla="*/ 2209829 h 2344739"/>
              <a:gd name="connsiteX142-11039" fmla="*/ 4762447 w 12192001"/>
              <a:gd name="connsiteY142-11040" fmla="*/ 2182061 h 2344739"/>
              <a:gd name="connsiteX143-11041" fmla="*/ 4723186 w 12192001"/>
              <a:gd name="connsiteY143-11042" fmla="*/ 2173047 h 2344739"/>
              <a:gd name="connsiteX144-11043" fmla="*/ 4721176 w 12192001"/>
              <a:gd name="connsiteY144-11044" fmla="*/ 2172298 h 2344739"/>
              <a:gd name="connsiteX145-11045" fmla="*/ 4722111 w 12192001"/>
              <a:gd name="connsiteY145-11046" fmla="*/ 2172087 h 2344739"/>
              <a:gd name="connsiteX146-11047" fmla="*/ 4717202 w 12192001"/>
              <a:gd name="connsiteY146-11048" fmla="*/ 2170817 h 2344739"/>
              <a:gd name="connsiteX147-11049" fmla="*/ 4721176 w 12192001"/>
              <a:gd name="connsiteY147-11050" fmla="*/ 2172298 h 2344739"/>
              <a:gd name="connsiteX148-11051" fmla="*/ 4715526 w 12192001"/>
              <a:gd name="connsiteY148-11052" fmla="*/ 2173573 h 2344739"/>
              <a:gd name="connsiteX149-11053" fmla="*/ 4515814 w 12192001"/>
              <a:gd name="connsiteY149-11054" fmla="*/ 2163671 h 2344739"/>
              <a:gd name="connsiteX150-11055" fmla="*/ 4428543 w 12192001"/>
              <a:gd name="connsiteY150-11056" fmla="*/ 2153020 h 2344739"/>
              <a:gd name="connsiteX151-11057" fmla="*/ 4362875 w 12192001"/>
              <a:gd name="connsiteY151-11058" fmla="*/ 2151674 h 2344739"/>
              <a:gd name="connsiteX152-11059" fmla="*/ 4316966 w 12192001"/>
              <a:gd name="connsiteY152-11060" fmla="*/ 2158289 h 2344739"/>
              <a:gd name="connsiteX153-11061" fmla="*/ 4315110 w 12192001"/>
              <a:gd name="connsiteY153-11062" fmla="*/ 2156948 h 2344739"/>
              <a:gd name="connsiteX154-11063" fmla="*/ 4295144 w 12192001"/>
              <a:gd name="connsiteY154-11064" fmla="*/ 2155069 h 2344739"/>
              <a:gd name="connsiteX155-11065" fmla="*/ 4290064 w 12192001"/>
              <a:gd name="connsiteY155-11066" fmla="*/ 2157986 h 2344739"/>
              <a:gd name="connsiteX156-11067" fmla="*/ 4276142 w 12192001"/>
              <a:gd name="connsiteY156-11068" fmla="*/ 2157740 h 2344739"/>
              <a:gd name="connsiteX157-11069" fmla="*/ 4248117 w 12192001"/>
              <a:gd name="connsiteY157-11070" fmla="*/ 2160064 h 2344739"/>
              <a:gd name="connsiteX158-11071" fmla="*/ 4202051 w 12192001"/>
              <a:gd name="connsiteY158-11072" fmla="*/ 2157269 h 2344739"/>
              <a:gd name="connsiteX159-11073" fmla="*/ 4201745 w 12192001"/>
              <a:gd name="connsiteY159-11074" fmla="*/ 2156010 h 2344739"/>
              <a:gd name="connsiteX160-11075" fmla="*/ 4191248 w 12192001"/>
              <a:gd name="connsiteY160-11076" fmla="*/ 2150376 h 2344739"/>
              <a:gd name="connsiteX161-11077" fmla="*/ 4142745 w 12192001"/>
              <a:gd name="connsiteY161-11078" fmla="*/ 2134511 h 2344739"/>
              <a:gd name="connsiteX162-11079" fmla="*/ 4083097 w 12192001"/>
              <a:gd name="connsiteY162-11080" fmla="*/ 2107978 h 2344739"/>
              <a:gd name="connsiteX163-11081" fmla="*/ 4074546 w 12192001"/>
              <a:gd name="connsiteY163-11082" fmla="*/ 2107143 h 2344739"/>
              <a:gd name="connsiteX164-11083" fmla="*/ 4074427 w 12192001"/>
              <a:gd name="connsiteY164-11084" fmla="*/ 2106844 h 2344739"/>
              <a:gd name="connsiteX165-11085" fmla="*/ 4065510 w 12192001"/>
              <a:gd name="connsiteY165-11086" fmla="*/ 2105400 h 2344739"/>
              <a:gd name="connsiteX166-11087" fmla="*/ 4058954 w 12192001"/>
              <a:gd name="connsiteY166-11088" fmla="*/ 2105618 h 2344739"/>
              <a:gd name="connsiteX167-11089" fmla="*/ 4042364 w 12192001"/>
              <a:gd name="connsiteY167-11090" fmla="*/ 2103997 h 2344739"/>
              <a:gd name="connsiteX168-11091" fmla="*/ 4036997 w 12192001"/>
              <a:gd name="connsiteY168-11092" fmla="*/ 2101563 h 2344739"/>
              <a:gd name="connsiteX169-11093" fmla="*/ 4035363 w 12192001"/>
              <a:gd name="connsiteY169-11094" fmla="*/ 2097896 h 2344739"/>
              <a:gd name="connsiteX170-11095" fmla="*/ 4033778 w 12192001"/>
              <a:gd name="connsiteY170-11096" fmla="*/ 2098131 h 2344739"/>
              <a:gd name="connsiteX171-11097" fmla="*/ 4004538 w 12192001"/>
              <a:gd name="connsiteY171-11098" fmla="*/ 2085563 h 2344739"/>
              <a:gd name="connsiteX172-11099" fmla="*/ 3936846 w 12192001"/>
              <a:gd name="connsiteY172-11100" fmla="*/ 2068106 h 2344739"/>
              <a:gd name="connsiteX173-11101" fmla="*/ 3897275 w 12192001"/>
              <a:gd name="connsiteY173-11102" fmla="*/ 2062451 h 2344739"/>
              <a:gd name="connsiteX174-11103" fmla="*/ 3789760 w 12192001"/>
              <a:gd name="connsiteY174-11104" fmla="*/ 2042213 h 2344739"/>
              <a:gd name="connsiteX175-11105" fmla="*/ 3682513 w 12192001"/>
              <a:gd name="connsiteY175-11106" fmla="*/ 2018290 h 2344739"/>
              <a:gd name="connsiteX176-11107" fmla="*/ 3610035 w 12192001"/>
              <a:gd name="connsiteY176-11108" fmla="*/ 1986019 h 2344739"/>
              <a:gd name="connsiteX177-11109" fmla="*/ 3603855 w 12192001"/>
              <a:gd name="connsiteY177-11110" fmla="*/ 1987381 h 2344739"/>
              <a:gd name="connsiteX178-11111" fmla="*/ 3594736 w 12192001"/>
              <a:gd name="connsiteY178-11112" fmla="*/ 1987545 h 2344739"/>
              <a:gd name="connsiteX179-11113" fmla="*/ 3594501 w 12192001"/>
              <a:gd name="connsiteY179-11114" fmla="*/ 1987276 h 2344739"/>
              <a:gd name="connsiteX180-11115" fmla="*/ 3585978 w 12192001"/>
              <a:gd name="connsiteY180-11116" fmla="*/ 1987966 h 2344739"/>
              <a:gd name="connsiteX181-11117" fmla="*/ 3536135 w 12192001"/>
              <a:gd name="connsiteY181-11118" fmla="*/ 1978267 h 2344739"/>
              <a:gd name="connsiteX182-11119" fmla="*/ 3473223 w 12192001"/>
              <a:gd name="connsiteY182-11120" fmla="*/ 1974606 h 2344739"/>
              <a:gd name="connsiteX183-11121" fmla="*/ 3400728 w 12192001"/>
              <a:gd name="connsiteY183-11122" fmla="*/ 1962558 h 2344739"/>
              <a:gd name="connsiteX184-11123" fmla="*/ 3363888 w 12192001"/>
              <a:gd name="connsiteY184-11124" fmla="*/ 1979510 h 2344739"/>
              <a:gd name="connsiteX185-11125" fmla="*/ 3344026 w 12192001"/>
              <a:gd name="connsiteY185-11126" fmla="*/ 1981192 h 2344739"/>
              <a:gd name="connsiteX186-11127" fmla="*/ 3341698 w 12192001"/>
              <a:gd name="connsiteY186-11128" fmla="*/ 1980217 h 2344739"/>
              <a:gd name="connsiteX187-11129" fmla="*/ 3262356 w 12192001"/>
              <a:gd name="connsiteY187-11130" fmla="*/ 1986094 h 2344739"/>
              <a:gd name="connsiteX188-11131" fmla="*/ 3142556 w 12192001"/>
              <a:gd name="connsiteY188-11132" fmla="*/ 1993869 h 2344739"/>
              <a:gd name="connsiteX189-11133" fmla="*/ 3030291 w 12192001"/>
              <a:gd name="connsiteY189-11134" fmla="*/ 1996512 h 2344739"/>
              <a:gd name="connsiteX190-11135" fmla="*/ 2781569 w 12192001"/>
              <a:gd name="connsiteY190-11136" fmla="*/ 2018333 h 2344739"/>
              <a:gd name="connsiteX191-11137" fmla="*/ 2646527 w 12192001"/>
              <a:gd name="connsiteY191-11138" fmla="*/ 2028869 h 2344739"/>
              <a:gd name="connsiteX192-11139" fmla="*/ 2568028 w 12192001"/>
              <a:gd name="connsiteY192-11140" fmla="*/ 2002628 h 2344739"/>
              <a:gd name="connsiteX193-11141" fmla="*/ 2443255 w 12192001"/>
              <a:gd name="connsiteY193-11142" fmla="*/ 2016529 h 2344739"/>
              <a:gd name="connsiteX194-11143" fmla="*/ 2315112 w 12192001"/>
              <a:gd name="connsiteY194-11144" fmla="*/ 2024996 h 2344739"/>
              <a:gd name="connsiteX195-11145" fmla="*/ 2208578 w 12192001"/>
              <a:gd name="connsiteY195-11146" fmla="*/ 2019763 h 2344739"/>
              <a:gd name="connsiteX196-11147" fmla="*/ 2094665 w 12192001"/>
              <a:gd name="connsiteY196-11148" fmla="*/ 2003052 h 2344739"/>
              <a:gd name="connsiteX197-11149" fmla="*/ 1997356 w 12192001"/>
              <a:gd name="connsiteY197-11150" fmla="*/ 1995032 h 2344739"/>
              <a:gd name="connsiteX198-11151" fmla="*/ 1928172 w 12192001"/>
              <a:gd name="connsiteY198-11152" fmla="*/ 2016977 h 2344739"/>
              <a:gd name="connsiteX199-11153" fmla="*/ 1921650 w 12192001"/>
              <a:gd name="connsiteY199-11154" fmla="*/ 2012146 h 2344739"/>
              <a:gd name="connsiteX200-11155" fmla="*/ 1873080 w 12192001"/>
              <a:gd name="connsiteY200-11156" fmla="*/ 2013741 h 2344739"/>
              <a:gd name="connsiteX201-11157" fmla="*/ 1786655 w 12192001"/>
              <a:gd name="connsiteY201-11158" fmla="*/ 2041363 h 2344739"/>
              <a:gd name="connsiteX202-11159" fmla="*/ 1738204 w 12192001"/>
              <a:gd name="connsiteY202-11160" fmla="*/ 2036312 h 2344739"/>
              <a:gd name="connsiteX203-11161" fmla="*/ 1675071 w 12192001"/>
              <a:gd name="connsiteY203-11162" fmla="*/ 2019963 h 2344739"/>
              <a:gd name="connsiteX204-11163" fmla="*/ 1608669 w 12192001"/>
              <a:gd name="connsiteY204-11164" fmla="*/ 2013066 h 2344739"/>
              <a:gd name="connsiteX205-11165" fmla="*/ 1496110 w 12192001"/>
              <a:gd name="connsiteY205-11166" fmla="*/ 1987476 h 2344739"/>
              <a:gd name="connsiteX206-11167" fmla="*/ 1149979 w 12192001"/>
              <a:gd name="connsiteY206-11168" fmla="*/ 1938041 h 2344739"/>
              <a:gd name="connsiteX207-11169" fmla="*/ 858269 w 12192001"/>
              <a:gd name="connsiteY207-11170" fmla="*/ 1928608 h 2344739"/>
              <a:gd name="connsiteX208-11171" fmla="*/ 837540 w 12192001"/>
              <a:gd name="connsiteY208-11172" fmla="*/ 1929821 h 2344739"/>
              <a:gd name="connsiteX209-11173" fmla="*/ 816809 w 12192001"/>
              <a:gd name="connsiteY209-11174" fmla="*/ 1927857 h 2344739"/>
              <a:gd name="connsiteX210-11175" fmla="*/ 811506 w 12192001"/>
              <a:gd name="connsiteY210-11176" fmla="*/ 1930751 h 2344739"/>
              <a:gd name="connsiteX211-11177" fmla="*/ 720047 w 12192001"/>
              <a:gd name="connsiteY211-11178" fmla="*/ 1929661 h 2344739"/>
              <a:gd name="connsiteX212-11179" fmla="*/ 719742 w 12192001"/>
              <a:gd name="connsiteY212-11180" fmla="*/ 1928399 h 2344739"/>
              <a:gd name="connsiteX213-11181" fmla="*/ 708875 w 12192001"/>
              <a:gd name="connsiteY213-11182" fmla="*/ 1922722 h 2344739"/>
              <a:gd name="connsiteX214-11183" fmla="*/ 596792 w 12192001"/>
              <a:gd name="connsiteY214-11184" fmla="*/ 1879864 h 2344739"/>
              <a:gd name="connsiteX215-11185" fmla="*/ 578535 w 12192001"/>
              <a:gd name="connsiteY215-11186" fmla="*/ 1877212 h 2344739"/>
              <a:gd name="connsiteX216-11187" fmla="*/ 571717 w 12192001"/>
              <a:gd name="connsiteY216-11188" fmla="*/ 1877401 h 2344739"/>
              <a:gd name="connsiteX217-11189" fmla="*/ 445099 w 12192001"/>
              <a:gd name="connsiteY217-11190" fmla="*/ 1839371 h 2344739"/>
              <a:gd name="connsiteX218-11191" fmla="*/ 404015 w 12192001"/>
              <a:gd name="connsiteY218-11192" fmla="*/ 1833548 h 2344739"/>
              <a:gd name="connsiteX219-11193" fmla="*/ 292435 w 12192001"/>
              <a:gd name="connsiteY219-11194" fmla="*/ 1812852 h 2344739"/>
              <a:gd name="connsiteX220-11195" fmla="*/ 118381 w 12192001"/>
              <a:gd name="connsiteY220-11196" fmla="*/ 1761047 h 2344739"/>
              <a:gd name="connsiteX221-11197" fmla="*/ 15526 w 12192001"/>
              <a:gd name="connsiteY221-11198" fmla="*/ 1758191 h 2344739"/>
              <a:gd name="connsiteX222-11199" fmla="*/ 2 w 12192001"/>
              <a:gd name="connsiteY222-11200" fmla="*/ 1752722 h 2344739"/>
              <a:gd name="connsiteX223-11201" fmla="*/ 1 w 12192001"/>
              <a:gd name="connsiteY223-11202" fmla="*/ 762497 h 2344739"/>
              <a:gd name="connsiteX224-11203" fmla="*/ 0 w 12192001"/>
              <a:gd name="connsiteY224-11204" fmla="*/ 762497 h 2344739"/>
              <a:gd name="connsiteX225-11205" fmla="*/ 0 w 12192001"/>
              <a:gd name="connsiteY225-11206" fmla="*/ 222213 h 2344739"/>
              <a:gd name="connsiteX226-11207" fmla="*/ 0 w 12192001"/>
              <a:gd name="connsiteY226-11208" fmla="*/ 0 h 2344739"/>
              <a:gd name="connsiteX0-11209" fmla="*/ 0 w 12192001"/>
              <a:gd name="connsiteY0-11210" fmla="*/ 0 h 2344739"/>
              <a:gd name="connsiteX1-11211" fmla="*/ 12192000 w 12192001"/>
              <a:gd name="connsiteY1-11212" fmla="*/ 0 h 2344739"/>
              <a:gd name="connsiteX2-11213" fmla="*/ 12192000 w 12192001"/>
              <a:gd name="connsiteY2-11214" fmla="*/ 222213 h 2344739"/>
              <a:gd name="connsiteX3-11215" fmla="*/ 12192000 w 12192001"/>
              <a:gd name="connsiteY3-11216" fmla="*/ 389190 h 2344739"/>
              <a:gd name="connsiteX4-11217" fmla="*/ 12192001 w 12192001"/>
              <a:gd name="connsiteY4-11218" fmla="*/ 579739 h 2344739"/>
              <a:gd name="connsiteX5-11219" fmla="*/ 12184838 w 12192001"/>
              <a:gd name="connsiteY5-11220" fmla="*/ 584189 h 2344739"/>
              <a:gd name="connsiteX6-11221" fmla="*/ 12155215 w 12192001"/>
              <a:gd name="connsiteY6-11222" fmla="*/ 597366 h 2344739"/>
              <a:gd name="connsiteX7-11223" fmla="*/ 12138067 w 12192001"/>
              <a:gd name="connsiteY7-11224" fmla="*/ 623179 h 2344739"/>
              <a:gd name="connsiteX8-11225" fmla="*/ 12125179 w 12192001"/>
              <a:gd name="connsiteY8-11226" fmla="*/ 624690 h 2344739"/>
              <a:gd name="connsiteX9-11227" fmla="*/ 12122859 w 12192001"/>
              <a:gd name="connsiteY9-11228" fmla="*/ 624794 h 2344739"/>
              <a:gd name="connsiteX10-11229" fmla="*/ 12115706 w 12192001"/>
              <a:gd name="connsiteY10-11230" fmla="*/ 628608 h 2344739"/>
              <a:gd name="connsiteX11-11231" fmla="*/ 12098349 w 12192001"/>
              <a:gd name="connsiteY11-11232" fmla="*/ 628139 h 2344739"/>
              <a:gd name="connsiteX12-11233" fmla="*/ 12085925 w 12192001"/>
              <a:gd name="connsiteY12-11234" fmla="*/ 636341 h 2344739"/>
              <a:gd name="connsiteX13-11235" fmla="*/ 12029925 w 12192001"/>
              <a:gd name="connsiteY13-11236" fmla="*/ 680009 h 2344739"/>
              <a:gd name="connsiteX14-11237" fmla="*/ 11994685 w 12192001"/>
              <a:gd name="connsiteY14-11238" fmla="*/ 703458 h 2344739"/>
              <a:gd name="connsiteX15-11239" fmla="*/ 11978569 w 12192001"/>
              <a:gd name="connsiteY15-11240" fmla="*/ 708161 h 2344739"/>
              <a:gd name="connsiteX16-11241" fmla="*/ 11957898 w 12192001"/>
              <a:gd name="connsiteY16-11242" fmla="*/ 717558 h 2344739"/>
              <a:gd name="connsiteX17-11243" fmla="*/ 11919306 w 12192001"/>
              <a:gd name="connsiteY17-11244" fmla="*/ 730883 h 2344739"/>
              <a:gd name="connsiteX18-11245" fmla="*/ 11902508 w 12192001"/>
              <a:gd name="connsiteY18-11246" fmla="*/ 742426 h 2344739"/>
              <a:gd name="connsiteX19-11247" fmla="*/ 11893900 w 12192001"/>
              <a:gd name="connsiteY19-11248" fmla="*/ 744791 h 2344739"/>
              <a:gd name="connsiteX20-11249" fmla="*/ 11890820 w 12192001"/>
              <a:gd name="connsiteY20-11250" fmla="*/ 755729 h 2344739"/>
              <a:gd name="connsiteX21-11251" fmla="*/ 11869628 w 12192001"/>
              <a:gd name="connsiteY21-11252" fmla="*/ 777816 h 2344739"/>
              <a:gd name="connsiteX22-11253" fmla="*/ 11812228 w 12192001"/>
              <a:gd name="connsiteY22-11254" fmla="*/ 797659 h 2344739"/>
              <a:gd name="connsiteX23-11255" fmla="*/ 11748619 w 12192001"/>
              <a:gd name="connsiteY23-11256" fmla="*/ 872002 h 2344739"/>
              <a:gd name="connsiteX24-11257" fmla="*/ 11589545 w 12192001"/>
              <a:gd name="connsiteY24-11258" fmla="*/ 963777 h 2344739"/>
              <a:gd name="connsiteX25-11259" fmla="*/ 11505669 w 12192001"/>
              <a:gd name="connsiteY25-11260" fmla="*/ 1033623 h 2344739"/>
              <a:gd name="connsiteX26-11261" fmla="*/ 11279184 w 12192001"/>
              <a:gd name="connsiteY26-11262" fmla="*/ 1223571 h 2344739"/>
              <a:gd name="connsiteX27-11263" fmla="*/ 11227161 w 12192001"/>
              <a:gd name="connsiteY27-11264" fmla="*/ 1276236 h 2344739"/>
              <a:gd name="connsiteX28-11265" fmla="*/ 11216939 w 12192001"/>
              <a:gd name="connsiteY28-11266" fmla="*/ 1275961 h 2344739"/>
              <a:gd name="connsiteX29-11267" fmla="*/ 11216036 w 12192001"/>
              <a:gd name="connsiteY29-11268" fmla="*/ 1275018 h 2344739"/>
              <a:gd name="connsiteX30-11269" fmla="*/ 11187737 w 12192001"/>
              <a:gd name="connsiteY30-11270" fmla="*/ 1292383 h 2344739"/>
              <a:gd name="connsiteX31-11271" fmla="*/ 11183353 w 12192001"/>
              <a:gd name="connsiteY31-11272" fmla="*/ 1292525 h 2344739"/>
              <a:gd name="connsiteX32-11273" fmla="*/ 11165706 w 12192001"/>
              <a:gd name="connsiteY32-11274" fmla="*/ 1306612 h 2344739"/>
              <a:gd name="connsiteX33-11275" fmla="*/ 11156163 w 12192001"/>
              <a:gd name="connsiteY33-11276" fmla="*/ 1312414 h 2344739"/>
              <a:gd name="connsiteX34-11277" fmla="*/ 11154348 w 12192001"/>
              <a:gd name="connsiteY34-11278" fmla="*/ 1317097 h 2344739"/>
              <a:gd name="connsiteX35-11279" fmla="*/ 11139813 w 12192001"/>
              <a:gd name="connsiteY35-11280" fmla="*/ 1324115 h 2344739"/>
              <a:gd name="connsiteX36-11281" fmla="*/ 11137813 w 12192001"/>
              <a:gd name="connsiteY36-11282" fmla="*/ 1323772 h 2344739"/>
              <a:gd name="connsiteX37-11283" fmla="*/ 11127060 w 12192001"/>
              <a:gd name="connsiteY37-11284" fmla="*/ 1333832 h 2344739"/>
              <a:gd name="connsiteX38-11285" fmla="*/ 11119543 w 12192001"/>
              <a:gd name="connsiteY38-11286" fmla="*/ 1347424 h 2344739"/>
              <a:gd name="connsiteX39-11287" fmla="*/ 10893535 w 12192001"/>
              <a:gd name="connsiteY39-11288" fmla="*/ 1473399 h 2344739"/>
              <a:gd name="connsiteX40-11289" fmla="*/ 10772152 w 12192001"/>
              <a:gd name="connsiteY40-11290" fmla="*/ 1523191 h 2344739"/>
              <a:gd name="connsiteX41-11291" fmla="*/ 10626520 w 12192001"/>
              <a:gd name="connsiteY41-11292" fmla="*/ 1559229 h 2344739"/>
              <a:gd name="connsiteX42-11293" fmla="*/ 10580747 w 12192001"/>
              <a:gd name="connsiteY42-11294" fmla="*/ 1568689 h 2344739"/>
              <a:gd name="connsiteX43-11295" fmla="*/ 10546642 w 12192001"/>
              <a:gd name="connsiteY43-11296" fmla="*/ 1598423 h 2344739"/>
              <a:gd name="connsiteX44-11297" fmla="*/ 10528495 w 12192001"/>
              <a:gd name="connsiteY44-11298" fmla="*/ 1596907 h 2344739"/>
              <a:gd name="connsiteX45-11299" fmla="*/ 10525298 w 12192001"/>
              <a:gd name="connsiteY45-11300" fmla="*/ 1596411 h 2344739"/>
              <a:gd name="connsiteX46-11301" fmla="*/ 10513981 w 12192001"/>
              <a:gd name="connsiteY46-11302" fmla="*/ 1599537 h 2344739"/>
              <a:gd name="connsiteX47-11303" fmla="*/ 10490587 w 12192001"/>
              <a:gd name="connsiteY47-11304" fmla="*/ 1594156 h 2344739"/>
              <a:gd name="connsiteX48-11305" fmla="*/ 10470270 w 12192001"/>
              <a:gd name="connsiteY48-11306" fmla="*/ 1601693 h 2344739"/>
              <a:gd name="connsiteX49-11307" fmla="*/ 10375894 w 12192001"/>
              <a:gd name="connsiteY49-11308" fmla="*/ 1644598 h 2344739"/>
              <a:gd name="connsiteX50-11309" fmla="*/ 10318190 w 12192001"/>
              <a:gd name="connsiteY50-11310" fmla="*/ 1666221 h 2344739"/>
              <a:gd name="connsiteX51-11311" fmla="*/ 10294319 w 12192001"/>
              <a:gd name="connsiteY51-11312" fmla="*/ 1668079 h 2344739"/>
              <a:gd name="connsiteX52-11313" fmla="*/ 10262295 w 12192001"/>
              <a:gd name="connsiteY52-11314" fmla="*/ 1674948 h 2344739"/>
              <a:gd name="connsiteX53-11315" fmla="*/ 10204270 w 12192001"/>
              <a:gd name="connsiteY53-11316" fmla="*/ 1682149 h 2344739"/>
              <a:gd name="connsiteX54-11317" fmla="*/ 10176611 w 12192001"/>
              <a:gd name="connsiteY54-11318" fmla="*/ 1692943 h 2344739"/>
              <a:gd name="connsiteX55-11319" fmla="*/ 10163922 w 12192001"/>
              <a:gd name="connsiteY55-11320" fmla="*/ 1693739 h 2344739"/>
              <a:gd name="connsiteX56-11321" fmla="*/ 10155160 w 12192001"/>
              <a:gd name="connsiteY56-11322" fmla="*/ 1707487 h 2344739"/>
              <a:gd name="connsiteX57-11323" fmla="*/ 10117119 w 12192001"/>
              <a:gd name="connsiteY57-11324" fmla="*/ 1731142 h 2344739"/>
              <a:gd name="connsiteX58-11325" fmla="*/ 10100445 w 12192001"/>
              <a:gd name="connsiteY58-11326" fmla="*/ 1742432 h 2344739"/>
              <a:gd name="connsiteX59-11327" fmla="*/ 10082169 w 12192001"/>
              <a:gd name="connsiteY59-11328" fmla="*/ 1743296 h 2344739"/>
              <a:gd name="connsiteX60-11329" fmla="*/ 10039240 w 12192001"/>
              <a:gd name="connsiteY60-11330" fmla="*/ 1741632 h 2344739"/>
              <a:gd name="connsiteX61-11331" fmla="*/ 9960019 w 12192001"/>
              <a:gd name="connsiteY61-11332" fmla="*/ 1757147 h 2344739"/>
              <a:gd name="connsiteX62-11333" fmla="*/ 9847792 w 12192001"/>
              <a:gd name="connsiteY62-11334" fmla="*/ 1763915 h 2344739"/>
              <a:gd name="connsiteX63-11335" fmla="*/ 9728309 w 12192001"/>
              <a:gd name="connsiteY63-11336" fmla="*/ 1784122 h 2344739"/>
              <a:gd name="connsiteX64-11337" fmla="*/ 9584507 w 12192001"/>
              <a:gd name="connsiteY64-11338" fmla="*/ 1795542 h 2344739"/>
              <a:gd name="connsiteX65-11339" fmla="*/ 9343052 w 12192001"/>
              <a:gd name="connsiteY65-11340" fmla="*/ 1841244 h 2344739"/>
              <a:gd name="connsiteX66-11341" fmla="*/ 9231370 w 12192001"/>
              <a:gd name="connsiteY66-11342" fmla="*/ 1893149 h 2344739"/>
              <a:gd name="connsiteX67-11343" fmla="*/ 9194810 w 12192001"/>
              <a:gd name="connsiteY67-11344" fmla="*/ 1903228 h 2344739"/>
              <a:gd name="connsiteX68-11345" fmla="*/ 9189246 w 12192001"/>
              <a:gd name="connsiteY68-11346" fmla="*/ 1912467 h 2344739"/>
              <a:gd name="connsiteX69-11347" fmla="*/ 9113812 w 12192001"/>
              <a:gd name="connsiteY69-11348" fmla="*/ 1919069 h 2344739"/>
              <a:gd name="connsiteX70-11349" fmla="*/ 9053453 w 12192001"/>
              <a:gd name="connsiteY70-11350" fmla="*/ 1910755 h 2344739"/>
              <a:gd name="connsiteX71-11351" fmla="*/ 9005486 w 12192001"/>
              <a:gd name="connsiteY71-11352" fmla="*/ 1914040 h 2344739"/>
              <a:gd name="connsiteX72-11353" fmla="*/ 9005201 w 12192001"/>
              <a:gd name="connsiteY72-11354" fmla="*/ 1913800 h 2344739"/>
              <a:gd name="connsiteX73-11355" fmla="*/ 8996232 w 12192001"/>
              <a:gd name="connsiteY73-11356" fmla="*/ 1915011 h 2344739"/>
              <a:gd name="connsiteX74-11357" fmla="*/ 8990394 w 12192001"/>
              <a:gd name="connsiteY74-11358" fmla="*/ 1917072 h 2344739"/>
              <a:gd name="connsiteX75-11359" fmla="*/ 8974337 w 12192001"/>
              <a:gd name="connsiteY75-11360" fmla="*/ 1920298 h 2344739"/>
              <a:gd name="connsiteX76-11361" fmla="*/ 8968011 w 12192001"/>
              <a:gd name="connsiteY76-11362" fmla="*/ 1919598 h 2344739"/>
              <a:gd name="connsiteX77-11363" fmla="*/ 8963048 w 12192001"/>
              <a:gd name="connsiteY77-11364" fmla="*/ 1917373 h 2344739"/>
              <a:gd name="connsiteX78-11365" fmla="*/ 8928988 w 12192001"/>
              <a:gd name="connsiteY78-11366" fmla="*/ 1914185 h 2344739"/>
              <a:gd name="connsiteX79-11367" fmla="*/ 8752444 w 12192001"/>
              <a:gd name="connsiteY79-11368" fmla="*/ 1933417 h 2344739"/>
              <a:gd name="connsiteX80-11369" fmla="*/ 8707847 w 12192001"/>
              <a:gd name="connsiteY80-11370" fmla="*/ 1935518 h 2344739"/>
              <a:gd name="connsiteX81-11371" fmla="*/ 8596071 w 12192001"/>
              <a:gd name="connsiteY81-11372" fmla="*/ 1944090 h 2344739"/>
              <a:gd name="connsiteX82-11373" fmla="*/ 8525230 w 12192001"/>
              <a:gd name="connsiteY82-11374" fmla="*/ 1929248 h 2344739"/>
              <a:gd name="connsiteX83-11375" fmla="*/ 8510983 w 12192001"/>
              <a:gd name="connsiteY83-11376" fmla="*/ 1935163 h 2344739"/>
              <a:gd name="connsiteX84-11377" fmla="*/ 8506167 w 12192001"/>
              <a:gd name="connsiteY84-11378" fmla="*/ 1938164 h 2344739"/>
              <a:gd name="connsiteX85-11379" fmla="*/ 8497968 w 12192001"/>
              <a:gd name="connsiteY85-11380" fmla="*/ 1940902 h 2344739"/>
              <a:gd name="connsiteX86-11381" fmla="*/ 8497594 w 12192001"/>
              <a:gd name="connsiteY86-11382" fmla="*/ 1940723 h 2344739"/>
              <a:gd name="connsiteX87-11383" fmla="*/ 8490249 w 12192001"/>
              <a:gd name="connsiteY87-11384" fmla="*/ 1943773 h 2344739"/>
              <a:gd name="connsiteX88-11385" fmla="*/ 8367182 w 12192001"/>
              <a:gd name="connsiteY88-11386" fmla="*/ 1957815 h 2344739"/>
              <a:gd name="connsiteX89-11387" fmla="*/ 8353799 w 12192001"/>
              <a:gd name="connsiteY89-11388" fmla="*/ 1958009 h 2344739"/>
              <a:gd name="connsiteX90-11389" fmla="*/ 8352373 w 12192001"/>
              <a:gd name="connsiteY90-11390" fmla="*/ 1957169 h 2344739"/>
              <a:gd name="connsiteX91-11391" fmla="*/ 8320104 w 12192001"/>
              <a:gd name="connsiteY91-11392" fmla="*/ 1974587 h 2344739"/>
              <a:gd name="connsiteX92-11393" fmla="*/ 8314433 w 12192001"/>
              <a:gd name="connsiteY92-11394" fmla="*/ 1974913 h 2344739"/>
              <a:gd name="connsiteX93-11395" fmla="*/ 8295174 w 12192001"/>
              <a:gd name="connsiteY93-11396" fmla="*/ 1988808 h 2344739"/>
              <a:gd name="connsiteX94-11397" fmla="*/ 8284276 w 12192001"/>
              <a:gd name="connsiteY94-11398" fmla="*/ 1994631 h 2344739"/>
              <a:gd name="connsiteX95-11399" fmla="*/ 8283150 w 12192001"/>
              <a:gd name="connsiteY95-11400" fmla="*/ 1999074 h 2344739"/>
              <a:gd name="connsiteX96-11401" fmla="*/ 8266076 w 12192001"/>
              <a:gd name="connsiteY96-11402" fmla="*/ 2006249 h 2344739"/>
              <a:gd name="connsiteX97-11403" fmla="*/ 8263377 w 12192001"/>
              <a:gd name="connsiteY97-11404" fmla="*/ 2006019 h 2344739"/>
              <a:gd name="connsiteX98-11405" fmla="*/ 8252033 w 12192001"/>
              <a:gd name="connsiteY98-11406" fmla="*/ 2015862 h 2344739"/>
              <a:gd name="connsiteX99-11407" fmla="*/ 8245834 w 12192001"/>
              <a:gd name="connsiteY99-11408" fmla="*/ 2028854 h 2344739"/>
              <a:gd name="connsiteX100-11409" fmla="*/ 8090272 w 12192001"/>
              <a:gd name="connsiteY100-11410" fmla="*/ 2075015 h 2344739"/>
              <a:gd name="connsiteX101-11411" fmla="*/ 7905407 w 12192001"/>
              <a:gd name="connsiteY101-11412" fmla="*/ 2116988 h 2344739"/>
              <a:gd name="connsiteX102-11413" fmla="*/ 7718745 w 12192001"/>
              <a:gd name="connsiteY102-11414" fmla="*/ 2142703 h 2344739"/>
              <a:gd name="connsiteX103-11415" fmla="*/ 7614347 w 12192001"/>
              <a:gd name="connsiteY103-11416" fmla="*/ 2139232 h 2344739"/>
              <a:gd name="connsiteX104-11417" fmla="*/ 7527543 w 12192001"/>
              <a:gd name="connsiteY104-11418" fmla="*/ 2145060 h 2344739"/>
              <a:gd name="connsiteX105-11419" fmla="*/ 7519571 w 12192001"/>
              <a:gd name="connsiteY105-11420" fmla="*/ 2147613 h 2344739"/>
              <a:gd name="connsiteX106-11421" fmla="*/ 7507411 w 12192001"/>
              <a:gd name="connsiteY106-11422" fmla="*/ 2148948 h 2344739"/>
              <a:gd name="connsiteX107-11423" fmla="*/ 7507040 w 12192001"/>
              <a:gd name="connsiteY107-11424" fmla="*/ 2148621 h 2344739"/>
              <a:gd name="connsiteX108-11425" fmla="*/ 7495795 w 12192001"/>
              <a:gd name="connsiteY108-11426" fmla="*/ 2150573 h 2344739"/>
              <a:gd name="connsiteX109-11427" fmla="*/ 7405391 w 12192001"/>
              <a:gd name="connsiteY109-11428" fmla="*/ 2142468 h 2344739"/>
              <a:gd name="connsiteX110-11429" fmla="*/ 7218559 w 12192001"/>
              <a:gd name="connsiteY110-11430" fmla="*/ 2156680 h 2344739"/>
              <a:gd name="connsiteX111-11431" fmla="*/ 7201101 w 12192001"/>
              <a:gd name="connsiteY111-11432" fmla="*/ 2161230 h 2344739"/>
              <a:gd name="connsiteX112-11433" fmla="*/ 7197004 w 12192001"/>
              <a:gd name="connsiteY112-11434" fmla="*/ 2166588 h 2344739"/>
              <a:gd name="connsiteX113-11435" fmla="*/ 7170808 w 12192001"/>
              <a:gd name="connsiteY113-11436" fmla="*/ 2171236 h 2344739"/>
              <a:gd name="connsiteX114-11437" fmla="*/ 7096988 w 12192001"/>
              <a:gd name="connsiteY114-11438" fmla="*/ 2183464 h 2344739"/>
              <a:gd name="connsiteX115-11439" fmla="*/ 7018496 w 12192001"/>
              <a:gd name="connsiteY115-11440" fmla="*/ 2183090 h 2344739"/>
              <a:gd name="connsiteX116-11441" fmla="*/ 6904146 w 12192001"/>
              <a:gd name="connsiteY116-11442" fmla="*/ 2212596 h 2344739"/>
              <a:gd name="connsiteX117-11443" fmla="*/ 6708222 w 12192001"/>
              <a:gd name="connsiteY117-11444" fmla="*/ 2240551 h 2344739"/>
              <a:gd name="connsiteX118-11445" fmla="*/ 6549454 w 12192001"/>
              <a:gd name="connsiteY118-11446" fmla="*/ 2269327 h 2344739"/>
              <a:gd name="connsiteX119-11447" fmla="*/ 6317560 w 12192001"/>
              <a:gd name="connsiteY119-11448" fmla="*/ 2316127 h 2344739"/>
              <a:gd name="connsiteX120-11449" fmla="*/ 6168674 w 12192001"/>
              <a:gd name="connsiteY120-11450" fmla="*/ 2318214 h 2344739"/>
              <a:gd name="connsiteX121-11451" fmla="*/ 6073848 w 12192001"/>
              <a:gd name="connsiteY121-11452" fmla="*/ 2338676 h 2344739"/>
              <a:gd name="connsiteX122-11453" fmla="*/ 6068529 w 12192001"/>
              <a:gd name="connsiteY122-11454" fmla="*/ 2337139 h 2344739"/>
              <a:gd name="connsiteX123-11455" fmla="*/ 6048638 w 12192001"/>
              <a:gd name="connsiteY123-11456" fmla="*/ 2337822 h 2344739"/>
              <a:gd name="connsiteX124-11457" fmla="*/ 6041285 w 12192001"/>
              <a:gd name="connsiteY124-11458" fmla="*/ 2329473 h 2344739"/>
              <a:gd name="connsiteX125-11459" fmla="*/ 6010090 w 12192001"/>
              <a:gd name="connsiteY125-11460" fmla="*/ 2324380 h 2344739"/>
              <a:gd name="connsiteX126-11461" fmla="*/ 5957375 w 12192001"/>
              <a:gd name="connsiteY126-11462" fmla="*/ 2328024 h 2344739"/>
              <a:gd name="connsiteX127-11463" fmla="*/ 5758919 w 12192001"/>
              <a:gd name="connsiteY127-11464" fmla="*/ 2343716 h 2344739"/>
              <a:gd name="connsiteX128-11465" fmla="*/ 5626960 w 12192001"/>
              <a:gd name="connsiteY128-11466" fmla="*/ 2344739 h 2344739"/>
              <a:gd name="connsiteX129-11467" fmla="*/ 5470906 w 12192001"/>
              <a:gd name="connsiteY129-11468" fmla="*/ 2330719 h 2344739"/>
              <a:gd name="connsiteX130-11469" fmla="*/ 5432761 w 12192001"/>
              <a:gd name="connsiteY130-11470" fmla="*/ 2319466 h 2344739"/>
              <a:gd name="connsiteX131-11471" fmla="*/ 5381669 w 12192001"/>
              <a:gd name="connsiteY131-11472" fmla="*/ 2301764 h 2344739"/>
              <a:gd name="connsiteX132-11473" fmla="*/ 5261764 w 12192001"/>
              <a:gd name="connsiteY132-11474" fmla="*/ 2281347 h 2344739"/>
              <a:gd name="connsiteX133-11475" fmla="*/ 5222961 w 12192001"/>
              <a:gd name="connsiteY133-11476" fmla="*/ 2270223 h 2344739"/>
              <a:gd name="connsiteX134-11477" fmla="*/ 5174660 w 12192001"/>
              <a:gd name="connsiteY134-11478" fmla="*/ 2267233 h 2344739"/>
              <a:gd name="connsiteX135-11479" fmla="*/ 5156554 w 12192001"/>
              <a:gd name="connsiteY135-11480" fmla="*/ 2260010 h 2344739"/>
              <a:gd name="connsiteX136-11481" fmla="*/ 5142599 w 12192001"/>
              <a:gd name="connsiteY136-11482" fmla="*/ 2256610 h 2344739"/>
              <a:gd name="connsiteX137-11483" fmla="*/ 5139596 w 12192001"/>
              <a:gd name="connsiteY137-11484" fmla="*/ 2254509 h 2344739"/>
              <a:gd name="connsiteX138-11485" fmla="*/ 5121659 w 12192001"/>
              <a:gd name="connsiteY138-11486" fmla="*/ 2243656 h 2344739"/>
              <a:gd name="connsiteX139-11487" fmla="*/ 5065790 w 12192001"/>
              <a:gd name="connsiteY139-11488" fmla="*/ 2250227 h 2344739"/>
              <a:gd name="connsiteX140-11489" fmla="*/ 5011514 w 12192001"/>
              <a:gd name="connsiteY140-11490" fmla="*/ 2233846 h 2344739"/>
              <a:gd name="connsiteX141-11491" fmla="*/ 4840441 w 12192001"/>
              <a:gd name="connsiteY141-11492" fmla="*/ 2209829 h 2344739"/>
              <a:gd name="connsiteX142-11493" fmla="*/ 4762447 w 12192001"/>
              <a:gd name="connsiteY142-11494" fmla="*/ 2182061 h 2344739"/>
              <a:gd name="connsiteX143-11495" fmla="*/ 4723186 w 12192001"/>
              <a:gd name="connsiteY143-11496" fmla="*/ 2173047 h 2344739"/>
              <a:gd name="connsiteX144-11497" fmla="*/ 4721176 w 12192001"/>
              <a:gd name="connsiteY144-11498" fmla="*/ 2172298 h 2344739"/>
              <a:gd name="connsiteX145-11499" fmla="*/ 4722111 w 12192001"/>
              <a:gd name="connsiteY145-11500" fmla="*/ 2172087 h 2344739"/>
              <a:gd name="connsiteX146-11501" fmla="*/ 4717202 w 12192001"/>
              <a:gd name="connsiteY146-11502" fmla="*/ 2170817 h 2344739"/>
              <a:gd name="connsiteX147-11503" fmla="*/ 4721176 w 12192001"/>
              <a:gd name="connsiteY147-11504" fmla="*/ 2172298 h 2344739"/>
              <a:gd name="connsiteX148-11505" fmla="*/ 4715526 w 12192001"/>
              <a:gd name="connsiteY148-11506" fmla="*/ 2173573 h 2344739"/>
              <a:gd name="connsiteX149-11507" fmla="*/ 4515814 w 12192001"/>
              <a:gd name="connsiteY149-11508" fmla="*/ 2163671 h 2344739"/>
              <a:gd name="connsiteX150-11509" fmla="*/ 4428543 w 12192001"/>
              <a:gd name="connsiteY150-11510" fmla="*/ 2153020 h 2344739"/>
              <a:gd name="connsiteX151-11511" fmla="*/ 4362875 w 12192001"/>
              <a:gd name="connsiteY151-11512" fmla="*/ 2151674 h 2344739"/>
              <a:gd name="connsiteX152-11513" fmla="*/ 4316966 w 12192001"/>
              <a:gd name="connsiteY152-11514" fmla="*/ 2158289 h 2344739"/>
              <a:gd name="connsiteX153-11515" fmla="*/ 4315110 w 12192001"/>
              <a:gd name="connsiteY153-11516" fmla="*/ 2156948 h 2344739"/>
              <a:gd name="connsiteX154-11517" fmla="*/ 4295144 w 12192001"/>
              <a:gd name="connsiteY154-11518" fmla="*/ 2155069 h 2344739"/>
              <a:gd name="connsiteX155-11519" fmla="*/ 4290064 w 12192001"/>
              <a:gd name="connsiteY155-11520" fmla="*/ 2157986 h 2344739"/>
              <a:gd name="connsiteX156-11521" fmla="*/ 4276142 w 12192001"/>
              <a:gd name="connsiteY156-11522" fmla="*/ 2157740 h 2344739"/>
              <a:gd name="connsiteX157-11523" fmla="*/ 4248117 w 12192001"/>
              <a:gd name="connsiteY157-11524" fmla="*/ 2160064 h 2344739"/>
              <a:gd name="connsiteX158-11525" fmla="*/ 4202051 w 12192001"/>
              <a:gd name="connsiteY158-11526" fmla="*/ 2157269 h 2344739"/>
              <a:gd name="connsiteX159-11527" fmla="*/ 4201745 w 12192001"/>
              <a:gd name="connsiteY159-11528" fmla="*/ 2156010 h 2344739"/>
              <a:gd name="connsiteX160-11529" fmla="*/ 4191248 w 12192001"/>
              <a:gd name="connsiteY160-11530" fmla="*/ 2150376 h 2344739"/>
              <a:gd name="connsiteX161-11531" fmla="*/ 4142745 w 12192001"/>
              <a:gd name="connsiteY161-11532" fmla="*/ 2134511 h 2344739"/>
              <a:gd name="connsiteX162-11533" fmla="*/ 4083097 w 12192001"/>
              <a:gd name="connsiteY162-11534" fmla="*/ 2107978 h 2344739"/>
              <a:gd name="connsiteX163-11535" fmla="*/ 4074546 w 12192001"/>
              <a:gd name="connsiteY163-11536" fmla="*/ 2107143 h 2344739"/>
              <a:gd name="connsiteX164-11537" fmla="*/ 4074427 w 12192001"/>
              <a:gd name="connsiteY164-11538" fmla="*/ 2106844 h 2344739"/>
              <a:gd name="connsiteX165-11539" fmla="*/ 4065510 w 12192001"/>
              <a:gd name="connsiteY165-11540" fmla="*/ 2105400 h 2344739"/>
              <a:gd name="connsiteX166-11541" fmla="*/ 4058954 w 12192001"/>
              <a:gd name="connsiteY166-11542" fmla="*/ 2105618 h 2344739"/>
              <a:gd name="connsiteX167-11543" fmla="*/ 4042364 w 12192001"/>
              <a:gd name="connsiteY167-11544" fmla="*/ 2103997 h 2344739"/>
              <a:gd name="connsiteX168-11545" fmla="*/ 4036997 w 12192001"/>
              <a:gd name="connsiteY168-11546" fmla="*/ 2101563 h 2344739"/>
              <a:gd name="connsiteX169-11547" fmla="*/ 4035363 w 12192001"/>
              <a:gd name="connsiteY169-11548" fmla="*/ 2097896 h 2344739"/>
              <a:gd name="connsiteX170-11549" fmla="*/ 4033778 w 12192001"/>
              <a:gd name="connsiteY170-11550" fmla="*/ 2098131 h 2344739"/>
              <a:gd name="connsiteX171-11551" fmla="*/ 4004538 w 12192001"/>
              <a:gd name="connsiteY171-11552" fmla="*/ 2085563 h 2344739"/>
              <a:gd name="connsiteX172-11553" fmla="*/ 3936846 w 12192001"/>
              <a:gd name="connsiteY172-11554" fmla="*/ 2068106 h 2344739"/>
              <a:gd name="connsiteX173-11555" fmla="*/ 3897275 w 12192001"/>
              <a:gd name="connsiteY173-11556" fmla="*/ 2062451 h 2344739"/>
              <a:gd name="connsiteX174-11557" fmla="*/ 3789760 w 12192001"/>
              <a:gd name="connsiteY174-11558" fmla="*/ 2042213 h 2344739"/>
              <a:gd name="connsiteX175-11559" fmla="*/ 3682513 w 12192001"/>
              <a:gd name="connsiteY175-11560" fmla="*/ 2018290 h 2344739"/>
              <a:gd name="connsiteX176-11561" fmla="*/ 3610035 w 12192001"/>
              <a:gd name="connsiteY176-11562" fmla="*/ 1986019 h 2344739"/>
              <a:gd name="connsiteX177-11563" fmla="*/ 3603855 w 12192001"/>
              <a:gd name="connsiteY177-11564" fmla="*/ 1987381 h 2344739"/>
              <a:gd name="connsiteX178-11565" fmla="*/ 3594736 w 12192001"/>
              <a:gd name="connsiteY178-11566" fmla="*/ 1987545 h 2344739"/>
              <a:gd name="connsiteX179-11567" fmla="*/ 3594501 w 12192001"/>
              <a:gd name="connsiteY179-11568" fmla="*/ 1987276 h 2344739"/>
              <a:gd name="connsiteX180-11569" fmla="*/ 3585978 w 12192001"/>
              <a:gd name="connsiteY180-11570" fmla="*/ 1987966 h 2344739"/>
              <a:gd name="connsiteX181-11571" fmla="*/ 3536135 w 12192001"/>
              <a:gd name="connsiteY181-11572" fmla="*/ 1978267 h 2344739"/>
              <a:gd name="connsiteX182-11573" fmla="*/ 3473223 w 12192001"/>
              <a:gd name="connsiteY182-11574" fmla="*/ 1974606 h 2344739"/>
              <a:gd name="connsiteX183-11575" fmla="*/ 3400728 w 12192001"/>
              <a:gd name="connsiteY183-11576" fmla="*/ 1962558 h 2344739"/>
              <a:gd name="connsiteX184-11577" fmla="*/ 3363888 w 12192001"/>
              <a:gd name="connsiteY184-11578" fmla="*/ 1979510 h 2344739"/>
              <a:gd name="connsiteX185-11579" fmla="*/ 3344026 w 12192001"/>
              <a:gd name="connsiteY185-11580" fmla="*/ 1981192 h 2344739"/>
              <a:gd name="connsiteX186-11581" fmla="*/ 3341698 w 12192001"/>
              <a:gd name="connsiteY186-11582" fmla="*/ 1980217 h 2344739"/>
              <a:gd name="connsiteX187-11583" fmla="*/ 3262356 w 12192001"/>
              <a:gd name="connsiteY187-11584" fmla="*/ 1986094 h 2344739"/>
              <a:gd name="connsiteX188-11585" fmla="*/ 3142556 w 12192001"/>
              <a:gd name="connsiteY188-11586" fmla="*/ 1993869 h 2344739"/>
              <a:gd name="connsiteX189-11587" fmla="*/ 3030291 w 12192001"/>
              <a:gd name="connsiteY189-11588" fmla="*/ 1996512 h 2344739"/>
              <a:gd name="connsiteX190-11589" fmla="*/ 2781569 w 12192001"/>
              <a:gd name="connsiteY190-11590" fmla="*/ 2018333 h 2344739"/>
              <a:gd name="connsiteX191-11591" fmla="*/ 2646527 w 12192001"/>
              <a:gd name="connsiteY191-11592" fmla="*/ 2028869 h 2344739"/>
              <a:gd name="connsiteX192-11593" fmla="*/ 2568028 w 12192001"/>
              <a:gd name="connsiteY192-11594" fmla="*/ 2002628 h 2344739"/>
              <a:gd name="connsiteX193-11595" fmla="*/ 2443255 w 12192001"/>
              <a:gd name="connsiteY193-11596" fmla="*/ 2016529 h 2344739"/>
              <a:gd name="connsiteX194-11597" fmla="*/ 2315112 w 12192001"/>
              <a:gd name="connsiteY194-11598" fmla="*/ 2024996 h 2344739"/>
              <a:gd name="connsiteX195-11599" fmla="*/ 2208578 w 12192001"/>
              <a:gd name="connsiteY195-11600" fmla="*/ 2019763 h 2344739"/>
              <a:gd name="connsiteX196-11601" fmla="*/ 2094665 w 12192001"/>
              <a:gd name="connsiteY196-11602" fmla="*/ 2003052 h 2344739"/>
              <a:gd name="connsiteX197-11603" fmla="*/ 1997356 w 12192001"/>
              <a:gd name="connsiteY197-11604" fmla="*/ 1995032 h 2344739"/>
              <a:gd name="connsiteX198-11605" fmla="*/ 1928172 w 12192001"/>
              <a:gd name="connsiteY198-11606" fmla="*/ 2016977 h 2344739"/>
              <a:gd name="connsiteX199-11607" fmla="*/ 1921650 w 12192001"/>
              <a:gd name="connsiteY199-11608" fmla="*/ 2012146 h 2344739"/>
              <a:gd name="connsiteX200-11609" fmla="*/ 1873080 w 12192001"/>
              <a:gd name="connsiteY200-11610" fmla="*/ 2013741 h 2344739"/>
              <a:gd name="connsiteX201-11611" fmla="*/ 1786655 w 12192001"/>
              <a:gd name="connsiteY201-11612" fmla="*/ 2041363 h 2344739"/>
              <a:gd name="connsiteX202-11613" fmla="*/ 1738204 w 12192001"/>
              <a:gd name="connsiteY202-11614" fmla="*/ 2036312 h 2344739"/>
              <a:gd name="connsiteX203-11615" fmla="*/ 1675071 w 12192001"/>
              <a:gd name="connsiteY203-11616" fmla="*/ 2019963 h 2344739"/>
              <a:gd name="connsiteX204-11617" fmla="*/ 1608669 w 12192001"/>
              <a:gd name="connsiteY204-11618" fmla="*/ 2013066 h 2344739"/>
              <a:gd name="connsiteX205-11619" fmla="*/ 1496110 w 12192001"/>
              <a:gd name="connsiteY205-11620" fmla="*/ 1987476 h 2344739"/>
              <a:gd name="connsiteX206-11621" fmla="*/ 1149979 w 12192001"/>
              <a:gd name="connsiteY206-11622" fmla="*/ 1938041 h 2344739"/>
              <a:gd name="connsiteX207-11623" fmla="*/ 858269 w 12192001"/>
              <a:gd name="connsiteY207-11624" fmla="*/ 1928608 h 2344739"/>
              <a:gd name="connsiteX208-11625" fmla="*/ 837540 w 12192001"/>
              <a:gd name="connsiteY208-11626" fmla="*/ 1929821 h 2344739"/>
              <a:gd name="connsiteX209-11627" fmla="*/ 816809 w 12192001"/>
              <a:gd name="connsiteY209-11628" fmla="*/ 1927857 h 2344739"/>
              <a:gd name="connsiteX210-11629" fmla="*/ 811506 w 12192001"/>
              <a:gd name="connsiteY210-11630" fmla="*/ 1930751 h 2344739"/>
              <a:gd name="connsiteX211-11631" fmla="*/ 720047 w 12192001"/>
              <a:gd name="connsiteY211-11632" fmla="*/ 1929661 h 2344739"/>
              <a:gd name="connsiteX212-11633" fmla="*/ 719742 w 12192001"/>
              <a:gd name="connsiteY212-11634" fmla="*/ 1928399 h 2344739"/>
              <a:gd name="connsiteX213-11635" fmla="*/ 708875 w 12192001"/>
              <a:gd name="connsiteY213-11636" fmla="*/ 1922722 h 2344739"/>
              <a:gd name="connsiteX214-11637" fmla="*/ 596792 w 12192001"/>
              <a:gd name="connsiteY214-11638" fmla="*/ 1879864 h 2344739"/>
              <a:gd name="connsiteX215-11639" fmla="*/ 578535 w 12192001"/>
              <a:gd name="connsiteY215-11640" fmla="*/ 1877212 h 2344739"/>
              <a:gd name="connsiteX216-11641" fmla="*/ 571717 w 12192001"/>
              <a:gd name="connsiteY216-11642" fmla="*/ 1877401 h 2344739"/>
              <a:gd name="connsiteX217-11643" fmla="*/ 445099 w 12192001"/>
              <a:gd name="connsiteY217-11644" fmla="*/ 1839371 h 2344739"/>
              <a:gd name="connsiteX218-11645" fmla="*/ 404015 w 12192001"/>
              <a:gd name="connsiteY218-11646" fmla="*/ 1833548 h 2344739"/>
              <a:gd name="connsiteX219-11647" fmla="*/ 292435 w 12192001"/>
              <a:gd name="connsiteY219-11648" fmla="*/ 1812852 h 2344739"/>
              <a:gd name="connsiteX220-11649" fmla="*/ 118381 w 12192001"/>
              <a:gd name="connsiteY220-11650" fmla="*/ 1761047 h 2344739"/>
              <a:gd name="connsiteX221-11651" fmla="*/ 15526 w 12192001"/>
              <a:gd name="connsiteY221-11652" fmla="*/ 1758191 h 2344739"/>
              <a:gd name="connsiteX222-11653" fmla="*/ 2 w 12192001"/>
              <a:gd name="connsiteY222-11654" fmla="*/ 1752722 h 2344739"/>
              <a:gd name="connsiteX223-11655" fmla="*/ 1 w 12192001"/>
              <a:gd name="connsiteY223-11656" fmla="*/ 762497 h 2344739"/>
              <a:gd name="connsiteX224-11657" fmla="*/ 0 w 12192001"/>
              <a:gd name="connsiteY224-11658" fmla="*/ 222213 h 2344739"/>
              <a:gd name="connsiteX225-11659" fmla="*/ 0 w 12192001"/>
              <a:gd name="connsiteY225-11660" fmla="*/ 0 h 2344739"/>
              <a:gd name="connsiteX0-11661" fmla="*/ 1148 w 12193149"/>
              <a:gd name="connsiteY0-11662" fmla="*/ 0 h 2344739"/>
              <a:gd name="connsiteX1-11663" fmla="*/ 12193148 w 12193149"/>
              <a:gd name="connsiteY1-11664" fmla="*/ 0 h 2344739"/>
              <a:gd name="connsiteX2-11665" fmla="*/ 12193148 w 12193149"/>
              <a:gd name="connsiteY2-11666" fmla="*/ 222213 h 2344739"/>
              <a:gd name="connsiteX3-11667" fmla="*/ 12193148 w 12193149"/>
              <a:gd name="connsiteY3-11668" fmla="*/ 389190 h 2344739"/>
              <a:gd name="connsiteX4-11669" fmla="*/ 12193149 w 12193149"/>
              <a:gd name="connsiteY4-11670" fmla="*/ 579739 h 2344739"/>
              <a:gd name="connsiteX5-11671" fmla="*/ 12185986 w 12193149"/>
              <a:gd name="connsiteY5-11672" fmla="*/ 584189 h 2344739"/>
              <a:gd name="connsiteX6-11673" fmla="*/ 12156363 w 12193149"/>
              <a:gd name="connsiteY6-11674" fmla="*/ 597366 h 2344739"/>
              <a:gd name="connsiteX7-11675" fmla="*/ 12139215 w 12193149"/>
              <a:gd name="connsiteY7-11676" fmla="*/ 623179 h 2344739"/>
              <a:gd name="connsiteX8-11677" fmla="*/ 12126327 w 12193149"/>
              <a:gd name="connsiteY8-11678" fmla="*/ 624690 h 2344739"/>
              <a:gd name="connsiteX9-11679" fmla="*/ 12124007 w 12193149"/>
              <a:gd name="connsiteY9-11680" fmla="*/ 624794 h 2344739"/>
              <a:gd name="connsiteX10-11681" fmla="*/ 12116854 w 12193149"/>
              <a:gd name="connsiteY10-11682" fmla="*/ 628608 h 2344739"/>
              <a:gd name="connsiteX11-11683" fmla="*/ 12099497 w 12193149"/>
              <a:gd name="connsiteY11-11684" fmla="*/ 628139 h 2344739"/>
              <a:gd name="connsiteX12-11685" fmla="*/ 12087073 w 12193149"/>
              <a:gd name="connsiteY12-11686" fmla="*/ 636341 h 2344739"/>
              <a:gd name="connsiteX13-11687" fmla="*/ 12031073 w 12193149"/>
              <a:gd name="connsiteY13-11688" fmla="*/ 680009 h 2344739"/>
              <a:gd name="connsiteX14-11689" fmla="*/ 11995833 w 12193149"/>
              <a:gd name="connsiteY14-11690" fmla="*/ 703458 h 2344739"/>
              <a:gd name="connsiteX15-11691" fmla="*/ 11979717 w 12193149"/>
              <a:gd name="connsiteY15-11692" fmla="*/ 708161 h 2344739"/>
              <a:gd name="connsiteX16-11693" fmla="*/ 11959046 w 12193149"/>
              <a:gd name="connsiteY16-11694" fmla="*/ 717558 h 2344739"/>
              <a:gd name="connsiteX17-11695" fmla="*/ 11920454 w 12193149"/>
              <a:gd name="connsiteY17-11696" fmla="*/ 730883 h 2344739"/>
              <a:gd name="connsiteX18-11697" fmla="*/ 11903656 w 12193149"/>
              <a:gd name="connsiteY18-11698" fmla="*/ 742426 h 2344739"/>
              <a:gd name="connsiteX19-11699" fmla="*/ 11895048 w 12193149"/>
              <a:gd name="connsiteY19-11700" fmla="*/ 744791 h 2344739"/>
              <a:gd name="connsiteX20-11701" fmla="*/ 11891968 w 12193149"/>
              <a:gd name="connsiteY20-11702" fmla="*/ 755729 h 2344739"/>
              <a:gd name="connsiteX21-11703" fmla="*/ 11870776 w 12193149"/>
              <a:gd name="connsiteY21-11704" fmla="*/ 777816 h 2344739"/>
              <a:gd name="connsiteX22-11705" fmla="*/ 11813376 w 12193149"/>
              <a:gd name="connsiteY22-11706" fmla="*/ 797659 h 2344739"/>
              <a:gd name="connsiteX23-11707" fmla="*/ 11749767 w 12193149"/>
              <a:gd name="connsiteY23-11708" fmla="*/ 872002 h 2344739"/>
              <a:gd name="connsiteX24-11709" fmla="*/ 11590693 w 12193149"/>
              <a:gd name="connsiteY24-11710" fmla="*/ 963777 h 2344739"/>
              <a:gd name="connsiteX25-11711" fmla="*/ 11506817 w 12193149"/>
              <a:gd name="connsiteY25-11712" fmla="*/ 1033623 h 2344739"/>
              <a:gd name="connsiteX26-11713" fmla="*/ 11280332 w 12193149"/>
              <a:gd name="connsiteY26-11714" fmla="*/ 1223571 h 2344739"/>
              <a:gd name="connsiteX27-11715" fmla="*/ 11228309 w 12193149"/>
              <a:gd name="connsiteY27-11716" fmla="*/ 1276236 h 2344739"/>
              <a:gd name="connsiteX28-11717" fmla="*/ 11218087 w 12193149"/>
              <a:gd name="connsiteY28-11718" fmla="*/ 1275961 h 2344739"/>
              <a:gd name="connsiteX29-11719" fmla="*/ 11217184 w 12193149"/>
              <a:gd name="connsiteY29-11720" fmla="*/ 1275018 h 2344739"/>
              <a:gd name="connsiteX30-11721" fmla="*/ 11188885 w 12193149"/>
              <a:gd name="connsiteY30-11722" fmla="*/ 1292383 h 2344739"/>
              <a:gd name="connsiteX31-11723" fmla="*/ 11184501 w 12193149"/>
              <a:gd name="connsiteY31-11724" fmla="*/ 1292525 h 2344739"/>
              <a:gd name="connsiteX32-11725" fmla="*/ 11166854 w 12193149"/>
              <a:gd name="connsiteY32-11726" fmla="*/ 1306612 h 2344739"/>
              <a:gd name="connsiteX33-11727" fmla="*/ 11157311 w 12193149"/>
              <a:gd name="connsiteY33-11728" fmla="*/ 1312414 h 2344739"/>
              <a:gd name="connsiteX34-11729" fmla="*/ 11155496 w 12193149"/>
              <a:gd name="connsiteY34-11730" fmla="*/ 1317097 h 2344739"/>
              <a:gd name="connsiteX35-11731" fmla="*/ 11140961 w 12193149"/>
              <a:gd name="connsiteY35-11732" fmla="*/ 1324115 h 2344739"/>
              <a:gd name="connsiteX36-11733" fmla="*/ 11138961 w 12193149"/>
              <a:gd name="connsiteY36-11734" fmla="*/ 1323772 h 2344739"/>
              <a:gd name="connsiteX37-11735" fmla="*/ 11128208 w 12193149"/>
              <a:gd name="connsiteY37-11736" fmla="*/ 1333832 h 2344739"/>
              <a:gd name="connsiteX38-11737" fmla="*/ 11120691 w 12193149"/>
              <a:gd name="connsiteY38-11738" fmla="*/ 1347424 h 2344739"/>
              <a:gd name="connsiteX39-11739" fmla="*/ 10894683 w 12193149"/>
              <a:gd name="connsiteY39-11740" fmla="*/ 1473399 h 2344739"/>
              <a:gd name="connsiteX40-11741" fmla="*/ 10773300 w 12193149"/>
              <a:gd name="connsiteY40-11742" fmla="*/ 1523191 h 2344739"/>
              <a:gd name="connsiteX41-11743" fmla="*/ 10627668 w 12193149"/>
              <a:gd name="connsiteY41-11744" fmla="*/ 1559229 h 2344739"/>
              <a:gd name="connsiteX42-11745" fmla="*/ 10581895 w 12193149"/>
              <a:gd name="connsiteY42-11746" fmla="*/ 1568689 h 2344739"/>
              <a:gd name="connsiteX43-11747" fmla="*/ 10547790 w 12193149"/>
              <a:gd name="connsiteY43-11748" fmla="*/ 1598423 h 2344739"/>
              <a:gd name="connsiteX44-11749" fmla="*/ 10529643 w 12193149"/>
              <a:gd name="connsiteY44-11750" fmla="*/ 1596907 h 2344739"/>
              <a:gd name="connsiteX45-11751" fmla="*/ 10526446 w 12193149"/>
              <a:gd name="connsiteY45-11752" fmla="*/ 1596411 h 2344739"/>
              <a:gd name="connsiteX46-11753" fmla="*/ 10515129 w 12193149"/>
              <a:gd name="connsiteY46-11754" fmla="*/ 1599537 h 2344739"/>
              <a:gd name="connsiteX47-11755" fmla="*/ 10491735 w 12193149"/>
              <a:gd name="connsiteY47-11756" fmla="*/ 1594156 h 2344739"/>
              <a:gd name="connsiteX48-11757" fmla="*/ 10471418 w 12193149"/>
              <a:gd name="connsiteY48-11758" fmla="*/ 1601693 h 2344739"/>
              <a:gd name="connsiteX49-11759" fmla="*/ 10377042 w 12193149"/>
              <a:gd name="connsiteY49-11760" fmla="*/ 1644598 h 2344739"/>
              <a:gd name="connsiteX50-11761" fmla="*/ 10319338 w 12193149"/>
              <a:gd name="connsiteY50-11762" fmla="*/ 1666221 h 2344739"/>
              <a:gd name="connsiteX51-11763" fmla="*/ 10295467 w 12193149"/>
              <a:gd name="connsiteY51-11764" fmla="*/ 1668079 h 2344739"/>
              <a:gd name="connsiteX52-11765" fmla="*/ 10263443 w 12193149"/>
              <a:gd name="connsiteY52-11766" fmla="*/ 1674948 h 2344739"/>
              <a:gd name="connsiteX53-11767" fmla="*/ 10205418 w 12193149"/>
              <a:gd name="connsiteY53-11768" fmla="*/ 1682149 h 2344739"/>
              <a:gd name="connsiteX54-11769" fmla="*/ 10177759 w 12193149"/>
              <a:gd name="connsiteY54-11770" fmla="*/ 1692943 h 2344739"/>
              <a:gd name="connsiteX55-11771" fmla="*/ 10165070 w 12193149"/>
              <a:gd name="connsiteY55-11772" fmla="*/ 1693739 h 2344739"/>
              <a:gd name="connsiteX56-11773" fmla="*/ 10156308 w 12193149"/>
              <a:gd name="connsiteY56-11774" fmla="*/ 1707487 h 2344739"/>
              <a:gd name="connsiteX57-11775" fmla="*/ 10118267 w 12193149"/>
              <a:gd name="connsiteY57-11776" fmla="*/ 1731142 h 2344739"/>
              <a:gd name="connsiteX58-11777" fmla="*/ 10101593 w 12193149"/>
              <a:gd name="connsiteY58-11778" fmla="*/ 1742432 h 2344739"/>
              <a:gd name="connsiteX59-11779" fmla="*/ 10083317 w 12193149"/>
              <a:gd name="connsiteY59-11780" fmla="*/ 1743296 h 2344739"/>
              <a:gd name="connsiteX60-11781" fmla="*/ 10040388 w 12193149"/>
              <a:gd name="connsiteY60-11782" fmla="*/ 1741632 h 2344739"/>
              <a:gd name="connsiteX61-11783" fmla="*/ 9961167 w 12193149"/>
              <a:gd name="connsiteY61-11784" fmla="*/ 1757147 h 2344739"/>
              <a:gd name="connsiteX62-11785" fmla="*/ 9848940 w 12193149"/>
              <a:gd name="connsiteY62-11786" fmla="*/ 1763915 h 2344739"/>
              <a:gd name="connsiteX63-11787" fmla="*/ 9729457 w 12193149"/>
              <a:gd name="connsiteY63-11788" fmla="*/ 1784122 h 2344739"/>
              <a:gd name="connsiteX64-11789" fmla="*/ 9585655 w 12193149"/>
              <a:gd name="connsiteY64-11790" fmla="*/ 1795542 h 2344739"/>
              <a:gd name="connsiteX65-11791" fmla="*/ 9344200 w 12193149"/>
              <a:gd name="connsiteY65-11792" fmla="*/ 1841244 h 2344739"/>
              <a:gd name="connsiteX66-11793" fmla="*/ 9232518 w 12193149"/>
              <a:gd name="connsiteY66-11794" fmla="*/ 1893149 h 2344739"/>
              <a:gd name="connsiteX67-11795" fmla="*/ 9195958 w 12193149"/>
              <a:gd name="connsiteY67-11796" fmla="*/ 1903228 h 2344739"/>
              <a:gd name="connsiteX68-11797" fmla="*/ 9190394 w 12193149"/>
              <a:gd name="connsiteY68-11798" fmla="*/ 1912467 h 2344739"/>
              <a:gd name="connsiteX69-11799" fmla="*/ 9114960 w 12193149"/>
              <a:gd name="connsiteY69-11800" fmla="*/ 1919069 h 2344739"/>
              <a:gd name="connsiteX70-11801" fmla="*/ 9054601 w 12193149"/>
              <a:gd name="connsiteY70-11802" fmla="*/ 1910755 h 2344739"/>
              <a:gd name="connsiteX71-11803" fmla="*/ 9006634 w 12193149"/>
              <a:gd name="connsiteY71-11804" fmla="*/ 1914040 h 2344739"/>
              <a:gd name="connsiteX72-11805" fmla="*/ 9006349 w 12193149"/>
              <a:gd name="connsiteY72-11806" fmla="*/ 1913800 h 2344739"/>
              <a:gd name="connsiteX73-11807" fmla="*/ 8997380 w 12193149"/>
              <a:gd name="connsiteY73-11808" fmla="*/ 1915011 h 2344739"/>
              <a:gd name="connsiteX74-11809" fmla="*/ 8991542 w 12193149"/>
              <a:gd name="connsiteY74-11810" fmla="*/ 1917072 h 2344739"/>
              <a:gd name="connsiteX75-11811" fmla="*/ 8975485 w 12193149"/>
              <a:gd name="connsiteY75-11812" fmla="*/ 1920298 h 2344739"/>
              <a:gd name="connsiteX76-11813" fmla="*/ 8969159 w 12193149"/>
              <a:gd name="connsiteY76-11814" fmla="*/ 1919598 h 2344739"/>
              <a:gd name="connsiteX77-11815" fmla="*/ 8964196 w 12193149"/>
              <a:gd name="connsiteY77-11816" fmla="*/ 1917373 h 2344739"/>
              <a:gd name="connsiteX78-11817" fmla="*/ 8930136 w 12193149"/>
              <a:gd name="connsiteY78-11818" fmla="*/ 1914185 h 2344739"/>
              <a:gd name="connsiteX79-11819" fmla="*/ 8753592 w 12193149"/>
              <a:gd name="connsiteY79-11820" fmla="*/ 1933417 h 2344739"/>
              <a:gd name="connsiteX80-11821" fmla="*/ 8708995 w 12193149"/>
              <a:gd name="connsiteY80-11822" fmla="*/ 1935518 h 2344739"/>
              <a:gd name="connsiteX81-11823" fmla="*/ 8597219 w 12193149"/>
              <a:gd name="connsiteY81-11824" fmla="*/ 1944090 h 2344739"/>
              <a:gd name="connsiteX82-11825" fmla="*/ 8526378 w 12193149"/>
              <a:gd name="connsiteY82-11826" fmla="*/ 1929248 h 2344739"/>
              <a:gd name="connsiteX83-11827" fmla="*/ 8512131 w 12193149"/>
              <a:gd name="connsiteY83-11828" fmla="*/ 1935163 h 2344739"/>
              <a:gd name="connsiteX84-11829" fmla="*/ 8507315 w 12193149"/>
              <a:gd name="connsiteY84-11830" fmla="*/ 1938164 h 2344739"/>
              <a:gd name="connsiteX85-11831" fmla="*/ 8499116 w 12193149"/>
              <a:gd name="connsiteY85-11832" fmla="*/ 1940902 h 2344739"/>
              <a:gd name="connsiteX86-11833" fmla="*/ 8498742 w 12193149"/>
              <a:gd name="connsiteY86-11834" fmla="*/ 1940723 h 2344739"/>
              <a:gd name="connsiteX87-11835" fmla="*/ 8491397 w 12193149"/>
              <a:gd name="connsiteY87-11836" fmla="*/ 1943773 h 2344739"/>
              <a:gd name="connsiteX88-11837" fmla="*/ 8368330 w 12193149"/>
              <a:gd name="connsiteY88-11838" fmla="*/ 1957815 h 2344739"/>
              <a:gd name="connsiteX89-11839" fmla="*/ 8354947 w 12193149"/>
              <a:gd name="connsiteY89-11840" fmla="*/ 1958009 h 2344739"/>
              <a:gd name="connsiteX90-11841" fmla="*/ 8353521 w 12193149"/>
              <a:gd name="connsiteY90-11842" fmla="*/ 1957169 h 2344739"/>
              <a:gd name="connsiteX91-11843" fmla="*/ 8321252 w 12193149"/>
              <a:gd name="connsiteY91-11844" fmla="*/ 1974587 h 2344739"/>
              <a:gd name="connsiteX92-11845" fmla="*/ 8315581 w 12193149"/>
              <a:gd name="connsiteY92-11846" fmla="*/ 1974913 h 2344739"/>
              <a:gd name="connsiteX93-11847" fmla="*/ 8296322 w 12193149"/>
              <a:gd name="connsiteY93-11848" fmla="*/ 1988808 h 2344739"/>
              <a:gd name="connsiteX94-11849" fmla="*/ 8285424 w 12193149"/>
              <a:gd name="connsiteY94-11850" fmla="*/ 1994631 h 2344739"/>
              <a:gd name="connsiteX95-11851" fmla="*/ 8284298 w 12193149"/>
              <a:gd name="connsiteY95-11852" fmla="*/ 1999074 h 2344739"/>
              <a:gd name="connsiteX96-11853" fmla="*/ 8267224 w 12193149"/>
              <a:gd name="connsiteY96-11854" fmla="*/ 2006249 h 2344739"/>
              <a:gd name="connsiteX97-11855" fmla="*/ 8264525 w 12193149"/>
              <a:gd name="connsiteY97-11856" fmla="*/ 2006019 h 2344739"/>
              <a:gd name="connsiteX98-11857" fmla="*/ 8253181 w 12193149"/>
              <a:gd name="connsiteY98-11858" fmla="*/ 2015862 h 2344739"/>
              <a:gd name="connsiteX99-11859" fmla="*/ 8246982 w 12193149"/>
              <a:gd name="connsiteY99-11860" fmla="*/ 2028854 h 2344739"/>
              <a:gd name="connsiteX100-11861" fmla="*/ 8091420 w 12193149"/>
              <a:gd name="connsiteY100-11862" fmla="*/ 2075015 h 2344739"/>
              <a:gd name="connsiteX101-11863" fmla="*/ 7906555 w 12193149"/>
              <a:gd name="connsiteY101-11864" fmla="*/ 2116988 h 2344739"/>
              <a:gd name="connsiteX102-11865" fmla="*/ 7719893 w 12193149"/>
              <a:gd name="connsiteY102-11866" fmla="*/ 2142703 h 2344739"/>
              <a:gd name="connsiteX103-11867" fmla="*/ 7615495 w 12193149"/>
              <a:gd name="connsiteY103-11868" fmla="*/ 2139232 h 2344739"/>
              <a:gd name="connsiteX104-11869" fmla="*/ 7528691 w 12193149"/>
              <a:gd name="connsiteY104-11870" fmla="*/ 2145060 h 2344739"/>
              <a:gd name="connsiteX105-11871" fmla="*/ 7520719 w 12193149"/>
              <a:gd name="connsiteY105-11872" fmla="*/ 2147613 h 2344739"/>
              <a:gd name="connsiteX106-11873" fmla="*/ 7508559 w 12193149"/>
              <a:gd name="connsiteY106-11874" fmla="*/ 2148948 h 2344739"/>
              <a:gd name="connsiteX107-11875" fmla="*/ 7508188 w 12193149"/>
              <a:gd name="connsiteY107-11876" fmla="*/ 2148621 h 2344739"/>
              <a:gd name="connsiteX108-11877" fmla="*/ 7496943 w 12193149"/>
              <a:gd name="connsiteY108-11878" fmla="*/ 2150573 h 2344739"/>
              <a:gd name="connsiteX109-11879" fmla="*/ 7406539 w 12193149"/>
              <a:gd name="connsiteY109-11880" fmla="*/ 2142468 h 2344739"/>
              <a:gd name="connsiteX110-11881" fmla="*/ 7219707 w 12193149"/>
              <a:gd name="connsiteY110-11882" fmla="*/ 2156680 h 2344739"/>
              <a:gd name="connsiteX111-11883" fmla="*/ 7202249 w 12193149"/>
              <a:gd name="connsiteY111-11884" fmla="*/ 2161230 h 2344739"/>
              <a:gd name="connsiteX112-11885" fmla="*/ 7198152 w 12193149"/>
              <a:gd name="connsiteY112-11886" fmla="*/ 2166588 h 2344739"/>
              <a:gd name="connsiteX113-11887" fmla="*/ 7171956 w 12193149"/>
              <a:gd name="connsiteY113-11888" fmla="*/ 2171236 h 2344739"/>
              <a:gd name="connsiteX114-11889" fmla="*/ 7098136 w 12193149"/>
              <a:gd name="connsiteY114-11890" fmla="*/ 2183464 h 2344739"/>
              <a:gd name="connsiteX115-11891" fmla="*/ 7019644 w 12193149"/>
              <a:gd name="connsiteY115-11892" fmla="*/ 2183090 h 2344739"/>
              <a:gd name="connsiteX116-11893" fmla="*/ 6905294 w 12193149"/>
              <a:gd name="connsiteY116-11894" fmla="*/ 2212596 h 2344739"/>
              <a:gd name="connsiteX117-11895" fmla="*/ 6709370 w 12193149"/>
              <a:gd name="connsiteY117-11896" fmla="*/ 2240551 h 2344739"/>
              <a:gd name="connsiteX118-11897" fmla="*/ 6550602 w 12193149"/>
              <a:gd name="connsiteY118-11898" fmla="*/ 2269327 h 2344739"/>
              <a:gd name="connsiteX119-11899" fmla="*/ 6318708 w 12193149"/>
              <a:gd name="connsiteY119-11900" fmla="*/ 2316127 h 2344739"/>
              <a:gd name="connsiteX120-11901" fmla="*/ 6169822 w 12193149"/>
              <a:gd name="connsiteY120-11902" fmla="*/ 2318214 h 2344739"/>
              <a:gd name="connsiteX121-11903" fmla="*/ 6074996 w 12193149"/>
              <a:gd name="connsiteY121-11904" fmla="*/ 2338676 h 2344739"/>
              <a:gd name="connsiteX122-11905" fmla="*/ 6069677 w 12193149"/>
              <a:gd name="connsiteY122-11906" fmla="*/ 2337139 h 2344739"/>
              <a:gd name="connsiteX123-11907" fmla="*/ 6049786 w 12193149"/>
              <a:gd name="connsiteY123-11908" fmla="*/ 2337822 h 2344739"/>
              <a:gd name="connsiteX124-11909" fmla="*/ 6042433 w 12193149"/>
              <a:gd name="connsiteY124-11910" fmla="*/ 2329473 h 2344739"/>
              <a:gd name="connsiteX125-11911" fmla="*/ 6011238 w 12193149"/>
              <a:gd name="connsiteY125-11912" fmla="*/ 2324380 h 2344739"/>
              <a:gd name="connsiteX126-11913" fmla="*/ 5958523 w 12193149"/>
              <a:gd name="connsiteY126-11914" fmla="*/ 2328024 h 2344739"/>
              <a:gd name="connsiteX127-11915" fmla="*/ 5760067 w 12193149"/>
              <a:gd name="connsiteY127-11916" fmla="*/ 2343716 h 2344739"/>
              <a:gd name="connsiteX128-11917" fmla="*/ 5628108 w 12193149"/>
              <a:gd name="connsiteY128-11918" fmla="*/ 2344739 h 2344739"/>
              <a:gd name="connsiteX129-11919" fmla="*/ 5472054 w 12193149"/>
              <a:gd name="connsiteY129-11920" fmla="*/ 2330719 h 2344739"/>
              <a:gd name="connsiteX130-11921" fmla="*/ 5433909 w 12193149"/>
              <a:gd name="connsiteY130-11922" fmla="*/ 2319466 h 2344739"/>
              <a:gd name="connsiteX131-11923" fmla="*/ 5382817 w 12193149"/>
              <a:gd name="connsiteY131-11924" fmla="*/ 2301764 h 2344739"/>
              <a:gd name="connsiteX132-11925" fmla="*/ 5262912 w 12193149"/>
              <a:gd name="connsiteY132-11926" fmla="*/ 2281347 h 2344739"/>
              <a:gd name="connsiteX133-11927" fmla="*/ 5224109 w 12193149"/>
              <a:gd name="connsiteY133-11928" fmla="*/ 2270223 h 2344739"/>
              <a:gd name="connsiteX134-11929" fmla="*/ 5175808 w 12193149"/>
              <a:gd name="connsiteY134-11930" fmla="*/ 2267233 h 2344739"/>
              <a:gd name="connsiteX135-11931" fmla="*/ 5157702 w 12193149"/>
              <a:gd name="connsiteY135-11932" fmla="*/ 2260010 h 2344739"/>
              <a:gd name="connsiteX136-11933" fmla="*/ 5143747 w 12193149"/>
              <a:gd name="connsiteY136-11934" fmla="*/ 2256610 h 2344739"/>
              <a:gd name="connsiteX137-11935" fmla="*/ 5140744 w 12193149"/>
              <a:gd name="connsiteY137-11936" fmla="*/ 2254509 h 2344739"/>
              <a:gd name="connsiteX138-11937" fmla="*/ 5122807 w 12193149"/>
              <a:gd name="connsiteY138-11938" fmla="*/ 2243656 h 2344739"/>
              <a:gd name="connsiteX139-11939" fmla="*/ 5066938 w 12193149"/>
              <a:gd name="connsiteY139-11940" fmla="*/ 2250227 h 2344739"/>
              <a:gd name="connsiteX140-11941" fmla="*/ 5012662 w 12193149"/>
              <a:gd name="connsiteY140-11942" fmla="*/ 2233846 h 2344739"/>
              <a:gd name="connsiteX141-11943" fmla="*/ 4841589 w 12193149"/>
              <a:gd name="connsiteY141-11944" fmla="*/ 2209829 h 2344739"/>
              <a:gd name="connsiteX142-11945" fmla="*/ 4763595 w 12193149"/>
              <a:gd name="connsiteY142-11946" fmla="*/ 2182061 h 2344739"/>
              <a:gd name="connsiteX143-11947" fmla="*/ 4724334 w 12193149"/>
              <a:gd name="connsiteY143-11948" fmla="*/ 2173047 h 2344739"/>
              <a:gd name="connsiteX144-11949" fmla="*/ 4722324 w 12193149"/>
              <a:gd name="connsiteY144-11950" fmla="*/ 2172298 h 2344739"/>
              <a:gd name="connsiteX145-11951" fmla="*/ 4723259 w 12193149"/>
              <a:gd name="connsiteY145-11952" fmla="*/ 2172087 h 2344739"/>
              <a:gd name="connsiteX146-11953" fmla="*/ 4718350 w 12193149"/>
              <a:gd name="connsiteY146-11954" fmla="*/ 2170817 h 2344739"/>
              <a:gd name="connsiteX147-11955" fmla="*/ 4722324 w 12193149"/>
              <a:gd name="connsiteY147-11956" fmla="*/ 2172298 h 2344739"/>
              <a:gd name="connsiteX148-11957" fmla="*/ 4716674 w 12193149"/>
              <a:gd name="connsiteY148-11958" fmla="*/ 2173573 h 2344739"/>
              <a:gd name="connsiteX149-11959" fmla="*/ 4516962 w 12193149"/>
              <a:gd name="connsiteY149-11960" fmla="*/ 2163671 h 2344739"/>
              <a:gd name="connsiteX150-11961" fmla="*/ 4429691 w 12193149"/>
              <a:gd name="connsiteY150-11962" fmla="*/ 2153020 h 2344739"/>
              <a:gd name="connsiteX151-11963" fmla="*/ 4364023 w 12193149"/>
              <a:gd name="connsiteY151-11964" fmla="*/ 2151674 h 2344739"/>
              <a:gd name="connsiteX152-11965" fmla="*/ 4318114 w 12193149"/>
              <a:gd name="connsiteY152-11966" fmla="*/ 2158289 h 2344739"/>
              <a:gd name="connsiteX153-11967" fmla="*/ 4316258 w 12193149"/>
              <a:gd name="connsiteY153-11968" fmla="*/ 2156948 h 2344739"/>
              <a:gd name="connsiteX154-11969" fmla="*/ 4296292 w 12193149"/>
              <a:gd name="connsiteY154-11970" fmla="*/ 2155069 h 2344739"/>
              <a:gd name="connsiteX155-11971" fmla="*/ 4291212 w 12193149"/>
              <a:gd name="connsiteY155-11972" fmla="*/ 2157986 h 2344739"/>
              <a:gd name="connsiteX156-11973" fmla="*/ 4277290 w 12193149"/>
              <a:gd name="connsiteY156-11974" fmla="*/ 2157740 h 2344739"/>
              <a:gd name="connsiteX157-11975" fmla="*/ 4249265 w 12193149"/>
              <a:gd name="connsiteY157-11976" fmla="*/ 2160064 h 2344739"/>
              <a:gd name="connsiteX158-11977" fmla="*/ 4203199 w 12193149"/>
              <a:gd name="connsiteY158-11978" fmla="*/ 2157269 h 2344739"/>
              <a:gd name="connsiteX159-11979" fmla="*/ 4202893 w 12193149"/>
              <a:gd name="connsiteY159-11980" fmla="*/ 2156010 h 2344739"/>
              <a:gd name="connsiteX160-11981" fmla="*/ 4192396 w 12193149"/>
              <a:gd name="connsiteY160-11982" fmla="*/ 2150376 h 2344739"/>
              <a:gd name="connsiteX161-11983" fmla="*/ 4143893 w 12193149"/>
              <a:gd name="connsiteY161-11984" fmla="*/ 2134511 h 2344739"/>
              <a:gd name="connsiteX162-11985" fmla="*/ 4084245 w 12193149"/>
              <a:gd name="connsiteY162-11986" fmla="*/ 2107978 h 2344739"/>
              <a:gd name="connsiteX163-11987" fmla="*/ 4075694 w 12193149"/>
              <a:gd name="connsiteY163-11988" fmla="*/ 2107143 h 2344739"/>
              <a:gd name="connsiteX164-11989" fmla="*/ 4075575 w 12193149"/>
              <a:gd name="connsiteY164-11990" fmla="*/ 2106844 h 2344739"/>
              <a:gd name="connsiteX165-11991" fmla="*/ 4066658 w 12193149"/>
              <a:gd name="connsiteY165-11992" fmla="*/ 2105400 h 2344739"/>
              <a:gd name="connsiteX166-11993" fmla="*/ 4060102 w 12193149"/>
              <a:gd name="connsiteY166-11994" fmla="*/ 2105618 h 2344739"/>
              <a:gd name="connsiteX167-11995" fmla="*/ 4043512 w 12193149"/>
              <a:gd name="connsiteY167-11996" fmla="*/ 2103997 h 2344739"/>
              <a:gd name="connsiteX168-11997" fmla="*/ 4038145 w 12193149"/>
              <a:gd name="connsiteY168-11998" fmla="*/ 2101563 h 2344739"/>
              <a:gd name="connsiteX169-11999" fmla="*/ 4036511 w 12193149"/>
              <a:gd name="connsiteY169-12000" fmla="*/ 2097896 h 2344739"/>
              <a:gd name="connsiteX170-12001" fmla="*/ 4034926 w 12193149"/>
              <a:gd name="connsiteY170-12002" fmla="*/ 2098131 h 2344739"/>
              <a:gd name="connsiteX171-12003" fmla="*/ 4005686 w 12193149"/>
              <a:gd name="connsiteY171-12004" fmla="*/ 2085563 h 2344739"/>
              <a:gd name="connsiteX172-12005" fmla="*/ 3937994 w 12193149"/>
              <a:gd name="connsiteY172-12006" fmla="*/ 2068106 h 2344739"/>
              <a:gd name="connsiteX173-12007" fmla="*/ 3898423 w 12193149"/>
              <a:gd name="connsiteY173-12008" fmla="*/ 2062451 h 2344739"/>
              <a:gd name="connsiteX174-12009" fmla="*/ 3790908 w 12193149"/>
              <a:gd name="connsiteY174-12010" fmla="*/ 2042213 h 2344739"/>
              <a:gd name="connsiteX175-12011" fmla="*/ 3683661 w 12193149"/>
              <a:gd name="connsiteY175-12012" fmla="*/ 2018290 h 2344739"/>
              <a:gd name="connsiteX176-12013" fmla="*/ 3611183 w 12193149"/>
              <a:gd name="connsiteY176-12014" fmla="*/ 1986019 h 2344739"/>
              <a:gd name="connsiteX177-12015" fmla="*/ 3605003 w 12193149"/>
              <a:gd name="connsiteY177-12016" fmla="*/ 1987381 h 2344739"/>
              <a:gd name="connsiteX178-12017" fmla="*/ 3595884 w 12193149"/>
              <a:gd name="connsiteY178-12018" fmla="*/ 1987545 h 2344739"/>
              <a:gd name="connsiteX179-12019" fmla="*/ 3595649 w 12193149"/>
              <a:gd name="connsiteY179-12020" fmla="*/ 1987276 h 2344739"/>
              <a:gd name="connsiteX180-12021" fmla="*/ 3587126 w 12193149"/>
              <a:gd name="connsiteY180-12022" fmla="*/ 1987966 h 2344739"/>
              <a:gd name="connsiteX181-12023" fmla="*/ 3537283 w 12193149"/>
              <a:gd name="connsiteY181-12024" fmla="*/ 1978267 h 2344739"/>
              <a:gd name="connsiteX182-12025" fmla="*/ 3474371 w 12193149"/>
              <a:gd name="connsiteY182-12026" fmla="*/ 1974606 h 2344739"/>
              <a:gd name="connsiteX183-12027" fmla="*/ 3401876 w 12193149"/>
              <a:gd name="connsiteY183-12028" fmla="*/ 1962558 h 2344739"/>
              <a:gd name="connsiteX184-12029" fmla="*/ 3365036 w 12193149"/>
              <a:gd name="connsiteY184-12030" fmla="*/ 1979510 h 2344739"/>
              <a:gd name="connsiteX185-12031" fmla="*/ 3345174 w 12193149"/>
              <a:gd name="connsiteY185-12032" fmla="*/ 1981192 h 2344739"/>
              <a:gd name="connsiteX186-12033" fmla="*/ 3342846 w 12193149"/>
              <a:gd name="connsiteY186-12034" fmla="*/ 1980217 h 2344739"/>
              <a:gd name="connsiteX187-12035" fmla="*/ 3263504 w 12193149"/>
              <a:gd name="connsiteY187-12036" fmla="*/ 1986094 h 2344739"/>
              <a:gd name="connsiteX188-12037" fmla="*/ 3143704 w 12193149"/>
              <a:gd name="connsiteY188-12038" fmla="*/ 1993869 h 2344739"/>
              <a:gd name="connsiteX189-12039" fmla="*/ 3031439 w 12193149"/>
              <a:gd name="connsiteY189-12040" fmla="*/ 1996512 h 2344739"/>
              <a:gd name="connsiteX190-12041" fmla="*/ 2782717 w 12193149"/>
              <a:gd name="connsiteY190-12042" fmla="*/ 2018333 h 2344739"/>
              <a:gd name="connsiteX191-12043" fmla="*/ 2647675 w 12193149"/>
              <a:gd name="connsiteY191-12044" fmla="*/ 2028869 h 2344739"/>
              <a:gd name="connsiteX192-12045" fmla="*/ 2569176 w 12193149"/>
              <a:gd name="connsiteY192-12046" fmla="*/ 2002628 h 2344739"/>
              <a:gd name="connsiteX193-12047" fmla="*/ 2444403 w 12193149"/>
              <a:gd name="connsiteY193-12048" fmla="*/ 2016529 h 2344739"/>
              <a:gd name="connsiteX194-12049" fmla="*/ 2316260 w 12193149"/>
              <a:gd name="connsiteY194-12050" fmla="*/ 2024996 h 2344739"/>
              <a:gd name="connsiteX195-12051" fmla="*/ 2209726 w 12193149"/>
              <a:gd name="connsiteY195-12052" fmla="*/ 2019763 h 2344739"/>
              <a:gd name="connsiteX196-12053" fmla="*/ 2095813 w 12193149"/>
              <a:gd name="connsiteY196-12054" fmla="*/ 2003052 h 2344739"/>
              <a:gd name="connsiteX197-12055" fmla="*/ 1998504 w 12193149"/>
              <a:gd name="connsiteY197-12056" fmla="*/ 1995032 h 2344739"/>
              <a:gd name="connsiteX198-12057" fmla="*/ 1929320 w 12193149"/>
              <a:gd name="connsiteY198-12058" fmla="*/ 2016977 h 2344739"/>
              <a:gd name="connsiteX199-12059" fmla="*/ 1922798 w 12193149"/>
              <a:gd name="connsiteY199-12060" fmla="*/ 2012146 h 2344739"/>
              <a:gd name="connsiteX200-12061" fmla="*/ 1874228 w 12193149"/>
              <a:gd name="connsiteY200-12062" fmla="*/ 2013741 h 2344739"/>
              <a:gd name="connsiteX201-12063" fmla="*/ 1787803 w 12193149"/>
              <a:gd name="connsiteY201-12064" fmla="*/ 2041363 h 2344739"/>
              <a:gd name="connsiteX202-12065" fmla="*/ 1739352 w 12193149"/>
              <a:gd name="connsiteY202-12066" fmla="*/ 2036312 h 2344739"/>
              <a:gd name="connsiteX203-12067" fmla="*/ 1676219 w 12193149"/>
              <a:gd name="connsiteY203-12068" fmla="*/ 2019963 h 2344739"/>
              <a:gd name="connsiteX204-12069" fmla="*/ 1609817 w 12193149"/>
              <a:gd name="connsiteY204-12070" fmla="*/ 2013066 h 2344739"/>
              <a:gd name="connsiteX205-12071" fmla="*/ 1497258 w 12193149"/>
              <a:gd name="connsiteY205-12072" fmla="*/ 1987476 h 2344739"/>
              <a:gd name="connsiteX206-12073" fmla="*/ 1151127 w 12193149"/>
              <a:gd name="connsiteY206-12074" fmla="*/ 1938041 h 2344739"/>
              <a:gd name="connsiteX207-12075" fmla="*/ 859417 w 12193149"/>
              <a:gd name="connsiteY207-12076" fmla="*/ 1928608 h 2344739"/>
              <a:gd name="connsiteX208-12077" fmla="*/ 838688 w 12193149"/>
              <a:gd name="connsiteY208-12078" fmla="*/ 1929821 h 2344739"/>
              <a:gd name="connsiteX209-12079" fmla="*/ 817957 w 12193149"/>
              <a:gd name="connsiteY209-12080" fmla="*/ 1927857 h 2344739"/>
              <a:gd name="connsiteX210-12081" fmla="*/ 812654 w 12193149"/>
              <a:gd name="connsiteY210-12082" fmla="*/ 1930751 h 2344739"/>
              <a:gd name="connsiteX211-12083" fmla="*/ 721195 w 12193149"/>
              <a:gd name="connsiteY211-12084" fmla="*/ 1929661 h 2344739"/>
              <a:gd name="connsiteX212-12085" fmla="*/ 720890 w 12193149"/>
              <a:gd name="connsiteY212-12086" fmla="*/ 1928399 h 2344739"/>
              <a:gd name="connsiteX213-12087" fmla="*/ 710023 w 12193149"/>
              <a:gd name="connsiteY213-12088" fmla="*/ 1922722 h 2344739"/>
              <a:gd name="connsiteX214-12089" fmla="*/ 597940 w 12193149"/>
              <a:gd name="connsiteY214-12090" fmla="*/ 1879864 h 2344739"/>
              <a:gd name="connsiteX215-12091" fmla="*/ 579683 w 12193149"/>
              <a:gd name="connsiteY215-12092" fmla="*/ 1877212 h 2344739"/>
              <a:gd name="connsiteX216-12093" fmla="*/ 572865 w 12193149"/>
              <a:gd name="connsiteY216-12094" fmla="*/ 1877401 h 2344739"/>
              <a:gd name="connsiteX217-12095" fmla="*/ 446247 w 12193149"/>
              <a:gd name="connsiteY217-12096" fmla="*/ 1839371 h 2344739"/>
              <a:gd name="connsiteX218-12097" fmla="*/ 405163 w 12193149"/>
              <a:gd name="connsiteY218-12098" fmla="*/ 1833548 h 2344739"/>
              <a:gd name="connsiteX219-12099" fmla="*/ 293583 w 12193149"/>
              <a:gd name="connsiteY219-12100" fmla="*/ 1812852 h 2344739"/>
              <a:gd name="connsiteX220-12101" fmla="*/ 119529 w 12193149"/>
              <a:gd name="connsiteY220-12102" fmla="*/ 1761047 h 2344739"/>
              <a:gd name="connsiteX221-12103" fmla="*/ 16674 w 12193149"/>
              <a:gd name="connsiteY221-12104" fmla="*/ 1758191 h 2344739"/>
              <a:gd name="connsiteX222-12105" fmla="*/ 1150 w 12193149"/>
              <a:gd name="connsiteY222-12106" fmla="*/ 1752722 h 2344739"/>
              <a:gd name="connsiteX223-12107" fmla="*/ 1148 w 12193149"/>
              <a:gd name="connsiteY223-12108" fmla="*/ 222213 h 2344739"/>
              <a:gd name="connsiteX224-12109" fmla="*/ 1148 w 12193149"/>
              <a:gd name="connsiteY224-12110" fmla="*/ 0 h 2344739"/>
              <a:gd name="connsiteX0-12111" fmla="*/ 1148 w 12193149"/>
              <a:gd name="connsiteY0-12112" fmla="*/ 0 h 2344739"/>
              <a:gd name="connsiteX1-12113" fmla="*/ 12193148 w 12193149"/>
              <a:gd name="connsiteY1-12114" fmla="*/ 0 h 2344739"/>
              <a:gd name="connsiteX2-12115" fmla="*/ 12193148 w 12193149"/>
              <a:gd name="connsiteY2-12116" fmla="*/ 222213 h 2344739"/>
              <a:gd name="connsiteX3-12117" fmla="*/ 12193148 w 12193149"/>
              <a:gd name="connsiteY3-12118" fmla="*/ 389190 h 2344739"/>
              <a:gd name="connsiteX4-12119" fmla="*/ 12193149 w 12193149"/>
              <a:gd name="connsiteY4-12120" fmla="*/ 579739 h 2344739"/>
              <a:gd name="connsiteX5-12121" fmla="*/ 12185986 w 12193149"/>
              <a:gd name="connsiteY5-12122" fmla="*/ 584189 h 2344739"/>
              <a:gd name="connsiteX6-12123" fmla="*/ 12156363 w 12193149"/>
              <a:gd name="connsiteY6-12124" fmla="*/ 597366 h 2344739"/>
              <a:gd name="connsiteX7-12125" fmla="*/ 12139215 w 12193149"/>
              <a:gd name="connsiteY7-12126" fmla="*/ 623179 h 2344739"/>
              <a:gd name="connsiteX8-12127" fmla="*/ 12126327 w 12193149"/>
              <a:gd name="connsiteY8-12128" fmla="*/ 624690 h 2344739"/>
              <a:gd name="connsiteX9-12129" fmla="*/ 12124007 w 12193149"/>
              <a:gd name="connsiteY9-12130" fmla="*/ 624794 h 2344739"/>
              <a:gd name="connsiteX10-12131" fmla="*/ 12116854 w 12193149"/>
              <a:gd name="connsiteY10-12132" fmla="*/ 628608 h 2344739"/>
              <a:gd name="connsiteX11-12133" fmla="*/ 12099497 w 12193149"/>
              <a:gd name="connsiteY11-12134" fmla="*/ 628139 h 2344739"/>
              <a:gd name="connsiteX12-12135" fmla="*/ 12087073 w 12193149"/>
              <a:gd name="connsiteY12-12136" fmla="*/ 636341 h 2344739"/>
              <a:gd name="connsiteX13-12137" fmla="*/ 12031073 w 12193149"/>
              <a:gd name="connsiteY13-12138" fmla="*/ 680009 h 2344739"/>
              <a:gd name="connsiteX14-12139" fmla="*/ 11995833 w 12193149"/>
              <a:gd name="connsiteY14-12140" fmla="*/ 703458 h 2344739"/>
              <a:gd name="connsiteX15-12141" fmla="*/ 11979717 w 12193149"/>
              <a:gd name="connsiteY15-12142" fmla="*/ 708161 h 2344739"/>
              <a:gd name="connsiteX16-12143" fmla="*/ 11959046 w 12193149"/>
              <a:gd name="connsiteY16-12144" fmla="*/ 717558 h 2344739"/>
              <a:gd name="connsiteX17-12145" fmla="*/ 11920454 w 12193149"/>
              <a:gd name="connsiteY17-12146" fmla="*/ 730883 h 2344739"/>
              <a:gd name="connsiteX18-12147" fmla="*/ 11903656 w 12193149"/>
              <a:gd name="connsiteY18-12148" fmla="*/ 742426 h 2344739"/>
              <a:gd name="connsiteX19-12149" fmla="*/ 11895048 w 12193149"/>
              <a:gd name="connsiteY19-12150" fmla="*/ 744791 h 2344739"/>
              <a:gd name="connsiteX20-12151" fmla="*/ 11891968 w 12193149"/>
              <a:gd name="connsiteY20-12152" fmla="*/ 755729 h 2344739"/>
              <a:gd name="connsiteX21-12153" fmla="*/ 11870776 w 12193149"/>
              <a:gd name="connsiteY21-12154" fmla="*/ 777816 h 2344739"/>
              <a:gd name="connsiteX22-12155" fmla="*/ 11813376 w 12193149"/>
              <a:gd name="connsiteY22-12156" fmla="*/ 797659 h 2344739"/>
              <a:gd name="connsiteX23-12157" fmla="*/ 11749767 w 12193149"/>
              <a:gd name="connsiteY23-12158" fmla="*/ 872002 h 2344739"/>
              <a:gd name="connsiteX24-12159" fmla="*/ 11590693 w 12193149"/>
              <a:gd name="connsiteY24-12160" fmla="*/ 963777 h 2344739"/>
              <a:gd name="connsiteX25-12161" fmla="*/ 11506817 w 12193149"/>
              <a:gd name="connsiteY25-12162" fmla="*/ 1033623 h 2344739"/>
              <a:gd name="connsiteX26-12163" fmla="*/ 11280332 w 12193149"/>
              <a:gd name="connsiteY26-12164" fmla="*/ 1223571 h 2344739"/>
              <a:gd name="connsiteX27-12165" fmla="*/ 11228309 w 12193149"/>
              <a:gd name="connsiteY27-12166" fmla="*/ 1276236 h 2344739"/>
              <a:gd name="connsiteX28-12167" fmla="*/ 11218087 w 12193149"/>
              <a:gd name="connsiteY28-12168" fmla="*/ 1275961 h 2344739"/>
              <a:gd name="connsiteX29-12169" fmla="*/ 11217184 w 12193149"/>
              <a:gd name="connsiteY29-12170" fmla="*/ 1275018 h 2344739"/>
              <a:gd name="connsiteX30-12171" fmla="*/ 11188885 w 12193149"/>
              <a:gd name="connsiteY30-12172" fmla="*/ 1292383 h 2344739"/>
              <a:gd name="connsiteX31-12173" fmla="*/ 11184501 w 12193149"/>
              <a:gd name="connsiteY31-12174" fmla="*/ 1292525 h 2344739"/>
              <a:gd name="connsiteX32-12175" fmla="*/ 11166854 w 12193149"/>
              <a:gd name="connsiteY32-12176" fmla="*/ 1306612 h 2344739"/>
              <a:gd name="connsiteX33-12177" fmla="*/ 11157311 w 12193149"/>
              <a:gd name="connsiteY33-12178" fmla="*/ 1312414 h 2344739"/>
              <a:gd name="connsiteX34-12179" fmla="*/ 11155496 w 12193149"/>
              <a:gd name="connsiteY34-12180" fmla="*/ 1317097 h 2344739"/>
              <a:gd name="connsiteX35-12181" fmla="*/ 11140961 w 12193149"/>
              <a:gd name="connsiteY35-12182" fmla="*/ 1324115 h 2344739"/>
              <a:gd name="connsiteX36-12183" fmla="*/ 11138961 w 12193149"/>
              <a:gd name="connsiteY36-12184" fmla="*/ 1323772 h 2344739"/>
              <a:gd name="connsiteX37-12185" fmla="*/ 11128208 w 12193149"/>
              <a:gd name="connsiteY37-12186" fmla="*/ 1333832 h 2344739"/>
              <a:gd name="connsiteX38-12187" fmla="*/ 11120691 w 12193149"/>
              <a:gd name="connsiteY38-12188" fmla="*/ 1347424 h 2344739"/>
              <a:gd name="connsiteX39-12189" fmla="*/ 10894683 w 12193149"/>
              <a:gd name="connsiteY39-12190" fmla="*/ 1473399 h 2344739"/>
              <a:gd name="connsiteX40-12191" fmla="*/ 10773300 w 12193149"/>
              <a:gd name="connsiteY40-12192" fmla="*/ 1523191 h 2344739"/>
              <a:gd name="connsiteX41-12193" fmla="*/ 10627668 w 12193149"/>
              <a:gd name="connsiteY41-12194" fmla="*/ 1559229 h 2344739"/>
              <a:gd name="connsiteX42-12195" fmla="*/ 10581895 w 12193149"/>
              <a:gd name="connsiteY42-12196" fmla="*/ 1568689 h 2344739"/>
              <a:gd name="connsiteX43-12197" fmla="*/ 10547790 w 12193149"/>
              <a:gd name="connsiteY43-12198" fmla="*/ 1598423 h 2344739"/>
              <a:gd name="connsiteX44-12199" fmla="*/ 10529643 w 12193149"/>
              <a:gd name="connsiteY44-12200" fmla="*/ 1596907 h 2344739"/>
              <a:gd name="connsiteX45-12201" fmla="*/ 10526446 w 12193149"/>
              <a:gd name="connsiteY45-12202" fmla="*/ 1596411 h 2344739"/>
              <a:gd name="connsiteX46-12203" fmla="*/ 10515129 w 12193149"/>
              <a:gd name="connsiteY46-12204" fmla="*/ 1599537 h 2344739"/>
              <a:gd name="connsiteX47-12205" fmla="*/ 10491735 w 12193149"/>
              <a:gd name="connsiteY47-12206" fmla="*/ 1594156 h 2344739"/>
              <a:gd name="connsiteX48-12207" fmla="*/ 10471418 w 12193149"/>
              <a:gd name="connsiteY48-12208" fmla="*/ 1601693 h 2344739"/>
              <a:gd name="connsiteX49-12209" fmla="*/ 10377042 w 12193149"/>
              <a:gd name="connsiteY49-12210" fmla="*/ 1644598 h 2344739"/>
              <a:gd name="connsiteX50-12211" fmla="*/ 10319338 w 12193149"/>
              <a:gd name="connsiteY50-12212" fmla="*/ 1666221 h 2344739"/>
              <a:gd name="connsiteX51-12213" fmla="*/ 10295467 w 12193149"/>
              <a:gd name="connsiteY51-12214" fmla="*/ 1668079 h 2344739"/>
              <a:gd name="connsiteX52-12215" fmla="*/ 10263443 w 12193149"/>
              <a:gd name="connsiteY52-12216" fmla="*/ 1674948 h 2344739"/>
              <a:gd name="connsiteX53-12217" fmla="*/ 10205418 w 12193149"/>
              <a:gd name="connsiteY53-12218" fmla="*/ 1682149 h 2344739"/>
              <a:gd name="connsiteX54-12219" fmla="*/ 10177759 w 12193149"/>
              <a:gd name="connsiteY54-12220" fmla="*/ 1692943 h 2344739"/>
              <a:gd name="connsiteX55-12221" fmla="*/ 10165070 w 12193149"/>
              <a:gd name="connsiteY55-12222" fmla="*/ 1693739 h 2344739"/>
              <a:gd name="connsiteX56-12223" fmla="*/ 10156308 w 12193149"/>
              <a:gd name="connsiteY56-12224" fmla="*/ 1707487 h 2344739"/>
              <a:gd name="connsiteX57-12225" fmla="*/ 10118267 w 12193149"/>
              <a:gd name="connsiteY57-12226" fmla="*/ 1731142 h 2344739"/>
              <a:gd name="connsiteX58-12227" fmla="*/ 10101593 w 12193149"/>
              <a:gd name="connsiteY58-12228" fmla="*/ 1742432 h 2344739"/>
              <a:gd name="connsiteX59-12229" fmla="*/ 10083317 w 12193149"/>
              <a:gd name="connsiteY59-12230" fmla="*/ 1743296 h 2344739"/>
              <a:gd name="connsiteX60-12231" fmla="*/ 10040388 w 12193149"/>
              <a:gd name="connsiteY60-12232" fmla="*/ 1741632 h 2344739"/>
              <a:gd name="connsiteX61-12233" fmla="*/ 9961167 w 12193149"/>
              <a:gd name="connsiteY61-12234" fmla="*/ 1757147 h 2344739"/>
              <a:gd name="connsiteX62-12235" fmla="*/ 9848940 w 12193149"/>
              <a:gd name="connsiteY62-12236" fmla="*/ 1763915 h 2344739"/>
              <a:gd name="connsiteX63-12237" fmla="*/ 9729457 w 12193149"/>
              <a:gd name="connsiteY63-12238" fmla="*/ 1784122 h 2344739"/>
              <a:gd name="connsiteX64-12239" fmla="*/ 9585655 w 12193149"/>
              <a:gd name="connsiteY64-12240" fmla="*/ 1795542 h 2344739"/>
              <a:gd name="connsiteX65-12241" fmla="*/ 9344200 w 12193149"/>
              <a:gd name="connsiteY65-12242" fmla="*/ 1841244 h 2344739"/>
              <a:gd name="connsiteX66-12243" fmla="*/ 9232518 w 12193149"/>
              <a:gd name="connsiteY66-12244" fmla="*/ 1893149 h 2344739"/>
              <a:gd name="connsiteX67-12245" fmla="*/ 9195958 w 12193149"/>
              <a:gd name="connsiteY67-12246" fmla="*/ 1903228 h 2344739"/>
              <a:gd name="connsiteX68-12247" fmla="*/ 9190394 w 12193149"/>
              <a:gd name="connsiteY68-12248" fmla="*/ 1912467 h 2344739"/>
              <a:gd name="connsiteX69-12249" fmla="*/ 9114960 w 12193149"/>
              <a:gd name="connsiteY69-12250" fmla="*/ 1919069 h 2344739"/>
              <a:gd name="connsiteX70-12251" fmla="*/ 9054601 w 12193149"/>
              <a:gd name="connsiteY70-12252" fmla="*/ 1910755 h 2344739"/>
              <a:gd name="connsiteX71-12253" fmla="*/ 9006634 w 12193149"/>
              <a:gd name="connsiteY71-12254" fmla="*/ 1914040 h 2344739"/>
              <a:gd name="connsiteX72-12255" fmla="*/ 9006349 w 12193149"/>
              <a:gd name="connsiteY72-12256" fmla="*/ 1913800 h 2344739"/>
              <a:gd name="connsiteX73-12257" fmla="*/ 8997380 w 12193149"/>
              <a:gd name="connsiteY73-12258" fmla="*/ 1915011 h 2344739"/>
              <a:gd name="connsiteX74-12259" fmla="*/ 8991542 w 12193149"/>
              <a:gd name="connsiteY74-12260" fmla="*/ 1917072 h 2344739"/>
              <a:gd name="connsiteX75-12261" fmla="*/ 8975485 w 12193149"/>
              <a:gd name="connsiteY75-12262" fmla="*/ 1920298 h 2344739"/>
              <a:gd name="connsiteX76-12263" fmla="*/ 8969159 w 12193149"/>
              <a:gd name="connsiteY76-12264" fmla="*/ 1919598 h 2344739"/>
              <a:gd name="connsiteX77-12265" fmla="*/ 8964196 w 12193149"/>
              <a:gd name="connsiteY77-12266" fmla="*/ 1917373 h 2344739"/>
              <a:gd name="connsiteX78-12267" fmla="*/ 8930136 w 12193149"/>
              <a:gd name="connsiteY78-12268" fmla="*/ 1914185 h 2344739"/>
              <a:gd name="connsiteX79-12269" fmla="*/ 8753592 w 12193149"/>
              <a:gd name="connsiteY79-12270" fmla="*/ 1933417 h 2344739"/>
              <a:gd name="connsiteX80-12271" fmla="*/ 8708995 w 12193149"/>
              <a:gd name="connsiteY80-12272" fmla="*/ 1935518 h 2344739"/>
              <a:gd name="connsiteX81-12273" fmla="*/ 8597219 w 12193149"/>
              <a:gd name="connsiteY81-12274" fmla="*/ 1944090 h 2344739"/>
              <a:gd name="connsiteX82-12275" fmla="*/ 8526378 w 12193149"/>
              <a:gd name="connsiteY82-12276" fmla="*/ 1929248 h 2344739"/>
              <a:gd name="connsiteX83-12277" fmla="*/ 8512131 w 12193149"/>
              <a:gd name="connsiteY83-12278" fmla="*/ 1935163 h 2344739"/>
              <a:gd name="connsiteX84-12279" fmla="*/ 8507315 w 12193149"/>
              <a:gd name="connsiteY84-12280" fmla="*/ 1938164 h 2344739"/>
              <a:gd name="connsiteX85-12281" fmla="*/ 8499116 w 12193149"/>
              <a:gd name="connsiteY85-12282" fmla="*/ 1940902 h 2344739"/>
              <a:gd name="connsiteX86-12283" fmla="*/ 8498742 w 12193149"/>
              <a:gd name="connsiteY86-12284" fmla="*/ 1940723 h 2344739"/>
              <a:gd name="connsiteX87-12285" fmla="*/ 8491397 w 12193149"/>
              <a:gd name="connsiteY87-12286" fmla="*/ 1943773 h 2344739"/>
              <a:gd name="connsiteX88-12287" fmla="*/ 8368330 w 12193149"/>
              <a:gd name="connsiteY88-12288" fmla="*/ 1957815 h 2344739"/>
              <a:gd name="connsiteX89-12289" fmla="*/ 8354947 w 12193149"/>
              <a:gd name="connsiteY89-12290" fmla="*/ 1958009 h 2344739"/>
              <a:gd name="connsiteX90-12291" fmla="*/ 8321252 w 12193149"/>
              <a:gd name="connsiteY90-12292" fmla="*/ 1974587 h 2344739"/>
              <a:gd name="connsiteX91-12293" fmla="*/ 8315581 w 12193149"/>
              <a:gd name="connsiteY91-12294" fmla="*/ 1974913 h 2344739"/>
              <a:gd name="connsiteX92-12295" fmla="*/ 8296322 w 12193149"/>
              <a:gd name="connsiteY92-12296" fmla="*/ 1988808 h 2344739"/>
              <a:gd name="connsiteX93-12297" fmla="*/ 8285424 w 12193149"/>
              <a:gd name="connsiteY93-12298" fmla="*/ 1994631 h 2344739"/>
              <a:gd name="connsiteX94-12299" fmla="*/ 8284298 w 12193149"/>
              <a:gd name="connsiteY94-12300" fmla="*/ 1999074 h 2344739"/>
              <a:gd name="connsiteX95-12301" fmla="*/ 8267224 w 12193149"/>
              <a:gd name="connsiteY95-12302" fmla="*/ 2006249 h 2344739"/>
              <a:gd name="connsiteX96-12303" fmla="*/ 8264525 w 12193149"/>
              <a:gd name="connsiteY96-12304" fmla="*/ 2006019 h 2344739"/>
              <a:gd name="connsiteX97-12305" fmla="*/ 8253181 w 12193149"/>
              <a:gd name="connsiteY97-12306" fmla="*/ 2015862 h 2344739"/>
              <a:gd name="connsiteX98-12307" fmla="*/ 8246982 w 12193149"/>
              <a:gd name="connsiteY98-12308" fmla="*/ 2028854 h 2344739"/>
              <a:gd name="connsiteX99-12309" fmla="*/ 8091420 w 12193149"/>
              <a:gd name="connsiteY99-12310" fmla="*/ 2075015 h 2344739"/>
              <a:gd name="connsiteX100-12311" fmla="*/ 7906555 w 12193149"/>
              <a:gd name="connsiteY100-12312" fmla="*/ 2116988 h 2344739"/>
              <a:gd name="connsiteX101-12313" fmla="*/ 7719893 w 12193149"/>
              <a:gd name="connsiteY101-12314" fmla="*/ 2142703 h 2344739"/>
              <a:gd name="connsiteX102-12315" fmla="*/ 7615495 w 12193149"/>
              <a:gd name="connsiteY102-12316" fmla="*/ 2139232 h 2344739"/>
              <a:gd name="connsiteX103-12317" fmla="*/ 7528691 w 12193149"/>
              <a:gd name="connsiteY103-12318" fmla="*/ 2145060 h 2344739"/>
              <a:gd name="connsiteX104-12319" fmla="*/ 7520719 w 12193149"/>
              <a:gd name="connsiteY104-12320" fmla="*/ 2147613 h 2344739"/>
              <a:gd name="connsiteX105-12321" fmla="*/ 7508559 w 12193149"/>
              <a:gd name="connsiteY105-12322" fmla="*/ 2148948 h 2344739"/>
              <a:gd name="connsiteX106-12323" fmla="*/ 7508188 w 12193149"/>
              <a:gd name="connsiteY106-12324" fmla="*/ 2148621 h 2344739"/>
              <a:gd name="connsiteX107-12325" fmla="*/ 7496943 w 12193149"/>
              <a:gd name="connsiteY107-12326" fmla="*/ 2150573 h 2344739"/>
              <a:gd name="connsiteX108-12327" fmla="*/ 7406539 w 12193149"/>
              <a:gd name="connsiteY108-12328" fmla="*/ 2142468 h 2344739"/>
              <a:gd name="connsiteX109-12329" fmla="*/ 7219707 w 12193149"/>
              <a:gd name="connsiteY109-12330" fmla="*/ 2156680 h 2344739"/>
              <a:gd name="connsiteX110-12331" fmla="*/ 7202249 w 12193149"/>
              <a:gd name="connsiteY110-12332" fmla="*/ 2161230 h 2344739"/>
              <a:gd name="connsiteX111-12333" fmla="*/ 7198152 w 12193149"/>
              <a:gd name="connsiteY111-12334" fmla="*/ 2166588 h 2344739"/>
              <a:gd name="connsiteX112-12335" fmla="*/ 7171956 w 12193149"/>
              <a:gd name="connsiteY112-12336" fmla="*/ 2171236 h 2344739"/>
              <a:gd name="connsiteX113-12337" fmla="*/ 7098136 w 12193149"/>
              <a:gd name="connsiteY113-12338" fmla="*/ 2183464 h 2344739"/>
              <a:gd name="connsiteX114-12339" fmla="*/ 7019644 w 12193149"/>
              <a:gd name="connsiteY114-12340" fmla="*/ 2183090 h 2344739"/>
              <a:gd name="connsiteX115-12341" fmla="*/ 6905294 w 12193149"/>
              <a:gd name="connsiteY115-12342" fmla="*/ 2212596 h 2344739"/>
              <a:gd name="connsiteX116-12343" fmla="*/ 6709370 w 12193149"/>
              <a:gd name="connsiteY116-12344" fmla="*/ 2240551 h 2344739"/>
              <a:gd name="connsiteX117-12345" fmla="*/ 6550602 w 12193149"/>
              <a:gd name="connsiteY117-12346" fmla="*/ 2269327 h 2344739"/>
              <a:gd name="connsiteX118-12347" fmla="*/ 6318708 w 12193149"/>
              <a:gd name="connsiteY118-12348" fmla="*/ 2316127 h 2344739"/>
              <a:gd name="connsiteX119-12349" fmla="*/ 6169822 w 12193149"/>
              <a:gd name="connsiteY119-12350" fmla="*/ 2318214 h 2344739"/>
              <a:gd name="connsiteX120-12351" fmla="*/ 6074996 w 12193149"/>
              <a:gd name="connsiteY120-12352" fmla="*/ 2338676 h 2344739"/>
              <a:gd name="connsiteX121-12353" fmla="*/ 6069677 w 12193149"/>
              <a:gd name="connsiteY121-12354" fmla="*/ 2337139 h 2344739"/>
              <a:gd name="connsiteX122-12355" fmla="*/ 6049786 w 12193149"/>
              <a:gd name="connsiteY122-12356" fmla="*/ 2337822 h 2344739"/>
              <a:gd name="connsiteX123-12357" fmla="*/ 6042433 w 12193149"/>
              <a:gd name="connsiteY123-12358" fmla="*/ 2329473 h 2344739"/>
              <a:gd name="connsiteX124-12359" fmla="*/ 6011238 w 12193149"/>
              <a:gd name="connsiteY124-12360" fmla="*/ 2324380 h 2344739"/>
              <a:gd name="connsiteX125-12361" fmla="*/ 5958523 w 12193149"/>
              <a:gd name="connsiteY125-12362" fmla="*/ 2328024 h 2344739"/>
              <a:gd name="connsiteX126-12363" fmla="*/ 5760067 w 12193149"/>
              <a:gd name="connsiteY126-12364" fmla="*/ 2343716 h 2344739"/>
              <a:gd name="connsiteX127-12365" fmla="*/ 5628108 w 12193149"/>
              <a:gd name="connsiteY127-12366" fmla="*/ 2344739 h 2344739"/>
              <a:gd name="connsiteX128-12367" fmla="*/ 5472054 w 12193149"/>
              <a:gd name="connsiteY128-12368" fmla="*/ 2330719 h 2344739"/>
              <a:gd name="connsiteX129-12369" fmla="*/ 5433909 w 12193149"/>
              <a:gd name="connsiteY129-12370" fmla="*/ 2319466 h 2344739"/>
              <a:gd name="connsiteX130-12371" fmla="*/ 5382817 w 12193149"/>
              <a:gd name="connsiteY130-12372" fmla="*/ 2301764 h 2344739"/>
              <a:gd name="connsiteX131-12373" fmla="*/ 5262912 w 12193149"/>
              <a:gd name="connsiteY131-12374" fmla="*/ 2281347 h 2344739"/>
              <a:gd name="connsiteX132-12375" fmla="*/ 5224109 w 12193149"/>
              <a:gd name="connsiteY132-12376" fmla="*/ 2270223 h 2344739"/>
              <a:gd name="connsiteX133-12377" fmla="*/ 5175808 w 12193149"/>
              <a:gd name="connsiteY133-12378" fmla="*/ 2267233 h 2344739"/>
              <a:gd name="connsiteX134-12379" fmla="*/ 5157702 w 12193149"/>
              <a:gd name="connsiteY134-12380" fmla="*/ 2260010 h 2344739"/>
              <a:gd name="connsiteX135-12381" fmla="*/ 5143747 w 12193149"/>
              <a:gd name="connsiteY135-12382" fmla="*/ 2256610 h 2344739"/>
              <a:gd name="connsiteX136-12383" fmla="*/ 5140744 w 12193149"/>
              <a:gd name="connsiteY136-12384" fmla="*/ 2254509 h 2344739"/>
              <a:gd name="connsiteX137-12385" fmla="*/ 5122807 w 12193149"/>
              <a:gd name="connsiteY137-12386" fmla="*/ 2243656 h 2344739"/>
              <a:gd name="connsiteX138-12387" fmla="*/ 5066938 w 12193149"/>
              <a:gd name="connsiteY138-12388" fmla="*/ 2250227 h 2344739"/>
              <a:gd name="connsiteX139-12389" fmla="*/ 5012662 w 12193149"/>
              <a:gd name="connsiteY139-12390" fmla="*/ 2233846 h 2344739"/>
              <a:gd name="connsiteX140-12391" fmla="*/ 4841589 w 12193149"/>
              <a:gd name="connsiteY140-12392" fmla="*/ 2209829 h 2344739"/>
              <a:gd name="connsiteX141-12393" fmla="*/ 4763595 w 12193149"/>
              <a:gd name="connsiteY141-12394" fmla="*/ 2182061 h 2344739"/>
              <a:gd name="connsiteX142-12395" fmla="*/ 4724334 w 12193149"/>
              <a:gd name="connsiteY142-12396" fmla="*/ 2173047 h 2344739"/>
              <a:gd name="connsiteX143-12397" fmla="*/ 4722324 w 12193149"/>
              <a:gd name="connsiteY143-12398" fmla="*/ 2172298 h 2344739"/>
              <a:gd name="connsiteX144-12399" fmla="*/ 4723259 w 12193149"/>
              <a:gd name="connsiteY144-12400" fmla="*/ 2172087 h 2344739"/>
              <a:gd name="connsiteX145-12401" fmla="*/ 4718350 w 12193149"/>
              <a:gd name="connsiteY145-12402" fmla="*/ 2170817 h 2344739"/>
              <a:gd name="connsiteX146-12403" fmla="*/ 4722324 w 12193149"/>
              <a:gd name="connsiteY146-12404" fmla="*/ 2172298 h 2344739"/>
              <a:gd name="connsiteX147-12405" fmla="*/ 4716674 w 12193149"/>
              <a:gd name="connsiteY147-12406" fmla="*/ 2173573 h 2344739"/>
              <a:gd name="connsiteX148-12407" fmla="*/ 4516962 w 12193149"/>
              <a:gd name="connsiteY148-12408" fmla="*/ 2163671 h 2344739"/>
              <a:gd name="connsiteX149-12409" fmla="*/ 4429691 w 12193149"/>
              <a:gd name="connsiteY149-12410" fmla="*/ 2153020 h 2344739"/>
              <a:gd name="connsiteX150-12411" fmla="*/ 4364023 w 12193149"/>
              <a:gd name="connsiteY150-12412" fmla="*/ 2151674 h 2344739"/>
              <a:gd name="connsiteX151-12413" fmla="*/ 4318114 w 12193149"/>
              <a:gd name="connsiteY151-12414" fmla="*/ 2158289 h 2344739"/>
              <a:gd name="connsiteX152-12415" fmla="*/ 4316258 w 12193149"/>
              <a:gd name="connsiteY152-12416" fmla="*/ 2156948 h 2344739"/>
              <a:gd name="connsiteX153-12417" fmla="*/ 4296292 w 12193149"/>
              <a:gd name="connsiteY153-12418" fmla="*/ 2155069 h 2344739"/>
              <a:gd name="connsiteX154-12419" fmla="*/ 4291212 w 12193149"/>
              <a:gd name="connsiteY154-12420" fmla="*/ 2157986 h 2344739"/>
              <a:gd name="connsiteX155-12421" fmla="*/ 4277290 w 12193149"/>
              <a:gd name="connsiteY155-12422" fmla="*/ 2157740 h 2344739"/>
              <a:gd name="connsiteX156-12423" fmla="*/ 4249265 w 12193149"/>
              <a:gd name="connsiteY156-12424" fmla="*/ 2160064 h 2344739"/>
              <a:gd name="connsiteX157-12425" fmla="*/ 4203199 w 12193149"/>
              <a:gd name="connsiteY157-12426" fmla="*/ 2157269 h 2344739"/>
              <a:gd name="connsiteX158-12427" fmla="*/ 4202893 w 12193149"/>
              <a:gd name="connsiteY158-12428" fmla="*/ 2156010 h 2344739"/>
              <a:gd name="connsiteX159-12429" fmla="*/ 4192396 w 12193149"/>
              <a:gd name="connsiteY159-12430" fmla="*/ 2150376 h 2344739"/>
              <a:gd name="connsiteX160-12431" fmla="*/ 4143893 w 12193149"/>
              <a:gd name="connsiteY160-12432" fmla="*/ 2134511 h 2344739"/>
              <a:gd name="connsiteX161-12433" fmla="*/ 4084245 w 12193149"/>
              <a:gd name="connsiteY161-12434" fmla="*/ 2107978 h 2344739"/>
              <a:gd name="connsiteX162-12435" fmla="*/ 4075694 w 12193149"/>
              <a:gd name="connsiteY162-12436" fmla="*/ 2107143 h 2344739"/>
              <a:gd name="connsiteX163-12437" fmla="*/ 4075575 w 12193149"/>
              <a:gd name="connsiteY163-12438" fmla="*/ 2106844 h 2344739"/>
              <a:gd name="connsiteX164-12439" fmla="*/ 4066658 w 12193149"/>
              <a:gd name="connsiteY164-12440" fmla="*/ 2105400 h 2344739"/>
              <a:gd name="connsiteX165-12441" fmla="*/ 4060102 w 12193149"/>
              <a:gd name="connsiteY165-12442" fmla="*/ 2105618 h 2344739"/>
              <a:gd name="connsiteX166-12443" fmla="*/ 4043512 w 12193149"/>
              <a:gd name="connsiteY166-12444" fmla="*/ 2103997 h 2344739"/>
              <a:gd name="connsiteX167-12445" fmla="*/ 4038145 w 12193149"/>
              <a:gd name="connsiteY167-12446" fmla="*/ 2101563 h 2344739"/>
              <a:gd name="connsiteX168-12447" fmla="*/ 4036511 w 12193149"/>
              <a:gd name="connsiteY168-12448" fmla="*/ 2097896 h 2344739"/>
              <a:gd name="connsiteX169-12449" fmla="*/ 4034926 w 12193149"/>
              <a:gd name="connsiteY169-12450" fmla="*/ 2098131 h 2344739"/>
              <a:gd name="connsiteX170-12451" fmla="*/ 4005686 w 12193149"/>
              <a:gd name="connsiteY170-12452" fmla="*/ 2085563 h 2344739"/>
              <a:gd name="connsiteX171-12453" fmla="*/ 3937994 w 12193149"/>
              <a:gd name="connsiteY171-12454" fmla="*/ 2068106 h 2344739"/>
              <a:gd name="connsiteX172-12455" fmla="*/ 3898423 w 12193149"/>
              <a:gd name="connsiteY172-12456" fmla="*/ 2062451 h 2344739"/>
              <a:gd name="connsiteX173-12457" fmla="*/ 3790908 w 12193149"/>
              <a:gd name="connsiteY173-12458" fmla="*/ 2042213 h 2344739"/>
              <a:gd name="connsiteX174-12459" fmla="*/ 3683661 w 12193149"/>
              <a:gd name="connsiteY174-12460" fmla="*/ 2018290 h 2344739"/>
              <a:gd name="connsiteX175-12461" fmla="*/ 3611183 w 12193149"/>
              <a:gd name="connsiteY175-12462" fmla="*/ 1986019 h 2344739"/>
              <a:gd name="connsiteX176-12463" fmla="*/ 3605003 w 12193149"/>
              <a:gd name="connsiteY176-12464" fmla="*/ 1987381 h 2344739"/>
              <a:gd name="connsiteX177-12465" fmla="*/ 3595884 w 12193149"/>
              <a:gd name="connsiteY177-12466" fmla="*/ 1987545 h 2344739"/>
              <a:gd name="connsiteX178-12467" fmla="*/ 3595649 w 12193149"/>
              <a:gd name="connsiteY178-12468" fmla="*/ 1987276 h 2344739"/>
              <a:gd name="connsiteX179-12469" fmla="*/ 3587126 w 12193149"/>
              <a:gd name="connsiteY179-12470" fmla="*/ 1987966 h 2344739"/>
              <a:gd name="connsiteX180-12471" fmla="*/ 3537283 w 12193149"/>
              <a:gd name="connsiteY180-12472" fmla="*/ 1978267 h 2344739"/>
              <a:gd name="connsiteX181-12473" fmla="*/ 3474371 w 12193149"/>
              <a:gd name="connsiteY181-12474" fmla="*/ 1974606 h 2344739"/>
              <a:gd name="connsiteX182-12475" fmla="*/ 3401876 w 12193149"/>
              <a:gd name="connsiteY182-12476" fmla="*/ 1962558 h 2344739"/>
              <a:gd name="connsiteX183-12477" fmla="*/ 3365036 w 12193149"/>
              <a:gd name="connsiteY183-12478" fmla="*/ 1979510 h 2344739"/>
              <a:gd name="connsiteX184-12479" fmla="*/ 3345174 w 12193149"/>
              <a:gd name="connsiteY184-12480" fmla="*/ 1981192 h 2344739"/>
              <a:gd name="connsiteX185-12481" fmla="*/ 3342846 w 12193149"/>
              <a:gd name="connsiteY185-12482" fmla="*/ 1980217 h 2344739"/>
              <a:gd name="connsiteX186-12483" fmla="*/ 3263504 w 12193149"/>
              <a:gd name="connsiteY186-12484" fmla="*/ 1986094 h 2344739"/>
              <a:gd name="connsiteX187-12485" fmla="*/ 3143704 w 12193149"/>
              <a:gd name="connsiteY187-12486" fmla="*/ 1993869 h 2344739"/>
              <a:gd name="connsiteX188-12487" fmla="*/ 3031439 w 12193149"/>
              <a:gd name="connsiteY188-12488" fmla="*/ 1996512 h 2344739"/>
              <a:gd name="connsiteX189-12489" fmla="*/ 2782717 w 12193149"/>
              <a:gd name="connsiteY189-12490" fmla="*/ 2018333 h 2344739"/>
              <a:gd name="connsiteX190-12491" fmla="*/ 2647675 w 12193149"/>
              <a:gd name="connsiteY190-12492" fmla="*/ 2028869 h 2344739"/>
              <a:gd name="connsiteX191-12493" fmla="*/ 2569176 w 12193149"/>
              <a:gd name="connsiteY191-12494" fmla="*/ 2002628 h 2344739"/>
              <a:gd name="connsiteX192-12495" fmla="*/ 2444403 w 12193149"/>
              <a:gd name="connsiteY192-12496" fmla="*/ 2016529 h 2344739"/>
              <a:gd name="connsiteX193-12497" fmla="*/ 2316260 w 12193149"/>
              <a:gd name="connsiteY193-12498" fmla="*/ 2024996 h 2344739"/>
              <a:gd name="connsiteX194-12499" fmla="*/ 2209726 w 12193149"/>
              <a:gd name="connsiteY194-12500" fmla="*/ 2019763 h 2344739"/>
              <a:gd name="connsiteX195-12501" fmla="*/ 2095813 w 12193149"/>
              <a:gd name="connsiteY195-12502" fmla="*/ 2003052 h 2344739"/>
              <a:gd name="connsiteX196-12503" fmla="*/ 1998504 w 12193149"/>
              <a:gd name="connsiteY196-12504" fmla="*/ 1995032 h 2344739"/>
              <a:gd name="connsiteX197-12505" fmla="*/ 1929320 w 12193149"/>
              <a:gd name="connsiteY197-12506" fmla="*/ 2016977 h 2344739"/>
              <a:gd name="connsiteX198-12507" fmla="*/ 1922798 w 12193149"/>
              <a:gd name="connsiteY198-12508" fmla="*/ 2012146 h 2344739"/>
              <a:gd name="connsiteX199-12509" fmla="*/ 1874228 w 12193149"/>
              <a:gd name="connsiteY199-12510" fmla="*/ 2013741 h 2344739"/>
              <a:gd name="connsiteX200-12511" fmla="*/ 1787803 w 12193149"/>
              <a:gd name="connsiteY200-12512" fmla="*/ 2041363 h 2344739"/>
              <a:gd name="connsiteX201-12513" fmla="*/ 1739352 w 12193149"/>
              <a:gd name="connsiteY201-12514" fmla="*/ 2036312 h 2344739"/>
              <a:gd name="connsiteX202-12515" fmla="*/ 1676219 w 12193149"/>
              <a:gd name="connsiteY202-12516" fmla="*/ 2019963 h 2344739"/>
              <a:gd name="connsiteX203-12517" fmla="*/ 1609817 w 12193149"/>
              <a:gd name="connsiteY203-12518" fmla="*/ 2013066 h 2344739"/>
              <a:gd name="connsiteX204-12519" fmla="*/ 1497258 w 12193149"/>
              <a:gd name="connsiteY204-12520" fmla="*/ 1987476 h 2344739"/>
              <a:gd name="connsiteX205-12521" fmla="*/ 1151127 w 12193149"/>
              <a:gd name="connsiteY205-12522" fmla="*/ 1938041 h 2344739"/>
              <a:gd name="connsiteX206-12523" fmla="*/ 859417 w 12193149"/>
              <a:gd name="connsiteY206-12524" fmla="*/ 1928608 h 2344739"/>
              <a:gd name="connsiteX207-12525" fmla="*/ 838688 w 12193149"/>
              <a:gd name="connsiteY207-12526" fmla="*/ 1929821 h 2344739"/>
              <a:gd name="connsiteX208-12527" fmla="*/ 817957 w 12193149"/>
              <a:gd name="connsiteY208-12528" fmla="*/ 1927857 h 2344739"/>
              <a:gd name="connsiteX209-12529" fmla="*/ 812654 w 12193149"/>
              <a:gd name="connsiteY209-12530" fmla="*/ 1930751 h 2344739"/>
              <a:gd name="connsiteX210-12531" fmla="*/ 721195 w 12193149"/>
              <a:gd name="connsiteY210-12532" fmla="*/ 1929661 h 2344739"/>
              <a:gd name="connsiteX211-12533" fmla="*/ 720890 w 12193149"/>
              <a:gd name="connsiteY211-12534" fmla="*/ 1928399 h 2344739"/>
              <a:gd name="connsiteX212-12535" fmla="*/ 710023 w 12193149"/>
              <a:gd name="connsiteY212-12536" fmla="*/ 1922722 h 2344739"/>
              <a:gd name="connsiteX213-12537" fmla="*/ 597940 w 12193149"/>
              <a:gd name="connsiteY213-12538" fmla="*/ 1879864 h 2344739"/>
              <a:gd name="connsiteX214-12539" fmla="*/ 579683 w 12193149"/>
              <a:gd name="connsiteY214-12540" fmla="*/ 1877212 h 2344739"/>
              <a:gd name="connsiteX215-12541" fmla="*/ 572865 w 12193149"/>
              <a:gd name="connsiteY215-12542" fmla="*/ 1877401 h 2344739"/>
              <a:gd name="connsiteX216-12543" fmla="*/ 446247 w 12193149"/>
              <a:gd name="connsiteY216-12544" fmla="*/ 1839371 h 2344739"/>
              <a:gd name="connsiteX217-12545" fmla="*/ 405163 w 12193149"/>
              <a:gd name="connsiteY217-12546" fmla="*/ 1833548 h 2344739"/>
              <a:gd name="connsiteX218-12547" fmla="*/ 293583 w 12193149"/>
              <a:gd name="connsiteY218-12548" fmla="*/ 1812852 h 2344739"/>
              <a:gd name="connsiteX219-12549" fmla="*/ 119529 w 12193149"/>
              <a:gd name="connsiteY219-12550" fmla="*/ 1761047 h 2344739"/>
              <a:gd name="connsiteX220-12551" fmla="*/ 16674 w 12193149"/>
              <a:gd name="connsiteY220-12552" fmla="*/ 1758191 h 2344739"/>
              <a:gd name="connsiteX221-12553" fmla="*/ 1150 w 12193149"/>
              <a:gd name="connsiteY221-12554" fmla="*/ 1752722 h 2344739"/>
              <a:gd name="connsiteX222-12555" fmla="*/ 1148 w 12193149"/>
              <a:gd name="connsiteY222-12556" fmla="*/ 222213 h 2344739"/>
              <a:gd name="connsiteX223-12557" fmla="*/ 1148 w 12193149"/>
              <a:gd name="connsiteY223-12558" fmla="*/ 0 h 2344739"/>
              <a:gd name="connsiteX0-12559" fmla="*/ 1148 w 12193149"/>
              <a:gd name="connsiteY0-12560" fmla="*/ 0 h 2344739"/>
              <a:gd name="connsiteX1-12561" fmla="*/ 12193148 w 12193149"/>
              <a:gd name="connsiteY1-12562" fmla="*/ 0 h 2344739"/>
              <a:gd name="connsiteX2-12563" fmla="*/ 12193148 w 12193149"/>
              <a:gd name="connsiteY2-12564" fmla="*/ 222213 h 2344739"/>
              <a:gd name="connsiteX3-12565" fmla="*/ 12193148 w 12193149"/>
              <a:gd name="connsiteY3-12566" fmla="*/ 389190 h 2344739"/>
              <a:gd name="connsiteX4-12567" fmla="*/ 12193149 w 12193149"/>
              <a:gd name="connsiteY4-12568" fmla="*/ 579739 h 2344739"/>
              <a:gd name="connsiteX5-12569" fmla="*/ 12185986 w 12193149"/>
              <a:gd name="connsiteY5-12570" fmla="*/ 584189 h 2344739"/>
              <a:gd name="connsiteX6-12571" fmla="*/ 12156363 w 12193149"/>
              <a:gd name="connsiteY6-12572" fmla="*/ 597366 h 2344739"/>
              <a:gd name="connsiteX7-12573" fmla="*/ 12139215 w 12193149"/>
              <a:gd name="connsiteY7-12574" fmla="*/ 623179 h 2344739"/>
              <a:gd name="connsiteX8-12575" fmla="*/ 12126327 w 12193149"/>
              <a:gd name="connsiteY8-12576" fmla="*/ 624690 h 2344739"/>
              <a:gd name="connsiteX9-12577" fmla="*/ 12124007 w 12193149"/>
              <a:gd name="connsiteY9-12578" fmla="*/ 624794 h 2344739"/>
              <a:gd name="connsiteX10-12579" fmla="*/ 12116854 w 12193149"/>
              <a:gd name="connsiteY10-12580" fmla="*/ 628608 h 2344739"/>
              <a:gd name="connsiteX11-12581" fmla="*/ 12099497 w 12193149"/>
              <a:gd name="connsiteY11-12582" fmla="*/ 628139 h 2344739"/>
              <a:gd name="connsiteX12-12583" fmla="*/ 12087073 w 12193149"/>
              <a:gd name="connsiteY12-12584" fmla="*/ 636341 h 2344739"/>
              <a:gd name="connsiteX13-12585" fmla="*/ 12031073 w 12193149"/>
              <a:gd name="connsiteY13-12586" fmla="*/ 680009 h 2344739"/>
              <a:gd name="connsiteX14-12587" fmla="*/ 11995833 w 12193149"/>
              <a:gd name="connsiteY14-12588" fmla="*/ 703458 h 2344739"/>
              <a:gd name="connsiteX15-12589" fmla="*/ 11979717 w 12193149"/>
              <a:gd name="connsiteY15-12590" fmla="*/ 708161 h 2344739"/>
              <a:gd name="connsiteX16-12591" fmla="*/ 11959046 w 12193149"/>
              <a:gd name="connsiteY16-12592" fmla="*/ 717558 h 2344739"/>
              <a:gd name="connsiteX17-12593" fmla="*/ 11920454 w 12193149"/>
              <a:gd name="connsiteY17-12594" fmla="*/ 730883 h 2344739"/>
              <a:gd name="connsiteX18-12595" fmla="*/ 11903656 w 12193149"/>
              <a:gd name="connsiteY18-12596" fmla="*/ 742426 h 2344739"/>
              <a:gd name="connsiteX19-12597" fmla="*/ 11895048 w 12193149"/>
              <a:gd name="connsiteY19-12598" fmla="*/ 744791 h 2344739"/>
              <a:gd name="connsiteX20-12599" fmla="*/ 11891968 w 12193149"/>
              <a:gd name="connsiteY20-12600" fmla="*/ 755729 h 2344739"/>
              <a:gd name="connsiteX21-12601" fmla="*/ 11870776 w 12193149"/>
              <a:gd name="connsiteY21-12602" fmla="*/ 777816 h 2344739"/>
              <a:gd name="connsiteX22-12603" fmla="*/ 11813376 w 12193149"/>
              <a:gd name="connsiteY22-12604" fmla="*/ 797659 h 2344739"/>
              <a:gd name="connsiteX23-12605" fmla="*/ 11749767 w 12193149"/>
              <a:gd name="connsiteY23-12606" fmla="*/ 872002 h 2344739"/>
              <a:gd name="connsiteX24-12607" fmla="*/ 11590693 w 12193149"/>
              <a:gd name="connsiteY24-12608" fmla="*/ 963777 h 2344739"/>
              <a:gd name="connsiteX25-12609" fmla="*/ 11506817 w 12193149"/>
              <a:gd name="connsiteY25-12610" fmla="*/ 1033623 h 2344739"/>
              <a:gd name="connsiteX26-12611" fmla="*/ 11280332 w 12193149"/>
              <a:gd name="connsiteY26-12612" fmla="*/ 1223571 h 2344739"/>
              <a:gd name="connsiteX27-12613" fmla="*/ 11228309 w 12193149"/>
              <a:gd name="connsiteY27-12614" fmla="*/ 1276236 h 2344739"/>
              <a:gd name="connsiteX28-12615" fmla="*/ 11218087 w 12193149"/>
              <a:gd name="connsiteY28-12616" fmla="*/ 1275961 h 2344739"/>
              <a:gd name="connsiteX29-12617" fmla="*/ 11217184 w 12193149"/>
              <a:gd name="connsiteY29-12618" fmla="*/ 1275018 h 2344739"/>
              <a:gd name="connsiteX30-12619" fmla="*/ 11188885 w 12193149"/>
              <a:gd name="connsiteY30-12620" fmla="*/ 1292383 h 2344739"/>
              <a:gd name="connsiteX31-12621" fmla="*/ 11184501 w 12193149"/>
              <a:gd name="connsiteY31-12622" fmla="*/ 1292525 h 2344739"/>
              <a:gd name="connsiteX32-12623" fmla="*/ 11166854 w 12193149"/>
              <a:gd name="connsiteY32-12624" fmla="*/ 1306612 h 2344739"/>
              <a:gd name="connsiteX33-12625" fmla="*/ 11157311 w 12193149"/>
              <a:gd name="connsiteY33-12626" fmla="*/ 1312414 h 2344739"/>
              <a:gd name="connsiteX34-12627" fmla="*/ 11155496 w 12193149"/>
              <a:gd name="connsiteY34-12628" fmla="*/ 1317097 h 2344739"/>
              <a:gd name="connsiteX35-12629" fmla="*/ 11140961 w 12193149"/>
              <a:gd name="connsiteY35-12630" fmla="*/ 1324115 h 2344739"/>
              <a:gd name="connsiteX36-12631" fmla="*/ 11138961 w 12193149"/>
              <a:gd name="connsiteY36-12632" fmla="*/ 1323772 h 2344739"/>
              <a:gd name="connsiteX37-12633" fmla="*/ 11128208 w 12193149"/>
              <a:gd name="connsiteY37-12634" fmla="*/ 1333832 h 2344739"/>
              <a:gd name="connsiteX38-12635" fmla="*/ 11120691 w 12193149"/>
              <a:gd name="connsiteY38-12636" fmla="*/ 1347424 h 2344739"/>
              <a:gd name="connsiteX39-12637" fmla="*/ 10894683 w 12193149"/>
              <a:gd name="connsiteY39-12638" fmla="*/ 1473399 h 2344739"/>
              <a:gd name="connsiteX40-12639" fmla="*/ 10773300 w 12193149"/>
              <a:gd name="connsiteY40-12640" fmla="*/ 1523191 h 2344739"/>
              <a:gd name="connsiteX41-12641" fmla="*/ 10627668 w 12193149"/>
              <a:gd name="connsiteY41-12642" fmla="*/ 1559229 h 2344739"/>
              <a:gd name="connsiteX42-12643" fmla="*/ 10581895 w 12193149"/>
              <a:gd name="connsiteY42-12644" fmla="*/ 1568689 h 2344739"/>
              <a:gd name="connsiteX43-12645" fmla="*/ 10547790 w 12193149"/>
              <a:gd name="connsiteY43-12646" fmla="*/ 1598423 h 2344739"/>
              <a:gd name="connsiteX44-12647" fmla="*/ 10529643 w 12193149"/>
              <a:gd name="connsiteY44-12648" fmla="*/ 1596907 h 2344739"/>
              <a:gd name="connsiteX45-12649" fmla="*/ 10526446 w 12193149"/>
              <a:gd name="connsiteY45-12650" fmla="*/ 1596411 h 2344739"/>
              <a:gd name="connsiteX46-12651" fmla="*/ 10515129 w 12193149"/>
              <a:gd name="connsiteY46-12652" fmla="*/ 1599537 h 2344739"/>
              <a:gd name="connsiteX47-12653" fmla="*/ 10491735 w 12193149"/>
              <a:gd name="connsiteY47-12654" fmla="*/ 1594156 h 2344739"/>
              <a:gd name="connsiteX48-12655" fmla="*/ 10471418 w 12193149"/>
              <a:gd name="connsiteY48-12656" fmla="*/ 1601693 h 2344739"/>
              <a:gd name="connsiteX49-12657" fmla="*/ 10377042 w 12193149"/>
              <a:gd name="connsiteY49-12658" fmla="*/ 1644598 h 2344739"/>
              <a:gd name="connsiteX50-12659" fmla="*/ 10319338 w 12193149"/>
              <a:gd name="connsiteY50-12660" fmla="*/ 1666221 h 2344739"/>
              <a:gd name="connsiteX51-12661" fmla="*/ 10295467 w 12193149"/>
              <a:gd name="connsiteY51-12662" fmla="*/ 1668079 h 2344739"/>
              <a:gd name="connsiteX52-12663" fmla="*/ 10263443 w 12193149"/>
              <a:gd name="connsiteY52-12664" fmla="*/ 1674948 h 2344739"/>
              <a:gd name="connsiteX53-12665" fmla="*/ 10205418 w 12193149"/>
              <a:gd name="connsiteY53-12666" fmla="*/ 1682149 h 2344739"/>
              <a:gd name="connsiteX54-12667" fmla="*/ 10177759 w 12193149"/>
              <a:gd name="connsiteY54-12668" fmla="*/ 1692943 h 2344739"/>
              <a:gd name="connsiteX55-12669" fmla="*/ 10165070 w 12193149"/>
              <a:gd name="connsiteY55-12670" fmla="*/ 1693739 h 2344739"/>
              <a:gd name="connsiteX56-12671" fmla="*/ 10156308 w 12193149"/>
              <a:gd name="connsiteY56-12672" fmla="*/ 1707487 h 2344739"/>
              <a:gd name="connsiteX57-12673" fmla="*/ 10118267 w 12193149"/>
              <a:gd name="connsiteY57-12674" fmla="*/ 1731142 h 2344739"/>
              <a:gd name="connsiteX58-12675" fmla="*/ 10101593 w 12193149"/>
              <a:gd name="connsiteY58-12676" fmla="*/ 1742432 h 2344739"/>
              <a:gd name="connsiteX59-12677" fmla="*/ 10083317 w 12193149"/>
              <a:gd name="connsiteY59-12678" fmla="*/ 1743296 h 2344739"/>
              <a:gd name="connsiteX60-12679" fmla="*/ 10040388 w 12193149"/>
              <a:gd name="connsiteY60-12680" fmla="*/ 1741632 h 2344739"/>
              <a:gd name="connsiteX61-12681" fmla="*/ 9961167 w 12193149"/>
              <a:gd name="connsiteY61-12682" fmla="*/ 1757147 h 2344739"/>
              <a:gd name="connsiteX62-12683" fmla="*/ 9848940 w 12193149"/>
              <a:gd name="connsiteY62-12684" fmla="*/ 1763915 h 2344739"/>
              <a:gd name="connsiteX63-12685" fmla="*/ 9729457 w 12193149"/>
              <a:gd name="connsiteY63-12686" fmla="*/ 1784122 h 2344739"/>
              <a:gd name="connsiteX64-12687" fmla="*/ 9585655 w 12193149"/>
              <a:gd name="connsiteY64-12688" fmla="*/ 1795542 h 2344739"/>
              <a:gd name="connsiteX65-12689" fmla="*/ 9344200 w 12193149"/>
              <a:gd name="connsiteY65-12690" fmla="*/ 1841244 h 2344739"/>
              <a:gd name="connsiteX66-12691" fmla="*/ 9232518 w 12193149"/>
              <a:gd name="connsiteY66-12692" fmla="*/ 1893149 h 2344739"/>
              <a:gd name="connsiteX67-12693" fmla="*/ 9195958 w 12193149"/>
              <a:gd name="connsiteY67-12694" fmla="*/ 1903228 h 2344739"/>
              <a:gd name="connsiteX68-12695" fmla="*/ 9114960 w 12193149"/>
              <a:gd name="connsiteY68-12696" fmla="*/ 1919069 h 2344739"/>
              <a:gd name="connsiteX69-12697" fmla="*/ 9054601 w 12193149"/>
              <a:gd name="connsiteY69-12698" fmla="*/ 1910755 h 2344739"/>
              <a:gd name="connsiteX70-12699" fmla="*/ 9006634 w 12193149"/>
              <a:gd name="connsiteY70-12700" fmla="*/ 1914040 h 2344739"/>
              <a:gd name="connsiteX71-12701" fmla="*/ 9006349 w 12193149"/>
              <a:gd name="connsiteY71-12702" fmla="*/ 1913800 h 2344739"/>
              <a:gd name="connsiteX72-12703" fmla="*/ 8997380 w 12193149"/>
              <a:gd name="connsiteY72-12704" fmla="*/ 1915011 h 2344739"/>
              <a:gd name="connsiteX73-12705" fmla="*/ 8991542 w 12193149"/>
              <a:gd name="connsiteY73-12706" fmla="*/ 1917072 h 2344739"/>
              <a:gd name="connsiteX74-12707" fmla="*/ 8975485 w 12193149"/>
              <a:gd name="connsiteY74-12708" fmla="*/ 1920298 h 2344739"/>
              <a:gd name="connsiteX75-12709" fmla="*/ 8969159 w 12193149"/>
              <a:gd name="connsiteY75-12710" fmla="*/ 1919598 h 2344739"/>
              <a:gd name="connsiteX76-12711" fmla="*/ 8964196 w 12193149"/>
              <a:gd name="connsiteY76-12712" fmla="*/ 1917373 h 2344739"/>
              <a:gd name="connsiteX77-12713" fmla="*/ 8930136 w 12193149"/>
              <a:gd name="connsiteY77-12714" fmla="*/ 1914185 h 2344739"/>
              <a:gd name="connsiteX78-12715" fmla="*/ 8753592 w 12193149"/>
              <a:gd name="connsiteY78-12716" fmla="*/ 1933417 h 2344739"/>
              <a:gd name="connsiteX79-12717" fmla="*/ 8708995 w 12193149"/>
              <a:gd name="connsiteY79-12718" fmla="*/ 1935518 h 2344739"/>
              <a:gd name="connsiteX80-12719" fmla="*/ 8597219 w 12193149"/>
              <a:gd name="connsiteY80-12720" fmla="*/ 1944090 h 2344739"/>
              <a:gd name="connsiteX81-12721" fmla="*/ 8526378 w 12193149"/>
              <a:gd name="connsiteY81-12722" fmla="*/ 1929248 h 2344739"/>
              <a:gd name="connsiteX82-12723" fmla="*/ 8512131 w 12193149"/>
              <a:gd name="connsiteY82-12724" fmla="*/ 1935163 h 2344739"/>
              <a:gd name="connsiteX83-12725" fmla="*/ 8507315 w 12193149"/>
              <a:gd name="connsiteY83-12726" fmla="*/ 1938164 h 2344739"/>
              <a:gd name="connsiteX84-12727" fmla="*/ 8499116 w 12193149"/>
              <a:gd name="connsiteY84-12728" fmla="*/ 1940902 h 2344739"/>
              <a:gd name="connsiteX85-12729" fmla="*/ 8498742 w 12193149"/>
              <a:gd name="connsiteY85-12730" fmla="*/ 1940723 h 2344739"/>
              <a:gd name="connsiteX86-12731" fmla="*/ 8491397 w 12193149"/>
              <a:gd name="connsiteY86-12732" fmla="*/ 1943773 h 2344739"/>
              <a:gd name="connsiteX87-12733" fmla="*/ 8368330 w 12193149"/>
              <a:gd name="connsiteY87-12734" fmla="*/ 1957815 h 2344739"/>
              <a:gd name="connsiteX88-12735" fmla="*/ 8354947 w 12193149"/>
              <a:gd name="connsiteY88-12736" fmla="*/ 1958009 h 2344739"/>
              <a:gd name="connsiteX89-12737" fmla="*/ 8321252 w 12193149"/>
              <a:gd name="connsiteY89-12738" fmla="*/ 1974587 h 2344739"/>
              <a:gd name="connsiteX90-12739" fmla="*/ 8315581 w 12193149"/>
              <a:gd name="connsiteY90-12740" fmla="*/ 1974913 h 2344739"/>
              <a:gd name="connsiteX91-12741" fmla="*/ 8296322 w 12193149"/>
              <a:gd name="connsiteY91-12742" fmla="*/ 1988808 h 2344739"/>
              <a:gd name="connsiteX92-12743" fmla="*/ 8285424 w 12193149"/>
              <a:gd name="connsiteY92-12744" fmla="*/ 1994631 h 2344739"/>
              <a:gd name="connsiteX93-12745" fmla="*/ 8284298 w 12193149"/>
              <a:gd name="connsiteY93-12746" fmla="*/ 1999074 h 2344739"/>
              <a:gd name="connsiteX94-12747" fmla="*/ 8267224 w 12193149"/>
              <a:gd name="connsiteY94-12748" fmla="*/ 2006249 h 2344739"/>
              <a:gd name="connsiteX95-12749" fmla="*/ 8264525 w 12193149"/>
              <a:gd name="connsiteY95-12750" fmla="*/ 2006019 h 2344739"/>
              <a:gd name="connsiteX96-12751" fmla="*/ 8253181 w 12193149"/>
              <a:gd name="connsiteY96-12752" fmla="*/ 2015862 h 2344739"/>
              <a:gd name="connsiteX97-12753" fmla="*/ 8246982 w 12193149"/>
              <a:gd name="connsiteY97-12754" fmla="*/ 2028854 h 2344739"/>
              <a:gd name="connsiteX98-12755" fmla="*/ 8091420 w 12193149"/>
              <a:gd name="connsiteY98-12756" fmla="*/ 2075015 h 2344739"/>
              <a:gd name="connsiteX99-12757" fmla="*/ 7906555 w 12193149"/>
              <a:gd name="connsiteY99-12758" fmla="*/ 2116988 h 2344739"/>
              <a:gd name="connsiteX100-12759" fmla="*/ 7719893 w 12193149"/>
              <a:gd name="connsiteY100-12760" fmla="*/ 2142703 h 2344739"/>
              <a:gd name="connsiteX101-12761" fmla="*/ 7615495 w 12193149"/>
              <a:gd name="connsiteY101-12762" fmla="*/ 2139232 h 2344739"/>
              <a:gd name="connsiteX102-12763" fmla="*/ 7528691 w 12193149"/>
              <a:gd name="connsiteY102-12764" fmla="*/ 2145060 h 2344739"/>
              <a:gd name="connsiteX103-12765" fmla="*/ 7520719 w 12193149"/>
              <a:gd name="connsiteY103-12766" fmla="*/ 2147613 h 2344739"/>
              <a:gd name="connsiteX104-12767" fmla="*/ 7508559 w 12193149"/>
              <a:gd name="connsiteY104-12768" fmla="*/ 2148948 h 2344739"/>
              <a:gd name="connsiteX105-12769" fmla="*/ 7508188 w 12193149"/>
              <a:gd name="connsiteY105-12770" fmla="*/ 2148621 h 2344739"/>
              <a:gd name="connsiteX106-12771" fmla="*/ 7496943 w 12193149"/>
              <a:gd name="connsiteY106-12772" fmla="*/ 2150573 h 2344739"/>
              <a:gd name="connsiteX107-12773" fmla="*/ 7406539 w 12193149"/>
              <a:gd name="connsiteY107-12774" fmla="*/ 2142468 h 2344739"/>
              <a:gd name="connsiteX108-12775" fmla="*/ 7219707 w 12193149"/>
              <a:gd name="connsiteY108-12776" fmla="*/ 2156680 h 2344739"/>
              <a:gd name="connsiteX109-12777" fmla="*/ 7202249 w 12193149"/>
              <a:gd name="connsiteY109-12778" fmla="*/ 2161230 h 2344739"/>
              <a:gd name="connsiteX110-12779" fmla="*/ 7198152 w 12193149"/>
              <a:gd name="connsiteY110-12780" fmla="*/ 2166588 h 2344739"/>
              <a:gd name="connsiteX111-12781" fmla="*/ 7171956 w 12193149"/>
              <a:gd name="connsiteY111-12782" fmla="*/ 2171236 h 2344739"/>
              <a:gd name="connsiteX112-12783" fmla="*/ 7098136 w 12193149"/>
              <a:gd name="connsiteY112-12784" fmla="*/ 2183464 h 2344739"/>
              <a:gd name="connsiteX113-12785" fmla="*/ 7019644 w 12193149"/>
              <a:gd name="connsiteY113-12786" fmla="*/ 2183090 h 2344739"/>
              <a:gd name="connsiteX114-12787" fmla="*/ 6905294 w 12193149"/>
              <a:gd name="connsiteY114-12788" fmla="*/ 2212596 h 2344739"/>
              <a:gd name="connsiteX115-12789" fmla="*/ 6709370 w 12193149"/>
              <a:gd name="connsiteY115-12790" fmla="*/ 2240551 h 2344739"/>
              <a:gd name="connsiteX116-12791" fmla="*/ 6550602 w 12193149"/>
              <a:gd name="connsiteY116-12792" fmla="*/ 2269327 h 2344739"/>
              <a:gd name="connsiteX117-12793" fmla="*/ 6318708 w 12193149"/>
              <a:gd name="connsiteY117-12794" fmla="*/ 2316127 h 2344739"/>
              <a:gd name="connsiteX118-12795" fmla="*/ 6169822 w 12193149"/>
              <a:gd name="connsiteY118-12796" fmla="*/ 2318214 h 2344739"/>
              <a:gd name="connsiteX119-12797" fmla="*/ 6074996 w 12193149"/>
              <a:gd name="connsiteY119-12798" fmla="*/ 2338676 h 2344739"/>
              <a:gd name="connsiteX120-12799" fmla="*/ 6069677 w 12193149"/>
              <a:gd name="connsiteY120-12800" fmla="*/ 2337139 h 2344739"/>
              <a:gd name="connsiteX121-12801" fmla="*/ 6049786 w 12193149"/>
              <a:gd name="connsiteY121-12802" fmla="*/ 2337822 h 2344739"/>
              <a:gd name="connsiteX122-12803" fmla="*/ 6042433 w 12193149"/>
              <a:gd name="connsiteY122-12804" fmla="*/ 2329473 h 2344739"/>
              <a:gd name="connsiteX123-12805" fmla="*/ 6011238 w 12193149"/>
              <a:gd name="connsiteY123-12806" fmla="*/ 2324380 h 2344739"/>
              <a:gd name="connsiteX124-12807" fmla="*/ 5958523 w 12193149"/>
              <a:gd name="connsiteY124-12808" fmla="*/ 2328024 h 2344739"/>
              <a:gd name="connsiteX125-12809" fmla="*/ 5760067 w 12193149"/>
              <a:gd name="connsiteY125-12810" fmla="*/ 2343716 h 2344739"/>
              <a:gd name="connsiteX126-12811" fmla="*/ 5628108 w 12193149"/>
              <a:gd name="connsiteY126-12812" fmla="*/ 2344739 h 2344739"/>
              <a:gd name="connsiteX127-12813" fmla="*/ 5472054 w 12193149"/>
              <a:gd name="connsiteY127-12814" fmla="*/ 2330719 h 2344739"/>
              <a:gd name="connsiteX128-12815" fmla="*/ 5433909 w 12193149"/>
              <a:gd name="connsiteY128-12816" fmla="*/ 2319466 h 2344739"/>
              <a:gd name="connsiteX129-12817" fmla="*/ 5382817 w 12193149"/>
              <a:gd name="connsiteY129-12818" fmla="*/ 2301764 h 2344739"/>
              <a:gd name="connsiteX130-12819" fmla="*/ 5262912 w 12193149"/>
              <a:gd name="connsiteY130-12820" fmla="*/ 2281347 h 2344739"/>
              <a:gd name="connsiteX131-12821" fmla="*/ 5224109 w 12193149"/>
              <a:gd name="connsiteY131-12822" fmla="*/ 2270223 h 2344739"/>
              <a:gd name="connsiteX132-12823" fmla="*/ 5175808 w 12193149"/>
              <a:gd name="connsiteY132-12824" fmla="*/ 2267233 h 2344739"/>
              <a:gd name="connsiteX133-12825" fmla="*/ 5157702 w 12193149"/>
              <a:gd name="connsiteY133-12826" fmla="*/ 2260010 h 2344739"/>
              <a:gd name="connsiteX134-12827" fmla="*/ 5143747 w 12193149"/>
              <a:gd name="connsiteY134-12828" fmla="*/ 2256610 h 2344739"/>
              <a:gd name="connsiteX135-12829" fmla="*/ 5140744 w 12193149"/>
              <a:gd name="connsiteY135-12830" fmla="*/ 2254509 h 2344739"/>
              <a:gd name="connsiteX136-12831" fmla="*/ 5122807 w 12193149"/>
              <a:gd name="connsiteY136-12832" fmla="*/ 2243656 h 2344739"/>
              <a:gd name="connsiteX137-12833" fmla="*/ 5066938 w 12193149"/>
              <a:gd name="connsiteY137-12834" fmla="*/ 2250227 h 2344739"/>
              <a:gd name="connsiteX138-12835" fmla="*/ 5012662 w 12193149"/>
              <a:gd name="connsiteY138-12836" fmla="*/ 2233846 h 2344739"/>
              <a:gd name="connsiteX139-12837" fmla="*/ 4841589 w 12193149"/>
              <a:gd name="connsiteY139-12838" fmla="*/ 2209829 h 2344739"/>
              <a:gd name="connsiteX140-12839" fmla="*/ 4763595 w 12193149"/>
              <a:gd name="connsiteY140-12840" fmla="*/ 2182061 h 2344739"/>
              <a:gd name="connsiteX141-12841" fmla="*/ 4724334 w 12193149"/>
              <a:gd name="connsiteY141-12842" fmla="*/ 2173047 h 2344739"/>
              <a:gd name="connsiteX142-12843" fmla="*/ 4722324 w 12193149"/>
              <a:gd name="connsiteY142-12844" fmla="*/ 2172298 h 2344739"/>
              <a:gd name="connsiteX143-12845" fmla="*/ 4723259 w 12193149"/>
              <a:gd name="connsiteY143-12846" fmla="*/ 2172087 h 2344739"/>
              <a:gd name="connsiteX144-12847" fmla="*/ 4718350 w 12193149"/>
              <a:gd name="connsiteY144-12848" fmla="*/ 2170817 h 2344739"/>
              <a:gd name="connsiteX145-12849" fmla="*/ 4722324 w 12193149"/>
              <a:gd name="connsiteY145-12850" fmla="*/ 2172298 h 2344739"/>
              <a:gd name="connsiteX146-12851" fmla="*/ 4716674 w 12193149"/>
              <a:gd name="connsiteY146-12852" fmla="*/ 2173573 h 2344739"/>
              <a:gd name="connsiteX147-12853" fmla="*/ 4516962 w 12193149"/>
              <a:gd name="connsiteY147-12854" fmla="*/ 2163671 h 2344739"/>
              <a:gd name="connsiteX148-12855" fmla="*/ 4429691 w 12193149"/>
              <a:gd name="connsiteY148-12856" fmla="*/ 2153020 h 2344739"/>
              <a:gd name="connsiteX149-12857" fmla="*/ 4364023 w 12193149"/>
              <a:gd name="connsiteY149-12858" fmla="*/ 2151674 h 2344739"/>
              <a:gd name="connsiteX150-12859" fmla="*/ 4318114 w 12193149"/>
              <a:gd name="connsiteY150-12860" fmla="*/ 2158289 h 2344739"/>
              <a:gd name="connsiteX151-12861" fmla="*/ 4316258 w 12193149"/>
              <a:gd name="connsiteY151-12862" fmla="*/ 2156948 h 2344739"/>
              <a:gd name="connsiteX152-12863" fmla="*/ 4296292 w 12193149"/>
              <a:gd name="connsiteY152-12864" fmla="*/ 2155069 h 2344739"/>
              <a:gd name="connsiteX153-12865" fmla="*/ 4291212 w 12193149"/>
              <a:gd name="connsiteY153-12866" fmla="*/ 2157986 h 2344739"/>
              <a:gd name="connsiteX154-12867" fmla="*/ 4277290 w 12193149"/>
              <a:gd name="connsiteY154-12868" fmla="*/ 2157740 h 2344739"/>
              <a:gd name="connsiteX155-12869" fmla="*/ 4249265 w 12193149"/>
              <a:gd name="connsiteY155-12870" fmla="*/ 2160064 h 2344739"/>
              <a:gd name="connsiteX156-12871" fmla="*/ 4203199 w 12193149"/>
              <a:gd name="connsiteY156-12872" fmla="*/ 2157269 h 2344739"/>
              <a:gd name="connsiteX157-12873" fmla="*/ 4202893 w 12193149"/>
              <a:gd name="connsiteY157-12874" fmla="*/ 2156010 h 2344739"/>
              <a:gd name="connsiteX158-12875" fmla="*/ 4192396 w 12193149"/>
              <a:gd name="connsiteY158-12876" fmla="*/ 2150376 h 2344739"/>
              <a:gd name="connsiteX159-12877" fmla="*/ 4143893 w 12193149"/>
              <a:gd name="connsiteY159-12878" fmla="*/ 2134511 h 2344739"/>
              <a:gd name="connsiteX160-12879" fmla="*/ 4084245 w 12193149"/>
              <a:gd name="connsiteY160-12880" fmla="*/ 2107978 h 2344739"/>
              <a:gd name="connsiteX161-12881" fmla="*/ 4075694 w 12193149"/>
              <a:gd name="connsiteY161-12882" fmla="*/ 2107143 h 2344739"/>
              <a:gd name="connsiteX162-12883" fmla="*/ 4075575 w 12193149"/>
              <a:gd name="connsiteY162-12884" fmla="*/ 2106844 h 2344739"/>
              <a:gd name="connsiteX163-12885" fmla="*/ 4066658 w 12193149"/>
              <a:gd name="connsiteY163-12886" fmla="*/ 2105400 h 2344739"/>
              <a:gd name="connsiteX164-12887" fmla="*/ 4060102 w 12193149"/>
              <a:gd name="connsiteY164-12888" fmla="*/ 2105618 h 2344739"/>
              <a:gd name="connsiteX165-12889" fmla="*/ 4043512 w 12193149"/>
              <a:gd name="connsiteY165-12890" fmla="*/ 2103997 h 2344739"/>
              <a:gd name="connsiteX166-12891" fmla="*/ 4038145 w 12193149"/>
              <a:gd name="connsiteY166-12892" fmla="*/ 2101563 h 2344739"/>
              <a:gd name="connsiteX167-12893" fmla="*/ 4036511 w 12193149"/>
              <a:gd name="connsiteY167-12894" fmla="*/ 2097896 h 2344739"/>
              <a:gd name="connsiteX168-12895" fmla="*/ 4034926 w 12193149"/>
              <a:gd name="connsiteY168-12896" fmla="*/ 2098131 h 2344739"/>
              <a:gd name="connsiteX169-12897" fmla="*/ 4005686 w 12193149"/>
              <a:gd name="connsiteY169-12898" fmla="*/ 2085563 h 2344739"/>
              <a:gd name="connsiteX170-12899" fmla="*/ 3937994 w 12193149"/>
              <a:gd name="connsiteY170-12900" fmla="*/ 2068106 h 2344739"/>
              <a:gd name="connsiteX171-12901" fmla="*/ 3898423 w 12193149"/>
              <a:gd name="connsiteY171-12902" fmla="*/ 2062451 h 2344739"/>
              <a:gd name="connsiteX172-12903" fmla="*/ 3790908 w 12193149"/>
              <a:gd name="connsiteY172-12904" fmla="*/ 2042213 h 2344739"/>
              <a:gd name="connsiteX173-12905" fmla="*/ 3683661 w 12193149"/>
              <a:gd name="connsiteY173-12906" fmla="*/ 2018290 h 2344739"/>
              <a:gd name="connsiteX174-12907" fmla="*/ 3611183 w 12193149"/>
              <a:gd name="connsiteY174-12908" fmla="*/ 1986019 h 2344739"/>
              <a:gd name="connsiteX175-12909" fmla="*/ 3605003 w 12193149"/>
              <a:gd name="connsiteY175-12910" fmla="*/ 1987381 h 2344739"/>
              <a:gd name="connsiteX176-12911" fmla="*/ 3595884 w 12193149"/>
              <a:gd name="connsiteY176-12912" fmla="*/ 1987545 h 2344739"/>
              <a:gd name="connsiteX177-12913" fmla="*/ 3595649 w 12193149"/>
              <a:gd name="connsiteY177-12914" fmla="*/ 1987276 h 2344739"/>
              <a:gd name="connsiteX178-12915" fmla="*/ 3587126 w 12193149"/>
              <a:gd name="connsiteY178-12916" fmla="*/ 1987966 h 2344739"/>
              <a:gd name="connsiteX179-12917" fmla="*/ 3537283 w 12193149"/>
              <a:gd name="connsiteY179-12918" fmla="*/ 1978267 h 2344739"/>
              <a:gd name="connsiteX180-12919" fmla="*/ 3474371 w 12193149"/>
              <a:gd name="connsiteY180-12920" fmla="*/ 1974606 h 2344739"/>
              <a:gd name="connsiteX181-12921" fmla="*/ 3401876 w 12193149"/>
              <a:gd name="connsiteY181-12922" fmla="*/ 1962558 h 2344739"/>
              <a:gd name="connsiteX182-12923" fmla="*/ 3365036 w 12193149"/>
              <a:gd name="connsiteY182-12924" fmla="*/ 1979510 h 2344739"/>
              <a:gd name="connsiteX183-12925" fmla="*/ 3345174 w 12193149"/>
              <a:gd name="connsiteY183-12926" fmla="*/ 1981192 h 2344739"/>
              <a:gd name="connsiteX184-12927" fmla="*/ 3342846 w 12193149"/>
              <a:gd name="connsiteY184-12928" fmla="*/ 1980217 h 2344739"/>
              <a:gd name="connsiteX185-12929" fmla="*/ 3263504 w 12193149"/>
              <a:gd name="connsiteY185-12930" fmla="*/ 1986094 h 2344739"/>
              <a:gd name="connsiteX186-12931" fmla="*/ 3143704 w 12193149"/>
              <a:gd name="connsiteY186-12932" fmla="*/ 1993869 h 2344739"/>
              <a:gd name="connsiteX187-12933" fmla="*/ 3031439 w 12193149"/>
              <a:gd name="connsiteY187-12934" fmla="*/ 1996512 h 2344739"/>
              <a:gd name="connsiteX188-12935" fmla="*/ 2782717 w 12193149"/>
              <a:gd name="connsiteY188-12936" fmla="*/ 2018333 h 2344739"/>
              <a:gd name="connsiteX189-12937" fmla="*/ 2647675 w 12193149"/>
              <a:gd name="connsiteY189-12938" fmla="*/ 2028869 h 2344739"/>
              <a:gd name="connsiteX190-12939" fmla="*/ 2569176 w 12193149"/>
              <a:gd name="connsiteY190-12940" fmla="*/ 2002628 h 2344739"/>
              <a:gd name="connsiteX191-12941" fmla="*/ 2444403 w 12193149"/>
              <a:gd name="connsiteY191-12942" fmla="*/ 2016529 h 2344739"/>
              <a:gd name="connsiteX192-12943" fmla="*/ 2316260 w 12193149"/>
              <a:gd name="connsiteY192-12944" fmla="*/ 2024996 h 2344739"/>
              <a:gd name="connsiteX193-12945" fmla="*/ 2209726 w 12193149"/>
              <a:gd name="connsiteY193-12946" fmla="*/ 2019763 h 2344739"/>
              <a:gd name="connsiteX194-12947" fmla="*/ 2095813 w 12193149"/>
              <a:gd name="connsiteY194-12948" fmla="*/ 2003052 h 2344739"/>
              <a:gd name="connsiteX195-12949" fmla="*/ 1998504 w 12193149"/>
              <a:gd name="connsiteY195-12950" fmla="*/ 1995032 h 2344739"/>
              <a:gd name="connsiteX196-12951" fmla="*/ 1929320 w 12193149"/>
              <a:gd name="connsiteY196-12952" fmla="*/ 2016977 h 2344739"/>
              <a:gd name="connsiteX197-12953" fmla="*/ 1922798 w 12193149"/>
              <a:gd name="connsiteY197-12954" fmla="*/ 2012146 h 2344739"/>
              <a:gd name="connsiteX198-12955" fmla="*/ 1874228 w 12193149"/>
              <a:gd name="connsiteY198-12956" fmla="*/ 2013741 h 2344739"/>
              <a:gd name="connsiteX199-12957" fmla="*/ 1787803 w 12193149"/>
              <a:gd name="connsiteY199-12958" fmla="*/ 2041363 h 2344739"/>
              <a:gd name="connsiteX200-12959" fmla="*/ 1739352 w 12193149"/>
              <a:gd name="connsiteY200-12960" fmla="*/ 2036312 h 2344739"/>
              <a:gd name="connsiteX201-12961" fmla="*/ 1676219 w 12193149"/>
              <a:gd name="connsiteY201-12962" fmla="*/ 2019963 h 2344739"/>
              <a:gd name="connsiteX202-12963" fmla="*/ 1609817 w 12193149"/>
              <a:gd name="connsiteY202-12964" fmla="*/ 2013066 h 2344739"/>
              <a:gd name="connsiteX203-12965" fmla="*/ 1497258 w 12193149"/>
              <a:gd name="connsiteY203-12966" fmla="*/ 1987476 h 2344739"/>
              <a:gd name="connsiteX204-12967" fmla="*/ 1151127 w 12193149"/>
              <a:gd name="connsiteY204-12968" fmla="*/ 1938041 h 2344739"/>
              <a:gd name="connsiteX205-12969" fmla="*/ 859417 w 12193149"/>
              <a:gd name="connsiteY205-12970" fmla="*/ 1928608 h 2344739"/>
              <a:gd name="connsiteX206-12971" fmla="*/ 838688 w 12193149"/>
              <a:gd name="connsiteY206-12972" fmla="*/ 1929821 h 2344739"/>
              <a:gd name="connsiteX207-12973" fmla="*/ 817957 w 12193149"/>
              <a:gd name="connsiteY207-12974" fmla="*/ 1927857 h 2344739"/>
              <a:gd name="connsiteX208-12975" fmla="*/ 812654 w 12193149"/>
              <a:gd name="connsiteY208-12976" fmla="*/ 1930751 h 2344739"/>
              <a:gd name="connsiteX209-12977" fmla="*/ 721195 w 12193149"/>
              <a:gd name="connsiteY209-12978" fmla="*/ 1929661 h 2344739"/>
              <a:gd name="connsiteX210-12979" fmla="*/ 720890 w 12193149"/>
              <a:gd name="connsiteY210-12980" fmla="*/ 1928399 h 2344739"/>
              <a:gd name="connsiteX211-12981" fmla="*/ 710023 w 12193149"/>
              <a:gd name="connsiteY211-12982" fmla="*/ 1922722 h 2344739"/>
              <a:gd name="connsiteX212-12983" fmla="*/ 597940 w 12193149"/>
              <a:gd name="connsiteY212-12984" fmla="*/ 1879864 h 2344739"/>
              <a:gd name="connsiteX213-12985" fmla="*/ 579683 w 12193149"/>
              <a:gd name="connsiteY213-12986" fmla="*/ 1877212 h 2344739"/>
              <a:gd name="connsiteX214-12987" fmla="*/ 572865 w 12193149"/>
              <a:gd name="connsiteY214-12988" fmla="*/ 1877401 h 2344739"/>
              <a:gd name="connsiteX215-12989" fmla="*/ 446247 w 12193149"/>
              <a:gd name="connsiteY215-12990" fmla="*/ 1839371 h 2344739"/>
              <a:gd name="connsiteX216-12991" fmla="*/ 405163 w 12193149"/>
              <a:gd name="connsiteY216-12992" fmla="*/ 1833548 h 2344739"/>
              <a:gd name="connsiteX217-12993" fmla="*/ 293583 w 12193149"/>
              <a:gd name="connsiteY217-12994" fmla="*/ 1812852 h 2344739"/>
              <a:gd name="connsiteX218-12995" fmla="*/ 119529 w 12193149"/>
              <a:gd name="connsiteY218-12996" fmla="*/ 1761047 h 2344739"/>
              <a:gd name="connsiteX219-12997" fmla="*/ 16674 w 12193149"/>
              <a:gd name="connsiteY219-12998" fmla="*/ 1758191 h 2344739"/>
              <a:gd name="connsiteX220-12999" fmla="*/ 1150 w 12193149"/>
              <a:gd name="connsiteY220-13000" fmla="*/ 1752722 h 2344739"/>
              <a:gd name="connsiteX221-13001" fmla="*/ 1148 w 12193149"/>
              <a:gd name="connsiteY221-13002" fmla="*/ 222213 h 2344739"/>
              <a:gd name="connsiteX222-13003" fmla="*/ 1148 w 12193149"/>
              <a:gd name="connsiteY222-13004" fmla="*/ 0 h 2344739"/>
              <a:gd name="connsiteX0-13005" fmla="*/ 1148 w 12193149"/>
              <a:gd name="connsiteY0-13006" fmla="*/ 0 h 2344739"/>
              <a:gd name="connsiteX1-13007" fmla="*/ 12193148 w 12193149"/>
              <a:gd name="connsiteY1-13008" fmla="*/ 0 h 2344739"/>
              <a:gd name="connsiteX2-13009" fmla="*/ 12193148 w 12193149"/>
              <a:gd name="connsiteY2-13010" fmla="*/ 222213 h 2344739"/>
              <a:gd name="connsiteX3-13011" fmla="*/ 12193148 w 12193149"/>
              <a:gd name="connsiteY3-13012" fmla="*/ 389190 h 2344739"/>
              <a:gd name="connsiteX4-13013" fmla="*/ 12193149 w 12193149"/>
              <a:gd name="connsiteY4-13014" fmla="*/ 579739 h 2344739"/>
              <a:gd name="connsiteX5-13015" fmla="*/ 12185986 w 12193149"/>
              <a:gd name="connsiteY5-13016" fmla="*/ 584189 h 2344739"/>
              <a:gd name="connsiteX6-13017" fmla="*/ 12156363 w 12193149"/>
              <a:gd name="connsiteY6-13018" fmla="*/ 597366 h 2344739"/>
              <a:gd name="connsiteX7-13019" fmla="*/ 12139215 w 12193149"/>
              <a:gd name="connsiteY7-13020" fmla="*/ 623179 h 2344739"/>
              <a:gd name="connsiteX8-13021" fmla="*/ 12126327 w 12193149"/>
              <a:gd name="connsiteY8-13022" fmla="*/ 624690 h 2344739"/>
              <a:gd name="connsiteX9-13023" fmla="*/ 12124007 w 12193149"/>
              <a:gd name="connsiteY9-13024" fmla="*/ 624794 h 2344739"/>
              <a:gd name="connsiteX10-13025" fmla="*/ 12116854 w 12193149"/>
              <a:gd name="connsiteY10-13026" fmla="*/ 628608 h 2344739"/>
              <a:gd name="connsiteX11-13027" fmla="*/ 12099497 w 12193149"/>
              <a:gd name="connsiteY11-13028" fmla="*/ 628139 h 2344739"/>
              <a:gd name="connsiteX12-13029" fmla="*/ 12087073 w 12193149"/>
              <a:gd name="connsiteY12-13030" fmla="*/ 636341 h 2344739"/>
              <a:gd name="connsiteX13-13031" fmla="*/ 12031073 w 12193149"/>
              <a:gd name="connsiteY13-13032" fmla="*/ 680009 h 2344739"/>
              <a:gd name="connsiteX14-13033" fmla="*/ 11995833 w 12193149"/>
              <a:gd name="connsiteY14-13034" fmla="*/ 703458 h 2344739"/>
              <a:gd name="connsiteX15-13035" fmla="*/ 11979717 w 12193149"/>
              <a:gd name="connsiteY15-13036" fmla="*/ 708161 h 2344739"/>
              <a:gd name="connsiteX16-13037" fmla="*/ 11959046 w 12193149"/>
              <a:gd name="connsiteY16-13038" fmla="*/ 717558 h 2344739"/>
              <a:gd name="connsiteX17-13039" fmla="*/ 11920454 w 12193149"/>
              <a:gd name="connsiteY17-13040" fmla="*/ 730883 h 2344739"/>
              <a:gd name="connsiteX18-13041" fmla="*/ 11903656 w 12193149"/>
              <a:gd name="connsiteY18-13042" fmla="*/ 742426 h 2344739"/>
              <a:gd name="connsiteX19-13043" fmla="*/ 11895048 w 12193149"/>
              <a:gd name="connsiteY19-13044" fmla="*/ 744791 h 2344739"/>
              <a:gd name="connsiteX20-13045" fmla="*/ 11891968 w 12193149"/>
              <a:gd name="connsiteY20-13046" fmla="*/ 755729 h 2344739"/>
              <a:gd name="connsiteX21-13047" fmla="*/ 11870776 w 12193149"/>
              <a:gd name="connsiteY21-13048" fmla="*/ 777816 h 2344739"/>
              <a:gd name="connsiteX22-13049" fmla="*/ 11813376 w 12193149"/>
              <a:gd name="connsiteY22-13050" fmla="*/ 797659 h 2344739"/>
              <a:gd name="connsiteX23-13051" fmla="*/ 11749767 w 12193149"/>
              <a:gd name="connsiteY23-13052" fmla="*/ 872002 h 2344739"/>
              <a:gd name="connsiteX24-13053" fmla="*/ 11590693 w 12193149"/>
              <a:gd name="connsiteY24-13054" fmla="*/ 963777 h 2344739"/>
              <a:gd name="connsiteX25-13055" fmla="*/ 11506817 w 12193149"/>
              <a:gd name="connsiteY25-13056" fmla="*/ 1033623 h 2344739"/>
              <a:gd name="connsiteX26-13057" fmla="*/ 11280332 w 12193149"/>
              <a:gd name="connsiteY26-13058" fmla="*/ 1223571 h 2344739"/>
              <a:gd name="connsiteX27-13059" fmla="*/ 11228309 w 12193149"/>
              <a:gd name="connsiteY27-13060" fmla="*/ 1276236 h 2344739"/>
              <a:gd name="connsiteX28-13061" fmla="*/ 11218087 w 12193149"/>
              <a:gd name="connsiteY28-13062" fmla="*/ 1275961 h 2344739"/>
              <a:gd name="connsiteX29-13063" fmla="*/ 11217184 w 12193149"/>
              <a:gd name="connsiteY29-13064" fmla="*/ 1275018 h 2344739"/>
              <a:gd name="connsiteX30-13065" fmla="*/ 11188885 w 12193149"/>
              <a:gd name="connsiteY30-13066" fmla="*/ 1292383 h 2344739"/>
              <a:gd name="connsiteX31-13067" fmla="*/ 11184501 w 12193149"/>
              <a:gd name="connsiteY31-13068" fmla="*/ 1292525 h 2344739"/>
              <a:gd name="connsiteX32-13069" fmla="*/ 11166854 w 12193149"/>
              <a:gd name="connsiteY32-13070" fmla="*/ 1306612 h 2344739"/>
              <a:gd name="connsiteX33-13071" fmla="*/ 11157311 w 12193149"/>
              <a:gd name="connsiteY33-13072" fmla="*/ 1312414 h 2344739"/>
              <a:gd name="connsiteX34-13073" fmla="*/ 11155496 w 12193149"/>
              <a:gd name="connsiteY34-13074" fmla="*/ 1317097 h 2344739"/>
              <a:gd name="connsiteX35-13075" fmla="*/ 11140961 w 12193149"/>
              <a:gd name="connsiteY35-13076" fmla="*/ 1324115 h 2344739"/>
              <a:gd name="connsiteX36-13077" fmla="*/ 11138961 w 12193149"/>
              <a:gd name="connsiteY36-13078" fmla="*/ 1323772 h 2344739"/>
              <a:gd name="connsiteX37-13079" fmla="*/ 11128208 w 12193149"/>
              <a:gd name="connsiteY37-13080" fmla="*/ 1333832 h 2344739"/>
              <a:gd name="connsiteX38-13081" fmla="*/ 11120691 w 12193149"/>
              <a:gd name="connsiteY38-13082" fmla="*/ 1347424 h 2344739"/>
              <a:gd name="connsiteX39-13083" fmla="*/ 10894683 w 12193149"/>
              <a:gd name="connsiteY39-13084" fmla="*/ 1473399 h 2344739"/>
              <a:gd name="connsiteX40-13085" fmla="*/ 10773300 w 12193149"/>
              <a:gd name="connsiteY40-13086" fmla="*/ 1523191 h 2344739"/>
              <a:gd name="connsiteX41-13087" fmla="*/ 10627668 w 12193149"/>
              <a:gd name="connsiteY41-13088" fmla="*/ 1559229 h 2344739"/>
              <a:gd name="connsiteX42-13089" fmla="*/ 10581895 w 12193149"/>
              <a:gd name="connsiteY42-13090" fmla="*/ 1568689 h 2344739"/>
              <a:gd name="connsiteX43-13091" fmla="*/ 10547790 w 12193149"/>
              <a:gd name="connsiteY43-13092" fmla="*/ 1598423 h 2344739"/>
              <a:gd name="connsiteX44-13093" fmla="*/ 10529643 w 12193149"/>
              <a:gd name="connsiteY44-13094" fmla="*/ 1596907 h 2344739"/>
              <a:gd name="connsiteX45-13095" fmla="*/ 10526446 w 12193149"/>
              <a:gd name="connsiteY45-13096" fmla="*/ 1596411 h 2344739"/>
              <a:gd name="connsiteX46-13097" fmla="*/ 10515129 w 12193149"/>
              <a:gd name="connsiteY46-13098" fmla="*/ 1599537 h 2344739"/>
              <a:gd name="connsiteX47-13099" fmla="*/ 10491735 w 12193149"/>
              <a:gd name="connsiteY47-13100" fmla="*/ 1594156 h 2344739"/>
              <a:gd name="connsiteX48-13101" fmla="*/ 10471418 w 12193149"/>
              <a:gd name="connsiteY48-13102" fmla="*/ 1601693 h 2344739"/>
              <a:gd name="connsiteX49-13103" fmla="*/ 10377042 w 12193149"/>
              <a:gd name="connsiteY49-13104" fmla="*/ 1644598 h 2344739"/>
              <a:gd name="connsiteX50-13105" fmla="*/ 10319338 w 12193149"/>
              <a:gd name="connsiteY50-13106" fmla="*/ 1666221 h 2344739"/>
              <a:gd name="connsiteX51-13107" fmla="*/ 10295467 w 12193149"/>
              <a:gd name="connsiteY51-13108" fmla="*/ 1668079 h 2344739"/>
              <a:gd name="connsiteX52-13109" fmla="*/ 10263443 w 12193149"/>
              <a:gd name="connsiteY52-13110" fmla="*/ 1674948 h 2344739"/>
              <a:gd name="connsiteX53-13111" fmla="*/ 10205418 w 12193149"/>
              <a:gd name="connsiteY53-13112" fmla="*/ 1682149 h 2344739"/>
              <a:gd name="connsiteX54-13113" fmla="*/ 10177759 w 12193149"/>
              <a:gd name="connsiteY54-13114" fmla="*/ 1692943 h 2344739"/>
              <a:gd name="connsiteX55-13115" fmla="*/ 10165070 w 12193149"/>
              <a:gd name="connsiteY55-13116" fmla="*/ 1693739 h 2344739"/>
              <a:gd name="connsiteX56-13117" fmla="*/ 10156308 w 12193149"/>
              <a:gd name="connsiteY56-13118" fmla="*/ 1707487 h 2344739"/>
              <a:gd name="connsiteX57-13119" fmla="*/ 10118267 w 12193149"/>
              <a:gd name="connsiteY57-13120" fmla="*/ 1731142 h 2344739"/>
              <a:gd name="connsiteX58-13121" fmla="*/ 10101593 w 12193149"/>
              <a:gd name="connsiteY58-13122" fmla="*/ 1742432 h 2344739"/>
              <a:gd name="connsiteX59-13123" fmla="*/ 10083317 w 12193149"/>
              <a:gd name="connsiteY59-13124" fmla="*/ 1743296 h 2344739"/>
              <a:gd name="connsiteX60-13125" fmla="*/ 10040388 w 12193149"/>
              <a:gd name="connsiteY60-13126" fmla="*/ 1741632 h 2344739"/>
              <a:gd name="connsiteX61-13127" fmla="*/ 9961167 w 12193149"/>
              <a:gd name="connsiteY61-13128" fmla="*/ 1757147 h 2344739"/>
              <a:gd name="connsiteX62-13129" fmla="*/ 9848940 w 12193149"/>
              <a:gd name="connsiteY62-13130" fmla="*/ 1763915 h 2344739"/>
              <a:gd name="connsiteX63-13131" fmla="*/ 9729457 w 12193149"/>
              <a:gd name="connsiteY63-13132" fmla="*/ 1784122 h 2344739"/>
              <a:gd name="connsiteX64-13133" fmla="*/ 9585655 w 12193149"/>
              <a:gd name="connsiteY64-13134" fmla="*/ 1795542 h 2344739"/>
              <a:gd name="connsiteX65-13135" fmla="*/ 9344200 w 12193149"/>
              <a:gd name="connsiteY65-13136" fmla="*/ 1841244 h 2344739"/>
              <a:gd name="connsiteX66-13137" fmla="*/ 9232518 w 12193149"/>
              <a:gd name="connsiteY66-13138" fmla="*/ 1893149 h 2344739"/>
              <a:gd name="connsiteX67-13139" fmla="*/ 9195958 w 12193149"/>
              <a:gd name="connsiteY67-13140" fmla="*/ 1903228 h 2344739"/>
              <a:gd name="connsiteX68-13141" fmla="*/ 9054601 w 12193149"/>
              <a:gd name="connsiteY68-13142" fmla="*/ 1910755 h 2344739"/>
              <a:gd name="connsiteX69-13143" fmla="*/ 9006634 w 12193149"/>
              <a:gd name="connsiteY69-13144" fmla="*/ 1914040 h 2344739"/>
              <a:gd name="connsiteX70-13145" fmla="*/ 9006349 w 12193149"/>
              <a:gd name="connsiteY70-13146" fmla="*/ 1913800 h 2344739"/>
              <a:gd name="connsiteX71-13147" fmla="*/ 8997380 w 12193149"/>
              <a:gd name="connsiteY71-13148" fmla="*/ 1915011 h 2344739"/>
              <a:gd name="connsiteX72-13149" fmla="*/ 8991542 w 12193149"/>
              <a:gd name="connsiteY72-13150" fmla="*/ 1917072 h 2344739"/>
              <a:gd name="connsiteX73-13151" fmla="*/ 8975485 w 12193149"/>
              <a:gd name="connsiteY73-13152" fmla="*/ 1920298 h 2344739"/>
              <a:gd name="connsiteX74-13153" fmla="*/ 8969159 w 12193149"/>
              <a:gd name="connsiteY74-13154" fmla="*/ 1919598 h 2344739"/>
              <a:gd name="connsiteX75-13155" fmla="*/ 8964196 w 12193149"/>
              <a:gd name="connsiteY75-13156" fmla="*/ 1917373 h 2344739"/>
              <a:gd name="connsiteX76-13157" fmla="*/ 8930136 w 12193149"/>
              <a:gd name="connsiteY76-13158" fmla="*/ 1914185 h 2344739"/>
              <a:gd name="connsiteX77-13159" fmla="*/ 8753592 w 12193149"/>
              <a:gd name="connsiteY77-13160" fmla="*/ 1933417 h 2344739"/>
              <a:gd name="connsiteX78-13161" fmla="*/ 8708995 w 12193149"/>
              <a:gd name="connsiteY78-13162" fmla="*/ 1935518 h 2344739"/>
              <a:gd name="connsiteX79-13163" fmla="*/ 8597219 w 12193149"/>
              <a:gd name="connsiteY79-13164" fmla="*/ 1944090 h 2344739"/>
              <a:gd name="connsiteX80-13165" fmla="*/ 8526378 w 12193149"/>
              <a:gd name="connsiteY80-13166" fmla="*/ 1929248 h 2344739"/>
              <a:gd name="connsiteX81-13167" fmla="*/ 8512131 w 12193149"/>
              <a:gd name="connsiteY81-13168" fmla="*/ 1935163 h 2344739"/>
              <a:gd name="connsiteX82-13169" fmla="*/ 8507315 w 12193149"/>
              <a:gd name="connsiteY82-13170" fmla="*/ 1938164 h 2344739"/>
              <a:gd name="connsiteX83-13171" fmla="*/ 8499116 w 12193149"/>
              <a:gd name="connsiteY83-13172" fmla="*/ 1940902 h 2344739"/>
              <a:gd name="connsiteX84-13173" fmla="*/ 8498742 w 12193149"/>
              <a:gd name="connsiteY84-13174" fmla="*/ 1940723 h 2344739"/>
              <a:gd name="connsiteX85-13175" fmla="*/ 8491397 w 12193149"/>
              <a:gd name="connsiteY85-13176" fmla="*/ 1943773 h 2344739"/>
              <a:gd name="connsiteX86-13177" fmla="*/ 8368330 w 12193149"/>
              <a:gd name="connsiteY86-13178" fmla="*/ 1957815 h 2344739"/>
              <a:gd name="connsiteX87-13179" fmla="*/ 8354947 w 12193149"/>
              <a:gd name="connsiteY87-13180" fmla="*/ 1958009 h 2344739"/>
              <a:gd name="connsiteX88-13181" fmla="*/ 8321252 w 12193149"/>
              <a:gd name="connsiteY88-13182" fmla="*/ 1974587 h 2344739"/>
              <a:gd name="connsiteX89-13183" fmla="*/ 8315581 w 12193149"/>
              <a:gd name="connsiteY89-13184" fmla="*/ 1974913 h 2344739"/>
              <a:gd name="connsiteX90-13185" fmla="*/ 8296322 w 12193149"/>
              <a:gd name="connsiteY90-13186" fmla="*/ 1988808 h 2344739"/>
              <a:gd name="connsiteX91-13187" fmla="*/ 8285424 w 12193149"/>
              <a:gd name="connsiteY91-13188" fmla="*/ 1994631 h 2344739"/>
              <a:gd name="connsiteX92-13189" fmla="*/ 8284298 w 12193149"/>
              <a:gd name="connsiteY92-13190" fmla="*/ 1999074 h 2344739"/>
              <a:gd name="connsiteX93-13191" fmla="*/ 8267224 w 12193149"/>
              <a:gd name="connsiteY93-13192" fmla="*/ 2006249 h 2344739"/>
              <a:gd name="connsiteX94-13193" fmla="*/ 8264525 w 12193149"/>
              <a:gd name="connsiteY94-13194" fmla="*/ 2006019 h 2344739"/>
              <a:gd name="connsiteX95-13195" fmla="*/ 8253181 w 12193149"/>
              <a:gd name="connsiteY95-13196" fmla="*/ 2015862 h 2344739"/>
              <a:gd name="connsiteX96-13197" fmla="*/ 8246982 w 12193149"/>
              <a:gd name="connsiteY96-13198" fmla="*/ 2028854 h 2344739"/>
              <a:gd name="connsiteX97-13199" fmla="*/ 8091420 w 12193149"/>
              <a:gd name="connsiteY97-13200" fmla="*/ 2075015 h 2344739"/>
              <a:gd name="connsiteX98-13201" fmla="*/ 7906555 w 12193149"/>
              <a:gd name="connsiteY98-13202" fmla="*/ 2116988 h 2344739"/>
              <a:gd name="connsiteX99-13203" fmla="*/ 7719893 w 12193149"/>
              <a:gd name="connsiteY99-13204" fmla="*/ 2142703 h 2344739"/>
              <a:gd name="connsiteX100-13205" fmla="*/ 7615495 w 12193149"/>
              <a:gd name="connsiteY100-13206" fmla="*/ 2139232 h 2344739"/>
              <a:gd name="connsiteX101-13207" fmla="*/ 7528691 w 12193149"/>
              <a:gd name="connsiteY101-13208" fmla="*/ 2145060 h 2344739"/>
              <a:gd name="connsiteX102-13209" fmla="*/ 7520719 w 12193149"/>
              <a:gd name="connsiteY102-13210" fmla="*/ 2147613 h 2344739"/>
              <a:gd name="connsiteX103-13211" fmla="*/ 7508559 w 12193149"/>
              <a:gd name="connsiteY103-13212" fmla="*/ 2148948 h 2344739"/>
              <a:gd name="connsiteX104-13213" fmla="*/ 7508188 w 12193149"/>
              <a:gd name="connsiteY104-13214" fmla="*/ 2148621 h 2344739"/>
              <a:gd name="connsiteX105-13215" fmla="*/ 7496943 w 12193149"/>
              <a:gd name="connsiteY105-13216" fmla="*/ 2150573 h 2344739"/>
              <a:gd name="connsiteX106-13217" fmla="*/ 7406539 w 12193149"/>
              <a:gd name="connsiteY106-13218" fmla="*/ 2142468 h 2344739"/>
              <a:gd name="connsiteX107-13219" fmla="*/ 7219707 w 12193149"/>
              <a:gd name="connsiteY107-13220" fmla="*/ 2156680 h 2344739"/>
              <a:gd name="connsiteX108-13221" fmla="*/ 7202249 w 12193149"/>
              <a:gd name="connsiteY108-13222" fmla="*/ 2161230 h 2344739"/>
              <a:gd name="connsiteX109-13223" fmla="*/ 7198152 w 12193149"/>
              <a:gd name="connsiteY109-13224" fmla="*/ 2166588 h 2344739"/>
              <a:gd name="connsiteX110-13225" fmla="*/ 7171956 w 12193149"/>
              <a:gd name="connsiteY110-13226" fmla="*/ 2171236 h 2344739"/>
              <a:gd name="connsiteX111-13227" fmla="*/ 7098136 w 12193149"/>
              <a:gd name="connsiteY111-13228" fmla="*/ 2183464 h 2344739"/>
              <a:gd name="connsiteX112-13229" fmla="*/ 7019644 w 12193149"/>
              <a:gd name="connsiteY112-13230" fmla="*/ 2183090 h 2344739"/>
              <a:gd name="connsiteX113-13231" fmla="*/ 6905294 w 12193149"/>
              <a:gd name="connsiteY113-13232" fmla="*/ 2212596 h 2344739"/>
              <a:gd name="connsiteX114-13233" fmla="*/ 6709370 w 12193149"/>
              <a:gd name="connsiteY114-13234" fmla="*/ 2240551 h 2344739"/>
              <a:gd name="connsiteX115-13235" fmla="*/ 6550602 w 12193149"/>
              <a:gd name="connsiteY115-13236" fmla="*/ 2269327 h 2344739"/>
              <a:gd name="connsiteX116-13237" fmla="*/ 6318708 w 12193149"/>
              <a:gd name="connsiteY116-13238" fmla="*/ 2316127 h 2344739"/>
              <a:gd name="connsiteX117-13239" fmla="*/ 6169822 w 12193149"/>
              <a:gd name="connsiteY117-13240" fmla="*/ 2318214 h 2344739"/>
              <a:gd name="connsiteX118-13241" fmla="*/ 6074996 w 12193149"/>
              <a:gd name="connsiteY118-13242" fmla="*/ 2338676 h 2344739"/>
              <a:gd name="connsiteX119-13243" fmla="*/ 6069677 w 12193149"/>
              <a:gd name="connsiteY119-13244" fmla="*/ 2337139 h 2344739"/>
              <a:gd name="connsiteX120-13245" fmla="*/ 6049786 w 12193149"/>
              <a:gd name="connsiteY120-13246" fmla="*/ 2337822 h 2344739"/>
              <a:gd name="connsiteX121-13247" fmla="*/ 6042433 w 12193149"/>
              <a:gd name="connsiteY121-13248" fmla="*/ 2329473 h 2344739"/>
              <a:gd name="connsiteX122-13249" fmla="*/ 6011238 w 12193149"/>
              <a:gd name="connsiteY122-13250" fmla="*/ 2324380 h 2344739"/>
              <a:gd name="connsiteX123-13251" fmla="*/ 5958523 w 12193149"/>
              <a:gd name="connsiteY123-13252" fmla="*/ 2328024 h 2344739"/>
              <a:gd name="connsiteX124-13253" fmla="*/ 5760067 w 12193149"/>
              <a:gd name="connsiteY124-13254" fmla="*/ 2343716 h 2344739"/>
              <a:gd name="connsiteX125-13255" fmla="*/ 5628108 w 12193149"/>
              <a:gd name="connsiteY125-13256" fmla="*/ 2344739 h 2344739"/>
              <a:gd name="connsiteX126-13257" fmla="*/ 5472054 w 12193149"/>
              <a:gd name="connsiteY126-13258" fmla="*/ 2330719 h 2344739"/>
              <a:gd name="connsiteX127-13259" fmla="*/ 5433909 w 12193149"/>
              <a:gd name="connsiteY127-13260" fmla="*/ 2319466 h 2344739"/>
              <a:gd name="connsiteX128-13261" fmla="*/ 5382817 w 12193149"/>
              <a:gd name="connsiteY128-13262" fmla="*/ 2301764 h 2344739"/>
              <a:gd name="connsiteX129-13263" fmla="*/ 5262912 w 12193149"/>
              <a:gd name="connsiteY129-13264" fmla="*/ 2281347 h 2344739"/>
              <a:gd name="connsiteX130-13265" fmla="*/ 5224109 w 12193149"/>
              <a:gd name="connsiteY130-13266" fmla="*/ 2270223 h 2344739"/>
              <a:gd name="connsiteX131-13267" fmla="*/ 5175808 w 12193149"/>
              <a:gd name="connsiteY131-13268" fmla="*/ 2267233 h 2344739"/>
              <a:gd name="connsiteX132-13269" fmla="*/ 5157702 w 12193149"/>
              <a:gd name="connsiteY132-13270" fmla="*/ 2260010 h 2344739"/>
              <a:gd name="connsiteX133-13271" fmla="*/ 5143747 w 12193149"/>
              <a:gd name="connsiteY133-13272" fmla="*/ 2256610 h 2344739"/>
              <a:gd name="connsiteX134-13273" fmla="*/ 5140744 w 12193149"/>
              <a:gd name="connsiteY134-13274" fmla="*/ 2254509 h 2344739"/>
              <a:gd name="connsiteX135-13275" fmla="*/ 5122807 w 12193149"/>
              <a:gd name="connsiteY135-13276" fmla="*/ 2243656 h 2344739"/>
              <a:gd name="connsiteX136-13277" fmla="*/ 5066938 w 12193149"/>
              <a:gd name="connsiteY136-13278" fmla="*/ 2250227 h 2344739"/>
              <a:gd name="connsiteX137-13279" fmla="*/ 5012662 w 12193149"/>
              <a:gd name="connsiteY137-13280" fmla="*/ 2233846 h 2344739"/>
              <a:gd name="connsiteX138-13281" fmla="*/ 4841589 w 12193149"/>
              <a:gd name="connsiteY138-13282" fmla="*/ 2209829 h 2344739"/>
              <a:gd name="connsiteX139-13283" fmla="*/ 4763595 w 12193149"/>
              <a:gd name="connsiteY139-13284" fmla="*/ 2182061 h 2344739"/>
              <a:gd name="connsiteX140-13285" fmla="*/ 4724334 w 12193149"/>
              <a:gd name="connsiteY140-13286" fmla="*/ 2173047 h 2344739"/>
              <a:gd name="connsiteX141-13287" fmla="*/ 4722324 w 12193149"/>
              <a:gd name="connsiteY141-13288" fmla="*/ 2172298 h 2344739"/>
              <a:gd name="connsiteX142-13289" fmla="*/ 4723259 w 12193149"/>
              <a:gd name="connsiteY142-13290" fmla="*/ 2172087 h 2344739"/>
              <a:gd name="connsiteX143-13291" fmla="*/ 4718350 w 12193149"/>
              <a:gd name="connsiteY143-13292" fmla="*/ 2170817 h 2344739"/>
              <a:gd name="connsiteX144-13293" fmla="*/ 4722324 w 12193149"/>
              <a:gd name="connsiteY144-13294" fmla="*/ 2172298 h 2344739"/>
              <a:gd name="connsiteX145-13295" fmla="*/ 4716674 w 12193149"/>
              <a:gd name="connsiteY145-13296" fmla="*/ 2173573 h 2344739"/>
              <a:gd name="connsiteX146-13297" fmla="*/ 4516962 w 12193149"/>
              <a:gd name="connsiteY146-13298" fmla="*/ 2163671 h 2344739"/>
              <a:gd name="connsiteX147-13299" fmla="*/ 4429691 w 12193149"/>
              <a:gd name="connsiteY147-13300" fmla="*/ 2153020 h 2344739"/>
              <a:gd name="connsiteX148-13301" fmla="*/ 4364023 w 12193149"/>
              <a:gd name="connsiteY148-13302" fmla="*/ 2151674 h 2344739"/>
              <a:gd name="connsiteX149-13303" fmla="*/ 4318114 w 12193149"/>
              <a:gd name="connsiteY149-13304" fmla="*/ 2158289 h 2344739"/>
              <a:gd name="connsiteX150-13305" fmla="*/ 4316258 w 12193149"/>
              <a:gd name="connsiteY150-13306" fmla="*/ 2156948 h 2344739"/>
              <a:gd name="connsiteX151-13307" fmla="*/ 4296292 w 12193149"/>
              <a:gd name="connsiteY151-13308" fmla="*/ 2155069 h 2344739"/>
              <a:gd name="connsiteX152-13309" fmla="*/ 4291212 w 12193149"/>
              <a:gd name="connsiteY152-13310" fmla="*/ 2157986 h 2344739"/>
              <a:gd name="connsiteX153-13311" fmla="*/ 4277290 w 12193149"/>
              <a:gd name="connsiteY153-13312" fmla="*/ 2157740 h 2344739"/>
              <a:gd name="connsiteX154-13313" fmla="*/ 4249265 w 12193149"/>
              <a:gd name="connsiteY154-13314" fmla="*/ 2160064 h 2344739"/>
              <a:gd name="connsiteX155-13315" fmla="*/ 4203199 w 12193149"/>
              <a:gd name="connsiteY155-13316" fmla="*/ 2157269 h 2344739"/>
              <a:gd name="connsiteX156-13317" fmla="*/ 4202893 w 12193149"/>
              <a:gd name="connsiteY156-13318" fmla="*/ 2156010 h 2344739"/>
              <a:gd name="connsiteX157-13319" fmla="*/ 4192396 w 12193149"/>
              <a:gd name="connsiteY157-13320" fmla="*/ 2150376 h 2344739"/>
              <a:gd name="connsiteX158-13321" fmla="*/ 4143893 w 12193149"/>
              <a:gd name="connsiteY158-13322" fmla="*/ 2134511 h 2344739"/>
              <a:gd name="connsiteX159-13323" fmla="*/ 4084245 w 12193149"/>
              <a:gd name="connsiteY159-13324" fmla="*/ 2107978 h 2344739"/>
              <a:gd name="connsiteX160-13325" fmla="*/ 4075694 w 12193149"/>
              <a:gd name="connsiteY160-13326" fmla="*/ 2107143 h 2344739"/>
              <a:gd name="connsiteX161-13327" fmla="*/ 4075575 w 12193149"/>
              <a:gd name="connsiteY161-13328" fmla="*/ 2106844 h 2344739"/>
              <a:gd name="connsiteX162-13329" fmla="*/ 4066658 w 12193149"/>
              <a:gd name="connsiteY162-13330" fmla="*/ 2105400 h 2344739"/>
              <a:gd name="connsiteX163-13331" fmla="*/ 4060102 w 12193149"/>
              <a:gd name="connsiteY163-13332" fmla="*/ 2105618 h 2344739"/>
              <a:gd name="connsiteX164-13333" fmla="*/ 4043512 w 12193149"/>
              <a:gd name="connsiteY164-13334" fmla="*/ 2103997 h 2344739"/>
              <a:gd name="connsiteX165-13335" fmla="*/ 4038145 w 12193149"/>
              <a:gd name="connsiteY165-13336" fmla="*/ 2101563 h 2344739"/>
              <a:gd name="connsiteX166-13337" fmla="*/ 4036511 w 12193149"/>
              <a:gd name="connsiteY166-13338" fmla="*/ 2097896 h 2344739"/>
              <a:gd name="connsiteX167-13339" fmla="*/ 4034926 w 12193149"/>
              <a:gd name="connsiteY167-13340" fmla="*/ 2098131 h 2344739"/>
              <a:gd name="connsiteX168-13341" fmla="*/ 4005686 w 12193149"/>
              <a:gd name="connsiteY168-13342" fmla="*/ 2085563 h 2344739"/>
              <a:gd name="connsiteX169-13343" fmla="*/ 3937994 w 12193149"/>
              <a:gd name="connsiteY169-13344" fmla="*/ 2068106 h 2344739"/>
              <a:gd name="connsiteX170-13345" fmla="*/ 3898423 w 12193149"/>
              <a:gd name="connsiteY170-13346" fmla="*/ 2062451 h 2344739"/>
              <a:gd name="connsiteX171-13347" fmla="*/ 3790908 w 12193149"/>
              <a:gd name="connsiteY171-13348" fmla="*/ 2042213 h 2344739"/>
              <a:gd name="connsiteX172-13349" fmla="*/ 3683661 w 12193149"/>
              <a:gd name="connsiteY172-13350" fmla="*/ 2018290 h 2344739"/>
              <a:gd name="connsiteX173-13351" fmla="*/ 3611183 w 12193149"/>
              <a:gd name="connsiteY173-13352" fmla="*/ 1986019 h 2344739"/>
              <a:gd name="connsiteX174-13353" fmla="*/ 3605003 w 12193149"/>
              <a:gd name="connsiteY174-13354" fmla="*/ 1987381 h 2344739"/>
              <a:gd name="connsiteX175-13355" fmla="*/ 3595884 w 12193149"/>
              <a:gd name="connsiteY175-13356" fmla="*/ 1987545 h 2344739"/>
              <a:gd name="connsiteX176-13357" fmla="*/ 3595649 w 12193149"/>
              <a:gd name="connsiteY176-13358" fmla="*/ 1987276 h 2344739"/>
              <a:gd name="connsiteX177-13359" fmla="*/ 3587126 w 12193149"/>
              <a:gd name="connsiteY177-13360" fmla="*/ 1987966 h 2344739"/>
              <a:gd name="connsiteX178-13361" fmla="*/ 3537283 w 12193149"/>
              <a:gd name="connsiteY178-13362" fmla="*/ 1978267 h 2344739"/>
              <a:gd name="connsiteX179-13363" fmla="*/ 3474371 w 12193149"/>
              <a:gd name="connsiteY179-13364" fmla="*/ 1974606 h 2344739"/>
              <a:gd name="connsiteX180-13365" fmla="*/ 3401876 w 12193149"/>
              <a:gd name="connsiteY180-13366" fmla="*/ 1962558 h 2344739"/>
              <a:gd name="connsiteX181-13367" fmla="*/ 3365036 w 12193149"/>
              <a:gd name="connsiteY181-13368" fmla="*/ 1979510 h 2344739"/>
              <a:gd name="connsiteX182-13369" fmla="*/ 3345174 w 12193149"/>
              <a:gd name="connsiteY182-13370" fmla="*/ 1981192 h 2344739"/>
              <a:gd name="connsiteX183-13371" fmla="*/ 3342846 w 12193149"/>
              <a:gd name="connsiteY183-13372" fmla="*/ 1980217 h 2344739"/>
              <a:gd name="connsiteX184-13373" fmla="*/ 3263504 w 12193149"/>
              <a:gd name="connsiteY184-13374" fmla="*/ 1986094 h 2344739"/>
              <a:gd name="connsiteX185-13375" fmla="*/ 3143704 w 12193149"/>
              <a:gd name="connsiteY185-13376" fmla="*/ 1993869 h 2344739"/>
              <a:gd name="connsiteX186-13377" fmla="*/ 3031439 w 12193149"/>
              <a:gd name="connsiteY186-13378" fmla="*/ 1996512 h 2344739"/>
              <a:gd name="connsiteX187-13379" fmla="*/ 2782717 w 12193149"/>
              <a:gd name="connsiteY187-13380" fmla="*/ 2018333 h 2344739"/>
              <a:gd name="connsiteX188-13381" fmla="*/ 2647675 w 12193149"/>
              <a:gd name="connsiteY188-13382" fmla="*/ 2028869 h 2344739"/>
              <a:gd name="connsiteX189-13383" fmla="*/ 2569176 w 12193149"/>
              <a:gd name="connsiteY189-13384" fmla="*/ 2002628 h 2344739"/>
              <a:gd name="connsiteX190-13385" fmla="*/ 2444403 w 12193149"/>
              <a:gd name="connsiteY190-13386" fmla="*/ 2016529 h 2344739"/>
              <a:gd name="connsiteX191-13387" fmla="*/ 2316260 w 12193149"/>
              <a:gd name="connsiteY191-13388" fmla="*/ 2024996 h 2344739"/>
              <a:gd name="connsiteX192-13389" fmla="*/ 2209726 w 12193149"/>
              <a:gd name="connsiteY192-13390" fmla="*/ 2019763 h 2344739"/>
              <a:gd name="connsiteX193-13391" fmla="*/ 2095813 w 12193149"/>
              <a:gd name="connsiteY193-13392" fmla="*/ 2003052 h 2344739"/>
              <a:gd name="connsiteX194-13393" fmla="*/ 1998504 w 12193149"/>
              <a:gd name="connsiteY194-13394" fmla="*/ 1995032 h 2344739"/>
              <a:gd name="connsiteX195-13395" fmla="*/ 1929320 w 12193149"/>
              <a:gd name="connsiteY195-13396" fmla="*/ 2016977 h 2344739"/>
              <a:gd name="connsiteX196-13397" fmla="*/ 1922798 w 12193149"/>
              <a:gd name="connsiteY196-13398" fmla="*/ 2012146 h 2344739"/>
              <a:gd name="connsiteX197-13399" fmla="*/ 1874228 w 12193149"/>
              <a:gd name="connsiteY197-13400" fmla="*/ 2013741 h 2344739"/>
              <a:gd name="connsiteX198-13401" fmla="*/ 1787803 w 12193149"/>
              <a:gd name="connsiteY198-13402" fmla="*/ 2041363 h 2344739"/>
              <a:gd name="connsiteX199-13403" fmla="*/ 1739352 w 12193149"/>
              <a:gd name="connsiteY199-13404" fmla="*/ 2036312 h 2344739"/>
              <a:gd name="connsiteX200-13405" fmla="*/ 1676219 w 12193149"/>
              <a:gd name="connsiteY200-13406" fmla="*/ 2019963 h 2344739"/>
              <a:gd name="connsiteX201-13407" fmla="*/ 1609817 w 12193149"/>
              <a:gd name="connsiteY201-13408" fmla="*/ 2013066 h 2344739"/>
              <a:gd name="connsiteX202-13409" fmla="*/ 1497258 w 12193149"/>
              <a:gd name="connsiteY202-13410" fmla="*/ 1987476 h 2344739"/>
              <a:gd name="connsiteX203-13411" fmla="*/ 1151127 w 12193149"/>
              <a:gd name="connsiteY203-13412" fmla="*/ 1938041 h 2344739"/>
              <a:gd name="connsiteX204-13413" fmla="*/ 859417 w 12193149"/>
              <a:gd name="connsiteY204-13414" fmla="*/ 1928608 h 2344739"/>
              <a:gd name="connsiteX205-13415" fmla="*/ 838688 w 12193149"/>
              <a:gd name="connsiteY205-13416" fmla="*/ 1929821 h 2344739"/>
              <a:gd name="connsiteX206-13417" fmla="*/ 817957 w 12193149"/>
              <a:gd name="connsiteY206-13418" fmla="*/ 1927857 h 2344739"/>
              <a:gd name="connsiteX207-13419" fmla="*/ 812654 w 12193149"/>
              <a:gd name="connsiteY207-13420" fmla="*/ 1930751 h 2344739"/>
              <a:gd name="connsiteX208-13421" fmla="*/ 721195 w 12193149"/>
              <a:gd name="connsiteY208-13422" fmla="*/ 1929661 h 2344739"/>
              <a:gd name="connsiteX209-13423" fmla="*/ 720890 w 12193149"/>
              <a:gd name="connsiteY209-13424" fmla="*/ 1928399 h 2344739"/>
              <a:gd name="connsiteX210-13425" fmla="*/ 710023 w 12193149"/>
              <a:gd name="connsiteY210-13426" fmla="*/ 1922722 h 2344739"/>
              <a:gd name="connsiteX211-13427" fmla="*/ 597940 w 12193149"/>
              <a:gd name="connsiteY211-13428" fmla="*/ 1879864 h 2344739"/>
              <a:gd name="connsiteX212-13429" fmla="*/ 579683 w 12193149"/>
              <a:gd name="connsiteY212-13430" fmla="*/ 1877212 h 2344739"/>
              <a:gd name="connsiteX213-13431" fmla="*/ 572865 w 12193149"/>
              <a:gd name="connsiteY213-13432" fmla="*/ 1877401 h 2344739"/>
              <a:gd name="connsiteX214-13433" fmla="*/ 446247 w 12193149"/>
              <a:gd name="connsiteY214-13434" fmla="*/ 1839371 h 2344739"/>
              <a:gd name="connsiteX215-13435" fmla="*/ 405163 w 12193149"/>
              <a:gd name="connsiteY215-13436" fmla="*/ 1833548 h 2344739"/>
              <a:gd name="connsiteX216-13437" fmla="*/ 293583 w 12193149"/>
              <a:gd name="connsiteY216-13438" fmla="*/ 1812852 h 2344739"/>
              <a:gd name="connsiteX217-13439" fmla="*/ 119529 w 12193149"/>
              <a:gd name="connsiteY217-13440" fmla="*/ 1761047 h 2344739"/>
              <a:gd name="connsiteX218-13441" fmla="*/ 16674 w 12193149"/>
              <a:gd name="connsiteY218-13442" fmla="*/ 1758191 h 2344739"/>
              <a:gd name="connsiteX219-13443" fmla="*/ 1150 w 12193149"/>
              <a:gd name="connsiteY219-13444" fmla="*/ 1752722 h 2344739"/>
              <a:gd name="connsiteX220-13445" fmla="*/ 1148 w 12193149"/>
              <a:gd name="connsiteY220-13446" fmla="*/ 222213 h 2344739"/>
              <a:gd name="connsiteX221-13447" fmla="*/ 1148 w 12193149"/>
              <a:gd name="connsiteY221-13448" fmla="*/ 0 h 2344739"/>
              <a:gd name="connsiteX0-13449" fmla="*/ 1148 w 12193149"/>
              <a:gd name="connsiteY0-13450" fmla="*/ 0 h 2344739"/>
              <a:gd name="connsiteX1-13451" fmla="*/ 12193148 w 12193149"/>
              <a:gd name="connsiteY1-13452" fmla="*/ 0 h 2344739"/>
              <a:gd name="connsiteX2-13453" fmla="*/ 12193148 w 12193149"/>
              <a:gd name="connsiteY2-13454" fmla="*/ 222213 h 2344739"/>
              <a:gd name="connsiteX3-13455" fmla="*/ 12193148 w 12193149"/>
              <a:gd name="connsiteY3-13456" fmla="*/ 389190 h 2344739"/>
              <a:gd name="connsiteX4-13457" fmla="*/ 12193149 w 12193149"/>
              <a:gd name="connsiteY4-13458" fmla="*/ 579739 h 2344739"/>
              <a:gd name="connsiteX5-13459" fmla="*/ 12185986 w 12193149"/>
              <a:gd name="connsiteY5-13460" fmla="*/ 584189 h 2344739"/>
              <a:gd name="connsiteX6-13461" fmla="*/ 12156363 w 12193149"/>
              <a:gd name="connsiteY6-13462" fmla="*/ 597366 h 2344739"/>
              <a:gd name="connsiteX7-13463" fmla="*/ 12139215 w 12193149"/>
              <a:gd name="connsiteY7-13464" fmla="*/ 623179 h 2344739"/>
              <a:gd name="connsiteX8-13465" fmla="*/ 12126327 w 12193149"/>
              <a:gd name="connsiteY8-13466" fmla="*/ 624690 h 2344739"/>
              <a:gd name="connsiteX9-13467" fmla="*/ 12124007 w 12193149"/>
              <a:gd name="connsiteY9-13468" fmla="*/ 624794 h 2344739"/>
              <a:gd name="connsiteX10-13469" fmla="*/ 12116854 w 12193149"/>
              <a:gd name="connsiteY10-13470" fmla="*/ 628608 h 2344739"/>
              <a:gd name="connsiteX11-13471" fmla="*/ 12099497 w 12193149"/>
              <a:gd name="connsiteY11-13472" fmla="*/ 628139 h 2344739"/>
              <a:gd name="connsiteX12-13473" fmla="*/ 12087073 w 12193149"/>
              <a:gd name="connsiteY12-13474" fmla="*/ 636341 h 2344739"/>
              <a:gd name="connsiteX13-13475" fmla="*/ 12031073 w 12193149"/>
              <a:gd name="connsiteY13-13476" fmla="*/ 680009 h 2344739"/>
              <a:gd name="connsiteX14-13477" fmla="*/ 11995833 w 12193149"/>
              <a:gd name="connsiteY14-13478" fmla="*/ 703458 h 2344739"/>
              <a:gd name="connsiteX15-13479" fmla="*/ 11979717 w 12193149"/>
              <a:gd name="connsiteY15-13480" fmla="*/ 708161 h 2344739"/>
              <a:gd name="connsiteX16-13481" fmla="*/ 11959046 w 12193149"/>
              <a:gd name="connsiteY16-13482" fmla="*/ 717558 h 2344739"/>
              <a:gd name="connsiteX17-13483" fmla="*/ 11920454 w 12193149"/>
              <a:gd name="connsiteY17-13484" fmla="*/ 730883 h 2344739"/>
              <a:gd name="connsiteX18-13485" fmla="*/ 11903656 w 12193149"/>
              <a:gd name="connsiteY18-13486" fmla="*/ 742426 h 2344739"/>
              <a:gd name="connsiteX19-13487" fmla="*/ 11895048 w 12193149"/>
              <a:gd name="connsiteY19-13488" fmla="*/ 744791 h 2344739"/>
              <a:gd name="connsiteX20-13489" fmla="*/ 11891968 w 12193149"/>
              <a:gd name="connsiteY20-13490" fmla="*/ 755729 h 2344739"/>
              <a:gd name="connsiteX21-13491" fmla="*/ 11870776 w 12193149"/>
              <a:gd name="connsiteY21-13492" fmla="*/ 777816 h 2344739"/>
              <a:gd name="connsiteX22-13493" fmla="*/ 11813376 w 12193149"/>
              <a:gd name="connsiteY22-13494" fmla="*/ 797659 h 2344739"/>
              <a:gd name="connsiteX23-13495" fmla="*/ 11749767 w 12193149"/>
              <a:gd name="connsiteY23-13496" fmla="*/ 872002 h 2344739"/>
              <a:gd name="connsiteX24-13497" fmla="*/ 11590693 w 12193149"/>
              <a:gd name="connsiteY24-13498" fmla="*/ 963777 h 2344739"/>
              <a:gd name="connsiteX25-13499" fmla="*/ 11506817 w 12193149"/>
              <a:gd name="connsiteY25-13500" fmla="*/ 1033623 h 2344739"/>
              <a:gd name="connsiteX26-13501" fmla="*/ 11280332 w 12193149"/>
              <a:gd name="connsiteY26-13502" fmla="*/ 1223571 h 2344739"/>
              <a:gd name="connsiteX27-13503" fmla="*/ 11228309 w 12193149"/>
              <a:gd name="connsiteY27-13504" fmla="*/ 1276236 h 2344739"/>
              <a:gd name="connsiteX28-13505" fmla="*/ 11218087 w 12193149"/>
              <a:gd name="connsiteY28-13506" fmla="*/ 1275961 h 2344739"/>
              <a:gd name="connsiteX29-13507" fmla="*/ 11217184 w 12193149"/>
              <a:gd name="connsiteY29-13508" fmla="*/ 1275018 h 2344739"/>
              <a:gd name="connsiteX30-13509" fmla="*/ 11188885 w 12193149"/>
              <a:gd name="connsiteY30-13510" fmla="*/ 1292383 h 2344739"/>
              <a:gd name="connsiteX31-13511" fmla="*/ 11184501 w 12193149"/>
              <a:gd name="connsiteY31-13512" fmla="*/ 1292525 h 2344739"/>
              <a:gd name="connsiteX32-13513" fmla="*/ 11166854 w 12193149"/>
              <a:gd name="connsiteY32-13514" fmla="*/ 1306612 h 2344739"/>
              <a:gd name="connsiteX33-13515" fmla="*/ 11157311 w 12193149"/>
              <a:gd name="connsiteY33-13516" fmla="*/ 1312414 h 2344739"/>
              <a:gd name="connsiteX34-13517" fmla="*/ 11155496 w 12193149"/>
              <a:gd name="connsiteY34-13518" fmla="*/ 1317097 h 2344739"/>
              <a:gd name="connsiteX35-13519" fmla="*/ 11140961 w 12193149"/>
              <a:gd name="connsiteY35-13520" fmla="*/ 1324115 h 2344739"/>
              <a:gd name="connsiteX36-13521" fmla="*/ 11138961 w 12193149"/>
              <a:gd name="connsiteY36-13522" fmla="*/ 1323772 h 2344739"/>
              <a:gd name="connsiteX37-13523" fmla="*/ 11128208 w 12193149"/>
              <a:gd name="connsiteY37-13524" fmla="*/ 1333832 h 2344739"/>
              <a:gd name="connsiteX38-13525" fmla="*/ 11120691 w 12193149"/>
              <a:gd name="connsiteY38-13526" fmla="*/ 1347424 h 2344739"/>
              <a:gd name="connsiteX39-13527" fmla="*/ 10894683 w 12193149"/>
              <a:gd name="connsiteY39-13528" fmla="*/ 1473399 h 2344739"/>
              <a:gd name="connsiteX40-13529" fmla="*/ 10773300 w 12193149"/>
              <a:gd name="connsiteY40-13530" fmla="*/ 1523191 h 2344739"/>
              <a:gd name="connsiteX41-13531" fmla="*/ 10627668 w 12193149"/>
              <a:gd name="connsiteY41-13532" fmla="*/ 1559229 h 2344739"/>
              <a:gd name="connsiteX42-13533" fmla="*/ 10581895 w 12193149"/>
              <a:gd name="connsiteY42-13534" fmla="*/ 1568689 h 2344739"/>
              <a:gd name="connsiteX43-13535" fmla="*/ 10547790 w 12193149"/>
              <a:gd name="connsiteY43-13536" fmla="*/ 1598423 h 2344739"/>
              <a:gd name="connsiteX44-13537" fmla="*/ 10529643 w 12193149"/>
              <a:gd name="connsiteY44-13538" fmla="*/ 1596907 h 2344739"/>
              <a:gd name="connsiteX45-13539" fmla="*/ 10526446 w 12193149"/>
              <a:gd name="connsiteY45-13540" fmla="*/ 1596411 h 2344739"/>
              <a:gd name="connsiteX46-13541" fmla="*/ 10515129 w 12193149"/>
              <a:gd name="connsiteY46-13542" fmla="*/ 1599537 h 2344739"/>
              <a:gd name="connsiteX47-13543" fmla="*/ 10491735 w 12193149"/>
              <a:gd name="connsiteY47-13544" fmla="*/ 1594156 h 2344739"/>
              <a:gd name="connsiteX48-13545" fmla="*/ 10471418 w 12193149"/>
              <a:gd name="connsiteY48-13546" fmla="*/ 1601693 h 2344739"/>
              <a:gd name="connsiteX49-13547" fmla="*/ 10377042 w 12193149"/>
              <a:gd name="connsiteY49-13548" fmla="*/ 1644598 h 2344739"/>
              <a:gd name="connsiteX50-13549" fmla="*/ 10319338 w 12193149"/>
              <a:gd name="connsiteY50-13550" fmla="*/ 1666221 h 2344739"/>
              <a:gd name="connsiteX51-13551" fmla="*/ 10295467 w 12193149"/>
              <a:gd name="connsiteY51-13552" fmla="*/ 1668079 h 2344739"/>
              <a:gd name="connsiteX52-13553" fmla="*/ 10263443 w 12193149"/>
              <a:gd name="connsiteY52-13554" fmla="*/ 1674948 h 2344739"/>
              <a:gd name="connsiteX53-13555" fmla="*/ 10205418 w 12193149"/>
              <a:gd name="connsiteY53-13556" fmla="*/ 1682149 h 2344739"/>
              <a:gd name="connsiteX54-13557" fmla="*/ 10177759 w 12193149"/>
              <a:gd name="connsiteY54-13558" fmla="*/ 1692943 h 2344739"/>
              <a:gd name="connsiteX55-13559" fmla="*/ 10165070 w 12193149"/>
              <a:gd name="connsiteY55-13560" fmla="*/ 1693739 h 2344739"/>
              <a:gd name="connsiteX56-13561" fmla="*/ 10156308 w 12193149"/>
              <a:gd name="connsiteY56-13562" fmla="*/ 1707487 h 2344739"/>
              <a:gd name="connsiteX57-13563" fmla="*/ 10118267 w 12193149"/>
              <a:gd name="connsiteY57-13564" fmla="*/ 1731142 h 2344739"/>
              <a:gd name="connsiteX58-13565" fmla="*/ 10101593 w 12193149"/>
              <a:gd name="connsiteY58-13566" fmla="*/ 1742432 h 2344739"/>
              <a:gd name="connsiteX59-13567" fmla="*/ 10083317 w 12193149"/>
              <a:gd name="connsiteY59-13568" fmla="*/ 1743296 h 2344739"/>
              <a:gd name="connsiteX60-13569" fmla="*/ 10040388 w 12193149"/>
              <a:gd name="connsiteY60-13570" fmla="*/ 1741632 h 2344739"/>
              <a:gd name="connsiteX61-13571" fmla="*/ 9961167 w 12193149"/>
              <a:gd name="connsiteY61-13572" fmla="*/ 1757147 h 2344739"/>
              <a:gd name="connsiteX62-13573" fmla="*/ 9848940 w 12193149"/>
              <a:gd name="connsiteY62-13574" fmla="*/ 1763915 h 2344739"/>
              <a:gd name="connsiteX63-13575" fmla="*/ 9729457 w 12193149"/>
              <a:gd name="connsiteY63-13576" fmla="*/ 1784122 h 2344739"/>
              <a:gd name="connsiteX64-13577" fmla="*/ 9585655 w 12193149"/>
              <a:gd name="connsiteY64-13578" fmla="*/ 1795542 h 2344739"/>
              <a:gd name="connsiteX65-13579" fmla="*/ 9344200 w 12193149"/>
              <a:gd name="connsiteY65-13580" fmla="*/ 1841244 h 2344739"/>
              <a:gd name="connsiteX66-13581" fmla="*/ 9232518 w 12193149"/>
              <a:gd name="connsiteY66-13582" fmla="*/ 1893149 h 2344739"/>
              <a:gd name="connsiteX67-13583" fmla="*/ 9156690 w 12193149"/>
              <a:gd name="connsiteY67-13584" fmla="*/ 1903228 h 2344739"/>
              <a:gd name="connsiteX68-13585" fmla="*/ 9054601 w 12193149"/>
              <a:gd name="connsiteY68-13586" fmla="*/ 1910755 h 2344739"/>
              <a:gd name="connsiteX69-13587" fmla="*/ 9006634 w 12193149"/>
              <a:gd name="connsiteY69-13588" fmla="*/ 1914040 h 2344739"/>
              <a:gd name="connsiteX70-13589" fmla="*/ 9006349 w 12193149"/>
              <a:gd name="connsiteY70-13590" fmla="*/ 1913800 h 2344739"/>
              <a:gd name="connsiteX71-13591" fmla="*/ 8997380 w 12193149"/>
              <a:gd name="connsiteY71-13592" fmla="*/ 1915011 h 2344739"/>
              <a:gd name="connsiteX72-13593" fmla="*/ 8991542 w 12193149"/>
              <a:gd name="connsiteY72-13594" fmla="*/ 1917072 h 2344739"/>
              <a:gd name="connsiteX73-13595" fmla="*/ 8975485 w 12193149"/>
              <a:gd name="connsiteY73-13596" fmla="*/ 1920298 h 2344739"/>
              <a:gd name="connsiteX74-13597" fmla="*/ 8969159 w 12193149"/>
              <a:gd name="connsiteY74-13598" fmla="*/ 1919598 h 2344739"/>
              <a:gd name="connsiteX75-13599" fmla="*/ 8964196 w 12193149"/>
              <a:gd name="connsiteY75-13600" fmla="*/ 1917373 h 2344739"/>
              <a:gd name="connsiteX76-13601" fmla="*/ 8930136 w 12193149"/>
              <a:gd name="connsiteY76-13602" fmla="*/ 1914185 h 2344739"/>
              <a:gd name="connsiteX77-13603" fmla="*/ 8753592 w 12193149"/>
              <a:gd name="connsiteY77-13604" fmla="*/ 1933417 h 2344739"/>
              <a:gd name="connsiteX78-13605" fmla="*/ 8708995 w 12193149"/>
              <a:gd name="connsiteY78-13606" fmla="*/ 1935518 h 2344739"/>
              <a:gd name="connsiteX79-13607" fmla="*/ 8597219 w 12193149"/>
              <a:gd name="connsiteY79-13608" fmla="*/ 1944090 h 2344739"/>
              <a:gd name="connsiteX80-13609" fmla="*/ 8526378 w 12193149"/>
              <a:gd name="connsiteY80-13610" fmla="*/ 1929248 h 2344739"/>
              <a:gd name="connsiteX81-13611" fmla="*/ 8512131 w 12193149"/>
              <a:gd name="connsiteY81-13612" fmla="*/ 1935163 h 2344739"/>
              <a:gd name="connsiteX82-13613" fmla="*/ 8507315 w 12193149"/>
              <a:gd name="connsiteY82-13614" fmla="*/ 1938164 h 2344739"/>
              <a:gd name="connsiteX83-13615" fmla="*/ 8499116 w 12193149"/>
              <a:gd name="connsiteY83-13616" fmla="*/ 1940902 h 2344739"/>
              <a:gd name="connsiteX84-13617" fmla="*/ 8498742 w 12193149"/>
              <a:gd name="connsiteY84-13618" fmla="*/ 1940723 h 2344739"/>
              <a:gd name="connsiteX85-13619" fmla="*/ 8491397 w 12193149"/>
              <a:gd name="connsiteY85-13620" fmla="*/ 1943773 h 2344739"/>
              <a:gd name="connsiteX86-13621" fmla="*/ 8368330 w 12193149"/>
              <a:gd name="connsiteY86-13622" fmla="*/ 1957815 h 2344739"/>
              <a:gd name="connsiteX87-13623" fmla="*/ 8354947 w 12193149"/>
              <a:gd name="connsiteY87-13624" fmla="*/ 1958009 h 2344739"/>
              <a:gd name="connsiteX88-13625" fmla="*/ 8321252 w 12193149"/>
              <a:gd name="connsiteY88-13626" fmla="*/ 1974587 h 2344739"/>
              <a:gd name="connsiteX89-13627" fmla="*/ 8315581 w 12193149"/>
              <a:gd name="connsiteY89-13628" fmla="*/ 1974913 h 2344739"/>
              <a:gd name="connsiteX90-13629" fmla="*/ 8296322 w 12193149"/>
              <a:gd name="connsiteY90-13630" fmla="*/ 1988808 h 2344739"/>
              <a:gd name="connsiteX91-13631" fmla="*/ 8285424 w 12193149"/>
              <a:gd name="connsiteY91-13632" fmla="*/ 1994631 h 2344739"/>
              <a:gd name="connsiteX92-13633" fmla="*/ 8284298 w 12193149"/>
              <a:gd name="connsiteY92-13634" fmla="*/ 1999074 h 2344739"/>
              <a:gd name="connsiteX93-13635" fmla="*/ 8267224 w 12193149"/>
              <a:gd name="connsiteY93-13636" fmla="*/ 2006249 h 2344739"/>
              <a:gd name="connsiteX94-13637" fmla="*/ 8264525 w 12193149"/>
              <a:gd name="connsiteY94-13638" fmla="*/ 2006019 h 2344739"/>
              <a:gd name="connsiteX95-13639" fmla="*/ 8253181 w 12193149"/>
              <a:gd name="connsiteY95-13640" fmla="*/ 2015862 h 2344739"/>
              <a:gd name="connsiteX96-13641" fmla="*/ 8246982 w 12193149"/>
              <a:gd name="connsiteY96-13642" fmla="*/ 2028854 h 2344739"/>
              <a:gd name="connsiteX97-13643" fmla="*/ 8091420 w 12193149"/>
              <a:gd name="connsiteY97-13644" fmla="*/ 2075015 h 2344739"/>
              <a:gd name="connsiteX98-13645" fmla="*/ 7906555 w 12193149"/>
              <a:gd name="connsiteY98-13646" fmla="*/ 2116988 h 2344739"/>
              <a:gd name="connsiteX99-13647" fmla="*/ 7719893 w 12193149"/>
              <a:gd name="connsiteY99-13648" fmla="*/ 2142703 h 2344739"/>
              <a:gd name="connsiteX100-13649" fmla="*/ 7615495 w 12193149"/>
              <a:gd name="connsiteY100-13650" fmla="*/ 2139232 h 2344739"/>
              <a:gd name="connsiteX101-13651" fmla="*/ 7528691 w 12193149"/>
              <a:gd name="connsiteY101-13652" fmla="*/ 2145060 h 2344739"/>
              <a:gd name="connsiteX102-13653" fmla="*/ 7520719 w 12193149"/>
              <a:gd name="connsiteY102-13654" fmla="*/ 2147613 h 2344739"/>
              <a:gd name="connsiteX103-13655" fmla="*/ 7508559 w 12193149"/>
              <a:gd name="connsiteY103-13656" fmla="*/ 2148948 h 2344739"/>
              <a:gd name="connsiteX104-13657" fmla="*/ 7508188 w 12193149"/>
              <a:gd name="connsiteY104-13658" fmla="*/ 2148621 h 2344739"/>
              <a:gd name="connsiteX105-13659" fmla="*/ 7496943 w 12193149"/>
              <a:gd name="connsiteY105-13660" fmla="*/ 2150573 h 2344739"/>
              <a:gd name="connsiteX106-13661" fmla="*/ 7406539 w 12193149"/>
              <a:gd name="connsiteY106-13662" fmla="*/ 2142468 h 2344739"/>
              <a:gd name="connsiteX107-13663" fmla="*/ 7219707 w 12193149"/>
              <a:gd name="connsiteY107-13664" fmla="*/ 2156680 h 2344739"/>
              <a:gd name="connsiteX108-13665" fmla="*/ 7202249 w 12193149"/>
              <a:gd name="connsiteY108-13666" fmla="*/ 2161230 h 2344739"/>
              <a:gd name="connsiteX109-13667" fmla="*/ 7198152 w 12193149"/>
              <a:gd name="connsiteY109-13668" fmla="*/ 2166588 h 2344739"/>
              <a:gd name="connsiteX110-13669" fmla="*/ 7171956 w 12193149"/>
              <a:gd name="connsiteY110-13670" fmla="*/ 2171236 h 2344739"/>
              <a:gd name="connsiteX111-13671" fmla="*/ 7098136 w 12193149"/>
              <a:gd name="connsiteY111-13672" fmla="*/ 2183464 h 2344739"/>
              <a:gd name="connsiteX112-13673" fmla="*/ 7019644 w 12193149"/>
              <a:gd name="connsiteY112-13674" fmla="*/ 2183090 h 2344739"/>
              <a:gd name="connsiteX113-13675" fmla="*/ 6905294 w 12193149"/>
              <a:gd name="connsiteY113-13676" fmla="*/ 2212596 h 2344739"/>
              <a:gd name="connsiteX114-13677" fmla="*/ 6709370 w 12193149"/>
              <a:gd name="connsiteY114-13678" fmla="*/ 2240551 h 2344739"/>
              <a:gd name="connsiteX115-13679" fmla="*/ 6550602 w 12193149"/>
              <a:gd name="connsiteY115-13680" fmla="*/ 2269327 h 2344739"/>
              <a:gd name="connsiteX116-13681" fmla="*/ 6318708 w 12193149"/>
              <a:gd name="connsiteY116-13682" fmla="*/ 2316127 h 2344739"/>
              <a:gd name="connsiteX117-13683" fmla="*/ 6169822 w 12193149"/>
              <a:gd name="connsiteY117-13684" fmla="*/ 2318214 h 2344739"/>
              <a:gd name="connsiteX118-13685" fmla="*/ 6074996 w 12193149"/>
              <a:gd name="connsiteY118-13686" fmla="*/ 2338676 h 2344739"/>
              <a:gd name="connsiteX119-13687" fmla="*/ 6069677 w 12193149"/>
              <a:gd name="connsiteY119-13688" fmla="*/ 2337139 h 2344739"/>
              <a:gd name="connsiteX120-13689" fmla="*/ 6049786 w 12193149"/>
              <a:gd name="connsiteY120-13690" fmla="*/ 2337822 h 2344739"/>
              <a:gd name="connsiteX121-13691" fmla="*/ 6042433 w 12193149"/>
              <a:gd name="connsiteY121-13692" fmla="*/ 2329473 h 2344739"/>
              <a:gd name="connsiteX122-13693" fmla="*/ 6011238 w 12193149"/>
              <a:gd name="connsiteY122-13694" fmla="*/ 2324380 h 2344739"/>
              <a:gd name="connsiteX123-13695" fmla="*/ 5958523 w 12193149"/>
              <a:gd name="connsiteY123-13696" fmla="*/ 2328024 h 2344739"/>
              <a:gd name="connsiteX124-13697" fmla="*/ 5760067 w 12193149"/>
              <a:gd name="connsiteY124-13698" fmla="*/ 2343716 h 2344739"/>
              <a:gd name="connsiteX125-13699" fmla="*/ 5628108 w 12193149"/>
              <a:gd name="connsiteY125-13700" fmla="*/ 2344739 h 2344739"/>
              <a:gd name="connsiteX126-13701" fmla="*/ 5472054 w 12193149"/>
              <a:gd name="connsiteY126-13702" fmla="*/ 2330719 h 2344739"/>
              <a:gd name="connsiteX127-13703" fmla="*/ 5433909 w 12193149"/>
              <a:gd name="connsiteY127-13704" fmla="*/ 2319466 h 2344739"/>
              <a:gd name="connsiteX128-13705" fmla="*/ 5382817 w 12193149"/>
              <a:gd name="connsiteY128-13706" fmla="*/ 2301764 h 2344739"/>
              <a:gd name="connsiteX129-13707" fmla="*/ 5262912 w 12193149"/>
              <a:gd name="connsiteY129-13708" fmla="*/ 2281347 h 2344739"/>
              <a:gd name="connsiteX130-13709" fmla="*/ 5224109 w 12193149"/>
              <a:gd name="connsiteY130-13710" fmla="*/ 2270223 h 2344739"/>
              <a:gd name="connsiteX131-13711" fmla="*/ 5175808 w 12193149"/>
              <a:gd name="connsiteY131-13712" fmla="*/ 2267233 h 2344739"/>
              <a:gd name="connsiteX132-13713" fmla="*/ 5157702 w 12193149"/>
              <a:gd name="connsiteY132-13714" fmla="*/ 2260010 h 2344739"/>
              <a:gd name="connsiteX133-13715" fmla="*/ 5143747 w 12193149"/>
              <a:gd name="connsiteY133-13716" fmla="*/ 2256610 h 2344739"/>
              <a:gd name="connsiteX134-13717" fmla="*/ 5140744 w 12193149"/>
              <a:gd name="connsiteY134-13718" fmla="*/ 2254509 h 2344739"/>
              <a:gd name="connsiteX135-13719" fmla="*/ 5122807 w 12193149"/>
              <a:gd name="connsiteY135-13720" fmla="*/ 2243656 h 2344739"/>
              <a:gd name="connsiteX136-13721" fmla="*/ 5066938 w 12193149"/>
              <a:gd name="connsiteY136-13722" fmla="*/ 2250227 h 2344739"/>
              <a:gd name="connsiteX137-13723" fmla="*/ 5012662 w 12193149"/>
              <a:gd name="connsiteY137-13724" fmla="*/ 2233846 h 2344739"/>
              <a:gd name="connsiteX138-13725" fmla="*/ 4841589 w 12193149"/>
              <a:gd name="connsiteY138-13726" fmla="*/ 2209829 h 2344739"/>
              <a:gd name="connsiteX139-13727" fmla="*/ 4763595 w 12193149"/>
              <a:gd name="connsiteY139-13728" fmla="*/ 2182061 h 2344739"/>
              <a:gd name="connsiteX140-13729" fmla="*/ 4724334 w 12193149"/>
              <a:gd name="connsiteY140-13730" fmla="*/ 2173047 h 2344739"/>
              <a:gd name="connsiteX141-13731" fmla="*/ 4722324 w 12193149"/>
              <a:gd name="connsiteY141-13732" fmla="*/ 2172298 h 2344739"/>
              <a:gd name="connsiteX142-13733" fmla="*/ 4723259 w 12193149"/>
              <a:gd name="connsiteY142-13734" fmla="*/ 2172087 h 2344739"/>
              <a:gd name="connsiteX143-13735" fmla="*/ 4718350 w 12193149"/>
              <a:gd name="connsiteY143-13736" fmla="*/ 2170817 h 2344739"/>
              <a:gd name="connsiteX144-13737" fmla="*/ 4722324 w 12193149"/>
              <a:gd name="connsiteY144-13738" fmla="*/ 2172298 h 2344739"/>
              <a:gd name="connsiteX145-13739" fmla="*/ 4716674 w 12193149"/>
              <a:gd name="connsiteY145-13740" fmla="*/ 2173573 h 2344739"/>
              <a:gd name="connsiteX146-13741" fmla="*/ 4516962 w 12193149"/>
              <a:gd name="connsiteY146-13742" fmla="*/ 2163671 h 2344739"/>
              <a:gd name="connsiteX147-13743" fmla="*/ 4429691 w 12193149"/>
              <a:gd name="connsiteY147-13744" fmla="*/ 2153020 h 2344739"/>
              <a:gd name="connsiteX148-13745" fmla="*/ 4364023 w 12193149"/>
              <a:gd name="connsiteY148-13746" fmla="*/ 2151674 h 2344739"/>
              <a:gd name="connsiteX149-13747" fmla="*/ 4318114 w 12193149"/>
              <a:gd name="connsiteY149-13748" fmla="*/ 2158289 h 2344739"/>
              <a:gd name="connsiteX150-13749" fmla="*/ 4316258 w 12193149"/>
              <a:gd name="connsiteY150-13750" fmla="*/ 2156948 h 2344739"/>
              <a:gd name="connsiteX151-13751" fmla="*/ 4296292 w 12193149"/>
              <a:gd name="connsiteY151-13752" fmla="*/ 2155069 h 2344739"/>
              <a:gd name="connsiteX152-13753" fmla="*/ 4291212 w 12193149"/>
              <a:gd name="connsiteY152-13754" fmla="*/ 2157986 h 2344739"/>
              <a:gd name="connsiteX153-13755" fmla="*/ 4277290 w 12193149"/>
              <a:gd name="connsiteY153-13756" fmla="*/ 2157740 h 2344739"/>
              <a:gd name="connsiteX154-13757" fmla="*/ 4249265 w 12193149"/>
              <a:gd name="connsiteY154-13758" fmla="*/ 2160064 h 2344739"/>
              <a:gd name="connsiteX155-13759" fmla="*/ 4203199 w 12193149"/>
              <a:gd name="connsiteY155-13760" fmla="*/ 2157269 h 2344739"/>
              <a:gd name="connsiteX156-13761" fmla="*/ 4202893 w 12193149"/>
              <a:gd name="connsiteY156-13762" fmla="*/ 2156010 h 2344739"/>
              <a:gd name="connsiteX157-13763" fmla="*/ 4192396 w 12193149"/>
              <a:gd name="connsiteY157-13764" fmla="*/ 2150376 h 2344739"/>
              <a:gd name="connsiteX158-13765" fmla="*/ 4143893 w 12193149"/>
              <a:gd name="connsiteY158-13766" fmla="*/ 2134511 h 2344739"/>
              <a:gd name="connsiteX159-13767" fmla="*/ 4084245 w 12193149"/>
              <a:gd name="connsiteY159-13768" fmla="*/ 2107978 h 2344739"/>
              <a:gd name="connsiteX160-13769" fmla="*/ 4075694 w 12193149"/>
              <a:gd name="connsiteY160-13770" fmla="*/ 2107143 h 2344739"/>
              <a:gd name="connsiteX161-13771" fmla="*/ 4075575 w 12193149"/>
              <a:gd name="connsiteY161-13772" fmla="*/ 2106844 h 2344739"/>
              <a:gd name="connsiteX162-13773" fmla="*/ 4066658 w 12193149"/>
              <a:gd name="connsiteY162-13774" fmla="*/ 2105400 h 2344739"/>
              <a:gd name="connsiteX163-13775" fmla="*/ 4060102 w 12193149"/>
              <a:gd name="connsiteY163-13776" fmla="*/ 2105618 h 2344739"/>
              <a:gd name="connsiteX164-13777" fmla="*/ 4043512 w 12193149"/>
              <a:gd name="connsiteY164-13778" fmla="*/ 2103997 h 2344739"/>
              <a:gd name="connsiteX165-13779" fmla="*/ 4038145 w 12193149"/>
              <a:gd name="connsiteY165-13780" fmla="*/ 2101563 h 2344739"/>
              <a:gd name="connsiteX166-13781" fmla="*/ 4036511 w 12193149"/>
              <a:gd name="connsiteY166-13782" fmla="*/ 2097896 h 2344739"/>
              <a:gd name="connsiteX167-13783" fmla="*/ 4034926 w 12193149"/>
              <a:gd name="connsiteY167-13784" fmla="*/ 2098131 h 2344739"/>
              <a:gd name="connsiteX168-13785" fmla="*/ 4005686 w 12193149"/>
              <a:gd name="connsiteY168-13786" fmla="*/ 2085563 h 2344739"/>
              <a:gd name="connsiteX169-13787" fmla="*/ 3937994 w 12193149"/>
              <a:gd name="connsiteY169-13788" fmla="*/ 2068106 h 2344739"/>
              <a:gd name="connsiteX170-13789" fmla="*/ 3898423 w 12193149"/>
              <a:gd name="connsiteY170-13790" fmla="*/ 2062451 h 2344739"/>
              <a:gd name="connsiteX171-13791" fmla="*/ 3790908 w 12193149"/>
              <a:gd name="connsiteY171-13792" fmla="*/ 2042213 h 2344739"/>
              <a:gd name="connsiteX172-13793" fmla="*/ 3683661 w 12193149"/>
              <a:gd name="connsiteY172-13794" fmla="*/ 2018290 h 2344739"/>
              <a:gd name="connsiteX173-13795" fmla="*/ 3611183 w 12193149"/>
              <a:gd name="connsiteY173-13796" fmla="*/ 1986019 h 2344739"/>
              <a:gd name="connsiteX174-13797" fmla="*/ 3605003 w 12193149"/>
              <a:gd name="connsiteY174-13798" fmla="*/ 1987381 h 2344739"/>
              <a:gd name="connsiteX175-13799" fmla="*/ 3595884 w 12193149"/>
              <a:gd name="connsiteY175-13800" fmla="*/ 1987545 h 2344739"/>
              <a:gd name="connsiteX176-13801" fmla="*/ 3595649 w 12193149"/>
              <a:gd name="connsiteY176-13802" fmla="*/ 1987276 h 2344739"/>
              <a:gd name="connsiteX177-13803" fmla="*/ 3587126 w 12193149"/>
              <a:gd name="connsiteY177-13804" fmla="*/ 1987966 h 2344739"/>
              <a:gd name="connsiteX178-13805" fmla="*/ 3537283 w 12193149"/>
              <a:gd name="connsiteY178-13806" fmla="*/ 1978267 h 2344739"/>
              <a:gd name="connsiteX179-13807" fmla="*/ 3474371 w 12193149"/>
              <a:gd name="connsiteY179-13808" fmla="*/ 1974606 h 2344739"/>
              <a:gd name="connsiteX180-13809" fmla="*/ 3401876 w 12193149"/>
              <a:gd name="connsiteY180-13810" fmla="*/ 1962558 h 2344739"/>
              <a:gd name="connsiteX181-13811" fmla="*/ 3365036 w 12193149"/>
              <a:gd name="connsiteY181-13812" fmla="*/ 1979510 h 2344739"/>
              <a:gd name="connsiteX182-13813" fmla="*/ 3345174 w 12193149"/>
              <a:gd name="connsiteY182-13814" fmla="*/ 1981192 h 2344739"/>
              <a:gd name="connsiteX183-13815" fmla="*/ 3342846 w 12193149"/>
              <a:gd name="connsiteY183-13816" fmla="*/ 1980217 h 2344739"/>
              <a:gd name="connsiteX184-13817" fmla="*/ 3263504 w 12193149"/>
              <a:gd name="connsiteY184-13818" fmla="*/ 1986094 h 2344739"/>
              <a:gd name="connsiteX185-13819" fmla="*/ 3143704 w 12193149"/>
              <a:gd name="connsiteY185-13820" fmla="*/ 1993869 h 2344739"/>
              <a:gd name="connsiteX186-13821" fmla="*/ 3031439 w 12193149"/>
              <a:gd name="connsiteY186-13822" fmla="*/ 1996512 h 2344739"/>
              <a:gd name="connsiteX187-13823" fmla="*/ 2782717 w 12193149"/>
              <a:gd name="connsiteY187-13824" fmla="*/ 2018333 h 2344739"/>
              <a:gd name="connsiteX188-13825" fmla="*/ 2647675 w 12193149"/>
              <a:gd name="connsiteY188-13826" fmla="*/ 2028869 h 2344739"/>
              <a:gd name="connsiteX189-13827" fmla="*/ 2569176 w 12193149"/>
              <a:gd name="connsiteY189-13828" fmla="*/ 2002628 h 2344739"/>
              <a:gd name="connsiteX190-13829" fmla="*/ 2444403 w 12193149"/>
              <a:gd name="connsiteY190-13830" fmla="*/ 2016529 h 2344739"/>
              <a:gd name="connsiteX191-13831" fmla="*/ 2316260 w 12193149"/>
              <a:gd name="connsiteY191-13832" fmla="*/ 2024996 h 2344739"/>
              <a:gd name="connsiteX192-13833" fmla="*/ 2209726 w 12193149"/>
              <a:gd name="connsiteY192-13834" fmla="*/ 2019763 h 2344739"/>
              <a:gd name="connsiteX193-13835" fmla="*/ 2095813 w 12193149"/>
              <a:gd name="connsiteY193-13836" fmla="*/ 2003052 h 2344739"/>
              <a:gd name="connsiteX194-13837" fmla="*/ 1998504 w 12193149"/>
              <a:gd name="connsiteY194-13838" fmla="*/ 1995032 h 2344739"/>
              <a:gd name="connsiteX195-13839" fmla="*/ 1929320 w 12193149"/>
              <a:gd name="connsiteY195-13840" fmla="*/ 2016977 h 2344739"/>
              <a:gd name="connsiteX196-13841" fmla="*/ 1922798 w 12193149"/>
              <a:gd name="connsiteY196-13842" fmla="*/ 2012146 h 2344739"/>
              <a:gd name="connsiteX197-13843" fmla="*/ 1874228 w 12193149"/>
              <a:gd name="connsiteY197-13844" fmla="*/ 2013741 h 2344739"/>
              <a:gd name="connsiteX198-13845" fmla="*/ 1787803 w 12193149"/>
              <a:gd name="connsiteY198-13846" fmla="*/ 2041363 h 2344739"/>
              <a:gd name="connsiteX199-13847" fmla="*/ 1739352 w 12193149"/>
              <a:gd name="connsiteY199-13848" fmla="*/ 2036312 h 2344739"/>
              <a:gd name="connsiteX200-13849" fmla="*/ 1676219 w 12193149"/>
              <a:gd name="connsiteY200-13850" fmla="*/ 2019963 h 2344739"/>
              <a:gd name="connsiteX201-13851" fmla="*/ 1609817 w 12193149"/>
              <a:gd name="connsiteY201-13852" fmla="*/ 2013066 h 2344739"/>
              <a:gd name="connsiteX202-13853" fmla="*/ 1497258 w 12193149"/>
              <a:gd name="connsiteY202-13854" fmla="*/ 1987476 h 2344739"/>
              <a:gd name="connsiteX203-13855" fmla="*/ 1151127 w 12193149"/>
              <a:gd name="connsiteY203-13856" fmla="*/ 1938041 h 2344739"/>
              <a:gd name="connsiteX204-13857" fmla="*/ 859417 w 12193149"/>
              <a:gd name="connsiteY204-13858" fmla="*/ 1928608 h 2344739"/>
              <a:gd name="connsiteX205-13859" fmla="*/ 838688 w 12193149"/>
              <a:gd name="connsiteY205-13860" fmla="*/ 1929821 h 2344739"/>
              <a:gd name="connsiteX206-13861" fmla="*/ 817957 w 12193149"/>
              <a:gd name="connsiteY206-13862" fmla="*/ 1927857 h 2344739"/>
              <a:gd name="connsiteX207-13863" fmla="*/ 812654 w 12193149"/>
              <a:gd name="connsiteY207-13864" fmla="*/ 1930751 h 2344739"/>
              <a:gd name="connsiteX208-13865" fmla="*/ 721195 w 12193149"/>
              <a:gd name="connsiteY208-13866" fmla="*/ 1929661 h 2344739"/>
              <a:gd name="connsiteX209-13867" fmla="*/ 720890 w 12193149"/>
              <a:gd name="connsiteY209-13868" fmla="*/ 1928399 h 2344739"/>
              <a:gd name="connsiteX210-13869" fmla="*/ 710023 w 12193149"/>
              <a:gd name="connsiteY210-13870" fmla="*/ 1922722 h 2344739"/>
              <a:gd name="connsiteX211-13871" fmla="*/ 597940 w 12193149"/>
              <a:gd name="connsiteY211-13872" fmla="*/ 1879864 h 2344739"/>
              <a:gd name="connsiteX212-13873" fmla="*/ 579683 w 12193149"/>
              <a:gd name="connsiteY212-13874" fmla="*/ 1877212 h 2344739"/>
              <a:gd name="connsiteX213-13875" fmla="*/ 572865 w 12193149"/>
              <a:gd name="connsiteY213-13876" fmla="*/ 1877401 h 2344739"/>
              <a:gd name="connsiteX214-13877" fmla="*/ 446247 w 12193149"/>
              <a:gd name="connsiteY214-13878" fmla="*/ 1839371 h 2344739"/>
              <a:gd name="connsiteX215-13879" fmla="*/ 405163 w 12193149"/>
              <a:gd name="connsiteY215-13880" fmla="*/ 1833548 h 2344739"/>
              <a:gd name="connsiteX216-13881" fmla="*/ 293583 w 12193149"/>
              <a:gd name="connsiteY216-13882" fmla="*/ 1812852 h 2344739"/>
              <a:gd name="connsiteX217-13883" fmla="*/ 119529 w 12193149"/>
              <a:gd name="connsiteY217-13884" fmla="*/ 1761047 h 2344739"/>
              <a:gd name="connsiteX218-13885" fmla="*/ 16674 w 12193149"/>
              <a:gd name="connsiteY218-13886" fmla="*/ 1758191 h 2344739"/>
              <a:gd name="connsiteX219-13887" fmla="*/ 1150 w 12193149"/>
              <a:gd name="connsiteY219-13888" fmla="*/ 1752722 h 2344739"/>
              <a:gd name="connsiteX220-13889" fmla="*/ 1148 w 12193149"/>
              <a:gd name="connsiteY220-13890" fmla="*/ 222213 h 2344739"/>
              <a:gd name="connsiteX221-13891" fmla="*/ 1148 w 12193149"/>
              <a:gd name="connsiteY221-13892" fmla="*/ 0 h 2344739"/>
              <a:gd name="connsiteX0-13893" fmla="*/ 1148 w 12193149"/>
              <a:gd name="connsiteY0-13894" fmla="*/ 0 h 2344739"/>
              <a:gd name="connsiteX1-13895" fmla="*/ 12193148 w 12193149"/>
              <a:gd name="connsiteY1-13896" fmla="*/ 0 h 2344739"/>
              <a:gd name="connsiteX2-13897" fmla="*/ 12193148 w 12193149"/>
              <a:gd name="connsiteY2-13898" fmla="*/ 222213 h 2344739"/>
              <a:gd name="connsiteX3-13899" fmla="*/ 12193148 w 12193149"/>
              <a:gd name="connsiteY3-13900" fmla="*/ 389190 h 2344739"/>
              <a:gd name="connsiteX4-13901" fmla="*/ 12193149 w 12193149"/>
              <a:gd name="connsiteY4-13902" fmla="*/ 579739 h 2344739"/>
              <a:gd name="connsiteX5-13903" fmla="*/ 12185986 w 12193149"/>
              <a:gd name="connsiteY5-13904" fmla="*/ 584189 h 2344739"/>
              <a:gd name="connsiteX6-13905" fmla="*/ 12156363 w 12193149"/>
              <a:gd name="connsiteY6-13906" fmla="*/ 597366 h 2344739"/>
              <a:gd name="connsiteX7-13907" fmla="*/ 12139215 w 12193149"/>
              <a:gd name="connsiteY7-13908" fmla="*/ 623179 h 2344739"/>
              <a:gd name="connsiteX8-13909" fmla="*/ 12126327 w 12193149"/>
              <a:gd name="connsiteY8-13910" fmla="*/ 624690 h 2344739"/>
              <a:gd name="connsiteX9-13911" fmla="*/ 12124007 w 12193149"/>
              <a:gd name="connsiteY9-13912" fmla="*/ 624794 h 2344739"/>
              <a:gd name="connsiteX10-13913" fmla="*/ 12116854 w 12193149"/>
              <a:gd name="connsiteY10-13914" fmla="*/ 628608 h 2344739"/>
              <a:gd name="connsiteX11-13915" fmla="*/ 12099497 w 12193149"/>
              <a:gd name="connsiteY11-13916" fmla="*/ 628139 h 2344739"/>
              <a:gd name="connsiteX12-13917" fmla="*/ 12087073 w 12193149"/>
              <a:gd name="connsiteY12-13918" fmla="*/ 636341 h 2344739"/>
              <a:gd name="connsiteX13-13919" fmla="*/ 12031073 w 12193149"/>
              <a:gd name="connsiteY13-13920" fmla="*/ 680009 h 2344739"/>
              <a:gd name="connsiteX14-13921" fmla="*/ 11995833 w 12193149"/>
              <a:gd name="connsiteY14-13922" fmla="*/ 703458 h 2344739"/>
              <a:gd name="connsiteX15-13923" fmla="*/ 11979717 w 12193149"/>
              <a:gd name="connsiteY15-13924" fmla="*/ 708161 h 2344739"/>
              <a:gd name="connsiteX16-13925" fmla="*/ 11959046 w 12193149"/>
              <a:gd name="connsiteY16-13926" fmla="*/ 717558 h 2344739"/>
              <a:gd name="connsiteX17-13927" fmla="*/ 11920454 w 12193149"/>
              <a:gd name="connsiteY17-13928" fmla="*/ 730883 h 2344739"/>
              <a:gd name="connsiteX18-13929" fmla="*/ 11903656 w 12193149"/>
              <a:gd name="connsiteY18-13930" fmla="*/ 742426 h 2344739"/>
              <a:gd name="connsiteX19-13931" fmla="*/ 11895048 w 12193149"/>
              <a:gd name="connsiteY19-13932" fmla="*/ 744791 h 2344739"/>
              <a:gd name="connsiteX20-13933" fmla="*/ 11891968 w 12193149"/>
              <a:gd name="connsiteY20-13934" fmla="*/ 755729 h 2344739"/>
              <a:gd name="connsiteX21-13935" fmla="*/ 11870776 w 12193149"/>
              <a:gd name="connsiteY21-13936" fmla="*/ 777816 h 2344739"/>
              <a:gd name="connsiteX22-13937" fmla="*/ 11813376 w 12193149"/>
              <a:gd name="connsiteY22-13938" fmla="*/ 797659 h 2344739"/>
              <a:gd name="connsiteX23-13939" fmla="*/ 11749767 w 12193149"/>
              <a:gd name="connsiteY23-13940" fmla="*/ 872002 h 2344739"/>
              <a:gd name="connsiteX24-13941" fmla="*/ 11590693 w 12193149"/>
              <a:gd name="connsiteY24-13942" fmla="*/ 963777 h 2344739"/>
              <a:gd name="connsiteX25-13943" fmla="*/ 11506817 w 12193149"/>
              <a:gd name="connsiteY25-13944" fmla="*/ 1033623 h 2344739"/>
              <a:gd name="connsiteX26-13945" fmla="*/ 11280332 w 12193149"/>
              <a:gd name="connsiteY26-13946" fmla="*/ 1223571 h 2344739"/>
              <a:gd name="connsiteX27-13947" fmla="*/ 11228309 w 12193149"/>
              <a:gd name="connsiteY27-13948" fmla="*/ 1276236 h 2344739"/>
              <a:gd name="connsiteX28-13949" fmla="*/ 11218087 w 12193149"/>
              <a:gd name="connsiteY28-13950" fmla="*/ 1275961 h 2344739"/>
              <a:gd name="connsiteX29-13951" fmla="*/ 11217184 w 12193149"/>
              <a:gd name="connsiteY29-13952" fmla="*/ 1275018 h 2344739"/>
              <a:gd name="connsiteX30-13953" fmla="*/ 11188885 w 12193149"/>
              <a:gd name="connsiteY30-13954" fmla="*/ 1292383 h 2344739"/>
              <a:gd name="connsiteX31-13955" fmla="*/ 11184501 w 12193149"/>
              <a:gd name="connsiteY31-13956" fmla="*/ 1292525 h 2344739"/>
              <a:gd name="connsiteX32-13957" fmla="*/ 11166854 w 12193149"/>
              <a:gd name="connsiteY32-13958" fmla="*/ 1306612 h 2344739"/>
              <a:gd name="connsiteX33-13959" fmla="*/ 11157311 w 12193149"/>
              <a:gd name="connsiteY33-13960" fmla="*/ 1312414 h 2344739"/>
              <a:gd name="connsiteX34-13961" fmla="*/ 11155496 w 12193149"/>
              <a:gd name="connsiteY34-13962" fmla="*/ 1317097 h 2344739"/>
              <a:gd name="connsiteX35-13963" fmla="*/ 11140961 w 12193149"/>
              <a:gd name="connsiteY35-13964" fmla="*/ 1324115 h 2344739"/>
              <a:gd name="connsiteX36-13965" fmla="*/ 11138961 w 12193149"/>
              <a:gd name="connsiteY36-13966" fmla="*/ 1323772 h 2344739"/>
              <a:gd name="connsiteX37-13967" fmla="*/ 11128208 w 12193149"/>
              <a:gd name="connsiteY37-13968" fmla="*/ 1333832 h 2344739"/>
              <a:gd name="connsiteX38-13969" fmla="*/ 11120691 w 12193149"/>
              <a:gd name="connsiteY38-13970" fmla="*/ 1347424 h 2344739"/>
              <a:gd name="connsiteX39-13971" fmla="*/ 10894683 w 12193149"/>
              <a:gd name="connsiteY39-13972" fmla="*/ 1473399 h 2344739"/>
              <a:gd name="connsiteX40-13973" fmla="*/ 10773300 w 12193149"/>
              <a:gd name="connsiteY40-13974" fmla="*/ 1523191 h 2344739"/>
              <a:gd name="connsiteX41-13975" fmla="*/ 10627668 w 12193149"/>
              <a:gd name="connsiteY41-13976" fmla="*/ 1559229 h 2344739"/>
              <a:gd name="connsiteX42-13977" fmla="*/ 10581895 w 12193149"/>
              <a:gd name="connsiteY42-13978" fmla="*/ 1568689 h 2344739"/>
              <a:gd name="connsiteX43-13979" fmla="*/ 10547790 w 12193149"/>
              <a:gd name="connsiteY43-13980" fmla="*/ 1598423 h 2344739"/>
              <a:gd name="connsiteX44-13981" fmla="*/ 10529643 w 12193149"/>
              <a:gd name="connsiteY44-13982" fmla="*/ 1596907 h 2344739"/>
              <a:gd name="connsiteX45-13983" fmla="*/ 10526446 w 12193149"/>
              <a:gd name="connsiteY45-13984" fmla="*/ 1596411 h 2344739"/>
              <a:gd name="connsiteX46-13985" fmla="*/ 10515129 w 12193149"/>
              <a:gd name="connsiteY46-13986" fmla="*/ 1599537 h 2344739"/>
              <a:gd name="connsiteX47-13987" fmla="*/ 10491735 w 12193149"/>
              <a:gd name="connsiteY47-13988" fmla="*/ 1594156 h 2344739"/>
              <a:gd name="connsiteX48-13989" fmla="*/ 10471418 w 12193149"/>
              <a:gd name="connsiteY48-13990" fmla="*/ 1601693 h 2344739"/>
              <a:gd name="connsiteX49-13991" fmla="*/ 10377042 w 12193149"/>
              <a:gd name="connsiteY49-13992" fmla="*/ 1644598 h 2344739"/>
              <a:gd name="connsiteX50-13993" fmla="*/ 10319338 w 12193149"/>
              <a:gd name="connsiteY50-13994" fmla="*/ 1666221 h 2344739"/>
              <a:gd name="connsiteX51-13995" fmla="*/ 10295467 w 12193149"/>
              <a:gd name="connsiteY51-13996" fmla="*/ 1668079 h 2344739"/>
              <a:gd name="connsiteX52-13997" fmla="*/ 10263443 w 12193149"/>
              <a:gd name="connsiteY52-13998" fmla="*/ 1674948 h 2344739"/>
              <a:gd name="connsiteX53-13999" fmla="*/ 10205418 w 12193149"/>
              <a:gd name="connsiteY53-14000" fmla="*/ 1682149 h 2344739"/>
              <a:gd name="connsiteX54-14001" fmla="*/ 10177759 w 12193149"/>
              <a:gd name="connsiteY54-14002" fmla="*/ 1692943 h 2344739"/>
              <a:gd name="connsiteX55-14003" fmla="*/ 10165070 w 12193149"/>
              <a:gd name="connsiteY55-14004" fmla="*/ 1693739 h 2344739"/>
              <a:gd name="connsiteX56-14005" fmla="*/ 10156308 w 12193149"/>
              <a:gd name="connsiteY56-14006" fmla="*/ 1707487 h 2344739"/>
              <a:gd name="connsiteX57-14007" fmla="*/ 10118267 w 12193149"/>
              <a:gd name="connsiteY57-14008" fmla="*/ 1731142 h 2344739"/>
              <a:gd name="connsiteX58-14009" fmla="*/ 10101593 w 12193149"/>
              <a:gd name="connsiteY58-14010" fmla="*/ 1742432 h 2344739"/>
              <a:gd name="connsiteX59-14011" fmla="*/ 10083317 w 12193149"/>
              <a:gd name="connsiteY59-14012" fmla="*/ 1743296 h 2344739"/>
              <a:gd name="connsiteX60-14013" fmla="*/ 10040388 w 12193149"/>
              <a:gd name="connsiteY60-14014" fmla="*/ 1741632 h 2344739"/>
              <a:gd name="connsiteX61-14015" fmla="*/ 9961167 w 12193149"/>
              <a:gd name="connsiteY61-14016" fmla="*/ 1757147 h 2344739"/>
              <a:gd name="connsiteX62-14017" fmla="*/ 9848940 w 12193149"/>
              <a:gd name="connsiteY62-14018" fmla="*/ 1763915 h 2344739"/>
              <a:gd name="connsiteX63-14019" fmla="*/ 9729457 w 12193149"/>
              <a:gd name="connsiteY63-14020" fmla="*/ 1784122 h 2344739"/>
              <a:gd name="connsiteX64-14021" fmla="*/ 9585655 w 12193149"/>
              <a:gd name="connsiteY64-14022" fmla="*/ 1795542 h 2344739"/>
              <a:gd name="connsiteX65-14023" fmla="*/ 9338590 w 12193149"/>
              <a:gd name="connsiteY65-14024" fmla="*/ 1869293 h 2344739"/>
              <a:gd name="connsiteX66-14025" fmla="*/ 9232518 w 12193149"/>
              <a:gd name="connsiteY66-14026" fmla="*/ 1893149 h 2344739"/>
              <a:gd name="connsiteX67-14027" fmla="*/ 9156690 w 12193149"/>
              <a:gd name="connsiteY67-14028" fmla="*/ 1903228 h 2344739"/>
              <a:gd name="connsiteX68-14029" fmla="*/ 9054601 w 12193149"/>
              <a:gd name="connsiteY68-14030" fmla="*/ 1910755 h 2344739"/>
              <a:gd name="connsiteX69-14031" fmla="*/ 9006634 w 12193149"/>
              <a:gd name="connsiteY69-14032" fmla="*/ 1914040 h 2344739"/>
              <a:gd name="connsiteX70-14033" fmla="*/ 9006349 w 12193149"/>
              <a:gd name="connsiteY70-14034" fmla="*/ 1913800 h 2344739"/>
              <a:gd name="connsiteX71-14035" fmla="*/ 8997380 w 12193149"/>
              <a:gd name="connsiteY71-14036" fmla="*/ 1915011 h 2344739"/>
              <a:gd name="connsiteX72-14037" fmla="*/ 8991542 w 12193149"/>
              <a:gd name="connsiteY72-14038" fmla="*/ 1917072 h 2344739"/>
              <a:gd name="connsiteX73-14039" fmla="*/ 8975485 w 12193149"/>
              <a:gd name="connsiteY73-14040" fmla="*/ 1920298 h 2344739"/>
              <a:gd name="connsiteX74-14041" fmla="*/ 8969159 w 12193149"/>
              <a:gd name="connsiteY74-14042" fmla="*/ 1919598 h 2344739"/>
              <a:gd name="connsiteX75-14043" fmla="*/ 8964196 w 12193149"/>
              <a:gd name="connsiteY75-14044" fmla="*/ 1917373 h 2344739"/>
              <a:gd name="connsiteX76-14045" fmla="*/ 8930136 w 12193149"/>
              <a:gd name="connsiteY76-14046" fmla="*/ 1914185 h 2344739"/>
              <a:gd name="connsiteX77-14047" fmla="*/ 8753592 w 12193149"/>
              <a:gd name="connsiteY77-14048" fmla="*/ 1933417 h 2344739"/>
              <a:gd name="connsiteX78-14049" fmla="*/ 8708995 w 12193149"/>
              <a:gd name="connsiteY78-14050" fmla="*/ 1935518 h 2344739"/>
              <a:gd name="connsiteX79-14051" fmla="*/ 8597219 w 12193149"/>
              <a:gd name="connsiteY79-14052" fmla="*/ 1944090 h 2344739"/>
              <a:gd name="connsiteX80-14053" fmla="*/ 8526378 w 12193149"/>
              <a:gd name="connsiteY80-14054" fmla="*/ 1929248 h 2344739"/>
              <a:gd name="connsiteX81-14055" fmla="*/ 8512131 w 12193149"/>
              <a:gd name="connsiteY81-14056" fmla="*/ 1935163 h 2344739"/>
              <a:gd name="connsiteX82-14057" fmla="*/ 8507315 w 12193149"/>
              <a:gd name="connsiteY82-14058" fmla="*/ 1938164 h 2344739"/>
              <a:gd name="connsiteX83-14059" fmla="*/ 8499116 w 12193149"/>
              <a:gd name="connsiteY83-14060" fmla="*/ 1940902 h 2344739"/>
              <a:gd name="connsiteX84-14061" fmla="*/ 8498742 w 12193149"/>
              <a:gd name="connsiteY84-14062" fmla="*/ 1940723 h 2344739"/>
              <a:gd name="connsiteX85-14063" fmla="*/ 8491397 w 12193149"/>
              <a:gd name="connsiteY85-14064" fmla="*/ 1943773 h 2344739"/>
              <a:gd name="connsiteX86-14065" fmla="*/ 8368330 w 12193149"/>
              <a:gd name="connsiteY86-14066" fmla="*/ 1957815 h 2344739"/>
              <a:gd name="connsiteX87-14067" fmla="*/ 8354947 w 12193149"/>
              <a:gd name="connsiteY87-14068" fmla="*/ 1958009 h 2344739"/>
              <a:gd name="connsiteX88-14069" fmla="*/ 8321252 w 12193149"/>
              <a:gd name="connsiteY88-14070" fmla="*/ 1974587 h 2344739"/>
              <a:gd name="connsiteX89-14071" fmla="*/ 8315581 w 12193149"/>
              <a:gd name="connsiteY89-14072" fmla="*/ 1974913 h 2344739"/>
              <a:gd name="connsiteX90-14073" fmla="*/ 8296322 w 12193149"/>
              <a:gd name="connsiteY90-14074" fmla="*/ 1988808 h 2344739"/>
              <a:gd name="connsiteX91-14075" fmla="*/ 8285424 w 12193149"/>
              <a:gd name="connsiteY91-14076" fmla="*/ 1994631 h 2344739"/>
              <a:gd name="connsiteX92-14077" fmla="*/ 8284298 w 12193149"/>
              <a:gd name="connsiteY92-14078" fmla="*/ 1999074 h 2344739"/>
              <a:gd name="connsiteX93-14079" fmla="*/ 8267224 w 12193149"/>
              <a:gd name="connsiteY93-14080" fmla="*/ 2006249 h 2344739"/>
              <a:gd name="connsiteX94-14081" fmla="*/ 8264525 w 12193149"/>
              <a:gd name="connsiteY94-14082" fmla="*/ 2006019 h 2344739"/>
              <a:gd name="connsiteX95-14083" fmla="*/ 8253181 w 12193149"/>
              <a:gd name="connsiteY95-14084" fmla="*/ 2015862 h 2344739"/>
              <a:gd name="connsiteX96-14085" fmla="*/ 8246982 w 12193149"/>
              <a:gd name="connsiteY96-14086" fmla="*/ 2028854 h 2344739"/>
              <a:gd name="connsiteX97-14087" fmla="*/ 8091420 w 12193149"/>
              <a:gd name="connsiteY97-14088" fmla="*/ 2075015 h 2344739"/>
              <a:gd name="connsiteX98-14089" fmla="*/ 7906555 w 12193149"/>
              <a:gd name="connsiteY98-14090" fmla="*/ 2116988 h 2344739"/>
              <a:gd name="connsiteX99-14091" fmla="*/ 7719893 w 12193149"/>
              <a:gd name="connsiteY99-14092" fmla="*/ 2142703 h 2344739"/>
              <a:gd name="connsiteX100-14093" fmla="*/ 7615495 w 12193149"/>
              <a:gd name="connsiteY100-14094" fmla="*/ 2139232 h 2344739"/>
              <a:gd name="connsiteX101-14095" fmla="*/ 7528691 w 12193149"/>
              <a:gd name="connsiteY101-14096" fmla="*/ 2145060 h 2344739"/>
              <a:gd name="connsiteX102-14097" fmla="*/ 7520719 w 12193149"/>
              <a:gd name="connsiteY102-14098" fmla="*/ 2147613 h 2344739"/>
              <a:gd name="connsiteX103-14099" fmla="*/ 7508559 w 12193149"/>
              <a:gd name="connsiteY103-14100" fmla="*/ 2148948 h 2344739"/>
              <a:gd name="connsiteX104-14101" fmla="*/ 7508188 w 12193149"/>
              <a:gd name="connsiteY104-14102" fmla="*/ 2148621 h 2344739"/>
              <a:gd name="connsiteX105-14103" fmla="*/ 7496943 w 12193149"/>
              <a:gd name="connsiteY105-14104" fmla="*/ 2150573 h 2344739"/>
              <a:gd name="connsiteX106-14105" fmla="*/ 7406539 w 12193149"/>
              <a:gd name="connsiteY106-14106" fmla="*/ 2142468 h 2344739"/>
              <a:gd name="connsiteX107-14107" fmla="*/ 7219707 w 12193149"/>
              <a:gd name="connsiteY107-14108" fmla="*/ 2156680 h 2344739"/>
              <a:gd name="connsiteX108-14109" fmla="*/ 7202249 w 12193149"/>
              <a:gd name="connsiteY108-14110" fmla="*/ 2161230 h 2344739"/>
              <a:gd name="connsiteX109-14111" fmla="*/ 7198152 w 12193149"/>
              <a:gd name="connsiteY109-14112" fmla="*/ 2166588 h 2344739"/>
              <a:gd name="connsiteX110-14113" fmla="*/ 7171956 w 12193149"/>
              <a:gd name="connsiteY110-14114" fmla="*/ 2171236 h 2344739"/>
              <a:gd name="connsiteX111-14115" fmla="*/ 7098136 w 12193149"/>
              <a:gd name="connsiteY111-14116" fmla="*/ 2183464 h 2344739"/>
              <a:gd name="connsiteX112-14117" fmla="*/ 7019644 w 12193149"/>
              <a:gd name="connsiteY112-14118" fmla="*/ 2183090 h 2344739"/>
              <a:gd name="connsiteX113-14119" fmla="*/ 6905294 w 12193149"/>
              <a:gd name="connsiteY113-14120" fmla="*/ 2212596 h 2344739"/>
              <a:gd name="connsiteX114-14121" fmla="*/ 6709370 w 12193149"/>
              <a:gd name="connsiteY114-14122" fmla="*/ 2240551 h 2344739"/>
              <a:gd name="connsiteX115-14123" fmla="*/ 6550602 w 12193149"/>
              <a:gd name="connsiteY115-14124" fmla="*/ 2269327 h 2344739"/>
              <a:gd name="connsiteX116-14125" fmla="*/ 6318708 w 12193149"/>
              <a:gd name="connsiteY116-14126" fmla="*/ 2316127 h 2344739"/>
              <a:gd name="connsiteX117-14127" fmla="*/ 6169822 w 12193149"/>
              <a:gd name="connsiteY117-14128" fmla="*/ 2318214 h 2344739"/>
              <a:gd name="connsiteX118-14129" fmla="*/ 6074996 w 12193149"/>
              <a:gd name="connsiteY118-14130" fmla="*/ 2338676 h 2344739"/>
              <a:gd name="connsiteX119-14131" fmla="*/ 6069677 w 12193149"/>
              <a:gd name="connsiteY119-14132" fmla="*/ 2337139 h 2344739"/>
              <a:gd name="connsiteX120-14133" fmla="*/ 6049786 w 12193149"/>
              <a:gd name="connsiteY120-14134" fmla="*/ 2337822 h 2344739"/>
              <a:gd name="connsiteX121-14135" fmla="*/ 6042433 w 12193149"/>
              <a:gd name="connsiteY121-14136" fmla="*/ 2329473 h 2344739"/>
              <a:gd name="connsiteX122-14137" fmla="*/ 6011238 w 12193149"/>
              <a:gd name="connsiteY122-14138" fmla="*/ 2324380 h 2344739"/>
              <a:gd name="connsiteX123-14139" fmla="*/ 5958523 w 12193149"/>
              <a:gd name="connsiteY123-14140" fmla="*/ 2328024 h 2344739"/>
              <a:gd name="connsiteX124-14141" fmla="*/ 5760067 w 12193149"/>
              <a:gd name="connsiteY124-14142" fmla="*/ 2343716 h 2344739"/>
              <a:gd name="connsiteX125-14143" fmla="*/ 5628108 w 12193149"/>
              <a:gd name="connsiteY125-14144" fmla="*/ 2344739 h 2344739"/>
              <a:gd name="connsiteX126-14145" fmla="*/ 5472054 w 12193149"/>
              <a:gd name="connsiteY126-14146" fmla="*/ 2330719 h 2344739"/>
              <a:gd name="connsiteX127-14147" fmla="*/ 5433909 w 12193149"/>
              <a:gd name="connsiteY127-14148" fmla="*/ 2319466 h 2344739"/>
              <a:gd name="connsiteX128-14149" fmla="*/ 5382817 w 12193149"/>
              <a:gd name="connsiteY128-14150" fmla="*/ 2301764 h 2344739"/>
              <a:gd name="connsiteX129-14151" fmla="*/ 5262912 w 12193149"/>
              <a:gd name="connsiteY129-14152" fmla="*/ 2281347 h 2344739"/>
              <a:gd name="connsiteX130-14153" fmla="*/ 5224109 w 12193149"/>
              <a:gd name="connsiteY130-14154" fmla="*/ 2270223 h 2344739"/>
              <a:gd name="connsiteX131-14155" fmla="*/ 5175808 w 12193149"/>
              <a:gd name="connsiteY131-14156" fmla="*/ 2267233 h 2344739"/>
              <a:gd name="connsiteX132-14157" fmla="*/ 5157702 w 12193149"/>
              <a:gd name="connsiteY132-14158" fmla="*/ 2260010 h 2344739"/>
              <a:gd name="connsiteX133-14159" fmla="*/ 5143747 w 12193149"/>
              <a:gd name="connsiteY133-14160" fmla="*/ 2256610 h 2344739"/>
              <a:gd name="connsiteX134-14161" fmla="*/ 5140744 w 12193149"/>
              <a:gd name="connsiteY134-14162" fmla="*/ 2254509 h 2344739"/>
              <a:gd name="connsiteX135-14163" fmla="*/ 5122807 w 12193149"/>
              <a:gd name="connsiteY135-14164" fmla="*/ 2243656 h 2344739"/>
              <a:gd name="connsiteX136-14165" fmla="*/ 5066938 w 12193149"/>
              <a:gd name="connsiteY136-14166" fmla="*/ 2250227 h 2344739"/>
              <a:gd name="connsiteX137-14167" fmla="*/ 5012662 w 12193149"/>
              <a:gd name="connsiteY137-14168" fmla="*/ 2233846 h 2344739"/>
              <a:gd name="connsiteX138-14169" fmla="*/ 4841589 w 12193149"/>
              <a:gd name="connsiteY138-14170" fmla="*/ 2209829 h 2344739"/>
              <a:gd name="connsiteX139-14171" fmla="*/ 4763595 w 12193149"/>
              <a:gd name="connsiteY139-14172" fmla="*/ 2182061 h 2344739"/>
              <a:gd name="connsiteX140-14173" fmla="*/ 4724334 w 12193149"/>
              <a:gd name="connsiteY140-14174" fmla="*/ 2173047 h 2344739"/>
              <a:gd name="connsiteX141-14175" fmla="*/ 4722324 w 12193149"/>
              <a:gd name="connsiteY141-14176" fmla="*/ 2172298 h 2344739"/>
              <a:gd name="connsiteX142-14177" fmla="*/ 4723259 w 12193149"/>
              <a:gd name="connsiteY142-14178" fmla="*/ 2172087 h 2344739"/>
              <a:gd name="connsiteX143-14179" fmla="*/ 4718350 w 12193149"/>
              <a:gd name="connsiteY143-14180" fmla="*/ 2170817 h 2344739"/>
              <a:gd name="connsiteX144-14181" fmla="*/ 4722324 w 12193149"/>
              <a:gd name="connsiteY144-14182" fmla="*/ 2172298 h 2344739"/>
              <a:gd name="connsiteX145-14183" fmla="*/ 4716674 w 12193149"/>
              <a:gd name="connsiteY145-14184" fmla="*/ 2173573 h 2344739"/>
              <a:gd name="connsiteX146-14185" fmla="*/ 4516962 w 12193149"/>
              <a:gd name="connsiteY146-14186" fmla="*/ 2163671 h 2344739"/>
              <a:gd name="connsiteX147-14187" fmla="*/ 4429691 w 12193149"/>
              <a:gd name="connsiteY147-14188" fmla="*/ 2153020 h 2344739"/>
              <a:gd name="connsiteX148-14189" fmla="*/ 4364023 w 12193149"/>
              <a:gd name="connsiteY148-14190" fmla="*/ 2151674 h 2344739"/>
              <a:gd name="connsiteX149-14191" fmla="*/ 4318114 w 12193149"/>
              <a:gd name="connsiteY149-14192" fmla="*/ 2158289 h 2344739"/>
              <a:gd name="connsiteX150-14193" fmla="*/ 4316258 w 12193149"/>
              <a:gd name="connsiteY150-14194" fmla="*/ 2156948 h 2344739"/>
              <a:gd name="connsiteX151-14195" fmla="*/ 4296292 w 12193149"/>
              <a:gd name="connsiteY151-14196" fmla="*/ 2155069 h 2344739"/>
              <a:gd name="connsiteX152-14197" fmla="*/ 4291212 w 12193149"/>
              <a:gd name="connsiteY152-14198" fmla="*/ 2157986 h 2344739"/>
              <a:gd name="connsiteX153-14199" fmla="*/ 4277290 w 12193149"/>
              <a:gd name="connsiteY153-14200" fmla="*/ 2157740 h 2344739"/>
              <a:gd name="connsiteX154-14201" fmla="*/ 4249265 w 12193149"/>
              <a:gd name="connsiteY154-14202" fmla="*/ 2160064 h 2344739"/>
              <a:gd name="connsiteX155-14203" fmla="*/ 4203199 w 12193149"/>
              <a:gd name="connsiteY155-14204" fmla="*/ 2157269 h 2344739"/>
              <a:gd name="connsiteX156-14205" fmla="*/ 4202893 w 12193149"/>
              <a:gd name="connsiteY156-14206" fmla="*/ 2156010 h 2344739"/>
              <a:gd name="connsiteX157-14207" fmla="*/ 4192396 w 12193149"/>
              <a:gd name="connsiteY157-14208" fmla="*/ 2150376 h 2344739"/>
              <a:gd name="connsiteX158-14209" fmla="*/ 4143893 w 12193149"/>
              <a:gd name="connsiteY158-14210" fmla="*/ 2134511 h 2344739"/>
              <a:gd name="connsiteX159-14211" fmla="*/ 4084245 w 12193149"/>
              <a:gd name="connsiteY159-14212" fmla="*/ 2107978 h 2344739"/>
              <a:gd name="connsiteX160-14213" fmla="*/ 4075694 w 12193149"/>
              <a:gd name="connsiteY160-14214" fmla="*/ 2107143 h 2344739"/>
              <a:gd name="connsiteX161-14215" fmla="*/ 4075575 w 12193149"/>
              <a:gd name="connsiteY161-14216" fmla="*/ 2106844 h 2344739"/>
              <a:gd name="connsiteX162-14217" fmla="*/ 4066658 w 12193149"/>
              <a:gd name="connsiteY162-14218" fmla="*/ 2105400 h 2344739"/>
              <a:gd name="connsiteX163-14219" fmla="*/ 4060102 w 12193149"/>
              <a:gd name="connsiteY163-14220" fmla="*/ 2105618 h 2344739"/>
              <a:gd name="connsiteX164-14221" fmla="*/ 4043512 w 12193149"/>
              <a:gd name="connsiteY164-14222" fmla="*/ 2103997 h 2344739"/>
              <a:gd name="connsiteX165-14223" fmla="*/ 4038145 w 12193149"/>
              <a:gd name="connsiteY165-14224" fmla="*/ 2101563 h 2344739"/>
              <a:gd name="connsiteX166-14225" fmla="*/ 4036511 w 12193149"/>
              <a:gd name="connsiteY166-14226" fmla="*/ 2097896 h 2344739"/>
              <a:gd name="connsiteX167-14227" fmla="*/ 4034926 w 12193149"/>
              <a:gd name="connsiteY167-14228" fmla="*/ 2098131 h 2344739"/>
              <a:gd name="connsiteX168-14229" fmla="*/ 4005686 w 12193149"/>
              <a:gd name="connsiteY168-14230" fmla="*/ 2085563 h 2344739"/>
              <a:gd name="connsiteX169-14231" fmla="*/ 3937994 w 12193149"/>
              <a:gd name="connsiteY169-14232" fmla="*/ 2068106 h 2344739"/>
              <a:gd name="connsiteX170-14233" fmla="*/ 3898423 w 12193149"/>
              <a:gd name="connsiteY170-14234" fmla="*/ 2062451 h 2344739"/>
              <a:gd name="connsiteX171-14235" fmla="*/ 3790908 w 12193149"/>
              <a:gd name="connsiteY171-14236" fmla="*/ 2042213 h 2344739"/>
              <a:gd name="connsiteX172-14237" fmla="*/ 3683661 w 12193149"/>
              <a:gd name="connsiteY172-14238" fmla="*/ 2018290 h 2344739"/>
              <a:gd name="connsiteX173-14239" fmla="*/ 3611183 w 12193149"/>
              <a:gd name="connsiteY173-14240" fmla="*/ 1986019 h 2344739"/>
              <a:gd name="connsiteX174-14241" fmla="*/ 3605003 w 12193149"/>
              <a:gd name="connsiteY174-14242" fmla="*/ 1987381 h 2344739"/>
              <a:gd name="connsiteX175-14243" fmla="*/ 3595884 w 12193149"/>
              <a:gd name="connsiteY175-14244" fmla="*/ 1987545 h 2344739"/>
              <a:gd name="connsiteX176-14245" fmla="*/ 3595649 w 12193149"/>
              <a:gd name="connsiteY176-14246" fmla="*/ 1987276 h 2344739"/>
              <a:gd name="connsiteX177-14247" fmla="*/ 3587126 w 12193149"/>
              <a:gd name="connsiteY177-14248" fmla="*/ 1987966 h 2344739"/>
              <a:gd name="connsiteX178-14249" fmla="*/ 3537283 w 12193149"/>
              <a:gd name="connsiteY178-14250" fmla="*/ 1978267 h 2344739"/>
              <a:gd name="connsiteX179-14251" fmla="*/ 3474371 w 12193149"/>
              <a:gd name="connsiteY179-14252" fmla="*/ 1974606 h 2344739"/>
              <a:gd name="connsiteX180-14253" fmla="*/ 3401876 w 12193149"/>
              <a:gd name="connsiteY180-14254" fmla="*/ 1962558 h 2344739"/>
              <a:gd name="connsiteX181-14255" fmla="*/ 3365036 w 12193149"/>
              <a:gd name="connsiteY181-14256" fmla="*/ 1979510 h 2344739"/>
              <a:gd name="connsiteX182-14257" fmla="*/ 3345174 w 12193149"/>
              <a:gd name="connsiteY182-14258" fmla="*/ 1981192 h 2344739"/>
              <a:gd name="connsiteX183-14259" fmla="*/ 3342846 w 12193149"/>
              <a:gd name="connsiteY183-14260" fmla="*/ 1980217 h 2344739"/>
              <a:gd name="connsiteX184-14261" fmla="*/ 3263504 w 12193149"/>
              <a:gd name="connsiteY184-14262" fmla="*/ 1986094 h 2344739"/>
              <a:gd name="connsiteX185-14263" fmla="*/ 3143704 w 12193149"/>
              <a:gd name="connsiteY185-14264" fmla="*/ 1993869 h 2344739"/>
              <a:gd name="connsiteX186-14265" fmla="*/ 3031439 w 12193149"/>
              <a:gd name="connsiteY186-14266" fmla="*/ 1996512 h 2344739"/>
              <a:gd name="connsiteX187-14267" fmla="*/ 2782717 w 12193149"/>
              <a:gd name="connsiteY187-14268" fmla="*/ 2018333 h 2344739"/>
              <a:gd name="connsiteX188-14269" fmla="*/ 2647675 w 12193149"/>
              <a:gd name="connsiteY188-14270" fmla="*/ 2028869 h 2344739"/>
              <a:gd name="connsiteX189-14271" fmla="*/ 2569176 w 12193149"/>
              <a:gd name="connsiteY189-14272" fmla="*/ 2002628 h 2344739"/>
              <a:gd name="connsiteX190-14273" fmla="*/ 2444403 w 12193149"/>
              <a:gd name="connsiteY190-14274" fmla="*/ 2016529 h 2344739"/>
              <a:gd name="connsiteX191-14275" fmla="*/ 2316260 w 12193149"/>
              <a:gd name="connsiteY191-14276" fmla="*/ 2024996 h 2344739"/>
              <a:gd name="connsiteX192-14277" fmla="*/ 2209726 w 12193149"/>
              <a:gd name="connsiteY192-14278" fmla="*/ 2019763 h 2344739"/>
              <a:gd name="connsiteX193-14279" fmla="*/ 2095813 w 12193149"/>
              <a:gd name="connsiteY193-14280" fmla="*/ 2003052 h 2344739"/>
              <a:gd name="connsiteX194-14281" fmla="*/ 1998504 w 12193149"/>
              <a:gd name="connsiteY194-14282" fmla="*/ 1995032 h 2344739"/>
              <a:gd name="connsiteX195-14283" fmla="*/ 1929320 w 12193149"/>
              <a:gd name="connsiteY195-14284" fmla="*/ 2016977 h 2344739"/>
              <a:gd name="connsiteX196-14285" fmla="*/ 1922798 w 12193149"/>
              <a:gd name="connsiteY196-14286" fmla="*/ 2012146 h 2344739"/>
              <a:gd name="connsiteX197-14287" fmla="*/ 1874228 w 12193149"/>
              <a:gd name="connsiteY197-14288" fmla="*/ 2013741 h 2344739"/>
              <a:gd name="connsiteX198-14289" fmla="*/ 1787803 w 12193149"/>
              <a:gd name="connsiteY198-14290" fmla="*/ 2041363 h 2344739"/>
              <a:gd name="connsiteX199-14291" fmla="*/ 1739352 w 12193149"/>
              <a:gd name="connsiteY199-14292" fmla="*/ 2036312 h 2344739"/>
              <a:gd name="connsiteX200-14293" fmla="*/ 1676219 w 12193149"/>
              <a:gd name="connsiteY200-14294" fmla="*/ 2019963 h 2344739"/>
              <a:gd name="connsiteX201-14295" fmla="*/ 1609817 w 12193149"/>
              <a:gd name="connsiteY201-14296" fmla="*/ 2013066 h 2344739"/>
              <a:gd name="connsiteX202-14297" fmla="*/ 1497258 w 12193149"/>
              <a:gd name="connsiteY202-14298" fmla="*/ 1987476 h 2344739"/>
              <a:gd name="connsiteX203-14299" fmla="*/ 1151127 w 12193149"/>
              <a:gd name="connsiteY203-14300" fmla="*/ 1938041 h 2344739"/>
              <a:gd name="connsiteX204-14301" fmla="*/ 859417 w 12193149"/>
              <a:gd name="connsiteY204-14302" fmla="*/ 1928608 h 2344739"/>
              <a:gd name="connsiteX205-14303" fmla="*/ 838688 w 12193149"/>
              <a:gd name="connsiteY205-14304" fmla="*/ 1929821 h 2344739"/>
              <a:gd name="connsiteX206-14305" fmla="*/ 817957 w 12193149"/>
              <a:gd name="connsiteY206-14306" fmla="*/ 1927857 h 2344739"/>
              <a:gd name="connsiteX207-14307" fmla="*/ 812654 w 12193149"/>
              <a:gd name="connsiteY207-14308" fmla="*/ 1930751 h 2344739"/>
              <a:gd name="connsiteX208-14309" fmla="*/ 721195 w 12193149"/>
              <a:gd name="connsiteY208-14310" fmla="*/ 1929661 h 2344739"/>
              <a:gd name="connsiteX209-14311" fmla="*/ 720890 w 12193149"/>
              <a:gd name="connsiteY209-14312" fmla="*/ 1928399 h 2344739"/>
              <a:gd name="connsiteX210-14313" fmla="*/ 710023 w 12193149"/>
              <a:gd name="connsiteY210-14314" fmla="*/ 1922722 h 2344739"/>
              <a:gd name="connsiteX211-14315" fmla="*/ 597940 w 12193149"/>
              <a:gd name="connsiteY211-14316" fmla="*/ 1879864 h 2344739"/>
              <a:gd name="connsiteX212-14317" fmla="*/ 579683 w 12193149"/>
              <a:gd name="connsiteY212-14318" fmla="*/ 1877212 h 2344739"/>
              <a:gd name="connsiteX213-14319" fmla="*/ 572865 w 12193149"/>
              <a:gd name="connsiteY213-14320" fmla="*/ 1877401 h 2344739"/>
              <a:gd name="connsiteX214-14321" fmla="*/ 446247 w 12193149"/>
              <a:gd name="connsiteY214-14322" fmla="*/ 1839371 h 2344739"/>
              <a:gd name="connsiteX215-14323" fmla="*/ 405163 w 12193149"/>
              <a:gd name="connsiteY215-14324" fmla="*/ 1833548 h 2344739"/>
              <a:gd name="connsiteX216-14325" fmla="*/ 293583 w 12193149"/>
              <a:gd name="connsiteY216-14326" fmla="*/ 1812852 h 2344739"/>
              <a:gd name="connsiteX217-14327" fmla="*/ 119529 w 12193149"/>
              <a:gd name="connsiteY217-14328" fmla="*/ 1761047 h 2344739"/>
              <a:gd name="connsiteX218-14329" fmla="*/ 16674 w 12193149"/>
              <a:gd name="connsiteY218-14330" fmla="*/ 1758191 h 2344739"/>
              <a:gd name="connsiteX219-14331" fmla="*/ 1150 w 12193149"/>
              <a:gd name="connsiteY219-14332" fmla="*/ 1752722 h 2344739"/>
              <a:gd name="connsiteX220-14333" fmla="*/ 1148 w 12193149"/>
              <a:gd name="connsiteY220-14334" fmla="*/ 222213 h 2344739"/>
              <a:gd name="connsiteX221-14335" fmla="*/ 1148 w 12193149"/>
              <a:gd name="connsiteY221-14336" fmla="*/ 0 h 2344739"/>
              <a:gd name="connsiteX0-14337" fmla="*/ 1148 w 12193149"/>
              <a:gd name="connsiteY0-14338" fmla="*/ 0 h 2344739"/>
              <a:gd name="connsiteX1-14339" fmla="*/ 12193148 w 12193149"/>
              <a:gd name="connsiteY1-14340" fmla="*/ 0 h 2344739"/>
              <a:gd name="connsiteX2-14341" fmla="*/ 12193148 w 12193149"/>
              <a:gd name="connsiteY2-14342" fmla="*/ 222213 h 2344739"/>
              <a:gd name="connsiteX3-14343" fmla="*/ 12193148 w 12193149"/>
              <a:gd name="connsiteY3-14344" fmla="*/ 389190 h 2344739"/>
              <a:gd name="connsiteX4-14345" fmla="*/ 12193149 w 12193149"/>
              <a:gd name="connsiteY4-14346" fmla="*/ 579739 h 2344739"/>
              <a:gd name="connsiteX5-14347" fmla="*/ 12185986 w 12193149"/>
              <a:gd name="connsiteY5-14348" fmla="*/ 584189 h 2344739"/>
              <a:gd name="connsiteX6-14349" fmla="*/ 12156363 w 12193149"/>
              <a:gd name="connsiteY6-14350" fmla="*/ 597366 h 2344739"/>
              <a:gd name="connsiteX7-14351" fmla="*/ 12139215 w 12193149"/>
              <a:gd name="connsiteY7-14352" fmla="*/ 623179 h 2344739"/>
              <a:gd name="connsiteX8-14353" fmla="*/ 12126327 w 12193149"/>
              <a:gd name="connsiteY8-14354" fmla="*/ 624690 h 2344739"/>
              <a:gd name="connsiteX9-14355" fmla="*/ 12124007 w 12193149"/>
              <a:gd name="connsiteY9-14356" fmla="*/ 624794 h 2344739"/>
              <a:gd name="connsiteX10-14357" fmla="*/ 12116854 w 12193149"/>
              <a:gd name="connsiteY10-14358" fmla="*/ 628608 h 2344739"/>
              <a:gd name="connsiteX11-14359" fmla="*/ 12099497 w 12193149"/>
              <a:gd name="connsiteY11-14360" fmla="*/ 628139 h 2344739"/>
              <a:gd name="connsiteX12-14361" fmla="*/ 12087073 w 12193149"/>
              <a:gd name="connsiteY12-14362" fmla="*/ 636341 h 2344739"/>
              <a:gd name="connsiteX13-14363" fmla="*/ 12031073 w 12193149"/>
              <a:gd name="connsiteY13-14364" fmla="*/ 680009 h 2344739"/>
              <a:gd name="connsiteX14-14365" fmla="*/ 11995833 w 12193149"/>
              <a:gd name="connsiteY14-14366" fmla="*/ 703458 h 2344739"/>
              <a:gd name="connsiteX15-14367" fmla="*/ 11979717 w 12193149"/>
              <a:gd name="connsiteY15-14368" fmla="*/ 708161 h 2344739"/>
              <a:gd name="connsiteX16-14369" fmla="*/ 11959046 w 12193149"/>
              <a:gd name="connsiteY16-14370" fmla="*/ 717558 h 2344739"/>
              <a:gd name="connsiteX17-14371" fmla="*/ 11920454 w 12193149"/>
              <a:gd name="connsiteY17-14372" fmla="*/ 730883 h 2344739"/>
              <a:gd name="connsiteX18-14373" fmla="*/ 11903656 w 12193149"/>
              <a:gd name="connsiteY18-14374" fmla="*/ 742426 h 2344739"/>
              <a:gd name="connsiteX19-14375" fmla="*/ 11895048 w 12193149"/>
              <a:gd name="connsiteY19-14376" fmla="*/ 744791 h 2344739"/>
              <a:gd name="connsiteX20-14377" fmla="*/ 11891968 w 12193149"/>
              <a:gd name="connsiteY20-14378" fmla="*/ 755729 h 2344739"/>
              <a:gd name="connsiteX21-14379" fmla="*/ 11870776 w 12193149"/>
              <a:gd name="connsiteY21-14380" fmla="*/ 777816 h 2344739"/>
              <a:gd name="connsiteX22-14381" fmla="*/ 11813376 w 12193149"/>
              <a:gd name="connsiteY22-14382" fmla="*/ 797659 h 2344739"/>
              <a:gd name="connsiteX23-14383" fmla="*/ 11749767 w 12193149"/>
              <a:gd name="connsiteY23-14384" fmla="*/ 872002 h 2344739"/>
              <a:gd name="connsiteX24-14385" fmla="*/ 11590693 w 12193149"/>
              <a:gd name="connsiteY24-14386" fmla="*/ 963777 h 2344739"/>
              <a:gd name="connsiteX25-14387" fmla="*/ 11506817 w 12193149"/>
              <a:gd name="connsiteY25-14388" fmla="*/ 1033623 h 2344739"/>
              <a:gd name="connsiteX26-14389" fmla="*/ 11280332 w 12193149"/>
              <a:gd name="connsiteY26-14390" fmla="*/ 1223571 h 2344739"/>
              <a:gd name="connsiteX27-14391" fmla="*/ 11228309 w 12193149"/>
              <a:gd name="connsiteY27-14392" fmla="*/ 1276236 h 2344739"/>
              <a:gd name="connsiteX28-14393" fmla="*/ 11218087 w 12193149"/>
              <a:gd name="connsiteY28-14394" fmla="*/ 1275961 h 2344739"/>
              <a:gd name="connsiteX29-14395" fmla="*/ 11217184 w 12193149"/>
              <a:gd name="connsiteY29-14396" fmla="*/ 1275018 h 2344739"/>
              <a:gd name="connsiteX30-14397" fmla="*/ 11188885 w 12193149"/>
              <a:gd name="connsiteY30-14398" fmla="*/ 1292383 h 2344739"/>
              <a:gd name="connsiteX31-14399" fmla="*/ 11184501 w 12193149"/>
              <a:gd name="connsiteY31-14400" fmla="*/ 1292525 h 2344739"/>
              <a:gd name="connsiteX32-14401" fmla="*/ 11166854 w 12193149"/>
              <a:gd name="connsiteY32-14402" fmla="*/ 1306612 h 2344739"/>
              <a:gd name="connsiteX33-14403" fmla="*/ 11157311 w 12193149"/>
              <a:gd name="connsiteY33-14404" fmla="*/ 1312414 h 2344739"/>
              <a:gd name="connsiteX34-14405" fmla="*/ 11155496 w 12193149"/>
              <a:gd name="connsiteY34-14406" fmla="*/ 1317097 h 2344739"/>
              <a:gd name="connsiteX35-14407" fmla="*/ 11140961 w 12193149"/>
              <a:gd name="connsiteY35-14408" fmla="*/ 1324115 h 2344739"/>
              <a:gd name="connsiteX36-14409" fmla="*/ 11138961 w 12193149"/>
              <a:gd name="connsiteY36-14410" fmla="*/ 1323772 h 2344739"/>
              <a:gd name="connsiteX37-14411" fmla="*/ 11128208 w 12193149"/>
              <a:gd name="connsiteY37-14412" fmla="*/ 1333832 h 2344739"/>
              <a:gd name="connsiteX38-14413" fmla="*/ 11120691 w 12193149"/>
              <a:gd name="connsiteY38-14414" fmla="*/ 1347424 h 2344739"/>
              <a:gd name="connsiteX39-14415" fmla="*/ 10894683 w 12193149"/>
              <a:gd name="connsiteY39-14416" fmla="*/ 1473399 h 2344739"/>
              <a:gd name="connsiteX40-14417" fmla="*/ 10773300 w 12193149"/>
              <a:gd name="connsiteY40-14418" fmla="*/ 1523191 h 2344739"/>
              <a:gd name="connsiteX41-14419" fmla="*/ 10627668 w 12193149"/>
              <a:gd name="connsiteY41-14420" fmla="*/ 1559229 h 2344739"/>
              <a:gd name="connsiteX42-14421" fmla="*/ 10581895 w 12193149"/>
              <a:gd name="connsiteY42-14422" fmla="*/ 1568689 h 2344739"/>
              <a:gd name="connsiteX43-14423" fmla="*/ 10547790 w 12193149"/>
              <a:gd name="connsiteY43-14424" fmla="*/ 1598423 h 2344739"/>
              <a:gd name="connsiteX44-14425" fmla="*/ 10529643 w 12193149"/>
              <a:gd name="connsiteY44-14426" fmla="*/ 1596907 h 2344739"/>
              <a:gd name="connsiteX45-14427" fmla="*/ 10526446 w 12193149"/>
              <a:gd name="connsiteY45-14428" fmla="*/ 1596411 h 2344739"/>
              <a:gd name="connsiteX46-14429" fmla="*/ 10515129 w 12193149"/>
              <a:gd name="connsiteY46-14430" fmla="*/ 1599537 h 2344739"/>
              <a:gd name="connsiteX47-14431" fmla="*/ 10491735 w 12193149"/>
              <a:gd name="connsiteY47-14432" fmla="*/ 1594156 h 2344739"/>
              <a:gd name="connsiteX48-14433" fmla="*/ 10471418 w 12193149"/>
              <a:gd name="connsiteY48-14434" fmla="*/ 1601693 h 2344739"/>
              <a:gd name="connsiteX49-14435" fmla="*/ 10377042 w 12193149"/>
              <a:gd name="connsiteY49-14436" fmla="*/ 1644598 h 2344739"/>
              <a:gd name="connsiteX50-14437" fmla="*/ 10319338 w 12193149"/>
              <a:gd name="connsiteY50-14438" fmla="*/ 1666221 h 2344739"/>
              <a:gd name="connsiteX51-14439" fmla="*/ 10295467 w 12193149"/>
              <a:gd name="connsiteY51-14440" fmla="*/ 1668079 h 2344739"/>
              <a:gd name="connsiteX52-14441" fmla="*/ 10263443 w 12193149"/>
              <a:gd name="connsiteY52-14442" fmla="*/ 1674948 h 2344739"/>
              <a:gd name="connsiteX53-14443" fmla="*/ 10205418 w 12193149"/>
              <a:gd name="connsiteY53-14444" fmla="*/ 1682149 h 2344739"/>
              <a:gd name="connsiteX54-14445" fmla="*/ 10177759 w 12193149"/>
              <a:gd name="connsiteY54-14446" fmla="*/ 1692943 h 2344739"/>
              <a:gd name="connsiteX55-14447" fmla="*/ 10165070 w 12193149"/>
              <a:gd name="connsiteY55-14448" fmla="*/ 1693739 h 2344739"/>
              <a:gd name="connsiteX56-14449" fmla="*/ 10156308 w 12193149"/>
              <a:gd name="connsiteY56-14450" fmla="*/ 1707487 h 2344739"/>
              <a:gd name="connsiteX57-14451" fmla="*/ 10118267 w 12193149"/>
              <a:gd name="connsiteY57-14452" fmla="*/ 1731142 h 2344739"/>
              <a:gd name="connsiteX58-14453" fmla="*/ 10083317 w 12193149"/>
              <a:gd name="connsiteY58-14454" fmla="*/ 1743296 h 2344739"/>
              <a:gd name="connsiteX59-14455" fmla="*/ 10040388 w 12193149"/>
              <a:gd name="connsiteY59-14456" fmla="*/ 1741632 h 2344739"/>
              <a:gd name="connsiteX60-14457" fmla="*/ 9961167 w 12193149"/>
              <a:gd name="connsiteY60-14458" fmla="*/ 1757147 h 2344739"/>
              <a:gd name="connsiteX61-14459" fmla="*/ 9848940 w 12193149"/>
              <a:gd name="connsiteY61-14460" fmla="*/ 1763915 h 2344739"/>
              <a:gd name="connsiteX62-14461" fmla="*/ 9729457 w 12193149"/>
              <a:gd name="connsiteY62-14462" fmla="*/ 1784122 h 2344739"/>
              <a:gd name="connsiteX63-14463" fmla="*/ 9585655 w 12193149"/>
              <a:gd name="connsiteY63-14464" fmla="*/ 1795542 h 2344739"/>
              <a:gd name="connsiteX64-14465" fmla="*/ 9338590 w 12193149"/>
              <a:gd name="connsiteY64-14466" fmla="*/ 1869293 h 2344739"/>
              <a:gd name="connsiteX65-14467" fmla="*/ 9232518 w 12193149"/>
              <a:gd name="connsiteY65-14468" fmla="*/ 1893149 h 2344739"/>
              <a:gd name="connsiteX66-14469" fmla="*/ 9156690 w 12193149"/>
              <a:gd name="connsiteY66-14470" fmla="*/ 1903228 h 2344739"/>
              <a:gd name="connsiteX67-14471" fmla="*/ 9054601 w 12193149"/>
              <a:gd name="connsiteY67-14472" fmla="*/ 1910755 h 2344739"/>
              <a:gd name="connsiteX68-14473" fmla="*/ 9006634 w 12193149"/>
              <a:gd name="connsiteY68-14474" fmla="*/ 1914040 h 2344739"/>
              <a:gd name="connsiteX69-14475" fmla="*/ 9006349 w 12193149"/>
              <a:gd name="connsiteY69-14476" fmla="*/ 1913800 h 2344739"/>
              <a:gd name="connsiteX70-14477" fmla="*/ 8997380 w 12193149"/>
              <a:gd name="connsiteY70-14478" fmla="*/ 1915011 h 2344739"/>
              <a:gd name="connsiteX71-14479" fmla="*/ 8991542 w 12193149"/>
              <a:gd name="connsiteY71-14480" fmla="*/ 1917072 h 2344739"/>
              <a:gd name="connsiteX72-14481" fmla="*/ 8975485 w 12193149"/>
              <a:gd name="connsiteY72-14482" fmla="*/ 1920298 h 2344739"/>
              <a:gd name="connsiteX73-14483" fmla="*/ 8969159 w 12193149"/>
              <a:gd name="connsiteY73-14484" fmla="*/ 1919598 h 2344739"/>
              <a:gd name="connsiteX74-14485" fmla="*/ 8964196 w 12193149"/>
              <a:gd name="connsiteY74-14486" fmla="*/ 1917373 h 2344739"/>
              <a:gd name="connsiteX75-14487" fmla="*/ 8930136 w 12193149"/>
              <a:gd name="connsiteY75-14488" fmla="*/ 1914185 h 2344739"/>
              <a:gd name="connsiteX76-14489" fmla="*/ 8753592 w 12193149"/>
              <a:gd name="connsiteY76-14490" fmla="*/ 1933417 h 2344739"/>
              <a:gd name="connsiteX77-14491" fmla="*/ 8708995 w 12193149"/>
              <a:gd name="connsiteY77-14492" fmla="*/ 1935518 h 2344739"/>
              <a:gd name="connsiteX78-14493" fmla="*/ 8597219 w 12193149"/>
              <a:gd name="connsiteY78-14494" fmla="*/ 1944090 h 2344739"/>
              <a:gd name="connsiteX79-14495" fmla="*/ 8526378 w 12193149"/>
              <a:gd name="connsiteY79-14496" fmla="*/ 1929248 h 2344739"/>
              <a:gd name="connsiteX80-14497" fmla="*/ 8512131 w 12193149"/>
              <a:gd name="connsiteY80-14498" fmla="*/ 1935163 h 2344739"/>
              <a:gd name="connsiteX81-14499" fmla="*/ 8507315 w 12193149"/>
              <a:gd name="connsiteY81-14500" fmla="*/ 1938164 h 2344739"/>
              <a:gd name="connsiteX82-14501" fmla="*/ 8499116 w 12193149"/>
              <a:gd name="connsiteY82-14502" fmla="*/ 1940902 h 2344739"/>
              <a:gd name="connsiteX83-14503" fmla="*/ 8498742 w 12193149"/>
              <a:gd name="connsiteY83-14504" fmla="*/ 1940723 h 2344739"/>
              <a:gd name="connsiteX84-14505" fmla="*/ 8491397 w 12193149"/>
              <a:gd name="connsiteY84-14506" fmla="*/ 1943773 h 2344739"/>
              <a:gd name="connsiteX85-14507" fmla="*/ 8368330 w 12193149"/>
              <a:gd name="connsiteY85-14508" fmla="*/ 1957815 h 2344739"/>
              <a:gd name="connsiteX86-14509" fmla="*/ 8354947 w 12193149"/>
              <a:gd name="connsiteY86-14510" fmla="*/ 1958009 h 2344739"/>
              <a:gd name="connsiteX87-14511" fmla="*/ 8321252 w 12193149"/>
              <a:gd name="connsiteY87-14512" fmla="*/ 1974587 h 2344739"/>
              <a:gd name="connsiteX88-14513" fmla="*/ 8315581 w 12193149"/>
              <a:gd name="connsiteY88-14514" fmla="*/ 1974913 h 2344739"/>
              <a:gd name="connsiteX89-14515" fmla="*/ 8296322 w 12193149"/>
              <a:gd name="connsiteY89-14516" fmla="*/ 1988808 h 2344739"/>
              <a:gd name="connsiteX90-14517" fmla="*/ 8285424 w 12193149"/>
              <a:gd name="connsiteY90-14518" fmla="*/ 1994631 h 2344739"/>
              <a:gd name="connsiteX91-14519" fmla="*/ 8284298 w 12193149"/>
              <a:gd name="connsiteY91-14520" fmla="*/ 1999074 h 2344739"/>
              <a:gd name="connsiteX92-14521" fmla="*/ 8267224 w 12193149"/>
              <a:gd name="connsiteY92-14522" fmla="*/ 2006249 h 2344739"/>
              <a:gd name="connsiteX93-14523" fmla="*/ 8264525 w 12193149"/>
              <a:gd name="connsiteY93-14524" fmla="*/ 2006019 h 2344739"/>
              <a:gd name="connsiteX94-14525" fmla="*/ 8253181 w 12193149"/>
              <a:gd name="connsiteY94-14526" fmla="*/ 2015862 h 2344739"/>
              <a:gd name="connsiteX95-14527" fmla="*/ 8246982 w 12193149"/>
              <a:gd name="connsiteY95-14528" fmla="*/ 2028854 h 2344739"/>
              <a:gd name="connsiteX96-14529" fmla="*/ 8091420 w 12193149"/>
              <a:gd name="connsiteY96-14530" fmla="*/ 2075015 h 2344739"/>
              <a:gd name="connsiteX97-14531" fmla="*/ 7906555 w 12193149"/>
              <a:gd name="connsiteY97-14532" fmla="*/ 2116988 h 2344739"/>
              <a:gd name="connsiteX98-14533" fmla="*/ 7719893 w 12193149"/>
              <a:gd name="connsiteY98-14534" fmla="*/ 2142703 h 2344739"/>
              <a:gd name="connsiteX99-14535" fmla="*/ 7615495 w 12193149"/>
              <a:gd name="connsiteY99-14536" fmla="*/ 2139232 h 2344739"/>
              <a:gd name="connsiteX100-14537" fmla="*/ 7528691 w 12193149"/>
              <a:gd name="connsiteY100-14538" fmla="*/ 2145060 h 2344739"/>
              <a:gd name="connsiteX101-14539" fmla="*/ 7520719 w 12193149"/>
              <a:gd name="connsiteY101-14540" fmla="*/ 2147613 h 2344739"/>
              <a:gd name="connsiteX102-14541" fmla="*/ 7508559 w 12193149"/>
              <a:gd name="connsiteY102-14542" fmla="*/ 2148948 h 2344739"/>
              <a:gd name="connsiteX103-14543" fmla="*/ 7508188 w 12193149"/>
              <a:gd name="connsiteY103-14544" fmla="*/ 2148621 h 2344739"/>
              <a:gd name="connsiteX104-14545" fmla="*/ 7496943 w 12193149"/>
              <a:gd name="connsiteY104-14546" fmla="*/ 2150573 h 2344739"/>
              <a:gd name="connsiteX105-14547" fmla="*/ 7406539 w 12193149"/>
              <a:gd name="connsiteY105-14548" fmla="*/ 2142468 h 2344739"/>
              <a:gd name="connsiteX106-14549" fmla="*/ 7219707 w 12193149"/>
              <a:gd name="connsiteY106-14550" fmla="*/ 2156680 h 2344739"/>
              <a:gd name="connsiteX107-14551" fmla="*/ 7202249 w 12193149"/>
              <a:gd name="connsiteY107-14552" fmla="*/ 2161230 h 2344739"/>
              <a:gd name="connsiteX108-14553" fmla="*/ 7198152 w 12193149"/>
              <a:gd name="connsiteY108-14554" fmla="*/ 2166588 h 2344739"/>
              <a:gd name="connsiteX109-14555" fmla="*/ 7171956 w 12193149"/>
              <a:gd name="connsiteY109-14556" fmla="*/ 2171236 h 2344739"/>
              <a:gd name="connsiteX110-14557" fmla="*/ 7098136 w 12193149"/>
              <a:gd name="connsiteY110-14558" fmla="*/ 2183464 h 2344739"/>
              <a:gd name="connsiteX111-14559" fmla="*/ 7019644 w 12193149"/>
              <a:gd name="connsiteY111-14560" fmla="*/ 2183090 h 2344739"/>
              <a:gd name="connsiteX112-14561" fmla="*/ 6905294 w 12193149"/>
              <a:gd name="connsiteY112-14562" fmla="*/ 2212596 h 2344739"/>
              <a:gd name="connsiteX113-14563" fmla="*/ 6709370 w 12193149"/>
              <a:gd name="connsiteY113-14564" fmla="*/ 2240551 h 2344739"/>
              <a:gd name="connsiteX114-14565" fmla="*/ 6550602 w 12193149"/>
              <a:gd name="connsiteY114-14566" fmla="*/ 2269327 h 2344739"/>
              <a:gd name="connsiteX115-14567" fmla="*/ 6318708 w 12193149"/>
              <a:gd name="connsiteY115-14568" fmla="*/ 2316127 h 2344739"/>
              <a:gd name="connsiteX116-14569" fmla="*/ 6169822 w 12193149"/>
              <a:gd name="connsiteY116-14570" fmla="*/ 2318214 h 2344739"/>
              <a:gd name="connsiteX117-14571" fmla="*/ 6074996 w 12193149"/>
              <a:gd name="connsiteY117-14572" fmla="*/ 2338676 h 2344739"/>
              <a:gd name="connsiteX118-14573" fmla="*/ 6069677 w 12193149"/>
              <a:gd name="connsiteY118-14574" fmla="*/ 2337139 h 2344739"/>
              <a:gd name="connsiteX119-14575" fmla="*/ 6049786 w 12193149"/>
              <a:gd name="connsiteY119-14576" fmla="*/ 2337822 h 2344739"/>
              <a:gd name="connsiteX120-14577" fmla="*/ 6042433 w 12193149"/>
              <a:gd name="connsiteY120-14578" fmla="*/ 2329473 h 2344739"/>
              <a:gd name="connsiteX121-14579" fmla="*/ 6011238 w 12193149"/>
              <a:gd name="connsiteY121-14580" fmla="*/ 2324380 h 2344739"/>
              <a:gd name="connsiteX122-14581" fmla="*/ 5958523 w 12193149"/>
              <a:gd name="connsiteY122-14582" fmla="*/ 2328024 h 2344739"/>
              <a:gd name="connsiteX123-14583" fmla="*/ 5760067 w 12193149"/>
              <a:gd name="connsiteY123-14584" fmla="*/ 2343716 h 2344739"/>
              <a:gd name="connsiteX124-14585" fmla="*/ 5628108 w 12193149"/>
              <a:gd name="connsiteY124-14586" fmla="*/ 2344739 h 2344739"/>
              <a:gd name="connsiteX125-14587" fmla="*/ 5472054 w 12193149"/>
              <a:gd name="connsiteY125-14588" fmla="*/ 2330719 h 2344739"/>
              <a:gd name="connsiteX126-14589" fmla="*/ 5433909 w 12193149"/>
              <a:gd name="connsiteY126-14590" fmla="*/ 2319466 h 2344739"/>
              <a:gd name="connsiteX127-14591" fmla="*/ 5382817 w 12193149"/>
              <a:gd name="connsiteY127-14592" fmla="*/ 2301764 h 2344739"/>
              <a:gd name="connsiteX128-14593" fmla="*/ 5262912 w 12193149"/>
              <a:gd name="connsiteY128-14594" fmla="*/ 2281347 h 2344739"/>
              <a:gd name="connsiteX129-14595" fmla="*/ 5224109 w 12193149"/>
              <a:gd name="connsiteY129-14596" fmla="*/ 2270223 h 2344739"/>
              <a:gd name="connsiteX130-14597" fmla="*/ 5175808 w 12193149"/>
              <a:gd name="connsiteY130-14598" fmla="*/ 2267233 h 2344739"/>
              <a:gd name="connsiteX131-14599" fmla="*/ 5157702 w 12193149"/>
              <a:gd name="connsiteY131-14600" fmla="*/ 2260010 h 2344739"/>
              <a:gd name="connsiteX132-14601" fmla="*/ 5143747 w 12193149"/>
              <a:gd name="connsiteY132-14602" fmla="*/ 2256610 h 2344739"/>
              <a:gd name="connsiteX133-14603" fmla="*/ 5140744 w 12193149"/>
              <a:gd name="connsiteY133-14604" fmla="*/ 2254509 h 2344739"/>
              <a:gd name="connsiteX134-14605" fmla="*/ 5122807 w 12193149"/>
              <a:gd name="connsiteY134-14606" fmla="*/ 2243656 h 2344739"/>
              <a:gd name="connsiteX135-14607" fmla="*/ 5066938 w 12193149"/>
              <a:gd name="connsiteY135-14608" fmla="*/ 2250227 h 2344739"/>
              <a:gd name="connsiteX136-14609" fmla="*/ 5012662 w 12193149"/>
              <a:gd name="connsiteY136-14610" fmla="*/ 2233846 h 2344739"/>
              <a:gd name="connsiteX137-14611" fmla="*/ 4841589 w 12193149"/>
              <a:gd name="connsiteY137-14612" fmla="*/ 2209829 h 2344739"/>
              <a:gd name="connsiteX138-14613" fmla="*/ 4763595 w 12193149"/>
              <a:gd name="connsiteY138-14614" fmla="*/ 2182061 h 2344739"/>
              <a:gd name="connsiteX139-14615" fmla="*/ 4724334 w 12193149"/>
              <a:gd name="connsiteY139-14616" fmla="*/ 2173047 h 2344739"/>
              <a:gd name="connsiteX140-14617" fmla="*/ 4722324 w 12193149"/>
              <a:gd name="connsiteY140-14618" fmla="*/ 2172298 h 2344739"/>
              <a:gd name="connsiteX141-14619" fmla="*/ 4723259 w 12193149"/>
              <a:gd name="connsiteY141-14620" fmla="*/ 2172087 h 2344739"/>
              <a:gd name="connsiteX142-14621" fmla="*/ 4718350 w 12193149"/>
              <a:gd name="connsiteY142-14622" fmla="*/ 2170817 h 2344739"/>
              <a:gd name="connsiteX143-14623" fmla="*/ 4722324 w 12193149"/>
              <a:gd name="connsiteY143-14624" fmla="*/ 2172298 h 2344739"/>
              <a:gd name="connsiteX144-14625" fmla="*/ 4716674 w 12193149"/>
              <a:gd name="connsiteY144-14626" fmla="*/ 2173573 h 2344739"/>
              <a:gd name="connsiteX145-14627" fmla="*/ 4516962 w 12193149"/>
              <a:gd name="connsiteY145-14628" fmla="*/ 2163671 h 2344739"/>
              <a:gd name="connsiteX146-14629" fmla="*/ 4429691 w 12193149"/>
              <a:gd name="connsiteY146-14630" fmla="*/ 2153020 h 2344739"/>
              <a:gd name="connsiteX147-14631" fmla="*/ 4364023 w 12193149"/>
              <a:gd name="connsiteY147-14632" fmla="*/ 2151674 h 2344739"/>
              <a:gd name="connsiteX148-14633" fmla="*/ 4318114 w 12193149"/>
              <a:gd name="connsiteY148-14634" fmla="*/ 2158289 h 2344739"/>
              <a:gd name="connsiteX149-14635" fmla="*/ 4316258 w 12193149"/>
              <a:gd name="connsiteY149-14636" fmla="*/ 2156948 h 2344739"/>
              <a:gd name="connsiteX150-14637" fmla="*/ 4296292 w 12193149"/>
              <a:gd name="connsiteY150-14638" fmla="*/ 2155069 h 2344739"/>
              <a:gd name="connsiteX151-14639" fmla="*/ 4291212 w 12193149"/>
              <a:gd name="connsiteY151-14640" fmla="*/ 2157986 h 2344739"/>
              <a:gd name="connsiteX152-14641" fmla="*/ 4277290 w 12193149"/>
              <a:gd name="connsiteY152-14642" fmla="*/ 2157740 h 2344739"/>
              <a:gd name="connsiteX153-14643" fmla="*/ 4249265 w 12193149"/>
              <a:gd name="connsiteY153-14644" fmla="*/ 2160064 h 2344739"/>
              <a:gd name="connsiteX154-14645" fmla="*/ 4203199 w 12193149"/>
              <a:gd name="connsiteY154-14646" fmla="*/ 2157269 h 2344739"/>
              <a:gd name="connsiteX155-14647" fmla="*/ 4202893 w 12193149"/>
              <a:gd name="connsiteY155-14648" fmla="*/ 2156010 h 2344739"/>
              <a:gd name="connsiteX156-14649" fmla="*/ 4192396 w 12193149"/>
              <a:gd name="connsiteY156-14650" fmla="*/ 2150376 h 2344739"/>
              <a:gd name="connsiteX157-14651" fmla="*/ 4143893 w 12193149"/>
              <a:gd name="connsiteY157-14652" fmla="*/ 2134511 h 2344739"/>
              <a:gd name="connsiteX158-14653" fmla="*/ 4084245 w 12193149"/>
              <a:gd name="connsiteY158-14654" fmla="*/ 2107978 h 2344739"/>
              <a:gd name="connsiteX159-14655" fmla="*/ 4075694 w 12193149"/>
              <a:gd name="connsiteY159-14656" fmla="*/ 2107143 h 2344739"/>
              <a:gd name="connsiteX160-14657" fmla="*/ 4075575 w 12193149"/>
              <a:gd name="connsiteY160-14658" fmla="*/ 2106844 h 2344739"/>
              <a:gd name="connsiteX161-14659" fmla="*/ 4066658 w 12193149"/>
              <a:gd name="connsiteY161-14660" fmla="*/ 2105400 h 2344739"/>
              <a:gd name="connsiteX162-14661" fmla="*/ 4060102 w 12193149"/>
              <a:gd name="connsiteY162-14662" fmla="*/ 2105618 h 2344739"/>
              <a:gd name="connsiteX163-14663" fmla="*/ 4043512 w 12193149"/>
              <a:gd name="connsiteY163-14664" fmla="*/ 2103997 h 2344739"/>
              <a:gd name="connsiteX164-14665" fmla="*/ 4038145 w 12193149"/>
              <a:gd name="connsiteY164-14666" fmla="*/ 2101563 h 2344739"/>
              <a:gd name="connsiteX165-14667" fmla="*/ 4036511 w 12193149"/>
              <a:gd name="connsiteY165-14668" fmla="*/ 2097896 h 2344739"/>
              <a:gd name="connsiteX166-14669" fmla="*/ 4034926 w 12193149"/>
              <a:gd name="connsiteY166-14670" fmla="*/ 2098131 h 2344739"/>
              <a:gd name="connsiteX167-14671" fmla="*/ 4005686 w 12193149"/>
              <a:gd name="connsiteY167-14672" fmla="*/ 2085563 h 2344739"/>
              <a:gd name="connsiteX168-14673" fmla="*/ 3937994 w 12193149"/>
              <a:gd name="connsiteY168-14674" fmla="*/ 2068106 h 2344739"/>
              <a:gd name="connsiteX169-14675" fmla="*/ 3898423 w 12193149"/>
              <a:gd name="connsiteY169-14676" fmla="*/ 2062451 h 2344739"/>
              <a:gd name="connsiteX170-14677" fmla="*/ 3790908 w 12193149"/>
              <a:gd name="connsiteY170-14678" fmla="*/ 2042213 h 2344739"/>
              <a:gd name="connsiteX171-14679" fmla="*/ 3683661 w 12193149"/>
              <a:gd name="connsiteY171-14680" fmla="*/ 2018290 h 2344739"/>
              <a:gd name="connsiteX172-14681" fmla="*/ 3611183 w 12193149"/>
              <a:gd name="connsiteY172-14682" fmla="*/ 1986019 h 2344739"/>
              <a:gd name="connsiteX173-14683" fmla="*/ 3605003 w 12193149"/>
              <a:gd name="connsiteY173-14684" fmla="*/ 1987381 h 2344739"/>
              <a:gd name="connsiteX174-14685" fmla="*/ 3595884 w 12193149"/>
              <a:gd name="connsiteY174-14686" fmla="*/ 1987545 h 2344739"/>
              <a:gd name="connsiteX175-14687" fmla="*/ 3595649 w 12193149"/>
              <a:gd name="connsiteY175-14688" fmla="*/ 1987276 h 2344739"/>
              <a:gd name="connsiteX176-14689" fmla="*/ 3587126 w 12193149"/>
              <a:gd name="connsiteY176-14690" fmla="*/ 1987966 h 2344739"/>
              <a:gd name="connsiteX177-14691" fmla="*/ 3537283 w 12193149"/>
              <a:gd name="connsiteY177-14692" fmla="*/ 1978267 h 2344739"/>
              <a:gd name="connsiteX178-14693" fmla="*/ 3474371 w 12193149"/>
              <a:gd name="connsiteY178-14694" fmla="*/ 1974606 h 2344739"/>
              <a:gd name="connsiteX179-14695" fmla="*/ 3401876 w 12193149"/>
              <a:gd name="connsiteY179-14696" fmla="*/ 1962558 h 2344739"/>
              <a:gd name="connsiteX180-14697" fmla="*/ 3365036 w 12193149"/>
              <a:gd name="connsiteY180-14698" fmla="*/ 1979510 h 2344739"/>
              <a:gd name="connsiteX181-14699" fmla="*/ 3345174 w 12193149"/>
              <a:gd name="connsiteY181-14700" fmla="*/ 1981192 h 2344739"/>
              <a:gd name="connsiteX182-14701" fmla="*/ 3342846 w 12193149"/>
              <a:gd name="connsiteY182-14702" fmla="*/ 1980217 h 2344739"/>
              <a:gd name="connsiteX183-14703" fmla="*/ 3263504 w 12193149"/>
              <a:gd name="connsiteY183-14704" fmla="*/ 1986094 h 2344739"/>
              <a:gd name="connsiteX184-14705" fmla="*/ 3143704 w 12193149"/>
              <a:gd name="connsiteY184-14706" fmla="*/ 1993869 h 2344739"/>
              <a:gd name="connsiteX185-14707" fmla="*/ 3031439 w 12193149"/>
              <a:gd name="connsiteY185-14708" fmla="*/ 1996512 h 2344739"/>
              <a:gd name="connsiteX186-14709" fmla="*/ 2782717 w 12193149"/>
              <a:gd name="connsiteY186-14710" fmla="*/ 2018333 h 2344739"/>
              <a:gd name="connsiteX187-14711" fmla="*/ 2647675 w 12193149"/>
              <a:gd name="connsiteY187-14712" fmla="*/ 2028869 h 2344739"/>
              <a:gd name="connsiteX188-14713" fmla="*/ 2569176 w 12193149"/>
              <a:gd name="connsiteY188-14714" fmla="*/ 2002628 h 2344739"/>
              <a:gd name="connsiteX189-14715" fmla="*/ 2444403 w 12193149"/>
              <a:gd name="connsiteY189-14716" fmla="*/ 2016529 h 2344739"/>
              <a:gd name="connsiteX190-14717" fmla="*/ 2316260 w 12193149"/>
              <a:gd name="connsiteY190-14718" fmla="*/ 2024996 h 2344739"/>
              <a:gd name="connsiteX191-14719" fmla="*/ 2209726 w 12193149"/>
              <a:gd name="connsiteY191-14720" fmla="*/ 2019763 h 2344739"/>
              <a:gd name="connsiteX192-14721" fmla="*/ 2095813 w 12193149"/>
              <a:gd name="connsiteY192-14722" fmla="*/ 2003052 h 2344739"/>
              <a:gd name="connsiteX193-14723" fmla="*/ 1998504 w 12193149"/>
              <a:gd name="connsiteY193-14724" fmla="*/ 1995032 h 2344739"/>
              <a:gd name="connsiteX194-14725" fmla="*/ 1929320 w 12193149"/>
              <a:gd name="connsiteY194-14726" fmla="*/ 2016977 h 2344739"/>
              <a:gd name="connsiteX195-14727" fmla="*/ 1922798 w 12193149"/>
              <a:gd name="connsiteY195-14728" fmla="*/ 2012146 h 2344739"/>
              <a:gd name="connsiteX196-14729" fmla="*/ 1874228 w 12193149"/>
              <a:gd name="connsiteY196-14730" fmla="*/ 2013741 h 2344739"/>
              <a:gd name="connsiteX197-14731" fmla="*/ 1787803 w 12193149"/>
              <a:gd name="connsiteY197-14732" fmla="*/ 2041363 h 2344739"/>
              <a:gd name="connsiteX198-14733" fmla="*/ 1739352 w 12193149"/>
              <a:gd name="connsiteY198-14734" fmla="*/ 2036312 h 2344739"/>
              <a:gd name="connsiteX199-14735" fmla="*/ 1676219 w 12193149"/>
              <a:gd name="connsiteY199-14736" fmla="*/ 2019963 h 2344739"/>
              <a:gd name="connsiteX200-14737" fmla="*/ 1609817 w 12193149"/>
              <a:gd name="connsiteY200-14738" fmla="*/ 2013066 h 2344739"/>
              <a:gd name="connsiteX201-14739" fmla="*/ 1497258 w 12193149"/>
              <a:gd name="connsiteY201-14740" fmla="*/ 1987476 h 2344739"/>
              <a:gd name="connsiteX202-14741" fmla="*/ 1151127 w 12193149"/>
              <a:gd name="connsiteY202-14742" fmla="*/ 1938041 h 2344739"/>
              <a:gd name="connsiteX203-14743" fmla="*/ 859417 w 12193149"/>
              <a:gd name="connsiteY203-14744" fmla="*/ 1928608 h 2344739"/>
              <a:gd name="connsiteX204-14745" fmla="*/ 838688 w 12193149"/>
              <a:gd name="connsiteY204-14746" fmla="*/ 1929821 h 2344739"/>
              <a:gd name="connsiteX205-14747" fmla="*/ 817957 w 12193149"/>
              <a:gd name="connsiteY205-14748" fmla="*/ 1927857 h 2344739"/>
              <a:gd name="connsiteX206-14749" fmla="*/ 812654 w 12193149"/>
              <a:gd name="connsiteY206-14750" fmla="*/ 1930751 h 2344739"/>
              <a:gd name="connsiteX207-14751" fmla="*/ 721195 w 12193149"/>
              <a:gd name="connsiteY207-14752" fmla="*/ 1929661 h 2344739"/>
              <a:gd name="connsiteX208-14753" fmla="*/ 720890 w 12193149"/>
              <a:gd name="connsiteY208-14754" fmla="*/ 1928399 h 2344739"/>
              <a:gd name="connsiteX209-14755" fmla="*/ 710023 w 12193149"/>
              <a:gd name="connsiteY209-14756" fmla="*/ 1922722 h 2344739"/>
              <a:gd name="connsiteX210-14757" fmla="*/ 597940 w 12193149"/>
              <a:gd name="connsiteY210-14758" fmla="*/ 1879864 h 2344739"/>
              <a:gd name="connsiteX211-14759" fmla="*/ 579683 w 12193149"/>
              <a:gd name="connsiteY211-14760" fmla="*/ 1877212 h 2344739"/>
              <a:gd name="connsiteX212-14761" fmla="*/ 572865 w 12193149"/>
              <a:gd name="connsiteY212-14762" fmla="*/ 1877401 h 2344739"/>
              <a:gd name="connsiteX213-14763" fmla="*/ 446247 w 12193149"/>
              <a:gd name="connsiteY213-14764" fmla="*/ 1839371 h 2344739"/>
              <a:gd name="connsiteX214-14765" fmla="*/ 405163 w 12193149"/>
              <a:gd name="connsiteY214-14766" fmla="*/ 1833548 h 2344739"/>
              <a:gd name="connsiteX215-14767" fmla="*/ 293583 w 12193149"/>
              <a:gd name="connsiteY215-14768" fmla="*/ 1812852 h 2344739"/>
              <a:gd name="connsiteX216-14769" fmla="*/ 119529 w 12193149"/>
              <a:gd name="connsiteY216-14770" fmla="*/ 1761047 h 2344739"/>
              <a:gd name="connsiteX217-14771" fmla="*/ 16674 w 12193149"/>
              <a:gd name="connsiteY217-14772" fmla="*/ 1758191 h 2344739"/>
              <a:gd name="connsiteX218-14773" fmla="*/ 1150 w 12193149"/>
              <a:gd name="connsiteY218-14774" fmla="*/ 1752722 h 2344739"/>
              <a:gd name="connsiteX219-14775" fmla="*/ 1148 w 12193149"/>
              <a:gd name="connsiteY219-14776" fmla="*/ 222213 h 2344739"/>
              <a:gd name="connsiteX220-14777" fmla="*/ 1148 w 12193149"/>
              <a:gd name="connsiteY220-14778" fmla="*/ 0 h 2344739"/>
              <a:gd name="connsiteX0-14779" fmla="*/ 1148 w 12193149"/>
              <a:gd name="connsiteY0-14780" fmla="*/ 0 h 2344739"/>
              <a:gd name="connsiteX1-14781" fmla="*/ 12193148 w 12193149"/>
              <a:gd name="connsiteY1-14782" fmla="*/ 0 h 2344739"/>
              <a:gd name="connsiteX2-14783" fmla="*/ 12193148 w 12193149"/>
              <a:gd name="connsiteY2-14784" fmla="*/ 222213 h 2344739"/>
              <a:gd name="connsiteX3-14785" fmla="*/ 12193148 w 12193149"/>
              <a:gd name="connsiteY3-14786" fmla="*/ 389190 h 2344739"/>
              <a:gd name="connsiteX4-14787" fmla="*/ 12193149 w 12193149"/>
              <a:gd name="connsiteY4-14788" fmla="*/ 579739 h 2344739"/>
              <a:gd name="connsiteX5-14789" fmla="*/ 12185986 w 12193149"/>
              <a:gd name="connsiteY5-14790" fmla="*/ 584189 h 2344739"/>
              <a:gd name="connsiteX6-14791" fmla="*/ 12156363 w 12193149"/>
              <a:gd name="connsiteY6-14792" fmla="*/ 597366 h 2344739"/>
              <a:gd name="connsiteX7-14793" fmla="*/ 12139215 w 12193149"/>
              <a:gd name="connsiteY7-14794" fmla="*/ 623179 h 2344739"/>
              <a:gd name="connsiteX8-14795" fmla="*/ 12126327 w 12193149"/>
              <a:gd name="connsiteY8-14796" fmla="*/ 624690 h 2344739"/>
              <a:gd name="connsiteX9-14797" fmla="*/ 12124007 w 12193149"/>
              <a:gd name="connsiteY9-14798" fmla="*/ 624794 h 2344739"/>
              <a:gd name="connsiteX10-14799" fmla="*/ 12116854 w 12193149"/>
              <a:gd name="connsiteY10-14800" fmla="*/ 628608 h 2344739"/>
              <a:gd name="connsiteX11-14801" fmla="*/ 12099497 w 12193149"/>
              <a:gd name="connsiteY11-14802" fmla="*/ 628139 h 2344739"/>
              <a:gd name="connsiteX12-14803" fmla="*/ 12087073 w 12193149"/>
              <a:gd name="connsiteY12-14804" fmla="*/ 636341 h 2344739"/>
              <a:gd name="connsiteX13-14805" fmla="*/ 12031073 w 12193149"/>
              <a:gd name="connsiteY13-14806" fmla="*/ 680009 h 2344739"/>
              <a:gd name="connsiteX14-14807" fmla="*/ 11995833 w 12193149"/>
              <a:gd name="connsiteY14-14808" fmla="*/ 703458 h 2344739"/>
              <a:gd name="connsiteX15-14809" fmla="*/ 11979717 w 12193149"/>
              <a:gd name="connsiteY15-14810" fmla="*/ 708161 h 2344739"/>
              <a:gd name="connsiteX16-14811" fmla="*/ 11959046 w 12193149"/>
              <a:gd name="connsiteY16-14812" fmla="*/ 717558 h 2344739"/>
              <a:gd name="connsiteX17-14813" fmla="*/ 11920454 w 12193149"/>
              <a:gd name="connsiteY17-14814" fmla="*/ 730883 h 2344739"/>
              <a:gd name="connsiteX18-14815" fmla="*/ 11903656 w 12193149"/>
              <a:gd name="connsiteY18-14816" fmla="*/ 742426 h 2344739"/>
              <a:gd name="connsiteX19-14817" fmla="*/ 11895048 w 12193149"/>
              <a:gd name="connsiteY19-14818" fmla="*/ 744791 h 2344739"/>
              <a:gd name="connsiteX20-14819" fmla="*/ 11891968 w 12193149"/>
              <a:gd name="connsiteY20-14820" fmla="*/ 755729 h 2344739"/>
              <a:gd name="connsiteX21-14821" fmla="*/ 11870776 w 12193149"/>
              <a:gd name="connsiteY21-14822" fmla="*/ 777816 h 2344739"/>
              <a:gd name="connsiteX22-14823" fmla="*/ 11813376 w 12193149"/>
              <a:gd name="connsiteY22-14824" fmla="*/ 797659 h 2344739"/>
              <a:gd name="connsiteX23-14825" fmla="*/ 11749767 w 12193149"/>
              <a:gd name="connsiteY23-14826" fmla="*/ 872002 h 2344739"/>
              <a:gd name="connsiteX24-14827" fmla="*/ 11590693 w 12193149"/>
              <a:gd name="connsiteY24-14828" fmla="*/ 963777 h 2344739"/>
              <a:gd name="connsiteX25-14829" fmla="*/ 11506817 w 12193149"/>
              <a:gd name="connsiteY25-14830" fmla="*/ 1033623 h 2344739"/>
              <a:gd name="connsiteX26-14831" fmla="*/ 11280332 w 12193149"/>
              <a:gd name="connsiteY26-14832" fmla="*/ 1223571 h 2344739"/>
              <a:gd name="connsiteX27-14833" fmla="*/ 11228309 w 12193149"/>
              <a:gd name="connsiteY27-14834" fmla="*/ 1276236 h 2344739"/>
              <a:gd name="connsiteX28-14835" fmla="*/ 11218087 w 12193149"/>
              <a:gd name="connsiteY28-14836" fmla="*/ 1275961 h 2344739"/>
              <a:gd name="connsiteX29-14837" fmla="*/ 11217184 w 12193149"/>
              <a:gd name="connsiteY29-14838" fmla="*/ 1275018 h 2344739"/>
              <a:gd name="connsiteX30-14839" fmla="*/ 11188885 w 12193149"/>
              <a:gd name="connsiteY30-14840" fmla="*/ 1292383 h 2344739"/>
              <a:gd name="connsiteX31-14841" fmla="*/ 11184501 w 12193149"/>
              <a:gd name="connsiteY31-14842" fmla="*/ 1292525 h 2344739"/>
              <a:gd name="connsiteX32-14843" fmla="*/ 11166854 w 12193149"/>
              <a:gd name="connsiteY32-14844" fmla="*/ 1306612 h 2344739"/>
              <a:gd name="connsiteX33-14845" fmla="*/ 11157311 w 12193149"/>
              <a:gd name="connsiteY33-14846" fmla="*/ 1312414 h 2344739"/>
              <a:gd name="connsiteX34-14847" fmla="*/ 11155496 w 12193149"/>
              <a:gd name="connsiteY34-14848" fmla="*/ 1317097 h 2344739"/>
              <a:gd name="connsiteX35-14849" fmla="*/ 11140961 w 12193149"/>
              <a:gd name="connsiteY35-14850" fmla="*/ 1324115 h 2344739"/>
              <a:gd name="connsiteX36-14851" fmla="*/ 11138961 w 12193149"/>
              <a:gd name="connsiteY36-14852" fmla="*/ 1323772 h 2344739"/>
              <a:gd name="connsiteX37-14853" fmla="*/ 11128208 w 12193149"/>
              <a:gd name="connsiteY37-14854" fmla="*/ 1333832 h 2344739"/>
              <a:gd name="connsiteX38-14855" fmla="*/ 11120691 w 12193149"/>
              <a:gd name="connsiteY38-14856" fmla="*/ 1347424 h 2344739"/>
              <a:gd name="connsiteX39-14857" fmla="*/ 10894683 w 12193149"/>
              <a:gd name="connsiteY39-14858" fmla="*/ 1473399 h 2344739"/>
              <a:gd name="connsiteX40-14859" fmla="*/ 10773300 w 12193149"/>
              <a:gd name="connsiteY40-14860" fmla="*/ 1523191 h 2344739"/>
              <a:gd name="connsiteX41-14861" fmla="*/ 10627668 w 12193149"/>
              <a:gd name="connsiteY41-14862" fmla="*/ 1559229 h 2344739"/>
              <a:gd name="connsiteX42-14863" fmla="*/ 10581895 w 12193149"/>
              <a:gd name="connsiteY42-14864" fmla="*/ 1568689 h 2344739"/>
              <a:gd name="connsiteX43-14865" fmla="*/ 10547790 w 12193149"/>
              <a:gd name="connsiteY43-14866" fmla="*/ 1598423 h 2344739"/>
              <a:gd name="connsiteX44-14867" fmla="*/ 10529643 w 12193149"/>
              <a:gd name="connsiteY44-14868" fmla="*/ 1596907 h 2344739"/>
              <a:gd name="connsiteX45-14869" fmla="*/ 10526446 w 12193149"/>
              <a:gd name="connsiteY45-14870" fmla="*/ 1596411 h 2344739"/>
              <a:gd name="connsiteX46-14871" fmla="*/ 10515129 w 12193149"/>
              <a:gd name="connsiteY46-14872" fmla="*/ 1599537 h 2344739"/>
              <a:gd name="connsiteX47-14873" fmla="*/ 10491735 w 12193149"/>
              <a:gd name="connsiteY47-14874" fmla="*/ 1594156 h 2344739"/>
              <a:gd name="connsiteX48-14875" fmla="*/ 10471418 w 12193149"/>
              <a:gd name="connsiteY48-14876" fmla="*/ 1601693 h 2344739"/>
              <a:gd name="connsiteX49-14877" fmla="*/ 10377042 w 12193149"/>
              <a:gd name="connsiteY49-14878" fmla="*/ 1644598 h 2344739"/>
              <a:gd name="connsiteX50-14879" fmla="*/ 10319338 w 12193149"/>
              <a:gd name="connsiteY50-14880" fmla="*/ 1666221 h 2344739"/>
              <a:gd name="connsiteX51-14881" fmla="*/ 10295467 w 12193149"/>
              <a:gd name="connsiteY51-14882" fmla="*/ 1668079 h 2344739"/>
              <a:gd name="connsiteX52-14883" fmla="*/ 10263443 w 12193149"/>
              <a:gd name="connsiteY52-14884" fmla="*/ 1674948 h 2344739"/>
              <a:gd name="connsiteX53-14885" fmla="*/ 10205418 w 12193149"/>
              <a:gd name="connsiteY53-14886" fmla="*/ 1682149 h 2344739"/>
              <a:gd name="connsiteX54-14887" fmla="*/ 10177759 w 12193149"/>
              <a:gd name="connsiteY54-14888" fmla="*/ 1692943 h 2344739"/>
              <a:gd name="connsiteX55-14889" fmla="*/ 10165070 w 12193149"/>
              <a:gd name="connsiteY55-14890" fmla="*/ 1693739 h 2344739"/>
              <a:gd name="connsiteX56-14891" fmla="*/ 10156308 w 12193149"/>
              <a:gd name="connsiteY56-14892" fmla="*/ 1707487 h 2344739"/>
              <a:gd name="connsiteX57-14893" fmla="*/ 10118267 w 12193149"/>
              <a:gd name="connsiteY57-14894" fmla="*/ 1731142 h 2344739"/>
              <a:gd name="connsiteX58-14895" fmla="*/ 10083317 w 12193149"/>
              <a:gd name="connsiteY58-14896" fmla="*/ 1743296 h 2344739"/>
              <a:gd name="connsiteX59-14897" fmla="*/ 10040388 w 12193149"/>
              <a:gd name="connsiteY59-14898" fmla="*/ 1741632 h 2344739"/>
              <a:gd name="connsiteX60-14899" fmla="*/ 9961167 w 12193149"/>
              <a:gd name="connsiteY60-14900" fmla="*/ 1757147 h 2344739"/>
              <a:gd name="connsiteX61-14901" fmla="*/ 9848940 w 12193149"/>
              <a:gd name="connsiteY61-14902" fmla="*/ 1763915 h 2344739"/>
              <a:gd name="connsiteX62-14903" fmla="*/ 9729457 w 12193149"/>
              <a:gd name="connsiteY62-14904" fmla="*/ 1784122 h 2344739"/>
              <a:gd name="connsiteX63-14905" fmla="*/ 9613704 w 12193149"/>
              <a:gd name="connsiteY63-14906" fmla="*/ 1812371 h 2344739"/>
              <a:gd name="connsiteX64-14907" fmla="*/ 9338590 w 12193149"/>
              <a:gd name="connsiteY64-14908" fmla="*/ 1869293 h 2344739"/>
              <a:gd name="connsiteX65-14909" fmla="*/ 9232518 w 12193149"/>
              <a:gd name="connsiteY65-14910" fmla="*/ 1893149 h 2344739"/>
              <a:gd name="connsiteX66-14911" fmla="*/ 9156690 w 12193149"/>
              <a:gd name="connsiteY66-14912" fmla="*/ 1903228 h 2344739"/>
              <a:gd name="connsiteX67-14913" fmla="*/ 9054601 w 12193149"/>
              <a:gd name="connsiteY67-14914" fmla="*/ 1910755 h 2344739"/>
              <a:gd name="connsiteX68-14915" fmla="*/ 9006634 w 12193149"/>
              <a:gd name="connsiteY68-14916" fmla="*/ 1914040 h 2344739"/>
              <a:gd name="connsiteX69-14917" fmla="*/ 9006349 w 12193149"/>
              <a:gd name="connsiteY69-14918" fmla="*/ 1913800 h 2344739"/>
              <a:gd name="connsiteX70-14919" fmla="*/ 8997380 w 12193149"/>
              <a:gd name="connsiteY70-14920" fmla="*/ 1915011 h 2344739"/>
              <a:gd name="connsiteX71-14921" fmla="*/ 8991542 w 12193149"/>
              <a:gd name="connsiteY71-14922" fmla="*/ 1917072 h 2344739"/>
              <a:gd name="connsiteX72-14923" fmla="*/ 8975485 w 12193149"/>
              <a:gd name="connsiteY72-14924" fmla="*/ 1920298 h 2344739"/>
              <a:gd name="connsiteX73-14925" fmla="*/ 8969159 w 12193149"/>
              <a:gd name="connsiteY73-14926" fmla="*/ 1919598 h 2344739"/>
              <a:gd name="connsiteX74-14927" fmla="*/ 8964196 w 12193149"/>
              <a:gd name="connsiteY74-14928" fmla="*/ 1917373 h 2344739"/>
              <a:gd name="connsiteX75-14929" fmla="*/ 8930136 w 12193149"/>
              <a:gd name="connsiteY75-14930" fmla="*/ 1914185 h 2344739"/>
              <a:gd name="connsiteX76-14931" fmla="*/ 8753592 w 12193149"/>
              <a:gd name="connsiteY76-14932" fmla="*/ 1933417 h 2344739"/>
              <a:gd name="connsiteX77-14933" fmla="*/ 8708995 w 12193149"/>
              <a:gd name="connsiteY77-14934" fmla="*/ 1935518 h 2344739"/>
              <a:gd name="connsiteX78-14935" fmla="*/ 8597219 w 12193149"/>
              <a:gd name="connsiteY78-14936" fmla="*/ 1944090 h 2344739"/>
              <a:gd name="connsiteX79-14937" fmla="*/ 8526378 w 12193149"/>
              <a:gd name="connsiteY79-14938" fmla="*/ 1929248 h 2344739"/>
              <a:gd name="connsiteX80-14939" fmla="*/ 8512131 w 12193149"/>
              <a:gd name="connsiteY80-14940" fmla="*/ 1935163 h 2344739"/>
              <a:gd name="connsiteX81-14941" fmla="*/ 8507315 w 12193149"/>
              <a:gd name="connsiteY81-14942" fmla="*/ 1938164 h 2344739"/>
              <a:gd name="connsiteX82-14943" fmla="*/ 8499116 w 12193149"/>
              <a:gd name="connsiteY82-14944" fmla="*/ 1940902 h 2344739"/>
              <a:gd name="connsiteX83-14945" fmla="*/ 8498742 w 12193149"/>
              <a:gd name="connsiteY83-14946" fmla="*/ 1940723 h 2344739"/>
              <a:gd name="connsiteX84-14947" fmla="*/ 8491397 w 12193149"/>
              <a:gd name="connsiteY84-14948" fmla="*/ 1943773 h 2344739"/>
              <a:gd name="connsiteX85-14949" fmla="*/ 8368330 w 12193149"/>
              <a:gd name="connsiteY85-14950" fmla="*/ 1957815 h 2344739"/>
              <a:gd name="connsiteX86-14951" fmla="*/ 8354947 w 12193149"/>
              <a:gd name="connsiteY86-14952" fmla="*/ 1958009 h 2344739"/>
              <a:gd name="connsiteX87-14953" fmla="*/ 8321252 w 12193149"/>
              <a:gd name="connsiteY87-14954" fmla="*/ 1974587 h 2344739"/>
              <a:gd name="connsiteX88-14955" fmla="*/ 8315581 w 12193149"/>
              <a:gd name="connsiteY88-14956" fmla="*/ 1974913 h 2344739"/>
              <a:gd name="connsiteX89-14957" fmla="*/ 8296322 w 12193149"/>
              <a:gd name="connsiteY89-14958" fmla="*/ 1988808 h 2344739"/>
              <a:gd name="connsiteX90-14959" fmla="*/ 8285424 w 12193149"/>
              <a:gd name="connsiteY90-14960" fmla="*/ 1994631 h 2344739"/>
              <a:gd name="connsiteX91-14961" fmla="*/ 8284298 w 12193149"/>
              <a:gd name="connsiteY91-14962" fmla="*/ 1999074 h 2344739"/>
              <a:gd name="connsiteX92-14963" fmla="*/ 8267224 w 12193149"/>
              <a:gd name="connsiteY92-14964" fmla="*/ 2006249 h 2344739"/>
              <a:gd name="connsiteX93-14965" fmla="*/ 8264525 w 12193149"/>
              <a:gd name="connsiteY93-14966" fmla="*/ 2006019 h 2344739"/>
              <a:gd name="connsiteX94-14967" fmla="*/ 8253181 w 12193149"/>
              <a:gd name="connsiteY94-14968" fmla="*/ 2015862 h 2344739"/>
              <a:gd name="connsiteX95-14969" fmla="*/ 8246982 w 12193149"/>
              <a:gd name="connsiteY95-14970" fmla="*/ 2028854 h 2344739"/>
              <a:gd name="connsiteX96-14971" fmla="*/ 8091420 w 12193149"/>
              <a:gd name="connsiteY96-14972" fmla="*/ 2075015 h 2344739"/>
              <a:gd name="connsiteX97-14973" fmla="*/ 7906555 w 12193149"/>
              <a:gd name="connsiteY97-14974" fmla="*/ 2116988 h 2344739"/>
              <a:gd name="connsiteX98-14975" fmla="*/ 7719893 w 12193149"/>
              <a:gd name="connsiteY98-14976" fmla="*/ 2142703 h 2344739"/>
              <a:gd name="connsiteX99-14977" fmla="*/ 7615495 w 12193149"/>
              <a:gd name="connsiteY99-14978" fmla="*/ 2139232 h 2344739"/>
              <a:gd name="connsiteX100-14979" fmla="*/ 7528691 w 12193149"/>
              <a:gd name="connsiteY100-14980" fmla="*/ 2145060 h 2344739"/>
              <a:gd name="connsiteX101-14981" fmla="*/ 7520719 w 12193149"/>
              <a:gd name="connsiteY101-14982" fmla="*/ 2147613 h 2344739"/>
              <a:gd name="connsiteX102-14983" fmla="*/ 7508559 w 12193149"/>
              <a:gd name="connsiteY102-14984" fmla="*/ 2148948 h 2344739"/>
              <a:gd name="connsiteX103-14985" fmla="*/ 7508188 w 12193149"/>
              <a:gd name="connsiteY103-14986" fmla="*/ 2148621 h 2344739"/>
              <a:gd name="connsiteX104-14987" fmla="*/ 7496943 w 12193149"/>
              <a:gd name="connsiteY104-14988" fmla="*/ 2150573 h 2344739"/>
              <a:gd name="connsiteX105-14989" fmla="*/ 7406539 w 12193149"/>
              <a:gd name="connsiteY105-14990" fmla="*/ 2142468 h 2344739"/>
              <a:gd name="connsiteX106-14991" fmla="*/ 7219707 w 12193149"/>
              <a:gd name="connsiteY106-14992" fmla="*/ 2156680 h 2344739"/>
              <a:gd name="connsiteX107-14993" fmla="*/ 7202249 w 12193149"/>
              <a:gd name="connsiteY107-14994" fmla="*/ 2161230 h 2344739"/>
              <a:gd name="connsiteX108-14995" fmla="*/ 7198152 w 12193149"/>
              <a:gd name="connsiteY108-14996" fmla="*/ 2166588 h 2344739"/>
              <a:gd name="connsiteX109-14997" fmla="*/ 7171956 w 12193149"/>
              <a:gd name="connsiteY109-14998" fmla="*/ 2171236 h 2344739"/>
              <a:gd name="connsiteX110-14999" fmla="*/ 7098136 w 12193149"/>
              <a:gd name="connsiteY110-15000" fmla="*/ 2183464 h 2344739"/>
              <a:gd name="connsiteX111-15001" fmla="*/ 7019644 w 12193149"/>
              <a:gd name="connsiteY111-15002" fmla="*/ 2183090 h 2344739"/>
              <a:gd name="connsiteX112-15003" fmla="*/ 6905294 w 12193149"/>
              <a:gd name="connsiteY112-15004" fmla="*/ 2212596 h 2344739"/>
              <a:gd name="connsiteX113-15005" fmla="*/ 6709370 w 12193149"/>
              <a:gd name="connsiteY113-15006" fmla="*/ 2240551 h 2344739"/>
              <a:gd name="connsiteX114-15007" fmla="*/ 6550602 w 12193149"/>
              <a:gd name="connsiteY114-15008" fmla="*/ 2269327 h 2344739"/>
              <a:gd name="connsiteX115-15009" fmla="*/ 6318708 w 12193149"/>
              <a:gd name="connsiteY115-15010" fmla="*/ 2316127 h 2344739"/>
              <a:gd name="connsiteX116-15011" fmla="*/ 6169822 w 12193149"/>
              <a:gd name="connsiteY116-15012" fmla="*/ 2318214 h 2344739"/>
              <a:gd name="connsiteX117-15013" fmla="*/ 6074996 w 12193149"/>
              <a:gd name="connsiteY117-15014" fmla="*/ 2338676 h 2344739"/>
              <a:gd name="connsiteX118-15015" fmla="*/ 6069677 w 12193149"/>
              <a:gd name="connsiteY118-15016" fmla="*/ 2337139 h 2344739"/>
              <a:gd name="connsiteX119-15017" fmla="*/ 6049786 w 12193149"/>
              <a:gd name="connsiteY119-15018" fmla="*/ 2337822 h 2344739"/>
              <a:gd name="connsiteX120-15019" fmla="*/ 6042433 w 12193149"/>
              <a:gd name="connsiteY120-15020" fmla="*/ 2329473 h 2344739"/>
              <a:gd name="connsiteX121-15021" fmla="*/ 6011238 w 12193149"/>
              <a:gd name="connsiteY121-15022" fmla="*/ 2324380 h 2344739"/>
              <a:gd name="connsiteX122-15023" fmla="*/ 5958523 w 12193149"/>
              <a:gd name="connsiteY122-15024" fmla="*/ 2328024 h 2344739"/>
              <a:gd name="connsiteX123-15025" fmla="*/ 5760067 w 12193149"/>
              <a:gd name="connsiteY123-15026" fmla="*/ 2343716 h 2344739"/>
              <a:gd name="connsiteX124-15027" fmla="*/ 5628108 w 12193149"/>
              <a:gd name="connsiteY124-15028" fmla="*/ 2344739 h 2344739"/>
              <a:gd name="connsiteX125-15029" fmla="*/ 5472054 w 12193149"/>
              <a:gd name="connsiteY125-15030" fmla="*/ 2330719 h 2344739"/>
              <a:gd name="connsiteX126-15031" fmla="*/ 5433909 w 12193149"/>
              <a:gd name="connsiteY126-15032" fmla="*/ 2319466 h 2344739"/>
              <a:gd name="connsiteX127-15033" fmla="*/ 5382817 w 12193149"/>
              <a:gd name="connsiteY127-15034" fmla="*/ 2301764 h 2344739"/>
              <a:gd name="connsiteX128-15035" fmla="*/ 5262912 w 12193149"/>
              <a:gd name="connsiteY128-15036" fmla="*/ 2281347 h 2344739"/>
              <a:gd name="connsiteX129-15037" fmla="*/ 5224109 w 12193149"/>
              <a:gd name="connsiteY129-15038" fmla="*/ 2270223 h 2344739"/>
              <a:gd name="connsiteX130-15039" fmla="*/ 5175808 w 12193149"/>
              <a:gd name="connsiteY130-15040" fmla="*/ 2267233 h 2344739"/>
              <a:gd name="connsiteX131-15041" fmla="*/ 5157702 w 12193149"/>
              <a:gd name="connsiteY131-15042" fmla="*/ 2260010 h 2344739"/>
              <a:gd name="connsiteX132-15043" fmla="*/ 5143747 w 12193149"/>
              <a:gd name="connsiteY132-15044" fmla="*/ 2256610 h 2344739"/>
              <a:gd name="connsiteX133-15045" fmla="*/ 5140744 w 12193149"/>
              <a:gd name="connsiteY133-15046" fmla="*/ 2254509 h 2344739"/>
              <a:gd name="connsiteX134-15047" fmla="*/ 5122807 w 12193149"/>
              <a:gd name="connsiteY134-15048" fmla="*/ 2243656 h 2344739"/>
              <a:gd name="connsiteX135-15049" fmla="*/ 5066938 w 12193149"/>
              <a:gd name="connsiteY135-15050" fmla="*/ 2250227 h 2344739"/>
              <a:gd name="connsiteX136-15051" fmla="*/ 5012662 w 12193149"/>
              <a:gd name="connsiteY136-15052" fmla="*/ 2233846 h 2344739"/>
              <a:gd name="connsiteX137-15053" fmla="*/ 4841589 w 12193149"/>
              <a:gd name="connsiteY137-15054" fmla="*/ 2209829 h 2344739"/>
              <a:gd name="connsiteX138-15055" fmla="*/ 4763595 w 12193149"/>
              <a:gd name="connsiteY138-15056" fmla="*/ 2182061 h 2344739"/>
              <a:gd name="connsiteX139-15057" fmla="*/ 4724334 w 12193149"/>
              <a:gd name="connsiteY139-15058" fmla="*/ 2173047 h 2344739"/>
              <a:gd name="connsiteX140-15059" fmla="*/ 4722324 w 12193149"/>
              <a:gd name="connsiteY140-15060" fmla="*/ 2172298 h 2344739"/>
              <a:gd name="connsiteX141-15061" fmla="*/ 4723259 w 12193149"/>
              <a:gd name="connsiteY141-15062" fmla="*/ 2172087 h 2344739"/>
              <a:gd name="connsiteX142-15063" fmla="*/ 4718350 w 12193149"/>
              <a:gd name="connsiteY142-15064" fmla="*/ 2170817 h 2344739"/>
              <a:gd name="connsiteX143-15065" fmla="*/ 4722324 w 12193149"/>
              <a:gd name="connsiteY143-15066" fmla="*/ 2172298 h 2344739"/>
              <a:gd name="connsiteX144-15067" fmla="*/ 4716674 w 12193149"/>
              <a:gd name="connsiteY144-15068" fmla="*/ 2173573 h 2344739"/>
              <a:gd name="connsiteX145-15069" fmla="*/ 4516962 w 12193149"/>
              <a:gd name="connsiteY145-15070" fmla="*/ 2163671 h 2344739"/>
              <a:gd name="connsiteX146-15071" fmla="*/ 4429691 w 12193149"/>
              <a:gd name="connsiteY146-15072" fmla="*/ 2153020 h 2344739"/>
              <a:gd name="connsiteX147-15073" fmla="*/ 4364023 w 12193149"/>
              <a:gd name="connsiteY147-15074" fmla="*/ 2151674 h 2344739"/>
              <a:gd name="connsiteX148-15075" fmla="*/ 4318114 w 12193149"/>
              <a:gd name="connsiteY148-15076" fmla="*/ 2158289 h 2344739"/>
              <a:gd name="connsiteX149-15077" fmla="*/ 4316258 w 12193149"/>
              <a:gd name="connsiteY149-15078" fmla="*/ 2156948 h 2344739"/>
              <a:gd name="connsiteX150-15079" fmla="*/ 4296292 w 12193149"/>
              <a:gd name="connsiteY150-15080" fmla="*/ 2155069 h 2344739"/>
              <a:gd name="connsiteX151-15081" fmla="*/ 4291212 w 12193149"/>
              <a:gd name="connsiteY151-15082" fmla="*/ 2157986 h 2344739"/>
              <a:gd name="connsiteX152-15083" fmla="*/ 4277290 w 12193149"/>
              <a:gd name="connsiteY152-15084" fmla="*/ 2157740 h 2344739"/>
              <a:gd name="connsiteX153-15085" fmla="*/ 4249265 w 12193149"/>
              <a:gd name="connsiteY153-15086" fmla="*/ 2160064 h 2344739"/>
              <a:gd name="connsiteX154-15087" fmla="*/ 4203199 w 12193149"/>
              <a:gd name="connsiteY154-15088" fmla="*/ 2157269 h 2344739"/>
              <a:gd name="connsiteX155-15089" fmla="*/ 4202893 w 12193149"/>
              <a:gd name="connsiteY155-15090" fmla="*/ 2156010 h 2344739"/>
              <a:gd name="connsiteX156-15091" fmla="*/ 4192396 w 12193149"/>
              <a:gd name="connsiteY156-15092" fmla="*/ 2150376 h 2344739"/>
              <a:gd name="connsiteX157-15093" fmla="*/ 4143893 w 12193149"/>
              <a:gd name="connsiteY157-15094" fmla="*/ 2134511 h 2344739"/>
              <a:gd name="connsiteX158-15095" fmla="*/ 4084245 w 12193149"/>
              <a:gd name="connsiteY158-15096" fmla="*/ 2107978 h 2344739"/>
              <a:gd name="connsiteX159-15097" fmla="*/ 4075694 w 12193149"/>
              <a:gd name="connsiteY159-15098" fmla="*/ 2107143 h 2344739"/>
              <a:gd name="connsiteX160-15099" fmla="*/ 4075575 w 12193149"/>
              <a:gd name="connsiteY160-15100" fmla="*/ 2106844 h 2344739"/>
              <a:gd name="connsiteX161-15101" fmla="*/ 4066658 w 12193149"/>
              <a:gd name="connsiteY161-15102" fmla="*/ 2105400 h 2344739"/>
              <a:gd name="connsiteX162-15103" fmla="*/ 4060102 w 12193149"/>
              <a:gd name="connsiteY162-15104" fmla="*/ 2105618 h 2344739"/>
              <a:gd name="connsiteX163-15105" fmla="*/ 4043512 w 12193149"/>
              <a:gd name="connsiteY163-15106" fmla="*/ 2103997 h 2344739"/>
              <a:gd name="connsiteX164-15107" fmla="*/ 4038145 w 12193149"/>
              <a:gd name="connsiteY164-15108" fmla="*/ 2101563 h 2344739"/>
              <a:gd name="connsiteX165-15109" fmla="*/ 4036511 w 12193149"/>
              <a:gd name="connsiteY165-15110" fmla="*/ 2097896 h 2344739"/>
              <a:gd name="connsiteX166-15111" fmla="*/ 4034926 w 12193149"/>
              <a:gd name="connsiteY166-15112" fmla="*/ 2098131 h 2344739"/>
              <a:gd name="connsiteX167-15113" fmla="*/ 4005686 w 12193149"/>
              <a:gd name="connsiteY167-15114" fmla="*/ 2085563 h 2344739"/>
              <a:gd name="connsiteX168-15115" fmla="*/ 3937994 w 12193149"/>
              <a:gd name="connsiteY168-15116" fmla="*/ 2068106 h 2344739"/>
              <a:gd name="connsiteX169-15117" fmla="*/ 3898423 w 12193149"/>
              <a:gd name="connsiteY169-15118" fmla="*/ 2062451 h 2344739"/>
              <a:gd name="connsiteX170-15119" fmla="*/ 3790908 w 12193149"/>
              <a:gd name="connsiteY170-15120" fmla="*/ 2042213 h 2344739"/>
              <a:gd name="connsiteX171-15121" fmla="*/ 3683661 w 12193149"/>
              <a:gd name="connsiteY171-15122" fmla="*/ 2018290 h 2344739"/>
              <a:gd name="connsiteX172-15123" fmla="*/ 3611183 w 12193149"/>
              <a:gd name="connsiteY172-15124" fmla="*/ 1986019 h 2344739"/>
              <a:gd name="connsiteX173-15125" fmla="*/ 3605003 w 12193149"/>
              <a:gd name="connsiteY173-15126" fmla="*/ 1987381 h 2344739"/>
              <a:gd name="connsiteX174-15127" fmla="*/ 3595884 w 12193149"/>
              <a:gd name="connsiteY174-15128" fmla="*/ 1987545 h 2344739"/>
              <a:gd name="connsiteX175-15129" fmla="*/ 3595649 w 12193149"/>
              <a:gd name="connsiteY175-15130" fmla="*/ 1987276 h 2344739"/>
              <a:gd name="connsiteX176-15131" fmla="*/ 3587126 w 12193149"/>
              <a:gd name="connsiteY176-15132" fmla="*/ 1987966 h 2344739"/>
              <a:gd name="connsiteX177-15133" fmla="*/ 3537283 w 12193149"/>
              <a:gd name="connsiteY177-15134" fmla="*/ 1978267 h 2344739"/>
              <a:gd name="connsiteX178-15135" fmla="*/ 3474371 w 12193149"/>
              <a:gd name="connsiteY178-15136" fmla="*/ 1974606 h 2344739"/>
              <a:gd name="connsiteX179-15137" fmla="*/ 3401876 w 12193149"/>
              <a:gd name="connsiteY179-15138" fmla="*/ 1962558 h 2344739"/>
              <a:gd name="connsiteX180-15139" fmla="*/ 3365036 w 12193149"/>
              <a:gd name="connsiteY180-15140" fmla="*/ 1979510 h 2344739"/>
              <a:gd name="connsiteX181-15141" fmla="*/ 3345174 w 12193149"/>
              <a:gd name="connsiteY181-15142" fmla="*/ 1981192 h 2344739"/>
              <a:gd name="connsiteX182-15143" fmla="*/ 3342846 w 12193149"/>
              <a:gd name="connsiteY182-15144" fmla="*/ 1980217 h 2344739"/>
              <a:gd name="connsiteX183-15145" fmla="*/ 3263504 w 12193149"/>
              <a:gd name="connsiteY183-15146" fmla="*/ 1986094 h 2344739"/>
              <a:gd name="connsiteX184-15147" fmla="*/ 3143704 w 12193149"/>
              <a:gd name="connsiteY184-15148" fmla="*/ 1993869 h 2344739"/>
              <a:gd name="connsiteX185-15149" fmla="*/ 3031439 w 12193149"/>
              <a:gd name="connsiteY185-15150" fmla="*/ 1996512 h 2344739"/>
              <a:gd name="connsiteX186-15151" fmla="*/ 2782717 w 12193149"/>
              <a:gd name="connsiteY186-15152" fmla="*/ 2018333 h 2344739"/>
              <a:gd name="connsiteX187-15153" fmla="*/ 2647675 w 12193149"/>
              <a:gd name="connsiteY187-15154" fmla="*/ 2028869 h 2344739"/>
              <a:gd name="connsiteX188-15155" fmla="*/ 2569176 w 12193149"/>
              <a:gd name="connsiteY188-15156" fmla="*/ 2002628 h 2344739"/>
              <a:gd name="connsiteX189-15157" fmla="*/ 2444403 w 12193149"/>
              <a:gd name="connsiteY189-15158" fmla="*/ 2016529 h 2344739"/>
              <a:gd name="connsiteX190-15159" fmla="*/ 2316260 w 12193149"/>
              <a:gd name="connsiteY190-15160" fmla="*/ 2024996 h 2344739"/>
              <a:gd name="connsiteX191-15161" fmla="*/ 2209726 w 12193149"/>
              <a:gd name="connsiteY191-15162" fmla="*/ 2019763 h 2344739"/>
              <a:gd name="connsiteX192-15163" fmla="*/ 2095813 w 12193149"/>
              <a:gd name="connsiteY192-15164" fmla="*/ 2003052 h 2344739"/>
              <a:gd name="connsiteX193-15165" fmla="*/ 1998504 w 12193149"/>
              <a:gd name="connsiteY193-15166" fmla="*/ 1995032 h 2344739"/>
              <a:gd name="connsiteX194-15167" fmla="*/ 1929320 w 12193149"/>
              <a:gd name="connsiteY194-15168" fmla="*/ 2016977 h 2344739"/>
              <a:gd name="connsiteX195-15169" fmla="*/ 1922798 w 12193149"/>
              <a:gd name="connsiteY195-15170" fmla="*/ 2012146 h 2344739"/>
              <a:gd name="connsiteX196-15171" fmla="*/ 1874228 w 12193149"/>
              <a:gd name="connsiteY196-15172" fmla="*/ 2013741 h 2344739"/>
              <a:gd name="connsiteX197-15173" fmla="*/ 1787803 w 12193149"/>
              <a:gd name="connsiteY197-15174" fmla="*/ 2041363 h 2344739"/>
              <a:gd name="connsiteX198-15175" fmla="*/ 1739352 w 12193149"/>
              <a:gd name="connsiteY198-15176" fmla="*/ 2036312 h 2344739"/>
              <a:gd name="connsiteX199-15177" fmla="*/ 1676219 w 12193149"/>
              <a:gd name="connsiteY199-15178" fmla="*/ 2019963 h 2344739"/>
              <a:gd name="connsiteX200-15179" fmla="*/ 1609817 w 12193149"/>
              <a:gd name="connsiteY200-15180" fmla="*/ 2013066 h 2344739"/>
              <a:gd name="connsiteX201-15181" fmla="*/ 1497258 w 12193149"/>
              <a:gd name="connsiteY201-15182" fmla="*/ 1987476 h 2344739"/>
              <a:gd name="connsiteX202-15183" fmla="*/ 1151127 w 12193149"/>
              <a:gd name="connsiteY202-15184" fmla="*/ 1938041 h 2344739"/>
              <a:gd name="connsiteX203-15185" fmla="*/ 859417 w 12193149"/>
              <a:gd name="connsiteY203-15186" fmla="*/ 1928608 h 2344739"/>
              <a:gd name="connsiteX204-15187" fmla="*/ 838688 w 12193149"/>
              <a:gd name="connsiteY204-15188" fmla="*/ 1929821 h 2344739"/>
              <a:gd name="connsiteX205-15189" fmla="*/ 817957 w 12193149"/>
              <a:gd name="connsiteY205-15190" fmla="*/ 1927857 h 2344739"/>
              <a:gd name="connsiteX206-15191" fmla="*/ 812654 w 12193149"/>
              <a:gd name="connsiteY206-15192" fmla="*/ 1930751 h 2344739"/>
              <a:gd name="connsiteX207-15193" fmla="*/ 721195 w 12193149"/>
              <a:gd name="connsiteY207-15194" fmla="*/ 1929661 h 2344739"/>
              <a:gd name="connsiteX208-15195" fmla="*/ 720890 w 12193149"/>
              <a:gd name="connsiteY208-15196" fmla="*/ 1928399 h 2344739"/>
              <a:gd name="connsiteX209-15197" fmla="*/ 710023 w 12193149"/>
              <a:gd name="connsiteY209-15198" fmla="*/ 1922722 h 2344739"/>
              <a:gd name="connsiteX210-15199" fmla="*/ 597940 w 12193149"/>
              <a:gd name="connsiteY210-15200" fmla="*/ 1879864 h 2344739"/>
              <a:gd name="connsiteX211-15201" fmla="*/ 579683 w 12193149"/>
              <a:gd name="connsiteY211-15202" fmla="*/ 1877212 h 2344739"/>
              <a:gd name="connsiteX212-15203" fmla="*/ 572865 w 12193149"/>
              <a:gd name="connsiteY212-15204" fmla="*/ 1877401 h 2344739"/>
              <a:gd name="connsiteX213-15205" fmla="*/ 446247 w 12193149"/>
              <a:gd name="connsiteY213-15206" fmla="*/ 1839371 h 2344739"/>
              <a:gd name="connsiteX214-15207" fmla="*/ 405163 w 12193149"/>
              <a:gd name="connsiteY214-15208" fmla="*/ 1833548 h 2344739"/>
              <a:gd name="connsiteX215-15209" fmla="*/ 293583 w 12193149"/>
              <a:gd name="connsiteY215-15210" fmla="*/ 1812852 h 2344739"/>
              <a:gd name="connsiteX216-15211" fmla="*/ 119529 w 12193149"/>
              <a:gd name="connsiteY216-15212" fmla="*/ 1761047 h 2344739"/>
              <a:gd name="connsiteX217-15213" fmla="*/ 16674 w 12193149"/>
              <a:gd name="connsiteY217-15214" fmla="*/ 1758191 h 2344739"/>
              <a:gd name="connsiteX218-15215" fmla="*/ 1150 w 12193149"/>
              <a:gd name="connsiteY218-15216" fmla="*/ 1752722 h 2344739"/>
              <a:gd name="connsiteX219-15217" fmla="*/ 1148 w 12193149"/>
              <a:gd name="connsiteY219-15218" fmla="*/ 222213 h 2344739"/>
              <a:gd name="connsiteX220-15219" fmla="*/ 1148 w 12193149"/>
              <a:gd name="connsiteY220-15220" fmla="*/ 0 h 2344739"/>
              <a:gd name="connsiteX0-15221" fmla="*/ 1148 w 12193149"/>
              <a:gd name="connsiteY0-15222" fmla="*/ 0 h 2344739"/>
              <a:gd name="connsiteX1-15223" fmla="*/ 12193148 w 12193149"/>
              <a:gd name="connsiteY1-15224" fmla="*/ 0 h 2344739"/>
              <a:gd name="connsiteX2-15225" fmla="*/ 12193148 w 12193149"/>
              <a:gd name="connsiteY2-15226" fmla="*/ 222213 h 2344739"/>
              <a:gd name="connsiteX3-15227" fmla="*/ 12193148 w 12193149"/>
              <a:gd name="connsiteY3-15228" fmla="*/ 389190 h 2344739"/>
              <a:gd name="connsiteX4-15229" fmla="*/ 12193149 w 12193149"/>
              <a:gd name="connsiteY4-15230" fmla="*/ 579739 h 2344739"/>
              <a:gd name="connsiteX5-15231" fmla="*/ 12185986 w 12193149"/>
              <a:gd name="connsiteY5-15232" fmla="*/ 584189 h 2344739"/>
              <a:gd name="connsiteX6-15233" fmla="*/ 12156363 w 12193149"/>
              <a:gd name="connsiteY6-15234" fmla="*/ 597366 h 2344739"/>
              <a:gd name="connsiteX7-15235" fmla="*/ 12139215 w 12193149"/>
              <a:gd name="connsiteY7-15236" fmla="*/ 623179 h 2344739"/>
              <a:gd name="connsiteX8-15237" fmla="*/ 12126327 w 12193149"/>
              <a:gd name="connsiteY8-15238" fmla="*/ 624690 h 2344739"/>
              <a:gd name="connsiteX9-15239" fmla="*/ 12124007 w 12193149"/>
              <a:gd name="connsiteY9-15240" fmla="*/ 624794 h 2344739"/>
              <a:gd name="connsiteX10-15241" fmla="*/ 12116854 w 12193149"/>
              <a:gd name="connsiteY10-15242" fmla="*/ 628608 h 2344739"/>
              <a:gd name="connsiteX11-15243" fmla="*/ 12099497 w 12193149"/>
              <a:gd name="connsiteY11-15244" fmla="*/ 628139 h 2344739"/>
              <a:gd name="connsiteX12-15245" fmla="*/ 12087073 w 12193149"/>
              <a:gd name="connsiteY12-15246" fmla="*/ 636341 h 2344739"/>
              <a:gd name="connsiteX13-15247" fmla="*/ 12031073 w 12193149"/>
              <a:gd name="connsiteY13-15248" fmla="*/ 680009 h 2344739"/>
              <a:gd name="connsiteX14-15249" fmla="*/ 11995833 w 12193149"/>
              <a:gd name="connsiteY14-15250" fmla="*/ 703458 h 2344739"/>
              <a:gd name="connsiteX15-15251" fmla="*/ 11979717 w 12193149"/>
              <a:gd name="connsiteY15-15252" fmla="*/ 708161 h 2344739"/>
              <a:gd name="connsiteX16-15253" fmla="*/ 11959046 w 12193149"/>
              <a:gd name="connsiteY16-15254" fmla="*/ 717558 h 2344739"/>
              <a:gd name="connsiteX17-15255" fmla="*/ 11920454 w 12193149"/>
              <a:gd name="connsiteY17-15256" fmla="*/ 730883 h 2344739"/>
              <a:gd name="connsiteX18-15257" fmla="*/ 11903656 w 12193149"/>
              <a:gd name="connsiteY18-15258" fmla="*/ 742426 h 2344739"/>
              <a:gd name="connsiteX19-15259" fmla="*/ 11895048 w 12193149"/>
              <a:gd name="connsiteY19-15260" fmla="*/ 744791 h 2344739"/>
              <a:gd name="connsiteX20-15261" fmla="*/ 11891968 w 12193149"/>
              <a:gd name="connsiteY20-15262" fmla="*/ 755729 h 2344739"/>
              <a:gd name="connsiteX21-15263" fmla="*/ 11870776 w 12193149"/>
              <a:gd name="connsiteY21-15264" fmla="*/ 777816 h 2344739"/>
              <a:gd name="connsiteX22-15265" fmla="*/ 11813376 w 12193149"/>
              <a:gd name="connsiteY22-15266" fmla="*/ 797659 h 2344739"/>
              <a:gd name="connsiteX23-15267" fmla="*/ 11749767 w 12193149"/>
              <a:gd name="connsiteY23-15268" fmla="*/ 872002 h 2344739"/>
              <a:gd name="connsiteX24-15269" fmla="*/ 11590693 w 12193149"/>
              <a:gd name="connsiteY24-15270" fmla="*/ 963777 h 2344739"/>
              <a:gd name="connsiteX25-15271" fmla="*/ 11506817 w 12193149"/>
              <a:gd name="connsiteY25-15272" fmla="*/ 1033623 h 2344739"/>
              <a:gd name="connsiteX26-15273" fmla="*/ 11280332 w 12193149"/>
              <a:gd name="connsiteY26-15274" fmla="*/ 1223571 h 2344739"/>
              <a:gd name="connsiteX27-15275" fmla="*/ 11228309 w 12193149"/>
              <a:gd name="connsiteY27-15276" fmla="*/ 1276236 h 2344739"/>
              <a:gd name="connsiteX28-15277" fmla="*/ 11218087 w 12193149"/>
              <a:gd name="connsiteY28-15278" fmla="*/ 1275961 h 2344739"/>
              <a:gd name="connsiteX29-15279" fmla="*/ 11217184 w 12193149"/>
              <a:gd name="connsiteY29-15280" fmla="*/ 1275018 h 2344739"/>
              <a:gd name="connsiteX30-15281" fmla="*/ 11188885 w 12193149"/>
              <a:gd name="connsiteY30-15282" fmla="*/ 1292383 h 2344739"/>
              <a:gd name="connsiteX31-15283" fmla="*/ 11184501 w 12193149"/>
              <a:gd name="connsiteY31-15284" fmla="*/ 1292525 h 2344739"/>
              <a:gd name="connsiteX32-15285" fmla="*/ 11166854 w 12193149"/>
              <a:gd name="connsiteY32-15286" fmla="*/ 1306612 h 2344739"/>
              <a:gd name="connsiteX33-15287" fmla="*/ 11157311 w 12193149"/>
              <a:gd name="connsiteY33-15288" fmla="*/ 1312414 h 2344739"/>
              <a:gd name="connsiteX34-15289" fmla="*/ 11155496 w 12193149"/>
              <a:gd name="connsiteY34-15290" fmla="*/ 1317097 h 2344739"/>
              <a:gd name="connsiteX35-15291" fmla="*/ 11140961 w 12193149"/>
              <a:gd name="connsiteY35-15292" fmla="*/ 1324115 h 2344739"/>
              <a:gd name="connsiteX36-15293" fmla="*/ 11138961 w 12193149"/>
              <a:gd name="connsiteY36-15294" fmla="*/ 1323772 h 2344739"/>
              <a:gd name="connsiteX37-15295" fmla="*/ 11128208 w 12193149"/>
              <a:gd name="connsiteY37-15296" fmla="*/ 1333832 h 2344739"/>
              <a:gd name="connsiteX38-15297" fmla="*/ 11120691 w 12193149"/>
              <a:gd name="connsiteY38-15298" fmla="*/ 1347424 h 2344739"/>
              <a:gd name="connsiteX39-15299" fmla="*/ 10894683 w 12193149"/>
              <a:gd name="connsiteY39-15300" fmla="*/ 1473399 h 2344739"/>
              <a:gd name="connsiteX40-15301" fmla="*/ 10773300 w 12193149"/>
              <a:gd name="connsiteY40-15302" fmla="*/ 1523191 h 2344739"/>
              <a:gd name="connsiteX41-15303" fmla="*/ 10627668 w 12193149"/>
              <a:gd name="connsiteY41-15304" fmla="*/ 1559229 h 2344739"/>
              <a:gd name="connsiteX42-15305" fmla="*/ 10581895 w 12193149"/>
              <a:gd name="connsiteY42-15306" fmla="*/ 1568689 h 2344739"/>
              <a:gd name="connsiteX43-15307" fmla="*/ 10547790 w 12193149"/>
              <a:gd name="connsiteY43-15308" fmla="*/ 1598423 h 2344739"/>
              <a:gd name="connsiteX44-15309" fmla="*/ 10529643 w 12193149"/>
              <a:gd name="connsiteY44-15310" fmla="*/ 1596907 h 2344739"/>
              <a:gd name="connsiteX45-15311" fmla="*/ 10526446 w 12193149"/>
              <a:gd name="connsiteY45-15312" fmla="*/ 1596411 h 2344739"/>
              <a:gd name="connsiteX46-15313" fmla="*/ 10515129 w 12193149"/>
              <a:gd name="connsiteY46-15314" fmla="*/ 1599537 h 2344739"/>
              <a:gd name="connsiteX47-15315" fmla="*/ 10491735 w 12193149"/>
              <a:gd name="connsiteY47-15316" fmla="*/ 1594156 h 2344739"/>
              <a:gd name="connsiteX48-15317" fmla="*/ 10471418 w 12193149"/>
              <a:gd name="connsiteY48-15318" fmla="*/ 1601693 h 2344739"/>
              <a:gd name="connsiteX49-15319" fmla="*/ 10377042 w 12193149"/>
              <a:gd name="connsiteY49-15320" fmla="*/ 1644598 h 2344739"/>
              <a:gd name="connsiteX50-15321" fmla="*/ 10319338 w 12193149"/>
              <a:gd name="connsiteY50-15322" fmla="*/ 1666221 h 2344739"/>
              <a:gd name="connsiteX51-15323" fmla="*/ 10295467 w 12193149"/>
              <a:gd name="connsiteY51-15324" fmla="*/ 1668079 h 2344739"/>
              <a:gd name="connsiteX52-15325" fmla="*/ 10263443 w 12193149"/>
              <a:gd name="connsiteY52-15326" fmla="*/ 1674948 h 2344739"/>
              <a:gd name="connsiteX53-15327" fmla="*/ 10205418 w 12193149"/>
              <a:gd name="connsiteY53-15328" fmla="*/ 1682149 h 2344739"/>
              <a:gd name="connsiteX54-15329" fmla="*/ 10177759 w 12193149"/>
              <a:gd name="connsiteY54-15330" fmla="*/ 1692943 h 2344739"/>
              <a:gd name="connsiteX55-15331" fmla="*/ 10165070 w 12193149"/>
              <a:gd name="connsiteY55-15332" fmla="*/ 1693739 h 2344739"/>
              <a:gd name="connsiteX56-15333" fmla="*/ 10156308 w 12193149"/>
              <a:gd name="connsiteY56-15334" fmla="*/ 1707487 h 2344739"/>
              <a:gd name="connsiteX57-15335" fmla="*/ 10118267 w 12193149"/>
              <a:gd name="connsiteY57-15336" fmla="*/ 1731142 h 2344739"/>
              <a:gd name="connsiteX58-15337" fmla="*/ 10083317 w 12193149"/>
              <a:gd name="connsiteY58-15338" fmla="*/ 1743296 h 2344739"/>
              <a:gd name="connsiteX59-15339" fmla="*/ 10040388 w 12193149"/>
              <a:gd name="connsiteY59-15340" fmla="*/ 1741632 h 2344739"/>
              <a:gd name="connsiteX60-15341" fmla="*/ 9961167 w 12193149"/>
              <a:gd name="connsiteY60-15342" fmla="*/ 1757147 h 2344739"/>
              <a:gd name="connsiteX61-15343" fmla="*/ 9848940 w 12193149"/>
              <a:gd name="connsiteY61-15344" fmla="*/ 1763915 h 2344739"/>
              <a:gd name="connsiteX62-15345" fmla="*/ 9729457 w 12193149"/>
              <a:gd name="connsiteY62-15346" fmla="*/ 1784122 h 2344739"/>
              <a:gd name="connsiteX63-15347" fmla="*/ 9613704 w 12193149"/>
              <a:gd name="connsiteY63-15348" fmla="*/ 1812371 h 2344739"/>
              <a:gd name="connsiteX64-15349" fmla="*/ 9338590 w 12193149"/>
              <a:gd name="connsiteY64-15350" fmla="*/ 1869293 h 2344739"/>
              <a:gd name="connsiteX65-15351" fmla="*/ 9232518 w 12193149"/>
              <a:gd name="connsiteY65-15352" fmla="*/ 1893149 h 2344739"/>
              <a:gd name="connsiteX66-15353" fmla="*/ 9156690 w 12193149"/>
              <a:gd name="connsiteY66-15354" fmla="*/ 1903228 h 2344739"/>
              <a:gd name="connsiteX67-15355" fmla="*/ 9054601 w 12193149"/>
              <a:gd name="connsiteY67-15356" fmla="*/ 1910755 h 2344739"/>
              <a:gd name="connsiteX68-15357" fmla="*/ 9006634 w 12193149"/>
              <a:gd name="connsiteY68-15358" fmla="*/ 1914040 h 2344739"/>
              <a:gd name="connsiteX69-15359" fmla="*/ 9006349 w 12193149"/>
              <a:gd name="connsiteY69-15360" fmla="*/ 1913800 h 2344739"/>
              <a:gd name="connsiteX70-15361" fmla="*/ 8997380 w 12193149"/>
              <a:gd name="connsiteY70-15362" fmla="*/ 1915011 h 2344739"/>
              <a:gd name="connsiteX71-15363" fmla="*/ 8991542 w 12193149"/>
              <a:gd name="connsiteY71-15364" fmla="*/ 1917072 h 2344739"/>
              <a:gd name="connsiteX72-15365" fmla="*/ 8975485 w 12193149"/>
              <a:gd name="connsiteY72-15366" fmla="*/ 1920298 h 2344739"/>
              <a:gd name="connsiteX73-15367" fmla="*/ 8969159 w 12193149"/>
              <a:gd name="connsiteY73-15368" fmla="*/ 1919598 h 2344739"/>
              <a:gd name="connsiteX74-15369" fmla="*/ 8964196 w 12193149"/>
              <a:gd name="connsiteY74-15370" fmla="*/ 1917373 h 2344739"/>
              <a:gd name="connsiteX75-15371" fmla="*/ 8930136 w 12193149"/>
              <a:gd name="connsiteY75-15372" fmla="*/ 1914185 h 2344739"/>
              <a:gd name="connsiteX76-15373" fmla="*/ 8753592 w 12193149"/>
              <a:gd name="connsiteY76-15374" fmla="*/ 1933417 h 2344739"/>
              <a:gd name="connsiteX77-15375" fmla="*/ 8708995 w 12193149"/>
              <a:gd name="connsiteY77-15376" fmla="*/ 1935518 h 2344739"/>
              <a:gd name="connsiteX78-15377" fmla="*/ 8597219 w 12193149"/>
              <a:gd name="connsiteY78-15378" fmla="*/ 1944090 h 2344739"/>
              <a:gd name="connsiteX79-15379" fmla="*/ 8526378 w 12193149"/>
              <a:gd name="connsiteY79-15380" fmla="*/ 1929248 h 2344739"/>
              <a:gd name="connsiteX80-15381" fmla="*/ 8512131 w 12193149"/>
              <a:gd name="connsiteY80-15382" fmla="*/ 1935163 h 2344739"/>
              <a:gd name="connsiteX81-15383" fmla="*/ 8507315 w 12193149"/>
              <a:gd name="connsiteY81-15384" fmla="*/ 1938164 h 2344739"/>
              <a:gd name="connsiteX82-15385" fmla="*/ 8499116 w 12193149"/>
              <a:gd name="connsiteY82-15386" fmla="*/ 1940902 h 2344739"/>
              <a:gd name="connsiteX83-15387" fmla="*/ 8498742 w 12193149"/>
              <a:gd name="connsiteY83-15388" fmla="*/ 1940723 h 2344739"/>
              <a:gd name="connsiteX84-15389" fmla="*/ 8491397 w 12193149"/>
              <a:gd name="connsiteY84-15390" fmla="*/ 1943773 h 2344739"/>
              <a:gd name="connsiteX85-15391" fmla="*/ 8368330 w 12193149"/>
              <a:gd name="connsiteY85-15392" fmla="*/ 1957815 h 2344739"/>
              <a:gd name="connsiteX86-15393" fmla="*/ 8354947 w 12193149"/>
              <a:gd name="connsiteY86-15394" fmla="*/ 1958009 h 2344739"/>
              <a:gd name="connsiteX87-15395" fmla="*/ 8321252 w 12193149"/>
              <a:gd name="connsiteY87-15396" fmla="*/ 1974587 h 2344739"/>
              <a:gd name="connsiteX88-15397" fmla="*/ 8315581 w 12193149"/>
              <a:gd name="connsiteY88-15398" fmla="*/ 1974913 h 2344739"/>
              <a:gd name="connsiteX89-15399" fmla="*/ 8296322 w 12193149"/>
              <a:gd name="connsiteY89-15400" fmla="*/ 1988808 h 2344739"/>
              <a:gd name="connsiteX90-15401" fmla="*/ 8285424 w 12193149"/>
              <a:gd name="connsiteY90-15402" fmla="*/ 1994631 h 2344739"/>
              <a:gd name="connsiteX91-15403" fmla="*/ 8284298 w 12193149"/>
              <a:gd name="connsiteY91-15404" fmla="*/ 1999074 h 2344739"/>
              <a:gd name="connsiteX92-15405" fmla="*/ 8267224 w 12193149"/>
              <a:gd name="connsiteY92-15406" fmla="*/ 2006249 h 2344739"/>
              <a:gd name="connsiteX93-15407" fmla="*/ 8264525 w 12193149"/>
              <a:gd name="connsiteY93-15408" fmla="*/ 2006019 h 2344739"/>
              <a:gd name="connsiteX94-15409" fmla="*/ 8253181 w 12193149"/>
              <a:gd name="connsiteY94-15410" fmla="*/ 2015862 h 2344739"/>
              <a:gd name="connsiteX95-15411" fmla="*/ 8246982 w 12193149"/>
              <a:gd name="connsiteY95-15412" fmla="*/ 2028854 h 2344739"/>
              <a:gd name="connsiteX96-15413" fmla="*/ 8091420 w 12193149"/>
              <a:gd name="connsiteY96-15414" fmla="*/ 2075015 h 2344739"/>
              <a:gd name="connsiteX97-15415" fmla="*/ 7906555 w 12193149"/>
              <a:gd name="connsiteY97-15416" fmla="*/ 2116988 h 2344739"/>
              <a:gd name="connsiteX98-15417" fmla="*/ 7719893 w 12193149"/>
              <a:gd name="connsiteY98-15418" fmla="*/ 2142703 h 2344739"/>
              <a:gd name="connsiteX99-15419" fmla="*/ 7615495 w 12193149"/>
              <a:gd name="connsiteY99-15420" fmla="*/ 2139232 h 2344739"/>
              <a:gd name="connsiteX100-15421" fmla="*/ 7528691 w 12193149"/>
              <a:gd name="connsiteY100-15422" fmla="*/ 2145060 h 2344739"/>
              <a:gd name="connsiteX101-15423" fmla="*/ 7520719 w 12193149"/>
              <a:gd name="connsiteY101-15424" fmla="*/ 2147613 h 2344739"/>
              <a:gd name="connsiteX102-15425" fmla="*/ 7508559 w 12193149"/>
              <a:gd name="connsiteY102-15426" fmla="*/ 2148948 h 2344739"/>
              <a:gd name="connsiteX103-15427" fmla="*/ 7508188 w 12193149"/>
              <a:gd name="connsiteY103-15428" fmla="*/ 2148621 h 2344739"/>
              <a:gd name="connsiteX104-15429" fmla="*/ 7496943 w 12193149"/>
              <a:gd name="connsiteY104-15430" fmla="*/ 2150573 h 2344739"/>
              <a:gd name="connsiteX105-15431" fmla="*/ 7219707 w 12193149"/>
              <a:gd name="connsiteY105-15432" fmla="*/ 2156680 h 2344739"/>
              <a:gd name="connsiteX106-15433" fmla="*/ 7202249 w 12193149"/>
              <a:gd name="connsiteY106-15434" fmla="*/ 2161230 h 2344739"/>
              <a:gd name="connsiteX107-15435" fmla="*/ 7198152 w 12193149"/>
              <a:gd name="connsiteY107-15436" fmla="*/ 2166588 h 2344739"/>
              <a:gd name="connsiteX108-15437" fmla="*/ 7171956 w 12193149"/>
              <a:gd name="connsiteY108-15438" fmla="*/ 2171236 h 2344739"/>
              <a:gd name="connsiteX109-15439" fmla="*/ 7098136 w 12193149"/>
              <a:gd name="connsiteY109-15440" fmla="*/ 2183464 h 2344739"/>
              <a:gd name="connsiteX110-15441" fmla="*/ 7019644 w 12193149"/>
              <a:gd name="connsiteY110-15442" fmla="*/ 2183090 h 2344739"/>
              <a:gd name="connsiteX111-15443" fmla="*/ 6905294 w 12193149"/>
              <a:gd name="connsiteY111-15444" fmla="*/ 2212596 h 2344739"/>
              <a:gd name="connsiteX112-15445" fmla="*/ 6709370 w 12193149"/>
              <a:gd name="connsiteY112-15446" fmla="*/ 2240551 h 2344739"/>
              <a:gd name="connsiteX113-15447" fmla="*/ 6550602 w 12193149"/>
              <a:gd name="connsiteY113-15448" fmla="*/ 2269327 h 2344739"/>
              <a:gd name="connsiteX114-15449" fmla="*/ 6318708 w 12193149"/>
              <a:gd name="connsiteY114-15450" fmla="*/ 2316127 h 2344739"/>
              <a:gd name="connsiteX115-15451" fmla="*/ 6169822 w 12193149"/>
              <a:gd name="connsiteY115-15452" fmla="*/ 2318214 h 2344739"/>
              <a:gd name="connsiteX116-15453" fmla="*/ 6074996 w 12193149"/>
              <a:gd name="connsiteY116-15454" fmla="*/ 2338676 h 2344739"/>
              <a:gd name="connsiteX117-15455" fmla="*/ 6069677 w 12193149"/>
              <a:gd name="connsiteY117-15456" fmla="*/ 2337139 h 2344739"/>
              <a:gd name="connsiteX118-15457" fmla="*/ 6049786 w 12193149"/>
              <a:gd name="connsiteY118-15458" fmla="*/ 2337822 h 2344739"/>
              <a:gd name="connsiteX119-15459" fmla="*/ 6042433 w 12193149"/>
              <a:gd name="connsiteY119-15460" fmla="*/ 2329473 h 2344739"/>
              <a:gd name="connsiteX120-15461" fmla="*/ 6011238 w 12193149"/>
              <a:gd name="connsiteY120-15462" fmla="*/ 2324380 h 2344739"/>
              <a:gd name="connsiteX121-15463" fmla="*/ 5958523 w 12193149"/>
              <a:gd name="connsiteY121-15464" fmla="*/ 2328024 h 2344739"/>
              <a:gd name="connsiteX122-15465" fmla="*/ 5760067 w 12193149"/>
              <a:gd name="connsiteY122-15466" fmla="*/ 2343716 h 2344739"/>
              <a:gd name="connsiteX123-15467" fmla="*/ 5628108 w 12193149"/>
              <a:gd name="connsiteY123-15468" fmla="*/ 2344739 h 2344739"/>
              <a:gd name="connsiteX124-15469" fmla="*/ 5472054 w 12193149"/>
              <a:gd name="connsiteY124-15470" fmla="*/ 2330719 h 2344739"/>
              <a:gd name="connsiteX125-15471" fmla="*/ 5433909 w 12193149"/>
              <a:gd name="connsiteY125-15472" fmla="*/ 2319466 h 2344739"/>
              <a:gd name="connsiteX126-15473" fmla="*/ 5382817 w 12193149"/>
              <a:gd name="connsiteY126-15474" fmla="*/ 2301764 h 2344739"/>
              <a:gd name="connsiteX127-15475" fmla="*/ 5262912 w 12193149"/>
              <a:gd name="connsiteY127-15476" fmla="*/ 2281347 h 2344739"/>
              <a:gd name="connsiteX128-15477" fmla="*/ 5224109 w 12193149"/>
              <a:gd name="connsiteY128-15478" fmla="*/ 2270223 h 2344739"/>
              <a:gd name="connsiteX129-15479" fmla="*/ 5175808 w 12193149"/>
              <a:gd name="connsiteY129-15480" fmla="*/ 2267233 h 2344739"/>
              <a:gd name="connsiteX130-15481" fmla="*/ 5157702 w 12193149"/>
              <a:gd name="connsiteY130-15482" fmla="*/ 2260010 h 2344739"/>
              <a:gd name="connsiteX131-15483" fmla="*/ 5143747 w 12193149"/>
              <a:gd name="connsiteY131-15484" fmla="*/ 2256610 h 2344739"/>
              <a:gd name="connsiteX132-15485" fmla="*/ 5140744 w 12193149"/>
              <a:gd name="connsiteY132-15486" fmla="*/ 2254509 h 2344739"/>
              <a:gd name="connsiteX133-15487" fmla="*/ 5122807 w 12193149"/>
              <a:gd name="connsiteY133-15488" fmla="*/ 2243656 h 2344739"/>
              <a:gd name="connsiteX134-15489" fmla="*/ 5066938 w 12193149"/>
              <a:gd name="connsiteY134-15490" fmla="*/ 2250227 h 2344739"/>
              <a:gd name="connsiteX135-15491" fmla="*/ 5012662 w 12193149"/>
              <a:gd name="connsiteY135-15492" fmla="*/ 2233846 h 2344739"/>
              <a:gd name="connsiteX136-15493" fmla="*/ 4841589 w 12193149"/>
              <a:gd name="connsiteY136-15494" fmla="*/ 2209829 h 2344739"/>
              <a:gd name="connsiteX137-15495" fmla="*/ 4763595 w 12193149"/>
              <a:gd name="connsiteY137-15496" fmla="*/ 2182061 h 2344739"/>
              <a:gd name="connsiteX138-15497" fmla="*/ 4724334 w 12193149"/>
              <a:gd name="connsiteY138-15498" fmla="*/ 2173047 h 2344739"/>
              <a:gd name="connsiteX139-15499" fmla="*/ 4722324 w 12193149"/>
              <a:gd name="connsiteY139-15500" fmla="*/ 2172298 h 2344739"/>
              <a:gd name="connsiteX140-15501" fmla="*/ 4723259 w 12193149"/>
              <a:gd name="connsiteY140-15502" fmla="*/ 2172087 h 2344739"/>
              <a:gd name="connsiteX141-15503" fmla="*/ 4718350 w 12193149"/>
              <a:gd name="connsiteY141-15504" fmla="*/ 2170817 h 2344739"/>
              <a:gd name="connsiteX142-15505" fmla="*/ 4722324 w 12193149"/>
              <a:gd name="connsiteY142-15506" fmla="*/ 2172298 h 2344739"/>
              <a:gd name="connsiteX143-15507" fmla="*/ 4716674 w 12193149"/>
              <a:gd name="connsiteY143-15508" fmla="*/ 2173573 h 2344739"/>
              <a:gd name="connsiteX144-15509" fmla="*/ 4516962 w 12193149"/>
              <a:gd name="connsiteY144-15510" fmla="*/ 2163671 h 2344739"/>
              <a:gd name="connsiteX145-15511" fmla="*/ 4429691 w 12193149"/>
              <a:gd name="connsiteY145-15512" fmla="*/ 2153020 h 2344739"/>
              <a:gd name="connsiteX146-15513" fmla="*/ 4364023 w 12193149"/>
              <a:gd name="connsiteY146-15514" fmla="*/ 2151674 h 2344739"/>
              <a:gd name="connsiteX147-15515" fmla="*/ 4318114 w 12193149"/>
              <a:gd name="connsiteY147-15516" fmla="*/ 2158289 h 2344739"/>
              <a:gd name="connsiteX148-15517" fmla="*/ 4316258 w 12193149"/>
              <a:gd name="connsiteY148-15518" fmla="*/ 2156948 h 2344739"/>
              <a:gd name="connsiteX149-15519" fmla="*/ 4296292 w 12193149"/>
              <a:gd name="connsiteY149-15520" fmla="*/ 2155069 h 2344739"/>
              <a:gd name="connsiteX150-15521" fmla="*/ 4291212 w 12193149"/>
              <a:gd name="connsiteY150-15522" fmla="*/ 2157986 h 2344739"/>
              <a:gd name="connsiteX151-15523" fmla="*/ 4277290 w 12193149"/>
              <a:gd name="connsiteY151-15524" fmla="*/ 2157740 h 2344739"/>
              <a:gd name="connsiteX152-15525" fmla="*/ 4249265 w 12193149"/>
              <a:gd name="connsiteY152-15526" fmla="*/ 2160064 h 2344739"/>
              <a:gd name="connsiteX153-15527" fmla="*/ 4203199 w 12193149"/>
              <a:gd name="connsiteY153-15528" fmla="*/ 2157269 h 2344739"/>
              <a:gd name="connsiteX154-15529" fmla="*/ 4202893 w 12193149"/>
              <a:gd name="connsiteY154-15530" fmla="*/ 2156010 h 2344739"/>
              <a:gd name="connsiteX155-15531" fmla="*/ 4192396 w 12193149"/>
              <a:gd name="connsiteY155-15532" fmla="*/ 2150376 h 2344739"/>
              <a:gd name="connsiteX156-15533" fmla="*/ 4143893 w 12193149"/>
              <a:gd name="connsiteY156-15534" fmla="*/ 2134511 h 2344739"/>
              <a:gd name="connsiteX157-15535" fmla="*/ 4084245 w 12193149"/>
              <a:gd name="connsiteY157-15536" fmla="*/ 2107978 h 2344739"/>
              <a:gd name="connsiteX158-15537" fmla="*/ 4075694 w 12193149"/>
              <a:gd name="connsiteY158-15538" fmla="*/ 2107143 h 2344739"/>
              <a:gd name="connsiteX159-15539" fmla="*/ 4075575 w 12193149"/>
              <a:gd name="connsiteY159-15540" fmla="*/ 2106844 h 2344739"/>
              <a:gd name="connsiteX160-15541" fmla="*/ 4066658 w 12193149"/>
              <a:gd name="connsiteY160-15542" fmla="*/ 2105400 h 2344739"/>
              <a:gd name="connsiteX161-15543" fmla="*/ 4060102 w 12193149"/>
              <a:gd name="connsiteY161-15544" fmla="*/ 2105618 h 2344739"/>
              <a:gd name="connsiteX162-15545" fmla="*/ 4043512 w 12193149"/>
              <a:gd name="connsiteY162-15546" fmla="*/ 2103997 h 2344739"/>
              <a:gd name="connsiteX163-15547" fmla="*/ 4038145 w 12193149"/>
              <a:gd name="connsiteY163-15548" fmla="*/ 2101563 h 2344739"/>
              <a:gd name="connsiteX164-15549" fmla="*/ 4036511 w 12193149"/>
              <a:gd name="connsiteY164-15550" fmla="*/ 2097896 h 2344739"/>
              <a:gd name="connsiteX165-15551" fmla="*/ 4034926 w 12193149"/>
              <a:gd name="connsiteY165-15552" fmla="*/ 2098131 h 2344739"/>
              <a:gd name="connsiteX166-15553" fmla="*/ 4005686 w 12193149"/>
              <a:gd name="connsiteY166-15554" fmla="*/ 2085563 h 2344739"/>
              <a:gd name="connsiteX167-15555" fmla="*/ 3937994 w 12193149"/>
              <a:gd name="connsiteY167-15556" fmla="*/ 2068106 h 2344739"/>
              <a:gd name="connsiteX168-15557" fmla="*/ 3898423 w 12193149"/>
              <a:gd name="connsiteY168-15558" fmla="*/ 2062451 h 2344739"/>
              <a:gd name="connsiteX169-15559" fmla="*/ 3790908 w 12193149"/>
              <a:gd name="connsiteY169-15560" fmla="*/ 2042213 h 2344739"/>
              <a:gd name="connsiteX170-15561" fmla="*/ 3683661 w 12193149"/>
              <a:gd name="connsiteY170-15562" fmla="*/ 2018290 h 2344739"/>
              <a:gd name="connsiteX171-15563" fmla="*/ 3611183 w 12193149"/>
              <a:gd name="connsiteY171-15564" fmla="*/ 1986019 h 2344739"/>
              <a:gd name="connsiteX172-15565" fmla="*/ 3605003 w 12193149"/>
              <a:gd name="connsiteY172-15566" fmla="*/ 1987381 h 2344739"/>
              <a:gd name="connsiteX173-15567" fmla="*/ 3595884 w 12193149"/>
              <a:gd name="connsiteY173-15568" fmla="*/ 1987545 h 2344739"/>
              <a:gd name="connsiteX174-15569" fmla="*/ 3595649 w 12193149"/>
              <a:gd name="connsiteY174-15570" fmla="*/ 1987276 h 2344739"/>
              <a:gd name="connsiteX175-15571" fmla="*/ 3587126 w 12193149"/>
              <a:gd name="connsiteY175-15572" fmla="*/ 1987966 h 2344739"/>
              <a:gd name="connsiteX176-15573" fmla="*/ 3537283 w 12193149"/>
              <a:gd name="connsiteY176-15574" fmla="*/ 1978267 h 2344739"/>
              <a:gd name="connsiteX177-15575" fmla="*/ 3474371 w 12193149"/>
              <a:gd name="connsiteY177-15576" fmla="*/ 1974606 h 2344739"/>
              <a:gd name="connsiteX178-15577" fmla="*/ 3401876 w 12193149"/>
              <a:gd name="connsiteY178-15578" fmla="*/ 1962558 h 2344739"/>
              <a:gd name="connsiteX179-15579" fmla="*/ 3365036 w 12193149"/>
              <a:gd name="connsiteY179-15580" fmla="*/ 1979510 h 2344739"/>
              <a:gd name="connsiteX180-15581" fmla="*/ 3345174 w 12193149"/>
              <a:gd name="connsiteY180-15582" fmla="*/ 1981192 h 2344739"/>
              <a:gd name="connsiteX181-15583" fmla="*/ 3342846 w 12193149"/>
              <a:gd name="connsiteY181-15584" fmla="*/ 1980217 h 2344739"/>
              <a:gd name="connsiteX182-15585" fmla="*/ 3263504 w 12193149"/>
              <a:gd name="connsiteY182-15586" fmla="*/ 1986094 h 2344739"/>
              <a:gd name="connsiteX183-15587" fmla="*/ 3143704 w 12193149"/>
              <a:gd name="connsiteY183-15588" fmla="*/ 1993869 h 2344739"/>
              <a:gd name="connsiteX184-15589" fmla="*/ 3031439 w 12193149"/>
              <a:gd name="connsiteY184-15590" fmla="*/ 1996512 h 2344739"/>
              <a:gd name="connsiteX185-15591" fmla="*/ 2782717 w 12193149"/>
              <a:gd name="connsiteY185-15592" fmla="*/ 2018333 h 2344739"/>
              <a:gd name="connsiteX186-15593" fmla="*/ 2647675 w 12193149"/>
              <a:gd name="connsiteY186-15594" fmla="*/ 2028869 h 2344739"/>
              <a:gd name="connsiteX187-15595" fmla="*/ 2569176 w 12193149"/>
              <a:gd name="connsiteY187-15596" fmla="*/ 2002628 h 2344739"/>
              <a:gd name="connsiteX188-15597" fmla="*/ 2444403 w 12193149"/>
              <a:gd name="connsiteY188-15598" fmla="*/ 2016529 h 2344739"/>
              <a:gd name="connsiteX189-15599" fmla="*/ 2316260 w 12193149"/>
              <a:gd name="connsiteY189-15600" fmla="*/ 2024996 h 2344739"/>
              <a:gd name="connsiteX190-15601" fmla="*/ 2209726 w 12193149"/>
              <a:gd name="connsiteY190-15602" fmla="*/ 2019763 h 2344739"/>
              <a:gd name="connsiteX191-15603" fmla="*/ 2095813 w 12193149"/>
              <a:gd name="connsiteY191-15604" fmla="*/ 2003052 h 2344739"/>
              <a:gd name="connsiteX192-15605" fmla="*/ 1998504 w 12193149"/>
              <a:gd name="connsiteY192-15606" fmla="*/ 1995032 h 2344739"/>
              <a:gd name="connsiteX193-15607" fmla="*/ 1929320 w 12193149"/>
              <a:gd name="connsiteY193-15608" fmla="*/ 2016977 h 2344739"/>
              <a:gd name="connsiteX194-15609" fmla="*/ 1922798 w 12193149"/>
              <a:gd name="connsiteY194-15610" fmla="*/ 2012146 h 2344739"/>
              <a:gd name="connsiteX195-15611" fmla="*/ 1874228 w 12193149"/>
              <a:gd name="connsiteY195-15612" fmla="*/ 2013741 h 2344739"/>
              <a:gd name="connsiteX196-15613" fmla="*/ 1787803 w 12193149"/>
              <a:gd name="connsiteY196-15614" fmla="*/ 2041363 h 2344739"/>
              <a:gd name="connsiteX197-15615" fmla="*/ 1739352 w 12193149"/>
              <a:gd name="connsiteY197-15616" fmla="*/ 2036312 h 2344739"/>
              <a:gd name="connsiteX198-15617" fmla="*/ 1676219 w 12193149"/>
              <a:gd name="connsiteY198-15618" fmla="*/ 2019963 h 2344739"/>
              <a:gd name="connsiteX199-15619" fmla="*/ 1609817 w 12193149"/>
              <a:gd name="connsiteY199-15620" fmla="*/ 2013066 h 2344739"/>
              <a:gd name="connsiteX200-15621" fmla="*/ 1497258 w 12193149"/>
              <a:gd name="connsiteY200-15622" fmla="*/ 1987476 h 2344739"/>
              <a:gd name="connsiteX201-15623" fmla="*/ 1151127 w 12193149"/>
              <a:gd name="connsiteY201-15624" fmla="*/ 1938041 h 2344739"/>
              <a:gd name="connsiteX202-15625" fmla="*/ 859417 w 12193149"/>
              <a:gd name="connsiteY202-15626" fmla="*/ 1928608 h 2344739"/>
              <a:gd name="connsiteX203-15627" fmla="*/ 838688 w 12193149"/>
              <a:gd name="connsiteY203-15628" fmla="*/ 1929821 h 2344739"/>
              <a:gd name="connsiteX204-15629" fmla="*/ 817957 w 12193149"/>
              <a:gd name="connsiteY204-15630" fmla="*/ 1927857 h 2344739"/>
              <a:gd name="connsiteX205-15631" fmla="*/ 812654 w 12193149"/>
              <a:gd name="connsiteY205-15632" fmla="*/ 1930751 h 2344739"/>
              <a:gd name="connsiteX206-15633" fmla="*/ 721195 w 12193149"/>
              <a:gd name="connsiteY206-15634" fmla="*/ 1929661 h 2344739"/>
              <a:gd name="connsiteX207-15635" fmla="*/ 720890 w 12193149"/>
              <a:gd name="connsiteY207-15636" fmla="*/ 1928399 h 2344739"/>
              <a:gd name="connsiteX208-15637" fmla="*/ 710023 w 12193149"/>
              <a:gd name="connsiteY208-15638" fmla="*/ 1922722 h 2344739"/>
              <a:gd name="connsiteX209-15639" fmla="*/ 597940 w 12193149"/>
              <a:gd name="connsiteY209-15640" fmla="*/ 1879864 h 2344739"/>
              <a:gd name="connsiteX210-15641" fmla="*/ 579683 w 12193149"/>
              <a:gd name="connsiteY210-15642" fmla="*/ 1877212 h 2344739"/>
              <a:gd name="connsiteX211-15643" fmla="*/ 572865 w 12193149"/>
              <a:gd name="connsiteY211-15644" fmla="*/ 1877401 h 2344739"/>
              <a:gd name="connsiteX212-15645" fmla="*/ 446247 w 12193149"/>
              <a:gd name="connsiteY212-15646" fmla="*/ 1839371 h 2344739"/>
              <a:gd name="connsiteX213-15647" fmla="*/ 405163 w 12193149"/>
              <a:gd name="connsiteY213-15648" fmla="*/ 1833548 h 2344739"/>
              <a:gd name="connsiteX214-15649" fmla="*/ 293583 w 12193149"/>
              <a:gd name="connsiteY214-15650" fmla="*/ 1812852 h 2344739"/>
              <a:gd name="connsiteX215-15651" fmla="*/ 119529 w 12193149"/>
              <a:gd name="connsiteY215-15652" fmla="*/ 1761047 h 2344739"/>
              <a:gd name="connsiteX216-15653" fmla="*/ 16674 w 12193149"/>
              <a:gd name="connsiteY216-15654" fmla="*/ 1758191 h 2344739"/>
              <a:gd name="connsiteX217-15655" fmla="*/ 1150 w 12193149"/>
              <a:gd name="connsiteY217-15656" fmla="*/ 1752722 h 2344739"/>
              <a:gd name="connsiteX218-15657" fmla="*/ 1148 w 12193149"/>
              <a:gd name="connsiteY218-15658" fmla="*/ 222213 h 2344739"/>
              <a:gd name="connsiteX219-15659" fmla="*/ 1148 w 12193149"/>
              <a:gd name="connsiteY219-15660" fmla="*/ 0 h 2344739"/>
              <a:gd name="connsiteX0-15661" fmla="*/ 1148 w 12193149"/>
              <a:gd name="connsiteY0-15662" fmla="*/ 0 h 2344739"/>
              <a:gd name="connsiteX1-15663" fmla="*/ 12193148 w 12193149"/>
              <a:gd name="connsiteY1-15664" fmla="*/ 0 h 2344739"/>
              <a:gd name="connsiteX2-15665" fmla="*/ 12193148 w 12193149"/>
              <a:gd name="connsiteY2-15666" fmla="*/ 222213 h 2344739"/>
              <a:gd name="connsiteX3-15667" fmla="*/ 12193148 w 12193149"/>
              <a:gd name="connsiteY3-15668" fmla="*/ 389190 h 2344739"/>
              <a:gd name="connsiteX4-15669" fmla="*/ 12193149 w 12193149"/>
              <a:gd name="connsiteY4-15670" fmla="*/ 579739 h 2344739"/>
              <a:gd name="connsiteX5-15671" fmla="*/ 12185986 w 12193149"/>
              <a:gd name="connsiteY5-15672" fmla="*/ 584189 h 2344739"/>
              <a:gd name="connsiteX6-15673" fmla="*/ 12156363 w 12193149"/>
              <a:gd name="connsiteY6-15674" fmla="*/ 597366 h 2344739"/>
              <a:gd name="connsiteX7-15675" fmla="*/ 12139215 w 12193149"/>
              <a:gd name="connsiteY7-15676" fmla="*/ 623179 h 2344739"/>
              <a:gd name="connsiteX8-15677" fmla="*/ 12126327 w 12193149"/>
              <a:gd name="connsiteY8-15678" fmla="*/ 624690 h 2344739"/>
              <a:gd name="connsiteX9-15679" fmla="*/ 12124007 w 12193149"/>
              <a:gd name="connsiteY9-15680" fmla="*/ 624794 h 2344739"/>
              <a:gd name="connsiteX10-15681" fmla="*/ 12116854 w 12193149"/>
              <a:gd name="connsiteY10-15682" fmla="*/ 628608 h 2344739"/>
              <a:gd name="connsiteX11-15683" fmla="*/ 12099497 w 12193149"/>
              <a:gd name="connsiteY11-15684" fmla="*/ 628139 h 2344739"/>
              <a:gd name="connsiteX12-15685" fmla="*/ 12087073 w 12193149"/>
              <a:gd name="connsiteY12-15686" fmla="*/ 636341 h 2344739"/>
              <a:gd name="connsiteX13-15687" fmla="*/ 12031073 w 12193149"/>
              <a:gd name="connsiteY13-15688" fmla="*/ 680009 h 2344739"/>
              <a:gd name="connsiteX14-15689" fmla="*/ 11995833 w 12193149"/>
              <a:gd name="connsiteY14-15690" fmla="*/ 703458 h 2344739"/>
              <a:gd name="connsiteX15-15691" fmla="*/ 11979717 w 12193149"/>
              <a:gd name="connsiteY15-15692" fmla="*/ 708161 h 2344739"/>
              <a:gd name="connsiteX16-15693" fmla="*/ 11959046 w 12193149"/>
              <a:gd name="connsiteY16-15694" fmla="*/ 717558 h 2344739"/>
              <a:gd name="connsiteX17-15695" fmla="*/ 11920454 w 12193149"/>
              <a:gd name="connsiteY17-15696" fmla="*/ 730883 h 2344739"/>
              <a:gd name="connsiteX18-15697" fmla="*/ 11903656 w 12193149"/>
              <a:gd name="connsiteY18-15698" fmla="*/ 742426 h 2344739"/>
              <a:gd name="connsiteX19-15699" fmla="*/ 11895048 w 12193149"/>
              <a:gd name="connsiteY19-15700" fmla="*/ 744791 h 2344739"/>
              <a:gd name="connsiteX20-15701" fmla="*/ 11891968 w 12193149"/>
              <a:gd name="connsiteY20-15702" fmla="*/ 755729 h 2344739"/>
              <a:gd name="connsiteX21-15703" fmla="*/ 11870776 w 12193149"/>
              <a:gd name="connsiteY21-15704" fmla="*/ 777816 h 2344739"/>
              <a:gd name="connsiteX22-15705" fmla="*/ 11813376 w 12193149"/>
              <a:gd name="connsiteY22-15706" fmla="*/ 797659 h 2344739"/>
              <a:gd name="connsiteX23-15707" fmla="*/ 11590693 w 12193149"/>
              <a:gd name="connsiteY23-15708" fmla="*/ 963777 h 2344739"/>
              <a:gd name="connsiteX24-15709" fmla="*/ 11506817 w 12193149"/>
              <a:gd name="connsiteY24-15710" fmla="*/ 1033623 h 2344739"/>
              <a:gd name="connsiteX25-15711" fmla="*/ 11280332 w 12193149"/>
              <a:gd name="connsiteY25-15712" fmla="*/ 1223571 h 2344739"/>
              <a:gd name="connsiteX26-15713" fmla="*/ 11228309 w 12193149"/>
              <a:gd name="connsiteY26-15714" fmla="*/ 1276236 h 2344739"/>
              <a:gd name="connsiteX27-15715" fmla="*/ 11218087 w 12193149"/>
              <a:gd name="connsiteY27-15716" fmla="*/ 1275961 h 2344739"/>
              <a:gd name="connsiteX28-15717" fmla="*/ 11217184 w 12193149"/>
              <a:gd name="connsiteY28-15718" fmla="*/ 1275018 h 2344739"/>
              <a:gd name="connsiteX29-15719" fmla="*/ 11188885 w 12193149"/>
              <a:gd name="connsiteY29-15720" fmla="*/ 1292383 h 2344739"/>
              <a:gd name="connsiteX30-15721" fmla="*/ 11184501 w 12193149"/>
              <a:gd name="connsiteY30-15722" fmla="*/ 1292525 h 2344739"/>
              <a:gd name="connsiteX31-15723" fmla="*/ 11166854 w 12193149"/>
              <a:gd name="connsiteY31-15724" fmla="*/ 1306612 h 2344739"/>
              <a:gd name="connsiteX32-15725" fmla="*/ 11157311 w 12193149"/>
              <a:gd name="connsiteY32-15726" fmla="*/ 1312414 h 2344739"/>
              <a:gd name="connsiteX33-15727" fmla="*/ 11155496 w 12193149"/>
              <a:gd name="connsiteY33-15728" fmla="*/ 1317097 h 2344739"/>
              <a:gd name="connsiteX34-15729" fmla="*/ 11140961 w 12193149"/>
              <a:gd name="connsiteY34-15730" fmla="*/ 1324115 h 2344739"/>
              <a:gd name="connsiteX35-15731" fmla="*/ 11138961 w 12193149"/>
              <a:gd name="connsiteY35-15732" fmla="*/ 1323772 h 2344739"/>
              <a:gd name="connsiteX36-15733" fmla="*/ 11128208 w 12193149"/>
              <a:gd name="connsiteY36-15734" fmla="*/ 1333832 h 2344739"/>
              <a:gd name="connsiteX37-15735" fmla="*/ 11120691 w 12193149"/>
              <a:gd name="connsiteY37-15736" fmla="*/ 1347424 h 2344739"/>
              <a:gd name="connsiteX38-15737" fmla="*/ 10894683 w 12193149"/>
              <a:gd name="connsiteY38-15738" fmla="*/ 1473399 h 2344739"/>
              <a:gd name="connsiteX39-15739" fmla="*/ 10773300 w 12193149"/>
              <a:gd name="connsiteY39-15740" fmla="*/ 1523191 h 2344739"/>
              <a:gd name="connsiteX40-15741" fmla="*/ 10627668 w 12193149"/>
              <a:gd name="connsiteY40-15742" fmla="*/ 1559229 h 2344739"/>
              <a:gd name="connsiteX41-15743" fmla="*/ 10581895 w 12193149"/>
              <a:gd name="connsiteY41-15744" fmla="*/ 1568689 h 2344739"/>
              <a:gd name="connsiteX42-15745" fmla="*/ 10547790 w 12193149"/>
              <a:gd name="connsiteY42-15746" fmla="*/ 1598423 h 2344739"/>
              <a:gd name="connsiteX43-15747" fmla="*/ 10529643 w 12193149"/>
              <a:gd name="connsiteY43-15748" fmla="*/ 1596907 h 2344739"/>
              <a:gd name="connsiteX44-15749" fmla="*/ 10526446 w 12193149"/>
              <a:gd name="connsiteY44-15750" fmla="*/ 1596411 h 2344739"/>
              <a:gd name="connsiteX45-15751" fmla="*/ 10515129 w 12193149"/>
              <a:gd name="connsiteY45-15752" fmla="*/ 1599537 h 2344739"/>
              <a:gd name="connsiteX46-15753" fmla="*/ 10491735 w 12193149"/>
              <a:gd name="connsiteY46-15754" fmla="*/ 1594156 h 2344739"/>
              <a:gd name="connsiteX47-15755" fmla="*/ 10471418 w 12193149"/>
              <a:gd name="connsiteY47-15756" fmla="*/ 1601693 h 2344739"/>
              <a:gd name="connsiteX48-15757" fmla="*/ 10377042 w 12193149"/>
              <a:gd name="connsiteY48-15758" fmla="*/ 1644598 h 2344739"/>
              <a:gd name="connsiteX49-15759" fmla="*/ 10319338 w 12193149"/>
              <a:gd name="connsiteY49-15760" fmla="*/ 1666221 h 2344739"/>
              <a:gd name="connsiteX50-15761" fmla="*/ 10295467 w 12193149"/>
              <a:gd name="connsiteY50-15762" fmla="*/ 1668079 h 2344739"/>
              <a:gd name="connsiteX51-15763" fmla="*/ 10263443 w 12193149"/>
              <a:gd name="connsiteY51-15764" fmla="*/ 1674948 h 2344739"/>
              <a:gd name="connsiteX52-15765" fmla="*/ 10205418 w 12193149"/>
              <a:gd name="connsiteY52-15766" fmla="*/ 1682149 h 2344739"/>
              <a:gd name="connsiteX53-15767" fmla="*/ 10177759 w 12193149"/>
              <a:gd name="connsiteY53-15768" fmla="*/ 1692943 h 2344739"/>
              <a:gd name="connsiteX54-15769" fmla="*/ 10165070 w 12193149"/>
              <a:gd name="connsiteY54-15770" fmla="*/ 1693739 h 2344739"/>
              <a:gd name="connsiteX55-15771" fmla="*/ 10156308 w 12193149"/>
              <a:gd name="connsiteY55-15772" fmla="*/ 1707487 h 2344739"/>
              <a:gd name="connsiteX56-15773" fmla="*/ 10118267 w 12193149"/>
              <a:gd name="connsiteY56-15774" fmla="*/ 1731142 h 2344739"/>
              <a:gd name="connsiteX57-15775" fmla="*/ 10083317 w 12193149"/>
              <a:gd name="connsiteY57-15776" fmla="*/ 1743296 h 2344739"/>
              <a:gd name="connsiteX58-15777" fmla="*/ 10040388 w 12193149"/>
              <a:gd name="connsiteY58-15778" fmla="*/ 1741632 h 2344739"/>
              <a:gd name="connsiteX59-15779" fmla="*/ 9961167 w 12193149"/>
              <a:gd name="connsiteY59-15780" fmla="*/ 1757147 h 2344739"/>
              <a:gd name="connsiteX60-15781" fmla="*/ 9848940 w 12193149"/>
              <a:gd name="connsiteY60-15782" fmla="*/ 1763915 h 2344739"/>
              <a:gd name="connsiteX61-15783" fmla="*/ 9729457 w 12193149"/>
              <a:gd name="connsiteY61-15784" fmla="*/ 1784122 h 2344739"/>
              <a:gd name="connsiteX62-15785" fmla="*/ 9613704 w 12193149"/>
              <a:gd name="connsiteY62-15786" fmla="*/ 1812371 h 2344739"/>
              <a:gd name="connsiteX63-15787" fmla="*/ 9338590 w 12193149"/>
              <a:gd name="connsiteY63-15788" fmla="*/ 1869293 h 2344739"/>
              <a:gd name="connsiteX64-15789" fmla="*/ 9232518 w 12193149"/>
              <a:gd name="connsiteY64-15790" fmla="*/ 1893149 h 2344739"/>
              <a:gd name="connsiteX65-15791" fmla="*/ 9156690 w 12193149"/>
              <a:gd name="connsiteY65-15792" fmla="*/ 1903228 h 2344739"/>
              <a:gd name="connsiteX66-15793" fmla="*/ 9054601 w 12193149"/>
              <a:gd name="connsiteY66-15794" fmla="*/ 1910755 h 2344739"/>
              <a:gd name="connsiteX67-15795" fmla="*/ 9006634 w 12193149"/>
              <a:gd name="connsiteY67-15796" fmla="*/ 1914040 h 2344739"/>
              <a:gd name="connsiteX68-15797" fmla="*/ 9006349 w 12193149"/>
              <a:gd name="connsiteY68-15798" fmla="*/ 1913800 h 2344739"/>
              <a:gd name="connsiteX69-15799" fmla="*/ 8997380 w 12193149"/>
              <a:gd name="connsiteY69-15800" fmla="*/ 1915011 h 2344739"/>
              <a:gd name="connsiteX70-15801" fmla="*/ 8991542 w 12193149"/>
              <a:gd name="connsiteY70-15802" fmla="*/ 1917072 h 2344739"/>
              <a:gd name="connsiteX71-15803" fmla="*/ 8975485 w 12193149"/>
              <a:gd name="connsiteY71-15804" fmla="*/ 1920298 h 2344739"/>
              <a:gd name="connsiteX72-15805" fmla="*/ 8969159 w 12193149"/>
              <a:gd name="connsiteY72-15806" fmla="*/ 1919598 h 2344739"/>
              <a:gd name="connsiteX73-15807" fmla="*/ 8964196 w 12193149"/>
              <a:gd name="connsiteY73-15808" fmla="*/ 1917373 h 2344739"/>
              <a:gd name="connsiteX74-15809" fmla="*/ 8930136 w 12193149"/>
              <a:gd name="connsiteY74-15810" fmla="*/ 1914185 h 2344739"/>
              <a:gd name="connsiteX75-15811" fmla="*/ 8753592 w 12193149"/>
              <a:gd name="connsiteY75-15812" fmla="*/ 1933417 h 2344739"/>
              <a:gd name="connsiteX76-15813" fmla="*/ 8708995 w 12193149"/>
              <a:gd name="connsiteY76-15814" fmla="*/ 1935518 h 2344739"/>
              <a:gd name="connsiteX77-15815" fmla="*/ 8597219 w 12193149"/>
              <a:gd name="connsiteY77-15816" fmla="*/ 1944090 h 2344739"/>
              <a:gd name="connsiteX78-15817" fmla="*/ 8526378 w 12193149"/>
              <a:gd name="connsiteY78-15818" fmla="*/ 1929248 h 2344739"/>
              <a:gd name="connsiteX79-15819" fmla="*/ 8512131 w 12193149"/>
              <a:gd name="connsiteY79-15820" fmla="*/ 1935163 h 2344739"/>
              <a:gd name="connsiteX80-15821" fmla="*/ 8507315 w 12193149"/>
              <a:gd name="connsiteY80-15822" fmla="*/ 1938164 h 2344739"/>
              <a:gd name="connsiteX81-15823" fmla="*/ 8499116 w 12193149"/>
              <a:gd name="connsiteY81-15824" fmla="*/ 1940902 h 2344739"/>
              <a:gd name="connsiteX82-15825" fmla="*/ 8498742 w 12193149"/>
              <a:gd name="connsiteY82-15826" fmla="*/ 1940723 h 2344739"/>
              <a:gd name="connsiteX83-15827" fmla="*/ 8491397 w 12193149"/>
              <a:gd name="connsiteY83-15828" fmla="*/ 1943773 h 2344739"/>
              <a:gd name="connsiteX84-15829" fmla="*/ 8368330 w 12193149"/>
              <a:gd name="connsiteY84-15830" fmla="*/ 1957815 h 2344739"/>
              <a:gd name="connsiteX85-15831" fmla="*/ 8354947 w 12193149"/>
              <a:gd name="connsiteY85-15832" fmla="*/ 1958009 h 2344739"/>
              <a:gd name="connsiteX86-15833" fmla="*/ 8321252 w 12193149"/>
              <a:gd name="connsiteY86-15834" fmla="*/ 1974587 h 2344739"/>
              <a:gd name="connsiteX87-15835" fmla="*/ 8315581 w 12193149"/>
              <a:gd name="connsiteY87-15836" fmla="*/ 1974913 h 2344739"/>
              <a:gd name="connsiteX88-15837" fmla="*/ 8296322 w 12193149"/>
              <a:gd name="connsiteY88-15838" fmla="*/ 1988808 h 2344739"/>
              <a:gd name="connsiteX89-15839" fmla="*/ 8285424 w 12193149"/>
              <a:gd name="connsiteY89-15840" fmla="*/ 1994631 h 2344739"/>
              <a:gd name="connsiteX90-15841" fmla="*/ 8284298 w 12193149"/>
              <a:gd name="connsiteY90-15842" fmla="*/ 1999074 h 2344739"/>
              <a:gd name="connsiteX91-15843" fmla="*/ 8267224 w 12193149"/>
              <a:gd name="connsiteY91-15844" fmla="*/ 2006249 h 2344739"/>
              <a:gd name="connsiteX92-15845" fmla="*/ 8264525 w 12193149"/>
              <a:gd name="connsiteY92-15846" fmla="*/ 2006019 h 2344739"/>
              <a:gd name="connsiteX93-15847" fmla="*/ 8253181 w 12193149"/>
              <a:gd name="connsiteY93-15848" fmla="*/ 2015862 h 2344739"/>
              <a:gd name="connsiteX94-15849" fmla="*/ 8246982 w 12193149"/>
              <a:gd name="connsiteY94-15850" fmla="*/ 2028854 h 2344739"/>
              <a:gd name="connsiteX95-15851" fmla="*/ 8091420 w 12193149"/>
              <a:gd name="connsiteY95-15852" fmla="*/ 2075015 h 2344739"/>
              <a:gd name="connsiteX96-15853" fmla="*/ 7906555 w 12193149"/>
              <a:gd name="connsiteY96-15854" fmla="*/ 2116988 h 2344739"/>
              <a:gd name="connsiteX97-15855" fmla="*/ 7719893 w 12193149"/>
              <a:gd name="connsiteY97-15856" fmla="*/ 2142703 h 2344739"/>
              <a:gd name="connsiteX98-15857" fmla="*/ 7615495 w 12193149"/>
              <a:gd name="connsiteY98-15858" fmla="*/ 2139232 h 2344739"/>
              <a:gd name="connsiteX99-15859" fmla="*/ 7528691 w 12193149"/>
              <a:gd name="connsiteY99-15860" fmla="*/ 2145060 h 2344739"/>
              <a:gd name="connsiteX100-15861" fmla="*/ 7520719 w 12193149"/>
              <a:gd name="connsiteY100-15862" fmla="*/ 2147613 h 2344739"/>
              <a:gd name="connsiteX101-15863" fmla="*/ 7508559 w 12193149"/>
              <a:gd name="connsiteY101-15864" fmla="*/ 2148948 h 2344739"/>
              <a:gd name="connsiteX102-15865" fmla="*/ 7508188 w 12193149"/>
              <a:gd name="connsiteY102-15866" fmla="*/ 2148621 h 2344739"/>
              <a:gd name="connsiteX103-15867" fmla="*/ 7496943 w 12193149"/>
              <a:gd name="connsiteY103-15868" fmla="*/ 2150573 h 2344739"/>
              <a:gd name="connsiteX104-15869" fmla="*/ 7219707 w 12193149"/>
              <a:gd name="connsiteY104-15870" fmla="*/ 2156680 h 2344739"/>
              <a:gd name="connsiteX105-15871" fmla="*/ 7202249 w 12193149"/>
              <a:gd name="connsiteY105-15872" fmla="*/ 2161230 h 2344739"/>
              <a:gd name="connsiteX106-15873" fmla="*/ 7198152 w 12193149"/>
              <a:gd name="connsiteY106-15874" fmla="*/ 2166588 h 2344739"/>
              <a:gd name="connsiteX107-15875" fmla="*/ 7171956 w 12193149"/>
              <a:gd name="connsiteY107-15876" fmla="*/ 2171236 h 2344739"/>
              <a:gd name="connsiteX108-15877" fmla="*/ 7098136 w 12193149"/>
              <a:gd name="connsiteY108-15878" fmla="*/ 2183464 h 2344739"/>
              <a:gd name="connsiteX109-15879" fmla="*/ 7019644 w 12193149"/>
              <a:gd name="connsiteY109-15880" fmla="*/ 2183090 h 2344739"/>
              <a:gd name="connsiteX110-15881" fmla="*/ 6905294 w 12193149"/>
              <a:gd name="connsiteY110-15882" fmla="*/ 2212596 h 2344739"/>
              <a:gd name="connsiteX111-15883" fmla="*/ 6709370 w 12193149"/>
              <a:gd name="connsiteY111-15884" fmla="*/ 2240551 h 2344739"/>
              <a:gd name="connsiteX112-15885" fmla="*/ 6550602 w 12193149"/>
              <a:gd name="connsiteY112-15886" fmla="*/ 2269327 h 2344739"/>
              <a:gd name="connsiteX113-15887" fmla="*/ 6318708 w 12193149"/>
              <a:gd name="connsiteY113-15888" fmla="*/ 2316127 h 2344739"/>
              <a:gd name="connsiteX114-15889" fmla="*/ 6169822 w 12193149"/>
              <a:gd name="connsiteY114-15890" fmla="*/ 2318214 h 2344739"/>
              <a:gd name="connsiteX115-15891" fmla="*/ 6074996 w 12193149"/>
              <a:gd name="connsiteY115-15892" fmla="*/ 2338676 h 2344739"/>
              <a:gd name="connsiteX116-15893" fmla="*/ 6069677 w 12193149"/>
              <a:gd name="connsiteY116-15894" fmla="*/ 2337139 h 2344739"/>
              <a:gd name="connsiteX117-15895" fmla="*/ 6049786 w 12193149"/>
              <a:gd name="connsiteY117-15896" fmla="*/ 2337822 h 2344739"/>
              <a:gd name="connsiteX118-15897" fmla="*/ 6042433 w 12193149"/>
              <a:gd name="connsiteY118-15898" fmla="*/ 2329473 h 2344739"/>
              <a:gd name="connsiteX119-15899" fmla="*/ 6011238 w 12193149"/>
              <a:gd name="connsiteY119-15900" fmla="*/ 2324380 h 2344739"/>
              <a:gd name="connsiteX120-15901" fmla="*/ 5958523 w 12193149"/>
              <a:gd name="connsiteY120-15902" fmla="*/ 2328024 h 2344739"/>
              <a:gd name="connsiteX121-15903" fmla="*/ 5760067 w 12193149"/>
              <a:gd name="connsiteY121-15904" fmla="*/ 2343716 h 2344739"/>
              <a:gd name="connsiteX122-15905" fmla="*/ 5628108 w 12193149"/>
              <a:gd name="connsiteY122-15906" fmla="*/ 2344739 h 2344739"/>
              <a:gd name="connsiteX123-15907" fmla="*/ 5472054 w 12193149"/>
              <a:gd name="connsiteY123-15908" fmla="*/ 2330719 h 2344739"/>
              <a:gd name="connsiteX124-15909" fmla="*/ 5433909 w 12193149"/>
              <a:gd name="connsiteY124-15910" fmla="*/ 2319466 h 2344739"/>
              <a:gd name="connsiteX125-15911" fmla="*/ 5382817 w 12193149"/>
              <a:gd name="connsiteY125-15912" fmla="*/ 2301764 h 2344739"/>
              <a:gd name="connsiteX126-15913" fmla="*/ 5262912 w 12193149"/>
              <a:gd name="connsiteY126-15914" fmla="*/ 2281347 h 2344739"/>
              <a:gd name="connsiteX127-15915" fmla="*/ 5224109 w 12193149"/>
              <a:gd name="connsiteY127-15916" fmla="*/ 2270223 h 2344739"/>
              <a:gd name="connsiteX128-15917" fmla="*/ 5175808 w 12193149"/>
              <a:gd name="connsiteY128-15918" fmla="*/ 2267233 h 2344739"/>
              <a:gd name="connsiteX129-15919" fmla="*/ 5157702 w 12193149"/>
              <a:gd name="connsiteY129-15920" fmla="*/ 2260010 h 2344739"/>
              <a:gd name="connsiteX130-15921" fmla="*/ 5143747 w 12193149"/>
              <a:gd name="connsiteY130-15922" fmla="*/ 2256610 h 2344739"/>
              <a:gd name="connsiteX131-15923" fmla="*/ 5140744 w 12193149"/>
              <a:gd name="connsiteY131-15924" fmla="*/ 2254509 h 2344739"/>
              <a:gd name="connsiteX132-15925" fmla="*/ 5122807 w 12193149"/>
              <a:gd name="connsiteY132-15926" fmla="*/ 2243656 h 2344739"/>
              <a:gd name="connsiteX133-15927" fmla="*/ 5066938 w 12193149"/>
              <a:gd name="connsiteY133-15928" fmla="*/ 2250227 h 2344739"/>
              <a:gd name="connsiteX134-15929" fmla="*/ 5012662 w 12193149"/>
              <a:gd name="connsiteY134-15930" fmla="*/ 2233846 h 2344739"/>
              <a:gd name="connsiteX135-15931" fmla="*/ 4841589 w 12193149"/>
              <a:gd name="connsiteY135-15932" fmla="*/ 2209829 h 2344739"/>
              <a:gd name="connsiteX136-15933" fmla="*/ 4763595 w 12193149"/>
              <a:gd name="connsiteY136-15934" fmla="*/ 2182061 h 2344739"/>
              <a:gd name="connsiteX137-15935" fmla="*/ 4724334 w 12193149"/>
              <a:gd name="connsiteY137-15936" fmla="*/ 2173047 h 2344739"/>
              <a:gd name="connsiteX138-15937" fmla="*/ 4722324 w 12193149"/>
              <a:gd name="connsiteY138-15938" fmla="*/ 2172298 h 2344739"/>
              <a:gd name="connsiteX139-15939" fmla="*/ 4723259 w 12193149"/>
              <a:gd name="connsiteY139-15940" fmla="*/ 2172087 h 2344739"/>
              <a:gd name="connsiteX140-15941" fmla="*/ 4718350 w 12193149"/>
              <a:gd name="connsiteY140-15942" fmla="*/ 2170817 h 2344739"/>
              <a:gd name="connsiteX141-15943" fmla="*/ 4722324 w 12193149"/>
              <a:gd name="connsiteY141-15944" fmla="*/ 2172298 h 2344739"/>
              <a:gd name="connsiteX142-15945" fmla="*/ 4716674 w 12193149"/>
              <a:gd name="connsiteY142-15946" fmla="*/ 2173573 h 2344739"/>
              <a:gd name="connsiteX143-15947" fmla="*/ 4516962 w 12193149"/>
              <a:gd name="connsiteY143-15948" fmla="*/ 2163671 h 2344739"/>
              <a:gd name="connsiteX144-15949" fmla="*/ 4429691 w 12193149"/>
              <a:gd name="connsiteY144-15950" fmla="*/ 2153020 h 2344739"/>
              <a:gd name="connsiteX145-15951" fmla="*/ 4364023 w 12193149"/>
              <a:gd name="connsiteY145-15952" fmla="*/ 2151674 h 2344739"/>
              <a:gd name="connsiteX146-15953" fmla="*/ 4318114 w 12193149"/>
              <a:gd name="connsiteY146-15954" fmla="*/ 2158289 h 2344739"/>
              <a:gd name="connsiteX147-15955" fmla="*/ 4316258 w 12193149"/>
              <a:gd name="connsiteY147-15956" fmla="*/ 2156948 h 2344739"/>
              <a:gd name="connsiteX148-15957" fmla="*/ 4296292 w 12193149"/>
              <a:gd name="connsiteY148-15958" fmla="*/ 2155069 h 2344739"/>
              <a:gd name="connsiteX149-15959" fmla="*/ 4291212 w 12193149"/>
              <a:gd name="connsiteY149-15960" fmla="*/ 2157986 h 2344739"/>
              <a:gd name="connsiteX150-15961" fmla="*/ 4277290 w 12193149"/>
              <a:gd name="connsiteY150-15962" fmla="*/ 2157740 h 2344739"/>
              <a:gd name="connsiteX151-15963" fmla="*/ 4249265 w 12193149"/>
              <a:gd name="connsiteY151-15964" fmla="*/ 2160064 h 2344739"/>
              <a:gd name="connsiteX152-15965" fmla="*/ 4203199 w 12193149"/>
              <a:gd name="connsiteY152-15966" fmla="*/ 2157269 h 2344739"/>
              <a:gd name="connsiteX153-15967" fmla="*/ 4202893 w 12193149"/>
              <a:gd name="connsiteY153-15968" fmla="*/ 2156010 h 2344739"/>
              <a:gd name="connsiteX154-15969" fmla="*/ 4192396 w 12193149"/>
              <a:gd name="connsiteY154-15970" fmla="*/ 2150376 h 2344739"/>
              <a:gd name="connsiteX155-15971" fmla="*/ 4143893 w 12193149"/>
              <a:gd name="connsiteY155-15972" fmla="*/ 2134511 h 2344739"/>
              <a:gd name="connsiteX156-15973" fmla="*/ 4084245 w 12193149"/>
              <a:gd name="connsiteY156-15974" fmla="*/ 2107978 h 2344739"/>
              <a:gd name="connsiteX157-15975" fmla="*/ 4075694 w 12193149"/>
              <a:gd name="connsiteY157-15976" fmla="*/ 2107143 h 2344739"/>
              <a:gd name="connsiteX158-15977" fmla="*/ 4075575 w 12193149"/>
              <a:gd name="connsiteY158-15978" fmla="*/ 2106844 h 2344739"/>
              <a:gd name="connsiteX159-15979" fmla="*/ 4066658 w 12193149"/>
              <a:gd name="connsiteY159-15980" fmla="*/ 2105400 h 2344739"/>
              <a:gd name="connsiteX160-15981" fmla="*/ 4060102 w 12193149"/>
              <a:gd name="connsiteY160-15982" fmla="*/ 2105618 h 2344739"/>
              <a:gd name="connsiteX161-15983" fmla="*/ 4043512 w 12193149"/>
              <a:gd name="connsiteY161-15984" fmla="*/ 2103997 h 2344739"/>
              <a:gd name="connsiteX162-15985" fmla="*/ 4038145 w 12193149"/>
              <a:gd name="connsiteY162-15986" fmla="*/ 2101563 h 2344739"/>
              <a:gd name="connsiteX163-15987" fmla="*/ 4036511 w 12193149"/>
              <a:gd name="connsiteY163-15988" fmla="*/ 2097896 h 2344739"/>
              <a:gd name="connsiteX164-15989" fmla="*/ 4034926 w 12193149"/>
              <a:gd name="connsiteY164-15990" fmla="*/ 2098131 h 2344739"/>
              <a:gd name="connsiteX165-15991" fmla="*/ 4005686 w 12193149"/>
              <a:gd name="connsiteY165-15992" fmla="*/ 2085563 h 2344739"/>
              <a:gd name="connsiteX166-15993" fmla="*/ 3937994 w 12193149"/>
              <a:gd name="connsiteY166-15994" fmla="*/ 2068106 h 2344739"/>
              <a:gd name="connsiteX167-15995" fmla="*/ 3898423 w 12193149"/>
              <a:gd name="connsiteY167-15996" fmla="*/ 2062451 h 2344739"/>
              <a:gd name="connsiteX168-15997" fmla="*/ 3790908 w 12193149"/>
              <a:gd name="connsiteY168-15998" fmla="*/ 2042213 h 2344739"/>
              <a:gd name="connsiteX169-15999" fmla="*/ 3683661 w 12193149"/>
              <a:gd name="connsiteY169-16000" fmla="*/ 2018290 h 2344739"/>
              <a:gd name="connsiteX170-16001" fmla="*/ 3611183 w 12193149"/>
              <a:gd name="connsiteY170-16002" fmla="*/ 1986019 h 2344739"/>
              <a:gd name="connsiteX171-16003" fmla="*/ 3605003 w 12193149"/>
              <a:gd name="connsiteY171-16004" fmla="*/ 1987381 h 2344739"/>
              <a:gd name="connsiteX172-16005" fmla="*/ 3595884 w 12193149"/>
              <a:gd name="connsiteY172-16006" fmla="*/ 1987545 h 2344739"/>
              <a:gd name="connsiteX173-16007" fmla="*/ 3595649 w 12193149"/>
              <a:gd name="connsiteY173-16008" fmla="*/ 1987276 h 2344739"/>
              <a:gd name="connsiteX174-16009" fmla="*/ 3587126 w 12193149"/>
              <a:gd name="connsiteY174-16010" fmla="*/ 1987966 h 2344739"/>
              <a:gd name="connsiteX175-16011" fmla="*/ 3537283 w 12193149"/>
              <a:gd name="connsiteY175-16012" fmla="*/ 1978267 h 2344739"/>
              <a:gd name="connsiteX176-16013" fmla="*/ 3474371 w 12193149"/>
              <a:gd name="connsiteY176-16014" fmla="*/ 1974606 h 2344739"/>
              <a:gd name="connsiteX177-16015" fmla="*/ 3401876 w 12193149"/>
              <a:gd name="connsiteY177-16016" fmla="*/ 1962558 h 2344739"/>
              <a:gd name="connsiteX178-16017" fmla="*/ 3365036 w 12193149"/>
              <a:gd name="connsiteY178-16018" fmla="*/ 1979510 h 2344739"/>
              <a:gd name="connsiteX179-16019" fmla="*/ 3345174 w 12193149"/>
              <a:gd name="connsiteY179-16020" fmla="*/ 1981192 h 2344739"/>
              <a:gd name="connsiteX180-16021" fmla="*/ 3342846 w 12193149"/>
              <a:gd name="connsiteY180-16022" fmla="*/ 1980217 h 2344739"/>
              <a:gd name="connsiteX181-16023" fmla="*/ 3263504 w 12193149"/>
              <a:gd name="connsiteY181-16024" fmla="*/ 1986094 h 2344739"/>
              <a:gd name="connsiteX182-16025" fmla="*/ 3143704 w 12193149"/>
              <a:gd name="connsiteY182-16026" fmla="*/ 1993869 h 2344739"/>
              <a:gd name="connsiteX183-16027" fmla="*/ 3031439 w 12193149"/>
              <a:gd name="connsiteY183-16028" fmla="*/ 1996512 h 2344739"/>
              <a:gd name="connsiteX184-16029" fmla="*/ 2782717 w 12193149"/>
              <a:gd name="connsiteY184-16030" fmla="*/ 2018333 h 2344739"/>
              <a:gd name="connsiteX185-16031" fmla="*/ 2647675 w 12193149"/>
              <a:gd name="connsiteY185-16032" fmla="*/ 2028869 h 2344739"/>
              <a:gd name="connsiteX186-16033" fmla="*/ 2569176 w 12193149"/>
              <a:gd name="connsiteY186-16034" fmla="*/ 2002628 h 2344739"/>
              <a:gd name="connsiteX187-16035" fmla="*/ 2444403 w 12193149"/>
              <a:gd name="connsiteY187-16036" fmla="*/ 2016529 h 2344739"/>
              <a:gd name="connsiteX188-16037" fmla="*/ 2316260 w 12193149"/>
              <a:gd name="connsiteY188-16038" fmla="*/ 2024996 h 2344739"/>
              <a:gd name="connsiteX189-16039" fmla="*/ 2209726 w 12193149"/>
              <a:gd name="connsiteY189-16040" fmla="*/ 2019763 h 2344739"/>
              <a:gd name="connsiteX190-16041" fmla="*/ 2095813 w 12193149"/>
              <a:gd name="connsiteY190-16042" fmla="*/ 2003052 h 2344739"/>
              <a:gd name="connsiteX191-16043" fmla="*/ 1998504 w 12193149"/>
              <a:gd name="connsiteY191-16044" fmla="*/ 1995032 h 2344739"/>
              <a:gd name="connsiteX192-16045" fmla="*/ 1929320 w 12193149"/>
              <a:gd name="connsiteY192-16046" fmla="*/ 2016977 h 2344739"/>
              <a:gd name="connsiteX193-16047" fmla="*/ 1922798 w 12193149"/>
              <a:gd name="connsiteY193-16048" fmla="*/ 2012146 h 2344739"/>
              <a:gd name="connsiteX194-16049" fmla="*/ 1874228 w 12193149"/>
              <a:gd name="connsiteY194-16050" fmla="*/ 2013741 h 2344739"/>
              <a:gd name="connsiteX195-16051" fmla="*/ 1787803 w 12193149"/>
              <a:gd name="connsiteY195-16052" fmla="*/ 2041363 h 2344739"/>
              <a:gd name="connsiteX196-16053" fmla="*/ 1739352 w 12193149"/>
              <a:gd name="connsiteY196-16054" fmla="*/ 2036312 h 2344739"/>
              <a:gd name="connsiteX197-16055" fmla="*/ 1676219 w 12193149"/>
              <a:gd name="connsiteY197-16056" fmla="*/ 2019963 h 2344739"/>
              <a:gd name="connsiteX198-16057" fmla="*/ 1609817 w 12193149"/>
              <a:gd name="connsiteY198-16058" fmla="*/ 2013066 h 2344739"/>
              <a:gd name="connsiteX199-16059" fmla="*/ 1497258 w 12193149"/>
              <a:gd name="connsiteY199-16060" fmla="*/ 1987476 h 2344739"/>
              <a:gd name="connsiteX200-16061" fmla="*/ 1151127 w 12193149"/>
              <a:gd name="connsiteY200-16062" fmla="*/ 1938041 h 2344739"/>
              <a:gd name="connsiteX201-16063" fmla="*/ 859417 w 12193149"/>
              <a:gd name="connsiteY201-16064" fmla="*/ 1928608 h 2344739"/>
              <a:gd name="connsiteX202-16065" fmla="*/ 838688 w 12193149"/>
              <a:gd name="connsiteY202-16066" fmla="*/ 1929821 h 2344739"/>
              <a:gd name="connsiteX203-16067" fmla="*/ 817957 w 12193149"/>
              <a:gd name="connsiteY203-16068" fmla="*/ 1927857 h 2344739"/>
              <a:gd name="connsiteX204-16069" fmla="*/ 812654 w 12193149"/>
              <a:gd name="connsiteY204-16070" fmla="*/ 1930751 h 2344739"/>
              <a:gd name="connsiteX205-16071" fmla="*/ 721195 w 12193149"/>
              <a:gd name="connsiteY205-16072" fmla="*/ 1929661 h 2344739"/>
              <a:gd name="connsiteX206-16073" fmla="*/ 720890 w 12193149"/>
              <a:gd name="connsiteY206-16074" fmla="*/ 1928399 h 2344739"/>
              <a:gd name="connsiteX207-16075" fmla="*/ 710023 w 12193149"/>
              <a:gd name="connsiteY207-16076" fmla="*/ 1922722 h 2344739"/>
              <a:gd name="connsiteX208-16077" fmla="*/ 597940 w 12193149"/>
              <a:gd name="connsiteY208-16078" fmla="*/ 1879864 h 2344739"/>
              <a:gd name="connsiteX209-16079" fmla="*/ 579683 w 12193149"/>
              <a:gd name="connsiteY209-16080" fmla="*/ 1877212 h 2344739"/>
              <a:gd name="connsiteX210-16081" fmla="*/ 572865 w 12193149"/>
              <a:gd name="connsiteY210-16082" fmla="*/ 1877401 h 2344739"/>
              <a:gd name="connsiteX211-16083" fmla="*/ 446247 w 12193149"/>
              <a:gd name="connsiteY211-16084" fmla="*/ 1839371 h 2344739"/>
              <a:gd name="connsiteX212-16085" fmla="*/ 405163 w 12193149"/>
              <a:gd name="connsiteY212-16086" fmla="*/ 1833548 h 2344739"/>
              <a:gd name="connsiteX213-16087" fmla="*/ 293583 w 12193149"/>
              <a:gd name="connsiteY213-16088" fmla="*/ 1812852 h 2344739"/>
              <a:gd name="connsiteX214-16089" fmla="*/ 119529 w 12193149"/>
              <a:gd name="connsiteY214-16090" fmla="*/ 1761047 h 2344739"/>
              <a:gd name="connsiteX215-16091" fmla="*/ 16674 w 12193149"/>
              <a:gd name="connsiteY215-16092" fmla="*/ 1758191 h 2344739"/>
              <a:gd name="connsiteX216-16093" fmla="*/ 1150 w 12193149"/>
              <a:gd name="connsiteY216-16094" fmla="*/ 1752722 h 2344739"/>
              <a:gd name="connsiteX217-16095" fmla="*/ 1148 w 12193149"/>
              <a:gd name="connsiteY217-16096" fmla="*/ 222213 h 2344739"/>
              <a:gd name="connsiteX218-16097" fmla="*/ 1148 w 12193149"/>
              <a:gd name="connsiteY218-16098" fmla="*/ 0 h 2344739"/>
              <a:gd name="connsiteX0-16099" fmla="*/ 1148 w 12193149"/>
              <a:gd name="connsiteY0-16100" fmla="*/ 0 h 2344739"/>
              <a:gd name="connsiteX1-16101" fmla="*/ 12193148 w 12193149"/>
              <a:gd name="connsiteY1-16102" fmla="*/ 0 h 2344739"/>
              <a:gd name="connsiteX2-16103" fmla="*/ 12193148 w 12193149"/>
              <a:gd name="connsiteY2-16104" fmla="*/ 222213 h 2344739"/>
              <a:gd name="connsiteX3-16105" fmla="*/ 12193149 w 12193149"/>
              <a:gd name="connsiteY3-16106" fmla="*/ 579739 h 2344739"/>
              <a:gd name="connsiteX4-16107" fmla="*/ 12185986 w 12193149"/>
              <a:gd name="connsiteY4-16108" fmla="*/ 584189 h 2344739"/>
              <a:gd name="connsiteX5-16109" fmla="*/ 12156363 w 12193149"/>
              <a:gd name="connsiteY5-16110" fmla="*/ 597366 h 2344739"/>
              <a:gd name="connsiteX6-16111" fmla="*/ 12139215 w 12193149"/>
              <a:gd name="connsiteY6-16112" fmla="*/ 623179 h 2344739"/>
              <a:gd name="connsiteX7-16113" fmla="*/ 12126327 w 12193149"/>
              <a:gd name="connsiteY7-16114" fmla="*/ 624690 h 2344739"/>
              <a:gd name="connsiteX8-16115" fmla="*/ 12124007 w 12193149"/>
              <a:gd name="connsiteY8-16116" fmla="*/ 624794 h 2344739"/>
              <a:gd name="connsiteX9-16117" fmla="*/ 12116854 w 12193149"/>
              <a:gd name="connsiteY9-16118" fmla="*/ 628608 h 2344739"/>
              <a:gd name="connsiteX10-16119" fmla="*/ 12099497 w 12193149"/>
              <a:gd name="connsiteY10-16120" fmla="*/ 628139 h 2344739"/>
              <a:gd name="connsiteX11-16121" fmla="*/ 12087073 w 12193149"/>
              <a:gd name="connsiteY11-16122" fmla="*/ 636341 h 2344739"/>
              <a:gd name="connsiteX12-16123" fmla="*/ 12031073 w 12193149"/>
              <a:gd name="connsiteY12-16124" fmla="*/ 680009 h 2344739"/>
              <a:gd name="connsiteX13-16125" fmla="*/ 11995833 w 12193149"/>
              <a:gd name="connsiteY13-16126" fmla="*/ 703458 h 2344739"/>
              <a:gd name="connsiteX14-16127" fmla="*/ 11979717 w 12193149"/>
              <a:gd name="connsiteY14-16128" fmla="*/ 708161 h 2344739"/>
              <a:gd name="connsiteX15-16129" fmla="*/ 11959046 w 12193149"/>
              <a:gd name="connsiteY15-16130" fmla="*/ 717558 h 2344739"/>
              <a:gd name="connsiteX16-16131" fmla="*/ 11920454 w 12193149"/>
              <a:gd name="connsiteY16-16132" fmla="*/ 730883 h 2344739"/>
              <a:gd name="connsiteX17-16133" fmla="*/ 11903656 w 12193149"/>
              <a:gd name="connsiteY17-16134" fmla="*/ 742426 h 2344739"/>
              <a:gd name="connsiteX18-16135" fmla="*/ 11895048 w 12193149"/>
              <a:gd name="connsiteY18-16136" fmla="*/ 744791 h 2344739"/>
              <a:gd name="connsiteX19-16137" fmla="*/ 11891968 w 12193149"/>
              <a:gd name="connsiteY19-16138" fmla="*/ 755729 h 2344739"/>
              <a:gd name="connsiteX20-16139" fmla="*/ 11870776 w 12193149"/>
              <a:gd name="connsiteY20-16140" fmla="*/ 777816 h 2344739"/>
              <a:gd name="connsiteX21-16141" fmla="*/ 11813376 w 12193149"/>
              <a:gd name="connsiteY21-16142" fmla="*/ 797659 h 2344739"/>
              <a:gd name="connsiteX22-16143" fmla="*/ 11590693 w 12193149"/>
              <a:gd name="connsiteY22-16144" fmla="*/ 963777 h 2344739"/>
              <a:gd name="connsiteX23-16145" fmla="*/ 11506817 w 12193149"/>
              <a:gd name="connsiteY23-16146" fmla="*/ 1033623 h 2344739"/>
              <a:gd name="connsiteX24-16147" fmla="*/ 11280332 w 12193149"/>
              <a:gd name="connsiteY24-16148" fmla="*/ 1223571 h 2344739"/>
              <a:gd name="connsiteX25-16149" fmla="*/ 11228309 w 12193149"/>
              <a:gd name="connsiteY25-16150" fmla="*/ 1276236 h 2344739"/>
              <a:gd name="connsiteX26-16151" fmla="*/ 11218087 w 12193149"/>
              <a:gd name="connsiteY26-16152" fmla="*/ 1275961 h 2344739"/>
              <a:gd name="connsiteX27-16153" fmla="*/ 11217184 w 12193149"/>
              <a:gd name="connsiteY27-16154" fmla="*/ 1275018 h 2344739"/>
              <a:gd name="connsiteX28-16155" fmla="*/ 11188885 w 12193149"/>
              <a:gd name="connsiteY28-16156" fmla="*/ 1292383 h 2344739"/>
              <a:gd name="connsiteX29-16157" fmla="*/ 11184501 w 12193149"/>
              <a:gd name="connsiteY29-16158" fmla="*/ 1292525 h 2344739"/>
              <a:gd name="connsiteX30-16159" fmla="*/ 11166854 w 12193149"/>
              <a:gd name="connsiteY30-16160" fmla="*/ 1306612 h 2344739"/>
              <a:gd name="connsiteX31-16161" fmla="*/ 11157311 w 12193149"/>
              <a:gd name="connsiteY31-16162" fmla="*/ 1312414 h 2344739"/>
              <a:gd name="connsiteX32-16163" fmla="*/ 11155496 w 12193149"/>
              <a:gd name="connsiteY32-16164" fmla="*/ 1317097 h 2344739"/>
              <a:gd name="connsiteX33-16165" fmla="*/ 11140961 w 12193149"/>
              <a:gd name="connsiteY33-16166" fmla="*/ 1324115 h 2344739"/>
              <a:gd name="connsiteX34-16167" fmla="*/ 11138961 w 12193149"/>
              <a:gd name="connsiteY34-16168" fmla="*/ 1323772 h 2344739"/>
              <a:gd name="connsiteX35-16169" fmla="*/ 11128208 w 12193149"/>
              <a:gd name="connsiteY35-16170" fmla="*/ 1333832 h 2344739"/>
              <a:gd name="connsiteX36-16171" fmla="*/ 11120691 w 12193149"/>
              <a:gd name="connsiteY36-16172" fmla="*/ 1347424 h 2344739"/>
              <a:gd name="connsiteX37-16173" fmla="*/ 10894683 w 12193149"/>
              <a:gd name="connsiteY37-16174" fmla="*/ 1473399 h 2344739"/>
              <a:gd name="connsiteX38-16175" fmla="*/ 10773300 w 12193149"/>
              <a:gd name="connsiteY38-16176" fmla="*/ 1523191 h 2344739"/>
              <a:gd name="connsiteX39-16177" fmla="*/ 10627668 w 12193149"/>
              <a:gd name="connsiteY39-16178" fmla="*/ 1559229 h 2344739"/>
              <a:gd name="connsiteX40-16179" fmla="*/ 10581895 w 12193149"/>
              <a:gd name="connsiteY40-16180" fmla="*/ 1568689 h 2344739"/>
              <a:gd name="connsiteX41-16181" fmla="*/ 10547790 w 12193149"/>
              <a:gd name="connsiteY41-16182" fmla="*/ 1598423 h 2344739"/>
              <a:gd name="connsiteX42-16183" fmla="*/ 10529643 w 12193149"/>
              <a:gd name="connsiteY42-16184" fmla="*/ 1596907 h 2344739"/>
              <a:gd name="connsiteX43-16185" fmla="*/ 10526446 w 12193149"/>
              <a:gd name="connsiteY43-16186" fmla="*/ 1596411 h 2344739"/>
              <a:gd name="connsiteX44-16187" fmla="*/ 10515129 w 12193149"/>
              <a:gd name="connsiteY44-16188" fmla="*/ 1599537 h 2344739"/>
              <a:gd name="connsiteX45-16189" fmla="*/ 10491735 w 12193149"/>
              <a:gd name="connsiteY45-16190" fmla="*/ 1594156 h 2344739"/>
              <a:gd name="connsiteX46-16191" fmla="*/ 10471418 w 12193149"/>
              <a:gd name="connsiteY46-16192" fmla="*/ 1601693 h 2344739"/>
              <a:gd name="connsiteX47-16193" fmla="*/ 10377042 w 12193149"/>
              <a:gd name="connsiteY47-16194" fmla="*/ 1644598 h 2344739"/>
              <a:gd name="connsiteX48-16195" fmla="*/ 10319338 w 12193149"/>
              <a:gd name="connsiteY48-16196" fmla="*/ 1666221 h 2344739"/>
              <a:gd name="connsiteX49-16197" fmla="*/ 10295467 w 12193149"/>
              <a:gd name="connsiteY49-16198" fmla="*/ 1668079 h 2344739"/>
              <a:gd name="connsiteX50-16199" fmla="*/ 10263443 w 12193149"/>
              <a:gd name="connsiteY50-16200" fmla="*/ 1674948 h 2344739"/>
              <a:gd name="connsiteX51-16201" fmla="*/ 10205418 w 12193149"/>
              <a:gd name="connsiteY51-16202" fmla="*/ 1682149 h 2344739"/>
              <a:gd name="connsiteX52-16203" fmla="*/ 10177759 w 12193149"/>
              <a:gd name="connsiteY52-16204" fmla="*/ 1692943 h 2344739"/>
              <a:gd name="connsiteX53-16205" fmla="*/ 10165070 w 12193149"/>
              <a:gd name="connsiteY53-16206" fmla="*/ 1693739 h 2344739"/>
              <a:gd name="connsiteX54-16207" fmla="*/ 10156308 w 12193149"/>
              <a:gd name="connsiteY54-16208" fmla="*/ 1707487 h 2344739"/>
              <a:gd name="connsiteX55-16209" fmla="*/ 10118267 w 12193149"/>
              <a:gd name="connsiteY55-16210" fmla="*/ 1731142 h 2344739"/>
              <a:gd name="connsiteX56-16211" fmla="*/ 10083317 w 12193149"/>
              <a:gd name="connsiteY56-16212" fmla="*/ 1743296 h 2344739"/>
              <a:gd name="connsiteX57-16213" fmla="*/ 10040388 w 12193149"/>
              <a:gd name="connsiteY57-16214" fmla="*/ 1741632 h 2344739"/>
              <a:gd name="connsiteX58-16215" fmla="*/ 9961167 w 12193149"/>
              <a:gd name="connsiteY58-16216" fmla="*/ 1757147 h 2344739"/>
              <a:gd name="connsiteX59-16217" fmla="*/ 9848940 w 12193149"/>
              <a:gd name="connsiteY59-16218" fmla="*/ 1763915 h 2344739"/>
              <a:gd name="connsiteX60-16219" fmla="*/ 9729457 w 12193149"/>
              <a:gd name="connsiteY60-16220" fmla="*/ 1784122 h 2344739"/>
              <a:gd name="connsiteX61-16221" fmla="*/ 9613704 w 12193149"/>
              <a:gd name="connsiteY61-16222" fmla="*/ 1812371 h 2344739"/>
              <a:gd name="connsiteX62-16223" fmla="*/ 9338590 w 12193149"/>
              <a:gd name="connsiteY62-16224" fmla="*/ 1869293 h 2344739"/>
              <a:gd name="connsiteX63-16225" fmla="*/ 9232518 w 12193149"/>
              <a:gd name="connsiteY63-16226" fmla="*/ 1893149 h 2344739"/>
              <a:gd name="connsiteX64-16227" fmla="*/ 9156690 w 12193149"/>
              <a:gd name="connsiteY64-16228" fmla="*/ 1903228 h 2344739"/>
              <a:gd name="connsiteX65-16229" fmla="*/ 9054601 w 12193149"/>
              <a:gd name="connsiteY65-16230" fmla="*/ 1910755 h 2344739"/>
              <a:gd name="connsiteX66-16231" fmla="*/ 9006634 w 12193149"/>
              <a:gd name="connsiteY66-16232" fmla="*/ 1914040 h 2344739"/>
              <a:gd name="connsiteX67-16233" fmla="*/ 9006349 w 12193149"/>
              <a:gd name="connsiteY67-16234" fmla="*/ 1913800 h 2344739"/>
              <a:gd name="connsiteX68-16235" fmla="*/ 8997380 w 12193149"/>
              <a:gd name="connsiteY68-16236" fmla="*/ 1915011 h 2344739"/>
              <a:gd name="connsiteX69-16237" fmla="*/ 8991542 w 12193149"/>
              <a:gd name="connsiteY69-16238" fmla="*/ 1917072 h 2344739"/>
              <a:gd name="connsiteX70-16239" fmla="*/ 8975485 w 12193149"/>
              <a:gd name="connsiteY70-16240" fmla="*/ 1920298 h 2344739"/>
              <a:gd name="connsiteX71-16241" fmla="*/ 8969159 w 12193149"/>
              <a:gd name="connsiteY71-16242" fmla="*/ 1919598 h 2344739"/>
              <a:gd name="connsiteX72-16243" fmla="*/ 8964196 w 12193149"/>
              <a:gd name="connsiteY72-16244" fmla="*/ 1917373 h 2344739"/>
              <a:gd name="connsiteX73-16245" fmla="*/ 8930136 w 12193149"/>
              <a:gd name="connsiteY73-16246" fmla="*/ 1914185 h 2344739"/>
              <a:gd name="connsiteX74-16247" fmla="*/ 8753592 w 12193149"/>
              <a:gd name="connsiteY74-16248" fmla="*/ 1933417 h 2344739"/>
              <a:gd name="connsiteX75-16249" fmla="*/ 8708995 w 12193149"/>
              <a:gd name="connsiteY75-16250" fmla="*/ 1935518 h 2344739"/>
              <a:gd name="connsiteX76-16251" fmla="*/ 8597219 w 12193149"/>
              <a:gd name="connsiteY76-16252" fmla="*/ 1944090 h 2344739"/>
              <a:gd name="connsiteX77-16253" fmla="*/ 8526378 w 12193149"/>
              <a:gd name="connsiteY77-16254" fmla="*/ 1929248 h 2344739"/>
              <a:gd name="connsiteX78-16255" fmla="*/ 8512131 w 12193149"/>
              <a:gd name="connsiteY78-16256" fmla="*/ 1935163 h 2344739"/>
              <a:gd name="connsiteX79-16257" fmla="*/ 8507315 w 12193149"/>
              <a:gd name="connsiteY79-16258" fmla="*/ 1938164 h 2344739"/>
              <a:gd name="connsiteX80-16259" fmla="*/ 8499116 w 12193149"/>
              <a:gd name="connsiteY80-16260" fmla="*/ 1940902 h 2344739"/>
              <a:gd name="connsiteX81-16261" fmla="*/ 8498742 w 12193149"/>
              <a:gd name="connsiteY81-16262" fmla="*/ 1940723 h 2344739"/>
              <a:gd name="connsiteX82-16263" fmla="*/ 8491397 w 12193149"/>
              <a:gd name="connsiteY82-16264" fmla="*/ 1943773 h 2344739"/>
              <a:gd name="connsiteX83-16265" fmla="*/ 8368330 w 12193149"/>
              <a:gd name="connsiteY83-16266" fmla="*/ 1957815 h 2344739"/>
              <a:gd name="connsiteX84-16267" fmla="*/ 8354947 w 12193149"/>
              <a:gd name="connsiteY84-16268" fmla="*/ 1958009 h 2344739"/>
              <a:gd name="connsiteX85-16269" fmla="*/ 8321252 w 12193149"/>
              <a:gd name="connsiteY85-16270" fmla="*/ 1974587 h 2344739"/>
              <a:gd name="connsiteX86-16271" fmla="*/ 8315581 w 12193149"/>
              <a:gd name="connsiteY86-16272" fmla="*/ 1974913 h 2344739"/>
              <a:gd name="connsiteX87-16273" fmla="*/ 8296322 w 12193149"/>
              <a:gd name="connsiteY87-16274" fmla="*/ 1988808 h 2344739"/>
              <a:gd name="connsiteX88-16275" fmla="*/ 8285424 w 12193149"/>
              <a:gd name="connsiteY88-16276" fmla="*/ 1994631 h 2344739"/>
              <a:gd name="connsiteX89-16277" fmla="*/ 8284298 w 12193149"/>
              <a:gd name="connsiteY89-16278" fmla="*/ 1999074 h 2344739"/>
              <a:gd name="connsiteX90-16279" fmla="*/ 8267224 w 12193149"/>
              <a:gd name="connsiteY90-16280" fmla="*/ 2006249 h 2344739"/>
              <a:gd name="connsiteX91-16281" fmla="*/ 8264525 w 12193149"/>
              <a:gd name="connsiteY91-16282" fmla="*/ 2006019 h 2344739"/>
              <a:gd name="connsiteX92-16283" fmla="*/ 8253181 w 12193149"/>
              <a:gd name="connsiteY92-16284" fmla="*/ 2015862 h 2344739"/>
              <a:gd name="connsiteX93-16285" fmla="*/ 8246982 w 12193149"/>
              <a:gd name="connsiteY93-16286" fmla="*/ 2028854 h 2344739"/>
              <a:gd name="connsiteX94-16287" fmla="*/ 8091420 w 12193149"/>
              <a:gd name="connsiteY94-16288" fmla="*/ 2075015 h 2344739"/>
              <a:gd name="connsiteX95-16289" fmla="*/ 7906555 w 12193149"/>
              <a:gd name="connsiteY95-16290" fmla="*/ 2116988 h 2344739"/>
              <a:gd name="connsiteX96-16291" fmla="*/ 7719893 w 12193149"/>
              <a:gd name="connsiteY96-16292" fmla="*/ 2142703 h 2344739"/>
              <a:gd name="connsiteX97-16293" fmla="*/ 7615495 w 12193149"/>
              <a:gd name="connsiteY97-16294" fmla="*/ 2139232 h 2344739"/>
              <a:gd name="connsiteX98-16295" fmla="*/ 7528691 w 12193149"/>
              <a:gd name="connsiteY98-16296" fmla="*/ 2145060 h 2344739"/>
              <a:gd name="connsiteX99-16297" fmla="*/ 7520719 w 12193149"/>
              <a:gd name="connsiteY99-16298" fmla="*/ 2147613 h 2344739"/>
              <a:gd name="connsiteX100-16299" fmla="*/ 7508559 w 12193149"/>
              <a:gd name="connsiteY100-16300" fmla="*/ 2148948 h 2344739"/>
              <a:gd name="connsiteX101-16301" fmla="*/ 7508188 w 12193149"/>
              <a:gd name="connsiteY101-16302" fmla="*/ 2148621 h 2344739"/>
              <a:gd name="connsiteX102-16303" fmla="*/ 7496943 w 12193149"/>
              <a:gd name="connsiteY102-16304" fmla="*/ 2150573 h 2344739"/>
              <a:gd name="connsiteX103-16305" fmla="*/ 7219707 w 12193149"/>
              <a:gd name="connsiteY103-16306" fmla="*/ 2156680 h 2344739"/>
              <a:gd name="connsiteX104-16307" fmla="*/ 7202249 w 12193149"/>
              <a:gd name="connsiteY104-16308" fmla="*/ 2161230 h 2344739"/>
              <a:gd name="connsiteX105-16309" fmla="*/ 7198152 w 12193149"/>
              <a:gd name="connsiteY105-16310" fmla="*/ 2166588 h 2344739"/>
              <a:gd name="connsiteX106-16311" fmla="*/ 7171956 w 12193149"/>
              <a:gd name="connsiteY106-16312" fmla="*/ 2171236 h 2344739"/>
              <a:gd name="connsiteX107-16313" fmla="*/ 7098136 w 12193149"/>
              <a:gd name="connsiteY107-16314" fmla="*/ 2183464 h 2344739"/>
              <a:gd name="connsiteX108-16315" fmla="*/ 7019644 w 12193149"/>
              <a:gd name="connsiteY108-16316" fmla="*/ 2183090 h 2344739"/>
              <a:gd name="connsiteX109-16317" fmla="*/ 6905294 w 12193149"/>
              <a:gd name="connsiteY109-16318" fmla="*/ 2212596 h 2344739"/>
              <a:gd name="connsiteX110-16319" fmla="*/ 6709370 w 12193149"/>
              <a:gd name="connsiteY110-16320" fmla="*/ 2240551 h 2344739"/>
              <a:gd name="connsiteX111-16321" fmla="*/ 6550602 w 12193149"/>
              <a:gd name="connsiteY111-16322" fmla="*/ 2269327 h 2344739"/>
              <a:gd name="connsiteX112-16323" fmla="*/ 6318708 w 12193149"/>
              <a:gd name="connsiteY112-16324" fmla="*/ 2316127 h 2344739"/>
              <a:gd name="connsiteX113-16325" fmla="*/ 6169822 w 12193149"/>
              <a:gd name="connsiteY113-16326" fmla="*/ 2318214 h 2344739"/>
              <a:gd name="connsiteX114-16327" fmla="*/ 6074996 w 12193149"/>
              <a:gd name="connsiteY114-16328" fmla="*/ 2338676 h 2344739"/>
              <a:gd name="connsiteX115-16329" fmla="*/ 6069677 w 12193149"/>
              <a:gd name="connsiteY115-16330" fmla="*/ 2337139 h 2344739"/>
              <a:gd name="connsiteX116-16331" fmla="*/ 6049786 w 12193149"/>
              <a:gd name="connsiteY116-16332" fmla="*/ 2337822 h 2344739"/>
              <a:gd name="connsiteX117-16333" fmla="*/ 6042433 w 12193149"/>
              <a:gd name="connsiteY117-16334" fmla="*/ 2329473 h 2344739"/>
              <a:gd name="connsiteX118-16335" fmla="*/ 6011238 w 12193149"/>
              <a:gd name="connsiteY118-16336" fmla="*/ 2324380 h 2344739"/>
              <a:gd name="connsiteX119-16337" fmla="*/ 5958523 w 12193149"/>
              <a:gd name="connsiteY119-16338" fmla="*/ 2328024 h 2344739"/>
              <a:gd name="connsiteX120-16339" fmla="*/ 5760067 w 12193149"/>
              <a:gd name="connsiteY120-16340" fmla="*/ 2343716 h 2344739"/>
              <a:gd name="connsiteX121-16341" fmla="*/ 5628108 w 12193149"/>
              <a:gd name="connsiteY121-16342" fmla="*/ 2344739 h 2344739"/>
              <a:gd name="connsiteX122-16343" fmla="*/ 5472054 w 12193149"/>
              <a:gd name="connsiteY122-16344" fmla="*/ 2330719 h 2344739"/>
              <a:gd name="connsiteX123-16345" fmla="*/ 5433909 w 12193149"/>
              <a:gd name="connsiteY123-16346" fmla="*/ 2319466 h 2344739"/>
              <a:gd name="connsiteX124-16347" fmla="*/ 5382817 w 12193149"/>
              <a:gd name="connsiteY124-16348" fmla="*/ 2301764 h 2344739"/>
              <a:gd name="connsiteX125-16349" fmla="*/ 5262912 w 12193149"/>
              <a:gd name="connsiteY125-16350" fmla="*/ 2281347 h 2344739"/>
              <a:gd name="connsiteX126-16351" fmla="*/ 5224109 w 12193149"/>
              <a:gd name="connsiteY126-16352" fmla="*/ 2270223 h 2344739"/>
              <a:gd name="connsiteX127-16353" fmla="*/ 5175808 w 12193149"/>
              <a:gd name="connsiteY127-16354" fmla="*/ 2267233 h 2344739"/>
              <a:gd name="connsiteX128-16355" fmla="*/ 5157702 w 12193149"/>
              <a:gd name="connsiteY128-16356" fmla="*/ 2260010 h 2344739"/>
              <a:gd name="connsiteX129-16357" fmla="*/ 5143747 w 12193149"/>
              <a:gd name="connsiteY129-16358" fmla="*/ 2256610 h 2344739"/>
              <a:gd name="connsiteX130-16359" fmla="*/ 5140744 w 12193149"/>
              <a:gd name="connsiteY130-16360" fmla="*/ 2254509 h 2344739"/>
              <a:gd name="connsiteX131-16361" fmla="*/ 5122807 w 12193149"/>
              <a:gd name="connsiteY131-16362" fmla="*/ 2243656 h 2344739"/>
              <a:gd name="connsiteX132-16363" fmla="*/ 5066938 w 12193149"/>
              <a:gd name="connsiteY132-16364" fmla="*/ 2250227 h 2344739"/>
              <a:gd name="connsiteX133-16365" fmla="*/ 5012662 w 12193149"/>
              <a:gd name="connsiteY133-16366" fmla="*/ 2233846 h 2344739"/>
              <a:gd name="connsiteX134-16367" fmla="*/ 4841589 w 12193149"/>
              <a:gd name="connsiteY134-16368" fmla="*/ 2209829 h 2344739"/>
              <a:gd name="connsiteX135-16369" fmla="*/ 4763595 w 12193149"/>
              <a:gd name="connsiteY135-16370" fmla="*/ 2182061 h 2344739"/>
              <a:gd name="connsiteX136-16371" fmla="*/ 4724334 w 12193149"/>
              <a:gd name="connsiteY136-16372" fmla="*/ 2173047 h 2344739"/>
              <a:gd name="connsiteX137-16373" fmla="*/ 4722324 w 12193149"/>
              <a:gd name="connsiteY137-16374" fmla="*/ 2172298 h 2344739"/>
              <a:gd name="connsiteX138-16375" fmla="*/ 4723259 w 12193149"/>
              <a:gd name="connsiteY138-16376" fmla="*/ 2172087 h 2344739"/>
              <a:gd name="connsiteX139-16377" fmla="*/ 4718350 w 12193149"/>
              <a:gd name="connsiteY139-16378" fmla="*/ 2170817 h 2344739"/>
              <a:gd name="connsiteX140-16379" fmla="*/ 4722324 w 12193149"/>
              <a:gd name="connsiteY140-16380" fmla="*/ 2172298 h 2344739"/>
              <a:gd name="connsiteX141-16381" fmla="*/ 4716674 w 12193149"/>
              <a:gd name="connsiteY141-16382" fmla="*/ 2173573 h 2344739"/>
              <a:gd name="connsiteX142-16383" fmla="*/ 4516962 w 12193149"/>
              <a:gd name="connsiteY142-16384" fmla="*/ 2163671 h 2344739"/>
              <a:gd name="connsiteX143-16385" fmla="*/ 4429691 w 12193149"/>
              <a:gd name="connsiteY143-16386" fmla="*/ 2153020 h 2344739"/>
              <a:gd name="connsiteX144-16387" fmla="*/ 4364023 w 12193149"/>
              <a:gd name="connsiteY144-16388" fmla="*/ 2151674 h 2344739"/>
              <a:gd name="connsiteX145-16389" fmla="*/ 4318114 w 12193149"/>
              <a:gd name="connsiteY145-16390" fmla="*/ 2158289 h 2344739"/>
              <a:gd name="connsiteX146-16391" fmla="*/ 4316258 w 12193149"/>
              <a:gd name="connsiteY146-16392" fmla="*/ 2156948 h 2344739"/>
              <a:gd name="connsiteX147-16393" fmla="*/ 4296292 w 12193149"/>
              <a:gd name="connsiteY147-16394" fmla="*/ 2155069 h 2344739"/>
              <a:gd name="connsiteX148-16395" fmla="*/ 4291212 w 12193149"/>
              <a:gd name="connsiteY148-16396" fmla="*/ 2157986 h 2344739"/>
              <a:gd name="connsiteX149-16397" fmla="*/ 4277290 w 12193149"/>
              <a:gd name="connsiteY149-16398" fmla="*/ 2157740 h 2344739"/>
              <a:gd name="connsiteX150-16399" fmla="*/ 4249265 w 12193149"/>
              <a:gd name="connsiteY150-16400" fmla="*/ 2160064 h 2344739"/>
              <a:gd name="connsiteX151-16401" fmla="*/ 4203199 w 12193149"/>
              <a:gd name="connsiteY151-16402" fmla="*/ 2157269 h 2344739"/>
              <a:gd name="connsiteX152-16403" fmla="*/ 4202893 w 12193149"/>
              <a:gd name="connsiteY152-16404" fmla="*/ 2156010 h 2344739"/>
              <a:gd name="connsiteX153-16405" fmla="*/ 4192396 w 12193149"/>
              <a:gd name="connsiteY153-16406" fmla="*/ 2150376 h 2344739"/>
              <a:gd name="connsiteX154-16407" fmla="*/ 4143893 w 12193149"/>
              <a:gd name="connsiteY154-16408" fmla="*/ 2134511 h 2344739"/>
              <a:gd name="connsiteX155-16409" fmla="*/ 4084245 w 12193149"/>
              <a:gd name="connsiteY155-16410" fmla="*/ 2107978 h 2344739"/>
              <a:gd name="connsiteX156-16411" fmla="*/ 4075694 w 12193149"/>
              <a:gd name="connsiteY156-16412" fmla="*/ 2107143 h 2344739"/>
              <a:gd name="connsiteX157-16413" fmla="*/ 4075575 w 12193149"/>
              <a:gd name="connsiteY157-16414" fmla="*/ 2106844 h 2344739"/>
              <a:gd name="connsiteX158-16415" fmla="*/ 4066658 w 12193149"/>
              <a:gd name="connsiteY158-16416" fmla="*/ 2105400 h 2344739"/>
              <a:gd name="connsiteX159-16417" fmla="*/ 4060102 w 12193149"/>
              <a:gd name="connsiteY159-16418" fmla="*/ 2105618 h 2344739"/>
              <a:gd name="connsiteX160-16419" fmla="*/ 4043512 w 12193149"/>
              <a:gd name="connsiteY160-16420" fmla="*/ 2103997 h 2344739"/>
              <a:gd name="connsiteX161-16421" fmla="*/ 4038145 w 12193149"/>
              <a:gd name="connsiteY161-16422" fmla="*/ 2101563 h 2344739"/>
              <a:gd name="connsiteX162-16423" fmla="*/ 4036511 w 12193149"/>
              <a:gd name="connsiteY162-16424" fmla="*/ 2097896 h 2344739"/>
              <a:gd name="connsiteX163-16425" fmla="*/ 4034926 w 12193149"/>
              <a:gd name="connsiteY163-16426" fmla="*/ 2098131 h 2344739"/>
              <a:gd name="connsiteX164-16427" fmla="*/ 4005686 w 12193149"/>
              <a:gd name="connsiteY164-16428" fmla="*/ 2085563 h 2344739"/>
              <a:gd name="connsiteX165-16429" fmla="*/ 3937994 w 12193149"/>
              <a:gd name="connsiteY165-16430" fmla="*/ 2068106 h 2344739"/>
              <a:gd name="connsiteX166-16431" fmla="*/ 3898423 w 12193149"/>
              <a:gd name="connsiteY166-16432" fmla="*/ 2062451 h 2344739"/>
              <a:gd name="connsiteX167-16433" fmla="*/ 3790908 w 12193149"/>
              <a:gd name="connsiteY167-16434" fmla="*/ 2042213 h 2344739"/>
              <a:gd name="connsiteX168-16435" fmla="*/ 3683661 w 12193149"/>
              <a:gd name="connsiteY168-16436" fmla="*/ 2018290 h 2344739"/>
              <a:gd name="connsiteX169-16437" fmla="*/ 3611183 w 12193149"/>
              <a:gd name="connsiteY169-16438" fmla="*/ 1986019 h 2344739"/>
              <a:gd name="connsiteX170-16439" fmla="*/ 3605003 w 12193149"/>
              <a:gd name="connsiteY170-16440" fmla="*/ 1987381 h 2344739"/>
              <a:gd name="connsiteX171-16441" fmla="*/ 3595884 w 12193149"/>
              <a:gd name="connsiteY171-16442" fmla="*/ 1987545 h 2344739"/>
              <a:gd name="connsiteX172-16443" fmla="*/ 3595649 w 12193149"/>
              <a:gd name="connsiteY172-16444" fmla="*/ 1987276 h 2344739"/>
              <a:gd name="connsiteX173-16445" fmla="*/ 3587126 w 12193149"/>
              <a:gd name="connsiteY173-16446" fmla="*/ 1987966 h 2344739"/>
              <a:gd name="connsiteX174-16447" fmla="*/ 3537283 w 12193149"/>
              <a:gd name="connsiteY174-16448" fmla="*/ 1978267 h 2344739"/>
              <a:gd name="connsiteX175-16449" fmla="*/ 3474371 w 12193149"/>
              <a:gd name="connsiteY175-16450" fmla="*/ 1974606 h 2344739"/>
              <a:gd name="connsiteX176-16451" fmla="*/ 3401876 w 12193149"/>
              <a:gd name="connsiteY176-16452" fmla="*/ 1962558 h 2344739"/>
              <a:gd name="connsiteX177-16453" fmla="*/ 3365036 w 12193149"/>
              <a:gd name="connsiteY177-16454" fmla="*/ 1979510 h 2344739"/>
              <a:gd name="connsiteX178-16455" fmla="*/ 3345174 w 12193149"/>
              <a:gd name="connsiteY178-16456" fmla="*/ 1981192 h 2344739"/>
              <a:gd name="connsiteX179-16457" fmla="*/ 3342846 w 12193149"/>
              <a:gd name="connsiteY179-16458" fmla="*/ 1980217 h 2344739"/>
              <a:gd name="connsiteX180-16459" fmla="*/ 3263504 w 12193149"/>
              <a:gd name="connsiteY180-16460" fmla="*/ 1986094 h 2344739"/>
              <a:gd name="connsiteX181-16461" fmla="*/ 3143704 w 12193149"/>
              <a:gd name="connsiteY181-16462" fmla="*/ 1993869 h 2344739"/>
              <a:gd name="connsiteX182-16463" fmla="*/ 3031439 w 12193149"/>
              <a:gd name="connsiteY182-16464" fmla="*/ 1996512 h 2344739"/>
              <a:gd name="connsiteX183-16465" fmla="*/ 2782717 w 12193149"/>
              <a:gd name="connsiteY183-16466" fmla="*/ 2018333 h 2344739"/>
              <a:gd name="connsiteX184-16467" fmla="*/ 2647675 w 12193149"/>
              <a:gd name="connsiteY184-16468" fmla="*/ 2028869 h 2344739"/>
              <a:gd name="connsiteX185-16469" fmla="*/ 2569176 w 12193149"/>
              <a:gd name="connsiteY185-16470" fmla="*/ 2002628 h 2344739"/>
              <a:gd name="connsiteX186-16471" fmla="*/ 2444403 w 12193149"/>
              <a:gd name="connsiteY186-16472" fmla="*/ 2016529 h 2344739"/>
              <a:gd name="connsiteX187-16473" fmla="*/ 2316260 w 12193149"/>
              <a:gd name="connsiteY187-16474" fmla="*/ 2024996 h 2344739"/>
              <a:gd name="connsiteX188-16475" fmla="*/ 2209726 w 12193149"/>
              <a:gd name="connsiteY188-16476" fmla="*/ 2019763 h 2344739"/>
              <a:gd name="connsiteX189-16477" fmla="*/ 2095813 w 12193149"/>
              <a:gd name="connsiteY189-16478" fmla="*/ 2003052 h 2344739"/>
              <a:gd name="connsiteX190-16479" fmla="*/ 1998504 w 12193149"/>
              <a:gd name="connsiteY190-16480" fmla="*/ 1995032 h 2344739"/>
              <a:gd name="connsiteX191-16481" fmla="*/ 1929320 w 12193149"/>
              <a:gd name="connsiteY191-16482" fmla="*/ 2016977 h 2344739"/>
              <a:gd name="connsiteX192-16483" fmla="*/ 1922798 w 12193149"/>
              <a:gd name="connsiteY192-16484" fmla="*/ 2012146 h 2344739"/>
              <a:gd name="connsiteX193-16485" fmla="*/ 1874228 w 12193149"/>
              <a:gd name="connsiteY193-16486" fmla="*/ 2013741 h 2344739"/>
              <a:gd name="connsiteX194-16487" fmla="*/ 1787803 w 12193149"/>
              <a:gd name="connsiteY194-16488" fmla="*/ 2041363 h 2344739"/>
              <a:gd name="connsiteX195-16489" fmla="*/ 1739352 w 12193149"/>
              <a:gd name="connsiteY195-16490" fmla="*/ 2036312 h 2344739"/>
              <a:gd name="connsiteX196-16491" fmla="*/ 1676219 w 12193149"/>
              <a:gd name="connsiteY196-16492" fmla="*/ 2019963 h 2344739"/>
              <a:gd name="connsiteX197-16493" fmla="*/ 1609817 w 12193149"/>
              <a:gd name="connsiteY197-16494" fmla="*/ 2013066 h 2344739"/>
              <a:gd name="connsiteX198-16495" fmla="*/ 1497258 w 12193149"/>
              <a:gd name="connsiteY198-16496" fmla="*/ 1987476 h 2344739"/>
              <a:gd name="connsiteX199-16497" fmla="*/ 1151127 w 12193149"/>
              <a:gd name="connsiteY199-16498" fmla="*/ 1938041 h 2344739"/>
              <a:gd name="connsiteX200-16499" fmla="*/ 859417 w 12193149"/>
              <a:gd name="connsiteY200-16500" fmla="*/ 1928608 h 2344739"/>
              <a:gd name="connsiteX201-16501" fmla="*/ 838688 w 12193149"/>
              <a:gd name="connsiteY201-16502" fmla="*/ 1929821 h 2344739"/>
              <a:gd name="connsiteX202-16503" fmla="*/ 817957 w 12193149"/>
              <a:gd name="connsiteY202-16504" fmla="*/ 1927857 h 2344739"/>
              <a:gd name="connsiteX203-16505" fmla="*/ 812654 w 12193149"/>
              <a:gd name="connsiteY203-16506" fmla="*/ 1930751 h 2344739"/>
              <a:gd name="connsiteX204-16507" fmla="*/ 721195 w 12193149"/>
              <a:gd name="connsiteY204-16508" fmla="*/ 1929661 h 2344739"/>
              <a:gd name="connsiteX205-16509" fmla="*/ 720890 w 12193149"/>
              <a:gd name="connsiteY205-16510" fmla="*/ 1928399 h 2344739"/>
              <a:gd name="connsiteX206-16511" fmla="*/ 710023 w 12193149"/>
              <a:gd name="connsiteY206-16512" fmla="*/ 1922722 h 2344739"/>
              <a:gd name="connsiteX207-16513" fmla="*/ 597940 w 12193149"/>
              <a:gd name="connsiteY207-16514" fmla="*/ 1879864 h 2344739"/>
              <a:gd name="connsiteX208-16515" fmla="*/ 579683 w 12193149"/>
              <a:gd name="connsiteY208-16516" fmla="*/ 1877212 h 2344739"/>
              <a:gd name="connsiteX209-16517" fmla="*/ 572865 w 12193149"/>
              <a:gd name="connsiteY209-16518" fmla="*/ 1877401 h 2344739"/>
              <a:gd name="connsiteX210-16519" fmla="*/ 446247 w 12193149"/>
              <a:gd name="connsiteY210-16520" fmla="*/ 1839371 h 2344739"/>
              <a:gd name="connsiteX211-16521" fmla="*/ 405163 w 12193149"/>
              <a:gd name="connsiteY211-16522" fmla="*/ 1833548 h 2344739"/>
              <a:gd name="connsiteX212-16523" fmla="*/ 293583 w 12193149"/>
              <a:gd name="connsiteY212-16524" fmla="*/ 1812852 h 2344739"/>
              <a:gd name="connsiteX213-16525" fmla="*/ 119529 w 12193149"/>
              <a:gd name="connsiteY213-16526" fmla="*/ 1761047 h 2344739"/>
              <a:gd name="connsiteX214-16527" fmla="*/ 16674 w 12193149"/>
              <a:gd name="connsiteY214-16528" fmla="*/ 1758191 h 2344739"/>
              <a:gd name="connsiteX215-16529" fmla="*/ 1150 w 12193149"/>
              <a:gd name="connsiteY215-16530" fmla="*/ 1752722 h 2344739"/>
              <a:gd name="connsiteX216-16531" fmla="*/ 1148 w 12193149"/>
              <a:gd name="connsiteY216-16532" fmla="*/ 222213 h 2344739"/>
              <a:gd name="connsiteX217-16533" fmla="*/ 1148 w 12193149"/>
              <a:gd name="connsiteY217-16534" fmla="*/ 0 h 2344739"/>
              <a:gd name="connsiteX0-16535" fmla="*/ 1148 w 12193149"/>
              <a:gd name="connsiteY0-16536" fmla="*/ 0 h 2344739"/>
              <a:gd name="connsiteX1-16537" fmla="*/ 12193148 w 12193149"/>
              <a:gd name="connsiteY1-16538" fmla="*/ 0 h 2344739"/>
              <a:gd name="connsiteX2-16539" fmla="*/ 12193149 w 12193149"/>
              <a:gd name="connsiteY2-16540" fmla="*/ 579739 h 2344739"/>
              <a:gd name="connsiteX3-16541" fmla="*/ 12185986 w 12193149"/>
              <a:gd name="connsiteY3-16542" fmla="*/ 584189 h 2344739"/>
              <a:gd name="connsiteX4-16543" fmla="*/ 12156363 w 12193149"/>
              <a:gd name="connsiteY4-16544" fmla="*/ 597366 h 2344739"/>
              <a:gd name="connsiteX5-16545" fmla="*/ 12139215 w 12193149"/>
              <a:gd name="connsiteY5-16546" fmla="*/ 623179 h 2344739"/>
              <a:gd name="connsiteX6-16547" fmla="*/ 12126327 w 12193149"/>
              <a:gd name="connsiteY6-16548" fmla="*/ 624690 h 2344739"/>
              <a:gd name="connsiteX7-16549" fmla="*/ 12124007 w 12193149"/>
              <a:gd name="connsiteY7-16550" fmla="*/ 624794 h 2344739"/>
              <a:gd name="connsiteX8-16551" fmla="*/ 12116854 w 12193149"/>
              <a:gd name="connsiteY8-16552" fmla="*/ 628608 h 2344739"/>
              <a:gd name="connsiteX9-16553" fmla="*/ 12099497 w 12193149"/>
              <a:gd name="connsiteY9-16554" fmla="*/ 628139 h 2344739"/>
              <a:gd name="connsiteX10-16555" fmla="*/ 12087073 w 12193149"/>
              <a:gd name="connsiteY10-16556" fmla="*/ 636341 h 2344739"/>
              <a:gd name="connsiteX11-16557" fmla="*/ 12031073 w 12193149"/>
              <a:gd name="connsiteY11-16558" fmla="*/ 680009 h 2344739"/>
              <a:gd name="connsiteX12-16559" fmla="*/ 11995833 w 12193149"/>
              <a:gd name="connsiteY12-16560" fmla="*/ 703458 h 2344739"/>
              <a:gd name="connsiteX13-16561" fmla="*/ 11979717 w 12193149"/>
              <a:gd name="connsiteY13-16562" fmla="*/ 708161 h 2344739"/>
              <a:gd name="connsiteX14-16563" fmla="*/ 11959046 w 12193149"/>
              <a:gd name="connsiteY14-16564" fmla="*/ 717558 h 2344739"/>
              <a:gd name="connsiteX15-16565" fmla="*/ 11920454 w 12193149"/>
              <a:gd name="connsiteY15-16566" fmla="*/ 730883 h 2344739"/>
              <a:gd name="connsiteX16-16567" fmla="*/ 11903656 w 12193149"/>
              <a:gd name="connsiteY16-16568" fmla="*/ 742426 h 2344739"/>
              <a:gd name="connsiteX17-16569" fmla="*/ 11895048 w 12193149"/>
              <a:gd name="connsiteY17-16570" fmla="*/ 744791 h 2344739"/>
              <a:gd name="connsiteX18-16571" fmla="*/ 11891968 w 12193149"/>
              <a:gd name="connsiteY18-16572" fmla="*/ 755729 h 2344739"/>
              <a:gd name="connsiteX19-16573" fmla="*/ 11870776 w 12193149"/>
              <a:gd name="connsiteY19-16574" fmla="*/ 777816 h 2344739"/>
              <a:gd name="connsiteX20-16575" fmla="*/ 11813376 w 12193149"/>
              <a:gd name="connsiteY20-16576" fmla="*/ 797659 h 2344739"/>
              <a:gd name="connsiteX21-16577" fmla="*/ 11590693 w 12193149"/>
              <a:gd name="connsiteY21-16578" fmla="*/ 963777 h 2344739"/>
              <a:gd name="connsiteX22-16579" fmla="*/ 11506817 w 12193149"/>
              <a:gd name="connsiteY22-16580" fmla="*/ 1033623 h 2344739"/>
              <a:gd name="connsiteX23-16581" fmla="*/ 11280332 w 12193149"/>
              <a:gd name="connsiteY23-16582" fmla="*/ 1223571 h 2344739"/>
              <a:gd name="connsiteX24-16583" fmla="*/ 11228309 w 12193149"/>
              <a:gd name="connsiteY24-16584" fmla="*/ 1276236 h 2344739"/>
              <a:gd name="connsiteX25-16585" fmla="*/ 11218087 w 12193149"/>
              <a:gd name="connsiteY25-16586" fmla="*/ 1275961 h 2344739"/>
              <a:gd name="connsiteX26-16587" fmla="*/ 11217184 w 12193149"/>
              <a:gd name="connsiteY26-16588" fmla="*/ 1275018 h 2344739"/>
              <a:gd name="connsiteX27-16589" fmla="*/ 11188885 w 12193149"/>
              <a:gd name="connsiteY27-16590" fmla="*/ 1292383 h 2344739"/>
              <a:gd name="connsiteX28-16591" fmla="*/ 11184501 w 12193149"/>
              <a:gd name="connsiteY28-16592" fmla="*/ 1292525 h 2344739"/>
              <a:gd name="connsiteX29-16593" fmla="*/ 11166854 w 12193149"/>
              <a:gd name="connsiteY29-16594" fmla="*/ 1306612 h 2344739"/>
              <a:gd name="connsiteX30-16595" fmla="*/ 11157311 w 12193149"/>
              <a:gd name="connsiteY30-16596" fmla="*/ 1312414 h 2344739"/>
              <a:gd name="connsiteX31-16597" fmla="*/ 11155496 w 12193149"/>
              <a:gd name="connsiteY31-16598" fmla="*/ 1317097 h 2344739"/>
              <a:gd name="connsiteX32-16599" fmla="*/ 11140961 w 12193149"/>
              <a:gd name="connsiteY32-16600" fmla="*/ 1324115 h 2344739"/>
              <a:gd name="connsiteX33-16601" fmla="*/ 11138961 w 12193149"/>
              <a:gd name="connsiteY33-16602" fmla="*/ 1323772 h 2344739"/>
              <a:gd name="connsiteX34-16603" fmla="*/ 11128208 w 12193149"/>
              <a:gd name="connsiteY34-16604" fmla="*/ 1333832 h 2344739"/>
              <a:gd name="connsiteX35-16605" fmla="*/ 11120691 w 12193149"/>
              <a:gd name="connsiteY35-16606" fmla="*/ 1347424 h 2344739"/>
              <a:gd name="connsiteX36-16607" fmla="*/ 10894683 w 12193149"/>
              <a:gd name="connsiteY36-16608" fmla="*/ 1473399 h 2344739"/>
              <a:gd name="connsiteX37-16609" fmla="*/ 10773300 w 12193149"/>
              <a:gd name="connsiteY37-16610" fmla="*/ 1523191 h 2344739"/>
              <a:gd name="connsiteX38-16611" fmla="*/ 10627668 w 12193149"/>
              <a:gd name="connsiteY38-16612" fmla="*/ 1559229 h 2344739"/>
              <a:gd name="connsiteX39-16613" fmla="*/ 10581895 w 12193149"/>
              <a:gd name="connsiteY39-16614" fmla="*/ 1568689 h 2344739"/>
              <a:gd name="connsiteX40-16615" fmla="*/ 10547790 w 12193149"/>
              <a:gd name="connsiteY40-16616" fmla="*/ 1598423 h 2344739"/>
              <a:gd name="connsiteX41-16617" fmla="*/ 10529643 w 12193149"/>
              <a:gd name="connsiteY41-16618" fmla="*/ 1596907 h 2344739"/>
              <a:gd name="connsiteX42-16619" fmla="*/ 10526446 w 12193149"/>
              <a:gd name="connsiteY42-16620" fmla="*/ 1596411 h 2344739"/>
              <a:gd name="connsiteX43-16621" fmla="*/ 10515129 w 12193149"/>
              <a:gd name="connsiteY43-16622" fmla="*/ 1599537 h 2344739"/>
              <a:gd name="connsiteX44-16623" fmla="*/ 10491735 w 12193149"/>
              <a:gd name="connsiteY44-16624" fmla="*/ 1594156 h 2344739"/>
              <a:gd name="connsiteX45-16625" fmla="*/ 10471418 w 12193149"/>
              <a:gd name="connsiteY45-16626" fmla="*/ 1601693 h 2344739"/>
              <a:gd name="connsiteX46-16627" fmla="*/ 10377042 w 12193149"/>
              <a:gd name="connsiteY46-16628" fmla="*/ 1644598 h 2344739"/>
              <a:gd name="connsiteX47-16629" fmla="*/ 10319338 w 12193149"/>
              <a:gd name="connsiteY47-16630" fmla="*/ 1666221 h 2344739"/>
              <a:gd name="connsiteX48-16631" fmla="*/ 10295467 w 12193149"/>
              <a:gd name="connsiteY48-16632" fmla="*/ 1668079 h 2344739"/>
              <a:gd name="connsiteX49-16633" fmla="*/ 10263443 w 12193149"/>
              <a:gd name="connsiteY49-16634" fmla="*/ 1674948 h 2344739"/>
              <a:gd name="connsiteX50-16635" fmla="*/ 10205418 w 12193149"/>
              <a:gd name="connsiteY50-16636" fmla="*/ 1682149 h 2344739"/>
              <a:gd name="connsiteX51-16637" fmla="*/ 10177759 w 12193149"/>
              <a:gd name="connsiteY51-16638" fmla="*/ 1692943 h 2344739"/>
              <a:gd name="connsiteX52-16639" fmla="*/ 10165070 w 12193149"/>
              <a:gd name="connsiteY52-16640" fmla="*/ 1693739 h 2344739"/>
              <a:gd name="connsiteX53-16641" fmla="*/ 10156308 w 12193149"/>
              <a:gd name="connsiteY53-16642" fmla="*/ 1707487 h 2344739"/>
              <a:gd name="connsiteX54-16643" fmla="*/ 10118267 w 12193149"/>
              <a:gd name="connsiteY54-16644" fmla="*/ 1731142 h 2344739"/>
              <a:gd name="connsiteX55-16645" fmla="*/ 10083317 w 12193149"/>
              <a:gd name="connsiteY55-16646" fmla="*/ 1743296 h 2344739"/>
              <a:gd name="connsiteX56-16647" fmla="*/ 10040388 w 12193149"/>
              <a:gd name="connsiteY56-16648" fmla="*/ 1741632 h 2344739"/>
              <a:gd name="connsiteX57-16649" fmla="*/ 9961167 w 12193149"/>
              <a:gd name="connsiteY57-16650" fmla="*/ 1757147 h 2344739"/>
              <a:gd name="connsiteX58-16651" fmla="*/ 9848940 w 12193149"/>
              <a:gd name="connsiteY58-16652" fmla="*/ 1763915 h 2344739"/>
              <a:gd name="connsiteX59-16653" fmla="*/ 9729457 w 12193149"/>
              <a:gd name="connsiteY59-16654" fmla="*/ 1784122 h 2344739"/>
              <a:gd name="connsiteX60-16655" fmla="*/ 9613704 w 12193149"/>
              <a:gd name="connsiteY60-16656" fmla="*/ 1812371 h 2344739"/>
              <a:gd name="connsiteX61-16657" fmla="*/ 9338590 w 12193149"/>
              <a:gd name="connsiteY61-16658" fmla="*/ 1869293 h 2344739"/>
              <a:gd name="connsiteX62-16659" fmla="*/ 9232518 w 12193149"/>
              <a:gd name="connsiteY62-16660" fmla="*/ 1893149 h 2344739"/>
              <a:gd name="connsiteX63-16661" fmla="*/ 9156690 w 12193149"/>
              <a:gd name="connsiteY63-16662" fmla="*/ 1903228 h 2344739"/>
              <a:gd name="connsiteX64-16663" fmla="*/ 9054601 w 12193149"/>
              <a:gd name="connsiteY64-16664" fmla="*/ 1910755 h 2344739"/>
              <a:gd name="connsiteX65-16665" fmla="*/ 9006634 w 12193149"/>
              <a:gd name="connsiteY65-16666" fmla="*/ 1914040 h 2344739"/>
              <a:gd name="connsiteX66-16667" fmla="*/ 9006349 w 12193149"/>
              <a:gd name="connsiteY66-16668" fmla="*/ 1913800 h 2344739"/>
              <a:gd name="connsiteX67-16669" fmla="*/ 8997380 w 12193149"/>
              <a:gd name="connsiteY67-16670" fmla="*/ 1915011 h 2344739"/>
              <a:gd name="connsiteX68-16671" fmla="*/ 8991542 w 12193149"/>
              <a:gd name="connsiteY68-16672" fmla="*/ 1917072 h 2344739"/>
              <a:gd name="connsiteX69-16673" fmla="*/ 8975485 w 12193149"/>
              <a:gd name="connsiteY69-16674" fmla="*/ 1920298 h 2344739"/>
              <a:gd name="connsiteX70-16675" fmla="*/ 8969159 w 12193149"/>
              <a:gd name="connsiteY70-16676" fmla="*/ 1919598 h 2344739"/>
              <a:gd name="connsiteX71-16677" fmla="*/ 8964196 w 12193149"/>
              <a:gd name="connsiteY71-16678" fmla="*/ 1917373 h 2344739"/>
              <a:gd name="connsiteX72-16679" fmla="*/ 8930136 w 12193149"/>
              <a:gd name="connsiteY72-16680" fmla="*/ 1914185 h 2344739"/>
              <a:gd name="connsiteX73-16681" fmla="*/ 8753592 w 12193149"/>
              <a:gd name="connsiteY73-16682" fmla="*/ 1933417 h 2344739"/>
              <a:gd name="connsiteX74-16683" fmla="*/ 8708995 w 12193149"/>
              <a:gd name="connsiteY74-16684" fmla="*/ 1935518 h 2344739"/>
              <a:gd name="connsiteX75-16685" fmla="*/ 8597219 w 12193149"/>
              <a:gd name="connsiteY75-16686" fmla="*/ 1944090 h 2344739"/>
              <a:gd name="connsiteX76-16687" fmla="*/ 8526378 w 12193149"/>
              <a:gd name="connsiteY76-16688" fmla="*/ 1929248 h 2344739"/>
              <a:gd name="connsiteX77-16689" fmla="*/ 8512131 w 12193149"/>
              <a:gd name="connsiteY77-16690" fmla="*/ 1935163 h 2344739"/>
              <a:gd name="connsiteX78-16691" fmla="*/ 8507315 w 12193149"/>
              <a:gd name="connsiteY78-16692" fmla="*/ 1938164 h 2344739"/>
              <a:gd name="connsiteX79-16693" fmla="*/ 8499116 w 12193149"/>
              <a:gd name="connsiteY79-16694" fmla="*/ 1940902 h 2344739"/>
              <a:gd name="connsiteX80-16695" fmla="*/ 8498742 w 12193149"/>
              <a:gd name="connsiteY80-16696" fmla="*/ 1940723 h 2344739"/>
              <a:gd name="connsiteX81-16697" fmla="*/ 8491397 w 12193149"/>
              <a:gd name="connsiteY81-16698" fmla="*/ 1943773 h 2344739"/>
              <a:gd name="connsiteX82-16699" fmla="*/ 8368330 w 12193149"/>
              <a:gd name="connsiteY82-16700" fmla="*/ 1957815 h 2344739"/>
              <a:gd name="connsiteX83-16701" fmla="*/ 8354947 w 12193149"/>
              <a:gd name="connsiteY83-16702" fmla="*/ 1958009 h 2344739"/>
              <a:gd name="connsiteX84-16703" fmla="*/ 8321252 w 12193149"/>
              <a:gd name="connsiteY84-16704" fmla="*/ 1974587 h 2344739"/>
              <a:gd name="connsiteX85-16705" fmla="*/ 8315581 w 12193149"/>
              <a:gd name="connsiteY85-16706" fmla="*/ 1974913 h 2344739"/>
              <a:gd name="connsiteX86-16707" fmla="*/ 8296322 w 12193149"/>
              <a:gd name="connsiteY86-16708" fmla="*/ 1988808 h 2344739"/>
              <a:gd name="connsiteX87-16709" fmla="*/ 8285424 w 12193149"/>
              <a:gd name="connsiteY87-16710" fmla="*/ 1994631 h 2344739"/>
              <a:gd name="connsiteX88-16711" fmla="*/ 8284298 w 12193149"/>
              <a:gd name="connsiteY88-16712" fmla="*/ 1999074 h 2344739"/>
              <a:gd name="connsiteX89-16713" fmla="*/ 8267224 w 12193149"/>
              <a:gd name="connsiteY89-16714" fmla="*/ 2006249 h 2344739"/>
              <a:gd name="connsiteX90-16715" fmla="*/ 8264525 w 12193149"/>
              <a:gd name="connsiteY90-16716" fmla="*/ 2006019 h 2344739"/>
              <a:gd name="connsiteX91-16717" fmla="*/ 8253181 w 12193149"/>
              <a:gd name="connsiteY91-16718" fmla="*/ 2015862 h 2344739"/>
              <a:gd name="connsiteX92-16719" fmla="*/ 8246982 w 12193149"/>
              <a:gd name="connsiteY92-16720" fmla="*/ 2028854 h 2344739"/>
              <a:gd name="connsiteX93-16721" fmla="*/ 8091420 w 12193149"/>
              <a:gd name="connsiteY93-16722" fmla="*/ 2075015 h 2344739"/>
              <a:gd name="connsiteX94-16723" fmla="*/ 7906555 w 12193149"/>
              <a:gd name="connsiteY94-16724" fmla="*/ 2116988 h 2344739"/>
              <a:gd name="connsiteX95-16725" fmla="*/ 7719893 w 12193149"/>
              <a:gd name="connsiteY95-16726" fmla="*/ 2142703 h 2344739"/>
              <a:gd name="connsiteX96-16727" fmla="*/ 7615495 w 12193149"/>
              <a:gd name="connsiteY96-16728" fmla="*/ 2139232 h 2344739"/>
              <a:gd name="connsiteX97-16729" fmla="*/ 7528691 w 12193149"/>
              <a:gd name="connsiteY97-16730" fmla="*/ 2145060 h 2344739"/>
              <a:gd name="connsiteX98-16731" fmla="*/ 7520719 w 12193149"/>
              <a:gd name="connsiteY98-16732" fmla="*/ 2147613 h 2344739"/>
              <a:gd name="connsiteX99-16733" fmla="*/ 7508559 w 12193149"/>
              <a:gd name="connsiteY99-16734" fmla="*/ 2148948 h 2344739"/>
              <a:gd name="connsiteX100-16735" fmla="*/ 7508188 w 12193149"/>
              <a:gd name="connsiteY100-16736" fmla="*/ 2148621 h 2344739"/>
              <a:gd name="connsiteX101-16737" fmla="*/ 7496943 w 12193149"/>
              <a:gd name="connsiteY101-16738" fmla="*/ 2150573 h 2344739"/>
              <a:gd name="connsiteX102-16739" fmla="*/ 7219707 w 12193149"/>
              <a:gd name="connsiteY102-16740" fmla="*/ 2156680 h 2344739"/>
              <a:gd name="connsiteX103-16741" fmla="*/ 7202249 w 12193149"/>
              <a:gd name="connsiteY103-16742" fmla="*/ 2161230 h 2344739"/>
              <a:gd name="connsiteX104-16743" fmla="*/ 7198152 w 12193149"/>
              <a:gd name="connsiteY104-16744" fmla="*/ 2166588 h 2344739"/>
              <a:gd name="connsiteX105-16745" fmla="*/ 7171956 w 12193149"/>
              <a:gd name="connsiteY105-16746" fmla="*/ 2171236 h 2344739"/>
              <a:gd name="connsiteX106-16747" fmla="*/ 7098136 w 12193149"/>
              <a:gd name="connsiteY106-16748" fmla="*/ 2183464 h 2344739"/>
              <a:gd name="connsiteX107-16749" fmla="*/ 7019644 w 12193149"/>
              <a:gd name="connsiteY107-16750" fmla="*/ 2183090 h 2344739"/>
              <a:gd name="connsiteX108-16751" fmla="*/ 6905294 w 12193149"/>
              <a:gd name="connsiteY108-16752" fmla="*/ 2212596 h 2344739"/>
              <a:gd name="connsiteX109-16753" fmla="*/ 6709370 w 12193149"/>
              <a:gd name="connsiteY109-16754" fmla="*/ 2240551 h 2344739"/>
              <a:gd name="connsiteX110-16755" fmla="*/ 6550602 w 12193149"/>
              <a:gd name="connsiteY110-16756" fmla="*/ 2269327 h 2344739"/>
              <a:gd name="connsiteX111-16757" fmla="*/ 6318708 w 12193149"/>
              <a:gd name="connsiteY111-16758" fmla="*/ 2316127 h 2344739"/>
              <a:gd name="connsiteX112-16759" fmla="*/ 6169822 w 12193149"/>
              <a:gd name="connsiteY112-16760" fmla="*/ 2318214 h 2344739"/>
              <a:gd name="connsiteX113-16761" fmla="*/ 6074996 w 12193149"/>
              <a:gd name="connsiteY113-16762" fmla="*/ 2338676 h 2344739"/>
              <a:gd name="connsiteX114-16763" fmla="*/ 6069677 w 12193149"/>
              <a:gd name="connsiteY114-16764" fmla="*/ 2337139 h 2344739"/>
              <a:gd name="connsiteX115-16765" fmla="*/ 6049786 w 12193149"/>
              <a:gd name="connsiteY115-16766" fmla="*/ 2337822 h 2344739"/>
              <a:gd name="connsiteX116-16767" fmla="*/ 6042433 w 12193149"/>
              <a:gd name="connsiteY116-16768" fmla="*/ 2329473 h 2344739"/>
              <a:gd name="connsiteX117-16769" fmla="*/ 6011238 w 12193149"/>
              <a:gd name="connsiteY117-16770" fmla="*/ 2324380 h 2344739"/>
              <a:gd name="connsiteX118-16771" fmla="*/ 5958523 w 12193149"/>
              <a:gd name="connsiteY118-16772" fmla="*/ 2328024 h 2344739"/>
              <a:gd name="connsiteX119-16773" fmla="*/ 5760067 w 12193149"/>
              <a:gd name="connsiteY119-16774" fmla="*/ 2343716 h 2344739"/>
              <a:gd name="connsiteX120-16775" fmla="*/ 5628108 w 12193149"/>
              <a:gd name="connsiteY120-16776" fmla="*/ 2344739 h 2344739"/>
              <a:gd name="connsiteX121-16777" fmla="*/ 5472054 w 12193149"/>
              <a:gd name="connsiteY121-16778" fmla="*/ 2330719 h 2344739"/>
              <a:gd name="connsiteX122-16779" fmla="*/ 5433909 w 12193149"/>
              <a:gd name="connsiteY122-16780" fmla="*/ 2319466 h 2344739"/>
              <a:gd name="connsiteX123-16781" fmla="*/ 5382817 w 12193149"/>
              <a:gd name="connsiteY123-16782" fmla="*/ 2301764 h 2344739"/>
              <a:gd name="connsiteX124-16783" fmla="*/ 5262912 w 12193149"/>
              <a:gd name="connsiteY124-16784" fmla="*/ 2281347 h 2344739"/>
              <a:gd name="connsiteX125-16785" fmla="*/ 5224109 w 12193149"/>
              <a:gd name="connsiteY125-16786" fmla="*/ 2270223 h 2344739"/>
              <a:gd name="connsiteX126-16787" fmla="*/ 5175808 w 12193149"/>
              <a:gd name="connsiteY126-16788" fmla="*/ 2267233 h 2344739"/>
              <a:gd name="connsiteX127-16789" fmla="*/ 5157702 w 12193149"/>
              <a:gd name="connsiteY127-16790" fmla="*/ 2260010 h 2344739"/>
              <a:gd name="connsiteX128-16791" fmla="*/ 5143747 w 12193149"/>
              <a:gd name="connsiteY128-16792" fmla="*/ 2256610 h 2344739"/>
              <a:gd name="connsiteX129-16793" fmla="*/ 5140744 w 12193149"/>
              <a:gd name="connsiteY129-16794" fmla="*/ 2254509 h 2344739"/>
              <a:gd name="connsiteX130-16795" fmla="*/ 5122807 w 12193149"/>
              <a:gd name="connsiteY130-16796" fmla="*/ 2243656 h 2344739"/>
              <a:gd name="connsiteX131-16797" fmla="*/ 5066938 w 12193149"/>
              <a:gd name="connsiteY131-16798" fmla="*/ 2250227 h 2344739"/>
              <a:gd name="connsiteX132-16799" fmla="*/ 5012662 w 12193149"/>
              <a:gd name="connsiteY132-16800" fmla="*/ 2233846 h 2344739"/>
              <a:gd name="connsiteX133-16801" fmla="*/ 4841589 w 12193149"/>
              <a:gd name="connsiteY133-16802" fmla="*/ 2209829 h 2344739"/>
              <a:gd name="connsiteX134-16803" fmla="*/ 4763595 w 12193149"/>
              <a:gd name="connsiteY134-16804" fmla="*/ 2182061 h 2344739"/>
              <a:gd name="connsiteX135-16805" fmla="*/ 4724334 w 12193149"/>
              <a:gd name="connsiteY135-16806" fmla="*/ 2173047 h 2344739"/>
              <a:gd name="connsiteX136-16807" fmla="*/ 4722324 w 12193149"/>
              <a:gd name="connsiteY136-16808" fmla="*/ 2172298 h 2344739"/>
              <a:gd name="connsiteX137-16809" fmla="*/ 4723259 w 12193149"/>
              <a:gd name="connsiteY137-16810" fmla="*/ 2172087 h 2344739"/>
              <a:gd name="connsiteX138-16811" fmla="*/ 4718350 w 12193149"/>
              <a:gd name="connsiteY138-16812" fmla="*/ 2170817 h 2344739"/>
              <a:gd name="connsiteX139-16813" fmla="*/ 4722324 w 12193149"/>
              <a:gd name="connsiteY139-16814" fmla="*/ 2172298 h 2344739"/>
              <a:gd name="connsiteX140-16815" fmla="*/ 4716674 w 12193149"/>
              <a:gd name="connsiteY140-16816" fmla="*/ 2173573 h 2344739"/>
              <a:gd name="connsiteX141-16817" fmla="*/ 4516962 w 12193149"/>
              <a:gd name="connsiteY141-16818" fmla="*/ 2163671 h 2344739"/>
              <a:gd name="connsiteX142-16819" fmla="*/ 4429691 w 12193149"/>
              <a:gd name="connsiteY142-16820" fmla="*/ 2153020 h 2344739"/>
              <a:gd name="connsiteX143-16821" fmla="*/ 4364023 w 12193149"/>
              <a:gd name="connsiteY143-16822" fmla="*/ 2151674 h 2344739"/>
              <a:gd name="connsiteX144-16823" fmla="*/ 4318114 w 12193149"/>
              <a:gd name="connsiteY144-16824" fmla="*/ 2158289 h 2344739"/>
              <a:gd name="connsiteX145-16825" fmla="*/ 4316258 w 12193149"/>
              <a:gd name="connsiteY145-16826" fmla="*/ 2156948 h 2344739"/>
              <a:gd name="connsiteX146-16827" fmla="*/ 4296292 w 12193149"/>
              <a:gd name="connsiteY146-16828" fmla="*/ 2155069 h 2344739"/>
              <a:gd name="connsiteX147-16829" fmla="*/ 4291212 w 12193149"/>
              <a:gd name="connsiteY147-16830" fmla="*/ 2157986 h 2344739"/>
              <a:gd name="connsiteX148-16831" fmla="*/ 4277290 w 12193149"/>
              <a:gd name="connsiteY148-16832" fmla="*/ 2157740 h 2344739"/>
              <a:gd name="connsiteX149-16833" fmla="*/ 4249265 w 12193149"/>
              <a:gd name="connsiteY149-16834" fmla="*/ 2160064 h 2344739"/>
              <a:gd name="connsiteX150-16835" fmla="*/ 4203199 w 12193149"/>
              <a:gd name="connsiteY150-16836" fmla="*/ 2157269 h 2344739"/>
              <a:gd name="connsiteX151-16837" fmla="*/ 4202893 w 12193149"/>
              <a:gd name="connsiteY151-16838" fmla="*/ 2156010 h 2344739"/>
              <a:gd name="connsiteX152-16839" fmla="*/ 4192396 w 12193149"/>
              <a:gd name="connsiteY152-16840" fmla="*/ 2150376 h 2344739"/>
              <a:gd name="connsiteX153-16841" fmla="*/ 4143893 w 12193149"/>
              <a:gd name="connsiteY153-16842" fmla="*/ 2134511 h 2344739"/>
              <a:gd name="connsiteX154-16843" fmla="*/ 4084245 w 12193149"/>
              <a:gd name="connsiteY154-16844" fmla="*/ 2107978 h 2344739"/>
              <a:gd name="connsiteX155-16845" fmla="*/ 4075694 w 12193149"/>
              <a:gd name="connsiteY155-16846" fmla="*/ 2107143 h 2344739"/>
              <a:gd name="connsiteX156-16847" fmla="*/ 4075575 w 12193149"/>
              <a:gd name="connsiteY156-16848" fmla="*/ 2106844 h 2344739"/>
              <a:gd name="connsiteX157-16849" fmla="*/ 4066658 w 12193149"/>
              <a:gd name="connsiteY157-16850" fmla="*/ 2105400 h 2344739"/>
              <a:gd name="connsiteX158-16851" fmla="*/ 4060102 w 12193149"/>
              <a:gd name="connsiteY158-16852" fmla="*/ 2105618 h 2344739"/>
              <a:gd name="connsiteX159-16853" fmla="*/ 4043512 w 12193149"/>
              <a:gd name="connsiteY159-16854" fmla="*/ 2103997 h 2344739"/>
              <a:gd name="connsiteX160-16855" fmla="*/ 4038145 w 12193149"/>
              <a:gd name="connsiteY160-16856" fmla="*/ 2101563 h 2344739"/>
              <a:gd name="connsiteX161-16857" fmla="*/ 4036511 w 12193149"/>
              <a:gd name="connsiteY161-16858" fmla="*/ 2097896 h 2344739"/>
              <a:gd name="connsiteX162-16859" fmla="*/ 4034926 w 12193149"/>
              <a:gd name="connsiteY162-16860" fmla="*/ 2098131 h 2344739"/>
              <a:gd name="connsiteX163-16861" fmla="*/ 4005686 w 12193149"/>
              <a:gd name="connsiteY163-16862" fmla="*/ 2085563 h 2344739"/>
              <a:gd name="connsiteX164-16863" fmla="*/ 3937994 w 12193149"/>
              <a:gd name="connsiteY164-16864" fmla="*/ 2068106 h 2344739"/>
              <a:gd name="connsiteX165-16865" fmla="*/ 3898423 w 12193149"/>
              <a:gd name="connsiteY165-16866" fmla="*/ 2062451 h 2344739"/>
              <a:gd name="connsiteX166-16867" fmla="*/ 3790908 w 12193149"/>
              <a:gd name="connsiteY166-16868" fmla="*/ 2042213 h 2344739"/>
              <a:gd name="connsiteX167-16869" fmla="*/ 3683661 w 12193149"/>
              <a:gd name="connsiteY167-16870" fmla="*/ 2018290 h 2344739"/>
              <a:gd name="connsiteX168-16871" fmla="*/ 3611183 w 12193149"/>
              <a:gd name="connsiteY168-16872" fmla="*/ 1986019 h 2344739"/>
              <a:gd name="connsiteX169-16873" fmla="*/ 3605003 w 12193149"/>
              <a:gd name="connsiteY169-16874" fmla="*/ 1987381 h 2344739"/>
              <a:gd name="connsiteX170-16875" fmla="*/ 3595884 w 12193149"/>
              <a:gd name="connsiteY170-16876" fmla="*/ 1987545 h 2344739"/>
              <a:gd name="connsiteX171-16877" fmla="*/ 3595649 w 12193149"/>
              <a:gd name="connsiteY171-16878" fmla="*/ 1987276 h 2344739"/>
              <a:gd name="connsiteX172-16879" fmla="*/ 3587126 w 12193149"/>
              <a:gd name="connsiteY172-16880" fmla="*/ 1987966 h 2344739"/>
              <a:gd name="connsiteX173-16881" fmla="*/ 3537283 w 12193149"/>
              <a:gd name="connsiteY173-16882" fmla="*/ 1978267 h 2344739"/>
              <a:gd name="connsiteX174-16883" fmla="*/ 3474371 w 12193149"/>
              <a:gd name="connsiteY174-16884" fmla="*/ 1974606 h 2344739"/>
              <a:gd name="connsiteX175-16885" fmla="*/ 3401876 w 12193149"/>
              <a:gd name="connsiteY175-16886" fmla="*/ 1962558 h 2344739"/>
              <a:gd name="connsiteX176-16887" fmla="*/ 3365036 w 12193149"/>
              <a:gd name="connsiteY176-16888" fmla="*/ 1979510 h 2344739"/>
              <a:gd name="connsiteX177-16889" fmla="*/ 3345174 w 12193149"/>
              <a:gd name="connsiteY177-16890" fmla="*/ 1981192 h 2344739"/>
              <a:gd name="connsiteX178-16891" fmla="*/ 3342846 w 12193149"/>
              <a:gd name="connsiteY178-16892" fmla="*/ 1980217 h 2344739"/>
              <a:gd name="connsiteX179-16893" fmla="*/ 3263504 w 12193149"/>
              <a:gd name="connsiteY179-16894" fmla="*/ 1986094 h 2344739"/>
              <a:gd name="connsiteX180-16895" fmla="*/ 3143704 w 12193149"/>
              <a:gd name="connsiteY180-16896" fmla="*/ 1993869 h 2344739"/>
              <a:gd name="connsiteX181-16897" fmla="*/ 3031439 w 12193149"/>
              <a:gd name="connsiteY181-16898" fmla="*/ 1996512 h 2344739"/>
              <a:gd name="connsiteX182-16899" fmla="*/ 2782717 w 12193149"/>
              <a:gd name="connsiteY182-16900" fmla="*/ 2018333 h 2344739"/>
              <a:gd name="connsiteX183-16901" fmla="*/ 2647675 w 12193149"/>
              <a:gd name="connsiteY183-16902" fmla="*/ 2028869 h 2344739"/>
              <a:gd name="connsiteX184-16903" fmla="*/ 2569176 w 12193149"/>
              <a:gd name="connsiteY184-16904" fmla="*/ 2002628 h 2344739"/>
              <a:gd name="connsiteX185-16905" fmla="*/ 2444403 w 12193149"/>
              <a:gd name="connsiteY185-16906" fmla="*/ 2016529 h 2344739"/>
              <a:gd name="connsiteX186-16907" fmla="*/ 2316260 w 12193149"/>
              <a:gd name="connsiteY186-16908" fmla="*/ 2024996 h 2344739"/>
              <a:gd name="connsiteX187-16909" fmla="*/ 2209726 w 12193149"/>
              <a:gd name="connsiteY187-16910" fmla="*/ 2019763 h 2344739"/>
              <a:gd name="connsiteX188-16911" fmla="*/ 2095813 w 12193149"/>
              <a:gd name="connsiteY188-16912" fmla="*/ 2003052 h 2344739"/>
              <a:gd name="connsiteX189-16913" fmla="*/ 1998504 w 12193149"/>
              <a:gd name="connsiteY189-16914" fmla="*/ 1995032 h 2344739"/>
              <a:gd name="connsiteX190-16915" fmla="*/ 1929320 w 12193149"/>
              <a:gd name="connsiteY190-16916" fmla="*/ 2016977 h 2344739"/>
              <a:gd name="connsiteX191-16917" fmla="*/ 1922798 w 12193149"/>
              <a:gd name="connsiteY191-16918" fmla="*/ 2012146 h 2344739"/>
              <a:gd name="connsiteX192-16919" fmla="*/ 1874228 w 12193149"/>
              <a:gd name="connsiteY192-16920" fmla="*/ 2013741 h 2344739"/>
              <a:gd name="connsiteX193-16921" fmla="*/ 1787803 w 12193149"/>
              <a:gd name="connsiteY193-16922" fmla="*/ 2041363 h 2344739"/>
              <a:gd name="connsiteX194-16923" fmla="*/ 1739352 w 12193149"/>
              <a:gd name="connsiteY194-16924" fmla="*/ 2036312 h 2344739"/>
              <a:gd name="connsiteX195-16925" fmla="*/ 1676219 w 12193149"/>
              <a:gd name="connsiteY195-16926" fmla="*/ 2019963 h 2344739"/>
              <a:gd name="connsiteX196-16927" fmla="*/ 1609817 w 12193149"/>
              <a:gd name="connsiteY196-16928" fmla="*/ 2013066 h 2344739"/>
              <a:gd name="connsiteX197-16929" fmla="*/ 1497258 w 12193149"/>
              <a:gd name="connsiteY197-16930" fmla="*/ 1987476 h 2344739"/>
              <a:gd name="connsiteX198-16931" fmla="*/ 1151127 w 12193149"/>
              <a:gd name="connsiteY198-16932" fmla="*/ 1938041 h 2344739"/>
              <a:gd name="connsiteX199-16933" fmla="*/ 859417 w 12193149"/>
              <a:gd name="connsiteY199-16934" fmla="*/ 1928608 h 2344739"/>
              <a:gd name="connsiteX200-16935" fmla="*/ 838688 w 12193149"/>
              <a:gd name="connsiteY200-16936" fmla="*/ 1929821 h 2344739"/>
              <a:gd name="connsiteX201-16937" fmla="*/ 817957 w 12193149"/>
              <a:gd name="connsiteY201-16938" fmla="*/ 1927857 h 2344739"/>
              <a:gd name="connsiteX202-16939" fmla="*/ 812654 w 12193149"/>
              <a:gd name="connsiteY202-16940" fmla="*/ 1930751 h 2344739"/>
              <a:gd name="connsiteX203-16941" fmla="*/ 721195 w 12193149"/>
              <a:gd name="connsiteY203-16942" fmla="*/ 1929661 h 2344739"/>
              <a:gd name="connsiteX204-16943" fmla="*/ 720890 w 12193149"/>
              <a:gd name="connsiteY204-16944" fmla="*/ 1928399 h 2344739"/>
              <a:gd name="connsiteX205-16945" fmla="*/ 710023 w 12193149"/>
              <a:gd name="connsiteY205-16946" fmla="*/ 1922722 h 2344739"/>
              <a:gd name="connsiteX206-16947" fmla="*/ 597940 w 12193149"/>
              <a:gd name="connsiteY206-16948" fmla="*/ 1879864 h 2344739"/>
              <a:gd name="connsiteX207-16949" fmla="*/ 579683 w 12193149"/>
              <a:gd name="connsiteY207-16950" fmla="*/ 1877212 h 2344739"/>
              <a:gd name="connsiteX208-16951" fmla="*/ 572865 w 12193149"/>
              <a:gd name="connsiteY208-16952" fmla="*/ 1877401 h 2344739"/>
              <a:gd name="connsiteX209-16953" fmla="*/ 446247 w 12193149"/>
              <a:gd name="connsiteY209-16954" fmla="*/ 1839371 h 2344739"/>
              <a:gd name="connsiteX210-16955" fmla="*/ 405163 w 12193149"/>
              <a:gd name="connsiteY210-16956" fmla="*/ 1833548 h 2344739"/>
              <a:gd name="connsiteX211-16957" fmla="*/ 293583 w 12193149"/>
              <a:gd name="connsiteY211-16958" fmla="*/ 1812852 h 2344739"/>
              <a:gd name="connsiteX212-16959" fmla="*/ 119529 w 12193149"/>
              <a:gd name="connsiteY212-16960" fmla="*/ 1761047 h 2344739"/>
              <a:gd name="connsiteX213-16961" fmla="*/ 16674 w 12193149"/>
              <a:gd name="connsiteY213-16962" fmla="*/ 1758191 h 2344739"/>
              <a:gd name="connsiteX214-16963" fmla="*/ 1150 w 12193149"/>
              <a:gd name="connsiteY214-16964" fmla="*/ 1752722 h 2344739"/>
              <a:gd name="connsiteX215-16965" fmla="*/ 1148 w 12193149"/>
              <a:gd name="connsiteY215-16966" fmla="*/ 222213 h 2344739"/>
              <a:gd name="connsiteX216-16967" fmla="*/ 1148 w 12193149"/>
              <a:gd name="connsiteY216-16968" fmla="*/ 0 h 2344739"/>
              <a:gd name="connsiteX0-16969" fmla="*/ 1148 w 12193149"/>
              <a:gd name="connsiteY0-16970" fmla="*/ 818782 h 3163521"/>
              <a:gd name="connsiteX1-16971" fmla="*/ 12181789 w 12193149"/>
              <a:gd name="connsiteY1-16972" fmla="*/ 0 h 3163521"/>
              <a:gd name="connsiteX2-16973" fmla="*/ 12193149 w 12193149"/>
              <a:gd name="connsiteY2-16974" fmla="*/ 1398521 h 3163521"/>
              <a:gd name="connsiteX3-16975" fmla="*/ 12185986 w 12193149"/>
              <a:gd name="connsiteY3-16976" fmla="*/ 1402971 h 3163521"/>
              <a:gd name="connsiteX4-16977" fmla="*/ 12156363 w 12193149"/>
              <a:gd name="connsiteY4-16978" fmla="*/ 1416148 h 3163521"/>
              <a:gd name="connsiteX5-16979" fmla="*/ 12139215 w 12193149"/>
              <a:gd name="connsiteY5-16980" fmla="*/ 1441961 h 3163521"/>
              <a:gd name="connsiteX6-16981" fmla="*/ 12126327 w 12193149"/>
              <a:gd name="connsiteY6-16982" fmla="*/ 1443472 h 3163521"/>
              <a:gd name="connsiteX7-16983" fmla="*/ 12124007 w 12193149"/>
              <a:gd name="connsiteY7-16984" fmla="*/ 1443576 h 3163521"/>
              <a:gd name="connsiteX8-16985" fmla="*/ 12116854 w 12193149"/>
              <a:gd name="connsiteY8-16986" fmla="*/ 1447390 h 3163521"/>
              <a:gd name="connsiteX9-16987" fmla="*/ 12099497 w 12193149"/>
              <a:gd name="connsiteY9-16988" fmla="*/ 1446921 h 3163521"/>
              <a:gd name="connsiteX10-16989" fmla="*/ 12087073 w 12193149"/>
              <a:gd name="connsiteY10-16990" fmla="*/ 1455123 h 3163521"/>
              <a:gd name="connsiteX11-16991" fmla="*/ 12031073 w 12193149"/>
              <a:gd name="connsiteY11-16992" fmla="*/ 1498791 h 3163521"/>
              <a:gd name="connsiteX12-16993" fmla="*/ 11995833 w 12193149"/>
              <a:gd name="connsiteY12-16994" fmla="*/ 1522240 h 3163521"/>
              <a:gd name="connsiteX13-16995" fmla="*/ 11979717 w 12193149"/>
              <a:gd name="connsiteY13-16996" fmla="*/ 1526943 h 3163521"/>
              <a:gd name="connsiteX14-16997" fmla="*/ 11959046 w 12193149"/>
              <a:gd name="connsiteY14-16998" fmla="*/ 1536340 h 3163521"/>
              <a:gd name="connsiteX15-16999" fmla="*/ 11920454 w 12193149"/>
              <a:gd name="connsiteY15-17000" fmla="*/ 1549665 h 3163521"/>
              <a:gd name="connsiteX16-17001" fmla="*/ 11903656 w 12193149"/>
              <a:gd name="connsiteY16-17002" fmla="*/ 1561208 h 3163521"/>
              <a:gd name="connsiteX17-17003" fmla="*/ 11895048 w 12193149"/>
              <a:gd name="connsiteY17-17004" fmla="*/ 1563573 h 3163521"/>
              <a:gd name="connsiteX18-17005" fmla="*/ 11891968 w 12193149"/>
              <a:gd name="connsiteY18-17006" fmla="*/ 1574511 h 3163521"/>
              <a:gd name="connsiteX19-17007" fmla="*/ 11870776 w 12193149"/>
              <a:gd name="connsiteY19-17008" fmla="*/ 1596598 h 3163521"/>
              <a:gd name="connsiteX20-17009" fmla="*/ 11813376 w 12193149"/>
              <a:gd name="connsiteY20-17010" fmla="*/ 1616441 h 3163521"/>
              <a:gd name="connsiteX21-17011" fmla="*/ 11590693 w 12193149"/>
              <a:gd name="connsiteY21-17012" fmla="*/ 1782559 h 3163521"/>
              <a:gd name="connsiteX22-17013" fmla="*/ 11506817 w 12193149"/>
              <a:gd name="connsiteY22-17014" fmla="*/ 1852405 h 3163521"/>
              <a:gd name="connsiteX23-17015" fmla="*/ 11280332 w 12193149"/>
              <a:gd name="connsiteY23-17016" fmla="*/ 2042353 h 3163521"/>
              <a:gd name="connsiteX24-17017" fmla="*/ 11228309 w 12193149"/>
              <a:gd name="connsiteY24-17018" fmla="*/ 2095018 h 3163521"/>
              <a:gd name="connsiteX25-17019" fmla="*/ 11218087 w 12193149"/>
              <a:gd name="connsiteY25-17020" fmla="*/ 2094743 h 3163521"/>
              <a:gd name="connsiteX26-17021" fmla="*/ 11217184 w 12193149"/>
              <a:gd name="connsiteY26-17022" fmla="*/ 2093800 h 3163521"/>
              <a:gd name="connsiteX27-17023" fmla="*/ 11188885 w 12193149"/>
              <a:gd name="connsiteY27-17024" fmla="*/ 2111165 h 3163521"/>
              <a:gd name="connsiteX28-17025" fmla="*/ 11184501 w 12193149"/>
              <a:gd name="connsiteY28-17026" fmla="*/ 2111307 h 3163521"/>
              <a:gd name="connsiteX29-17027" fmla="*/ 11166854 w 12193149"/>
              <a:gd name="connsiteY29-17028" fmla="*/ 2125394 h 3163521"/>
              <a:gd name="connsiteX30-17029" fmla="*/ 11157311 w 12193149"/>
              <a:gd name="connsiteY30-17030" fmla="*/ 2131196 h 3163521"/>
              <a:gd name="connsiteX31-17031" fmla="*/ 11155496 w 12193149"/>
              <a:gd name="connsiteY31-17032" fmla="*/ 2135879 h 3163521"/>
              <a:gd name="connsiteX32-17033" fmla="*/ 11140961 w 12193149"/>
              <a:gd name="connsiteY32-17034" fmla="*/ 2142897 h 3163521"/>
              <a:gd name="connsiteX33-17035" fmla="*/ 11138961 w 12193149"/>
              <a:gd name="connsiteY33-17036" fmla="*/ 2142554 h 3163521"/>
              <a:gd name="connsiteX34-17037" fmla="*/ 11128208 w 12193149"/>
              <a:gd name="connsiteY34-17038" fmla="*/ 2152614 h 3163521"/>
              <a:gd name="connsiteX35-17039" fmla="*/ 11120691 w 12193149"/>
              <a:gd name="connsiteY35-17040" fmla="*/ 2166206 h 3163521"/>
              <a:gd name="connsiteX36-17041" fmla="*/ 10894683 w 12193149"/>
              <a:gd name="connsiteY36-17042" fmla="*/ 2292181 h 3163521"/>
              <a:gd name="connsiteX37-17043" fmla="*/ 10773300 w 12193149"/>
              <a:gd name="connsiteY37-17044" fmla="*/ 2341973 h 3163521"/>
              <a:gd name="connsiteX38-17045" fmla="*/ 10627668 w 12193149"/>
              <a:gd name="connsiteY38-17046" fmla="*/ 2378011 h 3163521"/>
              <a:gd name="connsiteX39-17047" fmla="*/ 10581895 w 12193149"/>
              <a:gd name="connsiteY39-17048" fmla="*/ 2387471 h 3163521"/>
              <a:gd name="connsiteX40-17049" fmla="*/ 10547790 w 12193149"/>
              <a:gd name="connsiteY40-17050" fmla="*/ 2417205 h 3163521"/>
              <a:gd name="connsiteX41-17051" fmla="*/ 10529643 w 12193149"/>
              <a:gd name="connsiteY41-17052" fmla="*/ 2415689 h 3163521"/>
              <a:gd name="connsiteX42-17053" fmla="*/ 10526446 w 12193149"/>
              <a:gd name="connsiteY42-17054" fmla="*/ 2415193 h 3163521"/>
              <a:gd name="connsiteX43-17055" fmla="*/ 10515129 w 12193149"/>
              <a:gd name="connsiteY43-17056" fmla="*/ 2418319 h 3163521"/>
              <a:gd name="connsiteX44-17057" fmla="*/ 10491735 w 12193149"/>
              <a:gd name="connsiteY44-17058" fmla="*/ 2412938 h 3163521"/>
              <a:gd name="connsiteX45-17059" fmla="*/ 10471418 w 12193149"/>
              <a:gd name="connsiteY45-17060" fmla="*/ 2420475 h 3163521"/>
              <a:gd name="connsiteX46-17061" fmla="*/ 10377042 w 12193149"/>
              <a:gd name="connsiteY46-17062" fmla="*/ 2463380 h 3163521"/>
              <a:gd name="connsiteX47-17063" fmla="*/ 10319338 w 12193149"/>
              <a:gd name="connsiteY47-17064" fmla="*/ 2485003 h 3163521"/>
              <a:gd name="connsiteX48-17065" fmla="*/ 10295467 w 12193149"/>
              <a:gd name="connsiteY48-17066" fmla="*/ 2486861 h 3163521"/>
              <a:gd name="connsiteX49-17067" fmla="*/ 10263443 w 12193149"/>
              <a:gd name="connsiteY49-17068" fmla="*/ 2493730 h 3163521"/>
              <a:gd name="connsiteX50-17069" fmla="*/ 10205418 w 12193149"/>
              <a:gd name="connsiteY50-17070" fmla="*/ 2500931 h 3163521"/>
              <a:gd name="connsiteX51-17071" fmla="*/ 10177759 w 12193149"/>
              <a:gd name="connsiteY51-17072" fmla="*/ 2511725 h 3163521"/>
              <a:gd name="connsiteX52-17073" fmla="*/ 10165070 w 12193149"/>
              <a:gd name="connsiteY52-17074" fmla="*/ 2512521 h 3163521"/>
              <a:gd name="connsiteX53-17075" fmla="*/ 10156308 w 12193149"/>
              <a:gd name="connsiteY53-17076" fmla="*/ 2526269 h 3163521"/>
              <a:gd name="connsiteX54-17077" fmla="*/ 10118267 w 12193149"/>
              <a:gd name="connsiteY54-17078" fmla="*/ 2549924 h 3163521"/>
              <a:gd name="connsiteX55-17079" fmla="*/ 10083317 w 12193149"/>
              <a:gd name="connsiteY55-17080" fmla="*/ 2562078 h 3163521"/>
              <a:gd name="connsiteX56-17081" fmla="*/ 10040388 w 12193149"/>
              <a:gd name="connsiteY56-17082" fmla="*/ 2560414 h 3163521"/>
              <a:gd name="connsiteX57-17083" fmla="*/ 9961167 w 12193149"/>
              <a:gd name="connsiteY57-17084" fmla="*/ 2575929 h 3163521"/>
              <a:gd name="connsiteX58-17085" fmla="*/ 9848940 w 12193149"/>
              <a:gd name="connsiteY58-17086" fmla="*/ 2582697 h 3163521"/>
              <a:gd name="connsiteX59-17087" fmla="*/ 9729457 w 12193149"/>
              <a:gd name="connsiteY59-17088" fmla="*/ 2602904 h 3163521"/>
              <a:gd name="connsiteX60-17089" fmla="*/ 9613704 w 12193149"/>
              <a:gd name="connsiteY60-17090" fmla="*/ 2631153 h 3163521"/>
              <a:gd name="connsiteX61-17091" fmla="*/ 9338590 w 12193149"/>
              <a:gd name="connsiteY61-17092" fmla="*/ 2688075 h 3163521"/>
              <a:gd name="connsiteX62-17093" fmla="*/ 9232518 w 12193149"/>
              <a:gd name="connsiteY62-17094" fmla="*/ 2711931 h 3163521"/>
              <a:gd name="connsiteX63-17095" fmla="*/ 9156690 w 12193149"/>
              <a:gd name="connsiteY63-17096" fmla="*/ 2722010 h 3163521"/>
              <a:gd name="connsiteX64-17097" fmla="*/ 9054601 w 12193149"/>
              <a:gd name="connsiteY64-17098" fmla="*/ 2729537 h 3163521"/>
              <a:gd name="connsiteX65-17099" fmla="*/ 9006634 w 12193149"/>
              <a:gd name="connsiteY65-17100" fmla="*/ 2732822 h 3163521"/>
              <a:gd name="connsiteX66-17101" fmla="*/ 9006349 w 12193149"/>
              <a:gd name="connsiteY66-17102" fmla="*/ 2732582 h 3163521"/>
              <a:gd name="connsiteX67-17103" fmla="*/ 8997380 w 12193149"/>
              <a:gd name="connsiteY67-17104" fmla="*/ 2733793 h 3163521"/>
              <a:gd name="connsiteX68-17105" fmla="*/ 8991542 w 12193149"/>
              <a:gd name="connsiteY68-17106" fmla="*/ 2735854 h 3163521"/>
              <a:gd name="connsiteX69-17107" fmla="*/ 8975485 w 12193149"/>
              <a:gd name="connsiteY69-17108" fmla="*/ 2739080 h 3163521"/>
              <a:gd name="connsiteX70-17109" fmla="*/ 8969159 w 12193149"/>
              <a:gd name="connsiteY70-17110" fmla="*/ 2738380 h 3163521"/>
              <a:gd name="connsiteX71-17111" fmla="*/ 8964196 w 12193149"/>
              <a:gd name="connsiteY71-17112" fmla="*/ 2736155 h 3163521"/>
              <a:gd name="connsiteX72-17113" fmla="*/ 8930136 w 12193149"/>
              <a:gd name="connsiteY72-17114" fmla="*/ 2732967 h 3163521"/>
              <a:gd name="connsiteX73-17115" fmla="*/ 8753592 w 12193149"/>
              <a:gd name="connsiteY73-17116" fmla="*/ 2752199 h 3163521"/>
              <a:gd name="connsiteX74-17117" fmla="*/ 8708995 w 12193149"/>
              <a:gd name="connsiteY74-17118" fmla="*/ 2754300 h 3163521"/>
              <a:gd name="connsiteX75-17119" fmla="*/ 8597219 w 12193149"/>
              <a:gd name="connsiteY75-17120" fmla="*/ 2762872 h 3163521"/>
              <a:gd name="connsiteX76-17121" fmla="*/ 8526378 w 12193149"/>
              <a:gd name="connsiteY76-17122" fmla="*/ 2748030 h 3163521"/>
              <a:gd name="connsiteX77-17123" fmla="*/ 8512131 w 12193149"/>
              <a:gd name="connsiteY77-17124" fmla="*/ 2753945 h 3163521"/>
              <a:gd name="connsiteX78-17125" fmla="*/ 8507315 w 12193149"/>
              <a:gd name="connsiteY78-17126" fmla="*/ 2756946 h 3163521"/>
              <a:gd name="connsiteX79-17127" fmla="*/ 8499116 w 12193149"/>
              <a:gd name="connsiteY79-17128" fmla="*/ 2759684 h 3163521"/>
              <a:gd name="connsiteX80-17129" fmla="*/ 8498742 w 12193149"/>
              <a:gd name="connsiteY80-17130" fmla="*/ 2759505 h 3163521"/>
              <a:gd name="connsiteX81-17131" fmla="*/ 8491397 w 12193149"/>
              <a:gd name="connsiteY81-17132" fmla="*/ 2762555 h 3163521"/>
              <a:gd name="connsiteX82-17133" fmla="*/ 8368330 w 12193149"/>
              <a:gd name="connsiteY82-17134" fmla="*/ 2776597 h 3163521"/>
              <a:gd name="connsiteX83-17135" fmla="*/ 8354947 w 12193149"/>
              <a:gd name="connsiteY83-17136" fmla="*/ 2776791 h 3163521"/>
              <a:gd name="connsiteX84-17137" fmla="*/ 8321252 w 12193149"/>
              <a:gd name="connsiteY84-17138" fmla="*/ 2793369 h 3163521"/>
              <a:gd name="connsiteX85-17139" fmla="*/ 8315581 w 12193149"/>
              <a:gd name="connsiteY85-17140" fmla="*/ 2793695 h 3163521"/>
              <a:gd name="connsiteX86-17141" fmla="*/ 8296322 w 12193149"/>
              <a:gd name="connsiteY86-17142" fmla="*/ 2807590 h 3163521"/>
              <a:gd name="connsiteX87-17143" fmla="*/ 8285424 w 12193149"/>
              <a:gd name="connsiteY87-17144" fmla="*/ 2813413 h 3163521"/>
              <a:gd name="connsiteX88-17145" fmla="*/ 8284298 w 12193149"/>
              <a:gd name="connsiteY88-17146" fmla="*/ 2817856 h 3163521"/>
              <a:gd name="connsiteX89-17147" fmla="*/ 8267224 w 12193149"/>
              <a:gd name="connsiteY89-17148" fmla="*/ 2825031 h 3163521"/>
              <a:gd name="connsiteX90-17149" fmla="*/ 8264525 w 12193149"/>
              <a:gd name="connsiteY90-17150" fmla="*/ 2824801 h 3163521"/>
              <a:gd name="connsiteX91-17151" fmla="*/ 8253181 w 12193149"/>
              <a:gd name="connsiteY91-17152" fmla="*/ 2834644 h 3163521"/>
              <a:gd name="connsiteX92-17153" fmla="*/ 8246982 w 12193149"/>
              <a:gd name="connsiteY92-17154" fmla="*/ 2847636 h 3163521"/>
              <a:gd name="connsiteX93-17155" fmla="*/ 8091420 w 12193149"/>
              <a:gd name="connsiteY93-17156" fmla="*/ 2893797 h 3163521"/>
              <a:gd name="connsiteX94-17157" fmla="*/ 7906555 w 12193149"/>
              <a:gd name="connsiteY94-17158" fmla="*/ 2935770 h 3163521"/>
              <a:gd name="connsiteX95-17159" fmla="*/ 7719893 w 12193149"/>
              <a:gd name="connsiteY95-17160" fmla="*/ 2961485 h 3163521"/>
              <a:gd name="connsiteX96-17161" fmla="*/ 7615495 w 12193149"/>
              <a:gd name="connsiteY96-17162" fmla="*/ 2958014 h 3163521"/>
              <a:gd name="connsiteX97-17163" fmla="*/ 7528691 w 12193149"/>
              <a:gd name="connsiteY97-17164" fmla="*/ 2963842 h 3163521"/>
              <a:gd name="connsiteX98-17165" fmla="*/ 7520719 w 12193149"/>
              <a:gd name="connsiteY98-17166" fmla="*/ 2966395 h 3163521"/>
              <a:gd name="connsiteX99-17167" fmla="*/ 7508559 w 12193149"/>
              <a:gd name="connsiteY99-17168" fmla="*/ 2967730 h 3163521"/>
              <a:gd name="connsiteX100-17169" fmla="*/ 7508188 w 12193149"/>
              <a:gd name="connsiteY100-17170" fmla="*/ 2967403 h 3163521"/>
              <a:gd name="connsiteX101-17171" fmla="*/ 7496943 w 12193149"/>
              <a:gd name="connsiteY101-17172" fmla="*/ 2969355 h 3163521"/>
              <a:gd name="connsiteX102-17173" fmla="*/ 7219707 w 12193149"/>
              <a:gd name="connsiteY102-17174" fmla="*/ 2975462 h 3163521"/>
              <a:gd name="connsiteX103-17175" fmla="*/ 7202249 w 12193149"/>
              <a:gd name="connsiteY103-17176" fmla="*/ 2980012 h 3163521"/>
              <a:gd name="connsiteX104-17177" fmla="*/ 7198152 w 12193149"/>
              <a:gd name="connsiteY104-17178" fmla="*/ 2985370 h 3163521"/>
              <a:gd name="connsiteX105-17179" fmla="*/ 7171956 w 12193149"/>
              <a:gd name="connsiteY105-17180" fmla="*/ 2990018 h 3163521"/>
              <a:gd name="connsiteX106-17181" fmla="*/ 7098136 w 12193149"/>
              <a:gd name="connsiteY106-17182" fmla="*/ 3002246 h 3163521"/>
              <a:gd name="connsiteX107-17183" fmla="*/ 7019644 w 12193149"/>
              <a:gd name="connsiteY107-17184" fmla="*/ 3001872 h 3163521"/>
              <a:gd name="connsiteX108-17185" fmla="*/ 6905294 w 12193149"/>
              <a:gd name="connsiteY108-17186" fmla="*/ 3031378 h 3163521"/>
              <a:gd name="connsiteX109-17187" fmla="*/ 6709370 w 12193149"/>
              <a:gd name="connsiteY109-17188" fmla="*/ 3059333 h 3163521"/>
              <a:gd name="connsiteX110-17189" fmla="*/ 6550602 w 12193149"/>
              <a:gd name="connsiteY110-17190" fmla="*/ 3088109 h 3163521"/>
              <a:gd name="connsiteX111-17191" fmla="*/ 6318708 w 12193149"/>
              <a:gd name="connsiteY111-17192" fmla="*/ 3134909 h 3163521"/>
              <a:gd name="connsiteX112-17193" fmla="*/ 6169822 w 12193149"/>
              <a:gd name="connsiteY112-17194" fmla="*/ 3136996 h 3163521"/>
              <a:gd name="connsiteX113-17195" fmla="*/ 6074996 w 12193149"/>
              <a:gd name="connsiteY113-17196" fmla="*/ 3157458 h 3163521"/>
              <a:gd name="connsiteX114-17197" fmla="*/ 6069677 w 12193149"/>
              <a:gd name="connsiteY114-17198" fmla="*/ 3155921 h 3163521"/>
              <a:gd name="connsiteX115-17199" fmla="*/ 6049786 w 12193149"/>
              <a:gd name="connsiteY115-17200" fmla="*/ 3156604 h 3163521"/>
              <a:gd name="connsiteX116-17201" fmla="*/ 6042433 w 12193149"/>
              <a:gd name="connsiteY116-17202" fmla="*/ 3148255 h 3163521"/>
              <a:gd name="connsiteX117-17203" fmla="*/ 6011238 w 12193149"/>
              <a:gd name="connsiteY117-17204" fmla="*/ 3143162 h 3163521"/>
              <a:gd name="connsiteX118-17205" fmla="*/ 5958523 w 12193149"/>
              <a:gd name="connsiteY118-17206" fmla="*/ 3146806 h 3163521"/>
              <a:gd name="connsiteX119-17207" fmla="*/ 5760067 w 12193149"/>
              <a:gd name="connsiteY119-17208" fmla="*/ 3162498 h 3163521"/>
              <a:gd name="connsiteX120-17209" fmla="*/ 5628108 w 12193149"/>
              <a:gd name="connsiteY120-17210" fmla="*/ 3163521 h 3163521"/>
              <a:gd name="connsiteX121-17211" fmla="*/ 5472054 w 12193149"/>
              <a:gd name="connsiteY121-17212" fmla="*/ 3149501 h 3163521"/>
              <a:gd name="connsiteX122-17213" fmla="*/ 5433909 w 12193149"/>
              <a:gd name="connsiteY122-17214" fmla="*/ 3138248 h 3163521"/>
              <a:gd name="connsiteX123-17215" fmla="*/ 5382817 w 12193149"/>
              <a:gd name="connsiteY123-17216" fmla="*/ 3120546 h 3163521"/>
              <a:gd name="connsiteX124-17217" fmla="*/ 5262912 w 12193149"/>
              <a:gd name="connsiteY124-17218" fmla="*/ 3100129 h 3163521"/>
              <a:gd name="connsiteX125-17219" fmla="*/ 5224109 w 12193149"/>
              <a:gd name="connsiteY125-17220" fmla="*/ 3089005 h 3163521"/>
              <a:gd name="connsiteX126-17221" fmla="*/ 5175808 w 12193149"/>
              <a:gd name="connsiteY126-17222" fmla="*/ 3086015 h 3163521"/>
              <a:gd name="connsiteX127-17223" fmla="*/ 5157702 w 12193149"/>
              <a:gd name="connsiteY127-17224" fmla="*/ 3078792 h 3163521"/>
              <a:gd name="connsiteX128-17225" fmla="*/ 5143747 w 12193149"/>
              <a:gd name="connsiteY128-17226" fmla="*/ 3075392 h 3163521"/>
              <a:gd name="connsiteX129-17227" fmla="*/ 5140744 w 12193149"/>
              <a:gd name="connsiteY129-17228" fmla="*/ 3073291 h 3163521"/>
              <a:gd name="connsiteX130-17229" fmla="*/ 5122807 w 12193149"/>
              <a:gd name="connsiteY130-17230" fmla="*/ 3062438 h 3163521"/>
              <a:gd name="connsiteX131-17231" fmla="*/ 5066938 w 12193149"/>
              <a:gd name="connsiteY131-17232" fmla="*/ 3069009 h 3163521"/>
              <a:gd name="connsiteX132-17233" fmla="*/ 5012662 w 12193149"/>
              <a:gd name="connsiteY132-17234" fmla="*/ 3052628 h 3163521"/>
              <a:gd name="connsiteX133-17235" fmla="*/ 4841589 w 12193149"/>
              <a:gd name="connsiteY133-17236" fmla="*/ 3028611 h 3163521"/>
              <a:gd name="connsiteX134-17237" fmla="*/ 4763595 w 12193149"/>
              <a:gd name="connsiteY134-17238" fmla="*/ 3000843 h 3163521"/>
              <a:gd name="connsiteX135-17239" fmla="*/ 4724334 w 12193149"/>
              <a:gd name="connsiteY135-17240" fmla="*/ 2991829 h 3163521"/>
              <a:gd name="connsiteX136-17241" fmla="*/ 4722324 w 12193149"/>
              <a:gd name="connsiteY136-17242" fmla="*/ 2991080 h 3163521"/>
              <a:gd name="connsiteX137-17243" fmla="*/ 4723259 w 12193149"/>
              <a:gd name="connsiteY137-17244" fmla="*/ 2990869 h 3163521"/>
              <a:gd name="connsiteX138-17245" fmla="*/ 4718350 w 12193149"/>
              <a:gd name="connsiteY138-17246" fmla="*/ 2989599 h 3163521"/>
              <a:gd name="connsiteX139-17247" fmla="*/ 4722324 w 12193149"/>
              <a:gd name="connsiteY139-17248" fmla="*/ 2991080 h 3163521"/>
              <a:gd name="connsiteX140-17249" fmla="*/ 4716674 w 12193149"/>
              <a:gd name="connsiteY140-17250" fmla="*/ 2992355 h 3163521"/>
              <a:gd name="connsiteX141-17251" fmla="*/ 4516962 w 12193149"/>
              <a:gd name="connsiteY141-17252" fmla="*/ 2982453 h 3163521"/>
              <a:gd name="connsiteX142-17253" fmla="*/ 4429691 w 12193149"/>
              <a:gd name="connsiteY142-17254" fmla="*/ 2971802 h 3163521"/>
              <a:gd name="connsiteX143-17255" fmla="*/ 4364023 w 12193149"/>
              <a:gd name="connsiteY143-17256" fmla="*/ 2970456 h 3163521"/>
              <a:gd name="connsiteX144-17257" fmla="*/ 4318114 w 12193149"/>
              <a:gd name="connsiteY144-17258" fmla="*/ 2977071 h 3163521"/>
              <a:gd name="connsiteX145-17259" fmla="*/ 4316258 w 12193149"/>
              <a:gd name="connsiteY145-17260" fmla="*/ 2975730 h 3163521"/>
              <a:gd name="connsiteX146-17261" fmla="*/ 4296292 w 12193149"/>
              <a:gd name="connsiteY146-17262" fmla="*/ 2973851 h 3163521"/>
              <a:gd name="connsiteX147-17263" fmla="*/ 4291212 w 12193149"/>
              <a:gd name="connsiteY147-17264" fmla="*/ 2976768 h 3163521"/>
              <a:gd name="connsiteX148-17265" fmla="*/ 4277290 w 12193149"/>
              <a:gd name="connsiteY148-17266" fmla="*/ 2976522 h 3163521"/>
              <a:gd name="connsiteX149-17267" fmla="*/ 4249265 w 12193149"/>
              <a:gd name="connsiteY149-17268" fmla="*/ 2978846 h 3163521"/>
              <a:gd name="connsiteX150-17269" fmla="*/ 4203199 w 12193149"/>
              <a:gd name="connsiteY150-17270" fmla="*/ 2976051 h 3163521"/>
              <a:gd name="connsiteX151-17271" fmla="*/ 4202893 w 12193149"/>
              <a:gd name="connsiteY151-17272" fmla="*/ 2974792 h 3163521"/>
              <a:gd name="connsiteX152-17273" fmla="*/ 4192396 w 12193149"/>
              <a:gd name="connsiteY152-17274" fmla="*/ 2969158 h 3163521"/>
              <a:gd name="connsiteX153-17275" fmla="*/ 4143893 w 12193149"/>
              <a:gd name="connsiteY153-17276" fmla="*/ 2953293 h 3163521"/>
              <a:gd name="connsiteX154-17277" fmla="*/ 4084245 w 12193149"/>
              <a:gd name="connsiteY154-17278" fmla="*/ 2926760 h 3163521"/>
              <a:gd name="connsiteX155-17279" fmla="*/ 4075694 w 12193149"/>
              <a:gd name="connsiteY155-17280" fmla="*/ 2925925 h 3163521"/>
              <a:gd name="connsiteX156-17281" fmla="*/ 4075575 w 12193149"/>
              <a:gd name="connsiteY156-17282" fmla="*/ 2925626 h 3163521"/>
              <a:gd name="connsiteX157-17283" fmla="*/ 4066658 w 12193149"/>
              <a:gd name="connsiteY157-17284" fmla="*/ 2924182 h 3163521"/>
              <a:gd name="connsiteX158-17285" fmla="*/ 4060102 w 12193149"/>
              <a:gd name="connsiteY158-17286" fmla="*/ 2924400 h 3163521"/>
              <a:gd name="connsiteX159-17287" fmla="*/ 4043512 w 12193149"/>
              <a:gd name="connsiteY159-17288" fmla="*/ 2922779 h 3163521"/>
              <a:gd name="connsiteX160-17289" fmla="*/ 4038145 w 12193149"/>
              <a:gd name="connsiteY160-17290" fmla="*/ 2920345 h 3163521"/>
              <a:gd name="connsiteX161-17291" fmla="*/ 4036511 w 12193149"/>
              <a:gd name="connsiteY161-17292" fmla="*/ 2916678 h 3163521"/>
              <a:gd name="connsiteX162-17293" fmla="*/ 4034926 w 12193149"/>
              <a:gd name="connsiteY162-17294" fmla="*/ 2916913 h 3163521"/>
              <a:gd name="connsiteX163-17295" fmla="*/ 4005686 w 12193149"/>
              <a:gd name="connsiteY163-17296" fmla="*/ 2904345 h 3163521"/>
              <a:gd name="connsiteX164-17297" fmla="*/ 3937994 w 12193149"/>
              <a:gd name="connsiteY164-17298" fmla="*/ 2886888 h 3163521"/>
              <a:gd name="connsiteX165-17299" fmla="*/ 3898423 w 12193149"/>
              <a:gd name="connsiteY165-17300" fmla="*/ 2881233 h 3163521"/>
              <a:gd name="connsiteX166-17301" fmla="*/ 3790908 w 12193149"/>
              <a:gd name="connsiteY166-17302" fmla="*/ 2860995 h 3163521"/>
              <a:gd name="connsiteX167-17303" fmla="*/ 3683661 w 12193149"/>
              <a:gd name="connsiteY167-17304" fmla="*/ 2837072 h 3163521"/>
              <a:gd name="connsiteX168-17305" fmla="*/ 3611183 w 12193149"/>
              <a:gd name="connsiteY168-17306" fmla="*/ 2804801 h 3163521"/>
              <a:gd name="connsiteX169-17307" fmla="*/ 3605003 w 12193149"/>
              <a:gd name="connsiteY169-17308" fmla="*/ 2806163 h 3163521"/>
              <a:gd name="connsiteX170-17309" fmla="*/ 3595884 w 12193149"/>
              <a:gd name="connsiteY170-17310" fmla="*/ 2806327 h 3163521"/>
              <a:gd name="connsiteX171-17311" fmla="*/ 3595649 w 12193149"/>
              <a:gd name="connsiteY171-17312" fmla="*/ 2806058 h 3163521"/>
              <a:gd name="connsiteX172-17313" fmla="*/ 3587126 w 12193149"/>
              <a:gd name="connsiteY172-17314" fmla="*/ 2806748 h 3163521"/>
              <a:gd name="connsiteX173-17315" fmla="*/ 3537283 w 12193149"/>
              <a:gd name="connsiteY173-17316" fmla="*/ 2797049 h 3163521"/>
              <a:gd name="connsiteX174-17317" fmla="*/ 3474371 w 12193149"/>
              <a:gd name="connsiteY174-17318" fmla="*/ 2793388 h 3163521"/>
              <a:gd name="connsiteX175-17319" fmla="*/ 3401876 w 12193149"/>
              <a:gd name="connsiteY175-17320" fmla="*/ 2781340 h 3163521"/>
              <a:gd name="connsiteX176-17321" fmla="*/ 3365036 w 12193149"/>
              <a:gd name="connsiteY176-17322" fmla="*/ 2798292 h 3163521"/>
              <a:gd name="connsiteX177-17323" fmla="*/ 3345174 w 12193149"/>
              <a:gd name="connsiteY177-17324" fmla="*/ 2799974 h 3163521"/>
              <a:gd name="connsiteX178-17325" fmla="*/ 3342846 w 12193149"/>
              <a:gd name="connsiteY178-17326" fmla="*/ 2798999 h 3163521"/>
              <a:gd name="connsiteX179-17327" fmla="*/ 3263504 w 12193149"/>
              <a:gd name="connsiteY179-17328" fmla="*/ 2804876 h 3163521"/>
              <a:gd name="connsiteX180-17329" fmla="*/ 3143704 w 12193149"/>
              <a:gd name="connsiteY180-17330" fmla="*/ 2812651 h 3163521"/>
              <a:gd name="connsiteX181-17331" fmla="*/ 3031439 w 12193149"/>
              <a:gd name="connsiteY181-17332" fmla="*/ 2815294 h 3163521"/>
              <a:gd name="connsiteX182-17333" fmla="*/ 2782717 w 12193149"/>
              <a:gd name="connsiteY182-17334" fmla="*/ 2837115 h 3163521"/>
              <a:gd name="connsiteX183-17335" fmla="*/ 2647675 w 12193149"/>
              <a:gd name="connsiteY183-17336" fmla="*/ 2847651 h 3163521"/>
              <a:gd name="connsiteX184-17337" fmla="*/ 2569176 w 12193149"/>
              <a:gd name="connsiteY184-17338" fmla="*/ 2821410 h 3163521"/>
              <a:gd name="connsiteX185-17339" fmla="*/ 2444403 w 12193149"/>
              <a:gd name="connsiteY185-17340" fmla="*/ 2835311 h 3163521"/>
              <a:gd name="connsiteX186-17341" fmla="*/ 2316260 w 12193149"/>
              <a:gd name="connsiteY186-17342" fmla="*/ 2843778 h 3163521"/>
              <a:gd name="connsiteX187-17343" fmla="*/ 2209726 w 12193149"/>
              <a:gd name="connsiteY187-17344" fmla="*/ 2838545 h 3163521"/>
              <a:gd name="connsiteX188-17345" fmla="*/ 2095813 w 12193149"/>
              <a:gd name="connsiteY188-17346" fmla="*/ 2821834 h 3163521"/>
              <a:gd name="connsiteX189-17347" fmla="*/ 1998504 w 12193149"/>
              <a:gd name="connsiteY189-17348" fmla="*/ 2813814 h 3163521"/>
              <a:gd name="connsiteX190-17349" fmla="*/ 1929320 w 12193149"/>
              <a:gd name="connsiteY190-17350" fmla="*/ 2835759 h 3163521"/>
              <a:gd name="connsiteX191-17351" fmla="*/ 1922798 w 12193149"/>
              <a:gd name="connsiteY191-17352" fmla="*/ 2830928 h 3163521"/>
              <a:gd name="connsiteX192-17353" fmla="*/ 1874228 w 12193149"/>
              <a:gd name="connsiteY192-17354" fmla="*/ 2832523 h 3163521"/>
              <a:gd name="connsiteX193-17355" fmla="*/ 1787803 w 12193149"/>
              <a:gd name="connsiteY193-17356" fmla="*/ 2860145 h 3163521"/>
              <a:gd name="connsiteX194-17357" fmla="*/ 1739352 w 12193149"/>
              <a:gd name="connsiteY194-17358" fmla="*/ 2855094 h 3163521"/>
              <a:gd name="connsiteX195-17359" fmla="*/ 1676219 w 12193149"/>
              <a:gd name="connsiteY195-17360" fmla="*/ 2838745 h 3163521"/>
              <a:gd name="connsiteX196-17361" fmla="*/ 1609817 w 12193149"/>
              <a:gd name="connsiteY196-17362" fmla="*/ 2831848 h 3163521"/>
              <a:gd name="connsiteX197-17363" fmla="*/ 1497258 w 12193149"/>
              <a:gd name="connsiteY197-17364" fmla="*/ 2806258 h 3163521"/>
              <a:gd name="connsiteX198-17365" fmla="*/ 1151127 w 12193149"/>
              <a:gd name="connsiteY198-17366" fmla="*/ 2756823 h 3163521"/>
              <a:gd name="connsiteX199-17367" fmla="*/ 859417 w 12193149"/>
              <a:gd name="connsiteY199-17368" fmla="*/ 2747390 h 3163521"/>
              <a:gd name="connsiteX200-17369" fmla="*/ 838688 w 12193149"/>
              <a:gd name="connsiteY200-17370" fmla="*/ 2748603 h 3163521"/>
              <a:gd name="connsiteX201-17371" fmla="*/ 817957 w 12193149"/>
              <a:gd name="connsiteY201-17372" fmla="*/ 2746639 h 3163521"/>
              <a:gd name="connsiteX202-17373" fmla="*/ 812654 w 12193149"/>
              <a:gd name="connsiteY202-17374" fmla="*/ 2749533 h 3163521"/>
              <a:gd name="connsiteX203-17375" fmla="*/ 721195 w 12193149"/>
              <a:gd name="connsiteY203-17376" fmla="*/ 2748443 h 3163521"/>
              <a:gd name="connsiteX204-17377" fmla="*/ 720890 w 12193149"/>
              <a:gd name="connsiteY204-17378" fmla="*/ 2747181 h 3163521"/>
              <a:gd name="connsiteX205-17379" fmla="*/ 710023 w 12193149"/>
              <a:gd name="connsiteY205-17380" fmla="*/ 2741504 h 3163521"/>
              <a:gd name="connsiteX206-17381" fmla="*/ 597940 w 12193149"/>
              <a:gd name="connsiteY206-17382" fmla="*/ 2698646 h 3163521"/>
              <a:gd name="connsiteX207-17383" fmla="*/ 579683 w 12193149"/>
              <a:gd name="connsiteY207-17384" fmla="*/ 2695994 h 3163521"/>
              <a:gd name="connsiteX208-17385" fmla="*/ 572865 w 12193149"/>
              <a:gd name="connsiteY208-17386" fmla="*/ 2696183 h 3163521"/>
              <a:gd name="connsiteX209-17387" fmla="*/ 446247 w 12193149"/>
              <a:gd name="connsiteY209-17388" fmla="*/ 2658153 h 3163521"/>
              <a:gd name="connsiteX210-17389" fmla="*/ 405163 w 12193149"/>
              <a:gd name="connsiteY210-17390" fmla="*/ 2652330 h 3163521"/>
              <a:gd name="connsiteX211-17391" fmla="*/ 293583 w 12193149"/>
              <a:gd name="connsiteY211-17392" fmla="*/ 2631634 h 3163521"/>
              <a:gd name="connsiteX212-17393" fmla="*/ 119529 w 12193149"/>
              <a:gd name="connsiteY212-17394" fmla="*/ 2579829 h 3163521"/>
              <a:gd name="connsiteX213-17395" fmla="*/ 16674 w 12193149"/>
              <a:gd name="connsiteY213-17396" fmla="*/ 2576973 h 3163521"/>
              <a:gd name="connsiteX214-17397" fmla="*/ 1150 w 12193149"/>
              <a:gd name="connsiteY214-17398" fmla="*/ 2571504 h 3163521"/>
              <a:gd name="connsiteX215-17399" fmla="*/ 1148 w 12193149"/>
              <a:gd name="connsiteY215-17400" fmla="*/ 1040995 h 3163521"/>
              <a:gd name="connsiteX216-17401" fmla="*/ 1148 w 12193149"/>
              <a:gd name="connsiteY216-17402" fmla="*/ 818782 h 3163521"/>
              <a:gd name="connsiteX0-17403" fmla="*/ 1148 w 12193149"/>
              <a:gd name="connsiteY0-17404" fmla="*/ 0 h 3171710"/>
              <a:gd name="connsiteX1-17405" fmla="*/ 12181789 w 12193149"/>
              <a:gd name="connsiteY1-17406" fmla="*/ 8189 h 3171710"/>
              <a:gd name="connsiteX2-17407" fmla="*/ 12193149 w 12193149"/>
              <a:gd name="connsiteY2-17408" fmla="*/ 1406710 h 3171710"/>
              <a:gd name="connsiteX3-17409" fmla="*/ 12185986 w 12193149"/>
              <a:gd name="connsiteY3-17410" fmla="*/ 1411160 h 3171710"/>
              <a:gd name="connsiteX4-17411" fmla="*/ 12156363 w 12193149"/>
              <a:gd name="connsiteY4-17412" fmla="*/ 1424337 h 3171710"/>
              <a:gd name="connsiteX5-17413" fmla="*/ 12139215 w 12193149"/>
              <a:gd name="connsiteY5-17414" fmla="*/ 1450150 h 3171710"/>
              <a:gd name="connsiteX6-17415" fmla="*/ 12126327 w 12193149"/>
              <a:gd name="connsiteY6-17416" fmla="*/ 1451661 h 3171710"/>
              <a:gd name="connsiteX7-17417" fmla="*/ 12124007 w 12193149"/>
              <a:gd name="connsiteY7-17418" fmla="*/ 1451765 h 3171710"/>
              <a:gd name="connsiteX8-17419" fmla="*/ 12116854 w 12193149"/>
              <a:gd name="connsiteY8-17420" fmla="*/ 1455579 h 3171710"/>
              <a:gd name="connsiteX9-17421" fmla="*/ 12099497 w 12193149"/>
              <a:gd name="connsiteY9-17422" fmla="*/ 1455110 h 3171710"/>
              <a:gd name="connsiteX10-17423" fmla="*/ 12087073 w 12193149"/>
              <a:gd name="connsiteY10-17424" fmla="*/ 1463312 h 3171710"/>
              <a:gd name="connsiteX11-17425" fmla="*/ 12031073 w 12193149"/>
              <a:gd name="connsiteY11-17426" fmla="*/ 1506980 h 3171710"/>
              <a:gd name="connsiteX12-17427" fmla="*/ 11995833 w 12193149"/>
              <a:gd name="connsiteY12-17428" fmla="*/ 1530429 h 3171710"/>
              <a:gd name="connsiteX13-17429" fmla="*/ 11979717 w 12193149"/>
              <a:gd name="connsiteY13-17430" fmla="*/ 1535132 h 3171710"/>
              <a:gd name="connsiteX14-17431" fmla="*/ 11959046 w 12193149"/>
              <a:gd name="connsiteY14-17432" fmla="*/ 1544529 h 3171710"/>
              <a:gd name="connsiteX15-17433" fmla="*/ 11920454 w 12193149"/>
              <a:gd name="connsiteY15-17434" fmla="*/ 1557854 h 3171710"/>
              <a:gd name="connsiteX16-17435" fmla="*/ 11903656 w 12193149"/>
              <a:gd name="connsiteY16-17436" fmla="*/ 1569397 h 3171710"/>
              <a:gd name="connsiteX17-17437" fmla="*/ 11895048 w 12193149"/>
              <a:gd name="connsiteY17-17438" fmla="*/ 1571762 h 3171710"/>
              <a:gd name="connsiteX18-17439" fmla="*/ 11891968 w 12193149"/>
              <a:gd name="connsiteY18-17440" fmla="*/ 1582700 h 3171710"/>
              <a:gd name="connsiteX19-17441" fmla="*/ 11870776 w 12193149"/>
              <a:gd name="connsiteY19-17442" fmla="*/ 1604787 h 3171710"/>
              <a:gd name="connsiteX20-17443" fmla="*/ 11813376 w 12193149"/>
              <a:gd name="connsiteY20-17444" fmla="*/ 1624630 h 3171710"/>
              <a:gd name="connsiteX21-17445" fmla="*/ 11590693 w 12193149"/>
              <a:gd name="connsiteY21-17446" fmla="*/ 1790748 h 3171710"/>
              <a:gd name="connsiteX22-17447" fmla="*/ 11506817 w 12193149"/>
              <a:gd name="connsiteY22-17448" fmla="*/ 1860594 h 3171710"/>
              <a:gd name="connsiteX23-17449" fmla="*/ 11280332 w 12193149"/>
              <a:gd name="connsiteY23-17450" fmla="*/ 2050542 h 3171710"/>
              <a:gd name="connsiteX24-17451" fmla="*/ 11228309 w 12193149"/>
              <a:gd name="connsiteY24-17452" fmla="*/ 2103207 h 3171710"/>
              <a:gd name="connsiteX25-17453" fmla="*/ 11218087 w 12193149"/>
              <a:gd name="connsiteY25-17454" fmla="*/ 2102932 h 3171710"/>
              <a:gd name="connsiteX26-17455" fmla="*/ 11217184 w 12193149"/>
              <a:gd name="connsiteY26-17456" fmla="*/ 2101989 h 3171710"/>
              <a:gd name="connsiteX27-17457" fmla="*/ 11188885 w 12193149"/>
              <a:gd name="connsiteY27-17458" fmla="*/ 2119354 h 3171710"/>
              <a:gd name="connsiteX28-17459" fmla="*/ 11184501 w 12193149"/>
              <a:gd name="connsiteY28-17460" fmla="*/ 2119496 h 3171710"/>
              <a:gd name="connsiteX29-17461" fmla="*/ 11166854 w 12193149"/>
              <a:gd name="connsiteY29-17462" fmla="*/ 2133583 h 3171710"/>
              <a:gd name="connsiteX30-17463" fmla="*/ 11157311 w 12193149"/>
              <a:gd name="connsiteY30-17464" fmla="*/ 2139385 h 3171710"/>
              <a:gd name="connsiteX31-17465" fmla="*/ 11155496 w 12193149"/>
              <a:gd name="connsiteY31-17466" fmla="*/ 2144068 h 3171710"/>
              <a:gd name="connsiteX32-17467" fmla="*/ 11140961 w 12193149"/>
              <a:gd name="connsiteY32-17468" fmla="*/ 2151086 h 3171710"/>
              <a:gd name="connsiteX33-17469" fmla="*/ 11138961 w 12193149"/>
              <a:gd name="connsiteY33-17470" fmla="*/ 2150743 h 3171710"/>
              <a:gd name="connsiteX34-17471" fmla="*/ 11128208 w 12193149"/>
              <a:gd name="connsiteY34-17472" fmla="*/ 2160803 h 3171710"/>
              <a:gd name="connsiteX35-17473" fmla="*/ 11120691 w 12193149"/>
              <a:gd name="connsiteY35-17474" fmla="*/ 2174395 h 3171710"/>
              <a:gd name="connsiteX36-17475" fmla="*/ 10894683 w 12193149"/>
              <a:gd name="connsiteY36-17476" fmla="*/ 2300370 h 3171710"/>
              <a:gd name="connsiteX37-17477" fmla="*/ 10773300 w 12193149"/>
              <a:gd name="connsiteY37-17478" fmla="*/ 2350162 h 3171710"/>
              <a:gd name="connsiteX38-17479" fmla="*/ 10627668 w 12193149"/>
              <a:gd name="connsiteY38-17480" fmla="*/ 2386200 h 3171710"/>
              <a:gd name="connsiteX39-17481" fmla="*/ 10581895 w 12193149"/>
              <a:gd name="connsiteY39-17482" fmla="*/ 2395660 h 3171710"/>
              <a:gd name="connsiteX40-17483" fmla="*/ 10547790 w 12193149"/>
              <a:gd name="connsiteY40-17484" fmla="*/ 2425394 h 3171710"/>
              <a:gd name="connsiteX41-17485" fmla="*/ 10529643 w 12193149"/>
              <a:gd name="connsiteY41-17486" fmla="*/ 2423878 h 3171710"/>
              <a:gd name="connsiteX42-17487" fmla="*/ 10526446 w 12193149"/>
              <a:gd name="connsiteY42-17488" fmla="*/ 2423382 h 3171710"/>
              <a:gd name="connsiteX43-17489" fmla="*/ 10515129 w 12193149"/>
              <a:gd name="connsiteY43-17490" fmla="*/ 2426508 h 3171710"/>
              <a:gd name="connsiteX44-17491" fmla="*/ 10491735 w 12193149"/>
              <a:gd name="connsiteY44-17492" fmla="*/ 2421127 h 3171710"/>
              <a:gd name="connsiteX45-17493" fmla="*/ 10471418 w 12193149"/>
              <a:gd name="connsiteY45-17494" fmla="*/ 2428664 h 3171710"/>
              <a:gd name="connsiteX46-17495" fmla="*/ 10377042 w 12193149"/>
              <a:gd name="connsiteY46-17496" fmla="*/ 2471569 h 3171710"/>
              <a:gd name="connsiteX47-17497" fmla="*/ 10319338 w 12193149"/>
              <a:gd name="connsiteY47-17498" fmla="*/ 2493192 h 3171710"/>
              <a:gd name="connsiteX48-17499" fmla="*/ 10295467 w 12193149"/>
              <a:gd name="connsiteY48-17500" fmla="*/ 2495050 h 3171710"/>
              <a:gd name="connsiteX49-17501" fmla="*/ 10263443 w 12193149"/>
              <a:gd name="connsiteY49-17502" fmla="*/ 2501919 h 3171710"/>
              <a:gd name="connsiteX50-17503" fmla="*/ 10205418 w 12193149"/>
              <a:gd name="connsiteY50-17504" fmla="*/ 2509120 h 3171710"/>
              <a:gd name="connsiteX51-17505" fmla="*/ 10177759 w 12193149"/>
              <a:gd name="connsiteY51-17506" fmla="*/ 2519914 h 3171710"/>
              <a:gd name="connsiteX52-17507" fmla="*/ 10165070 w 12193149"/>
              <a:gd name="connsiteY52-17508" fmla="*/ 2520710 h 3171710"/>
              <a:gd name="connsiteX53-17509" fmla="*/ 10156308 w 12193149"/>
              <a:gd name="connsiteY53-17510" fmla="*/ 2534458 h 3171710"/>
              <a:gd name="connsiteX54-17511" fmla="*/ 10118267 w 12193149"/>
              <a:gd name="connsiteY54-17512" fmla="*/ 2558113 h 3171710"/>
              <a:gd name="connsiteX55-17513" fmla="*/ 10083317 w 12193149"/>
              <a:gd name="connsiteY55-17514" fmla="*/ 2570267 h 3171710"/>
              <a:gd name="connsiteX56-17515" fmla="*/ 10040388 w 12193149"/>
              <a:gd name="connsiteY56-17516" fmla="*/ 2568603 h 3171710"/>
              <a:gd name="connsiteX57-17517" fmla="*/ 9961167 w 12193149"/>
              <a:gd name="connsiteY57-17518" fmla="*/ 2584118 h 3171710"/>
              <a:gd name="connsiteX58-17519" fmla="*/ 9848940 w 12193149"/>
              <a:gd name="connsiteY58-17520" fmla="*/ 2590886 h 3171710"/>
              <a:gd name="connsiteX59-17521" fmla="*/ 9729457 w 12193149"/>
              <a:gd name="connsiteY59-17522" fmla="*/ 2611093 h 3171710"/>
              <a:gd name="connsiteX60-17523" fmla="*/ 9613704 w 12193149"/>
              <a:gd name="connsiteY60-17524" fmla="*/ 2639342 h 3171710"/>
              <a:gd name="connsiteX61-17525" fmla="*/ 9338590 w 12193149"/>
              <a:gd name="connsiteY61-17526" fmla="*/ 2696264 h 3171710"/>
              <a:gd name="connsiteX62-17527" fmla="*/ 9232518 w 12193149"/>
              <a:gd name="connsiteY62-17528" fmla="*/ 2720120 h 3171710"/>
              <a:gd name="connsiteX63-17529" fmla="*/ 9156690 w 12193149"/>
              <a:gd name="connsiteY63-17530" fmla="*/ 2730199 h 3171710"/>
              <a:gd name="connsiteX64-17531" fmla="*/ 9054601 w 12193149"/>
              <a:gd name="connsiteY64-17532" fmla="*/ 2737726 h 3171710"/>
              <a:gd name="connsiteX65-17533" fmla="*/ 9006634 w 12193149"/>
              <a:gd name="connsiteY65-17534" fmla="*/ 2741011 h 3171710"/>
              <a:gd name="connsiteX66-17535" fmla="*/ 9006349 w 12193149"/>
              <a:gd name="connsiteY66-17536" fmla="*/ 2740771 h 3171710"/>
              <a:gd name="connsiteX67-17537" fmla="*/ 8997380 w 12193149"/>
              <a:gd name="connsiteY67-17538" fmla="*/ 2741982 h 3171710"/>
              <a:gd name="connsiteX68-17539" fmla="*/ 8991542 w 12193149"/>
              <a:gd name="connsiteY68-17540" fmla="*/ 2744043 h 3171710"/>
              <a:gd name="connsiteX69-17541" fmla="*/ 8975485 w 12193149"/>
              <a:gd name="connsiteY69-17542" fmla="*/ 2747269 h 3171710"/>
              <a:gd name="connsiteX70-17543" fmla="*/ 8969159 w 12193149"/>
              <a:gd name="connsiteY70-17544" fmla="*/ 2746569 h 3171710"/>
              <a:gd name="connsiteX71-17545" fmla="*/ 8964196 w 12193149"/>
              <a:gd name="connsiteY71-17546" fmla="*/ 2744344 h 3171710"/>
              <a:gd name="connsiteX72-17547" fmla="*/ 8930136 w 12193149"/>
              <a:gd name="connsiteY72-17548" fmla="*/ 2741156 h 3171710"/>
              <a:gd name="connsiteX73-17549" fmla="*/ 8753592 w 12193149"/>
              <a:gd name="connsiteY73-17550" fmla="*/ 2760388 h 3171710"/>
              <a:gd name="connsiteX74-17551" fmla="*/ 8708995 w 12193149"/>
              <a:gd name="connsiteY74-17552" fmla="*/ 2762489 h 3171710"/>
              <a:gd name="connsiteX75-17553" fmla="*/ 8597219 w 12193149"/>
              <a:gd name="connsiteY75-17554" fmla="*/ 2771061 h 3171710"/>
              <a:gd name="connsiteX76-17555" fmla="*/ 8526378 w 12193149"/>
              <a:gd name="connsiteY76-17556" fmla="*/ 2756219 h 3171710"/>
              <a:gd name="connsiteX77-17557" fmla="*/ 8512131 w 12193149"/>
              <a:gd name="connsiteY77-17558" fmla="*/ 2762134 h 3171710"/>
              <a:gd name="connsiteX78-17559" fmla="*/ 8507315 w 12193149"/>
              <a:gd name="connsiteY78-17560" fmla="*/ 2765135 h 3171710"/>
              <a:gd name="connsiteX79-17561" fmla="*/ 8499116 w 12193149"/>
              <a:gd name="connsiteY79-17562" fmla="*/ 2767873 h 3171710"/>
              <a:gd name="connsiteX80-17563" fmla="*/ 8498742 w 12193149"/>
              <a:gd name="connsiteY80-17564" fmla="*/ 2767694 h 3171710"/>
              <a:gd name="connsiteX81-17565" fmla="*/ 8491397 w 12193149"/>
              <a:gd name="connsiteY81-17566" fmla="*/ 2770744 h 3171710"/>
              <a:gd name="connsiteX82-17567" fmla="*/ 8368330 w 12193149"/>
              <a:gd name="connsiteY82-17568" fmla="*/ 2784786 h 3171710"/>
              <a:gd name="connsiteX83-17569" fmla="*/ 8354947 w 12193149"/>
              <a:gd name="connsiteY83-17570" fmla="*/ 2784980 h 3171710"/>
              <a:gd name="connsiteX84-17571" fmla="*/ 8321252 w 12193149"/>
              <a:gd name="connsiteY84-17572" fmla="*/ 2801558 h 3171710"/>
              <a:gd name="connsiteX85-17573" fmla="*/ 8315581 w 12193149"/>
              <a:gd name="connsiteY85-17574" fmla="*/ 2801884 h 3171710"/>
              <a:gd name="connsiteX86-17575" fmla="*/ 8296322 w 12193149"/>
              <a:gd name="connsiteY86-17576" fmla="*/ 2815779 h 3171710"/>
              <a:gd name="connsiteX87-17577" fmla="*/ 8285424 w 12193149"/>
              <a:gd name="connsiteY87-17578" fmla="*/ 2821602 h 3171710"/>
              <a:gd name="connsiteX88-17579" fmla="*/ 8284298 w 12193149"/>
              <a:gd name="connsiteY88-17580" fmla="*/ 2826045 h 3171710"/>
              <a:gd name="connsiteX89-17581" fmla="*/ 8267224 w 12193149"/>
              <a:gd name="connsiteY89-17582" fmla="*/ 2833220 h 3171710"/>
              <a:gd name="connsiteX90-17583" fmla="*/ 8264525 w 12193149"/>
              <a:gd name="connsiteY90-17584" fmla="*/ 2832990 h 3171710"/>
              <a:gd name="connsiteX91-17585" fmla="*/ 8253181 w 12193149"/>
              <a:gd name="connsiteY91-17586" fmla="*/ 2842833 h 3171710"/>
              <a:gd name="connsiteX92-17587" fmla="*/ 8246982 w 12193149"/>
              <a:gd name="connsiteY92-17588" fmla="*/ 2855825 h 3171710"/>
              <a:gd name="connsiteX93-17589" fmla="*/ 8091420 w 12193149"/>
              <a:gd name="connsiteY93-17590" fmla="*/ 2901986 h 3171710"/>
              <a:gd name="connsiteX94-17591" fmla="*/ 7906555 w 12193149"/>
              <a:gd name="connsiteY94-17592" fmla="*/ 2943959 h 3171710"/>
              <a:gd name="connsiteX95-17593" fmla="*/ 7719893 w 12193149"/>
              <a:gd name="connsiteY95-17594" fmla="*/ 2969674 h 3171710"/>
              <a:gd name="connsiteX96-17595" fmla="*/ 7615495 w 12193149"/>
              <a:gd name="connsiteY96-17596" fmla="*/ 2966203 h 3171710"/>
              <a:gd name="connsiteX97-17597" fmla="*/ 7528691 w 12193149"/>
              <a:gd name="connsiteY97-17598" fmla="*/ 2972031 h 3171710"/>
              <a:gd name="connsiteX98-17599" fmla="*/ 7520719 w 12193149"/>
              <a:gd name="connsiteY98-17600" fmla="*/ 2974584 h 3171710"/>
              <a:gd name="connsiteX99-17601" fmla="*/ 7508559 w 12193149"/>
              <a:gd name="connsiteY99-17602" fmla="*/ 2975919 h 3171710"/>
              <a:gd name="connsiteX100-17603" fmla="*/ 7508188 w 12193149"/>
              <a:gd name="connsiteY100-17604" fmla="*/ 2975592 h 3171710"/>
              <a:gd name="connsiteX101-17605" fmla="*/ 7496943 w 12193149"/>
              <a:gd name="connsiteY101-17606" fmla="*/ 2977544 h 3171710"/>
              <a:gd name="connsiteX102-17607" fmla="*/ 7219707 w 12193149"/>
              <a:gd name="connsiteY102-17608" fmla="*/ 2983651 h 3171710"/>
              <a:gd name="connsiteX103-17609" fmla="*/ 7202249 w 12193149"/>
              <a:gd name="connsiteY103-17610" fmla="*/ 2988201 h 3171710"/>
              <a:gd name="connsiteX104-17611" fmla="*/ 7198152 w 12193149"/>
              <a:gd name="connsiteY104-17612" fmla="*/ 2993559 h 3171710"/>
              <a:gd name="connsiteX105-17613" fmla="*/ 7171956 w 12193149"/>
              <a:gd name="connsiteY105-17614" fmla="*/ 2998207 h 3171710"/>
              <a:gd name="connsiteX106-17615" fmla="*/ 7098136 w 12193149"/>
              <a:gd name="connsiteY106-17616" fmla="*/ 3010435 h 3171710"/>
              <a:gd name="connsiteX107-17617" fmla="*/ 7019644 w 12193149"/>
              <a:gd name="connsiteY107-17618" fmla="*/ 3010061 h 3171710"/>
              <a:gd name="connsiteX108-17619" fmla="*/ 6905294 w 12193149"/>
              <a:gd name="connsiteY108-17620" fmla="*/ 3039567 h 3171710"/>
              <a:gd name="connsiteX109-17621" fmla="*/ 6709370 w 12193149"/>
              <a:gd name="connsiteY109-17622" fmla="*/ 3067522 h 3171710"/>
              <a:gd name="connsiteX110-17623" fmla="*/ 6550602 w 12193149"/>
              <a:gd name="connsiteY110-17624" fmla="*/ 3096298 h 3171710"/>
              <a:gd name="connsiteX111-17625" fmla="*/ 6318708 w 12193149"/>
              <a:gd name="connsiteY111-17626" fmla="*/ 3143098 h 3171710"/>
              <a:gd name="connsiteX112-17627" fmla="*/ 6169822 w 12193149"/>
              <a:gd name="connsiteY112-17628" fmla="*/ 3145185 h 3171710"/>
              <a:gd name="connsiteX113-17629" fmla="*/ 6074996 w 12193149"/>
              <a:gd name="connsiteY113-17630" fmla="*/ 3165647 h 3171710"/>
              <a:gd name="connsiteX114-17631" fmla="*/ 6069677 w 12193149"/>
              <a:gd name="connsiteY114-17632" fmla="*/ 3164110 h 3171710"/>
              <a:gd name="connsiteX115-17633" fmla="*/ 6049786 w 12193149"/>
              <a:gd name="connsiteY115-17634" fmla="*/ 3164793 h 3171710"/>
              <a:gd name="connsiteX116-17635" fmla="*/ 6042433 w 12193149"/>
              <a:gd name="connsiteY116-17636" fmla="*/ 3156444 h 3171710"/>
              <a:gd name="connsiteX117-17637" fmla="*/ 6011238 w 12193149"/>
              <a:gd name="connsiteY117-17638" fmla="*/ 3151351 h 3171710"/>
              <a:gd name="connsiteX118-17639" fmla="*/ 5958523 w 12193149"/>
              <a:gd name="connsiteY118-17640" fmla="*/ 3154995 h 3171710"/>
              <a:gd name="connsiteX119-17641" fmla="*/ 5760067 w 12193149"/>
              <a:gd name="connsiteY119-17642" fmla="*/ 3170687 h 3171710"/>
              <a:gd name="connsiteX120-17643" fmla="*/ 5628108 w 12193149"/>
              <a:gd name="connsiteY120-17644" fmla="*/ 3171710 h 3171710"/>
              <a:gd name="connsiteX121-17645" fmla="*/ 5472054 w 12193149"/>
              <a:gd name="connsiteY121-17646" fmla="*/ 3157690 h 3171710"/>
              <a:gd name="connsiteX122-17647" fmla="*/ 5433909 w 12193149"/>
              <a:gd name="connsiteY122-17648" fmla="*/ 3146437 h 3171710"/>
              <a:gd name="connsiteX123-17649" fmla="*/ 5382817 w 12193149"/>
              <a:gd name="connsiteY123-17650" fmla="*/ 3128735 h 3171710"/>
              <a:gd name="connsiteX124-17651" fmla="*/ 5262912 w 12193149"/>
              <a:gd name="connsiteY124-17652" fmla="*/ 3108318 h 3171710"/>
              <a:gd name="connsiteX125-17653" fmla="*/ 5224109 w 12193149"/>
              <a:gd name="connsiteY125-17654" fmla="*/ 3097194 h 3171710"/>
              <a:gd name="connsiteX126-17655" fmla="*/ 5175808 w 12193149"/>
              <a:gd name="connsiteY126-17656" fmla="*/ 3094204 h 3171710"/>
              <a:gd name="connsiteX127-17657" fmla="*/ 5157702 w 12193149"/>
              <a:gd name="connsiteY127-17658" fmla="*/ 3086981 h 3171710"/>
              <a:gd name="connsiteX128-17659" fmla="*/ 5143747 w 12193149"/>
              <a:gd name="connsiteY128-17660" fmla="*/ 3083581 h 3171710"/>
              <a:gd name="connsiteX129-17661" fmla="*/ 5140744 w 12193149"/>
              <a:gd name="connsiteY129-17662" fmla="*/ 3081480 h 3171710"/>
              <a:gd name="connsiteX130-17663" fmla="*/ 5122807 w 12193149"/>
              <a:gd name="connsiteY130-17664" fmla="*/ 3070627 h 3171710"/>
              <a:gd name="connsiteX131-17665" fmla="*/ 5066938 w 12193149"/>
              <a:gd name="connsiteY131-17666" fmla="*/ 3077198 h 3171710"/>
              <a:gd name="connsiteX132-17667" fmla="*/ 5012662 w 12193149"/>
              <a:gd name="connsiteY132-17668" fmla="*/ 3060817 h 3171710"/>
              <a:gd name="connsiteX133-17669" fmla="*/ 4841589 w 12193149"/>
              <a:gd name="connsiteY133-17670" fmla="*/ 3036800 h 3171710"/>
              <a:gd name="connsiteX134-17671" fmla="*/ 4763595 w 12193149"/>
              <a:gd name="connsiteY134-17672" fmla="*/ 3009032 h 3171710"/>
              <a:gd name="connsiteX135-17673" fmla="*/ 4724334 w 12193149"/>
              <a:gd name="connsiteY135-17674" fmla="*/ 3000018 h 3171710"/>
              <a:gd name="connsiteX136-17675" fmla="*/ 4722324 w 12193149"/>
              <a:gd name="connsiteY136-17676" fmla="*/ 2999269 h 3171710"/>
              <a:gd name="connsiteX137-17677" fmla="*/ 4723259 w 12193149"/>
              <a:gd name="connsiteY137-17678" fmla="*/ 2999058 h 3171710"/>
              <a:gd name="connsiteX138-17679" fmla="*/ 4718350 w 12193149"/>
              <a:gd name="connsiteY138-17680" fmla="*/ 2997788 h 3171710"/>
              <a:gd name="connsiteX139-17681" fmla="*/ 4722324 w 12193149"/>
              <a:gd name="connsiteY139-17682" fmla="*/ 2999269 h 3171710"/>
              <a:gd name="connsiteX140-17683" fmla="*/ 4716674 w 12193149"/>
              <a:gd name="connsiteY140-17684" fmla="*/ 3000544 h 3171710"/>
              <a:gd name="connsiteX141-17685" fmla="*/ 4516962 w 12193149"/>
              <a:gd name="connsiteY141-17686" fmla="*/ 2990642 h 3171710"/>
              <a:gd name="connsiteX142-17687" fmla="*/ 4429691 w 12193149"/>
              <a:gd name="connsiteY142-17688" fmla="*/ 2979991 h 3171710"/>
              <a:gd name="connsiteX143-17689" fmla="*/ 4364023 w 12193149"/>
              <a:gd name="connsiteY143-17690" fmla="*/ 2978645 h 3171710"/>
              <a:gd name="connsiteX144-17691" fmla="*/ 4318114 w 12193149"/>
              <a:gd name="connsiteY144-17692" fmla="*/ 2985260 h 3171710"/>
              <a:gd name="connsiteX145-17693" fmla="*/ 4316258 w 12193149"/>
              <a:gd name="connsiteY145-17694" fmla="*/ 2983919 h 3171710"/>
              <a:gd name="connsiteX146-17695" fmla="*/ 4296292 w 12193149"/>
              <a:gd name="connsiteY146-17696" fmla="*/ 2982040 h 3171710"/>
              <a:gd name="connsiteX147-17697" fmla="*/ 4291212 w 12193149"/>
              <a:gd name="connsiteY147-17698" fmla="*/ 2984957 h 3171710"/>
              <a:gd name="connsiteX148-17699" fmla="*/ 4277290 w 12193149"/>
              <a:gd name="connsiteY148-17700" fmla="*/ 2984711 h 3171710"/>
              <a:gd name="connsiteX149-17701" fmla="*/ 4249265 w 12193149"/>
              <a:gd name="connsiteY149-17702" fmla="*/ 2987035 h 3171710"/>
              <a:gd name="connsiteX150-17703" fmla="*/ 4203199 w 12193149"/>
              <a:gd name="connsiteY150-17704" fmla="*/ 2984240 h 3171710"/>
              <a:gd name="connsiteX151-17705" fmla="*/ 4202893 w 12193149"/>
              <a:gd name="connsiteY151-17706" fmla="*/ 2982981 h 3171710"/>
              <a:gd name="connsiteX152-17707" fmla="*/ 4192396 w 12193149"/>
              <a:gd name="connsiteY152-17708" fmla="*/ 2977347 h 3171710"/>
              <a:gd name="connsiteX153-17709" fmla="*/ 4143893 w 12193149"/>
              <a:gd name="connsiteY153-17710" fmla="*/ 2961482 h 3171710"/>
              <a:gd name="connsiteX154-17711" fmla="*/ 4084245 w 12193149"/>
              <a:gd name="connsiteY154-17712" fmla="*/ 2934949 h 3171710"/>
              <a:gd name="connsiteX155-17713" fmla="*/ 4075694 w 12193149"/>
              <a:gd name="connsiteY155-17714" fmla="*/ 2934114 h 3171710"/>
              <a:gd name="connsiteX156-17715" fmla="*/ 4075575 w 12193149"/>
              <a:gd name="connsiteY156-17716" fmla="*/ 2933815 h 3171710"/>
              <a:gd name="connsiteX157-17717" fmla="*/ 4066658 w 12193149"/>
              <a:gd name="connsiteY157-17718" fmla="*/ 2932371 h 3171710"/>
              <a:gd name="connsiteX158-17719" fmla="*/ 4060102 w 12193149"/>
              <a:gd name="connsiteY158-17720" fmla="*/ 2932589 h 3171710"/>
              <a:gd name="connsiteX159-17721" fmla="*/ 4043512 w 12193149"/>
              <a:gd name="connsiteY159-17722" fmla="*/ 2930968 h 3171710"/>
              <a:gd name="connsiteX160-17723" fmla="*/ 4038145 w 12193149"/>
              <a:gd name="connsiteY160-17724" fmla="*/ 2928534 h 3171710"/>
              <a:gd name="connsiteX161-17725" fmla="*/ 4036511 w 12193149"/>
              <a:gd name="connsiteY161-17726" fmla="*/ 2924867 h 3171710"/>
              <a:gd name="connsiteX162-17727" fmla="*/ 4034926 w 12193149"/>
              <a:gd name="connsiteY162-17728" fmla="*/ 2925102 h 3171710"/>
              <a:gd name="connsiteX163-17729" fmla="*/ 4005686 w 12193149"/>
              <a:gd name="connsiteY163-17730" fmla="*/ 2912534 h 3171710"/>
              <a:gd name="connsiteX164-17731" fmla="*/ 3937994 w 12193149"/>
              <a:gd name="connsiteY164-17732" fmla="*/ 2895077 h 3171710"/>
              <a:gd name="connsiteX165-17733" fmla="*/ 3898423 w 12193149"/>
              <a:gd name="connsiteY165-17734" fmla="*/ 2889422 h 3171710"/>
              <a:gd name="connsiteX166-17735" fmla="*/ 3790908 w 12193149"/>
              <a:gd name="connsiteY166-17736" fmla="*/ 2869184 h 3171710"/>
              <a:gd name="connsiteX167-17737" fmla="*/ 3683661 w 12193149"/>
              <a:gd name="connsiteY167-17738" fmla="*/ 2845261 h 3171710"/>
              <a:gd name="connsiteX168-17739" fmla="*/ 3611183 w 12193149"/>
              <a:gd name="connsiteY168-17740" fmla="*/ 2812990 h 3171710"/>
              <a:gd name="connsiteX169-17741" fmla="*/ 3605003 w 12193149"/>
              <a:gd name="connsiteY169-17742" fmla="*/ 2814352 h 3171710"/>
              <a:gd name="connsiteX170-17743" fmla="*/ 3595884 w 12193149"/>
              <a:gd name="connsiteY170-17744" fmla="*/ 2814516 h 3171710"/>
              <a:gd name="connsiteX171-17745" fmla="*/ 3595649 w 12193149"/>
              <a:gd name="connsiteY171-17746" fmla="*/ 2814247 h 3171710"/>
              <a:gd name="connsiteX172-17747" fmla="*/ 3587126 w 12193149"/>
              <a:gd name="connsiteY172-17748" fmla="*/ 2814937 h 3171710"/>
              <a:gd name="connsiteX173-17749" fmla="*/ 3537283 w 12193149"/>
              <a:gd name="connsiteY173-17750" fmla="*/ 2805238 h 3171710"/>
              <a:gd name="connsiteX174-17751" fmla="*/ 3474371 w 12193149"/>
              <a:gd name="connsiteY174-17752" fmla="*/ 2801577 h 3171710"/>
              <a:gd name="connsiteX175-17753" fmla="*/ 3401876 w 12193149"/>
              <a:gd name="connsiteY175-17754" fmla="*/ 2789529 h 3171710"/>
              <a:gd name="connsiteX176-17755" fmla="*/ 3365036 w 12193149"/>
              <a:gd name="connsiteY176-17756" fmla="*/ 2806481 h 3171710"/>
              <a:gd name="connsiteX177-17757" fmla="*/ 3345174 w 12193149"/>
              <a:gd name="connsiteY177-17758" fmla="*/ 2808163 h 3171710"/>
              <a:gd name="connsiteX178-17759" fmla="*/ 3342846 w 12193149"/>
              <a:gd name="connsiteY178-17760" fmla="*/ 2807188 h 3171710"/>
              <a:gd name="connsiteX179-17761" fmla="*/ 3263504 w 12193149"/>
              <a:gd name="connsiteY179-17762" fmla="*/ 2813065 h 3171710"/>
              <a:gd name="connsiteX180-17763" fmla="*/ 3143704 w 12193149"/>
              <a:gd name="connsiteY180-17764" fmla="*/ 2820840 h 3171710"/>
              <a:gd name="connsiteX181-17765" fmla="*/ 3031439 w 12193149"/>
              <a:gd name="connsiteY181-17766" fmla="*/ 2823483 h 3171710"/>
              <a:gd name="connsiteX182-17767" fmla="*/ 2782717 w 12193149"/>
              <a:gd name="connsiteY182-17768" fmla="*/ 2845304 h 3171710"/>
              <a:gd name="connsiteX183-17769" fmla="*/ 2647675 w 12193149"/>
              <a:gd name="connsiteY183-17770" fmla="*/ 2855840 h 3171710"/>
              <a:gd name="connsiteX184-17771" fmla="*/ 2569176 w 12193149"/>
              <a:gd name="connsiteY184-17772" fmla="*/ 2829599 h 3171710"/>
              <a:gd name="connsiteX185-17773" fmla="*/ 2444403 w 12193149"/>
              <a:gd name="connsiteY185-17774" fmla="*/ 2843500 h 3171710"/>
              <a:gd name="connsiteX186-17775" fmla="*/ 2316260 w 12193149"/>
              <a:gd name="connsiteY186-17776" fmla="*/ 2851967 h 3171710"/>
              <a:gd name="connsiteX187-17777" fmla="*/ 2209726 w 12193149"/>
              <a:gd name="connsiteY187-17778" fmla="*/ 2846734 h 3171710"/>
              <a:gd name="connsiteX188-17779" fmla="*/ 2095813 w 12193149"/>
              <a:gd name="connsiteY188-17780" fmla="*/ 2830023 h 3171710"/>
              <a:gd name="connsiteX189-17781" fmla="*/ 1998504 w 12193149"/>
              <a:gd name="connsiteY189-17782" fmla="*/ 2822003 h 3171710"/>
              <a:gd name="connsiteX190-17783" fmla="*/ 1929320 w 12193149"/>
              <a:gd name="connsiteY190-17784" fmla="*/ 2843948 h 3171710"/>
              <a:gd name="connsiteX191-17785" fmla="*/ 1922798 w 12193149"/>
              <a:gd name="connsiteY191-17786" fmla="*/ 2839117 h 3171710"/>
              <a:gd name="connsiteX192-17787" fmla="*/ 1874228 w 12193149"/>
              <a:gd name="connsiteY192-17788" fmla="*/ 2840712 h 3171710"/>
              <a:gd name="connsiteX193-17789" fmla="*/ 1787803 w 12193149"/>
              <a:gd name="connsiteY193-17790" fmla="*/ 2868334 h 3171710"/>
              <a:gd name="connsiteX194-17791" fmla="*/ 1739352 w 12193149"/>
              <a:gd name="connsiteY194-17792" fmla="*/ 2863283 h 3171710"/>
              <a:gd name="connsiteX195-17793" fmla="*/ 1676219 w 12193149"/>
              <a:gd name="connsiteY195-17794" fmla="*/ 2846934 h 3171710"/>
              <a:gd name="connsiteX196-17795" fmla="*/ 1609817 w 12193149"/>
              <a:gd name="connsiteY196-17796" fmla="*/ 2840037 h 3171710"/>
              <a:gd name="connsiteX197-17797" fmla="*/ 1497258 w 12193149"/>
              <a:gd name="connsiteY197-17798" fmla="*/ 2814447 h 3171710"/>
              <a:gd name="connsiteX198-17799" fmla="*/ 1151127 w 12193149"/>
              <a:gd name="connsiteY198-17800" fmla="*/ 2765012 h 3171710"/>
              <a:gd name="connsiteX199-17801" fmla="*/ 859417 w 12193149"/>
              <a:gd name="connsiteY199-17802" fmla="*/ 2755579 h 3171710"/>
              <a:gd name="connsiteX200-17803" fmla="*/ 838688 w 12193149"/>
              <a:gd name="connsiteY200-17804" fmla="*/ 2756792 h 3171710"/>
              <a:gd name="connsiteX201-17805" fmla="*/ 817957 w 12193149"/>
              <a:gd name="connsiteY201-17806" fmla="*/ 2754828 h 3171710"/>
              <a:gd name="connsiteX202-17807" fmla="*/ 812654 w 12193149"/>
              <a:gd name="connsiteY202-17808" fmla="*/ 2757722 h 3171710"/>
              <a:gd name="connsiteX203-17809" fmla="*/ 721195 w 12193149"/>
              <a:gd name="connsiteY203-17810" fmla="*/ 2756632 h 3171710"/>
              <a:gd name="connsiteX204-17811" fmla="*/ 720890 w 12193149"/>
              <a:gd name="connsiteY204-17812" fmla="*/ 2755370 h 3171710"/>
              <a:gd name="connsiteX205-17813" fmla="*/ 710023 w 12193149"/>
              <a:gd name="connsiteY205-17814" fmla="*/ 2749693 h 3171710"/>
              <a:gd name="connsiteX206-17815" fmla="*/ 597940 w 12193149"/>
              <a:gd name="connsiteY206-17816" fmla="*/ 2706835 h 3171710"/>
              <a:gd name="connsiteX207-17817" fmla="*/ 579683 w 12193149"/>
              <a:gd name="connsiteY207-17818" fmla="*/ 2704183 h 3171710"/>
              <a:gd name="connsiteX208-17819" fmla="*/ 572865 w 12193149"/>
              <a:gd name="connsiteY208-17820" fmla="*/ 2704372 h 3171710"/>
              <a:gd name="connsiteX209-17821" fmla="*/ 446247 w 12193149"/>
              <a:gd name="connsiteY209-17822" fmla="*/ 2666342 h 3171710"/>
              <a:gd name="connsiteX210-17823" fmla="*/ 405163 w 12193149"/>
              <a:gd name="connsiteY210-17824" fmla="*/ 2660519 h 3171710"/>
              <a:gd name="connsiteX211-17825" fmla="*/ 293583 w 12193149"/>
              <a:gd name="connsiteY211-17826" fmla="*/ 2639823 h 3171710"/>
              <a:gd name="connsiteX212-17827" fmla="*/ 119529 w 12193149"/>
              <a:gd name="connsiteY212-17828" fmla="*/ 2588018 h 3171710"/>
              <a:gd name="connsiteX213-17829" fmla="*/ 16674 w 12193149"/>
              <a:gd name="connsiteY213-17830" fmla="*/ 2585162 h 3171710"/>
              <a:gd name="connsiteX214-17831" fmla="*/ 1150 w 12193149"/>
              <a:gd name="connsiteY214-17832" fmla="*/ 2579693 h 3171710"/>
              <a:gd name="connsiteX215-17833" fmla="*/ 1148 w 12193149"/>
              <a:gd name="connsiteY215-17834" fmla="*/ 1049184 h 3171710"/>
              <a:gd name="connsiteX216-17835" fmla="*/ 1148 w 12193149"/>
              <a:gd name="connsiteY216-17836" fmla="*/ 0 h 317171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  <a:cxn ang="0">
                <a:pos x="connsiteX85-171" y="connsiteY85-172"/>
              </a:cxn>
              <a:cxn ang="0">
                <a:pos x="connsiteX86-173" y="connsiteY86-174"/>
              </a:cxn>
              <a:cxn ang="0">
                <a:pos x="connsiteX87-175" y="connsiteY87-176"/>
              </a:cxn>
              <a:cxn ang="0">
                <a:pos x="connsiteX88-177" y="connsiteY88-178"/>
              </a:cxn>
              <a:cxn ang="0">
                <a:pos x="connsiteX89-179" y="connsiteY89-180"/>
              </a:cxn>
              <a:cxn ang="0">
                <a:pos x="connsiteX90-181" y="connsiteY90-182"/>
              </a:cxn>
              <a:cxn ang="0">
                <a:pos x="connsiteX91-183" y="connsiteY91-184"/>
              </a:cxn>
              <a:cxn ang="0">
                <a:pos x="connsiteX92-185" y="connsiteY92-186"/>
              </a:cxn>
              <a:cxn ang="0">
                <a:pos x="connsiteX93-187" y="connsiteY93-188"/>
              </a:cxn>
              <a:cxn ang="0">
                <a:pos x="connsiteX94-189" y="connsiteY94-190"/>
              </a:cxn>
              <a:cxn ang="0">
                <a:pos x="connsiteX95-191" y="connsiteY95-192"/>
              </a:cxn>
              <a:cxn ang="0">
                <a:pos x="connsiteX96-193" y="connsiteY96-194"/>
              </a:cxn>
              <a:cxn ang="0">
                <a:pos x="connsiteX97-195" y="connsiteY97-196"/>
              </a:cxn>
              <a:cxn ang="0">
                <a:pos x="connsiteX98-197" y="connsiteY98-198"/>
              </a:cxn>
              <a:cxn ang="0">
                <a:pos x="connsiteX99-199" y="connsiteY99-200"/>
              </a:cxn>
              <a:cxn ang="0">
                <a:pos x="connsiteX100-201" y="connsiteY100-202"/>
              </a:cxn>
              <a:cxn ang="0">
                <a:pos x="connsiteX101-203" y="connsiteY101-204"/>
              </a:cxn>
              <a:cxn ang="0">
                <a:pos x="connsiteX102-205" y="connsiteY102-206"/>
              </a:cxn>
              <a:cxn ang="0">
                <a:pos x="connsiteX103-207" y="connsiteY103-208"/>
              </a:cxn>
              <a:cxn ang="0">
                <a:pos x="connsiteX104-209" y="connsiteY104-210"/>
              </a:cxn>
              <a:cxn ang="0">
                <a:pos x="connsiteX105-211" y="connsiteY105-212"/>
              </a:cxn>
              <a:cxn ang="0">
                <a:pos x="connsiteX106-213" y="connsiteY106-214"/>
              </a:cxn>
              <a:cxn ang="0">
                <a:pos x="connsiteX107-215" y="connsiteY107-216"/>
              </a:cxn>
              <a:cxn ang="0">
                <a:pos x="connsiteX108-217" y="connsiteY108-218"/>
              </a:cxn>
              <a:cxn ang="0">
                <a:pos x="connsiteX109-219" y="connsiteY109-220"/>
              </a:cxn>
              <a:cxn ang="0">
                <a:pos x="connsiteX110-221" y="connsiteY110-222"/>
              </a:cxn>
              <a:cxn ang="0">
                <a:pos x="connsiteX111-223" y="connsiteY111-224"/>
              </a:cxn>
              <a:cxn ang="0">
                <a:pos x="connsiteX112-225" y="connsiteY112-226"/>
              </a:cxn>
              <a:cxn ang="0">
                <a:pos x="connsiteX113-227" y="connsiteY113-228"/>
              </a:cxn>
              <a:cxn ang="0">
                <a:pos x="connsiteX114-229" y="connsiteY114-230"/>
              </a:cxn>
              <a:cxn ang="0">
                <a:pos x="connsiteX115-231" y="connsiteY115-232"/>
              </a:cxn>
              <a:cxn ang="0">
                <a:pos x="connsiteX116-233" y="connsiteY116-234"/>
              </a:cxn>
              <a:cxn ang="0">
                <a:pos x="connsiteX117-235" y="connsiteY117-236"/>
              </a:cxn>
              <a:cxn ang="0">
                <a:pos x="connsiteX118-237" y="connsiteY118-238"/>
              </a:cxn>
              <a:cxn ang="0">
                <a:pos x="connsiteX119-239" y="connsiteY119-240"/>
              </a:cxn>
              <a:cxn ang="0">
                <a:pos x="connsiteX120-241" y="connsiteY120-242"/>
              </a:cxn>
              <a:cxn ang="0">
                <a:pos x="connsiteX121-243" y="connsiteY121-244"/>
              </a:cxn>
              <a:cxn ang="0">
                <a:pos x="connsiteX122-245" y="connsiteY122-246"/>
              </a:cxn>
              <a:cxn ang="0">
                <a:pos x="connsiteX123-247" y="connsiteY123-248"/>
              </a:cxn>
              <a:cxn ang="0">
                <a:pos x="connsiteX124-249" y="connsiteY124-250"/>
              </a:cxn>
              <a:cxn ang="0">
                <a:pos x="connsiteX125-251" y="connsiteY125-252"/>
              </a:cxn>
              <a:cxn ang="0">
                <a:pos x="connsiteX126-253" y="connsiteY126-254"/>
              </a:cxn>
              <a:cxn ang="0">
                <a:pos x="connsiteX127-255" y="connsiteY127-256"/>
              </a:cxn>
              <a:cxn ang="0">
                <a:pos x="connsiteX128-257" y="connsiteY128-258"/>
              </a:cxn>
              <a:cxn ang="0">
                <a:pos x="connsiteX129-259" y="connsiteY129-260"/>
              </a:cxn>
              <a:cxn ang="0">
                <a:pos x="connsiteX130-261" y="connsiteY130-262"/>
              </a:cxn>
              <a:cxn ang="0">
                <a:pos x="connsiteX131-263" y="connsiteY131-264"/>
              </a:cxn>
              <a:cxn ang="0">
                <a:pos x="connsiteX132-265" y="connsiteY132-266"/>
              </a:cxn>
              <a:cxn ang="0">
                <a:pos x="connsiteX133-267" y="connsiteY133-268"/>
              </a:cxn>
              <a:cxn ang="0">
                <a:pos x="connsiteX134-269" y="connsiteY134-270"/>
              </a:cxn>
              <a:cxn ang="0">
                <a:pos x="connsiteX135-271" y="connsiteY135-272"/>
              </a:cxn>
              <a:cxn ang="0">
                <a:pos x="connsiteX136-273" y="connsiteY136-274"/>
              </a:cxn>
              <a:cxn ang="0">
                <a:pos x="connsiteX137-275" y="connsiteY137-276"/>
              </a:cxn>
              <a:cxn ang="0">
                <a:pos x="connsiteX138-277" y="connsiteY138-278"/>
              </a:cxn>
              <a:cxn ang="0">
                <a:pos x="connsiteX139-279" y="connsiteY139-280"/>
              </a:cxn>
              <a:cxn ang="0">
                <a:pos x="connsiteX140-281" y="connsiteY140-282"/>
              </a:cxn>
              <a:cxn ang="0">
                <a:pos x="connsiteX141-283" y="connsiteY141-284"/>
              </a:cxn>
              <a:cxn ang="0">
                <a:pos x="connsiteX142-285" y="connsiteY142-286"/>
              </a:cxn>
              <a:cxn ang="0">
                <a:pos x="connsiteX143-287" y="connsiteY143-288"/>
              </a:cxn>
              <a:cxn ang="0">
                <a:pos x="connsiteX144-289" y="connsiteY144-290"/>
              </a:cxn>
              <a:cxn ang="0">
                <a:pos x="connsiteX145-291" y="connsiteY145-292"/>
              </a:cxn>
              <a:cxn ang="0">
                <a:pos x="connsiteX146-293" y="connsiteY146-294"/>
              </a:cxn>
              <a:cxn ang="0">
                <a:pos x="connsiteX147-295" y="connsiteY147-296"/>
              </a:cxn>
              <a:cxn ang="0">
                <a:pos x="connsiteX148-297" y="connsiteY148-298"/>
              </a:cxn>
              <a:cxn ang="0">
                <a:pos x="connsiteX149-299" y="connsiteY149-300"/>
              </a:cxn>
              <a:cxn ang="0">
                <a:pos x="connsiteX150-301" y="connsiteY150-302"/>
              </a:cxn>
              <a:cxn ang="0">
                <a:pos x="connsiteX151-303" y="connsiteY151-304"/>
              </a:cxn>
              <a:cxn ang="0">
                <a:pos x="connsiteX152-305" y="connsiteY152-306"/>
              </a:cxn>
              <a:cxn ang="0">
                <a:pos x="connsiteX153-307" y="connsiteY153-308"/>
              </a:cxn>
              <a:cxn ang="0">
                <a:pos x="connsiteX154-309" y="connsiteY154-310"/>
              </a:cxn>
              <a:cxn ang="0">
                <a:pos x="connsiteX155-311" y="connsiteY155-312"/>
              </a:cxn>
              <a:cxn ang="0">
                <a:pos x="connsiteX156-313" y="connsiteY156-314"/>
              </a:cxn>
              <a:cxn ang="0">
                <a:pos x="connsiteX157-315" y="connsiteY157-316"/>
              </a:cxn>
              <a:cxn ang="0">
                <a:pos x="connsiteX158-317" y="connsiteY158-318"/>
              </a:cxn>
              <a:cxn ang="0">
                <a:pos x="connsiteX159-319" y="connsiteY159-320"/>
              </a:cxn>
              <a:cxn ang="0">
                <a:pos x="connsiteX160-321" y="connsiteY160-322"/>
              </a:cxn>
              <a:cxn ang="0">
                <a:pos x="connsiteX161-323" y="connsiteY161-324"/>
              </a:cxn>
              <a:cxn ang="0">
                <a:pos x="connsiteX162-325" y="connsiteY162-326"/>
              </a:cxn>
              <a:cxn ang="0">
                <a:pos x="connsiteX163-327" y="connsiteY163-328"/>
              </a:cxn>
              <a:cxn ang="0">
                <a:pos x="connsiteX164-329" y="connsiteY164-330"/>
              </a:cxn>
              <a:cxn ang="0">
                <a:pos x="connsiteX165-331" y="connsiteY165-332"/>
              </a:cxn>
              <a:cxn ang="0">
                <a:pos x="connsiteX166-333" y="connsiteY166-334"/>
              </a:cxn>
              <a:cxn ang="0">
                <a:pos x="connsiteX167-335" y="connsiteY167-336"/>
              </a:cxn>
              <a:cxn ang="0">
                <a:pos x="connsiteX168-337" y="connsiteY168-338"/>
              </a:cxn>
              <a:cxn ang="0">
                <a:pos x="connsiteX169-339" y="connsiteY169-340"/>
              </a:cxn>
              <a:cxn ang="0">
                <a:pos x="connsiteX170-341" y="connsiteY170-342"/>
              </a:cxn>
              <a:cxn ang="0">
                <a:pos x="connsiteX171-343" y="connsiteY171-344"/>
              </a:cxn>
              <a:cxn ang="0">
                <a:pos x="connsiteX172-345" y="connsiteY172-346"/>
              </a:cxn>
              <a:cxn ang="0">
                <a:pos x="connsiteX173-347" y="connsiteY173-348"/>
              </a:cxn>
              <a:cxn ang="0">
                <a:pos x="connsiteX174-349" y="connsiteY174-350"/>
              </a:cxn>
              <a:cxn ang="0">
                <a:pos x="connsiteX175-351" y="connsiteY175-352"/>
              </a:cxn>
              <a:cxn ang="0">
                <a:pos x="connsiteX176-353" y="connsiteY176-354"/>
              </a:cxn>
              <a:cxn ang="0">
                <a:pos x="connsiteX177-355" y="connsiteY177-356"/>
              </a:cxn>
              <a:cxn ang="0">
                <a:pos x="connsiteX178-357" y="connsiteY178-358"/>
              </a:cxn>
              <a:cxn ang="0">
                <a:pos x="connsiteX179-359" y="connsiteY179-360"/>
              </a:cxn>
              <a:cxn ang="0">
                <a:pos x="connsiteX180-361" y="connsiteY180-362"/>
              </a:cxn>
              <a:cxn ang="0">
                <a:pos x="connsiteX181-363" y="connsiteY181-364"/>
              </a:cxn>
              <a:cxn ang="0">
                <a:pos x="connsiteX182-365" y="connsiteY182-366"/>
              </a:cxn>
              <a:cxn ang="0">
                <a:pos x="connsiteX183-367" y="connsiteY183-368"/>
              </a:cxn>
              <a:cxn ang="0">
                <a:pos x="connsiteX184-369" y="connsiteY184-370"/>
              </a:cxn>
              <a:cxn ang="0">
                <a:pos x="connsiteX185-371" y="connsiteY185-372"/>
              </a:cxn>
              <a:cxn ang="0">
                <a:pos x="connsiteX186-373" y="connsiteY186-374"/>
              </a:cxn>
              <a:cxn ang="0">
                <a:pos x="connsiteX187-375" y="connsiteY187-376"/>
              </a:cxn>
              <a:cxn ang="0">
                <a:pos x="connsiteX188-377" y="connsiteY188-378"/>
              </a:cxn>
              <a:cxn ang="0">
                <a:pos x="connsiteX189-379" y="connsiteY189-380"/>
              </a:cxn>
              <a:cxn ang="0">
                <a:pos x="connsiteX190-381" y="connsiteY190-382"/>
              </a:cxn>
              <a:cxn ang="0">
                <a:pos x="connsiteX191-383" y="connsiteY191-384"/>
              </a:cxn>
              <a:cxn ang="0">
                <a:pos x="connsiteX192-385" y="connsiteY192-386"/>
              </a:cxn>
              <a:cxn ang="0">
                <a:pos x="connsiteX193-387" y="connsiteY193-388"/>
              </a:cxn>
              <a:cxn ang="0">
                <a:pos x="connsiteX194-389" y="connsiteY194-390"/>
              </a:cxn>
              <a:cxn ang="0">
                <a:pos x="connsiteX195-391" y="connsiteY195-392"/>
              </a:cxn>
              <a:cxn ang="0">
                <a:pos x="connsiteX196-393" y="connsiteY196-394"/>
              </a:cxn>
              <a:cxn ang="0">
                <a:pos x="connsiteX197-395" y="connsiteY197-396"/>
              </a:cxn>
              <a:cxn ang="0">
                <a:pos x="connsiteX198-397" y="connsiteY198-398"/>
              </a:cxn>
              <a:cxn ang="0">
                <a:pos x="connsiteX199-399" y="connsiteY199-400"/>
              </a:cxn>
              <a:cxn ang="0">
                <a:pos x="connsiteX200-401" y="connsiteY200-402"/>
              </a:cxn>
              <a:cxn ang="0">
                <a:pos x="connsiteX201-403" y="connsiteY201-404"/>
              </a:cxn>
              <a:cxn ang="0">
                <a:pos x="connsiteX202-405" y="connsiteY202-406"/>
              </a:cxn>
              <a:cxn ang="0">
                <a:pos x="connsiteX203-407" y="connsiteY203-408"/>
              </a:cxn>
              <a:cxn ang="0">
                <a:pos x="connsiteX204-409" y="connsiteY204-410"/>
              </a:cxn>
              <a:cxn ang="0">
                <a:pos x="connsiteX205-411" y="connsiteY205-412"/>
              </a:cxn>
              <a:cxn ang="0">
                <a:pos x="connsiteX206-413" y="connsiteY206-414"/>
              </a:cxn>
              <a:cxn ang="0">
                <a:pos x="connsiteX207-415" y="connsiteY207-416"/>
              </a:cxn>
              <a:cxn ang="0">
                <a:pos x="connsiteX208-417" y="connsiteY208-418"/>
              </a:cxn>
              <a:cxn ang="0">
                <a:pos x="connsiteX209-419" y="connsiteY209-420"/>
              </a:cxn>
              <a:cxn ang="0">
                <a:pos x="connsiteX210-421" y="connsiteY210-422"/>
              </a:cxn>
              <a:cxn ang="0">
                <a:pos x="connsiteX211-423" y="connsiteY211-424"/>
              </a:cxn>
              <a:cxn ang="0">
                <a:pos x="connsiteX212-425" y="connsiteY212-426"/>
              </a:cxn>
              <a:cxn ang="0">
                <a:pos x="connsiteX213-427" y="connsiteY213-428"/>
              </a:cxn>
              <a:cxn ang="0">
                <a:pos x="connsiteX214-429" y="connsiteY214-430"/>
              </a:cxn>
              <a:cxn ang="0">
                <a:pos x="connsiteX215-431" y="connsiteY215-432"/>
              </a:cxn>
              <a:cxn ang="0">
                <a:pos x="connsiteX216-433" y="connsiteY216-434"/>
              </a:cxn>
            </a:cxnLst>
            <a:rect l="l" t="t" r="r" b="b"/>
            <a:pathLst>
              <a:path w="12193149" h="3171710">
                <a:moveTo>
                  <a:pt x="1148" y="0"/>
                </a:moveTo>
                <a:lnTo>
                  <a:pt x="12181789" y="8189"/>
                </a:lnTo>
                <a:cubicBezTo>
                  <a:pt x="12181789" y="201435"/>
                  <a:pt x="12193149" y="1213464"/>
                  <a:pt x="12193149" y="1406710"/>
                </a:cubicBezTo>
                <a:lnTo>
                  <a:pt x="12185986" y="1411160"/>
                </a:lnTo>
                <a:cubicBezTo>
                  <a:pt x="12156393" y="1404401"/>
                  <a:pt x="12176978" y="1415299"/>
                  <a:pt x="12156363" y="1424337"/>
                </a:cubicBezTo>
                <a:cubicBezTo>
                  <a:pt x="12172308" y="1438279"/>
                  <a:pt x="12127905" y="1429847"/>
                  <a:pt x="12139215" y="1450150"/>
                </a:cubicBezTo>
                <a:cubicBezTo>
                  <a:pt x="12135103" y="1451151"/>
                  <a:pt x="12130766" y="1451483"/>
                  <a:pt x="12126327" y="1451661"/>
                </a:cubicBezTo>
                <a:lnTo>
                  <a:pt x="12124007" y="1451765"/>
                </a:lnTo>
                <a:lnTo>
                  <a:pt x="12116854" y="1455579"/>
                </a:lnTo>
                <a:lnTo>
                  <a:pt x="12099497" y="1455110"/>
                </a:lnTo>
                <a:cubicBezTo>
                  <a:pt x="12095162" y="1456775"/>
                  <a:pt x="12090978" y="1459336"/>
                  <a:pt x="12087073" y="1463312"/>
                </a:cubicBezTo>
                <a:cubicBezTo>
                  <a:pt x="12078890" y="1483714"/>
                  <a:pt x="12040481" y="1480817"/>
                  <a:pt x="12031073" y="1506980"/>
                </a:cubicBezTo>
                <a:cubicBezTo>
                  <a:pt x="12026399" y="1515225"/>
                  <a:pt x="12004497" y="1532326"/>
                  <a:pt x="11995833" y="1530429"/>
                </a:cubicBezTo>
                <a:cubicBezTo>
                  <a:pt x="11990333" y="1532938"/>
                  <a:pt x="11986699" y="1539016"/>
                  <a:pt x="11979717" y="1535132"/>
                </a:cubicBezTo>
                <a:cubicBezTo>
                  <a:pt x="11970382" y="1531211"/>
                  <a:pt x="11963763" y="1554233"/>
                  <a:pt x="11959046" y="1544529"/>
                </a:cubicBezTo>
                <a:lnTo>
                  <a:pt x="11920454" y="1557854"/>
                </a:lnTo>
                <a:cubicBezTo>
                  <a:pt x="11919152" y="1564914"/>
                  <a:pt x="11912619" y="1567116"/>
                  <a:pt x="11903656" y="1569397"/>
                </a:cubicBezTo>
                <a:lnTo>
                  <a:pt x="11895048" y="1571762"/>
                </a:lnTo>
                <a:lnTo>
                  <a:pt x="11891968" y="1582700"/>
                </a:lnTo>
                <a:cubicBezTo>
                  <a:pt x="11881074" y="1573372"/>
                  <a:pt x="11884523" y="1604713"/>
                  <a:pt x="11870776" y="1604787"/>
                </a:cubicBezTo>
                <a:lnTo>
                  <a:pt x="11813376" y="1624630"/>
                </a:lnTo>
                <a:lnTo>
                  <a:pt x="11590693" y="1790748"/>
                </a:lnTo>
                <a:cubicBezTo>
                  <a:pt x="11550201" y="1817685"/>
                  <a:pt x="11542649" y="1767741"/>
                  <a:pt x="11506817" y="1860594"/>
                </a:cubicBezTo>
                <a:cubicBezTo>
                  <a:pt x="11450023" y="1916431"/>
                  <a:pt x="11337127" y="2017145"/>
                  <a:pt x="11280332" y="2050542"/>
                </a:cubicBezTo>
                <a:cubicBezTo>
                  <a:pt x="11267547" y="2058142"/>
                  <a:pt x="11229147" y="2123560"/>
                  <a:pt x="11228309" y="2103207"/>
                </a:cubicBezTo>
                <a:cubicBezTo>
                  <a:pt x="11223950" y="2105174"/>
                  <a:pt x="11220761" y="2104651"/>
                  <a:pt x="11218087" y="2102932"/>
                </a:cubicBezTo>
                <a:lnTo>
                  <a:pt x="11217184" y="2101989"/>
                </a:lnTo>
                <a:lnTo>
                  <a:pt x="11188885" y="2119354"/>
                </a:lnTo>
                <a:lnTo>
                  <a:pt x="11184501" y="2119496"/>
                </a:lnTo>
                <a:lnTo>
                  <a:pt x="11166854" y="2133583"/>
                </a:lnTo>
                <a:lnTo>
                  <a:pt x="11157311" y="2139385"/>
                </a:lnTo>
                <a:lnTo>
                  <a:pt x="11155496" y="2144068"/>
                </a:lnTo>
                <a:cubicBezTo>
                  <a:pt x="11153045" y="2147436"/>
                  <a:pt x="11148902" y="2150083"/>
                  <a:pt x="11140961" y="2151086"/>
                </a:cubicBezTo>
                <a:lnTo>
                  <a:pt x="11138961" y="2150743"/>
                </a:lnTo>
                <a:lnTo>
                  <a:pt x="11128208" y="2160803"/>
                </a:lnTo>
                <a:cubicBezTo>
                  <a:pt x="11124962" y="2164785"/>
                  <a:pt x="11122359" y="2169258"/>
                  <a:pt x="11120691" y="2174395"/>
                </a:cubicBezTo>
                <a:cubicBezTo>
                  <a:pt x="11081770" y="2197656"/>
                  <a:pt x="10952581" y="2271077"/>
                  <a:pt x="10894683" y="2300370"/>
                </a:cubicBezTo>
                <a:cubicBezTo>
                  <a:pt x="10861781" y="2315405"/>
                  <a:pt x="10817803" y="2335857"/>
                  <a:pt x="10773300" y="2350162"/>
                </a:cubicBezTo>
                <a:cubicBezTo>
                  <a:pt x="10733414" y="2394390"/>
                  <a:pt x="10677791" y="2353706"/>
                  <a:pt x="10627668" y="2386200"/>
                </a:cubicBezTo>
                <a:cubicBezTo>
                  <a:pt x="10590276" y="2369074"/>
                  <a:pt x="10613693" y="2389253"/>
                  <a:pt x="10581895" y="2395660"/>
                </a:cubicBezTo>
                <a:cubicBezTo>
                  <a:pt x="10597733" y="2418627"/>
                  <a:pt x="10540912" y="2395212"/>
                  <a:pt x="10547790" y="2425394"/>
                </a:cubicBezTo>
                <a:cubicBezTo>
                  <a:pt x="10541784" y="2425603"/>
                  <a:pt x="10535750" y="2424857"/>
                  <a:pt x="10529643" y="2423878"/>
                </a:cubicBezTo>
                <a:lnTo>
                  <a:pt x="10526446" y="2423382"/>
                </a:lnTo>
                <a:lnTo>
                  <a:pt x="10515129" y="2426508"/>
                </a:lnTo>
                <a:lnTo>
                  <a:pt x="10491735" y="2421127"/>
                </a:lnTo>
                <a:cubicBezTo>
                  <a:pt x="10485147" y="2422161"/>
                  <a:pt x="10478389" y="2424430"/>
                  <a:pt x="10471418" y="2428664"/>
                </a:cubicBezTo>
                <a:cubicBezTo>
                  <a:pt x="10451763" y="2453636"/>
                  <a:pt x="10400774" y="2439247"/>
                  <a:pt x="10377042" y="2471569"/>
                </a:cubicBezTo>
                <a:cubicBezTo>
                  <a:pt x="10367240" y="2481286"/>
                  <a:pt x="10330319" y="2498097"/>
                  <a:pt x="10319338" y="2493192"/>
                </a:cubicBezTo>
                <a:cubicBezTo>
                  <a:pt x="10310813" y="2495031"/>
                  <a:pt x="10303331" y="2502144"/>
                  <a:pt x="10295467" y="2495050"/>
                </a:cubicBezTo>
                <a:cubicBezTo>
                  <a:pt x="10284420" y="2487261"/>
                  <a:pt x="10265794" y="2516157"/>
                  <a:pt x="10263443" y="2501919"/>
                </a:cubicBezTo>
                <a:lnTo>
                  <a:pt x="10205418" y="2509120"/>
                </a:lnTo>
                <a:cubicBezTo>
                  <a:pt x="10200696" y="2518180"/>
                  <a:pt x="10190895" y="2519327"/>
                  <a:pt x="10177759" y="2519914"/>
                </a:cubicBezTo>
                <a:lnTo>
                  <a:pt x="10165070" y="2520710"/>
                </a:lnTo>
                <a:lnTo>
                  <a:pt x="10156308" y="2534458"/>
                </a:lnTo>
                <a:cubicBezTo>
                  <a:pt x="10145406" y="2519028"/>
                  <a:pt x="10136981" y="2561781"/>
                  <a:pt x="10118267" y="2558113"/>
                </a:cubicBezTo>
                <a:lnTo>
                  <a:pt x="10083317" y="2570267"/>
                </a:lnTo>
                <a:cubicBezTo>
                  <a:pt x="10075718" y="2568198"/>
                  <a:pt x="10048011" y="2569526"/>
                  <a:pt x="10040388" y="2568603"/>
                </a:cubicBezTo>
                <a:cubicBezTo>
                  <a:pt x="9999609" y="2578704"/>
                  <a:pt x="9985545" y="2579194"/>
                  <a:pt x="9961167" y="2584118"/>
                </a:cubicBezTo>
                <a:cubicBezTo>
                  <a:pt x="9920131" y="2584260"/>
                  <a:pt x="9889892" y="2581061"/>
                  <a:pt x="9848940" y="2590886"/>
                </a:cubicBezTo>
                <a:lnTo>
                  <a:pt x="9729457" y="2611093"/>
                </a:lnTo>
                <a:cubicBezTo>
                  <a:pt x="9676207" y="2601507"/>
                  <a:pt x="9631235" y="2626730"/>
                  <a:pt x="9613704" y="2639342"/>
                </a:cubicBezTo>
                <a:cubicBezTo>
                  <a:pt x="9548152" y="2653618"/>
                  <a:pt x="9410970" y="2690964"/>
                  <a:pt x="9338590" y="2696264"/>
                </a:cubicBezTo>
                <a:lnTo>
                  <a:pt x="9232518" y="2720120"/>
                </a:lnTo>
                <a:lnTo>
                  <a:pt x="9156690" y="2730199"/>
                </a:lnTo>
                <a:lnTo>
                  <a:pt x="9054601" y="2737726"/>
                </a:lnTo>
                <a:lnTo>
                  <a:pt x="9006634" y="2741011"/>
                </a:lnTo>
                <a:lnTo>
                  <a:pt x="9006349" y="2740771"/>
                </a:lnTo>
                <a:cubicBezTo>
                  <a:pt x="9004294" y="2740551"/>
                  <a:pt x="9001475" y="2740879"/>
                  <a:pt x="8997380" y="2741982"/>
                </a:cubicBezTo>
                <a:lnTo>
                  <a:pt x="8991542" y="2744043"/>
                </a:lnTo>
                <a:lnTo>
                  <a:pt x="8975485" y="2747269"/>
                </a:lnTo>
                <a:lnTo>
                  <a:pt x="8969159" y="2746569"/>
                </a:lnTo>
                <a:lnTo>
                  <a:pt x="8964196" y="2744344"/>
                </a:lnTo>
                <a:cubicBezTo>
                  <a:pt x="8955841" y="2752295"/>
                  <a:pt x="8956668" y="2761243"/>
                  <a:pt x="8930136" y="2741156"/>
                </a:cubicBezTo>
                <a:cubicBezTo>
                  <a:pt x="8899182" y="2742176"/>
                  <a:pt x="8790451" y="2756831"/>
                  <a:pt x="8753592" y="2760388"/>
                </a:cubicBezTo>
                <a:cubicBezTo>
                  <a:pt x="8720970" y="2771108"/>
                  <a:pt x="8749345" y="2757447"/>
                  <a:pt x="8708995" y="2762489"/>
                </a:cubicBezTo>
                <a:cubicBezTo>
                  <a:pt x="8672757" y="2782024"/>
                  <a:pt x="8640293" y="2765584"/>
                  <a:pt x="8597219" y="2771061"/>
                </a:cubicBezTo>
                <a:lnTo>
                  <a:pt x="8526378" y="2756219"/>
                </a:lnTo>
                <a:lnTo>
                  <a:pt x="8512131" y="2762134"/>
                </a:lnTo>
                <a:lnTo>
                  <a:pt x="8507315" y="2765135"/>
                </a:lnTo>
                <a:cubicBezTo>
                  <a:pt x="8503797" y="2766912"/>
                  <a:pt x="8501196" y="2767723"/>
                  <a:pt x="8499116" y="2767873"/>
                </a:cubicBezTo>
                <a:lnTo>
                  <a:pt x="8498742" y="2767694"/>
                </a:lnTo>
                <a:lnTo>
                  <a:pt x="8491397" y="2770744"/>
                </a:lnTo>
                <a:lnTo>
                  <a:pt x="8368330" y="2784786"/>
                </a:lnTo>
                <a:cubicBezTo>
                  <a:pt x="8363173" y="2786811"/>
                  <a:pt x="8358881" y="2786463"/>
                  <a:pt x="8354947" y="2784980"/>
                </a:cubicBezTo>
                <a:lnTo>
                  <a:pt x="8321252" y="2801558"/>
                </a:lnTo>
                <a:lnTo>
                  <a:pt x="8315581" y="2801884"/>
                </a:lnTo>
                <a:lnTo>
                  <a:pt x="8296322" y="2815779"/>
                </a:lnTo>
                <a:lnTo>
                  <a:pt x="8285424" y="2821602"/>
                </a:lnTo>
                <a:lnTo>
                  <a:pt x="8284298" y="2826045"/>
                </a:lnTo>
                <a:cubicBezTo>
                  <a:pt x="8281994" y="2829290"/>
                  <a:pt x="8277300" y="2831938"/>
                  <a:pt x="8267224" y="2833220"/>
                </a:cubicBezTo>
                <a:lnTo>
                  <a:pt x="8264525" y="2832990"/>
                </a:lnTo>
                <a:lnTo>
                  <a:pt x="8253181" y="2842833"/>
                </a:lnTo>
                <a:cubicBezTo>
                  <a:pt x="8250007" y="2846683"/>
                  <a:pt x="8247795" y="2850965"/>
                  <a:pt x="8246982" y="2855825"/>
                </a:cubicBezTo>
                <a:cubicBezTo>
                  <a:pt x="8182975" y="2852918"/>
                  <a:pt x="8148279" y="2887040"/>
                  <a:pt x="8091420" y="2901986"/>
                </a:cubicBezTo>
                <a:cubicBezTo>
                  <a:pt x="8026616" y="2925128"/>
                  <a:pt x="7968218" y="2946364"/>
                  <a:pt x="7906555" y="2943959"/>
                </a:cubicBezTo>
                <a:cubicBezTo>
                  <a:pt x="7836267" y="2958871"/>
                  <a:pt x="7782114" y="2961102"/>
                  <a:pt x="7719893" y="2969674"/>
                </a:cubicBezTo>
                <a:lnTo>
                  <a:pt x="7615495" y="2966203"/>
                </a:lnTo>
                <a:lnTo>
                  <a:pt x="7528691" y="2972031"/>
                </a:lnTo>
                <a:lnTo>
                  <a:pt x="7520719" y="2974584"/>
                </a:lnTo>
                <a:cubicBezTo>
                  <a:pt x="7515141" y="2975923"/>
                  <a:pt x="7511320" y="2976273"/>
                  <a:pt x="7508559" y="2975919"/>
                </a:cubicBezTo>
                <a:lnTo>
                  <a:pt x="7508188" y="2975592"/>
                </a:lnTo>
                <a:lnTo>
                  <a:pt x="7496943" y="2977544"/>
                </a:lnTo>
                <a:lnTo>
                  <a:pt x="7219707" y="2983651"/>
                </a:lnTo>
                <a:lnTo>
                  <a:pt x="7202249" y="2988201"/>
                </a:lnTo>
                <a:lnTo>
                  <a:pt x="7198152" y="2993559"/>
                </a:lnTo>
                <a:cubicBezTo>
                  <a:pt x="7193259" y="2997082"/>
                  <a:pt x="7185654" y="2999221"/>
                  <a:pt x="7171956" y="2998207"/>
                </a:cubicBezTo>
                <a:lnTo>
                  <a:pt x="7098136" y="3010435"/>
                </a:lnTo>
                <a:cubicBezTo>
                  <a:pt x="7062296" y="3011413"/>
                  <a:pt x="7051336" y="3012390"/>
                  <a:pt x="7019644" y="3010061"/>
                </a:cubicBezTo>
                <a:cubicBezTo>
                  <a:pt x="6938675" y="3020999"/>
                  <a:pt x="6944793" y="3045165"/>
                  <a:pt x="6905294" y="3039567"/>
                </a:cubicBezTo>
                <a:cubicBezTo>
                  <a:pt x="6873070" y="3034359"/>
                  <a:pt x="6789137" y="3053433"/>
                  <a:pt x="6709370" y="3067522"/>
                </a:cubicBezTo>
                <a:cubicBezTo>
                  <a:pt x="6650254" y="3076977"/>
                  <a:pt x="6629253" y="3091078"/>
                  <a:pt x="6550602" y="3096298"/>
                </a:cubicBezTo>
                <a:cubicBezTo>
                  <a:pt x="6473302" y="3140388"/>
                  <a:pt x="6410843" y="3116665"/>
                  <a:pt x="6318708" y="3143098"/>
                </a:cubicBezTo>
                <a:cubicBezTo>
                  <a:pt x="6298698" y="3158620"/>
                  <a:pt x="6210439" y="3141427"/>
                  <a:pt x="6169822" y="3145185"/>
                </a:cubicBezTo>
                <a:cubicBezTo>
                  <a:pt x="6129203" y="3148943"/>
                  <a:pt x="6091688" y="3162491"/>
                  <a:pt x="6074996" y="3165647"/>
                </a:cubicBezTo>
                <a:lnTo>
                  <a:pt x="6069677" y="3164110"/>
                </a:lnTo>
                <a:lnTo>
                  <a:pt x="6049786" y="3164793"/>
                </a:lnTo>
                <a:lnTo>
                  <a:pt x="6042433" y="3156444"/>
                </a:lnTo>
                <a:lnTo>
                  <a:pt x="6011238" y="3151351"/>
                </a:lnTo>
                <a:cubicBezTo>
                  <a:pt x="5999830" y="3150764"/>
                  <a:pt x="5971276" y="3151677"/>
                  <a:pt x="5958523" y="3154995"/>
                </a:cubicBezTo>
                <a:lnTo>
                  <a:pt x="5760067" y="3170687"/>
                </a:lnTo>
                <a:lnTo>
                  <a:pt x="5628108" y="3171710"/>
                </a:lnTo>
                <a:lnTo>
                  <a:pt x="5472054" y="3157690"/>
                </a:lnTo>
                <a:cubicBezTo>
                  <a:pt x="5479284" y="3144662"/>
                  <a:pt x="5440157" y="3158728"/>
                  <a:pt x="5433909" y="3146437"/>
                </a:cubicBezTo>
                <a:cubicBezTo>
                  <a:pt x="5430517" y="3136405"/>
                  <a:pt x="5392976" y="3131721"/>
                  <a:pt x="5382817" y="3128735"/>
                </a:cubicBezTo>
                <a:lnTo>
                  <a:pt x="5262912" y="3108318"/>
                </a:lnTo>
                <a:cubicBezTo>
                  <a:pt x="5252746" y="3108134"/>
                  <a:pt x="5231699" y="3099824"/>
                  <a:pt x="5224109" y="3097194"/>
                </a:cubicBezTo>
                <a:lnTo>
                  <a:pt x="5175808" y="3094204"/>
                </a:lnTo>
                <a:lnTo>
                  <a:pt x="5157702" y="3086981"/>
                </a:lnTo>
                <a:lnTo>
                  <a:pt x="5143747" y="3083581"/>
                </a:lnTo>
                <a:lnTo>
                  <a:pt x="5140744" y="3081480"/>
                </a:lnTo>
                <a:cubicBezTo>
                  <a:pt x="5135026" y="3077440"/>
                  <a:pt x="5129229" y="3073629"/>
                  <a:pt x="5122807" y="3070627"/>
                </a:cubicBezTo>
                <a:cubicBezTo>
                  <a:pt x="5109467" y="3099246"/>
                  <a:pt x="5066004" y="3049810"/>
                  <a:pt x="5066938" y="3077198"/>
                </a:cubicBezTo>
                <a:cubicBezTo>
                  <a:pt x="5029345" y="3065682"/>
                  <a:pt x="5040096" y="3094771"/>
                  <a:pt x="5012662" y="3060817"/>
                </a:cubicBezTo>
                <a:cubicBezTo>
                  <a:pt x="4938174" y="3061200"/>
                  <a:pt x="4917504" y="3074207"/>
                  <a:pt x="4841589" y="3036800"/>
                </a:cubicBezTo>
                <a:cubicBezTo>
                  <a:pt x="4807890" y="3020158"/>
                  <a:pt x="4785258" y="3009012"/>
                  <a:pt x="4763595" y="3009032"/>
                </a:cubicBezTo>
                <a:cubicBezTo>
                  <a:pt x="4742475" y="3004532"/>
                  <a:pt x="4730631" y="3001709"/>
                  <a:pt x="4724334" y="3000018"/>
                </a:cubicBezTo>
                <a:lnTo>
                  <a:pt x="4722324" y="2999269"/>
                </a:lnTo>
                <a:lnTo>
                  <a:pt x="4723259" y="2999058"/>
                </a:lnTo>
                <a:cubicBezTo>
                  <a:pt x="4722296" y="2998416"/>
                  <a:pt x="4719415" y="2997810"/>
                  <a:pt x="4718350" y="2997788"/>
                </a:cubicBezTo>
                <a:lnTo>
                  <a:pt x="4722324" y="2999269"/>
                </a:lnTo>
                <a:lnTo>
                  <a:pt x="4716674" y="3000544"/>
                </a:lnTo>
                <a:cubicBezTo>
                  <a:pt x="4681300" y="2993588"/>
                  <a:pt x="4525895" y="2992780"/>
                  <a:pt x="4516962" y="2990642"/>
                </a:cubicBezTo>
                <a:cubicBezTo>
                  <a:pt x="4458971" y="2977530"/>
                  <a:pt x="4463810" y="2976789"/>
                  <a:pt x="4429691" y="2979991"/>
                </a:cubicBezTo>
                <a:cubicBezTo>
                  <a:pt x="4424455" y="2983362"/>
                  <a:pt x="4370126" y="2977068"/>
                  <a:pt x="4364023" y="2978645"/>
                </a:cubicBezTo>
                <a:lnTo>
                  <a:pt x="4318114" y="2985260"/>
                </a:lnTo>
                <a:lnTo>
                  <a:pt x="4316258" y="2983919"/>
                </a:lnTo>
                <a:cubicBezTo>
                  <a:pt x="4307275" y="2980548"/>
                  <a:pt x="4301145" y="2980549"/>
                  <a:pt x="4296292" y="2982040"/>
                </a:cubicBezTo>
                <a:lnTo>
                  <a:pt x="4291212" y="2984957"/>
                </a:lnTo>
                <a:lnTo>
                  <a:pt x="4277290" y="2984711"/>
                </a:lnTo>
                <a:lnTo>
                  <a:pt x="4249265" y="2987035"/>
                </a:lnTo>
                <a:lnTo>
                  <a:pt x="4203199" y="2984240"/>
                </a:lnTo>
                <a:cubicBezTo>
                  <a:pt x="4203096" y="2983820"/>
                  <a:pt x="4202995" y="2983401"/>
                  <a:pt x="4202893" y="2982981"/>
                </a:cubicBezTo>
                <a:cubicBezTo>
                  <a:pt x="4201267" y="2980144"/>
                  <a:pt x="4198292" y="2978025"/>
                  <a:pt x="4192396" y="2977347"/>
                </a:cubicBezTo>
                <a:cubicBezTo>
                  <a:pt x="4205365" y="2960058"/>
                  <a:pt x="4162425" y="2961953"/>
                  <a:pt x="4143893" y="2961482"/>
                </a:cubicBezTo>
                <a:cubicBezTo>
                  <a:pt x="4125868" y="2954416"/>
                  <a:pt x="4100250" y="2940836"/>
                  <a:pt x="4084245" y="2934949"/>
                </a:cubicBezTo>
                <a:lnTo>
                  <a:pt x="4075694" y="2934114"/>
                </a:lnTo>
                <a:cubicBezTo>
                  <a:pt x="4075655" y="2934013"/>
                  <a:pt x="4075614" y="2933914"/>
                  <a:pt x="4075575" y="2933815"/>
                </a:cubicBezTo>
                <a:cubicBezTo>
                  <a:pt x="4073829" y="2933031"/>
                  <a:pt x="4071057" y="2932530"/>
                  <a:pt x="4066658" y="2932371"/>
                </a:cubicBezTo>
                <a:lnTo>
                  <a:pt x="4060102" y="2932589"/>
                </a:lnTo>
                <a:lnTo>
                  <a:pt x="4043512" y="2930968"/>
                </a:lnTo>
                <a:lnTo>
                  <a:pt x="4038145" y="2928534"/>
                </a:lnTo>
                <a:lnTo>
                  <a:pt x="4036511" y="2924867"/>
                </a:lnTo>
                <a:lnTo>
                  <a:pt x="4034926" y="2925102"/>
                </a:lnTo>
                <a:cubicBezTo>
                  <a:pt x="4022576" y="2929966"/>
                  <a:pt x="4018025" y="2938342"/>
                  <a:pt x="4005686" y="2912534"/>
                </a:cubicBezTo>
                <a:lnTo>
                  <a:pt x="3937994" y="2895077"/>
                </a:lnTo>
                <a:cubicBezTo>
                  <a:pt x="3921658" y="2902801"/>
                  <a:pt x="3909686" y="2898112"/>
                  <a:pt x="3898423" y="2889422"/>
                </a:cubicBezTo>
                <a:cubicBezTo>
                  <a:pt x="3862243" y="2889918"/>
                  <a:pt x="3830779" y="2876048"/>
                  <a:pt x="3790908" y="2869184"/>
                </a:cubicBezTo>
                <a:cubicBezTo>
                  <a:pt x="3742158" y="2854478"/>
                  <a:pt x="3726280" y="2852501"/>
                  <a:pt x="3683661" y="2845261"/>
                </a:cubicBezTo>
                <a:lnTo>
                  <a:pt x="3611183" y="2812990"/>
                </a:lnTo>
                <a:lnTo>
                  <a:pt x="3605003" y="2814352"/>
                </a:lnTo>
                <a:cubicBezTo>
                  <a:pt x="3600731" y="2814971"/>
                  <a:pt x="3597877" y="2814971"/>
                  <a:pt x="3595884" y="2814516"/>
                </a:cubicBezTo>
                <a:lnTo>
                  <a:pt x="3595649" y="2814247"/>
                </a:lnTo>
                <a:lnTo>
                  <a:pt x="3587126" y="2814937"/>
                </a:lnTo>
                <a:cubicBezTo>
                  <a:pt x="3572774" y="2816728"/>
                  <a:pt x="3550540" y="2802529"/>
                  <a:pt x="3537283" y="2805238"/>
                </a:cubicBezTo>
                <a:cubicBezTo>
                  <a:pt x="3515092" y="2800942"/>
                  <a:pt x="3489773" y="2807207"/>
                  <a:pt x="3474371" y="2801577"/>
                </a:cubicBezTo>
                <a:lnTo>
                  <a:pt x="3401876" y="2789529"/>
                </a:lnTo>
                <a:lnTo>
                  <a:pt x="3365036" y="2806481"/>
                </a:lnTo>
                <a:cubicBezTo>
                  <a:pt x="3361007" y="2808779"/>
                  <a:pt x="3355145" y="2809857"/>
                  <a:pt x="3345174" y="2808163"/>
                </a:cubicBezTo>
                <a:lnTo>
                  <a:pt x="3342846" y="2807188"/>
                </a:lnTo>
                <a:cubicBezTo>
                  <a:pt x="3337528" y="2809659"/>
                  <a:pt x="3296694" y="2810789"/>
                  <a:pt x="3263504" y="2813065"/>
                </a:cubicBezTo>
                <a:cubicBezTo>
                  <a:pt x="3210873" y="2815406"/>
                  <a:pt x="3204538" y="2823378"/>
                  <a:pt x="3143704" y="2820840"/>
                </a:cubicBezTo>
                <a:cubicBezTo>
                  <a:pt x="3083839" y="2822069"/>
                  <a:pt x="3073438" y="2828075"/>
                  <a:pt x="3031439" y="2823483"/>
                </a:cubicBezTo>
                <a:lnTo>
                  <a:pt x="2782717" y="2845304"/>
                </a:lnTo>
                <a:cubicBezTo>
                  <a:pt x="2720447" y="2872959"/>
                  <a:pt x="2718750" y="2842390"/>
                  <a:pt x="2647675" y="2855840"/>
                </a:cubicBezTo>
                <a:cubicBezTo>
                  <a:pt x="2583664" y="2795905"/>
                  <a:pt x="2609849" y="2834173"/>
                  <a:pt x="2569176" y="2829599"/>
                </a:cubicBezTo>
                <a:lnTo>
                  <a:pt x="2444403" y="2843500"/>
                </a:lnTo>
                <a:cubicBezTo>
                  <a:pt x="2412730" y="2860060"/>
                  <a:pt x="2355175" y="2829971"/>
                  <a:pt x="2316260" y="2851967"/>
                </a:cubicBezTo>
                <a:cubicBezTo>
                  <a:pt x="2277148" y="2852505"/>
                  <a:pt x="2234330" y="2848310"/>
                  <a:pt x="2209726" y="2846734"/>
                </a:cubicBezTo>
                <a:cubicBezTo>
                  <a:pt x="2172984" y="2843077"/>
                  <a:pt x="2131016" y="2834145"/>
                  <a:pt x="2095813" y="2830023"/>
                </a:cubicBezTo>
                <a:cubicBezTo>
                  <a:pt x="2078687" y="2843632"/>
                  <a:pt x="2046700" y="2821328"/>
                  <a:pt x="1998504" y="2822003"/>
                </a:cubicBezTo>
                <a:cubicBezTo>
                  <a:pt x="1979851" y="2837650"/>
                  <a:pt x="1965997" y="2822267"/>
                  <a:pt x="1929320" y="2843948"/>
                </a:cubicBezTo>
                <a:cubicBezTo>
                  <a:pt x="1927506" y="2842156"/>
                  <a:pt x="1925308" y="2840529"/>
                  <a:pt x="1922798" y="2839117"/>
                </a:cubicBezTo>
                <a:cubicBezTo>
                  <a:pt x="1908224" y="2830923"/>
                  <a:pt x="1886476" y="2831636"/>
                  <a:pt x="1874228" y="2840712"/>
                </a:cubicBezTo>
                <a:cubicBezTo>
                  <a:pt x="1844711" y="2855471"/>
                  <a:pt x="1815838" y="2863248"/>
                  <a:pt x="1787803" y="2868334"/>
                </a:cubicBezTo>
                <a:lnTo>
                  <a:pt x="1739352" y="2863283"/>
                </a:lnTo>
                <a:cubicBezTo>
                  <a:pt x="1720756" y="2859717"/>
                  <a:pt x="1697809" y="2850808"/>
                  <a:pt x="1676219" y="2846934"/>
                </a:cubicBezTo>
                <a:cubicBezTo>
                  <a:pt x="1653856" y="2845729"/>
                  <a:pt x="1629782" y="2852334"/>
                  <a:pt x="1609817" y="2840037"/>
                </a:cubicBezTo>
                <a:cubicBezTo>
                  <a:pt x="1570834" y="2828361"/>
                  <a:pt x="1525521" y="2848516"/>
                  <a:pt x="1497258" y="2814447"/>
                </a:cubicBezTo>
                <a:cubicBezTo>
                  <a:pt x="1419429" y="2799738"/>
                  <a:pt x="1265224" y="2779725"/>
                  <a:pt x="1151127" y="2765012"/>
                </a:cubicBezTo>
                <a:cubicBezTo>
                  <a:pt x="1044820" y="2755201"/>
                  <a:pt x="911490" y="2756949"/>
                  <a:pt x="859417" y="2755579"/>
                </a:cubicBezTo>
                <a:lnTo>
                  <a:pt x="838688" y="2756792"/>
                </a:lnTo>
                <a:cubicBezTo>
                  <a:pt x="829380" y="2753383"/>
                  <a:pt x="823010" y="2753358"/>
                  <a:pt x="817957" y="2754828"/>
                </a:cubicBezTo>
                <a:lnTo>
                  <a:pt x="812654" y="2757722"/>
                </a:lnTo>
                <a:lnTo>
                  <a:pt x="721195" y="2756632"/>
                </a:lnTo>
                <a:cubicBezTo>
                  <a:pt x="721095" y="2756212"/>
                  <a:pt x="720991" y="2755791"/>
                  <a:pt x="720890" y="2755370"/>
                </a:cubicBezTo>
                <a:cubicBezTo>
                  <a:pt x="719222" y="2752527"/>
                  <a:pt x="716144" y="2750395"/>
                  <a:pt x="710023" y="2749693"/>
                </a:cubicBezTo>
                <a:cubicBezTo>
                  <a:pt x="689532" y="2741604"/>
                  <a:pt x="619665" y="2714421"/>
                  <a:pt x="597940" y="2706835"/>
                </a:cubicBezTo>
                <a:cubicBezTo>
                  <a:pt x="587430" y="2706236"/>
                  <a:pt x="583862" y="2704593"/>
                  <a:pt x="579683" y="2704183"/>
                </a:cubicBezTo>
                <a:lnTo>
                  <a:pt x="572865" y="2704372"/>
                </a:lnTo>
                <a:cubicBezTo>
                  <a:pt x="550627" y="2698066"/>
                  <a:pt x="474197" y="2673651"/>
                  <a:pt x="446247" y="2666342"/>
                </a:cubicBezTo>
                <a:cubicBezTo>
                  <a:pt x="429213" y="2673994"/>
                  <a:pt x="416808" y="2669256"/>
                  <a:pt x="405163" y="2660519"/>
                </a:cubicBezTo>
                <a:cubicBezTo>
                  <a:pt x="367566" y="2660861"/>
                  <a:pt x="334968" y="2646856"/>
                  <a:pt x="293583" y="2639823"/>
                </a:cubicBezTo>
                <a:lnTo>
                  <a:pt x="119529" y="2588018"/>
                </a:lnTo>
                <a:cubicBezTo>
                  <a:pt x="73377" y="2578908"/>
                  <a:pt x="36403" y="2586550"/>
                  <a:pt x="16674" y="2585162"/>
                </a:cubicBezTo>
                <a:lnTo>
                  <a:pt x="1150" y="2579693"/>
                </a:lnTo>
                <a:cubicBezTo>
                  <a:pt x="-1438" y="2323697"/>
                  <a:pt x="1148" y="1341304"/>
                  <a:pt x="1148" y="1049184"/>
                </a:cubicBezTo>
                <a:lnTo>
                  <a:pt x="1148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52777" y="548640"/>
            <a:ext cx="7437474" cy="1188720"/>
          </a:xfrm>
        </p:spPr>
        <p:txBody>
          <a:bodyPr>
            <a:normAutofit/>
          </a:bodyPr>
          <a:lstStyle/>
          <a:p>
            <a:r>
              <a:rPr lang="hu-HU">
                <a:solidFill>
                  <a:schemeClr val="tx1">
                    <a:lumMod val="85000"/>
                    <a:lumOff val="15000"/>
                  </a:schemeClr>
                </a:solidFill>
              </a:rPr>
              <a:t>A kultusz terjedése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68490" y="2431767"/>
            <a:ext cx="6207019" cy="3685156"/>
          </a:xfrm>
        </p:spPr>
        <p:txBody>
          <a:bodyPr anchor="ctr">
            <a:normAutofit/>
          </a:bodyPr>
          <a:lstStyle/>
          <a:p>
            <a:r>
              <a:rPr lang="hu-H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Kr.e. 5–4. századtól terjedt el a görög világban,</a:t>
            </a:r>
          </a:p>
          <a:p>
            <a:r>
              <a:rPr lang="hu-H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Kultusza a hellenisztikus korszakban, és</a:t>
            </a:r>
          </a:p>
          <a:p>
            <a:r>
              <a:rPr lang="hu-H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 római birodalom korában is fennmaradt, </a:t>
            </a:r>
            <a:r>
              <a:rPr lang="hu-HU" sz="1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Epidaurosz</a:t>
            </a:r>
            <a:r>
              <a:rPr lang="hu-H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szentély olyannyira fontossá volt, hogy még a római korban is az egyik leglátogatottabb zarándokhely maradt, mielőtt a kereszténység terjedésével lassan elnéptelenedett,</a:t>
            </a:r>
          </a:p>
          <a:p>
            <a:r>
              <a:rPr lang="hu-H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 kultusz népszerűsége annak is volt köszönhető, hogy nemcsak a fizikai betegségekre, hanem az élet spirituális és egzisztenciális kérdéseire is választ adott, széles társadalmi rétegek számára,</a:t>
            </a:r>
          </a:p>
          <a:p>
            <a:r>
              <a:rPr lang="hu-H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hatással volt a modern orvostudományra is.</a:t>
            </a:r>
          </a:p>
          <a:p>
            <a:endParaRPr lang="hu-HU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hu-HU" sz="1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hu-HU" sz="1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hu-HU" sz="1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hu-HU" sz="1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hu-HU" sz="1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6561161" cy="6857999"/>
          </a:xfrm>
          <a:custGeom>
            <a:avLst/>
            <a:gdLst>
              <a:gd name="connsiteX0" fmla="*/ 0 w 9024730"/>
              <a:gd name="connsiteY0" fmla="*/ 0 h 6857999"/>
              <a:gd name="connsiteX1" fmla="*/ 9024730 w 9024730"/>
              <a:gd name="connsiteY1" fmla="*/ 0 h 6857999"/>
              <a:gd name="connsiteX2" fmla="*/ 9024730 w 9024730"/>
              <a:gd name="connsiteY2" fmla="*/ 2 h 6857999"/>
              <a:gd name="connsiteX3" fmla="*/ 8447016 w 9024730"/>
              <a:gd name="connsiteY3" fmla="*/ 2 h 6857999"/>
              <a:gd name="connsiteX4" fmla="*/ 8441214 w 9024730"/>
              <a:gd name="connsiteY4" fmla="*/ 14562 h 6857999"/>
              <a:gd name="connsiteX5" fmla="*/ 8445389 w 9024730"/>
              <a:gd name="connsiteY5" fmla="*/ 59077 h 6857999"/>
              <a:gd name="connsiteX6" fmla="*/ 8437086 w 9024730"/>
              <a:gd name="connsiteY6" fmla="*/ 107668 h 6857999"/>
              <a:gd name="connsiteX7" fmla="*/ 8458599 w 9024730"/>
              <a:gd name="connsiteY7" fmla="*/ 246136 h 6857999"/>
              <a:gd name="connsiteX8" fmla="*/ 8433237 w 9024730"/>
              <a:gd name="connsiteY8" fmla="*/ 372908 h 6857999"/>
              <a:gd name="connsiteX9" fmla="*/ 8430194 w 9024730"/>
              <a:gd name="connsiteY9" fmla="*/ 450607 h 6857999"/>
              <a:gd name="connsiteX10" fmla="*/ 8443315 w 9024730"/>
              <a:gd name="connsiteY10" fmla="*/ 812800 h 6857999"/>
              <a:gd name="connsiteX11" fmla="*/ 8453042 w 9024730"/>
              <a:gd name="connsiteY11" fmla="*/ 912727 h 6857999"/>
              <a:gd name="connsiteX12" fmla="*/ 8451649 w 9024730"/>
              <a:gd name="connsiteY12" fmla="*/ 989950 h 6857999"/>
              <a:gd name="connsiteX13" fmla="*/ 8455592 w 9024730"/>
              <a:gd name="connsiteY13" fmla="*/ 1141745 h 6857999"/>
              <a:gd name="connsiteX14" fmla="*/ 8470203 w 9024730"/>
              <a:gd name="connsiteY14" fmla="*/ 1265454 h 6857999"/>
              <a:gd name="connsiteX15" fmla="*/ 8499638 w 9024730"/>
              <a:gd name="connsiteY15" fmla="*/ 1385480 h 6857999"/>
              <a:gd name="connsiteX16" fmla="*/ 8518660 w 9024730"/>
              <a:gd name="connsiteY16" fmla="*/ 1458060 h 6857999"/>
              <a:gd name="connsiteX17" fmla="*/ 8539125 w 9024730"/>
              <a:gd name="connsiteY17" fmla="*/ 1513175 h 6857999"/>
              <a:gd name="connsiteX18" fmla="*/ 8570281 w 9024730"/>
              <a:gd name="connsiteY18" fmla="*/ 1570809 h 6857999"/>
              <a:gd name="connsiteX19" fmla="*/ 8605212 w 9024730"/>
              <a:gd name="connsiteY19" fmla="*/ 1638391 h 6857999"/>
              <a:gd name="connsiteX20" fmla="*/ 8626457 w 9024730"/>
              <a:gd name="connsiteY20" fmla="*/ 1742490 h 6857999"/>
              <a:gd name="connsiteX21" fmla="*/ 8654861 w 9024730"/>
              <a:gd name="connsiteY21" fmla="*/ 1818229 h 6857999"/>
              <a:gd name="connsiteX22" fmla="*/ 8648005 w 9024730"/>
              <a:gd name="connsiteY22" fmla="*/ 1862723 h 6857999"/>
              <a:gd name="connsiteX23" fmla="*/ 8654469 w 9024730"/>
              <a:gd name="connsiteY23" fmla="*/ 1917476 h 6857999"/>
              <a:gd name="connsiteX24" fmla="*/ 8649702 w 9024730"/>
              <a:gd name="connsiteY24" fmla="*/ 1972204 h 6857999"/>
              <a:gd name="connsiteX25" fmla="*/ 8656357 w 9024730"/>
              <a:gd name="connsiteY25" fmla="*/ 2054291 h 6857999"/>
              <a:gd name="connsiteX26" fmla="*/ 8648660 w 9024730"/>
              <a:gd name="connsiteY26" fmla="*/ 2227417 h 6857999"/>
              <a:gd name="connsiteX27" fmla="*/ 8607609 w 9024730"/>
              <a:gd name="connsiteY27" fmla="*/ 2510933 h 6857999"/>
              <a:gd name="connsiteX28" fmla="*/ 8608432 w 9024730"/>
              <a:gd name="connsiteY28" fmla="*/ 2741866 h 6857999"/>
              <a:gd name="connsiteX29" fmla="*/ 8619112 w 9024730"/>
              <a:gd name="connsiteY29" fmla="*/ 2864935 h 6857999"/>
              <a:gd name="connsiteX30" fmla="*/ 8627742 w 9024730"/>
              <a:gd name="connsiteY30" fmla="*/ 2950807 h 6857999"/>
              <a:gd name="connsiteX31" fmla="*/ 8611822 w 9024730"/>
              <a:gd name="connsiteY31" fmla="*/ 2978246 h 6857999"/>
              <a:gd name="connsiteX32" fmla="*/ 8608239 w 9024730"/>
              <a:gd name="connsiteY32" fmla="*/ 2995916 h 6857999"/>
              <a:gd name="connsiteX33" fmla="*/ 8598647 w 9024730"/>
              <a:gd name="connsiteY33" fmla="*/ 2998648 h 6857999"/>
              <a:gd name="connsiteX34" fmla="*/ 8587108 w 9024730"/>
              <a:gd name="connsiteY34" fmla="*/ 3023630 h 6857999"/>
              <a:gd name="connsiteX35" fmla="*/ 8577885 w 9024730"/>
              <a:gd name="connsiteY35" fmla="*/ 3096975 h 6857999"/>
              <a:gd name="connsiteX36" fmla="*/ 8557492 w 9024730"/>
              <a:gd name="connsiteY36" fmla="*/ 3216657 h 6857999"/>
              <a:gd name="connsiteX37" fmla="*/ 8560894 w 9024730"/>
              <a:gd name="connsiteY37" fmla="*/ 3310980 h 6857999"/>
              <a:gd name="connsiteX38" fmla="*/ 8547852 w 9024730"/>
              <a:gd name="connsiteY38" fmla="*/ 3344725 h 6857999"/>
              <a:gd name="connsiteX39" fmla="*/ 8535427 w 9024730"/>
              <a:gd name="connsiteY39" fmla="*/ 3393250 h 6857999"/>
              <a:gd name="connsiteX40" fmla="*/ 8520092 w 9024730"/>
              <a:gd name="connsiteY40" fmla="*/ 3514536 h 6857999"/>
              <a:gd name="connsiteX41" fmla="*/ 8497231 w 9024730"/>
              <a:gd name="connsiteY41" fmla="*/ 3686149 h 6857999"/>
              <a:gd name="connsiteX42" fmla="*/ 8489799 w 9024730"/>
              <a:gd name="connsiteY42" fmla="*/ 3692208 h 6857999"/>
              <a:gd name="connsiteX43" fmla="*/ 8475804 w 9024730"/>
              <a:gd name="connsiteY43" fmla="*/ 3776022 h 6857999"/>
              <a:gd name="connsiteX44" fmla="*/ 8471279 w 9024730"/>
              <a:gd name="connsiteY44" fmla="*/ 3977138 h 6857999"/>
              <a:gd name="connsiteX45" fmla="*/ 8408913 w 9024730"/>
              <a:gd name="connsiteY45" fmla="*/ 4222149 h 6857999"/>
              <a:gd name="connsiteX46" fmla="*/ 8402112 w 9024730"/>
              <a:gd name="connsiteY46" fmla="*/ 4364683 h 6857999"/>
              <a:gd name="connsiteX47" fmla="*/ 8393355 w 9024730"/>
              <a:gd name="connsiteY47" fmla="*/ 4462471 h 6857999"/>
              <a:gd name="connsiteX48" fmla="*/ 8376166 w 9024730"/>
              <a:gd name="connsiteY48" fmla="*/ 4574052 h 6857999"/>
              <a:gd name="connsiteX49" fmla="*/ 8341678 w 9024730"/>
              <a:gd name="connsiteY49" fmla="*/ 4667756 h 6857999"/>
              <a:gd name="connsiteX50" fmla="*/ 8273661 w 9024730"/>
              <a:gd name="connsiteY50" fmla="*/ 4799019 h 6857999"/>
              <a:gd name="connsiteX51" fmla="*/ 8256132 w 9024730"/>
              <a:gd name="connsiteY51" fmla="*/ 4849614 h 6857999"/>
              <a:gd name="connsiteX52" fmla="*/ 8226804 w 9024730"/>
              <a:gd name="connsiteY52" fmla="*/ 4919971 h 6857999"/>
              <a:gd name="connsiteX53" fmla="*/ 8171825 w 9024730"/>
              <a:gd name="connsiteY53" fmla="*/ 5010766 h 6857999"/>
              <a:gd name="connsiteX54" fmla="*/ 8143172 w 9024730"/>
              <a:gd name="connsiteY54" fmla="*/ 5088190 h 6857999"/>
              <a:gd name="connsiteX55" fmla="*/ 8126363 w 9024730"/>
              <a:gd name="connsiteY55" fmla="*/ 5143922 h 6857999"/>
              <a:gd name="connsiteX56" fmla="*/ 8103782 w 9024730"/>
              <a:gd name="connsiteY56" fmla="*/ 5284346 h 6857999"/>
              <a:gd name="connsiteX57" fmla="*/ 8084361 w 9024730"/>
              <a:gd name="connsiteY57" fmla="*/ 5390948 h 6857999"/>
              <a:gd name="connsiteX58" fmla="*/ 8062552 w 9024730"/>
              <a:gd name="connsiteY58" fmla="*/ 5470854 h 6857999"/>
              <a:gd name="connsiteX59" fmla="*/ 8057342 w 9024730"/>
              <a:gd name="connsiteY59" fmla="*/ 5529643 h 6857999"/>
              <a:gd name="connsiteX60" fmla="*/ 8044923 w 9024730"/>
              <a:gd name="connsiteY60" fmla="*/ 5597292 h 6857999"/>
              <a:gd name="connsiteX61" fmla="*/ 8035233 w 9024730"/>
              <a:gd name="connsiteY61" fmla="*/ 5608899 h 6857999"/>
              <a:gd name="connsiteX62" fmla="*/ 8018178 w 9024730"/>
              <a:gd name="connsiteY62" fmla="*/ 5684911 h 6857999"/>
              <a:gd name="connsiteX63" fmla="*/ 8018018 w 9024730"/>
              <a:gd name="connsiteY63" fmla="*/ 5755776 h 6857999"/>
              <a:gd name="connsiteX64" fmla="*/ 8008640 w 9024730"/>
              <a:gd name="connsiteY64" fmla="*/ 5889599 h 6857999"/>
              <a:gd name="connsiteX65" fmla="*/ 8013542 w 9024730"/>
              <a:gd name="connsiteY65" fmla="*/ 5989744 h 6857999"/>
              <a:gd name="connsiteX66" fmla="*/ 7980757 w 9024730"/>
              <a:gd name="connsiteY66" fmla="*/ 6084926 h 6857999"/>
              <a:gd name="connsiteX67" fmla="*/ 7975907 w 9024730"/>
              <a:gd name="connsiteY67" fmla="*/ 6346549 h 6857999"/>
              <a:gd name="connsiteX68" fmla="*/ 7974221 w 9024730"/>
              <a:gd name="connsiteY68" fmla="*/ 6527527 h 6857999"/>
              <a:gd name="connsiteX69" fmla="*/ 7979135 w 9024730"/>
              <a:gd name="connsiteY69" fmla="*/ 6627129 h 6857999"/>
              <a:gd name="connsiteX70" fmla="*/ 7979404 w 9024730"/>
              <a:gd name="connsiteY70" fmla="*/ 6694819 h 6857999"/>
              <a:gd name="connsiteX71" fmla="*/ 8009526 w 9024730"/>
              <a:gd name="connsiteY71" fmla="*/ 6765445 h 6857999"/>
              <a:gd name="connsiteX72" fmla="*/ 8018211 w 9024730"/>
              <a:gd name="connsiteY72" fmla="*/ 6844697 h 6857999"/>
              <a:gd name="connsiteX73" fmla="*/ 8019608 w 9024730"/>
              <a:gd name="connsiteY73" fmla="*/ 6857999 h 6857999"/>
              <a:gd name="connsiteX74" fmla="*/ 0 w 9024730"/>
              <a:gd name="connsiteY7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9024730" h="6857999">
                <a:moveTo>
                  <a:pt x="0" y="0"/>
                </a:moveTo>
                <a:lnTo>
                  <a:pt x="9024730" y="0"/>
                </a:lnTo>
                <a:lnTo>
                  <a:pt x="9024730" y="2"/>
                </a:lnTo>
                <a:lnTo>
                  <a:pt x="8447016" y="2"/>
                </a:lnTo>
                <a:lnTo>
                  <a:pt x="8441214" y="14562"/>
                </a:lnTo>
                <a:lnTo>
                  <a:pt x="8445389" y="59077"/>
                </a:lnTo>
                <a:cubicBezTo>
                  <a:pt x="8445971" y="76949"/>
                  <a:pt x="8436504" y="89796"/>
                  <a:pt x="8437086" y="107668"/>
                </a:cubicBezTo>
                <a:cubicBezTo>
                  <a:pt x="8417947" y="138162"/>
                  <a:pt x="8459241" y="201929"/>
                  <a:pt x="8458599" y="246136"/>
                </a:cubicBezTo>
                <a:cubicBezTo>
                  <a:pt x="8457958" y="290343"/>
                  <a:pt x="8471649" y="364179"/>
                  <a:pt x="8433237" y="372908"/>
                </a:cubicBezTo>
                <a:cubicBezTo>
                  <a:pt x="8426916" y="431308"/>
                  <a:pt x="8438389" y="357606"/>
                  <a:pt x="8430194" y="450607"/>
                </a:cubicBezTo>
                <a:cubicBezTo>
                  <a:pt x="8466727" y="551950"/>
                  <a:pt x="8430182" y="787036"/>
                  <a:pt x="8443315" y="812800"/>
                </a:cubicBezTo>
                <a:cubicBezTo>
                  <a:pt x="8478999" y="860799"/>
                  <a:pt x="8435788" y="854953"/>
                  <a:pt x="8453042" y="912727"/>
                </a:cubicBezTo>
                <a:cubicBezTo>
                  <a:pt x="8462900" y="945986"/>
                  <a:pt x="8451223" y="951781"/>
                  <a:pt x="8451649" y="989950"/>
                </a:cubicBezTo>
                <a:cubicBezTo>
                  <a:pt x="8452074" y="1028120"/>
                  <a:pt x="8452500" y="1095828"/>
                  <a:pt x="8455592" y="1141745"/>
                </a:cubicBezTo>
                <a:cubicBezTo>
                  <a:pt x="8458684" y="1187662"/>
                  <a:pt x="8470047" y="1234783"/>
                  <a:pt x="8470203" y="1265454"/>
                </a:cubicBezTo>
                <a:cubicBezTo>
                  <a:pt x="8458947" y="1304052"/>
                  <a:pt x="8496012" y="1370755"/>
                  <a:pt x="8499638" y="1385480"/>
                </a:cubicBezTo>
                <a:cubicBezTo>
                  <a:pt x="8514485" y="1422714"/>
                  <a:pt x="8525070" y="1428103"/>
                  <a:pt x="8518660" y="1458060"/>
                </a:cubicBezTo>
                <a:cubicBezTo>
                  <a:pt x="8518783" y="1468057"/>
                  <a:pt x="8539003" y="1503177"/>
                  <a:pt x="8539125" y="1513175"/>
                </a:cubicBezTo>
                <a:lnTo>
                  <a:pt x="8570281" y="1570809"/>
                </a:lnTo>
                <a:cubicBezTo>
                  <a:pt x="8597636" y="1617136"/>
                  <a:pt x="8594573" y="1601443"/>
                  <a:pt x="8605212" y="1638391"/>
                </a:cubicBezTo>
                <a:cubicBezTo>
                  <a:pt x="8629645" y="1719640"/>
                  <a:pt x="8613884" y="1715203"/>
                  <a:pt x="8626457" y="1742490"/>
                </a:cubicBezTo>
                <a:lnTo>
                  <a:pt x="8654861" y="1818229"/>
                </a:lnTo>
                <a:cubicBezTo>
                  <a:pt x="8657202" y="1824059"/>
                  <a:pt x="8651899" y="1851211"/>
                  <a:pt x="8648005" y="1862723"/>
                </a:cubicBezTo>
                <a:lnTo>
                  <a:pt x="8654469" y="1917476"/>
                </a:lnTo>
                <a:lnTo>
                  <a:pt x="8649702" y="1972204"/>
                </a:lnTo>
                <a:cubicBezTo>
                  <a:pt x="8652251" y="1979569"/>
                  <a:pt x="8651461" y="2048203"/>
                  <a:pt x="8656357" y="2054291"/>
                </a:cubicBezTo>
                <a:cubicBezTo>
                  <a:pt x="8672645" y="2141657"/>
                  <a:pt x="8632397" y="2189849"/>
                  <a:pt x="8648660" y="2227417"/>
                </a:cubicBezTo>
                <a:cubicBezTo>
                  <a:pt x="8639941" y="2317591"/>
                  <a:pt x="8613796" y="2407644"/>
                  <a:pt x="8607609" y="2510933"/>
                </a:cubicBezTo>
                <a:cubicBezTo>
                  <a:pt x="8633490" y="2597916"/>
                  <a:pt x="8602674" y="2649734"/>
                  <a:pt x="8608432" y="2741866"/>
                </a:cubicBezTo>
                <a:cubicBezTo>
                  <a:pt x="8630300" y="2779815"/>
                  <a:pt x="8631929" y="2817058"/>
                  <a:pt x="8619112" y="2864935"/>
                </a:cubicBezTo>
                <a:cubicBezTo>
                  <a:pt x="8655820" y="2860552"/>
                  <a:pt x="8588374" y="2937673"/>
                  <a:pt x="8627742" y="2950807"/>
                </a:cubicBezTo>
                <a:lnTo>
                  <a:pt x="8611822" y="2978246"/>
                </a:lnTo>
                <a:lnTo>
                  <a:pt x="8608239" y="2995916"/>
                </a:lnTo>
                <a:lnTo>
                  <a:pt x="8598647" y="2998648"/>
                </a:lnTo>
                <a:lnTo>
                  <a:pt x="8587108" y="3023630"/>
                </a:lnTo>
                <a:cubicBezTo>
                  <a:pt x="8584111" y="3033333"/>
                  <a:pt x="8577413" y="3084375"/>
                  <a:pt x="8577885" y="3096975"/>
                </a:cubicBezTo>
                <a:cubicBezTo>
                  <a:pt x="8594321" y="3142205"/>
                  <a:pt x="8535131" y="3160433"/>
                  <a:pt x="8557492" y="3216657"/>
                </a:cubicBezTo>
                <a:cubicBezTo>
                  <a:pt x="8562518" y="3237178"/>
                  <a:pt x="8573573" y="3299737"/>
                  <a:pt x="8560894" y="3310980"/>
                </a:cubicBezTo>
                <a:cubicBezTo>
                  <a:pt x="8557601" y="3323902"/>
                  <a:pt x="8561083" y="3339340"/>
                  <a:pt x="8547852" y="3344725"/>
                </a:cubicBezTo>
                <a:cubicBezTo>
                  <a:pt x="8531788" y="3353908"/>
                  <a:pt x="8553430" y="3400659"/>
                  <a:pt x="8535427" y="3393250"/>
                </a:cubicBezTo>
                <a:cubicBezTo>
                  <a:pt x="8550195" y="3426421"/>
                  <a:pt x="8529553" y="3487753"/>
                  <a:pt x="8520092" y="3514536"/>
                </a:cubicBezTo>
                <a:cubicBezTo>
                  <a:pt x="8513726" y="3563353"/>
                  <a:pt x="8500070" y="3650327"/>
                  <a:pt x="8497231" y="3686149"/>
                </a:cubicBezTo>
                <a:cubicBezTo>
                  <a:pt x="8494574" y="3687657"/>
                  <a:pt x="8493370" y="3677229"/>
                  <a:pt x="8489799" y="3692208"/>
                </a:cubicBezTo>
                <a:cubicBezTo>
                  <a:pt x="8486228" y="3707187"/>
                  <a:pt x="8465938" y="3757479"/>
                  <a:pt x="8475804" y="3776022"/>
                </a:cubicBezTo>
                <a:cubicBezTo>
                  <a:pt x="8441061" y="3875691"/>
                  <a:pt x="8487451" y="3939839"/>
                  <a:pt x="8471279" y="3977138"/>
                </a:cubicBezTo>
                <a:cubicBezTo>
                  <a:pt x="8465599" y="4067300"/>
                  <a:pt x="8419685" y="4164564"/>
                  <a:pt x="8408913" y="4222149"/>
                </a:cubicBezTo>
                <a:cubicBezTo>
                  <a:pt x="8403583" y="4287917"/>
                  <a:pt x="8398240" y="4339232"/>
                  <a:pt x="8402112" y="4364683"/>
                </a:cubicBezTo>
                <a:lnTo>
                  <a:pt x="8393355" y="4462471"/>
                </a:lnTo>
                <a:cubicBezTo>
                  <a:pt x="8396004" y="4503329"/>
                  <a:pt x="8376320" y="4548111"/>
                  <a:pt x="8376166" y="4574052"/>
                </a:cubicBezTo>
                <a:cubicBezTo>
                  <a:pt x="8369380" y="4670665"/>
                  <a:pt x="8352302" y="4649921"/>
                  <a:pt x="8341678" y="4667756"/>
                </a:cubicBezTo>
                <a:cubicBezTo>
                  <a:pt x="8320864" y="4705850"/>
                  <a:pt x="8290794" y="4758928"/>
                  <a:pt x="8273661" y="4799019"/>
                </a:cubicBezTo>
                <a:cubicBezTo>
                  <a:pt x="8254323" y="4834076"/>
                  <a:pt x="8262378" y="4811645"/>
                  <a:pt x="8256132" y="4849614"/>
                </a:cubicBezTo>
                <a:cubicBezTo>
                  <a:pt x="8239320" y="4853334"/>
                  <a:pt x="8207060" y="4883089"/>
                  <a:pt x="8226804" y="4919971"/>
                </a:cubicBezTo>
                <a:lnTo>
                  <a:pt x="8171825" y="5010766"/>
                </a:lnTo>
                <a:cubicBezTo>
                  <a:pt x="8150097" y="4983259"/>
                  <a:pt x="8165842" y="5107656"/>
                  <a:pt x="8143172" y="5088190"/>
                </a:cubicBezTo>
                <a:cubicBezTo>
                  <a:pt x="8128060" y="5102008"/>
                  <a:pt x="8138350" y="5118851"/>
                  <a:pt x="8126363" y="5143922"/>
                </a:cubicBezTo>
                <a:cubicBezTo>
                  <a:pt x="8116335" y="5192745"/>
                  <a:pt x="8111851" y="5226225"/>
                  <a:pt x="8103782" y="5284346"/>
                </a:cubicBezTo>
                <a:cubicBezTo>
                  <a:pt x="8101016" y="5338386"/>
                  <a:pt x="8095811" y="5337325"/>
                  <a:pt x="8084361" y="5390948"/>
                </a:cubicBezTo>
                <a:cubicBezTo>
                  <a:pt x="8082912" y="5429655"/>
                  <a:pt x="8063705" y="5449508"/>
                  <a:pt x="8062552" y="5470854"/>
                </a:cubicBezTo>
                <a:cubicBezTo>
                  <a:pt x="8086776" y="5526328"/>
                  <a:pt x="8037513" y="5496377"/>
                  <a:pt x="8057342" y="5529643"/>
                </a:cubicBezTo>
                <a:cubicBezTo>
                  <a:pt x="8050653" y="5550879"/>
                  <a:pt x="8055939" y="5587444"/>
                  <a:pt x="8044923" y="5597292"/>
                </a:cubicBezTo>
                <a:lnTo>
                  <a:pt x="8035233" y="5608899"/>
                </a:lnTo>
                <a:cubicBezTo>
                  <a:pt x="8030775" y="5623501"/>
                  <a:pt x="8021047" y="5660431"/>
                  <a:pt x="8018178" y="5684911"/>
                </a:cubicBezTo>
                <a:cubicBezTo>
                  <a:pt x="8005590" y="5692608"/>
                  <a:pt x="8011744" y="5734344"/>
                  <a:pt x="8018018" y="5755776"/>
                </a:cubicBezTo>
                <a:cubicBezTo>
                  <a:pt x="8019409" y="5792777"/>
                  <a:pt x="7989082" y="5848613"/>
                  <a:pt x="8008640" y="5889599"/>
                </a:cubicBezTo>
                <a:cubicBezTo>
                  <a:pt x="8011480" y="5932097"/>
                  <a:pt x="8009486" y="5940901"/>
                  <a:pt x="8013542" y="5989744"/>
                </a:cubicBezTo>
                <a:cubicBezTo>
                  <a:pt x="8022089" y="6020787"/>
                  <a:pt x="7982918" y="6024963"/>
                  <a:pt x="7980757" y="6084926"/>
                </a:cubicBezTo>
                <a:cubicBezTo>
                  <a:pt x="7974117" y="6134231"/>
                  <a:pt x="7999371" y="6240432"/>
                  <a:pt x="7975907" y="6346549"/>
                </a:cubicBezTo>
                <a:cubicBezTo>
                  <a:pt x="7987225" y="6409741"/>
                  <a:pt x="7980509" y="6468689"/>
                  <a:pt x="7974221" y="6527527"/>
                </a:cubicBezTo>
                <a:cubicBezTo>
                  <a:pt x="7955361" y="6585667"/>
                  <a:pt x="7987786" y="6579284"/>
                  <a:pt x="7979135" y="6627129"/>
                </a:cubicBezTo>
                <a:cubicBezTo>
                  <a:pt x="7983057" y="6635153"/>
                  <a:pt x="7984986" y="6697665"/>
                  <a:pt x="7979404" y="6694819"/>
                </a:cubicBezTo>
                <a:cubicBezTo>
                  <a:pt x="7981755" y="6716947"/>
                  <a:pt x="8003903" y="6732844"/>
                  <a:pt x="8009526" y="6765445"/>
                </a:cubicBezTo>
                <a:cubicBezTo>
                  <a:pt x="8011113" y="6776325"/>
                  <a:pt x="8014662" y="6810511"/>
                  <a:pt x="8018211" y="6844697"/>
                </a:cubicBezTo>
                <a:lnTo>
                  <a:pt x="8019608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775" y="609600"/>
            <a:ext cx="5160770" cy="132288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hu-HU" b="1" dirty="0">
                <a:latin typeface="+mn-lt"/>
                <a:ea typeface="+mn-ea"/>
                <a:cs typeface="+mn-cs"/>
              </a:rPr>
              <a:t>Aszklépiosz családja, gyerekei</a:t>
            </a:r>
            <a:endParaRPr lang="hu-HU" b="1"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2775" y="2194102"/>
            <a:ext cx="4930463" cy="390858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sz="1600" b="1" dirty="0"/>
              <a:t>Aszklépiosz</a:t>
            </a:r>
            <a:r>
              <a:rPr lang="hu-HU" sz="1600" dirty="0"/>
              <a:t>, a gyógyítás görög istene és felesége, </a:t>
            </a:r>
            <a:r>
              <a:rPr lang="hu-HU" sz="1600" b="1" dirty="0" err="1"/>
              <a:t>Epioné</a:t>
            </a:r>
            <a:r>
              <a:rPr lang="hu-HU" sz="1600" b="1" dirty="0"/>
              <a:t> </a:t>
            </a:r>
            <a:r>
              <a:rPr lang="hu-HU" sz="1600" dirty="0"/>
              <a:t>(a fájdalomcsillapítás istennője) gyermekei mind a gyógyításhoz és az egészséghez kapcsolódó istenségek voltak. </a:t>
            </a:r>
          </a:p>
          <a:p>
            <a:pPr lvl="0">
              <a:lnSpc>
                <a:spcPct val="90000"/>
              </a:lnSpc>
            </a:pPr>
            <a:r>
              <a:rPr lang="hu-HU" sz="1600" b="1" dirty="0"/>
              <a:t>Leánygyermekek</a:t>
            </a:r>
            <a:r>
              <a:rPr lang="hu-HU" sz="1600" dirty="0"/>
              <a:t>: </a:t>
            </a:r>
          </a:p>
          <a:p>
            <a:pPr lvl="0">
              <a:lnSpc>
                <a:spcPct val="90000"/>
              </a:lnSpc>
            </a:pPr>
            <a:r>
              <a:rPr lang="hu-HU" sz="1600" b="1" dirty="0" err="1"/>
              <a:t>Hügieia</a:t>
            </a:r>
            <a:r>
              <a:rPr lang="hu-HU" sz="1600" dirty="0"/>
              <a:t>: Az egészség, a tisztaság és a közegészségügy istennője (nevéből ered a higiénia szó).</a:t>
            </a:r>
          </a:p>
          <a:p>
            <a:pPr lvl="0">
              <a:lnSpc>
                <a:spcPct val="90000"/>
              </a:lnSpc>
            </a:pPr>
            <a:r>
              <a:rPr lang="hu-HU" sz="1600" b="1" dirty="0" err="1"/>
              <a:t>Panaceia</a:t>
            </a:r>
            <a:r>
              <a:rPr lang="hu-HU" sz="1600" dirty="0"/>
              <a:t>: A mindent gyógyító szerek és az egyetemes orvosság istennője (nevéből ered a </a:t>
            </a:r>
            <a:r>
              <a:rPr lang="hu-HU" sz="1600" dirty="0" err="1"/>
              <a:t>panacea</a:t>
            </a:r>
            <a:r>
              <a:rPr lang="hu-HU" sz="1600" dirty="0"/>
              <a:t>, azaz csodaszer kifejezés).</a:t>
            </a:r>
          </a:p>
          <a:p>
            <a:pPr lvl="0">
              <a:lnSpc>
                <a:spcPct val="90000"/>
              </a:lnSpc>
            </a:pPr>
            <a:r>
              <a:rPr lang="hu-HU" sz="1600" b="1" dirty="0" err="1"/>
              <a:t>Iaso</a:t>
            </a:r>
            <a:r>
              <a:rPr lang="hu-HU" sz="1600" dirty="0"/>
              <a:t>: A betegségből való felépülés és a gyógyítás istennője.</a:t>
            </a:r>
          </a:p>
          <a:p>
            <a:pPr lvl="0">
              <a:lnSpc>
                <a:spcPct val="90000"/>
              </a:lnSpc>
            </a:pPr>
            <a:r>
              <a:rPr lang="hu-HU" sz="1600" b="1" dirty="0" err="1"/>
              <a:t>Aceso</a:t>
            </a:r>
            <a:r>
              <a:rPr lang="hu-HU" sz="1600" dirty="0"/>
              <a:t>: A gyógyulási folyamat és a kúrák felügyelője.</a:t>
            </a:r>
          </a:p>
          <a:p>
            <a:pPr>
              <a:lnSpc>
                <a:spcPct val="90000"/>
              </a:lnSpc>
            </a:pPr>
            <a:r>
              <a:rPr lang="hu-HU" sz="1600" b="1" dirty="0" err="1"/>
              <a:t>Agalea</a:t>
            </a:r>
            <a:r>
              <a:rPr lang="hu-HU" sz="1600" dirty="0"/>
              <a:t>: Az egészségtől sugárzó fény és a testi épség istennője</a:t>
            </a:r>
          </a:p>
        </p:txBody>
      </p:sp>
      <p:pic>
        <p:nvPicPr>
          <p:cNvPr id="4" name="Kép 3" descr="Hügeia Istennő és aszteroida Hügieia a görög mitológiában Aszklépiosz és  Épióné leánya, az egészség, a tisztaság és a közegészségügy istennője.  Aszklépiosz kultuszának fontos alakja – amíg az orvos-félisten a gyógyítás  megszemélyesítője, addi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96985" y="1923292"/>
            <a:ext cx="2180230" cy="30408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6561161" cy="6857999"/>
          </a:xfrm>
          <a:custGeom>
            <a:avLst/>
            <a:gdLst>
              <a:gd name="connsiteX0" fmla="*/ 0 w 9024730"/>
              <a:gd name="connsiteY0" fmla="*/ 0 h 6857999"/>
              <a:gd name="connsiteX1" fmla="*/ 9024730 w 9024730"/>
              <a:gd name="connsiteY1" fmla="*/ 0 h 6857999"/>
              <a:gd name="connsiteX2" fmla="*/ 9024730 w 9024730"/>
              <a:gd name="connsiteY2" fmla="*/ 2 h 6857999"/>
              <a:gd name="connsiteX3" fmla="*/ 8447016 w 9024730"/>
              <a:gd name="connsiteY3" fmla="*/ 2 h 6857999"/>
              <a:gd name="connsiteX4" fmla="*/ 8441214 w 9024730"/>
              <a:gd name="connsiteY4" fmla="*/ 14562 h 6857999"/>
              <a:gd name="connsiteX5" fmla="*/ 8445389 w 9024730"/>
              <a:gd name="connsiteY5" fmla="*/ 59077 h 6857999"/>
              <a:gd name="connsiteX6" fmla="*/ 8437086 w 9024730"/>
              <a:gd name="connsiteY6" fmla="*/ 107668 h 6857999"/>
              <a:gd name="connsiteX7" fmla="*/ 8458599 w 9024730"/>
              <a:gd name="connsiteY7" fmla="*/ 246136 h 6857999"/>
              <a:gd name="connsiteX8" fmla="*/ 8433237 w 9024730"/>
              <a:gd name="connsiteY8" fmla="*/ 372908 h 6857999"/>
              <a:gd name="connsiteX9" fmla="*/ 8430194 w 9024730"/>
              <a:gd name="connsiteY9" fmla="*/ 450607 h 6857999"/>
              <a:gd name="connsiteX10" fmla="*/ 8443315 w 9024730"/>
              <a:gd name="connsiteY10" fmla="*/ 812800 h 6857999"/>
              <a:gd name="connsiteX11" fmla="*/ 8453042 w 9024730"/>
              <a:gd name="connsiteY11" fmla="*/ 912727 h 6857999"/>
              <a:gd name="connsiteX12" fmla="*/ 8451649 w 9024730"/>
              <a:gd name="connsiteY12" fmla="*/ 989950 h 6857999"/>
              <a:gd name="connsiteX13" fmla="*/ 8455592 w 9024730"/>
              <a:gd name="connsiteY13" fmla="*/ 1141745 h 6857999"/>
              <a:gd name="connsiteX14" fmla="*/ 8470203 w 9024730"/>
              <a:gd name="connsiteY14" fmla="*/ 1265454 h 6857999"/>
              <a:gd name="connsiteX15" fmla="*/ 8499638 w 9024730"/>
              <a:gd name="connsiteY15" fmla="*/ 1385480 h 6857999"/>
              <a:gd name="connsiteX16" fmla="*/ 8518660 w 9024730"/>
              <a:gd name="connsiteY16" fmla="*/ 1458060 h 6857999"/>
              <a:gd name="connsiteX17" fmla="*/ 8539125 w 9024730"/>
              <a:gd name="connsiteY17" fmla="*/ 1513175 h 6857999"/>
              <a:gd name="connsiteX18" fmla="*/ 8570281 w 9024730"/>
              <a:gd name="connsiteY18" fmla="*/ 1570809 h 6857999"/>
              <a:gd name="connsiteX19" fmla="*/ 8605212 w 9024730"/>
              <a:gd name="connsiteY19" fmla="*/ 1638391 h 6857999"/>
              <a:gd name="connsiteX20" fmla="*/ 8626457 w 9024730"/>
              <a:gd name="connsiteY20" fmla="*/ 1742490 h 6857999"/>
              <a:gd name="connsiteX21" fmla="*/ 8654861 w 9024730"/>
              <a:gd name="connsiteY21" fmla="*/ 1818229 h 6857999"/>
              <a:gd name="connsiteX22" fmla="*/ 8648005 w 9024730"/>
              <a:gd name="connsiteY22" fmla="*/ 1862723 h 6857999"/>
              <a:gd name="connsiteX23" fmla="*/ 8654469 w 9024730"/>
              <a:gd name="connsiteY23" fmla="*/ 1917476 h 6857999"/>
              <a:gd name="connsiteX24" fmla="*/ 8649702 w 9024730"/>
              <a:gd name="connsiteY24" fmla="*/ 1972204 h 6857999"/>
              <a:gd name="connsiteX25" fmla="*/ 8656357 w 9024730"/>
              <a:gd name="connsiteY25" fmla="*/ 2054291 h 6857999"/>
              <a:gd name="connsiteX26" fmla="*/ 8648660 w 9024730"/>
              <a:gd name="connsiteY26" fmla="*/ 2227417 h 6857999"/>
              <a:gd name="connsiteX27" fmla="*/ 8607609 w 9024730"/>
              <a:gd name="connsiteY27" fmla="*/ 2510933 h 6857999"/>
              <a:gd name="connsiteX28" fmla="*/ 8608432 w 9024730"/>
              <a:gd name="connsiteY28" fmla="*/ 2741866 h 6857999"/>
              <a:gd name="connsiteX29" fmla="*/ 8619112 w 9024730"/>
              <a:gd name="connsiteY29" fmla="*/ 2864935 h 6857999"/>
              <a:gd name="connsiteX30" fmla="*/ 8627742 w 9024730"/>
              <a:gd name="connsiteY30" fmla="*/ 2950807 h 6857999"/>
              <a:gd name="connsiteX31" fmla="*/ 8611822 w 9024730"/>
              <a:gd name="connsiteY31" fmla="*/ 2978246 h 6857999"/>
              <a:gd name="connsiteX32" fmla="*/ 8608239 w 9024730"/>
              <a:gd name="connsiteY32" fmla="*/ 2995916 h 6857999"/>
              <a:gd name="connsiteX33" fmla="*/ 8598647 w 9024730"/>
              <a:gd name="connsiteY33" fmla="*/ 2998648 h 6857999"/>
              <a:gd name="connsiteX34" fmla="*/ 8587108 w 9024730"/>
              <a:gd name="connsiteY34" fmla="*/ 3023630 h 6857999"/>
              <a:gd name="connsiteX35" fmla="*/ 8577885 w 9024730"/>
              <a:gd name="connsiteY35" fmla="*/ 3096975 h 6857999"/>
              <a:gd name="connsiteX36" fmla="*/ 8557492 w 9024730"/>
              <a:gd name="connsiteY36" fmla="*/ 3216657 h 6857999"/>
              <a:gd name="connsiteX37" fmla="*/ 8560894 w 9024730"/>
              <a:gd name="connsiteY37" fmla="*/ 3310980 h 6857999"/>
              <a:gd name="connsiteX38" fmla="*/ 8547852 w 9024730"/>
              <a:gd name="connsiteY38" fmla="*/ 3344725 h 6857999"/>
              <a:gd name="connsiteX39" fmla="*/ 8535427 w 9024730"/>
              <a:gd name="connsiteY39" fmla="*/ 3393250 h 6857999"/>
              <a:gd name="connsiteX40" fmla="*/ 8520092 w 9024730"/>
              <a:gd name="connsiteY40" fmla="*/ 3514536 h 6857999"/>
              <a:gd name="connsiteX41" fmla="*/ 8497231 w 9024730"/>
              <a:gd name="connsiteY41" fmla="*/ 3686149 h 6857999"/>
              <a:gd name="connsiteX42" fmla="*/ 8489799 w 9024730"/>
              <a:gd name="connsiteY42" fmla="*/ 3692208 h 6857999"/>
              <a:gd name="connsiteX43" fmla="*/ 8475804 w 9024730"/>
              <a:gd name="connsiteY43" fmla="*/ 3776022 h 6857999"/>
              <a:gd name="connsiteX44" fmla="*/ 8471279 w 9024730"/>
              <a:gd name="connsiteY44" fmla="*/ 3977138 h 6857999"/>
              <a:gd name="connsiteX45" fmla="*/ 8408913 w 9024730"/>
              <a:gd name="connsiteY45" fmla="*/ 4222149 h 6857999"/>
              <a:gd name="connsiteX46" fmla="*/ 8402112 w 9024730"/>
              <a:gd name="connsiteY46" fmla="*/ 4364683 h 6857999"/>
              <a:gd name="connsiteX47" fmla="*/ 8393355 w 9024730"/>
              <a:gd name="connsiteY47" fmla="*/ 4462471 h 6857999"/>
              <a:gd name="connsiteX48" fmla="*/ 8376166 w 9024730"/>
              <a:gd name="connsiteY48" fmla="*/ 4574052 h 6857999"/>
              <a:gd name="connsiteX49" fmla="*/ 8341678 w 9024730"/>
              <a:gd name="connsiteY49" fmla="*/ 4667756 h 6857999"/>
              <a:gd name="connsiteX50" fmla="*/ 8273661 w 9024730"/>
              <a:gd name="connsiteY50" fmla="*/ 4799019 h 6857999"/>
              <a:gd name="connsiteX51" fmla="*/ 8256132 w 9024730"/>
              <a:gd name="connsiteY51" fmla="*/ 4849614 h 6857999"/>
              <a:gd name="connsiteX52" fmla="*/ 8226804 w 9024730"/>
              <a:gd name="connsiteY52" fmla="*/ 4919971 h 6857999"/>
              <a:gd name="connsiteX53" fmla="*/ 8171825 w 9024730"/>
              <a:gd name="connsiteY53" fmla="*/ 5010766 h 6857999"/>
              <a:gd name="connsiteX54" fmla="*/ 8143172 w 9024730"/>
              <a:gd name="connsiteY54" fmla="*/ 5088190 h 6857999"/>
              <a:gd name="connsiteX55" fmla="*/ 8126363 w 9024730"/>
              <a:gd name="connsiteY55" fmla="*/ 5143922 h 6857999"/>
              <a:gd name="connsiteX56" fmla="*/ 8103782 w 9024730"/>
              <a:gd name="connsiteY56" fmla="*/ 5284346 h 6857999"/>
              <a:gd name="connsiteX57" fmla="*/ 8084361 w 9024730"/>
              <a:gd name="connsiteY57" fmla="*/ 5390948 h 6857999"/>
              <a:gd name="connsiteX58" fmla="*/ 8062552 w 9024730"/>
              <a:gd name="connsiteY58" fmla="*/ 5470854 h 6857999"/>
              <a:gd name="connsiteX59" fmla="*/ 8057342 w 9024730"/>
              <a:gd name="connsiteY59" fmla="*/ 5529643 h 6857999"/>
              <a:gd name="connsiteX60" fmla="*/ 8044923 w 9024730"/>
              <a:gd name="connsiteY60" fmla="*/ 5597292 h 6857999"/>
              <a:gd name="connsiteX61" fmla="*/ 8035233 w 9024730"/>
              <a:gd name="connsiteY61" fmla="*/ 5608899 h 6857999"/>
              <a:gd name="connsiteX62" fmla="*/ 8018178 w 9024730"/>
              <a:gd name="connsiteY62" fmla="*/ 5684911 h 6857999"/>
              <a:gd name="connsiteX63" fmla="*/ 8018018 w 9024730"/>
              <a:gd name="connsiteY63" fmla="*/ 5755776 h 6857999"/>
              <a:gd name="connsiteX64" fmla="*/ 8008640 w 9024730"/>
              <a:gd name="connsiteY64" fmla="*/ 5889599 h 6857999"/>
              <a:gd name="connsiteX65" fmla="*/ 8013542 w 9024730"/>
              <a:gd name="connsiteY65" fmla="*/ 5989744 h 6857999"/>
              <a:gd name="connsiteX66" fmla="*/ 7980757 w 9024730"/>
              <a:gd name="connsiteY66" fmla="*/ 6084926 h 6857999"/>
              <a:gd name="connsiteX67" fmla="*/ 7975907 w 9024730"/>
              <a:gd name="connsiteY67" fmla="*/ 6346549 h 6857999"/>
              <a:gd name="connsiteX68" fmla="*/ 7974221 w 9024730"/>
              <a:gd name="connsiteY68" fmla="*/ 6527527 h 6857999"/>
              <a:gd name="connsiteX69" fmla="*/ 7979135 w 9024730"/>
              <a:gd name="connsiteY69" fmla="*/ 6627129 h 6857999"/>
              <a:gd name="connsiteX70" fmla="*/ 7979404 w 9024730"/>
              <a:gd name="connsiteY70" fmla="*/ 6694819 h 6857999"/>
              <a:gd name="connsiteX71" fmla="*/ 8009526 w 9024730"/>
              <a:gd name="connsiteY71" fmla="*/ 6765445 h 6857999"/>
              <a:gd name="connsiteX72" fmla="*/ 8018211 w 9024730"/>
              <a:gd name="connsiteY72" fmla="*/ 6844697 h 6857999"/>
              <a:gd name="connsiteX73" fmla="*/ 8019608 w 9024730"/>
              <a:gd name="connsiteY73" fmla="*/ 6857999 h 6857999"/>
              <a:gd name="connsiteX74" fmla="*/ 0 w 9024730"/>
              <a:gd name="connsiteY7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9024730" h="6857999">
                <a:moveTo>
                  <a:pt x="0" y="0"/>
                </a:moveTo>
                <a:lnTo>
                  <a:pt x="9024730" y="0"/>
                </a:lnTo>
                <a:lnTo>
                  <a:pt x="9024730" y="2"/>
                </a:lnTo>
                <a:lnTo>
                  <a:pt x="8447016" y="2"/>
                </a:lnTo>
                <a:lnTo>
                  <a:pt x="8441214" y="14562"/>
                </a:lnTo>
                <a:lnTo>
                  <a:pt x="8445389" y="59077"/>
                </a:lnTo>
                <a:cubicBezTo>
                  <a:pt x="8445971" y="76949"/>
                  <a:pt x="8436504" y="89796"/>
                  <a:pt x="8437086" y="107668"/>
                </a:cubicBezTo>
                <a:cubicBezTo>
                  <a:pt x="8417947" y="138162"/>
                  <a:pt x="8459241" y="201929"/>
                  <a:pt x="8458599" y="246136"/>
                </a:cubicBezTo>
                <a:cubicBezTo>
                  <a:pt x="8457958" y="290343"/>
                  <a:pt x="8471649" y="364179"/>
                  <a:pt x="8433237" y="372908"/>
                </a:cubicBezTo>
                <a:cubicBezTo>
                  <a:pt x="8426916" y="431308"/>
                  <a:pt x="8438389" y="357606"/>
                  <a:pt x="8430194" y="450607"/>
                </a:cubicBezTo>
                <a:cubicBezTo>
                  <a:pt x="8466727" y="551950"/>
                  <a:pt x="8430182" y="787036"/>
                  <a:pt x="8443315" y="812800"/>
                </a:cubicBezTo>
                <a:cubicBezTo>
                  <a:pt x="8478999" y="860799"/>
                  <a:pt x="8435788" y="854953"/>
                  <a:pt x="8453042" y="912727"/>
                </a:cubicBezTo>
                <a:cubicBezTo>
                  <a:pt x="8462900" y="945986"/>
                  <a:pt x="8451223" y="951781"/>
                  <a:pt x="8451649" y="989950"/>
                </a:cubicBezTo>
                <a:cubicBezTo>
                  <a:pt x="8452074" y="1028120"/>
                  <a:pt x="8452500" y="1095828"/>
                  <a:pt x="8455592" y="1141745"/>
                </a:cubicBezTo>
                <a:cubicBezTo>
                  <a:pt x="8458684" y="1187662"/>
                  <a:pt x="8470047" y="1234783"/>
                  <a:pt x="8470203" y="1265454"/>
                </a:cubicBezTo>
                <a:cubicBezTo>
                  <a:pt x="8458947" y="1304052"/>
                  <a:pt x="8496012" y="1370755"/>
                  <a:pt x="8499638" y="1385480"/>
                </a:cubicBezTo>
                <a:cubicBezTo>
                  <a:pt x="8514485" y="1422714"/>
                  <a:pt x="8525070" y="1428103"/>
                  <a:pt x="8518660" y="1458060"/>
                </a:cubicBezTo>
                <a:cubicBezTo>
                  <a:pt x="8518783" y="1468057"/>
                  <a:pt x="8539003" y="1503177"/>
                  <a:pt x="8539125" y="1513175"/>
                </a:cubicBezTo>
                <a:lnTo>
                  <a:pt x="8570281" y="1570809"/>
                </a:lnTo>
                <a:cubicBezTo>
                  <a:pt x="8597636" y="1617136"/>
                  <a:pt x="8594573" y="1601443"/>
                  <a:pt x="8605212" y="1638391"/>
                </a:cubicBezTo>
                <a:cubicBezTo>
                  <a:pt x="8629645" y="1719640"/>
                  <a:pt x="8613884" y="1715203"/>
                  <a:pt x="8626457" y="1742490"/>
                </a:cubicBezTo>
                <a:lnTo>
                  <a:pt x="8654861" y="1818229"/>
                </a:lnTo>
                <a:cubicBezTo>
                  <a:pt x="8657202" y="1824059"/>
                  <a:pt x="8651899" y="1851211"/>
                  <a:pt x="8648005" y="1862723"/>
                </a:cubicBezTo>
                <a:lnTo>
                  <a:pt x="8654469" y="1917476"/>
                </a:lnTo>
                <a:lnTo>
                  <a:pt x="8649702" y="1972204"/>
                </a:lnTo>
                <a:cubicBezTo>
                  <a:pt x="8652251" y="1979569"/>
                  <a:pt x="8651461" y="2048203"/>
                  <a:pt x="8656357" y="2054291"/>
                </a:cubicBezTo>
                <a:cubicBezTo>
                  <a:pt x="8672645" y="2141657"/>
                  <a:pt x="8632397" y="2189849"/>
                  <a:pt x="8648660" y="2227417"/>
                </a:cubicBezTo>
                <a:cubicBezTo>
                  <a:pt x="8639941" y="2317591"/>
                  <a:pt x="8613796" y="2407644"/>
                  <a:pt x="8607609" y="2510933"/>
                </a:cubicBezTo>
                <a:cubicBezTo>
                  <a:pt x="8633490" y="2597916"/>
                  <a:pt x="8602674" y="2649734"/>
                  <a:pt x="8608432" y="2741866"/>
                </a:cubicBezTo>
                <a:cubicBezTo>
                  <a:pt x="8630300" y="2779815"/>
                  <a:pt x="8631929" y="2817058"/>
                  <a:pt x="8619112" y="2864935"/>
                </a:cubicBezTo>
                <a:cubicBezTo>
                  <a:pt x="8655820" y="2860552"/>
                  <a:pt x="8588374" y="2937673"/>
                  <a:pt x="8627742" y="2950807"/>
                </a:cubicBezTo>
                <a:lnTo>
                  <a:pt x="8611822" y="2978246"/>
                </a:lnTo>
                <a:lnTo>
                  <a:pt x="8608239" y="2995916"/>
                </a:lnTo>
                <a:lnTo>
                  <a:pt x="8598647" y="2998648"/>
                </a:lnTo>
                <a:lnTo>
                  <a:pt x="8587108" y="3023630"/>
                </a:lnTo>
                <a:cubicBezTo>
                  <a:pt x="8584111" y="3033333"/>
                  <a:pt x="8577413" y="3084375"/>
                  <a:pt x="8577885" y="3096975"/>
                </a:cubicBezTo>
                <a:cubicBezTo>
                  <a:pt x="8594321" y="3142205"/>
                  <a:pt x="8535131" y="3160433"/>
                  <a:pt x="8557492" y="3216657"/>
                </a:cubicBezTo>
                <a:cubicBezTo>
                  <a:pt x="8562518" y="3237178"/>
                  <a:pt x="8573573" y="3299737"/>
                  <a:pt x="8560894" y="3310980"/>
                </a:cubicBezTo>
                <a:cubicBezTo>
                  <a:pt x="8557601" y="3323902"/>
                  <a:pt x="8561083" y="3339340"/>
                  <a:pt x="8547852" y="3344725"/>
                </a:cubicBezTo>
                <a:cubicBezTo>
                  <a:pt x="8531788" y="3353908"/>
                  <a:pt x="8553430" y="3400659"/>
                  <a:pt x="8535427" y="3393250"/>
                </a:cubicBezTo>
                <a:cubicBezTo>
                  <a:pt x="8550195" y="3426421"/>
                  <a:pt x="8529553" y="3487753"/>
                  <a:pt x="8520092" y="3514536"/>
                </a:cubicBezTo>
                <a:cubicBezTo>
                  <a:pt x="8513726" y="3563353"/>
                  <a:pt x="8500070" y="3650327"/>
                  <a:pt x="8497231" y="3686149"/>
                </a:cubicBezTo>
                <a:cubicBezTo>
                  <a:pt x="8494574" y="3687657"/>
                  <a:pt x="8493370" y="3677229"/>
                  <a:pt x="8489799" y="3692208"/>
                </a:cubicBezTo>
                <a:cubicBezTo>
                  <a:pt x="8486228" y="3707187"/>
                  <a:pt x="8465938" y="3757479"/>
                  <a:pt x="8475804" y="3776022"/>
                </a:cubicBezTo>
                <a:cubicBezTo>
                  <a:pt x="8441061" y="3875691"/>
                  <a:pt x="8487451" y="3939839"/>
                  <a:pt x="8471279" y="3977138"/>
                </a:cubicBezTo>
                <a:cubicBezTo>
                  <a:pt x="8465599" y="4067300"/>
                  <a:pt x="8419685" y="4164564"/>
                  <a:pt x="8408913" y="4222149"/>
                </a:cubicBezTo>
                <a:cubicBezTo>
                  <a:pt x="8403583" y="4287917"/>
                  <a:pt x="8398240" y="4339232"/>
                  <a:pt x="8402112" y="4364683"/>
                </a:cubicBezTo>
                <a:lnTo>
                  <a:pt x="8393355" y="4462471"/>
                </a:lnTo>
                <a:cubicBezTo>
                  <a:pt x="8396004" y="4503329"/>
                  <a:pt x="8376320" y="4548111"/>
                  <a:pt x="8376166" y="4574052"/>
                </a:cubicBezTo>
                <a:cubicBezTo>
                  <a:pt x="8369380" y="4670665"/>
                  <a:pt x="8352302" y="4649921"/>
                  <a:pt x="8341678" y="4667756"/>
                </a:cubicBezTo>
                <a:cubicBezTo>
                  <a:pt x="8320864" y="4705850"/>
                  <a:pt x="8290794" y="4758928"/>
                  <a:pt x="8273661" y="4799019"/>
                </a:cubicBezTo>
                <a:cubicBezTo>
                  <a:pt x="8254323" y="4834076"/>
                  <a:pt x="8262378" y="4811645"/>
                  <a:pt x="8256132" y="4849614"/>
                </a:cubicBezTo>
                <a:cubicBezTo>
                  <a:pt x="8239320" y="4853334"/>
                  <a:pt x="8207060" y="4883089"/>
                  <a:pt x="8226804" y="4919971"/>
                </a:cubicBezTo>
                <a:lnTo>
                  <a:pt x="8171825" y="5010766"/>
                </a:lnTo>
                <a:cubicBezTo>
                  <a:pt x="8150097" y="4983259"/>
                  <a:pt x="8165842" y="5107656"/>
                  <a:pt x="8143172" y="5088190"/>
                </a:cubicBezTo>
                <a:cubicBezTo>
                  <a:pt x="8128060" y="5102008"/>
                  <a:pt x="8138350" y="5118851"/>
                  <a:pt x="8126363" y="5143922"/>
                </a:cubicBezTo>
                <a:cubicBezTo>
                  <a:pt x="8116335" y="5192745"/>
                  <a:pt x="8111851" y="5226225"/>
                  <a:pt x="8103782" y="5284346"/>
                </a:cubicBezTo>
                <a:cubicBezTo>
                  <a:pt x="8101016" y="5338386"/>
                  <a:pt x="8095811" y="5337325"/>
                  <a:pt x="8084361" y="5390948"/>
                </a:cubicBezTo>
                <a:cubicBezTo>
                  <a:pt x="8082912" y="5429655"/>
                  <a:pt x="8063705" y="5449508"/>
                  <a:pt x="8062552" y="5470854"/>
                </a:cubicBezTo>
                <a:cubicBezTo>
                  <a:pt x="8086776" y="5526328"/>
                  <a:pt x="8037513" y="5496377"/>
                  <a:pt x="8057342" y="5529643"/>
                </a:cubicBezTo>
                <a:cubicBezTo>
                  <a:pt x="8050653" y="5550879"/>
                  <a:pt x="8055939" y="5587444"/>
                  <a:pt x="8044923" y="5597292"/>
                </a:cubicBezTo>
                <a:lnTo>
                  <a:pt x="8035233" y="5608899"/>
                </a:lnTo>
                <a:cubicBezTo>
                  <a:pt x="8030775" y="5623501"/>
                  <a:pt x="8021047" y="5660431"/>
                  <a:pt x="8018178" y="5684911"/>
                </a:cubicBezTo>
                <a:cubicBezTo>
                  <a:pt x="8005590" y="5692608"/>
                  <a:pt x="8011744" y="5734344"/>
                  <a:pt x="8018018" y="5755776"/>
                </a:cubicBezTo>
                <a:cubicBezTo>
                  <a:pt x="8019409" y="5792777"/>
                  <a:pt x="7989082" y="5848613"/>
                  <a:pt x="8008640" y="5889599"/>
                </a:cubicBezTo>
                <a:cubicBezTo>
                  <a:pt x="8011480" y="5932097"/>
                  <a:pt x="8009486" y="5940901"/>
                  <a:pt x="8013542" y="5989744"/>
                </a:cubicBezTo>
                <a:cubicBezTo>
                  <a:pt x="8022089" y="6020787"/>
                  <a:pt x="7982918" y="6024963"/>
                  <a:pt x="7980757" y="6084926"/>
                </a:cubicBezTo>
                <a:cubicBezTo>
                  <a:pt x="7974117" y="6134231"/>
                  <a:pt x="7999371" y="6240432"/>
                  <a:pt x="7975907" y="6346549"/>
                </a:cubicBezTo>
                <a:cubicBezTo>
                  <a:pt x="7987225" y="6409741"/>
                  <a:pt x="7980509" y="6468689"/>
                  <a:pt x="7974221" y="6527527"/>
                </a:cubicBezTo>
                <a:cubicBezTo>
                  <a:pt x="7955361" y="6585667"/>
                  <a:pt x="7987786" y="6579284"/>
                  <a:pt x="7979135" y="6627129"/>
                </a:cubicBezTo>
                <a:cubicBezTo>
                  <a:pt x="7983057" y="6635153"/>
                  <a:pt x="7984986" y="6697665"/>
                  <a:pt x="7979404" y="6694819"/>
                </a:cubicBezTo>
                <a:cubicBezTo>
                  <a:pt x="7981755" y="6716947"/>
                  <a:pt x="8003903" y="6732844"/>
                  <a:pt x="8009526" y="6765445"/>
                </a:cubicBezTo>
                <a:cubicBezTo>
                  <a:pt x="8011113" y="6776325"/>
                  <a:pt x="8014662" y="6810511"/>
                  <a:pt x="8018211" y="6844697"/>
                </a:cubicBezTo>
                <a:lnTo>
                  <a:pt x="8019608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52775" y="609600"/>
            <a:ext cx="5160770" cy="132288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dirty="0"/>
              <a:t>Aszklépiosz családja, gyerekei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52775" y="2194102"/>
            <a:ext cx="4930463" cy="3908585"/>
          </a:xfrm>
        </p:spPr>
        <p:txBody>
          <a:bodyPr>
            <a:normAutofit/>
          </a:bodyPr>
          <a:lstStyle/>
          <a:p>
            <a:r>
              <a:rPr lang="hu-HU" sz="1700" b="1"/>
              <a:t>Fiúgyermekek:</a:t>
            </a:r>
            <a:endParaRPr lang="hu-HU" sz="1700"/>
          </a:p>
          <a:p>
            <a:r>
              <a:rPr lang="hu-HU" sz="1700"/>
              <a:t>A fiúk elsősorban gyakorló orvosokként és sebészekként jelentek meg a mitológiában:</a:t>
            </a:r>
          </a:p>
          <a:p>
            <a:pPr lvl="0"/>
            <a:r>
              <a:rPr lang="hu-HU" sz="1700" b="1"/>
              <a:t>Machaón</a:t>
            </a:r>
            <a:r>
              <a:rPr lang="hu-HU" sz="1700"/>
              <a:t>: A sebészet mestere, aki a trójai háborúban a görög sereg orvosa volt.</a:t>
            </a:r>
          </a:p>
          <a:p>
            <a:pPr lvl="0"/>
            <a:r>
              <a:rPr lang="hu-HU" sz="1700" b="1"/>
              <a:t>Podaleiriosz</a:t>
            </a:r>
            <a:r>
              <a:rPr lang="hu-HU" sz="1700"/>
              <a:t>: A belső betegségek és a lélek orvosa, szintén részt vett a trójai háborúban.</a:t>
            </a:r>
          </a:p>
          <a:p>
            <a:pPr lvl="0"/>
            <a:r>
              <a:rPr lang="hu-HU" sz="1700" b="1"/>
              <a:t>Telesphorosz</a:t>
            </a:r>
            <a:r>
              <a:rPr lang="hu-HU" sz="1700"/>
              <a:t>: A lábadozás és a gyógyulás beteljesülésének kisistene, gyakran ábrázolták kámzsás alakban.</a:t>
            </a:r>
          </a:p>
          <a:p>
            <a:r>
              <a:rPr lang="hu-HU" sz="1700" b="1"/>
              <a:t>Aratosz</a:t>
            </a:r>
            <a:r>
              <a:rPr lang="hu-HU" sz="1700"/>
              <a:t>: Későbbi források szerint állítólag szintén Aszklépiosz fia, a sziküóni hadvezér és memoáríró</a:t>
            </a:r>
          </a:p>
        </p:txBody>
      </p:sp>
      <p:pic>
        <p:nvPicPr>
          <p:cNvPr id="4" name="Kép 3" descr="Plutosz meggyógyítás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06886" y="2438399"/>
            <a:ext cx="3037114" cy="20900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4"/>
            <a:ext cx="9144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777" y="548640"/>
            <a:ext cx="7157553" cy="1188720"/>
          </a:xfrm>
        </p:spPr>
        <p:txBody>
          <a:bodyPr>
            <a:normAutofit/>
          </a:bodyPr>
          <a:lstStyle/>
          <a:p>
            <a:r>
              <a:rPr lang="hu-H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Összegzés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8490" y="2431765"/>
            <a:ext cx="6207019" cy="3320031"/>
          </a:xfrm>
        </p:spPr>
        <p:txBody>
          <a:bodyPr anchor="ctr">
            <a:normAutofit lnSpcReduction="10000"/>
          </a:bodyPr>
          <a:lstStyle/>
          <a:p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Aszklépiosz kultusza az ókori világ egyik legfontosabb gyógyító hagyománya volt, amely segíti jobban megismerni az ókori gyógyítás és vallás/hit kapcsolatát, </a:t>
            </a:r>
          </a:p>
          <a:p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Mivel a vallási </a:t>
            </a:r>
            <a:r>
              <a:rPr lang="hu-H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rítusok</a:t>
            </a: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a pszichológia és a gyakorlati orvostudomány különleges elegye várta a betegeket, </a:t>
            </a:r>
          </a:p>
          <a:p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Kultusza hosszú időn keresztül a hellenisztikus világ mellett fennmaradt az ókori római császárság korában is, és hatással volt/van a modern orvostudomány fejlődésére is, szimbóluma </a:t>
            </a:r>
            <a:r>
              <a:rPr lang="hu-H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ma is </a:t>
            </a:r>
            <a:r>
              <a:rPr lang="hu-H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él.</a:t>
            </a:r>
          </a:p>
          <a:p>
            <a:pPr marL="0" indent="0">
              <a:buNone/>
            </a:pPr>
            <a:r>
              <a:rPr lang="hu-HU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 </a:t>
            </a:r>
            <a:endParaRPr lang="hu-HU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hu-HU" sz="1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Freeform: Shap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668439" y="5970896"/>
            <a:ext cx="7475562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4"/>
            <a:ext cx="9144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777" y="548640"/>
            <a:ext cx="7157553" cy="118872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altLang="en-US" sz="3700">
                <a:solidFill>
                  <a:schemeClr val="tx1">
                    <a:lumMod val="85000"/>
                    <a:lumOff val="15000"/>
                  </a:schemeClr>
                </a:solidFill>
              </a:rPr>
              <a:t>Felhasznált szakirodalom és források</a:t>
            </a:r>
            <a:br>
              <a:rPr lang="hu-HU" altLang="en-US" sz="370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hu-HU" altLang="en-US" sz="37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8490" y="2431765"/>
            <a:ext cx="6207019" cy="3320031"/>
          </a:xfrm>
        </p:spPr>
        <p:txBody>
          <a:bodyPr anchor="ctr">
            <a:normAutofit/>
          </a:bodyPr>
          <a:lstStyle/>
          <a:p>
            <a:r>
              <a:rPr lang="hu-HU" sz="17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Curnow</a:t>
            </a:r>
            <a:r>
              <a:rPr lang="hu-HU" sz="1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hu-HU" sz="17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Trevor</a:t>
            </a:r>
            <a:r>
              <a:rPr lang="hu-HU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r>
              <a:rPr lang="hu-HU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</a:t>
            </a:r>
            <a:r>
              <a:rPr lang="hu-HU" sz="17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“</a:t>
            </a:r>
            <a:r>
              <a:rPr lang="hu-HU" sz="17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</a:t>
            </a:r>
            <a:r>
              <a:rPr lang="hu-HU" sz="17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Cult</a:t>
            </a:r>
            <a:r>
              <a:rPr lang="hu-HU" sz="17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of </a:t>
            </a:r>
            <a:r>
              <a:rPr lang="hu-HU" sz="17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Asclepius</a:t>
            </a:r>
            <a:r>
              <a:rPr lang="hu-HU" sz="17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  <a:r>
              <a:rPr lang="hu-HU" sz="17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Its</a:t>
            </a:r>
            <a:r>
              <a:rPr lang="hu-HU" sz="17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7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Origins</a:t>
            </a:r>
            <a:r>
              <a:rPr lang="hu-HU" sz="17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and </a:t>
            </a:r>
            <a:r>
              <a:rPr lang="hu-HU" sz="17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Early</a:t>
            </a:r>
            <a:r>
              <a:rPr lang="hu-HU" sz="17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7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Development</a:t>
            </a:r>
            <a:r>
              <a:rPr lang="hu-HU" sz="17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.”</a:t>
            </a:r>
            <a:r>
              <a:rPr lang="hu-HU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Bulletin of </a:t>
            </a:r>
            <a:r>
              <a:rPr lang="hu-HU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the</a:t>
            </a:r>
            <a:r>
              <a:rPr lang="hu-HU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John </a:t>
            </a:r>
            <a:r>
              <a:rPr lang="hu-HU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Rylands</a:t>
            </a:r>
            <a:r>
              <a:rPr lang="hu-HU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Library</a:t>
            </a:r>
            <a:r>
              <a:rPr lang="hu-HU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89 (2013): 67–83.</a:t>
            </a:r>
          </a:p>
          <a:p>
            <a:r>
              <a:rPr lang="hu-HU" sz="17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Steger</a:t>
            </a:r>
            <a:r>
              <a:rPr lang="hu-HU" sz="1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hu-HU" sz="17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Florian</a:t>
            </a:r>
            <a:r>
              <a:rPr lang="hu-HU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</a:t>
            </a:r>
            <a:r>
              <a:rPr lang="hu-HU" sz="17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“</a:t>
            </a:r>
            <a:r>
              <a:rPr lang="hu-HU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Asclepius</a:t>
            </a:r>
            <a:r>
              <a:rPr lang="hu-HU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  <a:r>
              <a:rPr lang="hu-HU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Cult</a:t>
            </a:r>
            <a:r>
              <a:rPr lang="hu-HU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and </a:t>
            </a:r>
            <a:r>
              <a:rPr lang="hu-HU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Medicine</a:t>
            </a:r>
            <a:r>
              <a:rPr lang="hu-HU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.” </a:t>
            </a:r>
            <a:r>
              <a:rPr lang="hu-HU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History</a:t>
            </a:r>
            <a:r>
              <a:rPr lang="hu-HU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of </a:t>
            </a:r>
            <a:r>
              <a:rPr lang="hu-HU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Medicine</a:t>
            </a:r>
            <a:r>
              <a:rPr lang="hu-HU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6, no. 3 (2019): 176–187.</a:t>
            </a:r>
          </a:p>
          <a:p>
            <a:r>
              <a:rPr lang="hu-HU" sz="1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Prof. Dr. Forrai Judit</a:t>
            </a:r>
            <a:r>
              <a:rPr lang="hu-HU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Görög, római orvoslás története , SOTE, Népegészségügyi Intézet (2019)</a:t>
            </a:r>
          </a:p>
          <a:p>
            <a:r>
              <a:rPr lang="hu-HU" sz="1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Hegyi </a:t>
            </a:r>
            <a:r>
              <a:rPr lang="hu-HU" sz="17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Dolores</a:t>
            </a:r>
            <a:r>
              <a:rPr lang="hu-HU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  <a:r>
              <a:rPr lang="hu-HU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Görög vallástörténeti </a:t>
            </a:r>
            <a:r>
              <a:rPr lang="hu-HU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chrestomátia</a:t>
            </a:r>
            <a:r>
              <a:rPr lang="hu-HU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Osiris kiadó 2003,</a:t>
            </a:r>
          </a:p>
          <a:p>
            <a:r>
              <a:rPr lang="hu-HU" sz="1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Hegyi </a:t>
            </a:r>
            <a:r>
              <a:rPr lang="hu-HU" sz="17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Dolores</a:t>
            </a:r>
            <a:r>
              <a:rPr lang="hu-HU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</a:t>
            </a:r>
            <a:r>
              <a:rPr lang="hu-HU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 </a:t>
            </a:r>
            <a:r>
              <a:rPr lang="hu-HU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Polis</a:t>
            </a:r>
            <a:r>
              <a:rPr lang="hu-HU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és vallás, bevezetés a görög vallástörténetbe, Osiris kiadó 2002 </a:t>
            </a:r>
          </a:p>
          <a:p>
            <a:endParaRPr lang="en-US" sz="1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Freeform: Shap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668439" y="5970896"/>
            <a:ext cx="7475562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4"/>
            <a:ext cx="9144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52777" y="548640"/>
            <a:ext cx="7157553" cy="1188720"/>
          </a:xfrm>
        </p:spPr>
        <p:txBody>
          <a:bodyPr>
            <a:normAutofit/>
          </a:bodyPr>
          <a:lstStyle/>
          <a:p>
            <a:r>
              <a:rPr lang="hu-H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Forrásidézetek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68490" y="2431765"/>
            <a:ext cx="6207019" cy="3320031"/>
          </a:xfrm>
        </p:spPr>
        <p:txBody>
          <a:bodyPr anchor="ctr">
            <a:normAutofit fontScale="92500" lnSpcReduction="10000"/>
          </a:bodyPr>
          <a:lstStyle/>
          <a:p>
            <a:pPr algn="just">
              <a:lnSpc>
                <a:spcPct val="90000"/>
              </a:lnSpc>
            </a:pPr>
            <a:r>
              <a:rPr lang="hu-HU" sz="12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“ 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Greek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mythology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hu-HU" sz="1400" b="1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Asclepius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was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considered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semi-divine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healer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According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to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traditional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accounts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he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was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the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son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of </a:t>
            </a:r>
            <a:r>
              <a:rPr lang="hu-HU" sz="14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Apollo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and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the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mortal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woman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b="1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Coronis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Because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of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this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mixed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parentage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Asclepius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occupied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special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position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between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humans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and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gods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Over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time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the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figure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of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the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heroic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healer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gradually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evolved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into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 </a:t>
            </a:r>
            <a:r>
              <a:rPr lang="hu-HU" sz="1400" b="1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fully</a:t>
            </a:r>
            <a:r>
              <a:rPr lang="hu-HU" sz="14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b="1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worshipped</a:t>
            </a:r>
            <a:r>
              <a:rPr lang="hu-HU" sz="14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b="1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deity</a:t>
            </a:r>
            <a:r>
              <a:rPr lang="hu-HU" sz="14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b="1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associated</a:t>
            </a:r>
            <a:r>
              <a:rPr lang="hu-HU" sz="14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b="1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with</a:t>
            </a:r>
            <a:r>
              <a:rPr lang="hu-HU" sz="14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b="1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healing</a:t>
            </a:r>
            <a:r>
              <a:rPr lang="hu-HU" sz="14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and </a:t>
            </a:r>
            <a:r>
              <a:rPr lang="hu-HU" sz="1400" b="1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medicine</a:t>
            </a:r>
            <a:r>
              <a:rPr lang="hu-HU" sz="14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.”</a:t>
            </a:r>
          </a:p>
          <a:p>
            <a:pPr algn="just">
              <a:lnSpc>
                <a:spcPct val="90000"/>
              </a:lnSpc>
            </a:pPr>
            <a:endParaRPr lang="hu-HU" sz="1400" b="1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just">
              <a:lnSpc>
                <a:spcPct val="90000"/>
              </a:lnSpc>
            </a:pP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“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Myths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about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b="1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Asclepius</a:t>
            </a:r>
            <a:r>
              <a:rPr lang="hu-HU" sz="14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emphasize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his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extraordinary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medical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abilities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He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was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believed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to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have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learned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the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art of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healing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from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the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wise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centaur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b="1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Chiron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In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later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traditions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hu-HU" sz="1400" b="1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Asclepius</a:t>
            </a:r>
            <a:r>
              <a:rPr lang="hu-HU" sz="14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became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so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skilled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that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he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could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even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restore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life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to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the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dead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a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power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that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ultimately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challenged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the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divine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order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and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led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to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his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death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by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b="1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Zeu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.”</a:t>
            </a:r>
          </a:p>
          <a:p>
            <a:pPr algn="just">
              <a:lnSpc>
                <a:spcPct val="90000"/>
              </a:lnSpc>
            </a:pP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“The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cult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probably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developed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from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earlier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forms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of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hero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worship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.”</a:t>
            </a:r>
          </a:p>
          <a:p>
            <a:pPr algn="just">
              <a:lnSpc>
                <a:spcPct val="90000"/>
              </a:lnSpc>
            </a:pP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“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One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of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the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most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important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centers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of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the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cult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was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b="1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Epidauru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where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 major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sanctuary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of </a:t>
            </a:r>
            <a:r>
              <a:rPr lang="hu-HU" sz="1400" b="1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Asclepiu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was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located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Pilgrims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traveled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there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from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across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the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Greek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world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seeking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healing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and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divine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assistance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The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sanctuary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functioned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both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as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religious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center and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as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place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where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healing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rituals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were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performed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.”</a:t>
            </a:r>
          </a:p>
          <a:p>
            <a:pPr algn="just">
              <a:lnSpc>
                <a:spcPct val="90000"/>
              </a:lnSpc>
            </a:pP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“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Patients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slept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in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the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sanctuary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awaiting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healing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dreams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.”</a:t>
            </a:r>
          </a:p>
          <a:p>
            <a:pPr algn="just">
              <a:lnSpc>
                <a:spcPct val="90000"/>
              </a:lnSpc>
            </a:pP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„The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cult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of </a:t>
            </a:r>
            <a:r>
              <a:rPr lang="hu-HU" sz="1400" b="1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Asclepius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demonstrates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how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religion and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healing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were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closely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connected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int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the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ancient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Greek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world</a:t>
            </a:r>
            <a:r>
              <a:rPr lang="hu-HU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”</a:t>
            </a:r>
          </a:p>
          <a:p>
            <a:pPr>
              <a:lnSpc>
                <a:spcPct val="90000"/>
              </a:lnSpc>
            </a:pPr>
            <a:endParaRPr lang="hu-HU" sz="12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90000"/>
              </a:lnSpc>
            </a:pPr>
            <a:endParaRPr lang="hu-HU" sz="12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90000"/>
              </a:lnSpc>
            </a:pPr>
            <a:endParaRPr lang="hu-HU" sz="12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90000"/>
              </a:lnSpc>
            </a:pPr>
            <a:endParaRPr lang="hu-HU" sz="12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90000"/>
              </a:lnSpc>
            </a:pPr>
            <a:endParaRPr lang="hu-HU" sz="12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90000"/>
              </a:lnSpc>
            </a:pPr>
            <a:endParaRPr lang="hu-HU" sz="12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90000"/>
              </a:lnSpc>
            </a:pPr>
            <a:endParaRPr lang="hu-HU" sz="12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90000"/>
              </a:lnSpc>
            </a:pPr>
            <a:endParaRPr lang="hu-HU" sz="12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90000"/>
              </a:lnSpc>
            </a:pPr>
            <a:endParaRPr lang="hu-HU" sz="12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90000"/>
              </a:lnSpc>
            </a:pPr>
            <a:endParaRPr lang="hu-HU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Freeform: Shap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668439" y="5970896"/>
            <a:ext cx="7475562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2063</Words>
  <Application>Microsoft Office PowerPoint</Application>
  <PresentationFormat>Diavetítés a képernyőre (4:3 oldalarány)</PresentationFormat>
  <Paragraphs>143</Paragraphs>
  <Slides>20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      Aszklépiosz az orvostudomány atyjának, istenének élete és kultusza      </vt:lpstr>
      <vt:lpstr>Bevezetés</vt:lpstr>
      <vt:lpstr>Aszklépiosz származása és szerepe a görög vallásban I.</vt:lpstr>
      <vt:lpstr>Aszklépiosz származása és szerepe a görög vallásban II.</vt:lpstr>
      <vt:lpstr>Aszklépiosz szerepe a görög vallásban, Istenné válása</vt:lpstr>
      <vt:lpstr>A gyógyítás szimbóluma I. </vt:lpstr>
      <vt:lpstr>A gyógyítás szimbóluma II.  </vt:lpstr>
      <vt:lpstr>A kultuszának eredete  </vt:lpstr>
      <vt:lpstr>A kultusz központjai I. az Aszklépionok</vt:lpstr>
      <vt:lpstr>A kultusz központjai II. Epidaurus szerepe</vt:lpstr>
      <vt:lpstr>Gyógyító rituálék az Aszklepionokban</vt:lpstr>
      <vt:lpstr>Inkubáció (szent álom) I.</vt:lpstr>
      <vt:lpstr>Inkubáció II. </vt:lpstr>
      <vt:lpstr>Aszklépiosz hatása és kapcsolata az orvoslással</vt:lpstr>
      <vt:lpstr>A kultusz terjedése</vt:lpstr>
      <vt:lpstr>Aszklépiosz családja, gyerekei</vt:lpstr>
      <vt:lpstr>Aszklépiosz családja, gyerekei</vt:lpstr>
      <vt:lpstr>Összegzés</vt:lpstr>
      <vt:lpstr>Felhasznált szakirodalom és források </vt:lpstr>
      <vt:lpstr>Forrásidézetek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Aszklépiosz kultusza</dc:title>
  <dc:creator>HP</dc:creator>
  <dc:description>generated using python-pptx</dc:description>
  <cp:lastModifiedBy>dr. Szmolen Dénes Sándor</cp:lastModifiedBy>
  <cp:revision>65</cp:revision>
  <cp:lastPrinted>2026-03-20T11:14:22Z</cp:lastPrinted>
  <dcterms:created xsi:type="dcterms:W3CDTF">2013-01-27T09:14:00Z</dcterms:created>
  <dcterms:modified xsi:type="dcterms:W3CDTF">2026-03-20T12:14:54Z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EBE508C245CF4458A0B715610AC1D9BF_13</vt:lpwstr>
  </property>
  <property fmtid="{D5CDD505-2E9C-101B-9397-08002B2CF9AE}" pid="3" name="KSOProductBuildVer">
    <vt:lpwstr>1033-12.2.0.23196</vt:lpwstr>
  </property>
</Properties>
</file>