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  <p:sldMasterId id="2147483686" r:id="rId3"/>
    <p:sldMasterId id="2147483709" r:id="rId4"/>
    <p:sldMasterId id="2147483712" r:id="rId5"/>
    <p:sldMasterId id="2147483749" r:id="rId6"/>
  </p:sldMasterIdLst>
  <p:notesMasterIdLst>
    <p:notesMasterId r:id="rId18"/>
  </p:notesMasterIdLst>
  <p:sldIdLst>
    <p:sldId id="256" r:id="rId7"/>
    <p:sldId id="259" r:id="rId8"/>
    <p:sldId id="263" r:id="rId9"/>
    <p:sldId id="257" r:id="rId10"/>
    <p:sldId id="262" r:id="rId11"/>
    <p:sldId id="264" r:id="rId12"/>
    <p:sldId id="266" r:id="rId13"/>
    <p:sldId id="267" r:id="rId14"/>
    <p:sldId id="268" r:id="rId15"/>
    <p:sldId id="269" r:id="rId16"/>
    <p:sldId id="271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27673782-4D01-4842-BAE5-496A731D6DFC}">
          <p14:sldIdLst>
            <p14:sldId id="256"/>
            <p14:sldId id="259"/>
            <p14:sldId id="263"/>
            <p14:sldId id="257"/>
            <p14:sldId id="262"/>
            <p14:sldId id="264"/>
            <p14:sldId id="266"/>
            <p14:sldId id="267"/>
            <p14:sldId id="268"/>
            <p14:sldId id="269"/>
            <p14:sldId id="271"/>
          </p14:sldIdLst>
        </p14:section>
        <p14:section name="Névtelen szakasz" id="{240211BC-0211-4A50-ABED-1D8100CDF34B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0" d="100"/>
          <a:sy n="80" d="100"/>
        </p:scale>
        <p:origin x="63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évényi-Takács Ádám" userId="37f3bdf1-a814-4e49-89fe-9bb4998ba2fb" providerId="ADAL" clId="{3316C366-9F8C-413C-B76A-232D7713505C}"/>
    <pc:docChg chg="undo redo custSel addSld delSld modSld sldOrd modMainMaster addSection modSection">
      <pc:chgData name="Dévényi-Takács Ádám" userId="37f3bdf1-a814-4e49-89fe-9bb4998ba2fb" providerId="ADAL" clId="{3316C366-9F8C-413C-B76A-232D7713505C}" dt="2026-02-24T12:48:51.148" v="6335" actId="113"/>
      <pc:docMkLst>
        <pc:docMk/>
      </pc:docMkLst>
      <pc:sldChg chg="addSp delSp modSp mod">
        <pc:chgData name="Dévényi-Takács Ádám" userId="37f3bdf1-a814-4e49-89fe-9bb4998ba2fb" providerId="ADAL" clId="{3316C366-9F8C-413C-B76A-232D7713505C}" dt="2026-02-20T13:34:45.039" v="6214"/>
        <pc:sldMkLst>
          <pc:docMk/>
          <pc:sldMk cId="4273989459" sldId="256"/>
        </pc:sldMkLst>
        <pc:spChg chg="mod">
          <ac:chgData name="Dévényi-Takács Ádám" userId="37f3bdf1-a814-4e49-89fe-9bb4998ba2fb" providerId="ADAL" clId="{3316C366-9F8C-413C-B76A-232D7713505C}" dt="2026-02-20T13:34:45.039" v="6214"/>
          <ac:spMkLst>
            <pc:docMk/>
            <pc:sldMk cId="4273989459" sldId="256"/>
            <ac:spMk id="2" creationId="{A371B67B-3205-9AF8-A55D-8A8BEEFCDBF2}"/>
          </ac:spMkLst>
        </pc:spChg>
        <pc:spChg chg="mod">
          <ac:chgData name="Dévényi-Takács Ádám" userId="37f3bdf1-a814-4e49-89fe-9bb4998ba2fb" providerId="ADAL" clId="{3316C366-9F8C-413C-B76A-232D7713505C}" dt="2026-02-20T13:34:45.039" v="6214"/>
          <ac:spMkLst>
            <pc:docMk/>
            <pc:sldMk cId="4273989459" sldId="256"/>
            <ac:spMk id="3" creationId="{645EB209-6FEE-DC40-9F2B-6D70D0868489}"/>
          </ac:spMkLst>
        </pc:spChg>
        <pc:picChg chg="add del mod modCrop">
          <ac:chgData name="Dévényi-Takács Ádám" userId="37f3bdf1-a814-4e49-89fe-9bb4998ba2fb" providerId="ADAL" clId="{3316C366-9F8C-413C-B76A-232D7713505C}" dt="2026-02-20T11:12:23.838" v="6210" actId="14100"/>
          <ac:picMkLst>
            <pc:docMk/>
            <pc:sldMk cId="4273989459" sldId="256"/>
            <ac:picMk id="4" creationId="{B27652EE-315A-1469-599D-1941B8198389}"/>
          </ac:picMkLst>
        </pc:picChg>
      </pc:sldChg>
      <pc:sldChg chg="addSp modSp mod">
        <pc:chgData name="Dévényi-Takács Ádám" userId="37f3bdf1-a814-4e49-89fe-9bb4998ba2fb" providerId="ADAL" clId="{3316C366-9F8C-413C-B76A-232D7713505C}" dt="2026-02-17T09:51:20.047" v="1015" actId="1076"/>
        <pc:sldMkLst>
          <pc:docMk/>
          <pc:sldMk cId="1730845764" sldId="257"/>
        </pc:sldMkLst>
        <pc:spChg chg="mod">
          <ac:chgData name="Dévényi-Takács Ádám" userId="37f3bdf1-a814-4e49-89fe-9bb4998ba2fb" providerId="ADAL" clId="{3316C366-9F8C-413C-B76A-232D7713505C}" dt="2026-02-17T09:51:20.047" v="1015" actId="1076"/>
          <ac:spMkLst>
            <pc:docMk/>
            <pc:sldMk cId="1730845764" sldId="257"/>
            <ac:spMk id="2" creationId="{8E1C8570-53E9-DC51-55F6-3627386DFBF4}"/>
          </ac:spMkLst>
        </pc:spChg>
        <pc:spChg chg="mod">
          <ac:chgData name="Dévényi-Takács Ádám" userId="37f3bdf1-a814-4e49-89fe-9bb4998ba2fb" providerId="ADAL" clId="{3316C366-9F8C-413C-B76A-232D7713505C}" dt="2026-02-17T09:08:56.720" v="761" actId="20577"/>
          <ac:spMkLst>
            <pc:docMk/>
            <pc:sldMk cId="1730845764" sldId="257"/>
            <ac:spMk id="3" creationId="{AB7175F4-D2EA-AC54-87D5-D82E3AAA6CF3}"/>
          </ac:spMkLst>
        </pc:spChg>
        <pc:spChg chg="add mod">
          <ac:chgData name="Dévényi-Takács Ádám" userId="37f3bdf1-a814-4e49-89fe-9bb4998ba2fb" providerId="ADAL" clId="{3316C366-9F8C-413C-B76A-232D7713505C}" dt="2026-02-17T09:12:59.637" v="762" actId="113"/>
          <ac:spMkLst>
            <pc:docMk/>
            <pc:sldMk cId="1730845764" sldId="257"/>
            <ac:spMk id="6" creationId="{910C83E8-F6AD-DA56-6A68-0A328D6CDED8}"/>
          </ac:spMkLst>
        </pc:spChg>
        <pc:picChg chg="add mod">
          <ac:chgData name="Dévényi-Takács Ádám" userId="37f3bdf1-a814-4e49-89fe-9bb4998ba2fb" providerId="ADAL" clId="{3316C366-9F8C-413C-B76A-232D7713505C}" dt="2026-02-17T08:13:27.887" v="108" actId="1076"/>
          <ac:picMkLst>
            <pc:docMk/>
            <pc:sldMk cId="1730845764" sldId="257"/>
            <ac:picMk id="5" creationId="{4826DD35-07A3-B566-4359-CB457ECCA8C6}"/>
          </ac:picMkLst>
        </pc:picChg>
      </pc:sldChg>
      <pc:sldChg chg="modSp mod">
        <pc:chgData name="Dévényi-Takács Ádám" userId="37f3bdf1-a814-4e49-89fe-9bb4998ba2fb" providerId="ADAL" clId="{3316C366-9F8C-413C-B76A-232D7713505C}" dt="2026-02-20T00:06:50.333" v="6124" actId="1076"/>
        <pc:sldMkLst>
          <pc:docMk/>
          <pc:sldMk cId="929148377" sldId="259"/>
        </pc:sldMkLst>
        <pc:spChg chg="mod">
          <ac:chgData name="Dévényi-Takács Ádám" userId="37f3bdf1-a814-4e49-89fe-9bb4998ba2fb" providerId="ADAL" clId="{3316C366-9F8C-413C-B76A-232D7713505C}" dt="2026-02-20T00:06:50.333" v="6124" actId="1076"/>
          <ac:spMkLst>
            <pc:docMk/>
            <pc:sldMk cId="929148377" sldId="259"/>
            <ac:spMk id="4" creationId="{53B4565D-0FBB-0687-8A47-6F66C398D16E}"/>
          </ac:spMkLst>
        </pc:spChg>
      </pc:sldChg>
      <pc:sldChg chg="addSp delSp modSp mod modClrScheme chgLayout">
        <pc:chgData name="Dévényi-Takács Ádám" userId="37f3bdf1-a814-4e49-89fe-9bb4998ba2fb" providerId="ADAL" clId="{3316C366-9F8C-413C-B76A-232D7713505C}" dt="2026-02-20T13:34:45.039" v="6214"/>
        <pc:sldMkLst>
          <pc:docMk/>
          <pc:sldMk cId="396670564" sldId="262"/>
        </pc:sldMkLst>
        <pc:spChg chg="mod">
          <ac:chgData name="Dévényi-Takács Ádám" userId="37f3bdf1-a814-4e49-89fe-9bb4998ba2fb" providerId="ADAL" clId="{3316C366-9F8C-413C-B76A-232D7713505C}" dt="2026-02-20T11:01:51.508" v="6156" actId="1076"/>
          <ac:spMkLst>
            <pc:docMk/>
            <pc:sldMk cId="396670564" sldId="262"/>
            <ac:spMk id="2" creationId="{0E972451-C154-5939-A4BF-72B9CA120992}"/>
          </ac:spMkLst>
        </pc:spChg>
        <pc:spChg chg="add del mod">
          <ac:chgData name="Dévényi-Takács Ádám" userId="37f3bdf1-a814-4e49-89fe-9bb4998ba2fb" providerId="ADAL" clId="{3316C366-9F8C-413C-B76A-232D7713505C}" dt="2026-02-20T13:34:45.039" v="6214"/>
          <ac:spMkLst>
            <pc:docMk/>
            <pc:sldMk cId="396670564" sldId="262"/>
            <ac:spMk id="6" creationId="{129B1961-6C2E-5A85-3A28-CB89CB301FFA}"/>
          </ac:spMkLst>
        </pc:spChg>
        <pc:picChg chg="add mod">
          <ac:chgData name="Dévényi-Takács Ádám" userId="37f3bdf1-a814-4e49-89fe-9bb4998ba2fb" providerId="ADAL" clId="{3316C366-9F8C-413C-B76A-232D7713505C}" dt="2026-02-20T11:02:20.347" v="6160" actId="14100"/>
          <ac:picMkLst>
            <pc:docMk/>
            <pc:sldMk cId="396670564" sldId="262"/>
            <ac:picMk id="3" creationId="{CEFFEB1F-E666-F9E5-99C1-386F2BCBF399}"/>
          </ac:picMkLst>
        </pc:picChg>
      </pc:sldChg>
      <pc:sldChg chg="modSp mod">
        <pc:chgData name="Dévényi-Takács Ádám" userId="37f3bdf1-a814-4e49-89fe-9bb4998ba2fb" providerId="ADAL" clId="{3316C366-9F8C-413C-B76A-232D7713505C}" dt="2026-02-20T13:34:45.039" v="6214"/>
        <pc:sldMkLst>
          <pc:docMk/>
          <pc:sldMk cId="3686402774" sldId="263"/>
        </pc:sldMkLst>
        <pc:spChg chg="mod">
          <ac:chgData name="Dévényi-Takács Ádám" userId="37f3bdf1-a814-4e49-89fe-9bb4998ba2fb" providerId="ADAL" clId="{3316C366-9F8C-413C-B76A-232D7713505C}" dt="2026-02-17T08:00:54.365" v="28" actId="21"/>
          <ac:spMkLst>
            <pc:docMk/>
            <pc:sldMk cId="3686402774" sldId="263"/>
            <ac:spMk id="5" creationId="{7C9C7A53-AF86-6839-8EF9-DC5D90510970}"/>
          </ac:spMkLst>
        </pc:spChg>
        <pc:spChg chg="mod">
          <ac:chgData name="Dévényi-Takács Ádám" userId="37f3bdf1-a814-4e49-89fe-9bb4998ba2fb" providerId="ADAL" clId="{3316C366-9F8C-413C-B76A-232D7713505C}" dt="2026-02-20T13:34:45.039" v="6214"/>
          <ac:spMkLst>
            <pc:docMk/>
            <pc:sldMk cId="3686402774" sldId="263"/>
            <ac:spMk id="9" creationId="{66753AB9-A5E7-1950-0385-F748D5B224F3}"/>
          </ac:spMkLst>
        </pc:spChg>
      </pc:sldChg>
      <pc:sldChg chg="addSp delSp modSp new mod">
        <pc:chgData name="Dévényi-Takács Ádám" userId="37f3bdf1-a814-4e49-89fe-9bb4998ba2fb" providerId="ADAL" clId="{3316C366-9F8C-413C-B76A-232D7713505C}" dt="2026-02-17T14:22:50.906" v="5529" actId="14100"/>
        <pc:sldMkLst>
          <pc:docMk/>
          <pc:sldMk cId="2318333107" sldId="264"/>
        </pc:sldMkLst>
        <pc:spChg chg="mod">
          <ac:chgData name="Dévényi-Takács Ádám" userId="37f3bdf1-a814-4e49-89fe-9bb4998ba2fb" providerId="ADAL" clId="{3316C366-9F8C-413C-B76A-232D7713505C}" dt="2026-02-17T10:07:10.937" v="1745" actId="1076"/>
          <ac:spMkLst>
            <pc:docMk/>
            <pc:sldMk cId="2318333107" sldId="264"/>
            <ac:spMk id="2" creationId="{55B71E7D-4480-1DDC-B3F3-6B7866A58B77}"/>
          </ac:spMkLst>
        </pc:spChg>
        <pc:spChg chg="mod">
          <ac:chgData name="Dévényi-Takács Ádám" userId="37f3bdf1-a814-4e49-89fe-9bb4998ba2fb" providerId="ADAL" clId="{3316C366-9F8C-413C-B76A-232D7713505C}" dt="2026-02-17T10:45:12.297" v="2897" actId="20577"/>
          <ac:spMkLst>
            <pc:docMk/>
            <pc:sldMk cId="2318333107" sldId="264"/>
            <ac:spMk id="3" creationId="{59A6F574-C670-FC56-BC3E-DCEE9AE14FD8}"/>
          </ac:spMkLst>
        </pc:spChg>
        <pc:picChg chg="add mod">
          <ac:chgData name="Dévényi-Takács Ádám" userId="37f3bdf1-a814-4e49-89fe-9bb4998ba2fb" providerId="ADAL" clId="{3316C366-9F8C-413C-B76A-232D7713505C}" dt="2026-02-17T14:22:50.906" v="5529" actId="14100"/>
          <ac:picMkLst>
            <pc:docMk/>
            <pc:sldMk cId="2318333107" sldId="264"/>
            <ac:picMk id="1026" creationId="{56AF3C70-9FDE-FC33-876A-4E45FE80ED04}"/>
          </ac:picMkLst>
        </pc:picChg>
      </pc:sldChg>
      <pc:sldChg chg="delSp modSp new mod">
        <pc:chgData name="Dévényi-Takács Ádám" userId="37f3bdf1-a814-4e49-89fe-9bb4998ba2fb" providerId="ADAL" clId="{3316C366-9F8C-413C-B76A-232D7713505C}" dt="2026-02-17T10:27:46.187" v="2569" actId="123"/>
        <pc:sldMkLst>
          <pc:docMk/>
          <pc:sldMk cId="993654609" sldId="266"/>
        </pc:sldMkLst>
        <pc:spChg chg="mod">
          <ac:chgData name="Dévényi-Takács Ádám" userId="37f3bdf1-a814-4e49-89fe-9bb4998ba2fb" providerId="ADAL" clId="{3316C366-9F8C-413C-B76A-232D7713505C}" dt="2026-02-17T10:27:29.468" v="2568" actId="20577"/>
          <ac:spMkLst>
            <pc:docMk/>
            <pc:sldMk cId="993654609" sldId="266"/>
            <ac:spMk id="3" creationId="{29237C7B-2CA5-A7E2-9D39-F91D36A55C56}"/>
          </ac:spMkLst>
        </pc:spChg>
        <pc:spChg chg="mod">
          <ac:chgData name="Dévényi-Takács Ádám" userId="37f3bdf1-a814-4e49-89fe-9bb4998ba2fb" providerId="ADAL" clId="{3316C366-9F8C-413C-B76A-232D7713505C}" dt="2026-02-17T10:27:46.187" v="2569" actId="123"/>
          <ac:spMkLst>
            <pc:docMk/>
            <pc:sldMk cId="993654609" sldId="266"/>
            <ac:spMk id="4" creationId="{7731AF36-8D88-554B-CA81-ED607BF34F8D}"/>
          </ac:spMkLst>
        </pc:spChg>
      </pc:sldChg>
      <pc:sldChg chg="addSp modSp new mod">
        <pc:chgData name="Dévényi-Takács Ádám" userId="37f3bdf1-a814-4e49-89fe-9bb4998ba2fb" providerId="ADAL" clId="{3316C366-9F8C-413C-B76A-232D7713505C}" dt="2026-02-17T12:03:28.749" v="3854" actId="20577"/>
        <pc:sldMkLst>
          <pc:docMk/>
          <pc:sldMk cId="3657491411" sldId="267"/>
        </pc:sldMkLst>
        <pc:spChg chg="mod">
          <ac:chgData name="Dévényi-Takács Ádám" userId="37f3bdf1-a814-4e49-89fe-9bb4998ba2fb" providerId="ADAL" clId="{3316C366-9F8C-413C-B76A-232D7713505C}" dt="2026-02-17T11:52:47.222" v="3390" actId="404"/>
          <ac:spMkLst>
            <pc:docMk/>
            <pc:sldMk cId="3657491411" sldId="267"/>
            <ac:spMk id="2" creationId="{61363EC8-B213-2F43-5DF7-1183E8126C43}"/>
          </ac:spMkLst>
        </pc:spChg>
        <pc:spChg chg="mod">
          <ac:chgData name="Dévényi-Takács Ádám" userId="37f3bdf1-a814-4e49-89fe-9bb4998ba2fb" providerId="ADAL" clId="{3316C366-9F8C-413C-B76A-232D7713505C}" dt="2026-02-17T11:43:31.009" v="3322" actId="20577"/>
          <ac:spMkLst>
            <pc:docMk/>
            <pc:sldMk cId="3657491411" sldId="267"/>
            <ac:spMk id="3" creationId="{B7D7F00F-F206-710B-01A1-7BBB33E14A2B}"/>
          </ac:spMkLst>
        </pc:spChg>
        <pc:spChg chg="mod">
          <ac:chgData name="Dévényi-Takács Ádám" userId="37f3bdf1-a814-4e49-89fe-9bb4998ba2fb" providerId="ADAL" clId="{3316C366-9F8C-413C-B76A-232D7713505C}" dt="2026-02-17T11:42:14.215" v="3296" actId="14100"/>
          <ac:spMkLst>
            <pc:docMk/>
            <pc:sldMk cId="3657491411" sldId="267"/>
            <ac:spMk id="4" creationId="{7CD3DCC6-1E34-EFB0-39FC-166FA0209807}"/>
          </ac:spMkLst>
        </pc:spChg>
        <pc:spChg chg="add mod">
          <ac:chgData name="Dévényi-Takács Ádám" userId="37f3bdf1-a814-4e49-89fe-9bb4998ba2fb" providerId="ADAL" clId="{3316C366-9F8C-413C-B76A-232D7713505C}" dt="2026-02-17T11:52:33.036" v="3386" actId="404"/>
          <ac:spMkLst>
            <pc:docMk/>
            <pc:sldMk cId="3657491411" sldId="267"/>
            <ac:spMk id="5" creationId="{439C117D-6804-BCAA-C7BE-A39401C09F08}"/>
          </ac:spMkLst>
        </pc:spChg>
        <pc:spChg chg="add mod">
          <ac:chgData name="Dévényi-Takács Ádám" userId="37f3bdf1-a814-4e49-89fe-9bb4998ba2fb" providerId="ADAL" clId="{3316C366-9F8C-413C-B76A-232D7713505C}" dt="2026-02-17T12:00:34.915" v="3798" actId="20577"/>
          <ac:spMkLst>
            <pc:docMk/>
            <pc:sldMk cId="3657491411" sldId="267"/>
            <ac:spMk id="6" creationId="{8A84D105-D3EE-0F85-D62F-342BA312CF9F}"/>
          </ac:spMkLst>
        </pc:spChg>
        <pc:spChg chg="add mod">
          <ac:chgData name="Dévényi-Takács Ádám" userId="37f3bdf1-a814-4e49-89fe-9bb4998ba2fb" providerId="ADAL" clId="{3316C366-9F8C-413C-B76A-232D7713505C}" dt="2026-02-17T12:03:28.749" v="3854" actId="20577"/>
          <ac:spMkLst>
            <pc:docMk/>
            <pc:sldMk cId="3657491411" sldId="267"/>
            <ac:spMk id="7" creationId="{7B4253D1-7818-89EC-8639-A1AEB836252E}"/>
          </ac:spMkLst>
        </pc:spChg>
      </pc:sldChg>
      <pc:sldChg chg="addSp delSp modSp new mod">
        <pc:chgData name="Dévényi-Takács Ádám" userId="37f3bdf1-a814-4e49-89fe-9bb4998ba2fb" providerId="ADAL" clId="{3316C366-9F8C-413C-B76A-232D7713505C}" dt="2026-02-20T13:34:45.039" v="6214"/>
        <pc:sldMkLst>
          <pc:docMk/>
          <pc:sldMk cId="183210734" sldId="268"/>
        </pc:sldMkLst>
        <pc:spChg chg="mod">
          <ac:chgData name="Dévényi-Takács Ádám" userId="37f3bdf1-a814-4e49-89fe-9bb4998ba2fb" providerId="ADAL" clId="{3316C366-9F8C-413C-B76A-232D7713505C}" dt="2026-02-20T13:34:45.039" v="6214"/>
          <ac:spMkLst>
            <pc:docMk/>
            <pc:sldMk cId="183210734" sldId="268"/>
            <ac:spMk id="2" creationId="{8FA73BAB-045D-59E0-469D-AF5420AF6C3E}"/>
          </ac:spMkLst>
        </pc:spChg>
        <pc:spChg chg="add del mod">
          <ac:chgData name="Dévényi-Takács Ádám" userId="37f3bdf1-a814-4e49-89fe-9bb4998ba2fb" providerId="ADAL" clId="{3316C366-9F8C-413C-B76A-232D7713505C}" dt="2026-02-18T10:10:57.693" v="5557" actId="2710"/>
          <ac:spMkLst>
            <pc:docMk/>
            <pc:sldMk cId="183210734" sldId="268"/>
            <ac:spMk id="3" creationId="{7EB7600C-FEC0-F4FE-3C2B-EF8756EA377B}"/>
          </ac:spMkLst>
        </pc:spChg>
        <pc:picChg chg="add mod">
          <ac:chgData name="Dévényi-Takács Ádám" userId="37f3bdf1-a814-4e49-89fe-9bb4998ba2fb" providerId="ADAL" clId="{3316C366-9F8C-413C-B76A-232D7713505C}" dt="2026-02-18T10:11:31.269" v="5562" actId="1076"/>
          <ac:picMkLst>
            <pc:docMk/>
            <pc:sldMk cId="183210734" sldId="268"/>
            <ac:picMk id="1028" creationId="{DFB779B3-693B-6638-F726-76E64A94949B}"/>
          </ac:picMkLst>
        </pc:picChg>
      </pc:sldChg>
      <pc:sldChg chg="addSp delSp modSp new mod ord">
        <pc:chgData name="Dévényi-Takács Ádám" userId="37f3bdf1-a814-4e49-89fe-9bb4998ba2fb" providerId="ADAL" clId="{3316C366-9F8C-413C-B76A-232D7713505C}" dt="2026-02-24T12:48:51.148" v="6335" actId="113"/>
        <pc:sldMkLst>
          <pc:docMk/>
          <pc:sldMk cId="3105623609" sldId="269"/>
        </pc:sldMkLst>
        <pc:spChg chg="mod">
          <ac:chgData name="Dévényi-Takács Ádám" userId="37f3bdf1-a814-4e49-89fe-9bb4998ba2fb" providerId="ADAL" clId="{3316C366-9F8C-413C-B76A-232D7713505C}" dt="2026-02-19T16:31:40.465" v="5898" actId="1076"/>
          <ac:spMkLst>
            <pc:docMk/>
            <pc:sldMk cId="3105623609" sldId="269"/>
            <ac:spMk id="2" creationId="{55D5D340-3482-09E6-82EF-A767C8032314}"/>
          </ac:spMkLst>
        </pc:spChg>
        <pc:spChg chg="mod">
          <ac:chgData name="Dévényi-Takács Ádám" userId="37f3bdf1-a814-4e49-89fe-9bb4998ba2fb" providerId="ADAL" clId="{3316C366-9F8C-413C-B76A-232D7713505C}" dt="2026-02-24T12:48:51.148" v="6335" actId="113"/>
          <ac:spMkLst>
            <pc:docMk/>
            <pc:sldMk cId="3105623609" sldId="269"/>
            <ac:spMk id="3" creationId="{04A8CF39-A1C9-8B4E-16EB-47637223DEFF}"/>
          </ac:spMkLst>
        </pc:spChg>
        <pc:picChg chg="add mod">
          <ac:chgData name="Dévényi-Takács Ádám" userId="37f3bdf1-a814-4e49-89fe-9bb4998ba2fb" providerId="ADAL" clId="{3316C366-9F8C-413C-B76A-232D7713505C}" dt="2026-02-19T16:30:59.451" v="5892" actId="1076"/>
          <ac:picMkLst>
            <pc:docMk/>
            <pc:sldMk cId="3105623609" sldId="269"/>
            <ac:picMk id="1026" creationId="{76AC378C-3CBA-275F-38D0-391DDB174B2D}"/>
          </ac:picMkLst>
        </pc:picChg>
      </pc:sldChg>
      <pc:sldChg chg="addSp delSp modSp new mod modClrScheme chgLayout">
        <pc:chgData name="Dévényi-Takács Ádám" userId="37f3bdf1-a814-4e49-89fe-9bb4998ba2fb" providerId="ADAL" clId="{3316C366-9F8C-413C-B76A-232D7713505C}" dt="2026-02-20T13:41:09.171" v="6259" actId="403"/>
        <pc:sldMkLst>
          <pc:docMk/>
          <pc:sldMk cId="2111407891" sldId="271"/>
        </pc:sldMkLst>
        <pc:spChg chg="mod">
          <ac:chgData name="Dévényi-Takács Ádám" userId="37f3bdf1-a814-4e49-89fe-9bb4998ba2fb" providerId="ADAL" clId="{3316C366-9F8C-413C-B76A-232D7713505C}" dt="2026-02-20T13:41:05.749" v="6258" actId="403"/>
          <ac:spMkLst>
            <pc:docMk/>
            <pc:sldMk cId="2111407891" sldId="271"/>
            <ac:spMk id="2" creationId="{153513AF-3F39-FB9D-7D09-D97BEB3A86DE}"/>
          </ac:spMkLst>
        </pc:spChg>
        <pc:spChg chg="mod">
          <ac:chgData name="Dévényi-Takács Ádám" userId="37f3bdf1-a814-4e49-89fe-9bb4998ba2fb" providerId="ADAL" clId="{3316C366-9F8C-413C-B76A-232D7713505C}" dt="2026-02-20T13:41:09.171" v="6259" actId="403"/>
          <ac:spMkLst>
            <pc:docMk/>
            <pc:sldMk cId="2111407891" sldId="271"/>
            <ac:spMk id="3" creationId="{84BDD39E-8923-A722-4132-0039E389FE0E}"/>
          </ac:spMkLst>
        </pc:spChg>
        <pc:picChg chg="add mod">
          <ac:chgData name="Dévényi-Takács Ádám" userId="37f3bdf1-a814-4e49-89fe-9bb4998ba2fb" providerId="ADAL" clId="{3316C366-9F8C-413C-B76A-232D7713505C}" dt="2026-02-20T13:41:01.109" v="6257" actId="1076"/>
          <ac:picMkLst>
            <pc:docMk/>
            <pc:sldMk cId="2111407891" sldId="271"/>
            <ac:picMk id="9" creationId="{84D223A2-A6A4-D0AF-71E3-2DD794F7F0FF}"/>
          </ac:picMkLst>
        </pc:picChg>
      </pc:sldChg>
      <pc:sldMasterChg chg="delSldLayout">
        <pc:chgData name="Dévényi-Takács Ádám" userId="37f3bdf1-a814-4e49-89fe-9bb4998ba2fb" providerId="ADAL" clId="{3316C366-9F8C-413C-B76A-232D7713505C}" dt="2026-02-17T09:22:27.535" v="795" actId="2696"/>
        <pc:sldMasterMkLst>
          <pc:docMk/>
          <pc:sldMasterMk cId="223165736" sldId="2147483712"/>
        </pc:sldMasterMkLst>
      </pc:sldMasterChg>
      <pc:sldMasterChg chg="modSldLayout">
        <pc:chgData name="Dévényi-Takács Ádám" userId="37f3bdf1-a814-4e49-89fe-9bb4998ba2fb" providerId="ADAL" clId="{3316C366-9F8C-413C-B76A-232D7713505C}" dt="2026-02-20T13:34:45.039" v="6214"/>
        <pc:sldMasterMkLst>
          <pc:docMk/>
          <pc:sldMasterMk cId="3120946970" sldId="2147483749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EE53B-2625-4388-AD6C-DAF3E735957B}" type="datetimeFigureOut">
              <a:rPr lang="hu-HU" smtClean="0"/>
              <a:t>2026. 02. 24.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D7EC9-D100-4A04-85E4-F01E607EC4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2488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D7EC9-D100-4A04-85E4-F01E607EC46A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8368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png"/><Relationship Id="rId4" Type="http://schemas.openxmlformats.org/officeDocument/2006/relationships/hyperlink" Target="http://bit.ly/2TtBDfr" TargetMode="Externa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0;p2"/>
          <p:cNvGrpSpPr/>
          <p:nvPr/>
        </p:nvGrpSpPr>
        <p:grpSpPr>
          <a:xfrm>
            <a:off x="-4028333" y="-2661693"/>
            <a:ext cx="20629633" cy="11773684"/>
            <a:chOff x="-3021250" y="-1996270"/>
            <a:chExt cx="15472225" cy="8830263"/>
          </a:xfrm>
        </p:grpSpPr>
        <p:sp>
          <p:nvSpPr>
            <p:cNvPr id="11" name="Google Shape;11;p2"/>
            <p:cNvSpPr/>
            <p:nvPr/>
          </p:nvSpPr>
          <p:spPr>
            <a:xfrm rot="-2699788">
              <a:off x="-1577264" y="-1176259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rot="-2699788">
              <a:off x="-2571789" y="297911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8100212">
              <a:off x="7584961" y="3319904"/>
              <a:ext cx="3435478" cy="2694077"/>
            </a:xfrm>
            <a:prstGeom prst="rect">
              <a:avLst/>
            </a:prstGeom>
            <a:solidFill>
              <a:srgbClr val="D8A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8100212">
              <a:off x="8566036" y="-80754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-4118233" y="-3383636"/>
            <a:ext cx="20457468" cy="13207735"/>
            <a:chOff x="-3088675" y="-2537727"/>
            <a:chExt cx="15343101" cy="9905801"/>
          </a:xfrm>
        </p:grpSpPr>
        <p:sp>
          <p:nvSpPr>
            <p:cNvPr id="16" name="Google Shape;16;p2"/>
            <p:cNvSpPr/>
            <p:nvPr/>
          </p:nvSpPr>
          <p:spPr>
            <a:xfrm rot="-2700000">
              <a:off x="7909" y="-28915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rot="-2700000">
              <a:off x="-1635741" y="-28238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rot="-2700000">
              <a:off x="-210502" y="17139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rot="8100000">
              <a:off x="8289410" y="32615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rot="8100000">
              <a:off x="9954660" y="310950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rot="8100000">
              <a:off x="9093047" y="-13365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1083000" y="2472500"/>
            <a:ext cx="10026000" cy="171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3076900" y="4186096"/>
            <a:ext cx="6038400" cy="6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08178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3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/>
          <p:nvPr/>
        </p:nvSpPr>
        <p:spPr>
          <a:xfrm rot="8100212">
            <a:off x="9950482" y="3755339"/>
            <a:ext cx="4580637" cy="3592103"/>
          </a:xfrm>
          <a:prstGeom prst="roundRect">
            <a:avLst>
              <a:gd name="adj" fmla="val 1019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27" name="Google Shape;27;p3"/>
          <p:cNvGrpSpPr/>
          <p:nvPr/>
        </p:nvGrpSpPr>
        <p:grpSpPr>
          <a:xfrm>
            <a:off x="8781434" y="230731"/>
            <a:ext cx="7071465" cy="7969101"/>
            <a:chOff x="6586075" y="173048"/>
            <a:chExt cx="5303599" cy="5976826"/>
          </a:xfrm>
        </p:grpSpPr>
        <p:sp>
          <p:nvSpPr>
            <p:cNvPr id="28" name="Google Shape;28;p3"/>
            <p:cNvSpPr/>
            <p:nvPr/>
          </p:nvSpPr>
          <p:spPr>
            <a:xfrm rot="8100000">
              <a:off x="8039010" y="20433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 rot="8100000">
              <a:off x="9501235" y="175595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 rot="8100000">
              <a:off x="9810447" y="-27209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31" name="Google Shape;31;p3"/>
          <p:cNvSpPr txBox="1">
            <a:spLocks noGrp="1"/>
          </p:cNvSpPr>
          <p:nvPr>
            <p:ph type="title"/>
          </p:nvPr>
        </p:nvSpPr>
        <p:spPr>
          <a:xfrm>
            <a:off x="950967" y="2596600"/>
            <a:ext cx="6756800" cy="201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1375400"/>
            <a:ext cx="2202800" cy="122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1"/>
          </p:nvPr>
        </p:nvSpPr>
        <p:spPr>
          <a:xfrm>
            <a:off x="950967" y="4611800"/>
            <a:ext cx="6756800" cy="8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94982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" name="Google Shape;36;p4"/>
          <p:cNvGrpSpPr/>
          <p:nvPr/>
        </p:nvGrpSpPr>
        <p:grpSpPr>
          <a:xfrm flipH="1">
            <a:off x="-2845933" y="-2625042"/>
            <a:ext cx="19348133" cy="13079567"/>
            <a:chOff x="-3715600" y="-1968782"/>
            <a:chExt cx="14511100" cy="9809675"/>
          </a:xfrm>
        </p:grpSpPr>
        <p:sp>
          <p:nvSpPr>
            <p:cNvPr id="37" name="Google Shape;37;p4"/>
            <p:cNvSpPr/>
            <p:nvPr/>
          </p:nvSpPr>
          <p:spPr>
            <a:xfrm rot="8099788" flipH="1">
              <a:off x="6910711" y="43266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 rot="-8100212" flipH="1">
              <a:off x="-3266139" y="-1148771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39" name="Google Shape;39;p4"/>
          <p:cNvGrpSpPr/>
          <p:nvPr/>
        </p:nvGrpSpPr>
        <p:grpSpPr>
          <a:xfrm>
            <a:off x="10399600" y="4058098"/>
            <a:ext cx="5268032" cy="6651601"/>
            <a:chOff x="8180700" y="3043573"/>
            <a:chExt cx="3951024" cy="4988701"/>
          </a:xfrm>
        </p:grpSpPr>
        <p:sp>
          <p:nvSpPr>
            <p:cNvPr id="40" name="Google Shape;40;p4"/>
            <p:cNvSpPr/>
            <p:nvPr/>
          </p:nvSpPr>
          <p:spPr>
            <a:xfrm rot="8100000">
              <a:off x="9633635" y="39257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 rot="8100000">
              <a:off x="10052497" y="25984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42" name="Google Shape;42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body" idx="1"/>
          </p:nvPr>
        </p:nvSpPr>
        <p:spPr>
          <a:xfrm>
            <a:off x="960000" y="162100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429917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5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" name="Google Shape;46;p5"/>
          <p:cNvGrpSpPr/>
          <p:nvPr/>
        </p:nvGrpSpPr>
        <p:grpSpPr>
          <a:xfrm>
            <a:off x="-2947533" y="-2629076"/>
            <a:ext cx="19246533" cy="13083600"/>
            <a:chOff x="-2210650" y="-1971807"/>
            <a:chExt cx="14434900" cy="9812700"/>
          </a:xfrm>
        </p:grpSpPr>
        <p:sp>
          <p:nvSpPr>
            <p:cNvPr id="47" name="Google Shape;47;p5"/>
            <p:cNvSpPr/>
            <p:nvPr/>
          </p:nvSpPr>
          <p:spPr>
            <a:xfrm rot="-8099788">
              <a:off x="-1761339" y="43266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48" name="Google Shape;48;p5"/>
            <p:cNvSpPr/>
            <p:nvPr/>
          </p:nvSpPr>
          <p:spPr>
            <a:xfrm rot="8100212">
              <a:off x="8339311" y="-115179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49" name="Google Shape;49;p5"/>
          <p:cNvGrpSpPr/>
          <p:nvPr/>
        </p:nvGrpSpPr>
        <p:grpSpPr>
          <a:xfrm>
            <a:off x="-167781" y="-3814042"/>
            <a:ext cx="16343415" cy="14523741"/>
            <a:chOff x="-125836" y="-2860532"/>
            <a:chExt cx="12257561" cy="10892806"/>
          </a:xfrm>
        </p:grpSpPr>
        <p:sp>
          <p:nvSpPr>
            <p:cNvPr id="50" name="Google Shape;50;p5"/>
            <p:cNvSpPr/>
            <p:nvPr/>
          </p:nvSpPr>
          <p:spPr>
            <a:xfrm rot="8100000">
              <a:off x="7225122" y="-29974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51" name="Google Shape;51;p5"/>
            <p:cNvSpPr/>
            <p:nvPr/>
          </p:nvSpPr>
          <p:spPr>
            <a:xfrm rot="8100000">
              <a:off x="9633635" y="39257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52" name="Google Shape;52;p5"/>
            <p:cNvSpPr/>
            <p:nvPr/>
          </p:nvSpPr>
          <p:spPr>
            <a:xfrm rot="-8100000">
              <a:off x="1364937" y="-330567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 rot="8100000">
              <a:off x="10052497" y="25984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54" name="Google Shape;54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ubTitle" idx="1"/>
          </p:nvPr>
        </p:nvSpPr>
        <p:spPr>
          <a:xfrm>
            <a:off x="6740379" y="39871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subTitle" idx="2"/>
          </p:nvPr>
        </p:nvSpPr>
        <p:spPr>
          <a:xfrm>
            <a:off x="2111067" y="39871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ubTitle" idx="3"/>
          </p:nvPr>
        </p:nvSpPr>
        <p:spPr>
          <a:xfrm>
            <a:off x="6740367" y="3325167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4"/>
          </p:nvPr>
        </p:nvSpPr>
        <p:spPr>
          <a:xfrm>
            <a:off x="2110767" y="3325167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8775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6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6"/>
          <p:cNvSpPr/>
          <p:nvPr/>
        </p:nvSpPr>
        <p:spPr>
          <a:xfrm rot="8100000">
            <a:off x="12945230" y="-660562"/>
            <a:ext cx="784605" cy="5947051"/>
          </a:xfrm>
          <a:prstGeom prst="roundRect">
            <a:avLst>
              <a:gd name="adj" fmla="val 1921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62" name="Google Shape;62;p6"/>
          <p:cNvGrpSpPr/>
          <p:nvPr/>
        </p:nvGrpSpPr>
        <p:grpSpPr>
          <a:xfrm>
            <a:off x="-1662332" y="3249257"/>
            <a:ext cx="18570432" cy="5778800"/>
            <a:chOff x="-1246749" y="2436943"/>
            <a:chExt cx="13927824" cy="4334100"/>
          </a:xfrm>
        </p:grpSpPr>
        <p:sp>
          <p:nvSpPr>
            <p:cNvPr id="63" name="Google Shape;63;p6"/>
            <p:cNvSpPr/>
            <p:nvPr/>
          </p:nvSpPr>
          <p:spPr>
            <a:xfrm rot="-2700000">
              <a:off x="-485926" y="3885436"/>
              <a:ext cx="1308855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64" name="Google Shape;64;p6"/>
            <p:cNvSpPr/>
            <p:nvPr/>
          </p:nvSpPr>
          <p:spPr>
            <a:xfrm rot="8100212">
              <a:off x="8796136" y="3256954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0842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7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" name="Google Shape;68;p7"/>
          <p:cNvGrpSpPr/>
          <p:nvPr/>
        </p:nvGrpSpPr>
        <p:grpSpPr>
          <a:xfrm>
            <a:off x="0" y="-1574602"/>
            <a:ext cx="15604099" cy="12323135"/>
            <a:chOff x="0" y="-1180952"/>
            <a:chExt cx="11703074" cy="9242351"/>
          </a:xfrm>
        </p:grpSpPr>
        <p:sp>
          <p:nvSpPr>
            <p:cNvPr id="69" name="Google Shape;69;p7"/>
            <p:cNvSpPr/>
            <p:nvPr/>
          </p:nvSpPr>
          <p:spPr>
            <a:xfrm rot="-2700000">
              <a:off x="8007359" y="-1534746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70" name="Google Shape;70;p7"/>
            <p:cNvSpPr/>
            <p:nvPr/>
          </p:nvSpPr>
          <p:spPr>
            <a:xfrm rot="-2700000">
              <a:off x="9403309" y="3532404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71" name="Google Shape;71;p7"/>
            <p:cNvSpPr/>
            <p:nvPr/>
          </p:nvSpPr>
          <p:spPr>
            <a:xfrm rot="-2700000">
              <a:off x="1490773" y="40462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72" name="Google Shape;72;p7"/>
          <p:cNvSpPr/>
          <p:nvPr/>
        </p:nvSpPr>
        <p:spPr>
          <a:xfrm rot="-2699788">
            <a:off x="9636782" y="4784355"/>
            <a:ext cx="4580637" cy="3592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73" name="Google Shape;73;p7"/>
          <p:cNvSpPr txBox="1">
            <a:spLocks noGrp="1"/>
          </p:cNvSpPr>
          <p:nvPr>
            <p:ph type="title"/>
          </p:nvPr>
        </p:nvSpPr>
        <p:spPr>
          <a:xfrm>
            <a:off x="960000" y="869484"/>
            <a:ext cx="5225200" cy="8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subTitle" idx="1"/>
          </p:nvPr>
        </p:nvSpPr>
        <p:spPr>
          <a:xfrm>
            <a:off x="960000" y="1726517"/>
            <a:ext cx="5547600" cy="42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75" name="Google Shape;75;p7"/>
          <p:cNvSpPr>
            <a:spLocks noGrp="1"/>
          </p:cNvSpPr>
          <p:nvPr>
            <p:ph type="pic" idx="2"/>
          </p:nvPr>
        </p:nvSpPr>
        <p:spPr>
          <a:xfrm>
            <a:off x="6903033" y="904400"/>
            <a:ext cx="4338000" cy="5049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744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8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8"/>
          <p:cNvGrpSpPr/>
          <p:nvPr/>
        </p:nvGrpSpPr>
        <p:grpSpPr>
          <a:xfrm>
            <a:off x="-2115533" y="-3131609"/>
            <a:ext cx="17348333" cy="12849333"/>
            <a:chOff x="-1586650" y="-2348707"/>
            <a:chExt cx="13011250" cy="9637000"/>
          </a:xfrm>
        </p:grpSpPr>
        <p:sp>
          <p:nvSpPr>
            <p:cNvPr id="79" name="Google Shape;79;p8"/>
            <p:cNvSpPr/>
            <p:nvPr/>
          </p:nvSpPr>
          <p:spPr>
            <a:xfrm rot="8100212">
              <a:off x="7539661" y="3774204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0" name="Google Shape;80;p8"/>
            <p:cNvSpPr/>
            <p:nvPr/>
          </p:nvSpPr>
          <p:spPr>
            <a:xfrm rot="8100212">
              <a:off x="-1137189" y="-152869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81" name="Google Shape;81;p8"/>
          <p:cNvGrpSpPr/>
          <p:nvPr/>
        </p:nvGrpSpPr>
        <p:grpSpPr>
          <a:xfrm rot="10800000">
            <a:off x="-3865566" y="-3356236"/>
            <a:ext cx="20457468" cy="13487135"/>
            <a:chOff x="-3088675" y="-2537727"/>
            <a:chExt cx="15343101" cy="10115351"/>
          </a:xfrm>
        </p:grpSpPr>
        <p:sp>
          <p:nvSpPr>
            <p:cNvPr id="82" name="Google Shape;82;p8"/>
            <p:cNvSpPr/>
            <p:nvPr/>
          </p:nvSpPr>
          <p:spPr>
            <a:xfrm rot="-2700000">
              <a:off x="7909" y="-28915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3" name="Google Shape;83;p8"/>
            <p:cNvSpPr/>
            <p:nvPr/>
          </p:nvSpPr>
          <p:spPr>
            <a:xfrm rot="-2700000">
              <a:off x="-1635741" y="-28238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4" name="Google Shape;84;p8"/>
            <p:cNvSpPr/>
            <p:nvPr/>
          </p:nvSpPr>
          <p:spPr>
            <a:xfrm rot="-2700000">
              <a:off x="-210502" y="17139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5" name="Google Shape;85;p8"/>
            <p:cNvSpPr/>
            <p:nvPr/>
          </p:nvSpPr>
          <p:spPr>
            <a:xfrm rot="8100000">
              <a:off x="8537060" y="347113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6" name="Google Shape;86;p8"/>
            <p:cNvSpPr/>
            <p:nvPr/>
          </p:nvSpPr>
          <p:spPr>
            <a:xfrm rot="8100000">
              <a:off x="9954660" y="310950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 rot="8100000">
              <a:off x="9093047" y="-13365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88" name="Google Shape;88;p8"/>
          <p:cNvSpPr txBox="1">
            <a:spLocks noGrp="1"/>
          </p:cNvSpPr>
          <p:nvPr>
            <p:ph type="title"/>
          </p:nvPr>
        </p:nvSpPr>
        <p:spPr>
          <a:xfrm>
            <a:off x="1874800" y="1755200"/>
            <a:ext cx="8442400" cy="33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2804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9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9"/>
          <p:cNvGrpSpPr/>
          <p:nvPr/>
        </p:nvGrpSpPr>
        <p:grpSpPr>
          <a:xfrm rot="10800000" flipH="1">
            <a:off x="-4028333" y="-2671526"/>
            <a:ext cx="20629633" cy="11773684"/>
            <a:chOff x="-3021250" y="-1996270"/>
            <a:chExt cx="15472225" cy="8830263"/>
          </a:xfrm>
        </p:grpSpPr>
        <p:sp>
          <p:nvSpPr>
            <p:cNvPr id="92" name="Google Shape;92;p9"/>
            <p:cNvSpPr/>
            <p:nvPr/>
          </p:nvSpPr>
          <p:spPr>
            <a:xfrm rot="-2699788">
              <a:off x="-1577264" y="-1176259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93" name="Google Shape;93;p9"/>
            <p:cNvSpPr/>
            <p:nvPr/>
          </p:nvSpPr>
          <p:spPr>
            <a:xfrm rot="-2699788">
              <a:off x="-2571789" y="297911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 rot="8100212">
              <a:off x="7584961" y="3319904"/>
              <a:ext cx="3435478" cy="2694077"/>
            </a:xfrm>
            <a:prstGeom prst="rect">
              <a:avLst/>
            </a:prstGeom>
            <a:solidFill>
              <a:srgbClr val="D8A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 rot="8100212">
              <a:off x="8566036" y="-80754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96" name="Google Shape;96;p9"/>
          <p:cNvGrpSpPr/>
          <p:nvPr/>
        </p:nvGrpSpPr>
        <p:grpSpPr>
          <a:xfrm rot="10800000" flipH="1">
            <a:off x="-4118233" y="-3383636"/>
            <a:ext cx="20457468" cy="13207735"/>
            <a:chOff x="-3088675" y="-2537727"/>
            <a:chExt cx="15343101" cy="9905801"/>
          </a:xfrm>
        </p:grpSpPr>
        <p:sp>
          <p:nvSpPr>
            <p:cNvPr id="97" name="Google Shape;97;p9"/>
            <p:cNvSpPr/>
            <p:nvPr/>
          </p:nvSpPr>
          <p:spPr>
            <a:xfrm rot="-2700000">
              <a:off x="7909" y="-28915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98" name="Google Shape;98;p9"/>
            <p:cNvSpPr/>
            <p:nvPr/>
          </p:nvSpPr>
          <p:spPr>
            <a:xfrm rot="-2700000">
              <a:off x="-1635741" y="-28238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99" name="Google Shape;99;p9"/>
            <p:cNvSpPr/>
            <p:nvPr/>
          </p:nvSpPr>
          <p:spPr>
            <a:xfrm rot="-2700000">
              <a:off x="-210502" y="17139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 rot="8100000">
              <a:off x="8289410" y="32615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01" name="Google Shape;101;p9"/>
            <p:cNvSpPr/>
            <p:nvPr/>
          </p:nvSpPr>
          <p:spPr>
            <a:xfrm rot="8100000">
              <a:off x="9954660" y="310950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02" name="Google Shape;102;p9"/>
            <p:cNvSpPr/>
            <p:nvPr/>
          </p:nvSpPr>
          <p:spPr>
            <a:xfrm rot="8100000">
              <a:off x="9093047" y="-13365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03" name="Google Shape;103;p9"/>
          <p:cNvSpPr txBox="1">
            <a:spLocks noGrp="1"/>
          </p:cNvSpPr>
          <p:nvPr>
            <p:ph type="title"/>
          </p:nvPr>
        </p:nvSpPr>
        <p:spPr>
          <a:xfrm>
            <a:off x="2847400" y="2207317"/>
            <a:ext cx="6497200" cy="1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8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04" name="Google Shape;104;p9"/>
          <p:cNvSpPr txBox="1">
            <a:spLocks noGrp="1"/>
          </p:cNvSpPr>
          <p:nvPr>
            <p:ph type="subTitle" idx="1"/>
          </p:nvPr>
        </p:nvSpPr>
        <p:spPr>
          <a:xfrm>
            <a:off x="2847400" y="37558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46725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"/>
          <p:cNvSpPr>
            <a:spLocks noGrp="1"/>
          </p:cNvSpPr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10"/>
          <p:cNvSpPr txBox="1">
            <a:spLocks noGrp="1"/>
          </p:cNvSpPr>
          <p:nvPr>
            <p:ph type="title"/>
          </p:nvPr>
        </p:nvSpPr>
        <p:spPr>
          <a:xfrm>
            <a:off x="960000" y="5352600"/>
            <a:ext cx="10272000" cy="763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1472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1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11"/>
          <p:cNvGrpSpPr/>
          <p:nvPr/>
        </p:nvGrpSpPr>
        <p:grpSpPr>
          <a:xfrm flipH="1">
            <a:off x="-2803600" y="-3356242"/>
            <a:ext cx="17188267" cy="13226367"/>
            <a:chOff x="-1243750" y="-2517182"/>
            <a:chExt cx="12891200" cy="9919775"/>
          </a:xfrm>
        </p:grpSpPr>
        <p:sp>
          <p:nvSpPr>
            <p:cNvPr id="111" name="Google Shape;111;p11"/>
            <p:cNvSpPr/>
            <p:nvPr/>
          </p:nvSpPr>
          <p:spPr>
            <a:xfrm rot="8100212">
              <a:off x="7762511" y="3888504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2" name="Google Shape;112;p11"/>
            <p:cNvSpPr/>
            <p:nvPr/>
          </p:nvSpPr>
          <p:spPr>
            <a:xfrm rot="8100212">
              <a:off x="-794289" y="-1697171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13" name="Google Shape;113;p11"/>
          <p:cNvGrpSpPr/>
          <p:nvPr/>
        </p:nvGrpSpPr>
        <p:grpSpPr>
          <a:xfrm rot="10800000" flipH="1">
            <a:off x="-3865566" y="-3356236"/>
            <a:ext cx="20000268" cy="13487135"/>
            <a:chOff x="-3088675" y="-2537727"/>
            <a:chExt cx="15000201" cy="10115351"/>
          </a:xfrm>
        </p:grpSpPr>
        <p:sp>
          <p:nvSpPr>
            <p:cNvPr id="114" name="Google Shape;114;p11"/>
            <p:cNvSpPr/>
            <p:nvPr/>
          </p:nvSpPr>
          <p:spPr>
            <a:xfrm rot="-2700000">
              <a:off x="7909" y="-28915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5" name="Google Shape;115;p11"/>
            <p:cNvSpPr/>
            <p:nvPr/>
          </p:nvSpPr>
          <p:spPr>
            <a:xfrm rot="-2700000">
              <a:off x="-1635741" y="-28238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6" name="Google Shape;116;p11"/>
            <p:cNvSpPr/>
            <p:nvPr/>
          </p:nvSpPr>
          <p:spPr>
            <a:xfrm rot="-2700000">
              <a:off x="1542098" y="3471130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7" name="Google Shape;117;p11"/>
            <p:cNvSpPr/>
            <p:nvPr/>
          </p:nvSpPr>
          <p:spPr>
            <a:xfrm rot="8100000">
              <a:off x="8537060" y="347113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 rot="8100000">
              <a:off x="9611760" y="73610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9" name="Google Shape;119;p11"/>
            <p:cNvSpPr/>
            <p:nvPr/>
          </p:nvSpPr>
          <p:spPr>
            <a:xfrm rot="8100000">
              <a:off x="9093047" y="-13365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20" name="Google Shape;120;p11"/>
          <p:cNvSpPr txBox="1">
            <a:spLocks noGrp="1"/>
          </p:cNvSpPr>
          <p:nvPr>
            <p:ph type="title" hasCustomPrompt="1"/>
          </p:nvPr>
        </p:nvSpPr>
        <p:spPr>
          <a:xfrm>
            <a:off x="2975600" y="2034867"/>
            <a:ext cx="6240800" cy="15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21" name="Google Shape;121;p11"/>
          <p:cNvSpPr txBox="1">
            <a:spLocks noGrp="1"/>
          </p:cNvSpPr>
          <p:nvPr>
            <p:ph type="subTitle" idx="1"/>
          </p:nvPr>
        </p:nvSpPr>
        <p:spPr>
          <a:xfrm>
            <a:off x="2975600" y="3549933"/>
            <a:ext cx="6240800" cy="12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1693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658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3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13"/>
          <p:cNvGrpSpPr/>
          <p:nvPr/>
        </p:nvGrpSpPr>
        <p:grpSpPr>
          <a:xfrm>
            <a:off x="9604234" y="-1150409"/>
            <a:ext cx="6988033" cy="10537933"/>
            <a:chOff x="7203175" y="-862807"/>
            <a:chExt cx="5241025" cy="7903450"/>
          </a:xfrm>
        </p:grpSpPr>
        <p:sp>
          <p:nvSpPr>
            <p:cNvPr id="126" name="Google Shape;126;p13"/>
            <p:cNvSpPr/>
            <p:nvPr/>
          </p:nvSpPr>
          <p:spPr>
            <a:xfrm rot="8100212">
              <a:off x="7652636" y="35265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27" name="Google Shape;127;p13"/>
            <p:cNvSpPr/>
            <p:nvPr/>
          </p:nvSpPr>
          <p:spPr>
            <a:xfrm rot="8100212">
              <a:off x="8559261" y="-4279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28" name="Google Shape;128;p13"/>
          <p:cNvGrpSpPr/>
          <p:nvPr/>
        </p:nvGrpSpPr>
        <p:grpSpPr>
          <a:xfrm>
            <a:off x="9950100" y="-1215570"/>
            <a:ext cx="6063768" cy="11256067"/>
            <a:chOff x="7462575" y="-911677"/>
            <a:chExt cx="4547826" cy="8442050"/>
          </a:xfrm>
        </p:grpSpPr>
        <p:sp>
          <p:nvSpPr>
            <p:cNvPr id="129" name="Google Shape;129;p13"/>
            <p:cNvSpPr/>
            <p:nvPr/>
          </p:nvSpPr>
          <p:spPr>
            <a:xfrm rot="8100000">
              <a:off x="8953347" y="-13568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30" name="Google Shape;130;p13"/>
            <p:cNvSpPr/>
            <p:nvPr/>
          </p:nvSpPr>
          <p:spPr>
            <a:xfrm rot="8100000">
              <a:off x="9710635" y="26989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 rot="8100000">
              <a:off x="9210522" y="35152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32" name="Google Shape;132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subTitle" idx="1"/>
          </p:nvPr>
        </p:nvSpPr>
        <p:spPr>
          <a:xfrm>
            <a:off x="1890933" y="1970048"/>
            <a:ext cx="7999200" cy="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2"/>
          </p:nvPr>
        </p:nvSpPr>
        <p:spPr>
          <a:xfrm>
            <a:off x="1890933" y="3166432"/>
            <a:ext cx="7999200" cy="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3"/>
          </p:nvPr>
        </p:nvSpPr>
        <p:spPr>
          <a:xfrm>
            <a:off x="1890933" y="4358031"/>
            <a:ext cx="7999200" cy="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ubTitle" idx="4"/>
          </p:nvPr>
        </p:nvSpPr>
        <p:spPr>
          <a:xfrm>
            <a:off x="1890933" y="5549633"/>
            <a:ext cx="7999200" cy="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title" idx="5" hasCustomPrompt="1"/>
          </p:nvPr>
        </p:nvSpPr>
        <p:spPr>
          <a:xfrm>
            <a:off x="950963" y="1479633"/>
            <a:ext cx="880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8" name="Google Shape;138;p13"/>
          <p:cNvSpPr txBox="1">
            <a:spLocks noGrp="1"/>
          </p:cNvSpPr>
          <p:nvPr>
            <p:ph type="title" idx="6" hasCustomPrompt="1"/>
          </p:nvPr>
        </p:nvSpPr>
        <p:spPr>
          <a:xfrm>
            <a:off x="957857" y="3862828"/>
            <a:ext cx="880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9" name="Google Shape;139;p13"/>
          <p:cNvSpPr txBox="1">
            <a:spLocks noGrp="1"/>
          </p:cNvSpPr>
          <p:nvPr>
            <p:ph type="title" idx="7" hasCustomPrompt="1"/>
          </p:nvPr>
        </p:nvSpPr>
        <p:spPr>
          <a:xfrm>
            <a:off x="950977" y="2671229"/>
            <a:ext cx="880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40" name="Google Shape;140;p13"/>
          <p:cNvSpPr txBox="1">
            <a:spLocks noGrp="1"/>
          </p:cNvSpPr>
          <p:nvPr>
            <p:ph type="title" idx="8" hasCustomPrompt="1"/>
          </p:nvPr>
        </p:nvSpPr>
        <p:spPr>
          <a:xfrm>
            <a:off x="957865" y="5054432"/>
            <a:ext cx="880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41" name="Google Shape;141;p13"/>
          <p:cNvSpPr txBox="1">
            <a:spLocks noGrp="1"/>
          </p:cNvSpPr>
          <p:nvPr>
            <p:ph type="subTitle" idx="9"/>
          </p:nvPr>
        </p:nvSpPr>
        <p:spPr>
          <a:xfrm>
            <a:off x="1890933" y="1479633"/>
            <a:ext cx="79992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42" name="Google Shape;142;p13"/>
          <p:cNvSpPr txBox="1">
            <a:spLocks noGrp="1"/>
          </p:cNvSpPr>
          <p:nvPr>
            <p:ph type="subTitle" idx="13"/>
          </p:nvPr>
        </p:nvSpPr>
        <p:spPr>
          <a:xfrm>
            <a:off x="1890933" y="2671232"/>
            <a:ext cx="79992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43" name="Google Shape;143;p13"/>
          <p:cNvSpPr txBox="1">
            <a:spLocks noGrp="1"/>
          </p:cNvSpPr>
          <p:nvPr>
            <p:ph type="subTitle" idx="14"/>
          </p:nvPr>
        </p:nvSpPr>
        <p:spPr>
          <a:xfrm>
            <a:off x="1890933" y="3862831"/>
            <a:ext cx="79992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44" name="Google Shape;144;p13"/>
          <p:cNvSpPr txBox="1">
            <a:spLocks noGrp="1"/>
          </p:cNvSpPr>
          <p:nvPr>
            <p:ph type="subTitle" idx="15"/>
          </p:nvPr>
        </p:nvSpPr>
        <p:spPr>
          <a:xfrm>
            <a:off x="1890933" y="5054429"/>
            <a:ext cx="79992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30194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4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" name="Google Shape;147;p14"/>
          <p:cNvGrpSpPr/>
          <p:nvPr/>
        </p:nvGrpSpPr>
        <p:grpSpPr>
          <a:xfrm>
            <a:off x="-2947533" y="-2629076"/>
            <a:ext cx="19246533" cy="13083600"/>
            <a:chOff x="-2210650" y="-1971807"/>
            <a:chExt cx="14434900" cy="9812700"/>
          </a:xfrm>
        </p:grpSpPr>
        <p:sp>
          <p:nvSpPr>
            <p:cNvPr id="148" name="Google Shape;148;p14"/>
            <p:cNvSpPr/>
            <p:nvPr/>
          </p:nvSpPr>
          <p:spPr>
            <a:xfrm rot="-8099788">
              <a:off x="-1761339" y="43266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49" name="Google Shape;149;p14"/>
            <p:cNvSpPr/>
            <p:nvPr/>
          </p:nvSpPr>
          <p:spPr>
            <a:xfrm rot="8100212">
              <a:off x="8339311" y="-115179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50" name="Google Shape;150;p14"/>
          <p:cNvGrpSpPr/>
          <p:nvPr/>
        </p:nvGrpSpPr>
        <p:grpSpPr>
          <a:xfrm>
            <a:off x="-167781" y="-3814042"/>
            <a:ext cx="16343415" cy="14523741"/>
            <a:chOff x="-125836" y="-2860532"/>
            <a:chExt cx="12257561" cy="10892806"/>
          </a:xfrm>
        </p:grpSpPr>
        <p:sp>
          <p:nvSpPr>
            <p:cNvPr id="151" name="Google Shape;151;p14"/>
            <p:cNvSpPr/>
            <p:nvPr/>
          </p:nvSpPr>
          <p:spPr>
            <a:xfrm rot="8100000">
              <a:off x="7225122" y="-29974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52" name="Google Shape;152;p14"/>
            <p:cNvSpPr/>
            <p:nvPr/>
          </p:nvSpPr>
          <p:spPr>
            <a:xfrm rot="8100000">
              <a:off x="9633635" y="39257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53" name="Google Shape;153;p14"/>
            <p:cNvSpPr/>
            <p:nvPr/>
          </p:nvSpPr>
          <p:spPr>
            <a:xfrm rot="-8100000">
              <a:off x="1364937" y="-330567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54" name="Google Shape;154;p14"/>
            <p:cNvSpPr/>
            <p:nvPr/>
          </p:nvSpPr>
          <p:spPr>
            <a:xfrm rot="8100000">
              <a:off x="10052497" y="25984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55" name="Google Shape;155;p1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56" name="Google Shape;156;p14"/>
          <p:cNvSpPr txBox="1">
            <a:spLocks noGrp="1"/>
          </p:cNvSpPr>
          <p:nvPr>
            <p:ph type="subTitle" idx="1"/>
          </p:nvPr>
        </p:nvSpPr>
        <p:spPr>
          <a:xfrm>
            <a:off x="6660788" y="3168900"/>
            <a:ext cx="4246800" cy="25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57" name="Google Shape;157;p14"/>
          <p:cNvSpPr txBox="1">
            <a:spLocks noGrp="1"/>
          </p:cNvSpPr>
          <p:nvPr>
            <p:ph type="subTitle" idx="2"/>
          </p:nvPr>
        </p:nvSpPr>
        <p:spPr>
          <a:xfrm>
            <a:off x="1284400" y="3168900"/>
            <a:ext cx="4246800" cy="25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58" name="Google Shape;158;p14"/>
          <p:cNvSpPr txBox="1">
            <a:spLocks noGrp="1"/>
          </p:cNvSpPr>
          <p:nvPr>
            <p:ph type="subTitle" idx="3"/>
          </p:nvPr>
        </p:nvSpPr>
        <p:spPr>
          <a:xfrm>
            <a:off x="1284400" y="2117100"/>
            <a:ext cx="4246800" cy="115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59" name="Google Shape;159;p14"/>
          <p:cNvSpPr txBox="1">
            <a:spLocks noGrp="1"/>
          </p:cNvSpPr>
          <p:nvPr>
            <p:ph type="subTitle" idx="4"/>
          </p:nvPr>
        </p:nvSpPr>
        <p:spPr>
          <a:xfrm>
            <a:off x="6660792" y="2117100"/>
            <a:ext cx="4246800" cy="115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16446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5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15"/>
          <p:cNvGrpSpPr/>
          <p:nvPr/>
        </p:nvGrpSpPr>
        <p:grpSpPr>
          <a:xfrm>
            <a:off x="-2266099" y="-3169693"/>
            <a:ext cx="19277299" cy="12647225"/>
            <a:chOff x="-1699574" y="-2377270"/>
            <a:chExt cx="14457974" cy="9485419"/>
          </a:xfrm>
        </p:grpSpPr>
        <p:sp>
          <p:nvSpPr>
            <p:cNvPr id="163" name="Google Shape;163;p15"/>
            <p:cNvSpPr/>
            <p:nvPr/>
          </p:nvSpPr>
          <p:spPr>
            <a:xfrm rot="2699788" flipH="1">
              <a:off x="7753311" y="-1557259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64" name="Google Shape;164;p15"/>
            <p:cNvSpPr/>
            <p:nvPr/>
          </p:nvSpPr>
          <p:spPr>
            <a:xfrm rot="2699788" flipH="1">
              <a:off x="8873461" y="325696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65" name="Google Shape;165;p15"/>
            <p:cNvSpPr/>
            <p:nvPr/>
          </p:nvSpPr>
          <p:spPr>
            <a:xfrm rot="-2700000">
              <a:off x="-1030334" y="4124760"/>
              <a:ext cx="1934220" cy="2694077"/>
            </a:xfrm>
            <a:prstGeom prst="roundRect">
              <a:avLst>
                <a:gd name="adj" fmla="val 10196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66" name="Google Shape;166;p15"/>
          <p:cNvGrpSpPr/>
          <p:nvPr/>
        </p:nvGrpSpPr>
        <p:grpSpPr>
          <a:xfrm>
            <a:off x="-3605835" y="-4284269"/>
            <a:ext cx="20266701" cy="14864535"/>
            <a:chOff x="-2704376" y="-3213202"/>
            <a:chExt cx="15200026" cy="11148401"/>
          </a:xfrm>
        </p:grpSpPr>
        <p:sp>
          <p:nvSpPr>
            <p:cNvPr id="167" name="Google Shape;167;p15"/>
            <p:cNvSpPr/>
            <p:nvPr/>
          </p:nvSpPr>
          <p:spPr>
            <a:xfrm rot="2700000" flipH="1">
              <a:off x="9551309" y="-3566996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68" name="Google Shape;168;p15"/>
            <p:cNvSpPr/>
            <p:nvPr/>
          </p:nvSpPr>
          <p:spPr>
            <a:xfrm rot="2700000" flipH="1">
              <a:off x="10195884" y="-214967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69" name="Google Shape;169;p15"/>
            <p:cNvSpPr/>
            <p:nvPr/>
          </p:nvSpPr>
          <p:spPr>
            <a:xfrm rot="2700000" flipH="1">
              <a:off x="9680497" y="17139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70" name="Google Shape;170;p15"/>
            <p:cNvSpPr/>
            <p:nvPr/>
          </p:nvSpPr>
          <p:spPr>
            <a:xfrm rot="2700000" flipH="1">
              <a:off x="-1213603" y="39200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71" name="Google Shape;171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72" name="Google Shape;172;p15"/>
          <p:cNvSpPr txBox="1">
            <a:spLocks noGrp="1"/>
          </p:cNvSpPr>
          <p:nvPr>
            <p:ph type="subTitle" idx="1"/>
          </p:nvPr>
        </p:nvSpPr>
        <p:spPr>
          <a:xfrm>
            <a:off x="6308633" y="1941467"/>
            <a:ext cx="4932400" cy="38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73" name="Google Shape;173;p15"/>
          <p:cNvSpPr txBox="1">
            <a:spLocks noGrp="1"/>
          </p:cNvSpPr>
          <p:nvPr>
            <p:ph type="subTitle" idx="2"/>
          </p:nvPr>
        </p:nvSpPr>
        <p:spPr>
          <a:xfrm>
            <a:off x="960000" y="1941467"/>
            <a:ext cx="4932400" cy="38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3260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6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" name="Google Shape;176;p16"/>
          <p:cNvGrpSpPr/>
          <p:nvPr/>
        </p:nvGrpSpPr>
        <p:grpSpPr>
          <a:xfrm>
            <a:off x="-4954133" y="-2625042"/>
            <a:ext cx="19957733" cy="13079567"/>
            <a:chOff x="-3715600" y="-1968782"/>
            <a:chExt cx="14968300" cy="9809675"/>
          </a:xfrm>
        </p:grpSpPr>
        <p:sp>
          <p:nvSpPr>
            <p:cNvPr id="177" name="Google Shape;177;p16"/>
            <p:cNvSpPr/>
            <p:nvPr/>
          </p:nvSpPr>
          <p:spPr>
            <a:xfrm rot="8099788" flipH="1">
              <a:off x="7367911" y="43266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78" name="Google Shape;178;p16"/>
            <p:cNvSpPr/>
            <p:nvPr/>
          </p:nvSpPr>
          <p:spPr>
            <a:xfrm rot="-8100212" flipH="1">
              <a:off x="-3266139" y="-1148771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79" name="Google Shape;179;p16"/>
          <p:cNvGrpSpPr/>
          <p:nvPr/>
        </p:nvGrpSpPr>
        <p:grpSpPr>
          <a:xfrm flipH="1">
            <a:off x="-4119566" y="-3814042"/>
            <a:ext cx="16343415" cy="14523741"/>
            <a:chOff x="-125836" y="-2860532"/>
            <a:chExt cx="12257561" cy="10892806"/>
          </a:xfrm>
        </p:grpSpPr>
        <p:sp>
          <p:nvSpPr>
            <p:cNvPr id="180" name="Google Shape;180;p16"/>
            <p:cNvSpPr/>
            <p:nvPr/>
          </p:nvSpPr>
          <p:spPr>
            <a:xfrm rot="8100000">
              <a:off x="9633635" y="39257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81" name="Google Shape;181;p16"/>
            <p:cNvSpPr/>
            <p:nvPr/>
          </p:nvSpPr>
          <p:spPr>
            <a:xfrm rot="-8100000">
              <a:off x="1364937" y="-330567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82" name="Google Shape;182;p16"/>
            <p:cNvSpPr/>
            <p:nvPr/>
          </p:nvSpPr>
          <p:spPr>
            <a:xfrm rot="8100000">
              <a:off x="10052497" y="25984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84" name="Google Shape;184;p16"/>
          <p:cNvSpPr txBox="1">
            <a:spLocks noGrp="1"/>
          </p:cNvSpPr>
          <p:nvPr>
            <p:ph type="subTitle" idx="1"/>
          </p:nvPr>
        </p:nvSpPr>
        <p:spPr>
          <a:xfrm>
            <a:off x="960133" y="3153767"/>
            <a:ext cx="3072400" cy="24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5" name="Google Shape;185;p16"/>
          <p:cNvSpPr txBox="1">
            <a:spLocks noGrp="1"/>
          </p:cNvSpPr>
          <p:nvPr>
            <p:ph type="subTitle" idx="2"/>
          </p:nvPr>
        </p:nvSpPr>
        <p:spPr>
          <a:xfrm>
            <a:off x="4564384" y="3153767"/>
            <a:ext cx="3072400" cy="24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6" name="Google Shape;186;p16"/>
          <p:cNvSpPr txBox="1">
            <a:spLocks noGrp="1"/>
          </p:cNvSpPr>
          <p:nvPr>
            <p:ph type="subTitle" idx="3"/>
          </p:nvPr>
        </p:nvSpPr>
        <p:spPr>
          <a:xfrm>
            <a:off x="8168611" y="3153767"/>
            <a:ext cx="3072400" cy="24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7" name="Google Shape;187;p16"/>
          <p:cNvSpPr txBox="1">
            <a:spLocks noGrp="1"/>
          </p:cNvSpPr>
          <p:nvPr>
            <p:ph type="subTitle" idx="4"/>
          </p:nvPr>
        </p:nvSpPr>
        <p:spPr>
          <a:xfrm>
            <a:off x="960133" y="2106133"/>
            <a:ext cx="3072400" cy="114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8" name="Google Shape;188;p16"/>
          <p:cNvSpPr txBox="1">
            <a:spLocks noGrp="1"/>
          </p:cNvSpPr>
          <p:nvPr>
            <p:ph type="subTitle" idx="5"/>
          </p:nvPr>
        </p:nvSpPr>
        <p:spPr>
          <a:xfrm>
            <a:off x="4564393" y="2106133"/>
            <a:ext cx="3072400" cy="114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9" name="Google Shape;189;p16"/>
          <p:cNvSpPr txBox="1">
            <a:spLocks noGrp="1"/>
          </p:cNvSpPr>
          <p:nvPr>
            <p:ph type="subTitle" idx="6"/>
          </p:nvPr>
        </p:nvSpPr>
        <p:spPr>
          <a:xfrm>
            <a:off x="8168619" y="2106133"/>
            <a:ext cx="3072400" cy="114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81078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7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2" name="Google Shape;192;p17"/>
          <p:cNvGrpSpPr/>
          <p:nvPr/>
        </p:nvGrpSpPr>
        <p:grpSpPr>
          <a:xfrm>
            <a:off x="-2266099" y="-3169693"/>
            <a:ext cx="17783765" cy="12647225"/>
            <a:chOff x="-1699574" y="-2377270"/>
            <a:chExt cx="13337824" cy="9485419"/>
          </a:xfrm>
        </p:grpSpPr>
        <p:sp>
          <p:nvSpPr>
            <p:cNvPr id="193" name="Google Shape;193;p17"/>
            <p:cNvSpPr/>
            <p:nvPr/>
          </p:nvSpPr>
          <p:spPr>
            <a:xfrm rot="2699788" flipH="1">
              <a:off x="7753311" y="-1557259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94" name="Google Shape;194;p17"/>
            <p:cNvSpPr/>
            <p:nvPr/>
          </p:nvSpPr>
          <p:spPr>
            <a:xfrm rot="-2700000">
              <a:off x="-1030334" y="4124760"/>
              <a:ext cx="1934220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95" name="Google Shape;195;p17"/>
          <p:cNvGrpSpPr/>
          <p:nvPr/>
        </p:nvGrpSpPr>
        <p:grpSpPr>
          <a:xfrm>
            <a:off x="-3605835" y="-4284269"/>
            <a:ext cx="20266701" cy="14864535"/>
            <a:chOff x="-2704376" y="-3213202"/>
            <a:chExt cx="15200026" cy="11148401"/>
          </a:xfrm>
        </p:grpSpPr>
        <p:sp>
          <p:nvSpPr>
            <p:cNvPr id="196" name="Google Shape;196;p17"/>
            <p:cNvSpPr/>
            <p:nvPr/>
          </p:nvSpPr>
          <p:spPr>
            <a:xfrm rot="2700000" flipH="1">
              <a:off x="9551309" y="-3566996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97" name="Google Shape;197;p17"/>
            <p:cNvSpPr/>
            <p:nvPr/>
          </p:nvSpPr>
          <p:spPr>
            <a:xfrm rot="2700000" flipH="1">
              <a:off x="10195884" y="-214967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98" name="Google Shape;198;p17"/>
            <p:cNvSpPr/>
            <p:nvPr/>
          </p:nvSpPr>
          <p:spPr>
            <a:xfrm rot="2700000" flipH="1">
              <a:off x="9921597" y="991680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99" name="Google Shape;199;p17"/>
            <p:cNvSpPr/>
            <p:nvPr/>
          </p:nvSpPr>
          <p:spPr>
            <a:xfrm rot="2700000" flipH="1">
              <a:off x="-1213603" y="39200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200" name="Google Shape;200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01" name="Google Shape;201;p17"/>
          <p:cNvSpPr txBox="1">
            <a:spLocks noGrp="1"/>
          </p:cNvSpPr>
          <p:nvPr>
            <p:ph type="subTitle" idx="1"/>
          </p:nvPr>
        </p:nvSpPr>
        <p:spPr>
          <a:xfrm>
            <a:off x="950967" y="2403799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2" name="Google Shape;202;p17"/>
          <p:cNvSpPr txBox="1">
            <a:spLocks noGrp="1"/>
          </p:cNvSpPr>
          <p:nvPr>
            <p:ph type="subTitle" idx="2"/>
          </p:nvPr>
        </p:nvSpPr>
        <p:spPr>
          <a:xfrm>
            <a:off x="4470839" y="2403799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3" name="Google Shape;203;p17"/>
          <p:cNvSpPr txBox="1">
            <a:spLocks noGrp="1"/>
          </p:cNvSpPr>
          <p:nvPr>
            <p:ph type="subTitle" idx="3"/>
          </p:nvPr>
        </p:nvSpPr>
        <p:spPr>
          <a:xfrm>
            <a:off x="950967" y="4869200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4" name="Google Shape;204;p17"/>
          <p:cNvSpPr txBox="1">
            <a:spLocks noGrp="1"/>
          </p:cNvSpPr>
          <p:nvPr>
            <p:ph type="subTitle" idx="4"/>
          </p:nvPr>
        </p:nvSpPr>
        <p:spPr>
          <a:xfrm>
            <a:off x="4470839" y="4869200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5" name="Google Shape;205;p17"/>
          <p:cNvSpPr txBox="1">
            <a:spLocks noGrp="1"/>
          </p:cNvSpPr>
          <p:nvPr>
            <p:ph type="subTitle" idx="5"/>
          </p:nvPr>
        </p:nvSpPr>
        <p:spPr>
          <a:xfrm>
            <a:off x="7990711" y="2403799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6" name="Google Shape;206;p17"/>
          <p:cNvSpPr txBox="1">
            <a:spLocks noGrp="1"/>
          </p:cNvSpPr>
          <p:nvPr>
            <p:ph type="subTitle" idx="6"/>
          </p:nvPr>
        </p:nvSpPr>
        <p:spPr>
          <a:xfrm>
            <a:off x="7990711" y="4869200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7" name="Google Shape;207;p17"/>
          <p:cNvSpPr txBox="1">
            <a:spLocks noGrp="1"/>
          </p:cNvSpPr>
          <p:nvPr>
            <p:ph type="subTitle" idx="7"/>
          </p:nvPr>
        </p:nvSpPr>
        <p:spPr>
          <a:xfrm>
            <a:off x="952433" y="1858900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8" name="Google Shape;208;p17"/>
          <p:cNvSpPr txBox="1">
            <a:spLocks noGrp="1"/>
          </p:cNvSpPr>
          <p:nvPr>
            <p:ph type="subTitle" idx="8"/>
          </p:nvPr>
        </p:nvSpPr>
        <p:spPr>
          <a:xfrm>
            <a:off x="4472301" y="1858900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9" name="Google Shape;209;p17"/>
          <p:cNvSpPr txBox="1">
            <a:spLocks noGrp="1"/>
          </p:cNvSpPr>
          <p:nvPr>
            <p:ph type="subTitle" idx="9"/>
          </p:nvPr>
        </p:nvSpPr>
        <p:spPr>
          <a:xfrm>
            <a:off x="7992169" y="1858900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10" name="Google Shape;210;p17"/>
          <p:cNvSpPr txBox="1">
            <a:spLocks noGrp="1"/>
          </p:cNvSpPr>
          <p:nvPr>
            <p:ph type="subTitle" idx="13"/>
          </p:nvPr>
        </p:nvSpPr>
        <p:spPr>
          <a:xfrm>
            <a:off x="952433" y="4324468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11" name="Google Shape;211;p17"/>
          <p:cNvSpPr txBox="1">
            <a:spLocks noGrp="1"/>
          </p:cNvSpPr>
          <p:nvPr>
            <p:ph type="subTitle" idx="14"/>
          </p:nvPr>
        </p:nvSpPr>
        <p:spPr>
          <a:xfrm>
            <a:off x="4472301" y="4324468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12" name="Google Shape;212;p17"/>
          <p:cNvSpPr txBox="1">
            <a:spLocks noGrp="1"/>
          </p:cNvSpPr>
          <p:nvPr>
            <p:ph type="subTitle" idx="15"/>
          </p:nvPr>
        </p:nvSpPr>
        <p:spPr>
          <a:xfrm>
            <a:off x="7992169" y="4324468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87562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8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5" name="Google Shape;215;p18"/>
          <p:cNvGrpSpPr/>
          <p:nvPr/>
        </p:nvGrpSpPr>
        <p:grpSpPr>
          <a:xfrm>
            <a:off x="9916267" y="-3063594"/>
            <a:ext cx="5974567" cy="12828467"/>
            <a:chOff x="7437200" y="-2297695"/>
            <a:chExt cx="4480925" cy="9621350"/>
          </a:xfrm>
        </p:grpSpPr>
        <p:sp>
          <p:nvSpPr>
            <p:cNvPr id="216" name="Google Shape;216;p18"/>
            <p:cNvSpPr/>
            <p:nvPr/>
          </p:nvSpPr>
          <p:spPr>
            <a:xfrm rot="2699788" flipH="1">
              <a:off x="7886661" y="-1477683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17" name="Google Shape;217;p18"/>
            <p:cNvSpPr/>
            <p:nvPr/>
          </p:nvSpPr>
          <p:spPr>
            <a:xfrm rot="-2700212" flipH="1">
              <a:off x="8033336" y="3809417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218" name="Google Shape;218;p18"/>
          <p:cNvGrpSpPr/>
          <p:nvPr/>
        </p:nvGrpSpPr>
        <p:grpSpPr>
          <a:xfrm rot="10800000" flipH="1">
            <a:off x="11227551" y="-3836736"/>
            <a:ext cx="5179684" cy="14608568"/>
            <a:chOff x="8420663" y="-3053227"/>
            <a:chExt cx="3884763" cy="10956426"/>
          </a:xfrm>
        </p:grpSpPr>
        <p:sp>
          <p:nvSpPr>
            <p:cNvPr id="219" name="Google Shape;219;p18"/>
            <p:cNvSpPr/>
            <p:nvPr/>
          </p:nvSpPr>
          <p:spPr>
            <a:xfrm rot="2700000" flipH="1">
              <a:off x="9873597" y="-34070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20" name="Google Shape;220;p18"/>
            <p:cNvSpPr/>
            <p:nvPr/>
          </p:nvSpPr>
          <p:spPr>
            <a:xfrm rot="2700000" flipH="1">
              <a:off x="10005659" y="-2099346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21" name="Google Shape;221;p18"/>
            <p:cNvSpPr/>
            <p:nvPr/>
          </p:nvSpPr>
          <p:spPr>
            <a:xfrm rot="8100000" flipH="1">
              <a:off x="10068835" y="38880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222" name="Google Shape;222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44969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9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grpSp>
        <p:nvGrpSpPr>
          <p:cNvPr id="226" name="Google Shape;226;p19"/>
          <p:cNvGrpSpPr/>
          <p:nvPr/>
        </p:nvGrpSpPr>
        <p:grpSpPr>
          <a:xfrm>
            <a:off x="-3508333" y="-3563409"/>
            <a:ext cx="19178933" cy="13603733"/>
            <a:chOff x="-2631250" y="-2672557"/>
            <a:chExt cx="14384200" cy="10202800"/>
          </a:xfrm>
        </p:grpSpPr>
        <p:sp>
          <p:nvSpPr>
            <p:cNvPr id="227" name="Google Shape;227;p19"/>
            <p:cNvSpPr/>
            <p:nvPr/>
          </p:nvSpPr>
          <p:spPr>
            <a:xfrm rot="8100212">
              <a:off x="7868011" y="40161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28" name="Google Shape;228;p19"/>
            <p:cNvSpPr/>
            <p:nvPr/>
          </p:nvSpPr>
          <p:spPr>
            <a:xfrm rot="8100212">
              <a:off x="-2181789" y="-185254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229" name="Google Shape;229;p19"/>
          <p:cNvGrpSpPr/>
          <p:nvPr/>
        </p:nvGrpSpPr>
        <p:grpSpPr>
          <a:xfrm>
            <a:off x="9950100" y="-1215569"/>
            <a:ext cx="6300368" cy="12075900"/>
            <a:chOff x="7462575" y="-911677"/>
            <a:chExt cx="4725276" cy="9056925"/>
          </a:xfrm>
        </p:grpSpPr>
        <p:sp>
          <p:nvSpPr>
            <p:cNvPr id="230" name="Google Shape;230;p19"/>
            <p:cNvSpPr/>
            <p:nvPr/>
          </p:nvSpPr>
          <p:spPr>
            <a:xfrm rot="8100000">
              <a:off x="8953347" y="-13568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31" name="Google Shape;231;p19"/>
            <p:cNvSpPr/>
            <p:nvPr/>
          </p:nvSpPr>
          <p:spPr>
            <a:xfrm rot="8100000">
              <a:off x="9888085" y="275613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32" name="Google Shape;232;p19"/>
            <p:cNvSpPr/>
            <p:nvPr/>
          </p:nvSpPr>
          <p:spPr>
            <a:xfrm rot="8100000">
              <a:off x="10017272" y="4130104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84192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0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0"/>
          <p:cNvSpPr txBox="1"/>
          <p:nvPr/>
        </p:nvSpPr>
        <p:spPr>
          <a:xfrm>
            <a:off x="950967" y="4662533"/>
            <a:ext cx="5259200" cy="9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CREDITS:</a:t>
            </a:r>
            <a:r>
              <a:rPr lang="en"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 This presentation template was created by </a:t>
            </a:r>
            <a:r>
              <a:rPr lang="en" sz="1600" b="1" u="sng">
                <a:solidFill>
                  <a:schemeClr val="hlink"/>
                </a:solidFill>
                <a:latin typeface="Actor"/>
                <a:ea typeface="Actor"/>
                <a:cs typeface="Actor"/>
                <a:sym typeface="Actor"/>
                <a:hlinkClick r:id="rId3"/>
              </a:rPr>
              <a:t>Slidesgo</a:t>
            </a:r>
            <a:r>
              <a:rPr lang="en"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, and includes icons by </a:t>
            </a:r>
            <a:r>
              <a:rPr lang="en" sz="1600" b="1" u="sng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, and infographics &amp; images by </a:t>
            </a:r>
            <a:r>
              <a:rPr lang="en" sz="1600" b="1" u="sng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u="sng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 </a:t>
            </a:r>
            <a:endParaRPr sz="1600" b="1" u="sng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236" name="Google Shape;236;p20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5259200" cy="1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37" name="Google Shape;237;p20"/>
          <p:cNvSpPr txBox="1">
            <a:spLocks noGrp="1"/>
          </p:cNvSpPr>
          <p:nvPr>
            <p:ph type="subTitle" idx="1"/>
          </p:nvPr>
        </p:nvSpPr>
        <p:spPr>
          <a:xfrm>
            <a:off x="950967" y="2271233"/>
            <a:ext cx="5259200" cy="1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grpSp>
        <p:nvGrpSpPr>
          <p:cNvPr id="238" name="Google Shape;238;p20"/>
          <p:cNvGrpSpPr/>
          <p:nvPr/>
        </p:nvGrpSpPr>
        <p:grpSpPr>
          <a:xfrm>
            <a:off x="9396666" y="-2629076"/>
            <a:ext cx="6618067" cy="12016600"/>
            <a:chOff x="7203175" y="-1971807"/>
            <a:chExt cx="4963550" cy="9012450"/>
          </a:xfrm>
        </p:grpSpPr>
        <p:sp>
          <p:nvSpPr>
            <p:cNvPr id="239" name="Google Shape;239;p20"/>
            <p:cNvSpPr/>
            <p:nvPr/>
          </p:nvSpPr>
          <p:spPr>
            <a:xfrm rot="8100212">
              <a:off x="7652636" y="35265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40" name="Google Shape;240;p20"/>
            <p:cNvSpPr/>
            <p:nvPr/>
          </p:nvSpPr>
          <p:spPr>
            <a:xfrm rot="8100212">
              <a:off x="8281786" y="-115179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241" name="Google Shape;241;p20"/>
          <p:cNvGrpSpPr/>
          <p:nvPr/>
        </p:nvGrpSpPr>
        <p:grpSpPr>
          <a:xfrm>
            <a:off x="5726034" y="-2629070"/>
            <a:ext cx="10080268" cy="11703035"/>
            <a:chOff x="4294525" y="-1971802"/>
            <a:chExt cx="7560201" cy="8777276"/>
          </a:xfrm>
        </p:grpSpPr>
        <p:sp>
          <p:nvSpPr>
            <p:cNvPr id="242" name="Google Shape;242;p20"/>
            <p:cNvSpPr/>
            <p:nvPr/>
          </p:nvSpPr>
          <p:spPr>
            <a:xfrm rot="8100000">
              <a:off x="7552397" y="-241694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43" name="Google Shape;243;p20"/>
            <p:cNvSpPr/>
            <p:nvPr/>
          </p:nvSpPr>
          <p:spPr>
            <a:xfrm rot="8100000">
              <a:off x="9554960" y="26989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44" name="Google Shape;244;p20"/>
            <p:cNvSpPr/>
            <p:nvPr/>
          </p:nvSpPr>
          <p:spPr>
            <a:xfrm rot="8100000">
              <a:off x="7917872" y="27903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45" name="Google Shape;245;p20"/>
            <p:cNvSpPr/>
            <p:nvPr/>
          </p:nvSpPr>
          <p:spPr>
            <a:xfrm rot="8100000">
              <a:off x="5785297" y="-234249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1214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1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8" name="Google Shape;248;p21"/>
          <p:cNvGrpSpPr/>
          <p:nvPr/>
        </p:nvGrpSpPr>
        <p:grpSpPr>
          <a:xfrm>
            <a:off x="9916267" y="-3063594"/>
            <a:ext cx="5974567" cy="12828467"/>
            <a:chOff x="7437200" y="-2297695"/>
            <a:chExt cx="4480925" cy="9621350"/>
          </a:xfrm>
        </p:grpSpPr>
        <p:sp>
          <p:nvSpPr>
            <p:cNvPr id="249" name="Google Shape;249;p21"/>
            <p:cNvSpPr/>
            <p:nvPr/>
          </p:nvSpPr>
          <p:spPr>
            <a:xfrm rot="2699788" flipH="1">
              <a:off x="7886661" y="-1477683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50" name="Google Shape;250;p21"/>
            <p:cNvSpPr/>
            <p:nvPr/>
          </p:nvSpPr>
          <p:spPr>
            <a:xfrm rot="-2700212" flipH="1">
              <a:off x="8033336" y="3809417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251" name="Google Shape;251;p21"/>
          <p:cNvGrpSpPr/>
          <p:nvPr/>
        </p:nvGrpSpPr>
        <p:grpSpPr>
          <a:xfrm rot="10800000" flipH="1">
            <a:off x="11227551" y="-3836736"/>
            <a:ext cx="5179684" cy="14608568"/>
            <a:chOff x="8420663" y="-3053227"/>
            <a:chExt cx="3884763" cy="10956426"/>
          </a:xfrm>
        </p:grpSpPr>
        <p:sp>
          <p:nvSpPr>
            <p:cNvPr id="252" name="Google Shape;252;p21"/>
            <p:cNvSpPr/>
            <p:nvPr/>
          </p:nvSpPr>
          <p:spPr>
            <a:xfrm rot="2700000" flipH="1">
              <a:off x="9873597" y="-34070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53" name="Google Shape;253;p21"/>
            <p:cNvSpPr/>
            <p:nvPr/>
          </p:nvSpPr>
          <p:spPr>
            <a:xfrm rot="2700000" flipH="1">
              <a:off x="10005659" y="-2099346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54" name="Google Shape;254;p21"/>
            <p:cNvSpPr/>
            <p:nvPr/>
          </p:nvSpPr>
          <p:spPr>
            <a:xfrm rot="8100000" flipH="1">
              <a:off x="10068835" y="38880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06014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2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7" name="Google Shape;257;p22"/>
          <p:cNvGrpSpPr/>
          <p:nvPr/>
        </p:nvGrpSpPr>
        <p:grpSpPr>
          <a:xfrm rot="10800000" flipH="1">
            <a:off x="-4028333" y="-2671526"/>
            <a:ext cx="20629633" cy="11773684"/>
            <a:chOff x="-3021250" y="-1996270"/>
            <a:chExt cx="15472225" cy="8830263"/>
          </a:xfrm>
        </p:grpSpPr>
        <p:sp>
          <p:nvSpPr>
            <p:cNvPr id="258" name="Google Shape;258;p22"/>
            <p:cNvSpPr/>
            <p:nvPr/>
          </p:nvSpPr>
          <p:spPr>
            <a:xfrm rot="-2699788">
              <a:off x="-1577264" y="-1176259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59" name="Google Shape;259;p22"/>
            <p:cNvSpPr/>
            <p:nvPr/>
          </p:nvSpPr>
          <p:spPr>
            <a:xfrm rot="-2699788">
              <a:off x="-2571789" y="297911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0" name="Google Shape;260;p22"/>
            <p:cNvSpPr/>
            <p:nvPr/>
          </p:nvSpPr>
          <p:spPr>
            <a:xfrm rot="8100212">
              <a:off x="7584961" y="3319904"/>
              <a:ext cx="3435478" cy="2694077"/>
            </a:xfrm>
            <a:prstGeom prst="rect">
              <a:avLst/>
            </a:prstGeom>
            <a:solidFill>
              <a:srgbClr val="D8A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1" name="Google Shape;261;p22"/>
            <p:cNvSpPr/>
            <p:nvPr/>
          </p:nvSpPr>
          <p:spPr>
            <a:xfrm rot="8100212">
              <a:off x="8566036" y="-80754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262" name="Google Shape;262;p22"/>
          <p:cNvGrpSpPr/>
          <p:nvPr/>
        </p:nvGrpSpPr>
        <p:grpSpPr>
          <a:xfrm rot="10800000" flipH="1">
            <a:off x="-4118233" y="-3383636"/>
            <a:ext cx="20457468" cy="13207735"/>
            <a:chOff x="-3088675" y="-2537727"/>
            <a:chExt cx="15343101" cy="9905801"/>
          </a:xfrm>
        </p:grpSpPr>
        <p:sp>
          <p:nvSpPr>
            <p:cNvPr id="263" name="Google Shape;263;p22"/>
            <p:cNvSpPr/>
            <p:nvPr/>
          </p:nvSpPr>
          <p:spPr>
            <a:xfrm rot="-2700000">
              <a:off x="7909" y="-28915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4" name="Google Shape;264;p22"/>
            <p:cNvSpPr/>
            <p:nvPr/>
          </p:nvSpPr>
          <p:spPr>
            <a:xfrm rot="-2700000">
              <a:off x="-1635741" y="-28238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5" name="Google Shape;265;p22"/>
            <p:cNvSpPr/>
            <p:nvPr/>
          </p:nvSpPr>
          <p:spPr>
            <a:xfrm rot="-2700000">
              <a:off x="-210502" y="17139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6" name="Google Shape;266;p22"/>
            <p:cNvSpPr/>
            <p:nvPr/>
          </p:nvSpPr>
          <p:spPr>
            <a:xfrm rot="8100000">
              <a:off x="8289410" y="32615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7" name="Google Shape;267;p22"/>
            <p:cNvSpPr/>
            <p:nvPr/>
          </p:nvSpPr>
          <p:spPr>
            <a:xfrm rot="8100000">
              <a:off x="9954660" y="310950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8" name="Google Shape;268;p22"/>
            <p:cNvSpPr/>
            <p:nvPr/>
          </p:nvSpPr>
          <p:spPr>
            <a:xfrm rot="8100000">
              <a:off x="9093047" y="-13365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ctor"/>
                <a:ea typeface="Actor"/>
                <a:cs typeface="Actor"/>
                <a:sym typeface="Acto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6803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117AE1-2C53-2C09-9D2B-72B312EAA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D905BD-4B50-FF04-9068-CC8AC695A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458376E-70EF-93F6-8400-4652D0099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A7C5-1272-430A-A190-8E5F8AF2FBDF}" type="datetimeFigureOut">
              <a:rPr lang="hu-HU" smtClean="0"/>
              <a:t>2026. 02. 24.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7B87C69-9414-A99B-1C6D-918809604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D620312-16F5-FA26-9F59-AF2989C11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7A8F-3C19-451D-8315-01B4570DAD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8378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7653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5"/>
          <p:cNvSpPr txBox="1">
            <a:spLocks noGrp="1"/>
          </p:cNvSpPr>
          <p:nvPr>
            <p:ph type="title"/>
          </p:nvPr>
        </p:nvSpPr>
        <p:spPr>
          <a:xfrm>
            <a:off x="964600" y="681367"/>
            <a:ext cx="102628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305970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0;p2"/>
          <p:cNvGrpSpPr/>
          <p:nvPr/>
        </p:nvGrpSpPr>
        <p:grpSpPr>
          <a:xfrm>
            <a:off x="-4028333" y="-2661693"/>
            <a:ext cx="20629633" cy="11773684"/>
            <a:chOff x="-3021250" y="-1996270"/>
            <a:chExt cx="15472225" cy="8830263"/>
          </a:xfrm>
        </p:grpSpPr>
        <p:sp>
          <p:nvSpPr>
            <p:cNvPr id="11" name="Google Shape;11;p2"/>
            <p:cNvSpPr/>
            <p:nvPr/>
          </p:nvSpPr>
          <p:spPr>
            <a:xfrm rot="-2699788">
              <a:off x="-1577264" y="-1176259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rot="-2699788">
              <a:off x="-2571789" y="297911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8100212">
              <a:off x="7584961" y="3319904"/>
              <a:ext cx="3435478" cy="2694077"/>
            </a:xfrm>
            <a:prstGeom prst="rect">
              <a:avLst/>
            </a:prstGeom>
            <a:solidFill>
              <a:srgbClr val="D8A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8100212">
              <a:off x="8566036" y="-80754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-4118233" y="-3383636"/>
            <a:ext cx="20457468" cy="13207735"/>
            <a:chOff x="-3088675" y="-2537727"/>
            <a:chExt cx="15343101" cy="9905801"/>
          </a:xfrm>
        </p:grpSpPr>
        <p:sp>
          <p:nvSpPr>
            <p:cNvPr id="16" name="Google Shape;16;p2"/>
            <p:cNvSpPr/>
            <p:nvPr/>
          </p:nvSpPr>
          <p:spPr>
            <a:xfrm rot="-2700000">
              <a:off x="7909" y="-28915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rot="-2700000">
              <a:off x="-1635741" y="-28238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rot="-2700000">
              <a:off x="-210502" y="17139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rot="8100000">
              <a:off x="8289410" y="32615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rot="8100000">
              <a:off x="9954660" y="310950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rot="8100000">
              <a:off x="9093047" y="-13365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1083000" y="2472500"/>
            <a:ext cx="10026000" cy="171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3076900" y="4186096"/>
            <a:ext cx="6038400" cy="6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42767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3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/>
          <p:nvPr/>
        </p:nvSpPr>
        <p:spPr>
          <a:xfrm rot="8100212">
            <a:off x="9950482" y="3755339"/>
            <a:ext cx="4580637" cy="3592103"/>
          </a:xfrm>
          <a:prstGeom prst="roundRect">
            <a:avLst>
              <a:gd name="adj" fmla="val 1019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27" name="Google Shape;27;p3"/>
          <p:cNvGrpSpPr/>
          <p:nvPr/>
        </p:nvGrpSpPr>
        <p:grpSpPr>
          <a:xfrm>
            <a:off x="8781434" y="230731"/>
            <a:ext cx="7071465" cy="7969101"/>
            <a:chOff x="6586075" y="173048"/>
            <a:chExt cx="5303599" cy="5976826"/>
          </a:xfrm>
        </p:grpSpPr>
        <p:sp>
          <p:nvSpPr>
            <p:cNvPr id="28" name="Google Shape;28;p3"/>
            <p:cNvSpPr/>
            <p:nvPr/>
          </p:nvSpPr>
          <p:spPr>
            <a:xfrm rot="8100000">
              <a:off x="8039010" y="20433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 rot="8100000">
              <a:off x="9501235" y="175595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 rot="8100000">
              <a:off x="9810447" y="-27209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31" name="Google Shape;31;p3"/>
          <p:cNvSpPr txBox="1">
            <a:spLocks noGrp="1"/>
          </p:cNvSpPr>
          <p:nvPr>
            <p:ph type="title"/>
          </p:nvPr>
        </p:nvSpPr>
        <p:spPr>
          <a:xfrm>
            <a:off x="950967" y="2596600"/>
            <a:ext cx="6756800" cy="201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1375400"/>
            <a:ext cx="2202800" cy="122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1"/>
          </p:nvPr>
        </p:nvSpPr>
        <p:spPr>
          <a:xfrm>
            <a:off x="950967" y="4611800"/>
            <a:ext cx="6756800" cy="8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968225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" name="Google Shape;36;p4"/>
          <p:cNvGrpSpPr/>
          <p:nvPr/>
        </p:nvGrpSpPr>
        <p:grpSpPr>
          <a:xfrm flipH="1">
            <a:off x="-2845933" y="-2625042"/>
            <a:ext cx="19348133" cy="13079567"/>
            <a:chOff x="-3715600" y="-1968782"/>
            <a:chExt cx="14511100" cy="9809675"/>
          </a:xfrm>
        </p:grpSpPr>
        <p:sp>
          <p:nvSpPr>
            <p:cNvPr id="37" name="Google Shape;37;p4"/>
            <p:cNvSpPr/>
            <p:nvPr/>
          </p:nvSpPr>
          <p:spPr>
            <a:xfrm rot="8099788" flipH="1">
              <a:off x="6910711" y="43266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 rot="-8100212" flipH="1">
              <a:off x="-3266139" y="-1148771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39" name="Google Shape;39;p4"/>
          <p:cNvGrpSpPr/>
          <p:nvPr/>
        </p:nvGrpSpPr>
        <p:grpSpPr>
          <a:xfrm>
            <a:off x="10399600" y="4058098"/>
            <a:ext cx="5268032" cy="6651601"/>
            <a:chOff x="8180700" y="3043573"/>
            <a:chExt cx="3951024" cy="4988701"/>
          </a:xfrm>
        </p:grpSpPr>
        <p:sp>
          <p:nvSpPr>
            <p:cNvPr id="40" name="Google Shape;40;p4"/>
            <p:cNvSpPr/>
            <p:nvPr/>
          </p:nvSpPr>
          <p:spPr>
            <a:xfrm rot="8100000">
              <a:off x="9633635" y="39257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 rot="8100000">
              <a:off x="10052497" y="25984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42" name="Google Shape;42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body" idx="1"/>
          </p:nvPr>
        </p:nvSpPr>
        <p:spPr>
          <a:xfrm>
            <a:off x="960000" y="162100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2114058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5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" name="Google Shape;46;p5"/>
          <p:cNvGrpSpPr/>
          <p:nvPr/>
        </p:nvGrpSpPr>
        <p:grpSpPr>
          <a:xfrm>
            <a:off x="-2947533" y="-2629076"/>
            <a:ext cx="19246533" cy="13083600"/>
            <a:chOff x="-2210650" y="-1971807"/>
            <a:chExt cx="14434900" cy="9812700"/>
          </a:xfrm>
        </p:grpSpPr>
        <p:sp>
          <p:nvSpPr>
            <p:cNvPr id="47" name="Google Shape;47;p5"/>
            <p:cNvSpPr/>
            <p:nvPr/>
          </p:nvSpPr>
          <p:spPr>
            <a:xfrm rot="-8099788">
              <a:off x="-1761339" y="43266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48" name="Google Shape;48;p5"/>
            <p:cNvSpPr/>
            <p:nvPr/>
          </p:nvSpPr>
          <p:spPr>
            <a:xfrm rot="8100212">
              <a:off x="8339311" y="-115179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49" name="Google Shape;49;p5"/>
          <p:cNvGrpSpPr/>
          <p:nvPr/>
        </p:nvGrpSpPr>
        <p:grpSpPr>
          <a:xfrm>
            <a:off x="-167781" y="-3814042"/>
            <a:ext cx="16343415" cy="14523741"/>
            <a:chOff x="-125836" y="-2860532"/>
            <a:chExt cx="12257561" cy="10892806"/>
          </a:xfrm>
        </p:grpSpPr>
        <p:sp>
          <p:nvSpPr>
            <p:cNvPr id="50" name="Google Shape;50;p5"/>
            <p:cNvSpPr/>
            <p:nvPr/>
          </p:nvSpPr>
          <p:spPr>
            <a:xfrm rot="8100000">
              <a:off x="7225122" y="-29974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51" name="Google Shape;51;p5"/>
            <p:cNvSpPr/>
            <p:nvPr/>
          </p:nvSpPr>
          <p:spPr>
            <a:xfrm rot="8100000">
              <a:off x="9633635" y="39257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52" name="Google Shape;52;p5"/>
            <p:cNvSpPr/>
            <p:nvPr/>
          </p:nvSpPr>
          <p:spPr>
            <a:xfrm rot="-8100000">
              <a:off x="1364937" y="-330567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 rot="8100000">
              <a:off x="10052497" y="25984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54" name="Google Shape;54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ubTitle" idx="1"/>
          </p:nvPr>
        </p:nvSpPr>
        <p:spPr>
          <a:xfrm>
            <a:off x="6740379" y="39871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subTitle" idx="2"/>
          </p:nvPr>
        </p:nvSpPr>
        <p:spPr>
          <a:xfrm>
            <a:off x="2111067" y="39871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ubTitle" idx="3"/>
          </p:nvPr>
        </p:nvSpPr>
        <p:spPr>
          <a:xfrm>
            <a:off x="6740367" y="3325167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4"/>
          </p:nvPr>
        </p:nvSpPr>
        <p:spPr>
          <a:xfrm>
            <a:off x="2110767" y="3325167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bhaya Libre"/>
              <a:buNone/>
              <a:defRPr sz="3200" b="1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099370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6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6"/>
          <p:cNvSpPr/>
          <p:nvPr/>
        </p:nvSpPr>
        <p:spPr>
          <a:xfrm rot="8100000">
            <a:off x="12945230" y="-660562"/>
            <a:ext cx="784605" cy="5947051"/>
          </a:xfrm>
          <a:prstGeom prst="roundRect">
            <a:avLst>
              <a:gd name="adj" fmla="val 1921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62" name="Google Shape;62;p6"/>
          <p:cNvGrpSpPr/>
          <p:nvPr/>
        </p:nvGrpSpPr>
        <p:grpSpPr>
          <a:xfrm>
            <a:off x="-1662332" y="3249257"/>
            <a:ext cx="18570432" cy="5778800"/>
            <a:chOff x="-1246749" y="2436943"/>
            <a:chExt cx="13927824" cy="4334100"/>
          </a:xfrm>
        </p:grpSpPr>
        <p:sp>
          <p:nvSpPr>
            <p:cNvPr id="63" name="Google Shape;63;p6"/>
            <p:cNvSpPr/>
            <p:nvPr/>
          </p:nvSpPr>
          <p:spPr>
            <a:xfrm rot="-2700000">
              <a:off x="-485926" y="3885436"/>
              <a:ext cx="1308855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64" name="Google Shape;64;p6"/>
            <p:cNvSpPr/>
            <p:nvPr/>
          </p:nvSpPr>
          <p:spPr>
            <a:xfrm rot="8100212">
              <a:off x="8796136" y="3256954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208098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7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" name="Google Shape;68;p7"/>
          <p:cNvGrpSpPr/>
          <p:nvPr/>
        </p:nvGrpSpPr>
        <p:grpSpPr>
          <a:xfrm>
            <a:off x="0" y="-1574602"/>
            <a:ext cx="15604099" cy="12323135"/>
            <a:chOff x="0" y="-1180952"/>
            <a:chExt cx="11703074" cy="9242351"/>
          </a:xfrm>
        </p:grpSpPr>
        <p:sp>
          <p:nvSpPr>
            <p:cNvPr id="69" name="Google Shape;69;p7"/>
            <p:cNvSpPr/>
            <p:nvPr/>
          </p:nvSpPr>
          <p:spPr>
            <a:xfrm rot="-2700000">
              <a:off x="8007359" y="-1534746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70" name="Google Shape;70;p7"/>
            <p:cNvSpPr/>
            <p:nvPr/>
          </p:nvSpPr>
          <p:spPr>
            <a:xfrm rot="-2700000">
              <a:off x="9403309" y="3532404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71" name="Google Shape;71;p7"/>
            <p:cNvSpPr/>
            <p:nvPr/>
          </p:nvSpPr>
          <p:spPr>
            <a:xfrm rot="-2700000">
              <a:off x="1490773" y="40462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72" name="Google Shape;72;p7"/>
          <p:cNvSpPr/>
          <p:nvPr/>
        </p:nvSpPr>
        <p:spPr>
          <a:xfrm rot="-2699788">
            <a:off x="9636782" y="4784355"/>
            <a:ext cx="4580637" cy="3592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73" name="Google Shape;73;p7"/>
          <p:cNvSpPr txBox="1">
            <a:spLocks noGrp="1"/>
          </p:cNvSpPr>
          <p:nvPr>
            <p:ph type="title"/>
          </p:nvPr>
        </p:nvSpPr>
        <p:spPr>
          <a:xfrm>
            <a:off x="960000" y="869484"/>
            <a:ext cx="5225200" cy="8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subTitle" idx="1"/>
          </p:nvPr>
        </p:nvSpPr>
        <p:spPr>
          <a:xfrm>
            <a:off x="960000" y="1726517"/>
            <a:ext cx="5547600" cy="42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75" name="Google Shape;75;p7"/>
          <p:cNvSpPr>
            <a:spLocks noGrp="1"/>
          </p:cNvSpPr>
          <p:nvPr>
            <p:ph type="pic" idx="2"/>
          </p:nvPr>
        </p:nvSpPr>
        <p:spPr>
          <a:xfrm>
            <a:off x="6903033" y="904400"/>
            <a:ext cx="4338000" cy="5049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257277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8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8"/>
          <p:cNvGrpSpPr/>
          <p:nvPr/>
        </p:nvGrpSpPr>
        <p:grpSpPr>
          <a:xfrm>
            <a:off x="-2115533" y="-3131609"/>
            <a:ext cx="17348333" cy="12849333"/>
            <a:chOff x="-1586650" y="-2348707"/>
            <a:chExt cx="13011250" cy="9637000"/>
          </a:xfrm>
        </p:grpSpPr>
        <p:sp>
          <p:nvSpPr>
            <p:cNvPr id="79" name="Google Shape;79;p8"/>
            <p:cNvSpPr/>
            <p:nvPr/>
          </p:nvSpPr>
          <p:spPr>
            <a:xfrm rot="8100212">
              <a:off x="7539661" y="3774204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0" name="Google Shape;80;p8"/>
            <p:cNvSpPr/>
            <p:nvPr/>
          </p:nvSpPr>
          <p:spPr>
            <a:xfrm rot="8100212">
              <a:off x="-1137189" y="-152869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81" name="Google Shape;81;p8"/>
          <p:cNvGrpSpPr/>
          <p:nvPr/>
        </p:nvGrpSpPr>
        <p:grpSpPr>
          <a:xfrm rot="10800000">
            <a:off x="-3865566" y="-3356236"/>
            <a:ext cx="20457468" cy="13487135"/>
            <a:chOff x="-3088675" y="-2537727"/>
            <a:chExt cx="15343101" cy="10115351"/>
          </a:xfrm>
        </p:grpSpPr>
        <p:sp>
          <p:nvSpPr>
            <p:cNvPr id="82" name="Google Shape;82;p8"/>
            <p:cNvSpPr/>
            <p:nvPr/>
          </p:nvSpPr>
          <p:spPr>
            <a:xfrm rot="-2700000">
              <a:off x="7909" y="-28915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3" name="Google Shape;83;p8"/>
            <p:cNvSpPr/>
            <p:nvPr/>
          </p:nvSpPr>
          <p:spPr>
            <a:xfrm rot="-2700000">
              <a:off x="-1635741" y="-28238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4" name="Google Shape;84;p8"/>
            <p:cNvSpPr/>
            <p:nvPr/>
          </p:nvSpPr>
          <p:spPr>
            <a:xfrm rot="-2700000">
              <a:off x="-210502" y="17139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5" name="Google Shape;85;p8"/>
            <p:cNvSpPr/>
            <p:nvPr/>
          </p:nvSpPr>
          <p:spPr>
            <a:xfrm rot="8100000">
              <a:off x="8537060" y="347113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6" name="Google Shape;86;p8"/>
            <p:cNvSpPr/>
            <p:nvPr/>
          </p:nvSpPr>
          <p:spPr>
            <a:xfrm rot="8100000">
              <a:off x="9954660" y="310950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 rot="8100000">
              <a:off x="9093047" y="-13365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88" name="Google Shape;88;p8"/>
          <p:cNvSpPr txBox="1">
            <a:spLocks noGrp="1"/>
          </p:cNvSpPr>
          <p:nvPr>
            <p:ph type="title"/>
          </p:nvPr>
        </p:nvSpPr>
        <p:spPr>
          <a:xfrm>
            <a:off x="1874800" y="1755200"/>
            <a:ext cx="8442400" cy="33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720079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9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9"/>
          <p:cNvGrpSpPr/>
          <p:nvPr/>
        </p:nvGrpSpPr>
        <p:grpSpPr>
          <a:xfrm rot="10800000" flipH="1">
            <a:off x="-4028333" y="-2671526"/>
            <a:ext cx="20629633" cy="11773684"/>
            <a:chOff x="-3021250" y="-1996270"/>
            <a:chExt cx="15472225" cy="8830263"/>
          </a:xfrm>
        </p:grpSpPr>
        <p:sp>
          <p:nvSpPr>
            <p:cNvPr id="92" name="Google Shape;92;p9"/>
            <p:cNvSpPr/>
            <p:nvPr/>
          </p:nvSpPr>
          <p:spPr>
            <a:xfrm rot="-2699788">
              <a:off x="-1577264" y="-1176259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93" name="Google Shape;93;p9"/>
            <p:cNvSpPr/>
            <p:nvPr/>
          </p:nvSpPr>
          <p:spPr>
            <a:xfrm rot="-2699788">
              <a:off x="-2571789" y="297911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 rot="8100212">
              <a:off x="7584961" y="3319904"/>
              <a:ext cx="3435478" cy="2694077"/>
            </a:xfrm>
            <a:prstGeom prst="rect">
              <a:avLst/>
            </a:prstGeom>
            <a:solidFill>
              <a:srgbClr val="D8A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 rot="8100212">
              <a:off x="8566036" y="-80754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96" name="Google Shape;96;p9"/>
          <p:cNvGrpSpPr/>
          <p:nvPr/>
        </p:nvGrpSpPr>
        <p:grpSpPr>
          <a:xfrm rot="10800000" flipH="1">
            <a:off x="-4118233" y="-3383636"/>
            <a:ext cx="20457468" cy="13207735"/>
            <a:chOff x="-3088675" y="-2537727"/>
            <a:chExt cx="15343101" cy="9905801"/>
          </a:xfrm>
        </p:grpSpPr>
        <p:sp>
          <p:nvSpPr>
            <p:cNvPr id="97" name="Google Shape;97;p9"/>
            <p:cNvSpPr/>
            <p:nvPr/>
          </p:nvSpPr>
          <p:spPr>
            <a:xfrm rot="-2700000">
              <a:off x="7909" y="-28915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98" name="Google Shape;98;p9"/>
            <p:cNvSpPr/>
            <p:nvPr/>
          </p:nvSpPr>
          <p:spPr>
            <a:xfrm rot="-2700000">
              <a:off x="-1635741" y="-28238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99" name="Google Shape;99;p9"/>
            <p:cNvSpPr/>
            <p:nvPr/>
          </p:nvSpPr>
          <p:spPr>
            <a:xfrm rot="-2700000">
              <a:off x="-210502" y="17139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 rot="8100000">
              <a:off x="8289410" y="32615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01" name="Google Shape;101;p9"/>
            <p:cNvSpPr/>
            <p:nvPr/>
          </p:nvSpPr>
          <p:spPr>
            <a:xfrm rot="8100000">
              <a:off x="9954660" y="310950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02" name="Google Shape;102;p9"/>
            <p:cNvSpPr/>
            <p:nvPr/>
          </p:nvSpPr>
          <p:spPr>
            <a:xfrm rot="8100000">
              <a:off x="9093047" y="-13365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03" name="Google Shape;103;p9"/>
          <p:cNvSpPr txBox="1">
            <a:spLocks noGrp="1"/>
          </p:cNvSpPr>
          <p:nvPr>
            <p:ph type="title"/>
          </p:nvPr>
        </p:nvSpPr>
        <p:spPr>
          <a:xfrm>
            <a:off x="2847400" y="2207317"/>
            <a:ext cx="6497200" cy="1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8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04" name="Google Shape;104;p9"/>
          <p:cNvSpPr txBox="1">
            <a:spLocks noGrp="1"/>
          </p:cNvSpPr>
          <p:nvPr>
            <p:ph type="subTitle" idx="1"/>
          </p:nvPr>
        </p:nvSpPr>
        <p:spPr>
          <a:xfrm>
            <a:off x="2847400" y="37558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727337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"/>
          <p:cNvSpPr>
            <a:spLocks noGrp="1"/>
          </p:cNvSpPr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10"/>
          <p:cNvSpPr txBox="1">
            <a:spLocks noGrp="1"/>
          </p:cNvSpPr>
          <p:nvPr>
            <p:ph type="title"/>
          </p:nvPr>
        </p:nvSpPr>
        <p:spPr>
          <a:xfrm>
            <a:off x="960000" y="5352600"/>
            <a:ext cx="10272000" cy="763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1200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1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11"/>
          <p:cNvGrpSpPr/>
          <p:nvPr/>
        </p:nvGrpSpPr>
        <p:grpSpPr>
          <a:xfrm flipH="1">
            <a:off x="-2803600" y="-3356242"/>
            <a:ext cx="17188267" cy="13226367"/>
            <a:chOff x="-1243750" y="-2517182"/>
            <a:chExt cx="12891200" cy="9919775"/>
          </a:xfrm>
        </p:grpSpPr>
        <p:sp>
          <p:nvSpPr>
            <p:cNvPr id="111" name="Google Shape;111;p11"/>
            <p:cNvSpPr/>
            <p:nvPr/>
          </p:nvSpPr>
          <p:spPr>
            <a:xfrm rot="8100212">
              <a:off x="7762511" y="3888504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2" name="Google Shape;112;p11"/>
            <p:cNvSpPr/>
            <p:nvPr/>
          </p:nvSpPr>
          <p:spPr>
            <a:xfrm rot="8100212">
              <a:off x="-794289" y="-1697171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13" name="Google Shape;113;p11"/>
          <p:cNvGrpSpPr/>
          <p:nvPr/>
        </p:nvGrpSpPr>
        <p:grpSpPr>
          <a:xfrm rot="10800000" flipH="1">
            <a:off x="-3865566" y="-3356236"/>
            <a:ext cx="20000268" cy="13487135"/>
            <a:chOff x="-3088675" y="-2537727"/>
            <a:chExt cx="15000201" cy="10115351"/>
          </a:xfrm>
        </p:grpSpPr>
        <p:sp>
          <p:nvSpPr>
            <p:cNvPr id="114" name="Google Shape;114;p11"/>
            <p:cNvSpPr/>
            <p:nvPr/>
          </p:nvSpPr>
          <p:spPr>
            <a:xfrm rot="-2700000">
              <a:off x="7909" y="-28915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5" name="Google Shape;115;p11"/>
            <p:cNvSpPr/>
            <p:nvPr/>
          </p:nvSpPr>
          <p:spPr>
            <a:xfrm rot="-2700000">
              <a:off x="-1635741" y="-28238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6" name="Google Shape;116;p11"/>
            <p:cNvSpPr/>
            <p:nvPr/>
          </p:nvSpPr>
          <p:spPr>
            <a:xfrm rot="-2700000">
              <a:off x="1542098" y="3471130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7" name="Google Shape;117;p11"/>
            <p:cNvSpPr/>
            <p:nvPr/>
          </p:nvSpPr>
          <p:spPr>
            <a:xfrm rot="8100000">
              <a:off x="8537060" y="347113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 rot="8100000">
              <a:off x="9611760" y="73610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19" name="Google Shape;119;p11"/>
            <p:cNvSpPr/>
            <p:nvPr/>
          </p:nvSpPr>
          <p:spPr>
            <a:xfrm rot="8100000">
              <a:off x="9093047" y="-13365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20" name="Google Shape;120;p11"/>
          <p:cNvSpPr txBox="1">
            <a:spLocks noGrp="1"/>
          </p:cNvSpPr>
          <p:nvPr>
            <p:ph type="title" hasCustomPrompt="1"/>
          </p:nvPr>
        </p:nvSpPr>
        <p:spPr>
          <a:xfrm>
            <a:off x="2975600" y="2034867"/>
            <a:ext cx="6240800" cy="15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21" name="Google Shape;121;p11"/>
          <p:cNvSpPr txBox="1">
            <a:spLocks noGrp="1"/>
          </p:cNvSpPr>
          <p:nvPr>
            <p:ph type="subTitle" idx="1"/>
          </p:nvPr>
        </p:nvSpPr>
        <p:spPr>
          <a:xfrm>
            <a:off x="2975600" y="3549933"/>
            <a:ext cx="6240800" cy="12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155457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47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3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13"/>
          <p:cNvGrpSpPr/>
          <p:nvPr/>
        </p:nvGrpSpPr>
        <p:grpSpPr>
          <a:xfrm>
            <a:off x="9604234" y="-1150409"/>
            <a:ext cx="6988033" cy="10537933"/>
            <a:chOff x="7203175" y="-862807"/>
            <a:chExt cx="5241025" cy="7903450"/>
          </a:xfrm>
        </p:grpSpPr>
        <p:sp>
          <p:nvSpPr>
            <p:cNvPr id="126" name="Google Shape;126;p13"/>
            <p:cNvSpPr/>
            <p:nvPr/>
          </p:nvSpPr>
          <p:spPr>
            <a:xfrm rot="8100212">
              <a:off x="7652636" y="35265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27" name="Google Shape;127;p13"/>
            <p:cNvSpPr/>
            <p:nvPr/>
          </p:nvSpPr>
          <p:spPr>
            <a:xfrm rot="8100212">
              <a:off x="8559261" y="-4279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28" name="Google Shape;128;p13"/>
          <p:cNvGrpSpPr/>
          <p:nvPr/>
        </p:nvGrpSpPr>
        <p:grpSpPr>
          <a:xfrm>
            <a:off x="9950100" y="-1215570"/>
            <a:ext cx="6063768" cy="11256067"/>
            <a:chOff x="7462575" y="-911677"/>
            <a:chExt cx="4547826" cy="8442050"/>
          </a:xfrm>
        </p:grpSpPr>
        <p:sp>
          <p:nvSpPr>
            <p:cNvPr id="129" name="Google Shape;129;p13"/>
            <p:cNvSpPr/>
            <p:nvPr/>
          </p:nvSpPr>
          <p:spPr>
            <a:xfrm rot="8100000">
              <a:off x="8953347" y="-13568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30" name="Google Shape;130;p13"/>
            <p:cNvSpPr/>
            <p:nvPr/>
          </p:nvSpPr>
          <p:spPr>
            <a:xfrm rot="8100000">
              <a:off x="9710635" y="26989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 rot="8100000">
              <a:off x="9210522" y="35152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32" name="Google Shape;132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subTitle" idx="1"/>
          </p:nvPr>
        </p:nvSpPr>
        <p:spPr>
          <a:xfrm>
            <a:off x="1890933" y="1970048"/>
            <a:ext cx="7999200" cy="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2"/>
          </p:nvPr>
        </p:nvSpPr>
        <p:spPr>
          <a:xfrm>
            <a:off x="1890933" y="3166432"/>
            <a:ext cx="7999200" cy="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3"/>
          </p:nvPr>
        </p:nvSpPr>
        <p:spPr>
          <a:xfrm>
            <a:off x="1890933" y="4358031"/>
            <a:ext cx="7999200" cy="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ubTitle" idx="4"/>
          </p:nvPr>
        </p:nvSpPr>
        <p:spPr>
          <a:xfrm>
            <a:off x="1890933" y="5549633"/>
            <a:ext cx="7999200" cy="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title" idx="5" hasCustomPrompt="1"/>
          </p:nvPr>
        </p:nvSpPr>
        <p:spPr>
          <a:xfrm>
            <a:off x="950963" y="1479633"/>
            <a:ext cx="880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8" name="Google Shape;138;p13"/>
          <p:cNvSpPr txBox="1">
            <a:spLocks noGrp="1"/>
          </p:cNvSpPr>
          <p:nvPr>
            <p:ph type="title" idx="6" hasCustomPrompt="1"/>
          </p:nvPr>
        </p:nvSpPr>
        <p:spPr>
          <a:xfrm>
            <a:off x="957857" y="3862828"/>
            <a:ext cx="880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9" name="Google Shape;139;p13"/>
          <p:cNvSpPr txBox="1">
            <a:spLocks noGrp="1"/>
          </p:cNvSpPr>
          <p:nvPr>
            <p:ph type="title" idx="7" hasCustomPrompt="1"/>
          </p:nvPr>
        </p:nvSpPr>
        <p:spPr>
          <a:xfrm>
            <a:off x="950977" y="2671229"/>
            <a:ext cx="880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40" name="Google Shape;140;p13"/>
          <p:cNvSpPr txBox="1">
            <a:spLocks noGrp="1"/>
          </p:cNvSpPr>
          <p:nvPr>
            <p:ph type="title" idx="8" hasCustomPrompt="1"/>
          </p:nvPr>
        </p:nvSpPr>
        <p:spPr>
          <a:xfrm>
            <a:off x="957865" y="5054432"/>
            <a:ext cx="8800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41" name="Google Shape;141;p13"/>
          <p:cNvSpPr txBox="1">
            <a:spLocks noGrp="1"/>
          </p:cNvSpPr>
          <p:nvPr>
            <p:ph type="subTitle" idx="9"/>
          </p:nvPr>
        </p:nvSpPr>
        <p:spPr>
          <a:xfrm>
            <a:off x="1890933" y="1479633"/>
            <a:ext cx="79992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42" name="Google Shape;142;p13"/>
          <p:cNvSpPr txBox="1">
            <a:spLocks noGrp="1"/>
          </p:cNvSpPr>
          <p:nvPr>
            <p:ph type="subTitle" idx="13"/>
          </p:nvPr>
        </p:nvSpPr>
        <p:spPr>
          <a:xfrm>
            <a:off x="1890933" y="2671232"/>
            <a:ext cx="79992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43" name="Google Shape;143;p13"/>
          <p:cNvSpPr txBox="1">
            <a:spLocks noGrp="1"/>
          </p:cNvSpPr>
          <p:nvPr>
            <p:ph type="subTitle" idx="14"/>
          </p:nvPr>
        </p:nvSpPr>
        <p:spPr>
          <a:xfrm>
            <a:off x="1890933" y="3862831"/>
            <a:ext cx="79992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44" name="Google Shape;144;p13"/>
          <p:cNvSpPr txBox="1">
            <a:spLocks noGrp="1"/>
          </p:cNvSpPr>
          <p:nvPr>
            <p:ph type="subTitle" idx="15"/>
          </p:nvPr>
        </p:nvSpPr>
        <p:spPr>
          <a:xfrm>
            <a:off x="1890933" y="5054429"/>
            <a:ext cx="79992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019680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4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" name="Google Shape;147;p14"/>
          <p:cNvGrpSpPr/>
          <p:nvPr/>
        </p:nvGrpSpPr>
        <p:grpSpPr>
          <a:xfrm>
            <a:off x="-2947533" y="-2629076"/>
            <a:ext cx="19246533" cy="13083600"/>
            <a:chOff x="-2210650" y="-1971807"/>
            <a:chExt cx="14434900" cy="9812700"/>
          </a:xfrm>
        </p:grpSpPr>
        <p:sp>
          <p:nvSpPr>
            <p:cNvPr id="148" name="Google Shape;148;p14"/>
            <p:cNvSpPr/>
            <p:nvPr/>
          </p:nvSpPr>
          <p:spPr>
            <a:xfrm rot="-8099788">
              <a:off x="-1761339" y="43266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49" name="Google Shape;149;p14"/>
            <p:cNvSpPr/>
            <p:nvPr/>
          </p:nvSpPr>
          <p:spPr>
            <a:xfrm rot="8100212">
              <a:off x="8339311" y="-115179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50" name="Google Shape;150;p14"/>
          <p:cNvGrpSpPr/>
          <p:nvPr/>
        </p:nvGrpSpPr>
        <p:grpSpPr>
          <a:xfrm>
            <a:off x="-167781" y="-3814042"/>
            <a:ext cx="16343415" cy="14523741"/>
            <a:chOff x="-125836" y="-2860532"/>
            <a:chExt cx="12257561" cy="10892806"/>
          </a:xfrm>
        </p:grpSpPr>
        <p:sp>
          <p:nvSpPr>
            <p:cNvPr id="151" name="Google Shape;151;p14"/>
            <p:cNvSpPr/>
            <p:nvPr/>
          </p:nvSpPr>
          <p:spPr>
            <a:xfrm rot="8100000">
              <a:off x="7225122" y="-29974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52" name="Google Shape;152;p14"/>
            <p:cNvSpPr/>
            <p:nvPr/>
          </p:nvSpPr>
          <p:spPr>
            <a:xfrm rot="8100000">
              <a:off x="9633635" y="39257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53" name="Google Shape;153;p14"/>
            <p:cNvSpPr/>
            <p:nvPr/>
          </p:nvSpPr>
          <p:spPr>
            <a:xfrm rot="-8100000">
              <a:off x="1364937" y="-330567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54" name="Google Shape;154;p14"/>
            <p:cNvSpPr/>
            <p:nvPr/>
          </p:nvSpPr>
          <p:spPr>
            <a:xfrm rot="8100000">
              <a:off x="10052497" y="25984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55" name="Google Shape;155;p1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56" name="Google Shape;156;p14"/>
          <p:cNvSpPr txBox="1">
            <a:spLocks noGrp="1"/>
          </p:cNvSpPr>
          <p:nvPr>
            <p:ph type="subTitle" idx="1"/>
          </p:nvPr>
        </p:nvSpPr>
        <p:spPr>
          <a:xfrm>
            <a:off x="6660788" y="3168900"/>
            <a:ext cx="4246800" cy="25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57" name="Google Shape;157;p14"/>
          <p:cNvSpPr txBox="1">
            <a:spLocks noGrp="1"/>
          </p:cNvSpPr>
          <p:nvPr>
            <p:ph type="subTitle" idx="2"/>
          </p:nvPr>
        </p:nvSpPr>
        <p:spPr>
          <a:xfrm>
            <a:off x="1284400" y="3168900"/>
            <a:ext cx="4246800" cy="25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58" name="Google Shape;158;p14"/>
          <p:cNvSpPr txBox="1">
            <a:spLocks noGrp="1"/>
          </p:cNvSpPr>
          <p:nvPr>
            <p:ph type="subTitle" idx="3"/>
          </p:nvPr>
        </p:nvSpPr>
        <p:spPr>
          <a:xfrm>
            <a:off x="1284400" y="2117100"/>
            <a:ext cx="4246800" cy="115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59" name="Google Shape;159;p14"/>
          <p:cNvSpPr txBox="1">
            <a:spLocks noGrp="1"/>
          </p:cNvSpPr>
          <p:nvPr>
            <p:ph type="subTitle" idx="4"/>
          </p:nvPr>
        </p:nvSpPr>
        <p:spPr>
          <a:xfrm>
            <a:off x="6660792" y="2117100"/>
            <a:ext cx="4246800" cy="115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2455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5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15"/>
          <p:cNvGrpSpPr/>
          <p:nvPr/>
        </p:nvGrpSpPr>
        <p:grpSpPr>
          <a:xfrm>
            <a:off x="-2266099" y="-3169693"/>
            <a:ext cx="19277299" cy="12647225"/>
            <a:chOff x="-1699574" y="-2377270"/>
            <a:chExt cx="14457974" cy="9485419"/>
          </a:xfrm>
        </p:grpSpPr>
        <p:sp>
          <p:nvSpPr>
            <p:cNvPr id="163" name="Google Shape;163;p15"/>
            <p:cNvSpPr/>
            <p:nvPr/>
          </p:nvSpPr>
          <p:spPr>
            <a:xfrm rot="2699788" flipH="1">
              <a:off x="7753311" y="-1557259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64" name="Google Shape;164;p15"/>
            <p:cNvSpPr/>
            <p:nvPr/>
          </p:nvSpPr>
          <p:spPr>
            <a:xfrm rot="2699788" flipH="1">
              <a:off x="8873461" y="325696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65" name="Google Shape;165;p15"/>
            <p:cNvSpPr/>
            <p:nvPr/>
          </p:nvSpPr>
          <p:spPr>
            <a:xfrm rot="-2700000">
              <a:off x="-1030334" y="4124760"/>
              <a:ext cx="1934220" cy="2694077"/>
            </a:xfrm>
            <a:prstGeom prst="roundRect">
              <a:avLst>
                <a:gd name="adj" fmla="val 10196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66" name="Google Shape;166;p15"/>
          <p:cNvGrpSpPr/>
          <p:nvPr/>
        </p:nvGrpSpPr>
        <p:grpSpPr>
          <a:xfrm>
            <a:off x="-3605835" y="-4284269"/>
            <a:ext cx="20266701" cy="14864535"/>
            <a:chOff x="-2704376" y="-3213202"/>
            <a:chExt cx="15200026" cy="11148401"/>
          </a:xfrm>
        </p:grpSpPr>
        <p:sp>
          <p:nvSpPr>
            <p:cNvPr id="167" name="Google Shape;167;p15"/>
            <p:cNvSpPr/>
            <p:nvPr/>
          </p:nvSpPr>
          <p:spPr>
            <a:xfrm rot="2700000" flipH="1">
              <a:off x="9551309" y="-3566996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68" name="Google Shape;168;p15"/>
            <p:cNvSpPr/>
            <p:nvPr/>
          </p:nvSpPr>
          <p:spPr>
            <a:xfrm rot="2700000" flipH="1">
              <a:off x="10195884" y="-214967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69" name="Google Shape;169;p15"/>
            <p:cNvSpPr/>
            <p:nvPr/>
          </p:nvSpPr>
          <p:spPr>
            <a:xfrm rot="2700000" flipH="1">
              <a:off x="9680497" y="17139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70" name="Google Shape;170;p15"/>
            <p:cNvSpPr/>
            <p:nvPr/>
          </p:nvSpPr>
          <p:spPr>
            <a:xfrm rot="2700000" flipH="1">
              <a:off x="-1213603" y="39200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71" name="Google Shape;171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72" name="Google Shape;172;p15"/>
          <p:cNvSpPr txBox="1">
            <a:spLocks noGrp="1"/>
          </p:cNvSpPr>
          <p:nvPr>
            <p:ph type="subTitle" idx="1"/>
          </p:nvPr>
        </p:nvSpPr>
        <p:spPr>
          <a:xfrm>
            <a:off x="6308633" y="1941467"/>
            <a:ext cx="4932400" cy="38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73" name="Google Shape;173;p15"/>
          <p:cNvSpPr txBox="1">
            <a:spLocks noGrp="1"/>
          </p:cNvSpPr>
          <p:nvPr>
            <p:ph type="subTitle" idx="2"/>
          </p:nvPr>
        </p:nvSpPr>
        <p:spPr>
          <a:xfrm>
            <a:off x="960000" y="1941467"/>
            <a:ext cx="4932400" cy="38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945369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6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" name="Google Shape;176;p16"/>
          <p:cNvGrpSpPr/>
          <p:nvPr/>
        </p:nvGrpSpPr>
        <p:grpSpPr>
          <a:xfrm>
            <a:off x="-4954133" y="-2625042"/>
            <a:ext cx="19957733" cy="13079567"/>
            <a:chOff x="-3715600" y="-1968782"/>
            <a:chExt cx="14968300" cy="9809675"/>
          </a:xfrm>
        </p:grpSpPr>
        <p:sp>
          <p:nvSpPr>
            <p:cNvPr id="177" name="Google Shape;177;p16"/>
            <p:cNvSpPr/>
            <p:nvPr/>
          </p:nvSpPr>
          <p:spPr>
            <a:xfrm rot="8099788" flipH="1">
              <a:off x="7367911" y="43266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78" name="Google Shape;178;p16"/>
            <p:cNvSpPr/>
            <p:nvPr/>
          </p:nvSpPr>
          <p:spPr>
            <a:xfrm rot="-8100212" flipH="1">
              <a:off x="-3266139" y="-1148771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79" name="Google Shape;179;p16"/>
          <p:cNvGrpSpPr/>
          <p:nvPr/>
        </p:nvGrpSpPr>
        <p:grpSpPr>
          <a:xfrm flipH="1">
            <a:off x="-4119566" y="-3814042"/>
            <a:ext cx="16343415" cy="14523741"/>
            <a:chOff x="-125836" y="-2860532"/>
            <a:chExt cx="12257561" cy="10892806"/>
          </a:xfrm>
        </p:grpSpPr>
        <p:sp>
          <p:nvSpPr>
            <p:cNvPr id="180" name="Google Shape;180;p16"/>
            <p:cNvSpPr/>
            <p:nvPr/>
          </p:nvSpPr>
          <p:spPr>
            <a:xfrm rot="8100000">
              <a:off x="9633635" y="39257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81" name="Google Shape;181;p16"/>
            <p:cNvSpPr/>
            <p:nvPr/>
          </p:nvSpPr>
          <p:spPr>
            <a:xfrm rot="-8100000">
              <a:off x="1364937" y="-330567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82" name="Google Shape;182;p16"/>
            <p:cNvSpPr/>
            <p:nvPr/>
          </p:nvSpPr>
          <p:spPr>
            <a:xfrm rot="8100000">
              <a:off x="10052497" y="25984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84" name="Google Shape;184;p16"/>
          <p:cNvSpPr txBox="1">
            <a:spLocks noGrp="1"/>
          </p:cNvSpPr>
          <p:nvPr>
            <p:ph type="subTitle" idx="1"/>
          </p:nvPr>
        </p:nvSpPr>
        <p:spPr>
          <a:xfrm>
            <a:off x="960133" y="3153767"/>
            <a:ext cx="3072400" cy="24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5" name="Google Shape;185;p16"/>
          <p:cNvSpPr txBox="1">
            <a:spLocks noGrp="1"/>
          </p:cNvSpPr>
          <p:nvPr>
            <p:ph type="subTitle" idx="2"/>
          </p:nvPr>
        </p:nvSpPr>
        <p:spPr>
          <a:xfrm>
            <a:off x="4564384" y="3153767"/>
            <a:ext cx="3072400" cy="24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6" name="Google Shape;186;p16"/>
          <p:cNvSpPr txBox="1">
            <a:spLocks noGrp="1"/>
          </p:cNvSpPr>
          <p:nvPr>
            <p:ph type="subTitle" idx="3"/>
          </p:nvPr>
        </p:nvSpPr>
        <p:spPr>
          <a:xfrm>
            <a:off x="8168611" y="3153767"/>
            <a:ext cx="3072400" cy="24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7" name="Google Shape;187;p16"/>
          <p:cNvSpPr txBox="1">
            <a:spLocks noGrp="1"/>
          </p:cNvSpPr>
          <p:nvPr>
            <p:ph type="subTitle" idx="4"/>
          </p:nvPr>
        </p:nvSpPr>
        <p:spPr>
          <a:xfrm>
            <a:off x="960133" y="2106133"/>
            <a:ext cx="3072400" cy="114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8" name="Google Shape;188;p16"/>
          <p:cNvSpPr txBox="1">
            <a:spLocks noGrp="1"/>
          </p:cNvSpPr>
          <p:nvPr>
            <p:ph type="subTitle" idx="5"/>
          </p:nvPr>
        </p:nvSpPr>
        <p:spPr>
          <a:xfrm>
            <a:off x="4564393" y="2106133"/>
            <a:ext cx="3072400" cy="114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9" name="Google Shape;189;p16"/>
          <p:cNvSpPr txBox="1">
            <a:spLocks noGrp="1"/>
          </p:cNvSpPr>
          <p:nvPr>
            <p:ph type="subTitle" idx="6"/>
          </p:nvPr>
        </p:nvSpPr>
        <p:spPr>
          <a:xfrm>
            <a:off x="8168619" y="2106133"/>
            <a:ext cx="3072400" cy="114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826067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7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2" name="Google Shape;192;p17"/>
          <p:cNvGrpSpPr/>
          <p:nvPr/>
        </p:nvGrpSpPr>
        <p:grpSpPr>
          <a:xfrm>
            <a:off x="-2266099" y="-3169693"/>
            <a:ext cx="17783765" cy="12647225"/>
            <a:chOff x="-1699574" y="-2377270"/>
            <a:chExt cx="13337824" cy="9485419"/>
          </a:xfrm>
        </p:grpSpPr>
        <p:sp>
          <p:nvSpPr>
            <p:cNvPr id="193" name="Google Shape;193;p17"/>
            <p:cNvSpPr/>
            <p:nvPr/>
          </p:nvSpPr>
          <p:spPr>
            <a:xfrm rot="2699788" flipH="1">
              <a:off x="7753311" y="-1557259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94" name="Google Shape;194;p17"/>
            <p:cNvSpPr/>
            <p:nvPr/>
          </p:nvSpPr>
          <p:spPr>
            <a:xfrm rot="-2700000">
              <a:off x="-1030334" y="4124760"/>
              <a:ext cx="1934220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195" name="Google Shape;195;p17"/>
          <p:cNvGrpSpPr/>
          <p:nvPr/>
        </p:nvGrpSpPr>
        <p:grpSpPr>
          <a:xfrm>
            <a:off x="-3605835" y="-4284269"/>
            <a:ext cx="20266701" cy="14864535"/>
            <a:chOff x="-2704376" y="-3213202"/>
            <a:chExt cx="15200026" cy="11148401"/>
          </a:xfrm>
        </p:grpSpPr>
        <p:sp>
          <p:nvSpPr>
            <p:cNvPr id="196" name="Google Shape;196;p17"/>
            <p:cNvSpPr/>
            <p:nvPr/>
          </p:nvSpPr>
          <p:spPr>
            <a:xfrm rot="2700000" flipH="1">
              <a:off x="9551309" y="-3566996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97" name="Google Shape;197;p17"/>
            <p:cNvSpPr/>
            <p:nvPr/>
          </p:nvSpPr>
          <p:spPr>
            <a:xfrm rot="2700000" flipH="1">
              <a:off x="10195884" y="-214967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98" name="Google Shape;198;p17"/>
            <p:cNvSpPr/>
            <p:nvPr/>
          </p:nvSpPr>
          <p:spPr>
            <a:xfrm rot="2700000" flipH="1">
              <a:off x="9921597" y="991680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199" name="Google Shape;199;p17"/>
            <p:cNvSpPr/>
            <p:nvPr/>
          </p:nvSpPr>
          <p:spPr>
            <a:xfrm rot="2700000" flipH="1">
              <a:off x="-1213603" y="39200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200" name="Google Shape;200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01" name="Google Shape;201;p17"/>
          <p:cNvSpPr txBox="1">
            <a:spLocks noGrp="1"/>
          </p:cNvSpPr>
          <p:nvPr>
            <p:ph type="subTitle" idx="1"/>
          </p:nvPr>
        </p:nvSpPr>
        <p:spPr>
          <a:xfrm>
            <a:off x="950967" y="2403799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2" name="Google Shape;202;p17"/>
          <p:cNvSpPr txBox="1">
            <a:spLocks noGrp="1"/>
          </p:cNvSpPr>
          <p:nvPr>
            <p:ph type="subTitle" idx="2"/>
          </p:nvPr>
        </p:nvSpPr>
        <p:spPr>
          <a:xfrm>
            <a:off x="4470839" y="2403799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3" name="Google Shape;203;p17"/>
          <p:cNvSpPr txBox="1">
            <a:spLocks noGrp="1"/>
          </p:cNvSpPr>
          <p:nvPr>
            <p:ph type="subTitle" idx="3"/>
          </p:nvPr>
        </p:nvSpPr>
        <p:spPr>
          <a:xfrm>
            <a:off x="950967" y="4869200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4" name="Google Shape;204;p17"/>
          <p:cNvSpPr txBox="1">
            <a:spLocks noGrp="1"/>
          </p:cNvSpPr>
          <p:nvPr>
            <p:ph type="subTitle" idx="4"/>
          </p:nvPr>
        </p:nvSpPr>
        <p:spPr>
          <a:xfrm>
            <a:off x="4470839" y="4869200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5" name="Google Shape;205;p17"/>
          <p:cNvSpPr txBox="1">
            <a:spLocks noGrp="1"/>
          </p:cNvSpPr>
          <p:nvPr>
            <p:ph type="subTitle" idx="5"/>
          </p:nvPr>
        </p:nvSpPr>
        <p:spPr>
          <a:xfrm>
            <a:off x="7990711" y="2403799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6" name="Google Shape;206;p17"/>
          <p:cNvSpPr txBox="1">
            <a:spLocks noGrp="1"/>
          </p:cNvSpPr>
          <p:nvPr>
            <p:ph type="subTitle" idx="6"/>
          </p:nvPr>
        </p:nvSpPr>
        <p:spPr>
          <a:xfrm>
            <a:off x="7990711" y="4869200"/>
            <a:ext cx="32504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7" name="Google Shape;207;p17"/>
          <p:cNvSpPr txBox="1">
            <a:spLocks noGrp="1"/>
          </p:cNvSpPr>
          <p:nvPr>
            <p:ph type="subTitle" idx="7"/>
          </p:nvPr>
        </p:nvSpPr>
        <p:spPr>
          <a:xfrm>
            <a:off x="952433" y="1858900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8" name="Google Shape;208;p17"/>
          <p:cNvSpPr txBox="1">
            <a:spLocks noGrp="1"/>
          </p:cNvSpPr>
          <p:nvPr>
            <p:ph type="subTitle" idx="8"/>
          </p:nvPr>
        </p:nvSpPr>
        <p:spPr>
          <a:xfrm>
            <a:off x="4472301" y="1858900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9" name="Google Shape;209;p17"/>
          <p:cNvSpPr txBox="1">
            <a:spLocks noGrp="1"/>
          </p:cNvSpPr>
          <p:nvPr>
            <p:ph type="subTitle" idx="9"/>
          </p:nvPr>
        </p:nvSpPr>
        <p:spPr>
          <a:xfrm>
            <a:off x="7992169" y="1858900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10" name="Google Shape;210;p17"/>
          <p:cNvSpPr txBox="1">
            <a:spLocks noGrp="1"/>
          </p:cNvSpPr>
          <p:nvPr>
            <p:ph type="subTitle" idx="13"/>
          </p:nvPr>
        </p:nvSpPr>
        <p:spPr>
          <a:xfrm>
            <a:off x="952433" y="4324468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11" name="Google Shape;211;p17"/>
          <p:cNvSpPr txBox="1">
            <a:spLocks noGrp="1"/>
          </p:cNvSpPr>
          <p:nvPr>
            <p:ph type="subTitle" idx="14"/>
          </p:nvPr>
        </p:nvSpPr>
        <p:spPr>
          <a:xfrm>
            <a:off x="4472301" y="4324468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12" name="Google Shape;212;p17"/>
          <p:cNvSpPr txBox="1">
            <a:spLocks noGrp="1"/>
          </p:cNvSpPr>
          <p:nvPr>
            <p:ph type="subTitle" idx="15"/>
          </p:nvPr>
        </p:nvSpPr>
        <p:spPr>
          <a:xfrm>
            <a:off x="7992169" y="4324468"/>
            <a:ext cx="32472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33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939080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8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5" name="Google Shape;215;p18"/>
          <p:cNvGrpSpPr/>
          <p:nvPr/>
        </p:nvGrpSpPr>
        <p:grpSpPr>
          <a:xfrm>
            <a:off x="9916267" y="-3063594"/>
            <a:ext cx="5974567" cy="12828467"/>
            <a:chOff x="7437200" y="-2297695"/>
            <a:chExt cx="4480925" cy="9621350"/>
          </a:xfrm>
        </p:grpSpPr>
        <p:sp>
          <p:nvSpPr>
            <p:cNvPr id="216" name="Google Shape;216;p18"/>
            <p:cNvSpPr/>
            <p:nvPr/>
          </p:nvSpPr>
          <p:spPr>
            <a:xfrm rot="2699788" flipH="1">
              <a:off x="7886661" y="-1477683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17" name="Google Shape;217;p18"/>
            <p:cNvSpPr/>
            <p:nvPr/>
          </p:nvSpPr>
          <p:spPr>
            <a:xfrm rot="-2700212" flipH="1">
              <a:off x="8033336" y="3809417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218" name="Google Shape;218;p18"/>
          <p:cNvGrpSpPr/>
          <p:nvPr/>
        </p:nvGrpSpPr>
        <p:grpSpPr>
          <a:xfrm rot="10800000" flipH="1">
            <a:off x="11227551" y="-3836736"/>
            <a:ext cx="5179684" cy="14608568"/>
            <a:chOff x="8420663" y="-3053227"/>
            <a:chExt cx="3884763" cy="10956426"/>
          </a:xfrm>
        </p:grpSpPr>
        <p:sp>
          <p:nvSpPr>
            <p:cNvPr id="219" name="Google Shape;219;p18"/>
            <p:cNvSpPr/>
            <p:nvPr/>
          </p:nvSpPr>
          <p:spPr>
            <a:xfrm rot="2700000" flipH="1">
              <a:off x="9873597" y="-34070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20" name="Google Shape;220;p18"/>
            <p:cNvSpPr/>
            <p:nvPr/>
          </p:nvSpPr>
          <p:spPr>
            <a:xfrm rot="2700000" flipH="1">
              <a:off x="10005659" y="-2099346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21" name="Google Shape;221;p18"/>
            <p:cNvSpPr/>
            <p:nvPr/>
          </p:nvSpPr>
          <p:spPr>
            <a:xfrm rot="8100000" flipH="1">
              <a:off x="10068835" y="38880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222" name="Google Shape;222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406718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9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grpSp>
        <p:nvGrpSpPr>
          <p:cNvPr id="226" name="Google Shape;226;p19"/>
          <p:cNvGrpSpPr/>
          <p:nvPr/>
        </p:nvGrpSpPr>
        <p:grpSpPr>
          <a:xfrm>
            <a:off x="-3508333" y="-3563409"/>
            <a:ext cx="19178933" cy="13603733"/>
            <a:chOff x="-2631250" y="-2672557"/>
            <a:chExt cx="14384200" cy="10202800"/>
          </a:xfrm>
        </p:grpSpPr>
        <p:sp>
          <p:nvSpPr>
            <p:cNvPr id="227" name="Google Shape;227;p19"/>
            <p:cNvSpPr/>
            <p:nvPr/>
          </p:nvSpPr>
          <p:spPr>
            <a:xfrm rot="8100212">
              <a:off x="7868011" y="40161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28" name="Google Shape;228;p19"/>
            <p:cNvSpPr/>
            <p:nvPr/>
          </p:nvSpPr>
          <p:spPr>
            <a:xfrm rot="8100212">
              <a:off x="-2181789" y="-185254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229" name="Google Shape;229;p19"/>
          <p:cNvGrpSpPr/>
          <p:nvPr/>
        </p:nvGrpSpPr>
        <p:grpSpPr>
          <a:xfrm>
            <a:off x="9950100" y="-1215569"/>
            <a:ext cx="6300368" cy="12075900"/>
            <a:chOff x="7462575" y="-911677"/>
            <a:chExt cx="4725276" cy="9056925"/>
          </a:xfrm>
        </p:grpSpPr>
        <p:sp>
          <p:nvSpPr>
            <p:cNvPr id="230" name="Google Shape;230;p19"/>
            <p:cNvSpPr/>
            <p:nvPr/>
          </p:nvSpPr>
          <p:spPr>
            <a:xfrm rot="8100000">
              <a:off x="8953347" y="-13568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31" name="Google Shape;231;p19"/>
            <p:cNvSpPr/>
            <p:nvPr/>
          </p:nvSpPr>
          <p:spPr>
            <a:xfrm rot="8100000">
              <a:off x="9888085" y="275613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32" name="Google Shape;232;p19"/>
            <p:cNvSpPr/>
            <p:nvPr/>
          </p:nvSpPr>
          <p:spPr>
            <a:xfrm rot="8100000">
              <a:off x="10017272" y="4130104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54948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0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0"/>
          <p:cNvSpPr txBox="1"/>
          <p:nvPr/>
        </p:nvSpPr>
        <p:spPr>
          <a:xfrm>
            <a:off x="950967" y="4662533"/>
            <a:ext cx="5259200" cy="9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CREDITS:</a:t>
            </a:r>
            <a:r>
              <a:rPr lang="en"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 This presentation template was created by </a:t>
            </a:r>
            <a:r>
              <a:rPr lang="en" sz="1600" b="1" u="sng">
                <a:solidFill>
                  <a:schemeClr val="hlink"/>
                </a:solidFill>
                <a:latin typeface="Actor"/>
                <a:ea typeface="Actor"/>
                <a:cs typeface="Actor"/>
                <a:sym typeface="Actor"/>
                <a:hlinkClick r:id="rId3"/>
              </a:rPr>
              <a:t>Slidesgo</a:t>
            </a:r>
            <a:r>
              <a:rPr lang="en"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, and includes icons by </a:t>
            </a:r>
            <a:r>
              <a:rPr lang="en" sz="1600" b="1" u="sng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, and infographics &amp; images by </a:t>
            </a:r>
            <a:r>
              <a:rPr lang="en" sz="1600" b="1" u="sng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u="sng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 </a:t>
            </a:r>
            <a:endParaRPr sz="1600" b="1" u="sng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236" name="Google Shape;236;p20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5259200" cy="1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37" name="Google Shape;237;p20"/>
          <p:cNvSpPr txBox="1">
            <a:spLocks noGrp="1"/>
          </p:cNvSpPr>
          <p:nvPr>
            <p:ph type="subTitle" idx="1"/>
          </p:nvPr>
        </p:nvSpPr>
        <p:spPr>
          <a:xfrm>
            <a:off x="950967" y="2271233"/>
            <a:ext cx="5259200" cy="1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grpSp>
        <p:nvGrpSpPr>
          <p:cNvPr id="238" name="Google Shape;238;p20"/>
          <p:cNvGrpSpPr/>
          <p:nvPr/>
        </p:nvGrpSpPr>
        <p:grpSpPr>
          <a:xfrm>
            <a:off x="9396666" y="-2629076"/>
            <a:ext cx="6618067" cy="12016600"/>
            <a:chOff x="7203175" y="-1971807"/>
            <a:chExt cx="4963550" cy="9012450"/>
          </a:xfrm>
        </p:grpSpPr>
        <p:sp>
          <p:nvSpPr>
            <p:cNvPr id="239" name="Google Shape;239;p20"/>
            <p:cNvSpPr/>
            <p:nvPr/>
          </p:nvSpPr>
          <p:spPr>
            <a:xfrm rot="8100212">
              <a:off x="7652636" y="3526554"/>
              <a:ext cx="3435478" cy="26940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40" name="Google Shape;240;p20"/>
            <p:cNvSpPr/>
            <p:nvPr/>
          </p:nvSpPr>
          <p:spPr>
            <a:xfrm rot="8100212">
              <a:off x="8281786" y="-115179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241" name="Google Shape;241;p20"/>
          <p:cNvGrpSpPr/>
          <p:nvPr/>
        </p:nvGrpSpPr>
        <p:grpSpPr>
          <a:xfrm>
            <a:off x="5726034" y="-2629070"/>
            <a:ext cx="10080268" cy="11703035"/>
            <a:chOff x="4294525" y="-1971802"/>
            <a:chExt cx="7560201" cy="8777276"/>
          </a:xfrm>
        </p:grpSpPr>
        <p:sp>
          <p:nvSpPr>
            <p:cNvPr id="242" name="Google Shape;242;p20"/>
            <p:cNvSpPr/>
            <p:nvPr/>
          </p:nvSpPr>
          <p:spPr>
            <a:xfrm rot="8100000">
              <a:off x="7552397" y="-241694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43" name="Google Shape;243;p20"/>
            <p:cNvSpPr/>
            <p:nvPr/>
          </p:nvSpPr>
          <p:spPr>
            <a:xfrm rot="8100000">
              <a:off x="9554960" y="26989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44" name="Google Shape;244;p20"/>
            <p:cNvSpPr/>
            <p:nvPr/>
          </p:nvSpPr>
          <p:spPr>
            <a:xfrm rot="8100000">
              <a:off x="7917872" y="2790329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45" name="Google Shape;245;p20"/>
            <p:cNvSpPr/>
            <p:nvPr/>
          </p:nvSpPr>
          <p:spPr>
            <a:xfrm rot="8100000">
              <a:off x="5785297" y="-2342496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5644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1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8" name="Google Shape;248;p21"/>
          <p:cNvGrpSpPr/>
          <p:nvPr/>
        </p:nvGrpSpPr>
        <p:grpSpPr>
          <a:xfrm>
            <a:off x="9916267" y="-3063594"/>
            <a:ext cx="5974567" cy="12828467"/>
            <a:chOff x="7437200" y="-2297695"/>
            <a:chExt cx="4480925" cy="9621350"/>
          </a:xfrm>
        </p:grpSpPr>
        <p:sp>
          <p:nvSpPr>
            <p:cNvPr id="249" name="Google Shape;249;p21"/>
            <p:cNvSpPr/>
            <p:nvPr/>
          </p:nvSpPr>
          <p:spPr>
            <a:xfrm rot="2699788" flipH="1">
              <a:off x="7886661" y="-1477683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50" name="Google Shape;250;p21"/>
            <p:cNvSpPr/>
            <p:nvPr/>
          </p:nvSpPr>
          <p:spPr>
            <a:xfrm rot="-2700212" flipH="1">
              <a:off x="8033336" y="3809417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251" name="Google Shape;251;p21"/>
          <p:cNvGrpSpPr/>
          <p:nvPr/>
        </p:nvGrpSpPr>
        <p:grpSpPr>
          <a:xfrm rot="10800000" flipH="1">
            <a:off x="11227551" y="-3836736"/>
            <a:ext cx="5179684" cy="14608568"/>
            <a:chOff x="8420663" y="-3053227"/>
            <a:chExt cx="3884763" cy="10956426"/>
          </a:xfrm>
        </p:grpSpPr>
        <p:sp>
          <p:nvSpPr>
            <p:cNvPr id="252" name="Google Shape;252;p21"/>
            <p:cNvSpPr/>
            <p:nvPr/>
          </p:nvSpPr>
          <p:spPr>
            <a:xfrm rot="2700000" flipH="1">
              <a:off x="9873597" y="-34070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53" name="Google Shape;253;p21"/>
            <p:cNvSpPr/>
            <p:nvPr/>
          </p:nvSpPr>
          <p:spPr>
            <a:xfrm rot="2700000" flipH="1">
              <a:off x="10005659" y="-2099346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54" name="Google Shape;254;p21"/>
            <p:cNvSpPr/>
            <p:nvPr/>
          </p:nvSpPr>
          <p:spPr>
            <a:xfrm rot="8100000" flipH="1">
              <a:off x="10068835" y="38880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7713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2"/>
          <p:cNvPicPr preferRelativeResize="0"/>
          <p:nvPr/>
        </p:nvPicPr>
        <p:blipFill rotWithShape="1">
          <a:blip r:embed="rId2">
            <a:alphaModFix amt="5000"/>
          </a:blip>
          <a:srcRect l="4162" t="14659" r="7459" b="10276"/>
          <a:stretch/>
        </p:blipFill>
        <p:spPr>
          <a:xfrm>
            <a:off x="-35999" y="1"/>
            <a:ext cx="12263997" cy="694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7" name="Google Shape;257;p22"/>
          <p:cNvGrpSpPr/>
          <p:nvPr/>
        </p:nvGrpSpPr>
        <p:grpSpPr>
          <a:xfrm rot="10800000" flipH="1">
            <a:off x="-4028333" y="-2671526"/>
            <a:ext cx="20629633" cy="11773684"/>
            <a:chOff x="-3021250" y="-1996270"/>
            <a:chExt cx="15472225" cy="8830263"/>
          </a:xfrm>
        </p:grpSpPr>
        <p:sp>
          <p:nvSpPr>
            <p:cNvPr id="258" name="Google Shape;258;p22"/>
            <p:cNvSpPr/>
            <p:nvPr/>
          </p:nvSpPr>
          <p:spPr>
            <a:xfrm rot="-2699788">
              <a:off x="-1577264" y="-1176259"/>
              <a:ext cx="3435478" cy="269407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59" name="Google Shape;259;p22"/>
            <p:cNvSpPr/>
            <p:nvPr/>
          </p:nvSpPr>
          <p:spPr>
            <a:xfrm rot="-2699788">
              <a:off x="-2571789" y="297911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0" name="Google Shape;260;p22"/>
            <p:cNvSpPr/>
            <p:nvPr/>
          </p:nvSpPr>
          <p:spPr>
            <a:xfrm rot="8100212">
              <a:off x="7584961" y="3319904"/>
              <a:ext cx="3435478" cy="2694077"/>
            </a:xfrm>
            <a:prstGeom prst="rect">
              <a:avLst/>
            </a:prstGeom>
            <a:solidFill>
              <a:srgbClr val="D8AB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1" name="Google Shape;261;p22"/>
            <p:cNvSpPr/>
            <p:nvPr/>
          </p:nvSpPr>
          <p:spPr>
            <a:xfrm rot="8100212">
              <a:off x="8566036" y="-807546"/>
              <a:ext cx="3435478" cy="2694077"/>
            </a:xfrm>
            <a:prstGeom prst="roundRect">
              <a:avLst>
                <a:gd name="adj" fmla="val 1019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grpSp>
        <p:nvGrpSpPr>
          <p:cNvPr id="262" name="Google Shape;262;p22"/>
          <p:cNvGrpSpPr/>
          <p:nvPr/>
        </p:nvGrpSpPr>
        <p:grpSpPr>
          <a:xfrm rot="10800000" flipH="1">
            <a:off x="-4118233" y="-3383636"/>
            <a:ext cx="20457468" cy="13207735"/>
            <a:chOff x="-3088675" y="-2537727"/>
            <a:chExt cx="15343101" cy="9905801"/>
          </a:xfrm>
        </p:grpSpPr>
        <p:sp>
          <p:nvSpPr>
            <p:cNvPr id="263" name="Google Shape;263;p22"/>
            <p:cNvSpPr/>
            <p:nvPr/>
          </p:nvSpPr>
          <p:spPr>
            <a:xfrm rot="-2700000">
              <a:off x="7909" y="-28915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4" name="Google Shape;264;p22"/>
            <p:cNvSpPr/>
            <p:nvPr/>
          </p:nvSpPr>
          <p:spPr>
            <a:xfrm rot="-2700000">
              <a:off x="-1635741" y="-2823821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5" name="Google Shape;265;p22"/>
            <p:cNvSpPr/>
            <p:nvPr/>
          </p:nvSpPr>
          <p:spPr>
            <a:xfrm rot="-2700000">
              <a:off x="-210502" y="1713955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6" name="Google Shape;266;p22"/>
            <p:cNvSpPr/>
            <p:nvPr/>
          </p:nvSpPr>
          <p:spPr>
            <a:xfrm rot="8100000">
              <a:off x="8289410" y="3261580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7" name="Google Shape;267;p22"/>
            <p:cNvSpPr/>
            <p:nvPr/>
          </p:nvSpPr>
          <p:spPr>
            <a:xfrm rot="8100000">
              <a:off x="9954660" y="3109505"/>
              <a:ext cx="846831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268" name="Google Shape;268;p22"/>
            <p:cNvSpPr/>
            <p:nvPr/>
          </p:nvSpPr>
          <p:spPr>
            <a:xfrm rot="8100000">
              <a:off x="9093047" y="-1336521"/>
              <a:ext cx="588454" cy="4460288"/>
            </a:xfrm>
            <a:prstGeom prst="roundRect">
              <a:avLst>
                <a:gd name="adj" fmla="val 1921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ctor"/>
                <a:ea typeface="Actor"/>
                <a:cs typeface="Actor"/>
                <a:sym typeface="Acto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84409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117AE1-2C53-2C09-9D2B-72B312EAA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D905BD-4B50-FF04-9068-CC8AC695A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458376E-70EF-93F6-8400-4652D0099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A7C5-1272-430A-A190-8E5F8AF2FBDF}" type="datetimeFigureOut">
              <a:rPr lang="hu-HU" smtClean="0"/>
              <a:t>2026. 02. 24.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7B87C69-9414-A99B-1C6D-918809604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D620312-16F5-FA26-9F59-AF2989C11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7A8F-3C19-451D-8315-01B4570DAD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39073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9715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5"/>
          <p:cNvSpPr txBox="1">
            <a:spLocks noGrp="1"/>
          </p:cNvSpPr>
          <p:nvPr>
            <p:ph type="title"/>
          </p:nvPr>
        </p:nvSpPr>
        <p:spPr>
          <a:xfrm>
            <a:off x="964600" y="681367"/>
            <a:ext cx="102628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758649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0967" y="940232"/>
            <a:ext cx="6088400" cy="43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000"/>
              <a:buNone/>
              <a:defRPr sz="6667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0967" y="5366167"/>
            <a:ext cx="6088400" cy="5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7891267" y="-14000"/>
            <a:ext cx="3884800" cy="3884800"/>
          </a:xfrm>
          <a:prstGeom prst="diamond">
            <a:avLst/>
          </a:prstGeom>
          <a:noFill/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1591533" y="-116133"/>
            <a:ext cx="2624968" cy="2618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6119363" y="4547711"/>
            <a:ext cx="4493392" cy="25896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oogle Shape;14;p2"/>
          <p:cNvGrpSpPr/>
          <p:nvPr/>
        </p:nvGrpSpPr>
        <p:grpSpPr>
          <a:xfrm>
            <a:off x="9901255" y="2004113"/>
            <a:ext cx="3884800" cy="3884800"/>
            <a:chOff x="7425941" y="1503085"/>
            <a:chExt cx="2913600" cy="2913600"/>
          </a:xfrm>
        </p:grpSpPr>
        <p:sp>
          <p:nvSpPr>
            <p:cNvPr id="15" name="Google Shape;15;p2"/>
            <p:cNvSpPr/>
            <p:nvPr/>
          </p:nvSpPr>
          <p:spPr>
            <a:xfrm>
              <a:off x="7425941" y="1503085"/>
              <a:ext cx="2913600" cy="29136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Onest"/>
                <a:ea typeface="Onest"/>
                <a:cs typeface="Onest"/>
                <a:sym typeface="Onest"/>
              </a:endParaRPr>
            </a:p>
          </p:txBody>
        </p:sp>
        <p:pic>
          <p:nvPicPr>
            <p:cNvPr id="16" name="Google Shape;16;p2"/>
            <p:cNvPicPr preferRelativeResize="0"/>
            <p:nvPr/>
          </p:nvPicPr>
          <p:blipFill>
            <a:blip r:embed="rId4">
              <a:alphaModFix amt="50000"/>
            </a:blip>
            <a:stretch>
              <a:fillRect/>
            </a:stretch>
          </p:blipFill>
          <p:spPr>
            <a:xfrm>
              <a:off x="8092377" y="2142269"/>
              <a:ext cx="2043794" cy="205108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Google Shape;17;p2"/>
          <p:cNvSpPr/>
          <p:nvPr/>
        </p:nvSpPr>
        <p:spPr>
          <a:xfrm>
            <a:off x="9901255" y="-2032428"/>
            <a:ext cx="3884800" cy="3884800"/>
          </a:xfrm>
          <a:prstGeom prst="diamond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42050994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960000" y="1621001"/>
            <a:ext cx="10272000" cy="5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-965833" y="5937700"/>
            <a:ext cx="1916800" cy="19168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grpSp>
        <p:nvGrpSpPr>
          <p:cNvPr id="27" name="Google Shape;27;p4"/>
          <p:cNvGrpSpPr/>
          <p:nvPr/>
        </p:nvGrpSpPr>
        <p:grpSpPr>
          <a:xfrm>
            <a:off x="9997167" y="-2153733"/>
            <a:ext cx="4336000" cy="4336000"/>
            <a:chOff x="7497875" y="-1615300"/>
            <a:chExt cx="3252000" cy="3252000"/>
          </a:xfrm>
        </p:grpSpPr>
        <p:sp>
          <p:nvSpPr>
            <p:cNvPr id="28" name="Google Shape;28;p4"/>
            <p:cNvSpPr/>
            <p:nvPr/>
          </p:nvSpPr>
          <p:spPr>
            <a:xfrm>
              <a:off x="7497875" y="-1615300"/>
              <a:ext cx="3252000" cy="3252000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Onest"/>
                <a:ea typeface="Onest"/>
                <a:cs typeface="Onest"/>
                <a:sym typeface="Onest"/>
              </a:endParaRPr>
            </a:p>
          </p:txBody>
        </p:sp>
        <p:pic>
          <p:nvPicPr>
            <p:cNvPr id="29" name="Google Shape;29;p4"/>
            <p:cNvPicPr preferRelativeResize="0"/>
            <p:nvPr/>
          </p:nvPicPr>
          <p:blipFill>
            <a:blip r:embed="rId2">
              <a:alphaModFix amt="50000"/>
            </a:blip>
            <a:stretch>
              <a:fillRect/>
            </a:stretch>
          </p:blipFill>
          <p:spPr>
            <a:xfrm rot="-8553176">
              <a:off x="7892125" y="-835052"/>
              <a:ext cx="1968727" cy="196405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" name="Google Shape;30;p4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711649" y="5998933"/>
            <a:ext cx="2509736" cy="144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33119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6740407" y="51301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2"/>
          </p:nvPr>
        </p:nvSpPr>
        <p:spPr>
          <a:xfrm>
            <a:off x="2111093" y="51301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3"/>
          </p:nvPr>
        </p:nvSpPr>
        <p:spPr>
          <a:xfrm>
            <a:off x="6740395" y="4468167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4"/>
          </p:nvPr>
        </p:nvSpPr>
        <p:spPr>
          <a:xfrm>
            <a:off x="2110793" y="4468167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 rot="5400000">
            <a:off x="-1427635" y="-1467127"/>
            <a:ext cx="2929600" cy="29296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11105165" y="5437367"/>
            <a:ext cx="2181200" cy="21812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39" name="Google Shape;39;p5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 flipH="1">
            <a:off x="-1615517" y="4202600"/>
            <a:ext cx="2624968" cy="2618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5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7822677">
            <a:off x="10012637" y="-595497"/>
            <a:ext cx="3802297" cy="21913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96528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/>
          <p:nvPr/>
        </p:nvSpPr>
        <p:spPr>
          <a:xfrm rot="5400000">
            <a:off x="10654152" y="-1544015"/>
            <a:ext cx="3092800" cy="30928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43" name="Google Shape;43;p6"/>
          <p:cNvSpPr/>
          <p:nvPr/>
        </p:nvSpPr>
        <p:spPr>
          <a:xfrm>
            <a:off x="-982800" y="5894633"/>
            <a:ext cx="1942800" cy="19428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44" name="Google Shape;44;p6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9900003">
            <a:off x="-1491759" y="-133800"/>
            <a:ext cx="2960699" cy="170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5110182">
            <a:off x="11343784" y="5110000"/>
            <a:ext cx="2624969" cy="261872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326393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8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ubTitle" idx="1"/>
          </p:nvPr>
        </p:nvSpPr>
        <p:spPr>
          <a:xfrm>
            <a:off x="960000" y="2267067"/>
            <a:ext cx="5726400" cy="30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Onest Light"/>
              <a:buChar char="◆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50" name="Google Shape;50;p7"/>
          <p:cNvSpPr>
            <a:spLocks noGrp="1"/>
          </p:cNvSpPr>
          <p:nvPr>
            <p:ph type="pic" idx="2"/>
          </p:nvPr>
        </p:nvSpPr>
        <p:spPr>
          <a:xfrm>
            <a:off x="7727600" y="1524067"/>
            <a:ext cx="3938000" cy="3938000"/>
          </a:xfrm>
          <a:prstGeom prst="diamond">
            <a:avLst/>
          </a:prstGeom>
          <a:noFill/>
          <a:ln>
            <a:noFill/>
          </a:ln>
        </p:spPr>
      </p:sp>
      <p:pic>
        <p:nvPicPr>
          <p:cNvPr id="51" name="Google Shape;51;p7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1664967" y="1"/>
            <a:ext cx="2624968" cy="2618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7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5400000">
            <a:off x="7040307" y="2971633"/>
            <a:ext cx="6833160" cy="39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/>
          <p:nvPr/>
        </p:nvSpPr>
        <p:spPr>
          <a:xfrm>
            <a:off x="7727585" y="5623976"/>
            <a:ext cx="3938000" cy="39380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10475319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4570067" y="1550000"/>
            <a:ext cx="6671200" cy="25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93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56" name="Google Shape;56;p8"/>
          <p:cNvSpPr>
            <a:spLocks noGrp="1"/>
          </p:cNvSpPr>
          <p:nvPr>
            <p:ph type="pic" idx="2"/>
          </p:nvPr>
        </p:nvSpPr>
        <p:spPr>
          <a:xfrm>
            <a:off x="581167" y="1096533"/>
            <a:ext cx="4919200" cy="4919200"/>
          </a:xfrm>
          <a:prstGeom prst="diamond">
            <a:avLst/>
          </a:prstGeom>
          <a:noFill/>
          <a:ln>
            <a:noFill/>
          </a:ln>
        </p:spPr>
      </p:sp>
      <p:pic>
        <p:nvPicPr>
          <p:cNvPr id="57" name="Google Shape;57;p8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-900000">
            <a:off x="9720145" y="-1201399"/>
            <a:ext cx="3041801" cy="305263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/>
          <p:nvPr/>
        </p:nvSpPr>
        <p:spPr>
          <a:xfrm>
            <a:off x="-1954279" y="-1463065"/>
            <a:ext cx="4919200" cy="49192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59" name="Google Shape;59;p8"/>
          <p:cNvSpPr/>
          <p:nvPr/>
        </p:nvSpPr>
        <p:spPr>
          <a:xfrm>
            <a:off x="-1964204" y="3652624"/>
            <a:ext cx="4919200" cy="49192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60" name="Google Shape;60;p8"/>
          <p:cNvSpPr/>
          <p:nvPr/>
        </p:nvSpPr>
        <p:spPr>
          <a:xfrm>
            <a:off x="-4498645" y="1096548"/>
            <a:ext cx="4919200" cy="49192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61" name="Google Shape;61;p8"/>
          <p:cNvSpPr/>
          <p:nvPr/>
        </p:nvSpPr>
        <p:spPr>
          <a:xfrm>
            <a:off x="581155" y="6204781"/>
            <a:ext cx="4919200" cy="4919200"/>
          </a:xfrm>
          <a:prstGeom prst="diamond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22067843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6361800" y="2002700"/>
            <a:ext cx="4879200" cy="1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8666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ubTitle" idx="1"/>
          </p:nvPr>
        </p:nvSpPr>
        <p:spPr>
          <a:xfrm>
            <a:off x="6361800" y="3551301"/>
            <a:ext cx="4879200" cy="13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65" name="Google Shape;65;p9"/>
          <p:cNvSpPr>
            <a:spLocks noGrp="1"/>
          </p:cNvSpPr>
          <p:nvPr>
            <p:ph type="pic" idx="2"/>
          </p:nvPr>
        </p:nvSpPr>
        <p:spPr>
          <a:xfrm>
            <a:off x="581167" y="1096533"/>
            <a:ext cx="4919200" cy="4919200"/>
          </a:xfrm>
          <a:prstGeom prst="diamond">
            <a:avLst/>
          </a:prstGeom>
          <a:noFill/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66" name="Google Shape;66;p9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5400000">
            <a:off x="9968200" y="-924166"/>
            <a:ext cx="2624968" cy="2618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9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5400000">
            <a:off x="-2514598" y="175465"/>
            <a:ext cx="10537799" cy="6073067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9"/>
          <p:cNvSpPr/>
          <p:nvPr/>
        </p:nvSpPr>
        <p:spPr>
          <a:xfrm>
            <a:off x="-1907045" y="-1463065"/>
            <a:ext cx="4919200" cy="49192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69" name="Google Shape;69;p9"/>
          <p:cNvSpPr/>
          <p:nvPr/>
        </p:nvSpPr>
        <p:spPr>
          <a:xfrm>
            <a:off x="639516" y="-4017945"/>
            <a:ext cx="4919200" cy="4919200"/>
          </a:xfrm>
          <a:prstGeom prst="diamond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5834223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>
            <a:spLocks noGrp="1"/>
          </p:cNvSpPr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456734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 hasCustomPrompt="1"/>
          </p:nvPr>
        </p:nvSpPr>
        <p:spPr>
          <a:xfrm>
            <a:off x="3039400" y="2271033"/>
            <a:ext cx="6113200" cy="1427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75" name="Google Shape;75;p11"/>
          <p:cNvSpPr txBox="1">
            <a:spLocks noGrp="1"/>
          </p:cNvSpPr>
          <p:nvPr>
            <p:ph type="subTitle" idx="1"/>
          </p:nvPr>
        </p:nvSpPr>
        <p:spPr>
          <a:xfrm>
            <a:off x="3039400" y="3698800"/>
            <a:ext cx="61132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023208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2936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"/>
          </p:nvPr>
        </p:nvSpPr>
        <p:spPr>
          <a:xfrm>
            <a:off x="960000" y="3018255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2"/>
          </p:nvPr>
        </p:nvSpPr>
        <p:spPr>
          <a:xfrm>
            <a:off x="4559028" y="3018255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3"/>
          </p:nvPr>
        </p:nvSpPr>
        <p:spPr>
          <a:xfrm>
            <a:off x="960000" y="5327367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4"/>
          </p:nvPr>
        </p:nvSpPr>
        <p:spPr>
          <a:xfrm>
            <a:off x="4559028" y="5327367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5"/>
          </p:nvPr>
        </p:nvSpPr>
        <p:spPr>
          <a:xfrm>
            <a:off x="8158065" y="3018255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6"/>
          </p:nvPr>
        </p:nvSpPr>
        <p:spPr>
          <a:xfrm>
            <a:off x="8158065" y="5327367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7" hasCustomPrompt="1"/>
          </p:nvPr>
        </p:nvSpPr>
        <p:spPr>
          <a:xfrm>
            <a:off x="2007200" y="1848691"/>
            <a:ext cx="979600" cy="596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8" hasCustomPrompt="1"/>
          </p:nvPr>
        </p:nvSpPr>
        <p:spPr>
          <a:xfrm>
            <a:off x="2007200" y="4157021"/>
            <a:ext cx="979600" cy="5968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 idx="9" hasCustomPrompt="1"/>
          </p:nvPr>
        </p:nvSpPr>
        <p:spPr>
          <a:xfrm>
            <a:off x="5606228" y="1848691"/>
            <a:ext cx="979600" cy="596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13" hasCustomPrompt="1"/>
          </p:nvPr>
        </p:nvSpPr>
        <p:spPr>
          <a:xfrm>
            <a:off x="5606228" y="4157021"/>
            <a:ext cx="979600" cy="5968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14" hasCustomPrompt="1"/>
          </p:nvPr>
        </p:nvSpPr>
        <p:spPr>
          <a:xfrm>
            <a:off x="9205265" y="1848691"/>
            <a:ext cx="979600" cy="596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15" hasCustomPrompt="1"/>
          </p:nvPr>
        </p:nvSpPr>
        <p:spPr>
          <a:xfrm>
            <a:off x="9205265" y="4157021"/>
            <a:ext cx="979600" cy="5968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16"/>
          </p:nvPr>
        </p:nvSpPr>
        <p:spPr>
          <a:xfrm>
            <a:off x="960000" y="2576032"/>
            <a:ext cx="3074000" cy="6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17"/>
          </p:nvPr>
        </p:nvSpPr>
        <p:spPr>
          <a:xfrm>
            <a:off x="4559028" y="2576032"/>
            <a:ext cx="3074000" cy="6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18"/>
          </p:nvPr>
        </p:nvSpPr>
        <p:spPr>
          <a:xfrm>
            <a:off x="8158067" y="2576032"/>
            <a:ext cx="3074000" cy="6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19"/>
          </p:nvPr>
        </p:nvSpPr>
        <p:spPr>
          <a:xfrm>
            <a:off x="960000" y="4884167"/>
            <a:ext cx="3074000" cy="6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20"/>
          </p:nvPr>
        </p:nvSpPr>
        <p:spPr>
          <a:xfrm>
            <a:off x="4559033" y="4884167"/>
            <a:ext cx="3074000" cy="6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21"/>
          </p:nvPr>
        </p:nvSpPr>
        <p:spPr>
          <a:xfrm>
            <a:off x="8158067" y="4884167"/>
            <a:ext cx="3074000" cy="6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97" name="Google Shape;97;p13"/>
          <p:cNvSpPr/>
          <p:nvPr/>
        </p:nvSpPr>
        <p:spPr>
          <a:xfrm>
            <a:off x="-982800" y="-945433"/>
            <a:ext cx="1942800" cy="19428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grpSp>
        <p:nvGrpSpPr>
          <p:cNvPr id="98" name="Google Shape;98;p13"/>
          <p:cNvGrpSpPr/>
          <p:nvPr/>
        </p:nvGrpSpPr>
        <p:grpSpPr>
          <a:xfrm>
            <a:off x="9326963" y="-945442"/>
            <a:ext cx="3904235" cy="10306711"/>
            <a:chOff x="6995222" y="-709082"/>
            <a:chExt cx="2928176" cy="7730033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alphaModFix amt="50000"/>
            </a:blip>
            <a:stretch>
              <a:fillRect/>
            </a:stretch>
          </p:blipFill>
          <p:spPr>
            <a:xfrm rot="-8999998">
              <a:off x="7895988" y="-311174"/>
              <a:ext cx="1882300" cy="10847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>
              <a:off x="6995222" y="4731475"/>
              <a:ext cx="2281349" cy="228947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487507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>
            <a:spLocks noGrp="1"/>
          </p:cNvSpPr>
          <p:nvPr>
            <p:ph type="title"/>
          </p:nvPr>
        </p:nvSpPr>
        <p:spPr>
          <a:xfrm>
            <a:off x="950975" y="4211933"/>
            <a:ext cx="75476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subTitle" idx="1"/>
          </p:nvPr>
        </p:nvSpPr>
        <p:spPr>
          <a:xfrm>
            <a:off x="951133" y="922545"/>
            <a:ext cx="7547600" cy="314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pic>
        <p:nvPicPr>
          <p:cNvPr id="104" name="Google Shape;104;p14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-7702495">
            <a:off x="-1690958" y="-940934"/>
            <a:ext cx="3041803" cy="3052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5400000">
            <a:off x="5095540" y="4833965"/>
            <a:ext cx="9300665" cy="536006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/>
          <p:nvPr/>
        </p:nvSpPr>
        <p:spPr>
          <a:xfrm>
            <a:off x="7727585" y="6479209"/>
            <a:ext cx="3938000" cy="39380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9765293" y="4429967"/>
            <a:ext cx="3938000" cy="3938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6687138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>
            <a:spLocks noGrp="1"/>
          </p:cNvSpPr>
          <p:nvPr>
            <p:ph type="title"/>
          </p:nvPr>
        </p:nvSpPr>
        <p:spPr>
          <a:xfrm>
            <a:off x="960000" y="1320500"/>
            <a:ext cx="4937600" cy="306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10" name="Google Shape;110;p15"/>
          <p:cNvSpPr txBox="1">
            <a:spLocks noGrp="1"/>
          </p:cNvSpPr>
          <p:nvPr>
            <p:ph type="subTitle" idx="1"/>
          </p:nvPr>
        </p:nvSpPr>
        <p:spPr>
          <a:xfrm>
            <a:off x="960000" y="4381900"/>
            <a:ext cx="4937600" cy="11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11" name="Google Shape;111;p15"/>
          <p:cNvSpPr>
            <a:spLocks noGrp="1"/>
          </p:cNvSpPr>
          <p:nvPr>
            <p:ph type="pic" idx="2"/>
          </p:nvPr>
        </p:nvSpPr>
        <p:spPr>
          <a:xfrm>
            <a:off x="6272067" y="999700"/>
            <a:ext cx="4919200" cy="4919200"/>
          </a:xfrm>
          <a:prstGeom prst="diamond">
            <a:avLst/>
          </a:prstGeom>
          <a:noFill/>
          <a:ln>
            <a:noFill/>
          </a:ln>
        </p:spPr>
      </p:sp>
      <p:pic>
        <p:nvPicPr>
          <p:cNvPr id="112" name="Google Shape;112;p15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-5110182">
            <a:off x="-361517" y="5589766"/>
            <a:ext cx="2624969" cy="2618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5400000">
            <a:off x="3678850" y="-1025584"/>
            <a:ext cx="11122201" cy="640983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/>
          <p:nvPr/>
        </p:nvSpPr>
        <p:spPr>
          <a:xfrm flipH="1">
            <a:off x="8807524" y="-1559899"/>
            <a:ext cx="4919200" cy="49192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115" name="Google Shape;115;p15"/>
          <p:cNvSpPr/>
          <p:nvPr/>
        </p:nvSpPr>
        <p:spPr>
          <a:xfrm flipH="1">
            <a:off x="6260963" y="-4114779"/>
            <a:ext cx="4919200" cy="4919200"/>
          </a:xfrm>
          <a:prstGeom prst="diamond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116" name="Google Shape;116;p15"/>
          <p:cNvSpPr/>
          <p:nvPr/>
        </p:nvSpPr>
        <p:spPr>
          <a:xfrm flipH="1">
            <a:off x="11354483" y="999691"/>
            <a:ext cx="4919200" cy="4919200"/>
          </a:xfrm>
          <a:prstGeom prst="diamond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117" name="Google Shape;117;p15"/>
          <p:cNvSpPr/>
          <p:nvPr/>
        </p:nvSpPr>
        <p:spPr>
          <a:xfrm flipH="1">
            <a:off x="6260983" y="6095053"/>
            <a:ext cx="4919200" cy="49192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118" name="Google Shape;118;p15"/>
          <p:cNvSpPr/>
          <p:nvPr/>
        </p:nvSpPr>
        <p:spPr>
          <a:xfrm flipH="1">
            <a:off x="8817449" y="3555791"/>
            <a:ext cx="4919200" cy="49192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35838807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title"/>
          </p:nvPr>
        </p:nvSpPr>
        <p:spPr>
          <a:xfrm>
            <a:off x="960000" y="2183400"/>
            <a:ext cx="4797200" cy="14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subTitle" idx="1"/>
          </p:nvPr>
        </p:nvSpPr>
        <p:spPr>
          <a:xfrm>
            <a:off x="960000" y="3601000"/>
            <a:ext cx="4797200" cy="10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grpSp>
        <p:nvGrpSpPr>
          <p:cNvPr id="122" name="Google Shape;122;p16"/>
          <p:cNvGrpSpPr/>
          <p:nvPr/>
        </p:nvGrpSpPr>
        <p:grpSpPr>
          <a:xfrm>
            <a:off x="10026512" y="4684540"/>
            <a:ext cx="3720441" cy="3709513"/>
            <a:chOff x="7519883" y="3513404"/>
            <a:chExt cx="2790331" cy="2782135"/>
          </a:xfrm>
        </p:grpSpPr>
        <p:sp>
          <p:nvSpPr>
            <p:cNvPr id="123" name="Google Shape;123;p16"/>
            <p:cNvSpPr/>
            <p:nvPr/>
          </p:nvSpPr>
          <p:spPr>
            <a:xfrm rot="5400000">
              <a:off x="7990614" y="3975939"/>
              <a:ext cx="2319600" cy="2319600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Onest"/>
                <a:ea typeface="Onest"/>
                <a:cs typeface="Onest"/>
                <a:sym typeface="Onest"/>
              </a:endParaRPr>
            </a:p>
          </p:txBody>
        </p:sp>
        <p:pic>
          <p:nvPicPr>
            <p:cNvPr id="124" name="Google Shape;124;p16"/>
            <p:cNvPicPr preferRelativeResize="0"/>
            <p:nvPr/>
          </p:nvPicPr>
          <p:blipFill>
            <a:blip r:embed="rId2">
              <a:alphaModFix amt="50000"/>
            </a:blip>
            <a:stretch>
              <a:fillRect/>
            </a:stretch>
          </p:blipFill>
          <p:spPr>
            <a:xfrm rot="10396285">
              <a:off x="7628163" y="3621974"/>
              <a:ext cx="1968726" cy="19640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5" name="Google Shape;125;p16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668231" y="5831701"/>
            <a:ext cx="3802299" cy="2191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-900790" y="-890167"/>
            <a:ext cx="2756316" cy="3709711"/>
            <a:chOff x="6915204" y="-1729418"/>
            <a:chExt cx="3367383" cy="4532144"/>
          </a:xfrm>
        </p:grpSpPr>
        <p:sp>
          <p:nvSpPr>
            <p:cNvPr id="127" name="Google Shape;127;p16"/>
            <p:cNvSpPr/>
            <p:nvPr/>
          </p:nvSpPr>
          <p:spPr>
            <a:xfrm>
              <a:off x="8058687" y="-573899"/>
              <a:ext cx="2223900" cy="22239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Onest"/>
                <a:ea typeface="Onest"/>
                <a:cs typeface="Onest"/>
                <a:sym typeface="Onest"/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6915204" y="-1729418"/>
              <a:ext cx="2223900" cy="22239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Onest"/>
                <a:ea typeface="Onest"/>
                <a:cs typeface="Onest"/>
                <a:sym typeface="Onest"/>
              </a:endParaRPr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6915212" y="578826"/>
              <a:ext cx="2223900" cy="2223900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Onest"/>
                <a:ea typeface="Onest"/>
                <a:cs typeface="Onest"/>
                <a:sym typeface="Ones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34727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>
            <a:spLocks noGrp="1"/>
          </p:cNvSpPr>
          <p:nvPr>
            <p:ph type="title"/>
          </p:nvPr>
        </p:nvSpPr>
        <p:spPr>
          <a:xfrm>
            <a:off x="6449600" y="2183400"/>
            <a:ext cx="4791200" cy="14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subTitle" idx="1"/>
          </p:nvPr>
        </p:nvSpPr>
        <p:spPr>
          <a:xfrm>
            <a:off x="6449833" y="3597800"/>
            <a:ext cx="4791200" cy="10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33" name="Google Shape;133;p17"/>
          <p:cNvSpPr/>
          <p:nvPr/>
        </p:nvSpPr>
        <p:spPr>
          <a:xfrm rot="5400000">
            <a:off x="11241019" y="-827081"/>
            <a:ext cx="3092800" cy="30928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-900791" y="5438799"/>
            <a:ext cx="1820400" cy="18204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135" name="Google Shape;135;p17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flipH="1">
            <a:off x="9339885" y="5307885"/>
            <a:ext cx="3802299" cy="219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1645231" y="-551374"/>
            <a:ext cx="2725059" cy="2734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82852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39" name="Google Shape;139;p18"/>
          <p:cNvSpPr txBox="1">
            <a:spLocks noGrp="1"/>
          </p:cNvSpPr>
          <p:nvPr>
            <p:ph type="subTitle" idx="1"/>
          </p:nvPr>
        </p:nvSpPr>
        <p:spPr>
          <a:xfrm>
            <a:off x="6594696" y="4130400"/>
            <a:ext cx="3750400" cy="15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40" name="Google Shape;140;p18"/>
          <p:cNvSpPr txBox="1">
            <a:spLocks noGrp="1"/>
          </p:cNvSpPr>
          <p:nvPr>
            <p:ph type="subTitle" idx="2"/>
          </p:nvPr>
        </p:nvSpPr>
        <p:spPr>
          <a:xfrm>
            <a:off x="1846900" y="4130400"/>
            <a:ext cx="3750400" cy="15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subTitle" idx="3"/>
          </p:nvPr>
        </p:nvSpPr>
        <p:spPr>
          <a:xfrm>
            <a:off x="1846903" y="3385200"/>
            <a:ext cx="37504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subTitle" idx="4"/>
          </p:nvPr>
        </p:nvSpPr>
        <p:spPr>
          <a:xfrm>
            <a:off x="6594697" y="3385200"/>
            <a:ext cx="37504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11241033" y="-945433"/>
            <a:ext cx="1942800" cy="19428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grpSp>
        <p:nvGrpSpPr>
          <p:cNvPr id="144" name="Google Shape;144;p18"/>
          <p:cNvGrpSpPr/>
          <p:nvPr/>
        </p:nvGrpSpPr>
        <p:grpSpPr>
          <a:xfrm>
            <a:off x="-1633529" y="5031108"/>
            <a:ext cx="3694924" cy="3694181"/>
            <a:chOff x="-1225147" y="3773331"/>
            <a:chExt cx="2771193" cy="2770636"/>
          </a:xfrm>
        </p:grpSpPr>
        <p:sp>
          <p:nvSpPr>
            <p:cNvPr id="145" name="Google Shape;145;p18"/>
            <p:cNvSpPr/>
            <p:nvPr/>
          </p:nvSpPr>
          <p:spPr>
            <a:xfrm>
              <a:off x="-1165052" y="3998851"/>
              <a:ext cx="2319600" cy="2319600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Onest"/>
                <a:ea typeface="Onest"/>
                <a:cs typeface="Onest"/>
                <a:sym typeface="Onest"/>
              </a:endParaRPr>
            </a:p>
          </p:txBody>
        </p:sp>
        <p:pic>
          <p:nvPicPr>
            <p:cNvPr id="146" name="Google Shape;146;p18"/>
            <p:cNvPicPr preferRelativeResize="0"/>
            <p:nvPr/>
          </p:nvPicPr>
          <p:blipFill>
            <a:blip r:embed="rId2">
              <a:alphaModFix amt="50000"/>
            </a:blip>
            <a:stretch>
              <a:fillRect/>
            </a:stretch>
          </p:blipFill>
          <p:spPr>
            <a:xfrm rot="-2408714">
              <a:off x="-823914" y="4176625"/>
              <a:ext cx="1968726" cy="19640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7" name="Google Shape;147;p18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flipH="1">
            <a:off x="10576092" y="5674701"/>
            <a:ext cx="3802824" cy="2191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39588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subTitle" idx="1"/>
          </p:nvPr>
        </p:nvSpPr>
        <p:spPr>
          <a:xfrm>
            <a:off x="6455164" y="2356400"/>
            <a:ext cx="4495600" cy="25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subTitle" idx="2"/>
          </p:nvPr>
        </p:nvSpPr>
        <p:spPr>
          <a:xfrm>
            <a:off x="1241236" y="2356400"/>
            <a:ext cx="4495600" cy="25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grpSp>
        <p:nvGrpSpPr>
          <p:cNvPr id="152" name="Google Shape;152;p19"/>
          <p:cNvGrpSpPr/>
          <p:nvPr/>
        </p:nvGrpSpPr>
        <p:grpSpPr>
          <a:xfrm>
            <a:off x="-982800" y="-945433"/>
            <a:ext cx="15368467" cy="9997000"/>
            <a:chOff x="-737100" y="-709075"/>
            <a:chExt cx="11526350" cy="7497750"/>
          </a:xfrm>
        </p:grpSpPr>
        <p:sp>
          <p:nvSpPr>
            <p:cNvPr id="153" name="Google Shape;153;p19"/>
            <p:cNvSpPr/>
            <p:nvPr/>
          </p:nvSpPr>
          <p:spPr>
            <a:xfrm>
              <a:off x="7537250" y="3536675"/>
              <a:ext cx="3252000" cy="3252000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Onest"/>
                <a:ea typeface="Onest"/>
                <a:cs typeface="Onest"/>
                <a:sym typeface="Onest"/>
              </a:endParaRPr>
            </a:p>
          </p:txBody>
        </p:sp>
        <p:sp>
          <p:nvSpPr>
            <p:cNvPr id="154" name="Google Shape;154;p19"/>
            <p:cNvSpPr/>
            <p:nvPr/>
          </p:nvSpPr>
          <p:spPr>
            <a:xfrm>
              <a:off x="-737100" y="-709075"/>
              <a:ext cx="1457100" cy="14571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Onest"/>
                <a:ea typeface="Onest"/>
                <a:cs typeface="Onest"/>
                <a:sym typeface="Onest"/>
              </a:endParaRPr>
            </a:p>
          </p:txBody>
        </p:sp>
      </p:grpSp>
      <p:grpSp>
        <p:nvGrpSpPr>
          <p:cNvPr id="155" name="Google Shape;155;p19"/>
          <p:cNvGrpSpPr/>
          <p:nvPr/>
        </p:nvGrpSpPr>
        <p:grpSpPr>
          <a:xfrm>
            <a:off x="-1932774" y="1"/>
            <a:ext cx="15789743" cy="7542665"/>
            <a:chOff x="-1449581" y="0"/>
            <a:chExt cx="11842307" cy="5656999"/>
          </a:xfrm>
        </p:grpSpPr>
        <p:pic>
          <p:nvPicPr>
            <p:cNvPr id="156" name="Google Shape;156;p19"/>
            <p:cNvPicPr preferRelativeResize="0"/>
            <p:nvPr/>
          </p:nvPicPr>
          <p:blipFill>
            <a:blip r:embed="rId2">
              <a:alphaModFix amt="50000"/>
            </a:blip>
            <a:stretch>
              <a:fillRect/>
            </a:stretch>
          </p:blipFill>
          <p:spPr>
            <a:xfrm>
              <a:off x="-1449581" y="4013300"/>
              <a:ext cx="2852119" cy="1643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19"/>
            <p:cNvPicPr preferRelativeResize="0"/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>
              <a:off x="8424000" y="0"/>
              <a:ext cx="1968726" cy="196404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701632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subTitle" idx="1"/>
          </p:nvPr>
        </p:nvSpPr>
        <p:spPr>
          <a:xfrm>
            <a:off x="1105103" y="4140517"/>
            <a:ext cx="2987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ubTitle" idx="2"/>
          </p:nvPr>
        </p:nvSpPr>
        <p:spPr>
          <a:xfrm>
            <a:off x="4602395" y="4140517"/>
            <a:ext cx="2987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62" name="Google Shape;162;p20"/>
          <p:cNvSpPr txBox="1">
            <a:spLocks noGrp="1"/>
          </p:cNvSpPr>
          <p:nvPr>
            <p:ph type="subTitle" idx="3"/>
          </p:nvPr>
        </p:nvSpPr>
        <p:spPr>
          <a:xfrm>
            <a:off x="8099697" y="4140517"/>
            <a:ext cx="2987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63" name="Google Shape;163;p20"/>
          <p:cNvSpPr txBox="1">
            <a:spLocks noGrp="1"/>
          </p:cNvSpPr>
          <p:nvPr>
            <p:ph type="subTitle" idx="4"/>
          </p:nvPr>
        </p:nvSpPr>
        <p:spPr>
          <a:xfrm>
            <a:off x="1105103" y="3248179"/>
            <a:ext cx="29872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64" name="Google Shape;164;p20"/>
          <p:cNvSpPr txBox="1">
            <a:spLocks noGrp="1"/>
          </p:cNvSpPr>
          <p:nvPr>
            <p:ph type="subTitle" idx="5"/>
          </p:nvPr>
        </p:nvSpPr>
        <p:spPr>
          <a:xfrm>
            <a:off x="4602400" y="3248179"/>
            <a:ext cx="29872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65" name="Google Shape;165;p20"/>
          <p:cNvSpPr txBox="1">
            <a:spLocks noGrp="1"/>
          </p:cNvSpPr>
          <p:nvPr>
            <p:ph type="subTitle" idx="6"/>
          </p:nvPr>
        </p:nvSpPr>
        <p:spPr>
          <a:xfrm>
            <a:off x="8099697" y="3248179"/>
            <a:ext cx="29872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grpSp>
        <p:nvGrpSpPr>
          <p:cNvPr id="166" name="Google Shape;166;p20"/>
          <p:cNvGrpSpPr/>
          <p:nvPr/>
        </p:nvGrpSpPr>
        <p:grpSpPr>
          <a:xfrm>
            <a:off x="10490568" y="-2003795"/>
            <a:ext cx="3707861" cy="3707853"/>
            <a:chOff x="7867926" y="-1502846"/>
            <a:chExt cx="2780896" cy="2780890"/>
          </a:xfrm>
        </p:grpSpPr>
        <p:sp>
          <p:nvSpPr>
            <p:cNvPr id="167" name="Google Shape;167;p20"/>
            <p:cNvSpPr/>
            <p:nvPr/>
          </p:nvSpPr>
          <p:spPr>
            <a:xfrm>
              <a:off x="7988378" y="-1162224"/>
              <a:ext cx="2319600" cy="2319600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Onest"/>
                <a:ea typeface="Onest"/>
                <a:cs typeface="Onest"/>
                <a:sym typeface="Onest"/>
              </a:endParaRPr>
            </a:p>
          </p:txBody>
        </p:sp>
        <p:pic>
          <p:nvPicPr>
            <p:cNvPr id="168" name="Google Shape;168;p20"/>
            <p:cNvPicPr preferRelativeResize="0"/>
            <p:nvPr/>
          </p:nvPicPr>
          <p:blipFill>
            <a:blip r:embed="rId2">
              <a:alphaModFix amt="50000"/>
            </a:blip>
            <a:stretch>
              <a:fillRect/>
            </a:stretch>
          </p:blipFill>
          <p:spPr>
            <a:xfrm rot="-8100008">
              <a:off x="8274011" y="-1094426"/>
              <a:ext cx="1968726" cy="19640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9" name="Google Shape;169;p20"/>
          <p:cNvSpPr/>
          <p:nvPr/>
        </p:nvSpPr>
        <p:spPr>
          <a:xfrm>
            <a:off x="-982800" y="5894633"/>
            <a:ext cx="1942800" cy="19428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170" name="Google Shape;170;p20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8999999" flipH="1">
            <a:off x="-2131475" y="-946568"/>
            <a:ext cx="3802821" cy="219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63700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73" name="Google Shape;173;p21"/>
          <p:cNvSpPr txBox="1">
            <a:spLocks noGrp="1"/>
          </p:cNvSpPr>
          <p:nvPr>
            <p:ph type="subTitle" idx="1"/>
          </p:nvPr>
        </p:nvSpPr>
        <p:spPr>
          <a:xfrm>
            <a:off x="2948381" y="2705300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74" name="Google Shape;174;p21"/>
          <p:cNvSpPr txBox="1">
            <a:spLocks noGrp="1"/>
          </p:cNvSpPr>
          <p:nvPr>
            <p:ph type="subTitle" idx="2"/>
          </p:nvPr>
        </p:nvSpPr>
        <p:spPr>
          <a:xfrm>
            <a:off x="7756652" y="2705300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75" name="Google Shape;175;p21"/>
          <p:cNvSpPr txBox="1">
            <a:spLocks noGrp="1"/>
          </p:cNvSpPr>
          <p:nvPr>
            <p:ph type="subTitle" idx="3"/>
          </p:nvPr>
        </p:nvSpPr>
        <p:spPr>
          <a:xfrm>
            <a:off x="2948381" y="4895800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76" name="Google Shape;176;p21"/>
          <p:cNvSpPr txBox="1">
            <a:spLocks noGrp="1"/>
          </p:cNvSpPr>
          <p:nvPr>
            <p:ph type="subTitle" idx="4"/>
          </p:nvPr>
        </p:nvSpPr>
        <p:spPr>
          <a:xfrm>
            <a:off x="7756652" y="4895800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77" name="Google Shape;177;p21"/>
          <p:cNvSpPr txBox="1">
            <a:spLocks noGrp="1"/>
          </p:cNvSpPr>
          <p:nvPr>
            <p:ph type="subTitle" idx="5"/>
          </p:nvPr>
        </p:nvSpPr>
        <p:spPr>
          <a:xfrm>
            <a:off x="2948381" y="2031167"/>
            <a:ext cx="263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78" name="Google Shape;178;p21"/>
          <p:cNvSpPr txBox="1">
            <a:spLocks noGrp="1"/>
          </p:cNvSpPr>
          <p:nvPr>
            <p:ph type="subTitle" idx="6"/>
          </p:nvPr>
        </p:nvSpPr>
        <p:spPr>
          <a:xfrm>
            <a:off x="2948381" y="4221800"/>
            <a:ext cx="263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79" name="Google Shape;179;p21"/>
          <p:cNvSpPr txBox="1">
            <a:spLocks noGrp="1"/>
          </p:cNvSpPr>
          <p:nvPr>
            <p:ph type="subTitle" idx="7"/>
          </p:nvPr>
        </p:nvSpPr>
        <p:spPr>
          <a:xfrm>
            <a:off x="7756648" y="2031167"/>
            <a:ext cx="263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0" name="Google Shape;180;p21"/>
          <p:cNvSpPr txBox="1">
            <a:spLocks noGrp="1"/>
          </p:cNvSpPr>
          <p:nvPr>
            <p:ph type="subTitle" idx="8"/>
          </p:nvPr>
        </p:nvSpPr>
        <p:spPr>
          <a:xfrm>
            <a:off x="7756648" y="4221800"/>
            <a:ext cx="263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pic>
        <p:nvPicPr>
          <p:cNvPr id="181" name="Google Shape;181;p21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799994">
            <a:off x="10369216" y="-1316367"/>
            <a:ext cx="2624968" cy="261872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1"/>
          <p:cNvSpPr/>
          <p:nvPr/>
        </p:nvSpPr>
        <p:spPr>
          <a:xfrm rot="5400000">
            <a:off x="10654152" y="5301252"/>
            <a:ext cx="3092800" cy="30928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183" name="Google Shape;183;p21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899996" flipH="1">
            <a:off x="-1323708" y="5487333"/>
            <a:ext cx="3802821" cy="219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0987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186" name="Google Shape;186;p22"/>
          <p:cNvSpPr txBox="1">
            <a:spLocks noGrp="1"/>
          </p:cNvSpPr>
          <p:nvPr>
            <p:ph type="subTitle" idx="1"/>
          </p:nvPr>
        </p:nvSpPr>
        <p:spPr>
          <a:xfrm>
            <a:off x="1105800" y="2775869"/>
            <a:ext cx="28616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7" name="Google Shape;187;p22"/>
          <p:cNvSpPr txBox="1">
            <a:spLocks noGrp="1"/>
          </p:cNvSpPr>
          <p:nvPr>
            <p:ph type="subTitle" idx="2"/>
          </p:nvPr>
        </p:nvSpPr>
        <p:spPr>
          <a:xfrm>
            <a:off x="4665185" y="2775869"/>
            <a:ext cx="28616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8" name="Google Shape;188;p22"/>
          <p:cNvSpPr txBox="1">
            <a:spLocks noGrp="1"/>
          </p:cNvSpPr>
          <p:nvPr>
            <p:ph type="subTitle" idx="3"/>
          </p:nvPr>
        </p:nvSpPr>
        <p:spPr>
          <a:xfrm>
            <a:off x="1105800" y="5080264"/>
            <a:ext cx="28616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89" name="Google Shape;189;p22"/>
          <p:cNvSpPr txBox="1">
            <a:spLocks noGrp="1"/>
          </p:cNvSpPr>
          <p:nvPr>
            <p:ph type="subTitle" idx="4"/>
          </p:nvPr>
        </p:nvSpPr>
        <p:spPr>
          <a:xfrm>
            <a:off x="4665185" y="5080264"/>
            <a:ext cx="28616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90" name="Google Shape;190;p22"/>
          <p:cNvSpPr txBox="1">
            <a:spLocks noGrp="1"/>
          </p:cNvSpPr>
          <p:nvPr>
            <p:ph type="subTitle" idx="5"/>
          </p:nvPr>
        </p:nvSpPr>
        <p:spPr>
          <a:xfrm>
            <a:off x="8224571" y="2775869"/>
            <a:ext cx="28616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91" name="Google Shape;191;p22"/>
          <p:cNvSpPr txBox="1">
            <a:spLocks noGrp="1"/>
          </p:cNvSpPr>
          <p:nvPr>
            <p:ph type="subTitle" idx="6"/>
          </p:nvPr>
        </p:nvSpPr>
        <p:spPr>
          <a:xfrm>
            <a:off x="8224571" y="5080264"/>
            <a:ext cx="28616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92" name="Google Shape;192;p22"/>
          <p:cNvSpPr txBox="1">
            <a:spLocks noGrp="1"/>
          </p:cNvSpPr>
          <p:nvPr>
            <p:ph type="subTitle" idx="7"/>
          </p:nvPr>
        </p:nvSpPr>
        <p:spPr>
          <a:xfrm>
            <a:off x="1107097" y="2119067"/>
            <a:ext cx="28588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93" name="Google Shape;193;p22"/>
          <p:cNvSpPr txBox="1">
            <a:spLocks noGrp="1"/>
          </p:cNvSpPr>
          <p:nvPr>
            <p:ph type="subTitle" idx="8"/>
          </p:nvPr>
        </p:nvSpPr>
        <p:spPr>
          <a:xfrm>
            <a:off x="4666483" y="2119067"/>
            <a:ext cx="28588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94" name="Google Shape;194;p22"/>
          <p:cNvSpPr txBox="1">
            <a:spLocks noGrp="1"/>
          </p:cNvSpPr>
          <p:nvPr>
            <p:ph type="subTitle" idx="9"/>
          </p:nvPr>
        </p:nvSpPr>
        <p:spPr>
          <a:xfrm>
            <a:off x="8225868" y="2119067"/>
            <a:ext cx="28588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95" name="Google Shape;195;p22"/>
          <p:cNvSpPr txBox="1">
            <a:spLocks noGrp="1"/>
          </p:cNvSpPr>
          <p:nvPr>
            <p:ph type="subTitle" idx="13"/>
          </p:nvPr>
        </p:nvSpPr>
        <p:spPr>
          <a:xfrm>
            <a:off x="1107097" y="4423429"/>
            <a:ext cx="28588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96" name="Google Shape;196;p22"/>
          <p:cNvSpPr txBox="1">
            <a:spLocks noGrp="1"/>
          </p:cNvSpPr>
          <p:nvPr>
            <p:ph type="subTitle" idx="14"/>
          </p:nvPr>
        </p:nvSpPr>
        <p:spPr>
          <a:xfrm>
            <a:off x="4666483" y="4423429"/>
            <a:ext cx="28588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97" name="Google Shape;197;p22"/>
          <p:cNvSpPr txBox="1">
            <a:spLocks noGrp="1"/>
          </p:cNvSpPr>
          <p:nvPr>
            <p:ph type="subTitle" idx="15"/>
          </p:nvPr>
        </p:nvSpPr>
        <p:spPr>
          <a:xfrm>
            <a:off x="8225868" y="4423429"/>
            <a:ext cx="28588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Young Serif"/>
              <a:buNone/>
              <a:defRPr sz="3200"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198" name="Google Shape;198;p22"/>
          <p:cNvSpPr/>
          <p:nvPr/>
        </p:nvSpPr>
        <p:spPr>
          <a:xfrm>
            <a:off x="-982800" y="5894633"/>
            <a:ext cx="1942800" cy="19428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199" name="Google Shape;199;p22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-8459682" flipH="1">
            <a:off x="9260725" y="-1395265"/>
            <a:ext cx="3802823" cy="219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8998446">
            <a:off x="-1807423" y="-1012498"/>
            <a:ext cx="3041800" cy="3052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65661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3"/>
          <p:cNvSpPr txBox="1">
            <a:spLocks noGrp="1"/>
          </p:cNvSpPr>
          <p:nvPr>
            <p:ph type="title" hasCustomPrompt="1"/>
          </p:nvPr>
        </p:nvSpPr>
        <p:spPr>
          <a:xfrm>
            <a:off x="950967" y="770133"/>
            <a:ext cx="5257600" cy="1156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03" name="Google Shape;203;p23"/>
          <p:cNvSpPr txBox="1">
            <a:spLocks noGrp="1"/>
          </p:cNvSpPr>
          <p:nvPr>
            <p:ph type="subTitle" idx="1"/>
          </p:nvPr>
        </p:nvSpPr>
        <p:spPr>
          <a:xfrm>
            <a:off x="950967" y="1926936"/>
            <a:ext cx="52576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4" name="Google Shape;204;p23"/>
          <p:cNvSpPr txBox="1">
            <a:spLocks noGrp="1"/>
          </p:cNvSpPr>
          <p:nvPr>
            <p:ph type="title" idx="2" hasCustomPrompt="1"/>
          </p:nvPr>
        </p:nvSpPr>
        <p:spPr>
          <a:xfrm>
            <a:off x="3467200" y="2555633"/>
            <a:ext cx="5257600" cy="1156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05" name="Google Shape;205;p23"/>
          <p:cNvSpPr txBox="1">
            <a:spLocks noGrp="1"/>
          </p:cNvSpPr>
          <p:nvPr>
            <p:ph type="subTitle" idx="3"/>
          </p:nvPr>
        </p:nvSpPr>
        <p:spPr>
          <a:xfrm>
            <a:off x="3467200" y="3712205"/>
            <a:ext cx="52576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06" name="Google Shape;206;p23"/>
          <p:cNvSpPr txBox="1">
            <a:spLocks noGrp="1"/>
          </p:cNvSpPr>
          <p:nvPr>
            <p:ph type="title" idx="4" hasCustomPrompt="1"/>
          </p:nvPr>
        </p:nvSpPr>
        <p:spPr>
          <a:xfrm>
            <a:off x="5983433" y="4340904"/>
            <a:ext cx="5257600" cy="1156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07" name="Google Shape;207;p23"/>
          <p:cNvSpPr txBox="1">
            <a:spLocks noGrp="1"/>
          </p:cNvSpPr>
          <p:nvPr>
            <p:ph type="subTitle" idx="5"/>
          </p:nvPr>
        </p:nvSpPr>
        <p:spPr>
          <a:xfrm>
            <a:off x="5983433" y="5497467"/>
            <a:ext cx="52576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grpSp>
        <p:nvGrpSpPr>
          <p:cNvPr id="208" name="Google Shape;208;p23"/>
          <p:cNvGrpSpPr/>
          <p:nvPr/>
        </p:nvGrpSpPr>
        <p:grpSpPr>
          <a:xfrm>
            <a:off x="8473193" y="-2102691"/>
            <a:ext cx="5236924" cy="5639099"/>
            <a:chOff x="6354894" y="-1729418"/>
            <a:chExt cx="3927693" cy="4229324"/>
          </a:xfrm>
        </p:grpSpPr>
        <p:pic>
          <p:nvPicPr>
            <p:cNvPr id="209" name="Google Shape;209;p23"/>
            <p:cNvPicPr preferRelativeResize="0"/>
            <p:nvPr/>
          </p:nvPicPr>
          <p:blipFill>
            <a:blip r:embed="rId2">
              <a:alphaModFix amt="50000"/>
            </a:blip>
            <a:stretch>
              <a:fillRect/>
            </a:stretch>
          </p:blipFill>
          <p:spPr>
            <a:xfrm rot="-8100000">
              <a:off x="6541600" y="-254524"/>
              <a:ext cx="3257900" cy="187754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0" name="Google Shape;210;p23"/>
            <p:cNvGrpSpPr/>
            <p:nvPr/>
          </p:nvGrpSpPr>
          <p:grpSpPr>
            <a:xfrm>
              <a:off x="6915204" y="-1729418"/>
              <a:ext cx="3367383" cy="3379419"/>
              <a:chOff x="6915204" y="-1729418"/>
              <a:chExt cx="3367383" cy="3379419"/>
            </a:xfrm>
          </p:grpSpPr>
          <p:sp>
            <p:nvSpPr>
              <p:cNvPr id="211" name="Google Shape;211;p23"/>
              <p:cNvSpPr/>
              <p:nvPr/>
            </p:nvSpPr>
            <p:spPr>
              <a:xfrm>
                <a:off x="8058687" y="-573899"/>
                <a:ext cx="2223900" cy="2223900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Onest"/>
                  <a:ea typeface="Onest"/>
                  <a:cs typeface="Onest"/>
                  <a:sym typeface="Onest"/>
                </a:endParaRPr>
              </a:p>
            </p:txBody>
          </p:sp>
          <p:sp>
            <p:nvSpPr>
              <p:cNvPr id="212" name="Google Shape;212;p23"/>
              <p:cNvSpPr/>
              <p:nvPr/>
            </p:nvSpPr>
            <p:spPr>
              <a:xfrm>
                <a:off x="6915204" y="-1729418"/>
                <a:ext cx="2223900" cy="2223900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Onest"/>
                  <a:ea typeface="Onest"/>
                  <a:cs typeface="Onest"/>
                  <a:sym typeface="Onest"/>
                </a:endParaRPr>
              </a:p>
            </p:txBody>
          </p:sp>
        </p:grpSp>
      </p:grpSp>
      <p:grpSp>
        <p:nvGrpSpPr>
          <p:cNvPr id="213" name="Google Shape;213;p23"/>
          <p:cNvGrpSpPr/>
          <p:nvPr/>
        </p:nvGrpSpPr>
        <p:grpSpPr>
          <a:xfrm>
            <a:off x="-1470157" y="3772801"/>
            <a:ext cx="4486471" cy="5135368"/>
            <a:chOff x="-1102618" y="2982001"/>
            <a:chExt cx="3364853" cy="3851526"/>
          </a:xfrm>
        </p:grpSpPr>
        <p:grpSp>
          <p:nvGrpSpPr>
            <p:cNvPr id="214" name="Google Shape;214;p23"/>
            <p:cNvGrpSpPr/>
            <p:nvPr/>
          </p:nvGrpSpPr>
          <p:grpSpPr>
            <a:xfrm>
              <a:off x="-1102618" y="3456911"/>
              <a:ext cx="3364853" cy="3376615"/>
              <a:chOff x="-1102618" y="3609311"/>
              <a:chExt cx="3364853" cy="3376615"/>
            </a:xfrm>
          </p:grpSpPr>
          <p:sp>
            <p:nvSpPr>
              <p:cNvPr id="215" name="Google Shape;215;p23"/>
              <p:cNvSpPr/>
              <p:nvPr/>
            </p:nvSpPr>
            <p:spPr>
              <a:xfrm>
                <a:off x="-1102618" y="3609311"/>
                <a:ext cx="2223900" cy="2223900"/>
              </a:xfrm>
              <a:prstGeom prst="diamond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Onest"/>
                  <a:ea typeface="Onest"/>
                  <a:cs typeface="Onest"/>
                  <a:sym typeface="Onest"/>
                </a:endParaRPr>
              </a:p>
            </p:txBody>
          </p:sp>
          <p:sp>
            <p:nvSpPr>
              <p:cNvPr id="216" name="Google Shape;216;p23"/>
              <p:cNvSpPr/>
              <p:nvPr/>
            </p:nvSpPr>
            <p:spPr>
              <a:xfrm>
                <a:off x="38335" y="4762026"/>
                <a:ext cx="2223900" cy="2223900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Onest"/>
                  <a:ea typeface="Onest"/>
                  <a:cs typeface="Onest"/>
                  <a:sym typeface="Onest"/>
                </a:endParaRPr>
              </a:p>
            </p:txBody>
          </p:sp>
        </p:grpSp>
        <p:pic>
          <p:nvPicPr>
            <p:cNvPr id="217" name="Google Shape;217;p23"/>
            <p:cNvPicPr preferRelativeResize="0"/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 rot="-5110180">
              <a:off x="-260930" y="3081848"/>
              <a:ext cx="2410909" cy="240518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241225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 txBox="1">
            <a:spLocks noGrp="1"/>
          </p:cNvSpPr>
          <p:nvPr>
            <p:ph type="title" hasCustomPrompt="1"/>
          </p:nvPr>
        </p:nvSpPr>
        <p:spPr>
          <a:xfrm>
            <a:off x="1767533" y="2616200"/>
            <a:ext cx="18652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0" name="Google Shape;220;p24"/>
          <p:cNvSpPr txBox="1">
            <a:spLocks noGrp="1"/>
          </p:cNvSpPr>
          <p:nvPr>
            <p:ph type="subTitle" idx="1"/>
          </p:nvPr>
        </p:nvSpPr>
        <p:spPr>
          <a:xfrm>
            <a:off x="1251333" y="4838900"/>
            <a:ext cx="289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21" name="Google Shape;221;p24"/>
          <p:cNvSpPr txBox="1">
            <a:spLocks noGrp="1"/>
          </p:cNvSpPr>
          <p:nvPr>
            <p:ph type="subTitle" idx="2"/>
          </p:nvPr>
        </p:nvSpPr>
        <p:spPr>
          <a:xfrm>
            <a:off x="1251333" y="4176200"/>
            <a:ext cx="289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22" name="Google Shape;222;p24"/>
          <p:cNvSpPr txBox="1">
            <a:spLocks noGrp="1"/>
          </p:cNvSpPr>
          <p:nvPr>
            <p:ph type="title" idx="3" hasCustomPrompt="1"/>
          </p:nvPr>
        </p:nvSpPr>
        <p:spPr>
          <a:xfrm>
            <a:off x="5164133" y="2616200"/>
            <a:ext cx="18636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3" name="Google Shape;223;p24"/>
          <p:cNvSpPr txBox="1">
            <a:spLocks noGrp="1"/>
          </p:cNvSpPr>
          <p:nvPr>
            <p:ph type="subTitle" idx="4"/>
          </p:nvPr>
        </p:nvSpPr>
        <p:spPr>
          <a:xfrm>
            <a:off x="4647200" y="4838900"/>
            <a:ext cx="289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24" name="Google Shape;224;p24"/>
          <p:cNvSpPr txBox="1">
            <a:spLocks noGrp="1"/>
          </p:cNvSpPr>
          <p:nvPr>
            <p:ph type="subTitle" idx="5"/>
          </p:nvPr>
        </p:nvSpPr>
        <p:spPr>
          <a:xfrm>
            <a:off x="4647200" y="4176200"/>
            <a:ext cx="289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25" name="Google Shape;225;p24"/>
          <p:cNvSpPr txBox="1">
            <a:spLocks noGrp="1"/>
          </p:cNvSpPr>
          <p:nvPr>
            <p:ph type="title" idx="6" hasCustomPrompt="1"/>
          </p:nvPr>
        </p:nvSpPr>
        <p:spPr>
          <a:xfrm>
            <a:off x="8556900" y="2616200"/>
            <a:ext cx="18636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6" name="Google Shape;226;p24"/>
          <p:cNvSpPr txBox="1">
            <a:spLocks noGrp="1"/>
          </p:cNvSpPr>
          <p:nvPr>
            <p:ph type="subTitle" idx="7"/>
          </p:nvPr>
        </p:nvSpPr>
        <p:spPr>
          <a:xfrm>
            <a:off x="8043067" y="4838900"/>
            <a:ext cx="289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27" name="Google Shape;227;p24"/>
          <p:cNvSpPr txBox="1">
            <a:spLocks noGrp="1"/>
          </p:cNvSpPr>
          <p:nvPr>
            <p:ph type="subTitle" idx="8"/>
          </p:nvPr>
        </p:nvSpPr>
        <p:spPr>
          <a:xfrm>
            <a:off x="8043067" y="4176200"/>
            <a:ext cx="289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28" name="Google Shape;228;p24"/>
          <p:cNvSpPr txBox="1">
            <a:spLocks noGrp="1"/>
          </p:cNvSpPr>
          <p:nvPr>
            <p:ph type="title" idx="9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057390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5"/>
          <p:cNvSpPr txBox="1">
            <a:spLocks noGrp="1"/>
          </p:cNvSpPr>
          <p:nvPr>
            <p:ph type="title"/>
          </p:nvPr>
        </p:nvSpPr>
        <p:spPr>
          <a:xfrm>
            <a:off x="960000" y="2183400"/>
            <a:ext cx="4797200" cy="14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31" name="Google Shape;231;p25"/>
          <p:cNvSpPr txBox="1">
            <a:spLocks noGrp="1"/>
          </p:cNvSpPr>
          <p:nvPr>
            <p:ph type="subTitle" idx="1"/>
          </p:nvPr>
        </p:nvSpPr>
        <p:spPr>
          <a:xfrm>
            <a:off x="960000" y="3601000"/>
            <a:ext cx="4797200" cy="10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32" name="Google Shape;232;p25"/>
          <p:cNvSpPr/>
          <p:nvPr/>
        </p:nvSpPr>
        <p:spPr>
          <a:xfrm>
            <a:off x="11292276" y="5948899"/>
            <a:ext cx="1820400" cy="18204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grpSp>
        <p:nvGrpSpPr>
          <p:cNvPr id="233" name="Google Shape;233;p25"/>
          <p:cNvGrpSpPr/>
          <p:nvPr/>
        </p:nvGrpSpPr>
        <p:grpSpPr>
          <a:xfrm>
            <a:off x="-1548348" y="-1537815"/>
            <a:ext cx="3325637" cy="3374211"/>
            <a:chOff x="-1161261" y="-1153361"/>
            <a:chExt cx="2494228" cy="2530658"/>
          </a:xfrm>
        </p:grpSpPr>
        <p:sp>
          <p:nvSpPr>
            <p:cNvPr id="234" name="Google Shape;234;p25"/>
            <p:cNvSpPr/>
            <p:nvPr/>
          </p:nvSpPr>
          <p:spPr>
            <a:xfrm rot="5400000">
              <a:off x="-1161261" y="-1153361"/>
              <a:ext cx="2319600" cy="23196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Onest"/>
                <a:ea typeface="Onest"/>
                <a:cs typeface="Onest"/>
                <a:sym typeface="Onest"/>
              </a:endParaRPr>
            </a:p>
          </p:txBody>
        </p:sp>
        <p:pic>
          <p:nvPicPr>
            <p:cNvPr id="235" name="Google Shape;235;p25"/>
            <p:cNvPicPr preferRelativeResize="0"/>
            <p:nvPr/>
          </p:nvPicPr>
          <p:blipFill>
            <a:blip r:embed="rId2">
              <a:alphaModFix amt="50000"/>
            </a:blip>
            <a:stretch>
              <a:fillRect/>
            </a:stretch>
          </p:blipFill>
          <p:spPr>
            <a:xfrm rot="-5400000">
              <a:off x="-714473" y="-670143"/>
              <a:ext cx="2043794" cy="205108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6" name="Google Shape;236;p25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541369" y="5912118"/>
            <a:ext cx="3802299" cy="2191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693435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pic>
        <p:nvPicPr>
          <p:cNvPr id="239" name="Google Shape;239;p26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3243436" y="-1552549"/>
            <a:ext cx="3802299" cy="21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6"/>
          <p:cNvSpPr/>
          <p:nvPr/>
        </p:nvSpPr>
        <p:spPr>
          <a:xfrm>
            <a:off x="-1089968" y="5749100"/>
            <a:ext cx="2181200" cy="21812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241" name="Google Shape;241;p26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2700000">
            <a:off x="-1194349" y="5240799"/>
            <a:ext cx="2624968" cy="2618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100322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pic>
        <p:nvPicPr>
          <p:cNvPr id="244" name="Google Shape;244;p27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10354702" y="-308482"/>
            <a:ext cx="3802299" cy="219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7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2700000">
            <a:off x="-1463683" y="5313232"/>
            <a:ext cx="2624968" cy="2618728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7"/>
          <p:cNvSpPr/>
          <p:nvPr/>
        </p:nvSpPr>
        <p:spPr>
          <a:xfrm rot="5400000">
            <a:off x="10654152" y="5301252"/>
            <a:ext cx="3092800" cy="30928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247" name="Google Shape;247;p27"/>
          <p:cNvSpPr/>
          <p:nvPr/>
        </p:nvSpPr>
        <p:spPr>
          <a:xfrm>
            <a:off x="-1221201" y="-633467"/>
            <a:ext cx="2181200" cy="2181200"/>
          </a:xfrm>
          <a:prstGeom prst="diamond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23892289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50" name="Google Shape;250;p28"/>
          <p:cNvSpPr/>
          <p:nvPr/>
        </p:nvSpPr>
        <p:spPr>
          <a:xfrm>
            <a:off x="-1221201" y="5371267"/>
            <a:ext cx="2181200" cy="21812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251" name="Google Shape;251;p28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5400000">
            <a:off x="-1670883" y="-1346468"/>
            <a:ext cx="2624968" cy="2618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8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1799996">
            <a:off x="8954705" y="5874070"/>
            <a:ext cx="3802300" cy="219130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8"/>
          <p:cNvSpPr/>
          <p:nvPr/>
        </p:nvSpPr>
        <p:spPr>
          <a:xfrm rot="5400000">
            <a:off x="11241019" y="-931315"/>
            <a:ext cx="3092800" cy="30928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312695302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56" name="Google Shape;256;p29"/>
          <p:cNvSpPr/>
          <p:nvPr/>
        </p:nvSpPr>
        <p:spPr>
          <a:xfrm rot="5400000">
            <a:off x="-1455968" y="-1467127"/>
            <a:ext cx="2929600" cy="2929600"/>
          </a:xfrm>
          <a:prstGeom prst="diamond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257" name="Google Shape;257;p29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5400000">
            <a:off x="9570151" y="-1311701"/>
            <a:ext cx="2624968" cy="2618728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9"/>
          <p:cNvSpPr/>
          <p:nvPr/>
        </p:nvSpPr>
        <p:spPr>
          <a:xfrm>
            <a:off x="11105165" y="5749100"/>
            <a:ext cx="2181200" cy="21812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259" name="Google Shape;259;p29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1291141">
            <a:off x="-2399762" y="5656768"/>
            <a:ext cx="3802297" cy="21913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307155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62" name="Google Shape;262;p30"/>
          <p:cNvSpPr/>
          <p:nvPr/>
        </p:nvSpPr>
        <p:spPr>
          <a:xfrm>
            <a:off x="11506399" y="-371267"/>
            <a:ext cx="2181200" cy="21812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263" name="Google Shape;263;p30"/>
          <p:cNvSpPr/>
          <p:nvPr/>
        </p:nvSpPr>
        <p:spPr>
          <a:xfrm rot="5400000">
            <a:off x="-2141848" y="4592252"/>
            <a:ext cx="3092800" cy="30928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264" name="Google Shape;264;p30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5400000">
            <a:off x="10064451" y="-1264868"/>
            <a:ext cx="2624968" cy="2618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0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1291141">
            <a:off x="10127005" y="5689035"/>
            <a:ext cx="3802297" cy="21913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64534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68" name="Google Shape;268;p31"/>
          <p:cNvSpPr/>
          <p:nvPr/>
        </p:nvSpPr>
        <p:spPr>
          <a:xfrm rot="5400000">
            <a:off x="-1549415" y="-1556615"/>
            <a:ext cx="3092800" cy="3092800"/>
          </a:xfrm>
          <a:prstGeom prst="diamond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269" name="Google Shape;269;p31"/>
          <p:cNvSpPr/>
          <p:nvPr/>
        </p:nvSpPr>
        <p:spPr>
          <a:xfrm>
            <a:off x="11231999" y="5327100"/>
            <a:ext cx="2181200" cy="21812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270" name="Google Shape;270;p31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7641423">
            <a:off x="10881231" y="5423319"/>
            <a:ext cx="1993504" cy="1988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1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1291141">
            <a:off x="-2233595" y="5795502"/>
            <a:ext cx="3802297" cy="21913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08736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Title only 7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74" name="Google Shape;274;p32"/>
          <p:cNvSpPr/>
          <p:nvPr/>
        </p:nvSpPr>
        <p:spPr>
          <a:xfrm rot="5400000">
            <a:off x="-2141848" y="4592252"/>
            <a:ext cx="3092800" cy="3092800"/>
          </a:xfrm>
          <a:prstGeom prst="diamond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275" name="Google Shape;275;p32"/>
          <p:cNvSpPr/>
          <p:nvPr/>
        </p:nvSpPr>
        <p:spPr>
          <a:xfrm>
            <a:off x="11231999" y="-371267"/>
            <a:ext cx="2181200" cy="21812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276" name="Google Shape;276;p32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7641423">
            <a:off x="10531164" y="-786715"/>
            <a:ext cx="1993504" cy="1988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2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1291141">
            <a:off x="10091038" y="5427435"/>
            <a:ext cx="3802297" cy="2191301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2"/>
          <p:cNvSpPr>
            <a:spLocks noGrp="1"/>
          </p:cNvSpPr>
          <p:nvPr>
            <p:ph type="pic" idx="2"/>
          </p:nvPr>
        </p:nvSpPr>
        <p:spPr>
          <a:xfrm>
            <a:off x="6660533" y="1612309"/>
            <a:ext cx="4473200" cy="4473200"/>
          </a:xfrm>
          <a:prstGeom prst="diamond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7549921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3"/>
          <p:cNvSpPr txBox="1">
            <a:spLocks noGrp="1"/>
          </p:cNvSpPr>
          <p:nvPr>
            <p:ph type="title"/>
          </p:nvPr>
        </p:nvSpPr>
        <p:spPr>
          <a:xfrm>
            <a:off x="950967" y="903367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81" name="Google Shape;281;p33"/>
          <p:cNvSpPr txBox="1">
            <a:spLocks noGrp="1"/>
          </p:cNvSpPr>
          <p:nvPr>
            <p:ph type="subTitle" idx="1"/>
          </p:nvPr>
        </p:nvSpPr>
        <p:spPr>
          <a:xfrm>
            <a:off x="950967" y="2455267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282" name="Google Shape;282;p33"/>
          <p:cNvSpPr txBox="1"/>
          <p:nvPr/>
        </p:nvSpPr>
        <p:spPr>
          <a:xfrm>
            <a:off x="950967" y="4815933"/>
            <a:ext cx="69588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rPr>
              <a:t>CREDITS:</a:t>
            </a:r>
            <a:r>
              <a:rPr lang="en" sz="1600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rPr>
              <a:t> This presentation template was created by </a:t>
            </a:r>
            <a:r>
              <a:rPr lang="en" sz="1600" b="1" u="sng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rPr>
              <a:t>, and includes icons by </a:t>
            </a:r>
            <a:r>
              <a:rPr lang="en" sz="1600" b="1" u="sng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rPr>
              <a:t>, and infographics &amp; images by </a:t>
            </a:r>
            <a:r>
              <a:rPr lang="en" sz="1600" b="1" u="sng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u="sng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rPr>
              <a:t> </a:t>
            </a:r>
            <a:endParaRPr sz="1600" b="1" u="sng">
              <a:solidFill>
                <a:schemeClr val="dk1"/>
              </a:solidFill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283" name="Google Shape;283;p33"/>
          <p:cNvSpPr>
            <a:spLocks noGrp="1"/>
          </p:cNvSpPr>
          <p:nvPr>
            <p:ph type="pic" idx="2"/>
          </p:nvPr>
        </p:nvSpPr>
        <p:spPr>
          <a:xfrm>
            <a:off x="6965467" y="642167"/>
            <a:ext cx="4440400" cy="4440400"/>
          </a:xfrm>
          <a:prstGeom prst="diamond">
            <a:avLst/>
          </a:prstGeom>
          <a:noFill/>
          <a:ln>
            <a:noFill/>
          </a:ln>
        </p:spPr>
      </p:sp>
      <p:pic>
        <p:nvPicPr>
          <p:cNvPr id="284" name="Google Shape;284;p33"/>
          <p:cNvPicPr preferRelativeResize="0"/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 rot="-2700000">
            <a:off x="-1525805" y="-1225765"/>
            <a:ext cx="3041797" cy="3052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242147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"/>
          <p:cNvSpPr/>
          <p:nvPr/>
        </p:nvSpPr>
        <p:spPr>
          <a:xfrm rot="5400000">
            <a:off x="-1549381" y="-1538681"/>
            <a:ext cx="3092800" cy="30928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287" name="Google Shape;287;p34"/>
          <p:cNvSpPr/>
          <p:nvPr/>
        </p:nvSpPr>
        <p:spPr>
          <a:xfrm>
            <a:off x="11240965" y="5265967"/>
            <a:ext cx="2181200" cy="2181200"/>
          </a:xfrm>
          <a:prstGeom prst="diamond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288" name="Google Shape;288;p34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7641423">
            <a:off x="10455731" y="-750815"/>
            <a:ext cx="1993504" cy="1988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4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4730861">
            <a:off x="-1724582" y="4826035"/>
            <a:ext cx="3802299" cy="21913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95400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5"/>
          <p:cNvSpPr/>
          <p:nvPr/>
        </p:nvSpPr>
        <p:spPr>
          <a:xfrm rot="5400000">
            <a:off x="-2141848" y="4592252"/>
            <a:ext cx="3092800" cy="30928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sp>
        <p:nvSpPr>
          <p:cNvPr id="292" name="Google Shape;292;p35"/>
          <p:cNvSpPr/>
          <p:nvPr/>
        </p:nvSpPr>
        <p:spPr>
          <a:xfrm>
            <a:off x="11115299" y="-371267"/>
            <a:ext cx="2181200" cy="21812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Onest"/>
              <a:ea typeface="Onest"/>
              <a:cs typeface="Onest"/>
              <a:sym typeface="Onest"/>
            </a:endParaRPr>
          </a:p>
        </p:txBody>
      </p:sp>
      <p:pic>
        <p:nvPicPr>
          <p:cNvPr id="293" name="Google Shape;293;p35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7641423">
            <a:off x="10608297" y="5550819"/>
            <a:ext cx="1993504" cy="1988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5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4730861">
            <a:off x="-1904115" y="-1134265"/>
            <a:ext cx="3802299" cy="21913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7991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1083000" y="2472500"/>
            <a:ext cx="10026000" cy="171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hu-HU"/>
              <a:t>Mintacím szerkesztése</a:t>
            </a:r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3076900" y="4186096"/>
            <a:ext cx="6038400" cy="6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8707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117AE1-2C53-2C09-9D2B-72B312EAA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D905BD-4B50-FF04-9068-CC8AC695A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458376E-70EF-93F6-8400-4652D0099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A7C5-1272-430A-A190-8E5F8AF2FBDF}" type="datetimeFigureOut">
              <a:rPr lang="hu-HU" smtClean="0"/>
              <a:t>2026. 02. 24.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7B87C69-9414-A99B-1C6D-918809604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D620312-16F5-FA26-9F59-AF2989C11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7A8F-3C19-451D-8315-01B4570DAD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339176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80402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8"/>
          <p:cNvSpPr txBox="1">
            <a:spLocks noGrp="1"/>
          </p:cNvSpPr>
          <p:nvPr>
            <p:ph type="title"/>
          </p:nvPr>
        </p:nvSpPr>
        <p:spPr>
          <a:xfrm>
            <a:off x="955700" y="681200"/>
            <a:ext cx="102808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hu-HU"/>
              <a:t>Mintacím szerkesztése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779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34" Type="http://schemas.openxmlformats.org/officeDocument/2006/relationships/slideLayout" Target="../slideLayouts/slideLayout82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1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29" Type="http://schemas.openxmlformats.org/officeDocument/2006/relationships/slideLayout" Target="../slideLayouts/slideLayout77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slideLayout" Target="../slideLayouts/slideLayout80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36" Type="http://schemas.openxmlformats.org/officeDocument/2006/relationships/theme" Target="../theme/theme5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79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8.xml"/><Relationship Id="rId35" Type="http://schemas.openxmlformats.org/officeDocument/2006/relationships/slideLayout" Target="../slideLayouts/slideLayout83.xml"/><Relationship Id="rId8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haya Libre"/>
              <a:buNone/>
              <a:defRPr sz="28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4110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  <p15:guide id="5" orient="horz" pos="1620">
          <p15:clr>
            <a:srgbClr val="E46962"/>
          </p15:clr>
        </p15:guide>
        <p15:guide id="6" pos="2880">
          <p15:clr>
            <a:srgbClr val="E46962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3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71" name="Google Shape;271;p23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4569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haya Libre"/>
              <a:buNone/>
              <a:defRPr sz="28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13940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  <p15:guide id="5" orient="horz" pos="1620">
          <p15:clr>
            <a:srgbClr val="E46962"/>
          </p15:clr>
        </p15:guide>
        <p15:guide id="6" pos="2880">
          <p15:clr>
            <a:srgbClr val="E46962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3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71" name="Google Shape;271;p23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22465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Char char="●"/>
              <a:defRPr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Char char="○"/>
              <a:defRPr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Char char="■"/>
              <a:defRPr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Char char="●"/>
              <a:defRPr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Char char="○"/>
              <a:defRPr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Char char="■"/>
              <a:defRPr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Char char="●"/>
              <a:defRPr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Char char="○"/>
              <a:defRPr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Char char="■"/>
              <a:defRPr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1657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36" r:id="rId23"/>
    <p:sldLayoutId id="2147483737" r:id="rId24"/>
    <p:sldLayoutId id="2147483738" r:id="rId25"/>
    <p:sldLayoutId id="2147483739" r:id="rId26"/>
    <p:sldLayoutId id="2147483740" r:id="rId27"/>
    <p:sldLayoutId id="2147483741" r:id="rId28"/>
    <p:sldLayoutId id="2147483742" r:id="rId29"/>
    <p:sldLayoutId id="2147483743" r:id="rId30"/>
    <p:sldLayoutId id="2147483744" r:id="rId31"/>
    <p:sldLayoutId id="2147483745" r:id="rId32"/>
    <p:sldLayoutId id="2147483746" r:id="rId33"/>
    <p:sldLayoutId id="2147483747" r:id="rId34"/>
    <p:sldLayoutId id="2147483748" r:id="rId3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97" name="Google Shape;297;p36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09469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71B67B-3205-9AF8-A55D-8A8BEEFC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1800" y="2002700"/>
            <a:ext cx="4879200" cy="1548400"/>
          </a:xfrm>
        </p:spPr>
        <p:txBody>
          <a:bodyPr wrap="square" anchor="b">
            <a:normAutofit/>
          </a:bodyPr>
          <a:lstStyle/>
          <a:p>
            <a:r>
              <a:rPr lang="hu-HU" dirty="0" err="1"/>
              <a:t>Apocripha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45EB209-6FEE-DC40-9F2B-6D70D0868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1800" y="3551301"/>
            <a:ext cx="4879200" cy="13040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hu-HU" dirty="0"/>
              <a:t>Avagy „szent” írások a Szentíráson kívül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27652EE-315A-1469-599D-1941B81983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80" r="12595" b="12162"/>
          <a:stretch>
            <a:fillRect/>
          </a:stretch>
        </p:blipFill>
        <p:spPr>
          <a:xfrm>
            <a:off x="0" y="-97917"/>
            <a:ext cx="5830201" cy="695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89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2C04E1-13F7-7211-C81C-B20A2D0C6DF4}"/>
              </a:ext>
            </a:extLst>
          </p:cNvPr>
          <p:cNvSpPr>
            <a:spLocks noGrp="1"/>
          </p:cNvSpPr>
          <p:nvPr>
            <p:ph type="title" idx="4"/>
          </p:nvPr>
        </p:nvSpPr>
        <p:spPr>
          <a:xfrm>
            <a:off x="3467200" y="770133"/>
            <a:ext cx="5257600" cy="1156800"/>
          </a:xfrm>
        </p:spPr>
        <p:txBody>
          <a:bodyPr wrap="square" anchor="ctr">
            <a:normAutofit/>
          </a:bodyPr>
          <a:lstStyle/>
          <a:p>
            <a:r>
              <a:rPr lang="hu-HU" dirty="0"/>
              <a:t>Szakirodalom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3B4565D-0FBB-0687-8A47-6F66C398D16E}"/>
              </a:ext>
            </a:extLst>
          </p:cNvPr>
          <p:cNvSpPr txBox="1"/>
          <p:nvPr/>
        </p:nvSpPr>
        <p:spPr>
          <a:xfrm>
            <a:off x="1767840" y="2222648"/>
            <a:ext cx="88879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000" dirty="0" err="1">
                <a:latin typeface="Young Serif"/>
              </a:rPr>
              <a:t>Timothy</a:t>
            </a:r>
            <a:r>
              <a:rPr lang="hu-HU" sz="2000" dirty="0">
                <a:latin typeface="Young Serif"/>
              </a:rPr>
              <a:t> Michael Law: </a:t>
            </a:r>
            <a:r>
              <a:rPr lang="en-US" sz="2000" i="1" dirty="0">
                <a:latin typeface="Young Serif"/>
              </a:rPr>
              <a:t>When God Spoke Greek: The Septuagint and the Making of the Christian Bible</a:t>
            </a:r>
            <a:r>
              <a:rPr lang="hu-HU" sz="2000" dirty="0">
                <a:latin typeface="Young Serif"/>
              </a:rPr>
              <a:t>. Oxford University Press, 2013. 58-74. (</a:t>
            </a:r>
            <a:r>
              <a:rPr lang="en-US" sz="2000" dirty="0">
                <a:latin typeface="Young Serif"/>
              </a:rPr>
              <a:t>Bird Droppings, Stoned Elephants,</a:t>
            </a:r>
            <a:r>
              <a:rPr lang="hu-HU" sz="2000" dirty="0">
                <a:latin typeface="Young Serif"/>
              </a:rPr>
              <a:t> </a:t>
            </a:r>
            <a:r>
              <a:rPr lang="en-US" sz="2000" dirty="0">
                <a:latin typeface="Young Serif"/>
              </a:rPr>
              <a:t>and Exploding Dragons</a:t>
            </a:r>
            <a:r>
              <a:rPr lang="hu-HU" sz="2000" dirty="0">
                <a:latin typeface="Young Serif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000" dirty="0" err="1">
                <a:latin typeface="Young Serif"/>
              </a:rPr>
              <a:t>Heussi</a:t>
            </a:r>
            <a:r>
              <a:rPr lang="hu-HU" sz="2000" dirty="0">
                <a:latin typeface="Young Serif"/>
              </a:rPr>
              <a:t>, Karl</a:t>
            </a:r>
            <a:r>
              <a:rPr lang="hu-HU" sz="2000" i="1" dirty="0">
                <a:latin typeface="Young Serif"/>
              </a:rPr>
              <a:t>: Az egyháztörténet kézikönyve</a:t>
            </a:r>
            <a:r>
              <a:rPr lang="hu-HU" sz="2000" dirty="0">
                <a:latin typeface="Young Serif"/>
              </a:rPr>
              <a:t>. Osiris, Budapest, 2000.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David V. </a:t>
            </a:r>
            <a:r>
              <a:rPr lang="hu-HU" sz="2000" dirty="0" err="1">
                <a:latin typeface="Young Serif"/>
              </a:rPr>
              <a:t>Barrett</a:t>
            </a:r>
            <a:r>
              <a:rPr lang="hu-HU" sz="2000" dirty="0">
                <a:latin typeface="Young Serif"/>
              </a:rPr>
              <a:t>: </a:t>
            </a:r>
            <a:r>
              <a:rPr lang="hu-HU" sz="2000" i="1" dirty="0">
                <a:latin typeface="Young Serif"/>
              </a:rPr>
              <a:t>A </a:t>
            </a:r>
            <a:r>
              <a:rPr lang="hu-HU" sz="2000" i="1" dirty="0" err="1">
                <a:latin typeface="Young Serif"/>
              </a:rPr>
              <a:t>Brief</a:t>
            </a:r>
            <a:r>
              <a:rPr lang="hu-HU" sz="2000" i="1" dirty="0">
                <a:latin typeface="Young Serif"/>
              </a:rPr>
              <a:t> </a:t>
            </a:r>
            <a:r>
              <a:rPr lang="hu-HU" sz="2000" i="1" dirty="0" err="1">
                <a:latin typeface="Young Serif"/>
              </a:rPr>
              <a:t>History</a:t>
            </a:r>
            <a:r>
              <a:rPr lang="hu-HU" sz="2000" i="1" dirty="0">
                <a:latin typeface="Young Serif"/>
              </a:rPr>
              <a:t> of </a:t>
            </a:r>
            <a:r>
              <a:rPr lang="hu-HU" sz="2000" i="1" dirty="0" err="1">
                <a:latin typeface="Young Serif"/>
              </a:rPr>
              <a:t>Secret</a:t>
            </a:r>
            <a:r>
              <a:rPr lang="hu-HU" sz="2000" i="1" dirty="0">
                <a:latin typeface="Young Serif"/>
              </a:rPr>
              <a:t> </a:t>
            </a:r>
            <a:r>
              <a:rPr lang="hu-HU" sz="2000" i="1" dirty="0" err="1">
                <a:latin typeface="Young Serif"/>
              </a:rPr>
              <a:t>Societes</a:t>
            </a:r>
            <a:r>
              <a:rPr lang="hu-HU" sz="2000" dirty="0">
                <a:latin typeface="Young Serif"/>
              </a:rPr>
              <a:t>. Robinson, London, 2007.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Edgar J. </a:t>
            </a:r>
            <a:r>
              <a:rPr lang="hu-HU" sz="2000" dirty="0" err="1">
                <a:latin typeface="Young Serif"/>
              </a:rPr>
              <a:t>Goodspeed</a:t>
            </a:r>
            <a:r>
              <a:rPr lang="hu-HU" sz="2000" dirty="0">
                <a:latin typeface="Young Serif"/>
              </a:rPr>
              <a:t>: </a:t>
            </a:r>
            <a:r>
              <a:rPr lang="en-US" sz="2000" i="1" dirty="0">
                <a:latin typeface="Young Serif"/>
              </a:rPr>
              <a:t>The Story Of The Apocrypha</a:t>
            </a:r>
            <a:r>
              <a:rPr lang="hu-HU" sz="2000" dirty="0">
                <a:latin typeface="Young Serif"/>
              </a:rPr>
              <a:t>. </a:t>
            </a:r>
            <a:r>
              <a:rPr lang="en-US" sz="2000" dirty="0">
                <a:latin typeface="Young Serif"/>
              </a:rPr>
              <a:t>The University Of Chicago </a:t>
            </a:r>
            <a:r>
              <a:rPr lang="hu-HU" sz="2000" dirty="0">
                <a:latin typeface="Young Serif"/>
              </a:rPr>
              <a:t>P</a:t>
            </a:r>
            <a:r>
              <a:rPr lang="en-US" sz="2000" dirty="0" err="1">
                <a:latin typeface="Young Serif"/>
              </a:rPr>
              <a:t>ress</a:t>
            </a:r>
            <a:r>
              <a:rPr lang="hu-HU" sz="2000" dirty="0">
                <a:latin typeface="Young Serif"/>
              </a:rPr>
              <a:t>, 1939.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Balla Péter: </a:t>
            </a:r>
            <a:r>
              <a:rPr lang="hu-HU" sz="2000" i="1" dirty="0">
                <a:latin typeface="Young Serif"/>
              </a:rPr>
              <a:t>Az újszövetségi iratok története (bevezetéstani alternatívák)</a:t>
            </a:r>
            <a:r>
              <a:rPr lang="hu-HU" sz="2000" dirty="0">
                <a:latin typeface="Young Serif"/>
              </a:rPr>
              <a:t>. Károli Egyetemi Kiadó, Budapest, 2008.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000" i="1" dirty="0">
                <a:latin typeface="Young Serif"/>
              </a:rPr>
              <a:t>Csodás evangéliumok (Apokrif iratok). </a:t>
            </a:r>
            <a:r>
              <a:rPr lang="hu-HU" sz="2000" dirty="0">
                <a:latin typeface="Young Serif"/>
              </a:rPr>
              <a:t>Szerk.: Adamik Tamás. </a:t>
            </a:r>
            <a:r>
              <a:rPr lang="hu-HU" sz="2000" dirty="0" err="1">
                <a:latin typeface="Young Serif"/>
              </a:rPr>
              <a:t>Telosz</a:t>
            </a:r>
            <a:r>
              <a:rPr lang="hu-HU" sz="2000" dirty="0">
                <a:latin typeface="Young Serif"/>
              </a:rPr>
              <a:t> Kiadó, Budapest, 1999.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000" dirty="0" err="1">
                <a:latin typeface="Young Serif"/>
              </a:rPr>
              <a:t>Raffay</a:t>
            </a:r>
            <a:r>
              <a:rPr lang="hu-HU" sz="2000" dirty="0">
                <a:latin typeface="Young Serif"/>
              </a:rPr>
              <a:t> Sándor: Újszövetségi </a:t>
            </a:r>
            <a:r>
              <a:rPr lang="hu-HU" sz="2000" dirty="0" err="1">
                <a:latin typeface="Young Serif"/>
              </a:rPr>
              <a:t>apokrifusok</a:t>
            </a:r>
            <a:r>
              <a:rPr lang="hu-HU" sz="2000" dirty="0">
                <a:latin typeface="Young Serif"/>
              </a:rPr>
              <a:t>. Angyali Menedék, 2025. (eredeti: Pozsony, 1905.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J. R. </a:t>
            </a:r>
            <a:r>
              <a:rPr lang="hu-HU" sz="2000" dirty="0" err="1">
                <a:latin typeface="Young Serif"/>
              </a:rPr>
              <a:t>Porter</a:t>
            </a:r>
            <a:r>
              <a:rPr lang="hu-HU" sz="2000" dirty="0">
                <a:latin typeface="Young Serif"/>
              </a:rPr>
              <a:t>: Az elveszett Biblia. Az elfeledett szent könyvek titkai. (ford. Kovács Lajos). Magyar Könyvklub, Budapest, 2003.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hu-HU" sz="2000" dirty="0">
              <a:latin typeface="Young Serif"/>
            </a:endParaRPr>
          </a:p>
        </p:txBody>
      </p:sp>
    </p:spTree>
    <p:extLst>
      <p:ext uri="{BB962C8B-B14F-4D97-AF65-F5344CB8AC3E}">
        <p14:creationId xmlns:p14="http://schemas.microsoft.com/office/powerpoint/2010/main" val="929148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6753AB9-A5E7-1950-0385-F748D5B22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</p:spPr>
        <p:txBody>
          <a:bodyPr/>
          <a:lstStyle/>
          <a:p>
            <a:r>
              <a:rPr lang="hu-HU" dirty="0"/>
              <a:t>Történelmi közeg nagyvonalakban</a:t>
            </a:r>
            <a:endParaRPr lang="en-US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C9C7A53-AF86-6839-8EF9-DC5D90510970}"/>
              </a:ext>
            </a:extLst>
          </p:cNvPr>
          <p:cNvSpPr txBox="1"/>
          <p:nvPr/>
        </p:nvSpPr>
        <p:spPr>
          <a:xfrm>
            <a:off x="960000" y="1672389"/>
            <a:ext cx="983232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400" dirty="0">
                <a:latin typeface="Young Serif"/>
              </a:rPr>
              <a:t>Septuaginta: történelmi kontextus, </a:t>
            </a:r>
            <a:r>
              <a:rPr lang="hu-HU" sz="2400" dirty="0" err="1">
                <a:latin typeface="Young Serif"/>
              </a:rPr>
              <a:t>Ariszteász</a:t>
            </a:r>
            <a:r>
              <a:rPr lang="hu-HU" sz="2400" dirty="0">
                <a:latin typeface="Young Serif"/>
              </a:rPr>
              <a:t>-levél, zsidóság és kereszténység hozzáállása, hatások a Bibliára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400" dirty="0">
                <a:latin typeface="Young Serif"/>
              </a:rPr>
              <a:t> Hellenista gondolatok és kereszténység; újplatonizmus, </a:t>
            </a:r>
            <a:r>
              <a:rPr lang="hu-HU" sz="2400" dirty="0" err="1">
                <a:latin typeface="Young Serif"/>
              </a:rPr>
              <a:t>zoroasztrianizmus</a:t>
            </a:r>
            <a:r>
              <a:rPr lang="hu-HU" sz="2400" dirty="0">
                <a:latin typeface="Young Serif"/>
              </a:rPr>
              <a:t>, gnoszticizmus</a:t>
            </a:r>
          </a:p>
          <a:p>
            <a:endParaRPr lang="hu-HU" dirty="0"/>
          </a:p>
        </p:txBody>
      </p:sp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9BA548F3-CDCB-6E99-874D-6FC33109D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7" y="3892908"/>
            <a:ext cx="827722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402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1C8570-53E9-DC51-55F6-3627386DF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67" y="80695"/>
            <a:ext cx="10290000" cy="763600"/>
          </a:xfrm>
        </p:spPr>
        <p:txBody>
          <a:bodyPr/>
          <a:lstStyle/>
          <a:p>
            <a:r>
              <a:rPr lang="hu-HU" dirty="0"/>
              <a:t>Apokrif és </a:t>
            </a:r>
            <a:r>
              <a:rPr lang="hu-HU" dirty="0" err="1"/>
              <a:t>pszeudepigráf</a:t>
            </a:r>
            <a:r>
              <a:rPr lang="hu-HU" dirty="0"/>
              <a:t> irodalom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B7175F4-D2EA-AC54-87D5-D82E3AAA6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67" y="665417"/>
            <a:ext cx="10290000" cy="4555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hu-HU" sz="2000" dirty="0">
                <a:solidFill>
                  <a:srgbClr val="000000"/>
                </a:solidFill>
                <a:latin typeface="Young Serif"/>
                <a:cs typeface="Arial"/>
                <a:sym typeface="Arial"/>
              </a:rPr>
              <a:t>Két</a:t>
            </a:r>
            <a:r>
              <a:rPr lang="hu-HU" sz="2000" dirty="0">
                <a:solidFill>
                  <a:srgbClr val="000000"/>
                </a:solidFill>
                <a:latin typeface="Young Serif"/>
                <a:cs typeface="Arial"/>
              </a:rPr>
              <a:t> szó eredete, különbségek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>
                <a:solidFill>
                  <a:srgbClr val="000000"/>
                </a:solidFill>
                <a:latin typeface="Young Serif"/>
                <a:cs typeface="Arial"/>
              </a:rPr>
              <a:t>Újszövetség vs. Ószövetség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 err="1">
                <a:solidFill>
                  <a:srgbClr val="000000"/>
                </a:solidFill>
                <a:latin typeface="Young Serif"/>
                <a:cs typeface="Arial"/>
              </a:rPr>
              <a:t>Jabnai</a:t>
            </a:r>
            <a:r>
              <a:rPr lang="hu-HU" sz="2000" dirty="0">
                <a:solidFill>
                  <a:srgbClr val="000000"/>
                </a:solidFill>
                <a:latin typeface="Young Serif"/>
                <a:cs typeface="Arial"/>
              </a:rPr>
              <a:t> „zsinat”, Muratori-töredék, 325: niceai zsinat, 360/363: </a:t>
            </a:r>
            <a:r>
              <a:rPr lang="hu-HU" sz="2000" dirty="0" err="1">
                <a:solidFill>
                  <a:srgbClr val="000000"/>
                </a:solidFill>
                <a:latin typeface="Young Serif"/>
                <a:cs typeface="Arial"/>
              </a:rPr>
              <a:t>laodiceai</a:t>
            </a:r>
            <a:r>
              <a:rPr lang="hu-HU" sz="2000" dirty="0">
                <a:solidFill>
                  <a:srgbClr val="000000"/>
                </a:solidFill>
                <a:latin typeface="Young Serif"/>
                <a:cs typeface="Arial"/>
              </a:rPr>
              <a:t> zsinat, 382: római zsinat , 1545-1563: </a:t>
            </a:r>
            <a:r>
              <a:rPr lang="hu-HU" sz="2000" dirty="0" err="1">
                <a:solidFill>
                  <a:srgbClr val="000000"/>
                </a:solidFill>
                <a:latin typeface="Young Serif"/>
                <a:cs typeface="Arial"/>
              </a:rPr>
              <a:t>trienti</a:t>
            </a:r>
            <a:r>
              <a:rPr lang="hu-HU" sz="2000" dirty="0">
                <a:solidFill>
                  <a:srgbClr val="000000"/>
                </a:solidFill>
                <a:latin typeface="Young Serif"/>
                <a:cs typeface="Arial"/>
              </a:rPr>
              <a:t> zsinat</a:t>
            </a:r>
          </a:p>
        </p:txBody>
      </p:sp>
      <p:pic>
        <p:nvPicPr>
          <p:cNvPr id="5" name="Kép 4" descr="A képen szöveg, képernyőkép, Színesség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826DD35-07A3-B566-4359-CB457ECCA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432" y="2449930"/>
            <a:ext cx="7836568" cy="440807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910C83E8-F6AD-DA56-6A68-0A328D6CDED8}"/>
              </a:ext>
            </a:extLst>
          </p:cNvPr>
          <p:cNvSpPr txBox="1"/>
          <p:nvPr/>
        </p:nvSpPr>
        <p:spPr>
          <a:xfrm>
            <a:off x="207264" y="2943017"/>
            <a:ext cx="41481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i="1" dirty="0">
                <a:latin typeface="Young Serif"/>
                <a:sym typeface="Onest"/>
              </a:rPr>
              <a:t>„A Pásztort pedig csak nemrég, a mi időnkben írta meg a Róma városában </a:t>
            </a:r>
            <a:r>
              <a:rPr lang="hu-HU" sz="2000" i="1" dirty="0" err="1">
                <a:latin typeface="Young Serif"/>
                <a:sym typeface="Onest"/>
              </a:rPr>
              <a:t>Hermász</a:t>
            </a:r>
            <a:r>
              <a:rPr lang="hu-HU" sz="2000" i="1" dirty="0">
                <a:latin typeface="Young Serif"/>
                <a:sym typeface="Onest"/>
              </a:rPr>
              <a:t>, akkor, mikor Róma városa egyházának székében testvére, Pius püspök ült. </a:t>
            </a:r>
            <a:r>
              <a:rPr lang="hu-HU" sz="2000" b="1" i="1" dirty="0">
                <a:latin typeface="Young Serif"/>
                <a:sym typeface="Onest"/>
              </a:rPr>
              <a:t>Ezért hát ezt is olvasni kell, de a templomban a nép elé tárni nem szabad</a:t>
            </a:r>
            <a:r>
              <a:rPr lang="hu-HU" sz="2000" i="1" dirty="0">
                <a:latin typeface="Young Serif"/>
                <a:sym typeface="Onest"/>
              </a:rPr>
              <a:t> az idők végezetéig sem a próféták közt, mivel azoknak teljes a száma, sem az apostolok közt”</a:t>
            </a:r>
          </a:p>
        </p:txBody>
      </p:sp>
    </p:spTree>
    <p:extLst>
      <p:ext uri="{BB962C8B-B14F-4D97-AF65-F5344CB8AC3E}">
        <p14:creationId xmlns:p14="http://schemas.microsoft.com/office/powerpoint/2010/main" val="1730845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972451-C154-5939-A4BF-72B9CA1209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0967" y="0"/>
            <a:ext cx="9278121" cy="1362600"/>
          </a:xfrm>
        </p:spPr>
        <p:txBody>
          <a:bodyPr wrap="square" anchor="b">
            <a:normAutofit/>
          </a:bodyPr>
          <a:lstStyle/>
          <a:p>
            <a:r>
              <a:rPr lang="hu-HU" dirty="0"/>
              <a:t>Ószövetségi apokrifek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29B1961-6C2E-5A85-3A28-CB89CB301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0967" y="5366167"/>
            <a:ext cx="6088400" cy="551600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CEFFEB1F-E666-F9E5-99C1-386F2BCBF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31099"/>
            <a:ext cx="9899905" cy="542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70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5B71E7D-4480-1DDC-B3F3-6B7866A58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153529"/>
            <a:ext cx="10272000" cy="763600"/>
          </a:xfrm>
        </p:spPr>
        <p:txBody>
          <a:bodyPr/>
          <a:lstStyle/>
          <a:p>
            <a:r>
              <a:rPr lang="hu-HU" dirty="0" err="1"/>
              <a:t>Énók</a:t>
            </a:r>
            <a:r>
              <a:rPr lang="hu-HU" dirty="0"/>
              <a:t> és Jubileumok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9A6F574-C670-FC56-BC3E-DCEE9AE14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000" y="917130"/>
            <a:ext cx="10272000" cy="523983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Keletkezésük: Kr. e. 150-200. k.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Eredeti nyelv: arámi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 err="1">
                <a:latin typeface="Young Serif"/>
              </a:rPr>
              <a:t>Énók</a:t>
            </a:r>
            <a:r>
              <a:rPr lang="hu-HU" sz="2000" dirty="0">
                <a:latin typeface="Young Serif"/>
              </a:rPr>
              <a:t> 1 tartalma: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Nagyon precíz, </a:t>
            </a:r>
            <a:r>
              <a:rPr lang="hu-HU" sz="2000" dirty="0" err="1">
                <a:latin typeface="Young Serif"/>
              </a:rPr>
              <a:t>Genesist</a:t>
            </a:r>
            <a:r>
              <a:rPr lang="hu-HU" sz="2000" dirty="0">
                <a:latin typeface="Young Serif"/>
              </a:rPr>
              <a:t> kiegészítő világkép – angyalok, Virrasztók, óriások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364 napos szoláris naptár, csillagászat, kozmosz átlátása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Messiás megjövendölése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2000" dirty="0" err="1">
                <a:latin typeface="Young Serif"/>
              </a:rPr>
              <a:t>Énók</a:t>
            </a:r>
            <a:r>
              <a:rPr lang="hu-HU" sz="2000" dirty="0">
                <a:latin typeface="Young Serif"/>
              </a:rPr>
              <a:t> elragadása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 err="1">
                <a:latin typeface="Young Serif"/>
              </a:rPr>
              <a:t>Énók</a:t>
            </a:r>
            <a:r>
              <a:rPr lang="hu-HU" sz="2000" dirty="0">
                <a:latin typeface="Young Serif"/>
              </a:rPr>
              <a:t> 2 és 3: kimaradnak minden kánonból (láthatóbb ok)</a:t>
            </a:r>
          </a:p>
          <a:p>
            <a:pPr>
              <a:buFont typeface="Wingdings" panose="05000000000000000000" pitchFamily="2" charset="2"/>
              <a:buChar char="v"/>
            </a:pPr>
            <a:endParaRPr lang="hu-HU" sz="2000" dirty="0">
              <a:latin typeface="Young Serif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Jubileumok tartalma: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Angyalok csoportjai, Mózes és a jelenlét angyala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2000" dirty="0" err="1">
                <a:latin typeface="Young Serif"/>
              </a:rPr>
              <a:t>Énók</a:t>
            </a:r>
            <a:r>
              <a:rPr lang="hu-HU" sz="2000" dirty="0">
                <a:latin typeface="Young Serif"/>
              </a:rPr>
              <a:t> az Édenben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364 napos szoláris naptár, jubileumok és ünnepek fontossága</a:t>
            </a:r>
          </a:p>
          <a:p>
            <a:pPr marL="795847" lvl="1" indent="0">
              <a:buNone/>
            </a:pPr>
            <a:endParaRPr lang="hu-HU" sz="2000" dirty="0">
              <a:latin typeface="Young Serif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hu-HU" sz="2000" dirty="0">
                <a:latin typeface="Young Serif"/>
              </a:rPr>
              <a:t>Miért nem kerülnek be a kánonba?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hu-HU" sz="2000" dirty="0">
              <a:latin typeface="Young Serif"/>
            </a:endParaRPr>
          </a:p>
          <a:p>
            <a:pPr lvl="1"/>
            <a:endParaRPr lang="hu-H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AF3C70-9FDE-FC33-876A-4E45FE80E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346" y="2584704"/>
            <a:ext cx="3508654" cy="42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333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29237C7B-2CA5-A7E2-9D39-F91D36A55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498053"/>
            <a:ext cx="6096000" cy="4916158"/>
          </a:xfrm>
        </p:spPr>
        <p:txBody>
          <a:bodyPr/>
          <a:lstStyle/>
          <a:p>
            <a:pPr algn="just"/>
            <a:r>
              <a:rPr lang="hu-HU" i="1" dirty="0"/>
              <a:t>,,Akkor a lélek elragadta </a:t>
            </a:r>
            <a:r>
              <a:rPr lang="hu-HU" i="1" dirty="0" err="1"/>
              <a:t>Énókot</a:t>
            </a:r>
            <a:r>
              <a:rPr lang="hu-HU" i="1" dirty="0"/>
              <a:t> </a:t>
            </a:r>
            <a:r>
              <a:rPr lang="hu-HU" i="1" dirty="0" err="1"/>
              <a:t>at</a:t>
            </a:r>
            <a:r>
              <a:rPr lang="hu-HU" i="1" dirty="0"/>
              <a:t> </a:t>
            </a:r>
            <a:r>
              <a:rPr lang="hu-HU" i="1" dirty="0" err="1"/>
              <a:t>egek</a:t>
            </a:r>
            <a:r>
              <a:rPr lang="hu-HU" i="1" dirty="0"/>
              <a:t> </a:t>
            </a:r>
            <a:r>
              <a:rPr lang="hu-HU" i="1" dirty="0" err="1"/>
              <a:t>egébe</a:t>
            </a:r>
            <a:r>
              <a:rPr lang="hu-HU" i="1" dirty="0"/>
              <a:t>, és annak a fénynek a közepén egy kristálykövekből készült épületet láttam, és élő tűznyelveket azok között a kövek között. (…) </a:t>
            </a:r>
            <a:r>
              <a:rPr lang="hu-HU" i="1" dirty="0" err="1"/>
              <a:t>Míkhael</a:t>
            </a:r>
            <a:r>
              <a:rPr lang="hu-HU" i="1" dirty="0"/>
              <a:t>, Gábriel, </a:t>
            </a:r>
            <a:r>
              <a:rPr lang="hu-HU" i="1" dirty="0" err="1"/>
              <a:t>Ráfaél</a:t>
            </a:r>
            <a:r>
              <a:rPr lang="hu-HU" i="1" dirty="0"/>
              <a:t> és </a:t>
            </a:r>
            <a:r>
              <a:rPr lang="hu-HU" i="1" dirty="0" err="1"/>
              <a:t>Fánuel</a:t>
            </a:r>
            <a:r>
              <a:rPr lang="hu-HU" i="1" dirty="0"/>
              <a:t> és a szent, fent az </a:t>
            </a:r>
            <a:r>
              <a:rPr lang="hu-HU" i="1" dirty="0" err="1"/>
              <a:t>egekben</a:t>
            </a:r>
            <a:r>
              <a:rPr lang="hu-HU" i="1" dirty="0"/>
              <a:t> levő angyalok ki- és bejárnak abban a házban. (…) És velük </a:t>
            </a:r>
            <a:r>
              <a:rPr lang="hu-HU" i="1" dirty="0" err="1"/>
              <a:t>jözz</a:t>
            </a:r>
            <a:r>
              <a:rPr lang="hu-HU" i="1" dirty="0"/>
              <a:t> az Ősöreg; feje fehér volt és tiszta, mint a gyapjú, öltözete leírhatatlan.” </a:t>
            </a:r>
            <a:r>
              <a:rPr lang="hu-HU" dirty="0"/>
              <a:t>– </a:t>
            </a:r>
            <a:r>
              <a:rPr lang="hu-HU" dirty="0" err="1"/>
              <a:t>Énók</a:t>
            </a:r>
            <a:r>
              <a:rPr lang="hu-HU" dirty="0"/>
              <a:t> 1. könyve, 71. fejezet (Baán István)</a:t>
            </a:r>
          </a:p>
          <a:p>
            <a:pPr algn="just"/>
            <a:endParaRPr lang="hu-HU" i="1" dirty="0"/>
          </a:p>
          <a:p>
            <a:pPr algn="just">
              <a:lnSpc>
                <a:spcPct val="100000"/>
              </a:lnSpc>
            </a:pPr>
            <a:r>
              <a:rPr lang="hu-HU" i="1" dirty="0"/>
              <a:t>,,</a:t>
            </a:r>
            <a:r>
              <a:rPr lang="hu-HU" i="1" dirty="0" err="1"/>
              <a:t>Szuruél</a:t>
            </a:r>
            <a:r>
              <a:rPr lang="hu-HU" i="1" dirty="0"/>
              <a:t> a szent angyalok egyike, mert ő felel az örökkévalóságért és a rettegésért.</a:t>
            </a:r>
          </a:p>
          <a:p>
            <a:pPr algn="just">
              <a:lnSpc>
                <a:spcPct val="100000"/>
              </a:lnSpc>
            </a:pPr>
            <a:r>
              <a:rPr lang="hu-HU" i="1" dirty="0" err="1"/>
              <a:t>Rafáél</a:t>
            </a:r>
            <a:r>
              <a:rPr lang="hu-HU" i="1" dirty="0"/>
              <a:t> a szent angyalok egyike, mert ő felel az emberek szellemeiért.</a:t>
            </a:r>
          </a:p>
          <a:p>
            <a:pPr algn="just">
              <a:lnSpc>
                <a:spcPct val="100000"/>
              </a:lnSpc>
            </a:pPr>
            <a:r>
              <a:rPr lang="hu-HU" i="1" dirty="0"/>
              <a:t>Raguél –II–, aki bosszút áll a világért és az ég világosságáért</a:t>
            </a:r>
          </a:p>
          <a:p>
            <a:pPr algn="just">
              <a:lnSpc>
                <a:spcPct val="100000"/>
              </a:lnSpc>
            </a:pPr>
            <a:r>
              <a:rPr lang="hu-HU" i="1" dirty="0" err="1"/>
              <a:t>Mikáel</a:t>
            </a:r>
            <a:r>
              <a:rPr lang="hu-HU" i="1" dirty="0"/>
              <a:t> –II–, mert ő elkötelezett az emberek és népek iránti jóakaratában.</a:t>
            </a:r>
          </a:p>
          <a:p>
            <a:pPr algn="just">
              <a:lnSpc>
                <a:spcPct val="100000"/>
              </a:lnSpc>
            </a:pPr>
            <a:r>
              <a:rPr lang="hu-HU" i="1" dirty="0"/>
              <a:t>Száriél –II–, aki ama emberek szellemei fölé helyeztetett, akiknek szelleme bűnös.</a:t>
            </a:r>
          </a:p>
          <a:p>
            <a:pPr algn="just">
              <a:lnSpc>
                <a:spcPct val="100000"/>
              </a:lnSpc>
            </a:pPr>
            <a:r>
              <a:rPr lang="hu-HU" i="1" dirty="0"/>
              <a:t>Remiél –II–, akit Isten azok felé helyezett, akik feltámadnak.</a:t>
            </a:r>
          </a:p>
          <a:p>
            <a:pPr algn="just">
              <a:lnSpc>
                <a:spcPct val="100000"/>
              </a:lnSpc>
            </a:pPr>
            <a:r>
              <a:rPr lang="hu-HU" i="1" dirty="0"/>
              <a:t>– </a:t>
            </a:r>
            <a:r>
              <a:rPr lang="hu-HU" dirty="0" err="1"/>
              <a:t>Énók</a:t>
            </a:r>
            <a:r>
              <a:rPr lang="hu-HU" dirty="0"/>
              <a:t> 1. könyve, 20. fejezet (Baán István)</a:t>
            </a:r>
            <a:endParaRPr lang="hu-HU" i="1" dirty="0"/>
          </a:p>
          <a:p>
            <a:endParaRPr lang="hu-HU" dirty="0"/>
          </a:p>
        </p:txBody>
      </p:sp>
      <p:sp>
        <p:nvSpPr>
          <p:cNvPr id="4" name="Alcím 3">
            <a:extLst>
              <a:ext uri="{FF2B5EF4-FFF2-40B4-BE49-F238E27FC236}">
                <a16:creationId xmlns:a16="http://schemas.microsoft.com/office/drawing/2014/main" id="{7731AF36-8D88-554B-CA81-ED607BF34F8D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6096000" y="498054"/>
            <a:ext cx="6095999" cy="4916157"/>
          </a:xfrm>
        </p:spPr>
        <p:txBody>
          <a:bodyPr/>
          <a:lstStyle/>
          <a:p>
            <a:pPr algn="just"/>
            <a:r>
              <a:rPr lang="hu-HU" i="1" dirty="0"/>
              <a:t>,,Az első napon teremtette az </a:t>
            </a:r>
            <a:r>
              <a:rPr lang="hu-HU" i="1" dirty="0" err="1"/>
              <a:t>egeket</a:t>
            </a:r>
            <a:r>
              <a:rPr lang="hu-HU" i="1" dirty="0"/>
              <a:t>, melyek fönt honolnak, a földet és a vizeket és az előtte szolgálatot tevő összes szellemeket:</a:t>
            </a:r>
          </a:p>
          <a:p>
            <a:pPr algn="just"/>
            <a:r>
              <a:rPr lang="hu-HU" i="1" dirty="0"/>
              <a:t>A jelenlét angyalait</a:t>
            </a:r>
          </a:p>
          <a:p>
            <a:pPr algn="just"/>
            <a:r>
              <a:rPr lang="hu-HU" i="1" dirty="0"/>
              <a:t>És a megszentelés angyalait</a:t>
            </a:r>
          </a:p>
          <a:p>
            <a:pPr algn="just"/>
            <a:r>
              <a:rPr lang="hu-HU" i="1" dirty="0"/>
              <a:t>És a tűz szellemének angyalait</a:t>
            </a:r>
          </a:p>
          <a:p>
            <a:pPr algn="just"/>
            <a:r>
              <a:rPr lang="hu-HU" i="1" dirty="0"/>
              <a:t>És a szelek szellemének angyalait</a:t>
            </a:r>
          </a:p>
          <a:p>
            <a:pPr algn="just"/>
            <a:r>
              <a:rPr lang="hu-HU" i="1" dirty="0"/>
              <a:t>És a felhők, valamint a sötétség, a hó és a jégeső és a fagy szellemének angyalait</a:t>
            </a:r>
          </a:p>
          <a:p>
            <a:pPr algn="just"/>
            <a:r>
              <a:rPr lang="hu-HU" i="1" dirty="0"/>
              <a:t>És a visszhangok, a mennydörgés és a villámlás angyalait,</a:t>
            </a:r>
          </a:p>
          <a:p>
            <a:pPr algn="just"/>
            <a:r>
              <a:rPr lang="hu-HU" i="1" dirty="0"/>
              <a:t>És a hideg és a forróság, valamint a tél és a tavasz, a betakarítás és a nyár szellemeinek angyalait,</a:t>
            </a:r>
          </a:p>
          <a:p>
            <a:pPr algn="just"/>
            <a:r>
              <a:rPr lang="hu-HU" i="1" dirty="0"/>
              <a:t>Valamint a mennyben és a földön élő összes teremtményének szellemeit„ </a:t>
            </a:r>
            <a:r>
              <a:rPr lang="hu-HU" dirty="0"/>
              <a:t>– Jubileumok könyve, 2. fejezet (Baán István)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3654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1363EC8-B213-2F43-5DF7-1183E812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168442"/>
            <a:ext cx="10272000" cy="763600"/>
          </a:xfrm>
        </p:spPr>
        <p:txBody>
          <a:bodyPr/>
          <a:lstStyle/>
          <a:p>
            <a:pPr algn="ctr"/>
            <a:r>
              <a:rPr lang="hu-HU" sz="2800" dirty="0"/>
              <a:t>1.                                     </a:t>
            </a:r>
            <a:r>
              <a:rPr lang="hu-HU" dirty="0" err="1"/>
              <a:t>Ezsdrás</a:t>
            </a:r>
            <a:r>
              <a:rPr lang="hu-HU" sz="2800" dirty="0"/>
              <a:t>                                     2.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7D7F00F-F206-710B-01A1-7BBB33E14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5164" y="932043"/>
            <a:ext cx="4495600" cy="1823189"/>
          </a:xfrm>
        </p:spPr>
        <p:txBody>
          <a:bodyPr/>
          <a:lstStyle/>
          <a:p>
            <a:pPr marL="482600" indent="-342900">
              <a:buFont typeface="Wingdings" panose="05000000000000000000" pitchFamily="2" charset="2"/>
              <a:buChar char="v"/>
            </a:pPr>
            <a:r>
              <a:rPr lang="hu-HU" dirty="0"/>
              <a:t>Eredet: Kr. u. 100 k. görögül</a:t>
            </a:r>
          </a:p>
          <a:p>
            <a:pPr marL="482600" indent="-342900">
              <a:buFont typeface="Wingdings" panose="05000000000000000000" pitchFamily="2" charset="2"/>
              <a:buChar char="v"/>
            </a:pPr>
            <a:r>
              <a:rPr lang="hu-HU" dirty="0"/>
              <a:t>Apokaliptikus jelleg, gyászfeldolgozás, </a:t>
            </a:r>
            <a:r>
              <a:rPr lang="hu-HU" dirty="0" err="1"/>
              <a:t>teodícea</a:t>
            </a:r>
            <a:r>
              <a:rPr lang="hu-HU" dirty="0"/>
              <a:t> kérdése</a:t>
            </a:r>
          </a:p>
          <a:p>
            <a:pPr marL="482600" indent="-342900">
              <a:buFont typeface="Wingdings" panose="05000000000000000000" pitchFamily="2" charset="2"/>
              <a:buChar char="v"/>
            </a:pPr>
            <a:r>
              <a:rPr lang="hu-HU" dirty="0"/>
              <a:t>24 könyv (+70)</a:t>
            </a:r>
          </a:p>
        </p:txBody>
      </p:sp>
      <p:sp>
        <p:nvSpPr>
          <p:cNvPr id="4" name="Alcím 3">
            <a:extLst>
              <a:ext uri="{FF2B5EF4-FFF2-40B4-BE49-F238E27FC236}">
                <a16:creationId xmlns:a16="http://schemas.microsoft.com/office/drawing/2014/main" id="{7CD3DCC6-1E34-EFB0-39FC-166FA0209807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241236" y="932043"/>
            <a:ext cx="4495600" cy="1823189"/>
          </a:xfrm>
        </p:spPr>
        <p:txBody>
          <a:bodyPr/>
          <a:lstStyle/>
          <a:p>
            <a:pPr marL="482600" indent="-342900">
              <a:buFont typeface="Wingdings" panose="05000000000000000000" pitchFamily="2" charset="2"/>
              <a:buChar char="v"/>
            </a:pPr>
            <a:r>
              <a:rPr lang="hu-HU" dirty="0"/>
              <a:t>Eredet: Kr.e. 2. sz.-ban fordíthatták görögre héberből</a:t>
            </a:r>
          </a:p>
          <a:p>
            <a:pPr marL="482600" indent="-342900">
              <a:buFont typeface="Wingdings" panose="05000000000000000000" pitchFamily="2" charset="2"/>
              <a:buChar char="v"/>
            </a:pPr>
            <a:r>
              <a:rPr lang="hu-HU" dirty="0"/>
              <a:t>Történet: Kr. e. 538-ban visszatérnek a zsidók a babiloni fogságból </a:t>
            </a:r>
            <a:r>
              <a:rPr lang="hu-HU" dirty="0" err="1"/>
              <a:t>Zerubábel</a:t>
            </a:r>
            <a:r>
              <a:rPr lang="hu-HU" dirty="0"/>
              <a:t> vezetésével</a:t>
            </a:r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439C117D-6804-BCAA-C7BE-A39401C09F08}"/>
              </a:ext>
            </a:extLst>
          </p:cNvPr>
          <p:cNvSpPr txBox="1">
            <a:spLocks/>
          </p:cNvSpPr>
          <p:nvPr/>
        </p:nvSpPr>
        <p:spPr>
          <a:xfrm>
            <a:off x="960000" y="30472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 b="0" i="0" u="none" strike="noStrike" cap="none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 b="0" i="0" u="none" strike="noStrike" cap="none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 b="0" i="0" u="none" strike="noStrike" cap="none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 b="0" i="0" u="none" strike="noStrike" cap="none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 b="0" i="0" u="none" strike="noStrike" cap="none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 b="0" i="0" u="none" strike="noStrike" cap="none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 b="0" i="0" u="none" strike="noStrike" cap="none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 b="0" i="0" u="none" strike="noStrike" cap="none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Young Serif"/>
              <a:buNone/>
              <a:defRPr sz="3500" b="0" i="0" u="none" strike="noStrike" cap="none">
                <a:solidFill>
                  <a:schemeClr val="dk1"/>
                </a:solidFill>
                <a:latin typeface="Young Serif"/>
                <a:ea typeface="Young Serif"/>
                <a:cs typeface="Young Serif"/>
                <a:sym typeface="Young Serif"/>
              </a:defRPr>
            </a:lvl9pPr>
          </a:lstStyle>
          <a:p>
            <a:pPr algn="ctr"/>
            <a:r>
              <a:rPr lang="hu-HU" sz="2800" dirty="0"/>
              <a:t>Eredeti</a:t>
            </a:r>
            <a:r>
              <a:rPr lang="hu-HU" dirty="0"/>
              <a:t>                           Eszter                     </a:t>
            </a:r>
            <a:r>
              <a:rPr lang="hu-HU" sz="2800" dirty="0"/>
              <a:t>Kiegészítés</a:t>
            </a:r>
            <a:endParaRPr lang="hu-HU" dirty="0"/>
          </a:p>
        </p:txBody>
      </p:sp>
      <p:sp>
        <p:nvSpPr>
          <p:cNvPr id="6" name="Alcím 3">
            <a:extLst>
              <a:ext uri="{FF2B5EF4-FFF2-40B4-BE49-F238E27FC236}">
                <a16:creationId xmlns:a16="http://schemas.microsoft.com/office/drawing/2014/main" id="{8A84D105-D3EE-0F85-D62F-342BA312CF9F}"/>
              </a:ext>
            </a:extLst>
          </p:cNvPr>
          <p:cNvSpPr txBox="1">
            <a:spLocks/>
          </p:cNvSpPr>
          <p:nvPr/>
        </p:nvSpPr>
        <p:spPr>
          <a:xfrm>
            <a:off x="1241236" y="3810800"/>
            <a:ext cx="4495600" cy="1823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1pPr>
            <a:lvl2pPr marL="914400" marR="0" lvl="1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2pPr>
            <a:lvl3pPr marL="1371600" marR="0" lvl="2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3pPr>
            <a:lvl4pPr marL="1828800" marR="0" lvl="3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4pPr>
            <a:lvl5pPr marL="2286000" marR="0" lvl="4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5pPr>
            <a:lvl6pPr marL="2743200" marR="0" lvl="5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6pPr>
            <a:lvl7pPr marL="3200400" marR="0" lvl="6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7pPr>
            <a:lvl8pPr marL="3657600" marR="0" lvl="7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8pPr>
            <a:lvl9pPr marL="4114800" marR="0" lvl="8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9pPr>
          </a:lstStyle>
          <a:p>
            <a:pPr marL="482600" indent="-342900">
              <a:buFont typeface="Wingdings" panose="05000000000000000000" pitchFamily="2" charset="2"/>
              <a:buChar char="v"/>
            </a:pPr>
            <a:r>
              <a:rPr lang="hu-HU" dirty="0"/>
              <a:t>Eredet: Kr. e. 3-1. sz.</a:t>
            </a:r>
          </a:p>
          <a:p>
            <a:pPr marL="482600" indent="-342900">
              <a:buFont typeface="Wingdings" panose="05000000000000000000" pitchFamily="2" charset="2"/>
              <a:buChar char="v"/>
            </a:pPr>
            <a:r>
              <a:rPr lang="hu-HU" dirty="0"/>
              <a:t>Történet: </a:t>
            </a:r>
            <a:r>
              <a:rPr lang="hu-HU" dirty="0" err="1"/>
              <a:t>Ahasvérós</a:t>
            </a:r>
            <a:r>
              <a:rPr lang="hu-HU" dirty="0"/>
              <a:t> perzsa király feleséget keres, háremébe kerül Eszter. </a:t>
            </a:r>
            <a:r>
              <a:rPr lang="hu-HU" dirty="0" err="1"/>
              <a:t>Mordokáj</a:t>
            </a:r>
            <a:r>
              <a:rPr lang="hu-HU" dirty="0"/>
              <a:t> a gyámja. Hámán ki akarja irtani a zsidókat Eszter miatt, végül elbukik</a:t>
            </a:r>
          </a:p>
        </p:txBody>
      </p:sp>
      <p:sp>
        <p:nvSpPr>
          <p:cNvPr id="7" name="Alcím 2">
            <a:extLst>
              <a:ext uri="{FF2B5EF4-FFF2-40B4-BE49-F238E27FC236}">
                <a16:creationId xmlns:a16="http://schemas.microsoft.com/office/drawing/2014/main" id="{7B4253D1-7818-89EC-8639-A1AEB836252E}"/>
              </a:ext>
            </a:extLst>
          </p:cNvPr>
          <p:cNvSpPr txBox="1">
            <a:spLocks/>
          </p:cNvSpPr>
          <p:nvPr/>
        </p:nvSpPr>
        <p:spPr>
          <a:xfrm>
            <a:off x="6455164" y="3810800"/>
            <a:ext cx="4495600" cy="1823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1pPr>
            <a:lvl2pPr marL="914400" marR="0" lvl="1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2pPr>
            <a:lvl3pPr marL="1371600" marR="0" lvl="2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3pPr>
            <a:lvl4pPr marL="1828800" marR="0" lvl="3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4pPr>
            <a:lvl5pPr marL="2286000" marR="0" lvl="4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5pPr>
            <a:lvl6pPr marL="2743200" marR="0" lvl="5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6pPr>
            <a:lvl7pPr marL="3200400" marR="0" lvl="6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7pPr>
            <a:lvl8pPr marL="3657600" marR="0" lvl="7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8pPr>
            <a:lvl9pPr marL="4114800" marR="0" lvl="8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nest"/>
              <a:buNone/>
              <a:defRPr sz="1867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  <a:sym typeface="Onest"/>
              </a:defRPr>
            </a:lvl9pPr>
          </a:lstStyle>
          <a:p>
            <a:pPr marL="482600" indent="-342900">
              <a:buFont typeface="Wingdings" panose="05000000000000000000" pitchFamily="2" charset="2"/>
              <a:buChar char="v"/>
            </a:pPr>
            <a:r>
              <a:rPr lang="hu-HU" dirty="0"/>
              <a:t>Eredet: Kr. U. </a:t>
            </a:r>
            <a:r>
              <a:rPr lang="hu-HU" dirty="0" err="1"/>
              <a:t>Josephus</a:t>
            </a:r>
            <a:r>
              <a:rPr lang="hu-HU" dirty="0"/>
              <a:t> </a:t>
            </a:r>
            <a:r>
              <a:rPr lang="hu-HU" dirty="0" err="1"/>
              <a:t>Flavius</a:t>
            </a:r>
            <a:r>
              <a:rPr lang="hu-HU" dirty="0"/>
              <a:t> már kiegészítésekkel ismeri</a:t>
            </a:r>
          </a:p>
          <a:p>
            <a:pPr marL="482600" indent="-342900">
              <a:buFont typeface="Wingdings" panose="05000000000000000000" pitchFamily="2" charset="2"/>
              <a:buChar char="v"/>
            </a:pPr>
            <a:r>
              <a:rPr lang="hu-HU" dirty="0"/>
              <a:t>Történet: ugyanaz kiegészítésekkel, Isten megjelenése</a:t>
            </a:r>
          </a:p>
        </p:txBody>
      </p:sp>
    </p:spTree>
    <p:extLst>
      <p:ext uri="{BB962C8B-B14F-4D97-AF65-F5344CB8AC3E}">
        <p14:creationId xmlns:p14="http://schemas.microsoft.com/office/powerpoint/2010/main" val="3657491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A73BAB-045D-59E0-469D-AF5420AF6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Egyéb megemlítendő ószövetségi művek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EB7600C-FEC0-F4FE-3C2B-EF8756EA3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000" y="1621001"/>
            <a:ext cx="10272000" cy="3136194"/>
          </a:xfrm>
        </p:spPr>
        <p:txBody>
          <a:bodyPr/>
          <a:lstStyle/>
          <a:p>
            <a:r>
              <a:rPr lang="hu-HU" dirty="0"/>
              <a:t>Judit könyve</a:t>
            </a:r>
          </a:p>
          <a:p>
            <a:r>
              <a:rPr lang="hu-HU" dirty="0"/>
              <a:t>Tóbiás könyve</a:t>
            </a:r>
          </a:p>
          <a:p>
            <a:r>
              <a:rPr lang="hu-HU" dirty="0"/>
              <a:t>Makkabeusok 1-2</a:t>
            </a:r>
          </a:p>
          <a:p>
            <a:r>
              <a:rPr lang="hu-HU" dirty="0"/>
              <a:t>Makkabeusok 3-4</a:t>
            </a:r>
          </a:p>
          <a:p>
            <a:r>
              <a:rPr lang="hu-HU" dirty="0" err="1"/>
              <a:t>Sirák</a:t>
            </a:r>
            <a:r>
              <a:rPr lang="hu-HU" dirty="0"/>
              <a:t> könyve</a:t>
            </a:r>
          </a:p>
          <a:p>
            <a:r>
              <a:rPr lang="hu-HU" dirty="0"/>
              <a:t>Dániel kiegészítései</a:t>
            </a:r>
          </a:p>
          <a:p>
            <a:endParaRPr lang="hu-HU" dirty="0"/>
          </a:p>
          <a:p>
            <a:r>
              <a:rPr lang="hu-HU" dirty="0"/>
              <a:t>Ószövetségi végrendelet- és apokaliptikus</a:t>
            </a:r>
          </a:p>
          <a:p>
            <a:pPr marL="186262" indent="0">
              <a:lnSpc>
                <a:spcPct val="100000"/>
              </a:lnSpc>
              <a:buNone/>
            </a:pPr>
            <a:r>
              <a:rPr lang="hu-HU" dirty="0"/>
              <a:t>        irodalom</a:t>
            </a:r>
          </a:p>
          <a:p>
            <a:endParaRPr lang="hu-HU" dirty="0"/>
          </a:p>
          <a:p>
            <a:pPr marL="186262" indent="0">
              <a:buNone/>
            </a:pPr>
            <a:r>
              <a:rPr lang="hu-HU" dirty="0"/>
              <a:t>„</a:t>
            </a:r>
            <a:r>
              <a:rPr lang="hu-HU" i="1" dirty="0" err="1"/>
              <a:t>Mikáél</a:t>
            </a:r>
            <a:r>
              <a:rPr lang="hu-HU" i="1" dirty="0"/>
              <a:t> így szól Ábrahámhoz: ,,Legjámborabb Ábrahám, látod-e azt a trónon ülő rettentő férfiút? Ő Ádám fia, az elsőként megformált, akit Ábelnek hívnak. (…) Azért ül ő itt, hogy elbírálja az egész teremtést, </a:t>
            </a:r>
            <a:r>
              <a:rPr lang="hu-HU" i="1" dirty="0" err="1"/>
              <a:t>megvizsgálván</a:t>
            </a:r>
            <a:r>
              <a:rPr lang="hu-HU" i="1" dirty="0"/>
              <a:t> az igazakat és a bűnösöket egyaránt. Mert megmondta Isten: Nem én ítéllek meg benneteket, hanem mindenki ember által ítéltetik meg</a:t>
            </a:r>
            <a:r>
              <a:rPr lang="hu-HU" dirty="0"/>
              <a:t>” – Ábrahám végrendelete</a:t>
            </a:r>
          </a:p>
          <a:p>
            <a:endParaRPr lang="hu-H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FB779B3-693B-6638-F726-76E64A949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681" y="1236110"/>
            <a:ext cx="6251478" cy="368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10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5D5D340-3482-09E6-82EF-A767C803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286" y="0"/>
            <a:ext cx="10272000" cy="763600"/>
          </a:xfrm>
        </p:spPr>
        <p:txBody>
          <a:bodyPr/>
          <a:lstStyle/>
          <a:p>
            <a:r>
              <a:rPr lang="hu-HU" dirty="0"/>
              <a:t>Újszövetségi apokrifek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4A8CF39-A1C9-8B4E-16EB-47637223D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9286" y="763600"/>
            <a:ext cx="7732713" cy="6094400"/>
          </a:xfrm>
        </p:spPr>
        <p:txBody>
          <a:bodyPr/>
          <a:lstStyle/>
          <a:p>
            <a:pPr marL="186262" indent="0">
              <a:buNone/>
            </a:pPr>
            <a:r>
              <a:rPr lang="hu-HU" dirty="0"/>
              <a:t>Evangéliumok</a:t>
            </a:r>
          </a:p>
          <a:p>
            <a:r>
              <a:rPr lang="hu-HU" dirty="0"/>
              <a:t>1. Kanonikus evangéliumokkal összefüggésben lévők (Péter ev., </a:t>
            </a:r>
            <a:r>
              <a:rPr lang="hu-HU" dirty="0" err="1"/>
              <a:t>Nikodémosz</a:t>
            </a:r>
            <a:r>
              <a:rPr lang="hu-HU" dirty="0"/>
              <a:t> ev.)</a:t>
            </a:r>
          </a:p>
          <a:p>
            <a:r>
              <a:rPr lang="hu-HU" dirty="0"/>
              <a:t>2. Gnosztikusok (</a:t>
            </a:r>
            <a:r>
              <a:rPr lang="hu-HU" b="1" dirty="0"/>
              <a:t>Az igazság ev.</a:t>
            </a:r>
            <a:r>
              <a:rPr lang="hu-HU" dirty="0"/>
              <a:t>, Fülöp ev., </a:t>
            </a:r>
            <a:r>
              <a:rPr lang="hu-HU" b="1" dirty="0"/>
              <a:t>Tamás kopt ev.</a:t>
            </a:r>
            <a:r>
              <a:rPr lang="hu-HU" dirty="0"/>
              <a:t>,</a:t>
            </a:r>
            <a:r>
              <a:rPr lang="hu-HU" b="1" dirty="0"/>
              <a:t> </a:t>
            </a:r>
            <a:r>
              <a:rPr lang="hu-HU" dirty="0" err="1"/>
              <a:t>Sophia</a:t>
            </a:r>
            <a:r>
              <a:rPr lang="hu-HU" dirty="0"/>
              <a:t> </a:t>
            </a:r>
            <a:r>
              <a:rPr lang="hu-HU" dirty="0" err="1"/>
              <a:t>Jesu</a:t>
            </a:r>
            <a:r>
              <a:rPr lang="hu-HU" dirty="0"/>
              <a:t> </a:t>
            </a:r>
            <a:r>
              <a:rPr lang="hu-HU" dirty="0" err="1"/>
              <a:t>Christi</a:t>
            </a:r>
            <a:r>
              <a:rPr lang="hu-HU" dirty="0"/>
              <a:t>)</a:t>
            </a:r>
          </a:p>
          <a:p>
            <a:r>
              <a:rPr lang="hu-HU" dirty="0"/>
              <a:t>3. Kiegészítő evangéliumok: gyermekségevangéliumok, származással kapcsolatos evangéliumok (</a:t>
            </a:r>
            <a:r>
              <a:rPr lang="hu-HU" b="1" dirty="0"/>
              <a:t>Jakab </a:t>
            </a:r>
            <a:r>
              <a:rPr lang="hu-HU" b="1" dirty="0" err="1"/>
              <a:t>proto</a:t>
            </a:r>
            <a:r>
              <a:rPr lang="hu-HU" b="1" dirty="0"/>
              <a:t>-ev.</a:t>
            </a:r>
            <a:r>
              <a:rPr lang="hu-HU" dirty="0"/>
              <a:t>, </a:t>
            </a:r>
            <a:r>
              <a:rPr lang="hu-HU" b="1" dirty="0"/>
              <a:t>Tamás gyermekség ev.</a:t>
            </a:r>
            <a:r>
              <a:rPr lang="hu-HU" dirty="0"/>
              <a:t>, Mária és az apokrifek…)</a:t>
            </a:r>
          </a:p>
          <a:p>
            <a:pPr marL="186262" indent="0">
              <a:buNone/>
            </a:pPr>
            <a:endParaRPr lang="hu-HU" dirty="0"/>
          </a:p>
          <a:p>
            <a:pPr marL="186262" indent="0">
              <a:buNone/>
            </a:pPr>
            <a:r>
              <a:rPr lang="hu-HU" dirty="0"/>
              <a:t>Látomások, apokalipszisek (</a:t>
            </a:r>
            <a:r>
              <a:rPr lang="hu-HU" b="1" dirty="0"/>
              <a:t>Pál</a:t>
            </a:r>
            <a:r>
              <a:rPr lang="hu-HU" dirty="0"/>
              <a:t>, Péter, Tamás, </a:t>
            </a:r>
            <a:r>
              <a:rPr lang="hu-HU" b="1" dirty="0" err="1"/>
              <a:t>Sybilla</a:t>
            </a:r>
            <a:r>
              <a:rPr lang="hu-HU" dirty="0"/>
              <a:t>)</a:t>
            </a:r>
          </a:p>
          <a:p>
            <a:pPr marL="186262" indent="0">
              <a:buNone/>
            </a:pPr>
            <a:endParaRPr lang="hu-HU" dirty="0"/>
          </a:p>
          <a:p>
            <a:pPr marL="186262" indent="0">
              <a:buNone/>
            </a:pPr>
            <a:r>
              <a:rPr lang="hu-HU" dirty="0"/>
              <a:t>Tanítványok és apostolok cselekedetei (Péter, János, Tamás cselekedetei)</a:t>
            </a:r>
          </a:p>
        </p:txBody>
      </p:sp>
      <p:pic>
        <p:nvPicPr>
          <p:cNvPr id="1026" name="Picture 2" descr="Kép nagyítása">
            <a:extLst>
              <a:ext uri="{FF2B5EF4-FFF2-40B4-BE49-F238E27FC236}">
                <a16:creationId xmlns:a16="http://schemas.microsoft.com/office/drawing/2014/main" id="{76AC378C-3CBA-275F-38D0-391DDB174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59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623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3513AF-3F39-FB9D-7D09-D97BEB3A8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2183400"/>
            <a:ext cx="4797200" cy="1417600"/>
          </a:xfrm>
        </p:spPr>
        <p:txBody>
          <a:bodyPr wrap="square" anchor="b">
            <a:normAutofit/>
          </a:bodyPr>
          <a:lstStyle/>
          <a:p>
            <a:r>
              <a:rPr lang="hu-HU" sz="3600" dirty="0"/>
              <a:t>Köszönöm a figyelmet!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4BDD39E-8923-A722-4132-0039E389F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000" y="3601000"/>
            <a:ext cx="4797200" cy="1073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hu-HU" sz="2000" dirty="0"/>
              <a:t>Készítette: Dévényi-Takács Ádám</a:t>
            </a:r>
          </a:p>
        </p:txBody>
      </p:sp>
      <p:pic>
        <p:nvPicPr>
          <p:cNvPr id="9" name="Kép 8" descr="A képen művészet, festmény, Gyűjthető, képker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4D223A2-A6A4-D0AF-71E3-2DD794F7F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205" y="0"/>
            <a:ext cx="6773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407891"/>
      </p:ext>
    </p:extLst>
  </p:cSld>
  <p:clrMapOvr>
    <a:masterClrMapping/>
  </p:clrMapOvr>
</p:sld>
</file>

<file path=ppt/theme/theme1.xml><?xml version="1.0" encoding="utf-8"?>
<a:theme xmlns:a="http://schemas.openxmlformats.org/drawingml/2006/main" name="Seminar in Comparative History - Master of Arts in History by Slidesgo">
  <a:themeElements>
    <a:clrScheme name="Simple Light">
      <a:dk1>
        <a:srgbClr val="FFFFFF"/>
      </a:dk1>
      <a:lt1>
        <a:srgbClr val="252F35"/>
      </a:lt1>
      <a:dk2>
        <a:srgbClr val="D8AB82"/>
      </a:dk2>
      <a:lt2>
        <a:srgbClr val="F2780B"/>
      </a:lt2>
      <a:accent1>
        <a:srgbClr val="8C2C0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eminar in Comparative History - Master of Arts in History by Slidesgo">
  <a:themeElements>
    <a:clrScheme name="Simple Light">
      <a:dk1>
        <a:srgbClr val="FFFFFF"/>
      </a:dk1>
      <a:lt1>
        <a:srgbClr val="252F35"/>
      </a:lt1>
      <a:dk2>
        <a:srgbClr val="D8AB82"/>
      </a:dk2>
      <a:lt2>
        <a:srgbClr val="F2780B"/>
      </a:lt2>
      <a:accent1>
        <a:srgbClr val="8C2C0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European History - Bachelor of Arts in History by Slidesgo">
  <a:themeElements>
    <a:clrScheme name="Simple Light">
      <a:dk1>
        <a:srgbClr val="464648"/>
      </a:dk1>
      <a:lt1>
        <a:srgbClr val="FFFFFF"/>
      </a:lt1>
      <a:dk2>
        <a:srgbClr val="8D6B4A"/>
      </a:dk2>
      <a:lt2>
        <a:srgbClr val="D1C0B0"/>
      </a:lt2>
      <a:accent1>
        <a:srgbClr val="D4CCBC"/>
      </a:accent1>
      <a:accent2>
        <a:srgbClr val="92918D"/>
      </a:accent2>
      <a:accent3>
        <a:srgbClr val="C7C6C2"/>
      </a:accent3>
      <a:accent4>
        <a:srgbClr val="EEEDEB"/>
      </a:accent4>
      <a:accent5>
        <a:srgbClr val="FFFFFF"/>
      </a:accent5>
      <a:accent6>
        <a:srgbClr val="FFFFFF"/>
      </a:accent6>
      <a:hlink>
        <a:srgbClr val="4646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Seminar in Comparative History - Master of Arts in History by Slidesgo</Template>
  <TotalTime>3756</TotalTime>
  <Words>1003</Words>
  <Application>Microsoft Office PowerPoint</Application>
  <PresentationFormat>Szélesvásznú</PresentationFormat>
  <Paragraphs>89</Paragraphs>
  <Slides>11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12</vt:i4>
      </vt:variant>
      <vt:variant>
        <vt:lpstr>Téma</vt:lpstr>
      </vt:variant>
      <vt:variant>
        <vt:i4>6</vt:i4>
      </vt:variant>
      <vt:variant>
        <vt:lpstr>Diacímek</vt:lpstr>
      </vt:variant>
      <vt:variant>
        <vt:i4>11</vt:i4>
      </vt:variant>
    </vt:vector>
  </HeadingPairs>
  <TitlesOfParts>
    <vt:vector size="29" baseType="lpstr">
      <vt:lpstr>Abhaya Libre</vt:lpstr>
      <vt:lpstr>Actor</vt:lpstr>
      <vt:lpstr>Aptos</vt:lpstr>
      <vt:lpstr>Arial</vt:lpstr>
      <vt:lpstr>DM Sans</vt:lpstr>
      <vt:lpstr>Nunito Light</vt:lpstr>
      <vt:lpstr>Onest</vt:lpstr>
      <vt:lpstr>Onest Light</vt:lpstr>
      <vt:lpstr>Proxima Nova</vt:lpstr>
      <vt:lpstr>Proxima Nova Semibold</vt:lpstr>
      <vt:lpstr>Wingdings</vt:lpstr>
      <vt:lpstr>Young Serif</vt:lpstr>
      <vt:lpstr>Seminar in Comparative History - Master of Arts in History by Slidesgo</vt:lpstr>
      <vt:lpstr>Slidesgo Final Pages</vt:lpstr>
      <vt:lpstr>1_Seminar in Comparative History - Master of Arts in History by Slidesgo</vt:lpstr>
      <vt:lpstr>1_Slidesgo Final Pages</vt:lpstr>
      <vt:lpstr>European History - Bachelor of Arts in History by Slidesgo</vt:lpstr>
      <vt:lpstr>2_Slidesgo Final Pages</vt:lpstr>
      <vt:lpstr>Apocripha</vt:lpstr>
      <vt:lpstr>Szakirodalom</vt:lpstr>
      <vt:lpstr>Történelmi közeg nagyvonalakban</vt:lpstr>
      <vt:lpstr>Apokrif és pszeudepigráf irodalom </vt:lpstr>
      <vt:lpstr>Ószövetségi apokrifek</vt:lpstr>
      <vt:lpstr>Énók és Jubileumok</vt:lpstr>
      <vt:lpstr>PowerPoint-bemutató</vt:lpstr>
      <vt:lpstr>1.                                     Ezsdrás                                     2.</vt:lpstr>
      <vt:lpstr>Egyéb megemlítendő ószövetségi művek</vt:lpstr>
      <vt:lpstr>Újszövetségi apokrifek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Dévényi-Takács Ádám</dc:creator>
  <cp:lastModifiedBy>Dévényi-Takács Ádám</cp:lastModifiedBy>
  <cp:revision>1</cp:revision>
  <dcterms:created xsi:type="dcterms:W3CDTF">2026-02-15T16:43:52Z</dcterms:created>
  <dcterms:modified xsi:type="dcterms:W3CDTF">2026-02-24T12:48:51Z</dcterms:modified>
</cp:coreProperties>
</file>