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7" r:id="rId5"/>
    <p:sldId id="263" r:id="rId6"/>
    <p:sldId id="262" r:id="rId7"/>
    <p:sldId id="264" r:id="rId8"/>
    <p:sldId id="260" r:id="rId9"/>
    <p:sldId id="265" r:id="rId10"/>
    <p:sldId id="268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C1B4"/>
    <a:srgbClr val="E7E5D9"/>
    <a:srgbClr val="3C322C"/>
    <a:srgbClr val="776358"/>
    <a:srgbClr val="A14D71"/>
    <a:srgbClr val="925F66"/>
    <a:srgbClr val="3E260E"/>
    <a:srgbClr val="211C2B"/>
    <a:srgbClr val="523313"/>
    <a:srgbClr val="432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9DAD8-1AF5-4D0A-ADE7-0B6E120F338D}" v="109" dt="2026-02-26T11:50:25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gina Klára Szabó" userId="9496458c45022020" providerId="LiveId" clId="{2F19ACE2-0B20-45C4-A6D3-CC8273C1F5C2}"/>
    <pc:docChg chg="undo custSel addSld delSld modSld sldOrd">
      <pc:chgData name="Regina Klára Szabó" userId="9496458c45022020" providerId="LiveId" clId="{2F19ACE2-0B20-45C4-A6D3-CC8273C1F5C2}" dt="2026-02-26T11:57:12.998" v="2638" actId="2711"/>
      <pc:docMkLst>
        <pc:docMk/>
      </pc:docMkLst>
      <pc:sldChg chg="modSp mod setBg">
        <pc:chgData name="Regina Klára Szabó" userId="9496458c45022020" providerId="LiveId" clId="{2F19ACE2-0B20-45C4-A6D3-CC8273C1F5C2}" dt="2026-02-25T22:09:35.180" v="1151" actId="14861"/>
        <pc:sldMkLst>
          <pc:docMk/>
          <pc:sldMk cId="1092429826" sldId="256"/>
        </pc:sldMkLst>
        <pc:spChg chg="mod">
          <ac:chgData name="Regina Klára Szabó" userId="9496458c45022020" providerId="LiveId" clId="{2F19ACE2-0B20-45C4-A6D3-CC8273C1F5C2}" dt="2026-02-25T17:04:41.265" v="656" actId="1076"/>
          <ac:spMkLst>
            <pc:docMk/>
            <pc:sldMk cId="1092429826" sldId="256"/>
            <ac:spMk id="2" creationId="{B8E09889-F4A8-F3DA-6218-804C6F9ED2B9}"/>
          </ac:spMkLst>
        </pc:spChg>
        <pc:spChg chg="mod">
          <ac:chgData name="Regina Klára Szabó" userId="9496458c45022020" providerId="LiveId" clId="{2F19ACE2-0B20-45C4-A6D3-CC8273C1F5C2}" dt="2026-02-25T17:04:51.819" v="657" actId="207"/>
          <ac:spMkLst>
            <pc:docMk/>
            <pc:sldMk cId="1092429826" sldId="256"/>
            <ac:spMk id="3" creationId="{F8703FA3-C02B-8CF3-A6AF-72A4C4DFB85E}"/>
          </ac:spMkLst>
        </pc:spChg>
        <pc:picChg chg="mod">
          <ac:chgData name="Regina Klára Szabó" userId="9496458c45022020" providerId="LiveId" clId="{2F19ACE2-0B20-45C4-A6D3-CC8273C1F5C2}" dt="2026-02-25T22:09:35.180" v="1151" actId="14861"/>
          <ac:picMkLst>
            <pc:docMk/>
            <pc:sldMk cId="1092429826" sldId="256"/>
            <ac:picMk id="9" creationId="{729E8560-A47E-9659-ECBC-6A58DBB05211}"/>
          </ac:picMkLst>
        </pc:picChg>
      </pc:sldChg>
      <pc:sldChg chg="addSp delSp modSp mod setBg">
        <pc:chgData name="Regina Klára Szabó" userId="9496458c45022020" providerId="LiveId" clId="{2F19ACE2-0B20-45C4-A6D3-CC8273C1F5C2}" dt="2026-02-26T10:53:13.374" v="2195" actId="14861"/>
        <pc:sldMkLst>
          <pc:docMk/>
          <pc:sldMk cId="2696557326" sldId="257"/>
        </pc:sldMkLst>
        <pc:spChg chg="mod">
          <ac:chgData name="Regina Klára Szabó" userId="9496458c45022020" providerId="LiveId" clId="{2F19ACE2-0B20-45C4-A6D3-CC8273C1F5C2}" dt="2026-02-25T16:33:13.118" v="483" actId="207"/>
          <ac:spMkLst>
            <pc:docMk/>
            <pc:sldMk cId="2696557326" sldId="257"/>
            <ac:spMk id="2" creationId="{BAC756CA-1EAD-8F24-2E34-6A94BC5321F9}"/>
          </ac:spMkLst>
        </pc:spChg>
        <pc:spChg chg="mod">
          <ac:chgData name="Regina Klára Szabó" userId="9496458c45022020" providerId="LiveId" clId="{2F19ACE2-0B20-45C4-A6D3-CC8273C1F5C2}" dt="2026-02-25T16:32:48.252" v="481" actId="1076"/>
          <ac:spMkLst>
            <pc:docMk/>
            <pc:sldMk cId="2696557326" sldId="257"/>
            <ac:spMk id="3" creationId="{F683AD4B-3433-714C-A518-2299DB1CD36A}"/>
          </ac:spMkLst>
        </pc:spChg>
        <pc:picChg chg="del mod">
          <ac:chgData name="Regina Klára Szabó" userId="9496458c45022020" providerId="LiveId" clId="{2F19ACE2-0B20-45C4-A6D3-CC8273C1F5C2}" dt="2026-02-26T10:51:17.912" v="2058" actId="478"/>
          <ac:picMkLst>
            <pc:docMk/>
            <pc:sldMk cId="2696557326" sldId="257"/>
            <ac:picMk id="4" creationId="{BF6F9A59-B4D7-32A0-496E-AB966B4416B1}"/>
          </ac:picMkLst>
        </pc:picChg>
        <pc:picChg chg="add mod">
          <ac:chgData name="Regina Klára Szabó" userId="9496458c45022020" providerId="LiveId" clId="{2F19ACE2-0B20-45C4-A6D3-CC8273C1F5C2}" dt="2026-02-26T10:53:13.374" v="2195" actId="14861"/>
          <ac:picMkLst>
            <pc:docMk/>
            <pc:sldMk cId="2696557326" sldId="257"/>
            <ac:picMk id="6" creationId="{97FA1EE1-5DDE-5E8A-D919-565A5A76F3B2}"/>
          </ac:picMkLst>
        </pc:picChg>
      </pc:sldChg>
      <pc:sldChg chg="delSp del mod">
        <pc:chgData name="Regina Klára Szabó" userId="9496458c45022020" providerId="LiveId" clId="{2F19ACE2-0B20-45C4-A6D3-CC8273C1F5C2}" dt="2026-02-25T22:12:32.784" v="1153" actId="47"/>
        <pc:sldMkLst>
          <pc:docMk/>
          <pc:sldMk cId="3709206482" sldId="258"/>
        </pc:sldMkLst>
        <pc:picChg chg="del">
          <ac:chgData name="Regina Klára Szabó" userId="9496458c45022020" providerId="LiveId" clId="{2F19ACE2-0B20-45C4-A6D3-CC8273C1F5C2}" dt="2026-02-25T22:10:08.472" v="1152" actId="478"/>
          <ac:picMkLst>
            <pc:docMk/>
            <pc:sldMk cId="3709206482" sldId="258"/>
            <ac:picMk id="4" creationId="{C10BF7B8-20DC-38E0-6BED-982131616FC0}"/>
          </ac:picMkLst>
        </pc:picChg>
      </pc:sldChg>
      <pc:sldChg chg="addSp delSp modSp add del mod ord setBg">
        <pc:chgData name="Regina Klára Szabó" userId="9496458c45022020" providerId="LiveId" clId="{2F19ACE2-0B20-45C4-A6D3-CC8273C1F5C2}" dt="2026-02-25T20:27:39.158" v="807" actId="2696"/>
        <pc:sldMkLst>
          <pc:docMk/>
          <pc:sldMk cId="2235920950" sldId="259"/>
        </pc:sldMkLst>
        <pc:spChg chg="mod">
          <ac:chgData name="Regina Klára Szabó" userId="9496458c45022020" providerId="LiveId" clId="{2F19ACE2-0B20-45C4-A6D3-CC8273C1F5C2}" dt="2026-02-25T18:50:24.578" v="718" actId="207"/>
          <ac:spMkLst>
            <pc:docMk/>
            <pc:sldMk cId="2235920950" sldId="259"/>
            <ac:spMk id="2" creationId="{CB14F313-B7C2-F12F-283E-9B59F07A7774}"/>
          </ac:spMkLst>
        </pc:spChg>
        <pc:spChg chg="add del mod">
          <ac:chgData name="Regina Klára Szabó" userId="9496458c45022020" providerId="LiveId" clId="{2F19ACE2-0B20-45C4-A6D3-CC8273C1F5C2}" dt="2026-02-25T20:25:20.344" v="749" actId="5793"/>
          <ac:spMkLst>
            <pc:docMk/>
            <pc:sldMk cId="2235920950" sldId="259"/>
            <ac:spMk id="3" creationId="{1B24D7F2-53F2-131B-1AB9-933A38C2C2BF}"/>
          </ac:spMkLst>
        </pc:spChg>
        <pc:spChg chg="add">
          <ac:chgData name="Regina Klára Szabó" userId="9496458c45022020" providerId="LiveId" clId="{2F19ACE2-0B20-45C4-A6D3-CC8273C1F5C2}" dt="2026-02-25T17:01:25.351" v="598" actId="26606"/>
          <ac:spMkLst>
            <pc:docMk/>
            <pc:sldMk cId="2235920950" sldId="259"/>
            <ac:spMk id="2055" creationId="{9F7D5CDA-D291-4307-BF55-1381FED29634}"/>
          </ac:spMkLst>
        </pc:spChg>
        <pc:graphicFrameChg chg="add del modGraphic">
          <ac:chgData name="Regina Klára Szabó" userId="9496458c45022020" providerId="LiveId" clId="{2F19ACE2-0B20-45C4-A6D3-CC8273C1F5C2}" dt="2026-02-25T17:02:19.979" v="604" actId="1032"/>
          <ac:graphicFrameMkLst>
            <pc:docMk/>
            <pc:sldMk cId="2235920950" sldId="259"/>
            <ac:graphicFrameMk id="4" creationId="{85879676-9308-72AC-3734-8AC671D2193B}"/>
          </ac:graphicFrameMkLst>
        </pc:graphicFrameChg>
        <pc:picChg chg="add del mod ord">
          <ac:chgData name="Regina Klára Szabó" userId="9496458c45022020" providerId="LiveId" clId="{2F19ACE2-0B20-45C4-A6D3-CC8273C1F5C2}" dt="2026-02-25T18:50:20.735" v="717" actId="34307"/>
          <ac:picMkLst>
            <pc:docMk/>
            <pc:sldMk cId="2235920950" sldId="259"/>
            <ac:picMk id="5" creationId="{6E34F73D-9298-ADAF-C828-FC5832B0943A}"/>
          </ac:picMkLst>
        </pc:picChg>
        <pc:picChg chg="mod">
          <ac:chgData name="Regina Klára Szabó" userId="9496458c45022020" providerId="LiveId" clId="{2F19ACE2-0B20-45C4-A6D3-CC8273C1F5C2}" dt="2026-02-25T17:05:15.632" v="662" actId="14100"/>
          <ac:picMkLst>
            <pc:docMk/>
            <pc:sldMk cId="2235920950" sldId="259"/>
            <ac:picMk id="2050" creationId="{1B5D85DE-5194-C85A-7FF3-67800A0B2F37}"/>
          </ac:picMkLst>
        </pc:picChg>
      </pc:sldChg>
      <pc:sldChg chg="modSp mod setBg">
        <pc:chgData name="Regina Klára Szabó" userId="9496458c45022020" providerId="LiveId" clId="{2F19ACE2-0B20-45C4-A6D3-CC8273C1F5C2}" dt="2026-02-26T11:02:45.269" v="2478" actId="1076"/>
        <pc:sldMkLst>
          <pc:docMk/>
          <pc:sldMk cId="3135146293" sldId="260"/>
        </pc:sldMkLst>
        <pc:spChg chg="mod">
          <ac:chgData name="Regina Klára Szabó" userId="9496458c45022020" providerId="LiveId" clId="{2F19ACE2-0B20-45C4-A6D3-CC8273C1F5C2}" dt="2026-02-26T10:00:06.564" v="1470" actId="207"/>
          <ac:spMkLst>
            <pc:docMk/>
            <pc:sldMk cId="3135146293" sldId="260"/>
            <ac:spMk id="2" creationId="{DEC2AA43-8E1E-6013-B226-17A498CAB148}"/>
          </ac:spMkLst>
        </pc:spChg>
        <pc:spChg chg="mod">
          <ac:chgData name="Regina Klára Szabó" userId="9496458c45022020" providerId="LiveId" clId="{2F19ACE2-0B20-45C4-A6D3-CC8273C1F5C2}" dt="2026-02-26T11:02:45.269" v="2478" actId="1076"/>
          <ac:spMkLst>
            <pc:docMk/>
            <pc:sldMk cId="3135146293" sldId="260"/>
            <ac:spMk id="6" creationId="{953E143D-2A89-D412-3C5C-9CC7C870AB0D}"/>
          </ac:spMkLst>
        </pc:spChg>
        <pc:picChg chg="mod">
          <ac:chgData name="Regina Klára Szabó" userId="9496458c45022020" providerId="LiveId" clId="{2F19ACE2-0B20-45C4-A6D3-CC8273C1F5C2}" dt="2026-02-26T10:01:17.341" v="1484" actId="1076"/>
          <ac:picMkLst>
            <pc:docMk/>
            <pc:sldMk cId="3135146293" sldId="260"/>
            <ac:picMk id="3074" creationId="{4311A1E8-1CF1-367B-2656-5F31225854D6}"/>
          </ac:picMkLst>
        </pc:picChg>
      </pc:sldChg>
      <pc:sldChg chg="modSp new mod ord setBg">
        <pc:chgData name="Regina Klára Szabó" userId="9496458c45022020" providerId="LiveId" clId="{2F19ACE2-0B20-45C4-A6D3-CC8273C1F5C2}" dt="2026-02-26T11:08:22.342" v="2480"/>
        <pc:sldMkLst>
          <pc:docMk/>
          <pc:sldMk cId="2095181384" sldId="261"/>
        </pc:sldMkLst>
        <pc:spChg chg="mod">
          <ac:chgData name="Regina Klára Szabó" userId="9496458c45022020" providerId="LiveId" clId="{2F19ACE2-0B20-45C4-A6D3-CC8273C1F5C2}" dt="2026-02-25T22:07:41.052" v="984" actId="207"/>
          <ac:spMkLst>
            <pc:docMk/>
            <pc:sldMk cId="2095181384" sldId="261"/>
            <ac:spMk id="2" creationId="{C60E1E05-A2D3-CD2C-55C3-56E0E51E79BD}"/>
          </ac:spMkLst>
        </pc:spChg>
        <pc:spChg chg="mod">
          <ac:chgData name="Regina Klára Szabó" userId="9496458c45022020" providerId="LiveId" clId="{2F19ACE2-0B20-45C4-A6D3-CC8273C1F5C2}" dt="2026-02-26T09:48:30.538" v="1219" actId="20577"/>
          <ac:spMkLst>
            <pc:docMk/>
            <pc:sldMk cId="2095181384" sldId="261"/>
            <ac:spMk id="3" creationId="{E6E5C254-B59E-652B-CD97-CF47E7D28D04}"/>
          </ac:spMkLst>
        </pc:spChg>
      </pc:sldChg>
      <pc:sldChg chg="addSp delSp modSp new mod setBg">
        <pc:chgData name="Regina Klára Szabó" userId="9496458c45022020" providerId="LiveId" clId="{2F19ACE2-0B20-45C4-A6D3-CC8273C1F5C2}" dt="2026-02-25T20:24:42.470" v="747" actId="207"/>
        <pc:sldMkLst>
          <pc:docMk/>
          <pc:sldMk cId="2231878525" sldId="262"/>
        </pc:sldMkLst>
        <pc:spChg chg="del">
          <ac:chgData name="Regina Klára Szabó" userId="9496458c45022020" providerId="LiveId" clId="{2F19ACE2-0B20-45C4-A6D3-CC8273C1F5C2}" dt="2026-02-25T18:48:46.677" v="712" actId="26606"/>
          <ac:spMkLst>
            <pc:docMk/>
            <pc:sldMk cId="2231878525" sldId="262"/>
            <ac:spMk id="2" creationId="{6B9E7BF9-149D-4AEA-1DDE-EF541F3212C2}"/>
          </ac:spMkLst>
        </pc:spChg>
        <pc:spChg chg="del">
          <ac:chgData name="Regina Klára Szabó" userId="9496458c45022020" providerId="LiveId" clId="{2F19ACE2-0B20-45C4-A6D3-CC8273C1F5C2}" dt="2026-02-25T18:48:43.390" v="709" actId="931"/>
          <ac:spMkLst>
            <pc:docMk/>
            <pc:sldMk cId="2231878525" sldId="262"/>
            <ac:spMk id="3" creationId="{9AA950A2-A872-1F7F-778B-89ACE1019477}"/>
          </ac:spMkLst>
        </pc:spChg>
        <pc:spChg chg="add del">
          <ac:chgData name="Regina Klára Szabó" userId="9496458c45022020" providerId="LiveId" clId="{2F19ACE2-0B20-45C4-A6D3-CC8273C1F5C2}" dt="2026-02-25T18:48:03.673" v="708" actId="478"/>
          <ac:spMkLst>
            <pc:docMk/>
            <pc:sldMk cId="2231878525" sldId="262"/>
            <ac:spMk id="4" creationId="{69F7FF64-ADF4-5EF8-E741-34ECB1C1D3B2}"/>
          </ac:spMkLst>
        </pc:spChg>
        <pc:spChg chg="add">
          <ac:chgData name="Regina Klára Szabó" userId="9496458c45022020" providerId="LiveId" clId="{2F19ACE2-0B20-45C4-A6D3-CC8273C1F5C2}" dt="2026-02-25T18:48:46.677" v="712" actId="26606"/>
          <ac:spMkLst>
            <pc:docMk/>
            <pc:sldMk cId="2231878525" sldId="262"/>
            <ac:spMk id="11" creationId="{11B2B030-4738-4359-9E46-144B7C8BFF8B}"/>
          </ac:spMkLst>
        </pc:spChg>
        <pc:spChg chg="add mod">
          <ac:chgData name="Regina Klára Szabó" userId="9496458c45022020" providerId="LiveId" clId="{2F19ACE2-0B20-45C4-A6D3-CC8273C1F5C2}" dt="2026-02-25T20:24:42.470" v="747" actId="207"/>
          <ac:spMkLst>
            <pc:docMk/>
            <pc:sldMk cId="2231878525" sldId="262"/>
            <ac:spMk id="12" creationId="{D7C23516-9052-7BD2-9EB7-C38231C9DB08}"/>
          </ac:spMkLst>
        </pc:spChg>
        <pc:spChg chg="add">
          <ac:chgData name="Regina Klára Szabó" userId="9496458c45022020" providerId="LiveId" clId="{2F19ACE2-0B20-45C4-A6D3-CC8273C1F5C2}" dt="2026-02-25T18:48:46.677" v="712" actId="26606"/>
          <ac:spMkLst>
            <pc:docMk/>
            <pc:sldMk cId="2231878525" sldId="262"/>
            <ac:spMk id="13" creationId="{E722B2DD-E14D-4972-9D98-5D6E61B1B2D2}"/>
          </ac:spMkLst>
        </pc:spChg>
        <pc:picChg chg="add mod ord">
          <ac:chgData name="Regina Klára Szabó" userId="9496458c45022020" providerId="LiveId" clId="{2F19ACE2-0B20-45C4-A6D3-CC8273C1F5C2}" dt="2026-02-25T18:49:17.461" v="713"/>
          <ac:picMkLst>
            <pc:docMk/>
            <pc:sldMk cId="2231878525" sldId="262"/>
            <ac:picMk id="6" creationId="{26D5BFB3-E262-45AC-2E1C-EA569EAB838B}"/>
          </ac:picMkLst>
        </pc:picChg>
        <pc:cxnChg chg="add mod">
          <ac:chgData name="Regina Klára Szabó" userId="9496458c45022020" providerId="LiveId" clId="{2F19ACE2-0B20-45C4-A6D3-CC8273C1F5C2}" dt="2026-02-25T20:24:19.922" v="743" actId="208"/>
          <ac:cxnSpMkLst>
            <pc:docMk/>
            <pc:sldMk cId="2231878525" sldId="262"/>
            <ac:cxnSpMk id="8" creationId="{DA6391C5-AF6A-7ABB-EFFE-EE24AD1B8155}"/>
          </ac:cxnSpMkLst>
        </pc:cxnChg>
      </pc:sldChg>
      <pc:sldChg chg="addSp delSp modSp new mod setBg">
        <pc:chgData name="Regina Klára Szabó" userId="9496458c45022020" providerId="LiveId" clId="{2F19ACE2-0B20-45C4-A6D3-CC8273C1F5C2}" dt="2026-02-26T09:50:01.466" v="1249" actId="20577"/>
        <pc:sldMkLst>
          <pc:docMk/>
          <pc:sldMk cId="960865350" sldId="263"/>
        </pc:sldMkLst>
        <pc:spChg chg="mod">
          <ac:chgData name="Regina Klára Szabó" userId="9496458c45022020" providerId="LiveId" clId="{2F19ACE2-0B20-45C4-A6D3-CC8273C1F5C2}" dt="2026-02-25T20:27:33.843" v="805" actId="14100"/>
          <ac:spMkLst>
            <pc:docMk/>
            <pc:sldMk cId="960865350" sldId="263"/>
            <ac:spMk id="2" creationId="{D4F4041A-0285-C72B-571E-495736DC0C50}"/>
          </ac:spMkLst>
        </pc:spChg>
        <pc:spChg chg="del">
          <ac:chgData name="Regina Klára Szabó" userId="9496458c45022020" providerId="LiveId" clId="{2F19ACE2-0B20-45C4-A6D3-CC8273C1F5C2}" dt="2026-02-25T20:26:19.621" v="787"/>
          <ac:spMkLst>
            <pc:docMk/>
            <pc:sldMk cId="960865350" sldId="263"/>
            <ac:spMk id="3" creationId="{87EBAA4B-8699-B03D-16ED-98AC0297E361}"/>
          </ac:spMkLst>
        </pc:spChg>
        <pc:spChg chg="add mod">
          <ac:chgData name="Regina Klára Szabó" userId="9496458c45022020" providerId="LiveId" clId="{2F19ACE2-0B20-45C4-A6D3-CC8273C1F5C2}" dt="2026-02-26T09:50:01.466" v="1249" actId="20577"/>
          <ac:spMkLst>
            <pc:docMk/>
            <pc:sldMk cId="960865350" sldId="263"/>
            <ac:spMk id="5" creationId="{72FEE264-DDFA-4D6E-047E-7E04BBC5EE0E}"/>
          </ac:spMkLst>
        </pc:spChg>
        <pc:picChg chg="add mod">
          <ac:chgData name="Regina Klára Szabó" userId="9496458c45022020" providerId="LiveId" clId="{2F19ACE2-0B20-45C4-A6D3-CC8273C1F5C2}" dt="2026-02-25T20:26:36.540" v="792" actId="14100"/>
          <ac:picMkLst>
            <pc:docMk/>
            <pc:sldMk cId="960865350" sldId="263"/>
            <ac:picMk id="4" creationId="{CACC97A9-3E1F-E9D6-EEA2-BAAC02862F89}"/>
          </ac:picMkLst>
        </pc:picChg>
      </pc:sldChg>
      <pc:sldChg chg="addSp delSp modSp new del mod setBg">
        <pc:chgData name="Regina Klára Szabó" userId="9496458c45022020" providerId="LiveId" clId="{2F19ACE2-0B20-45C4-A6D3-CC8273C1F5C2}" dt="2026-02-25T20:24:51.512" v="748" actId="2696"/>
        <pc:sldMkLst>
          <pc:docMk/>
          <pc:sldMk cId="2470633595" sldId="263"/>
        </pc:sldMkLst>
        <pc:spChg chg="add del">
          <ac:chgData name="Regina Klára Szabó" userId="9496458c45022020" providerId="LiveId" clId="{2F19ACE2-0B20-45C4-A6D3-CC8273C1F5C2}" dt="2026-02-25T18:40:30.442" v="695" actId="26606"/>
          <ac:spMkLst>
            <pc:docMk/>
            <pc:sldMk cId="2470633595" sldId="263"/>
            <ac:spMk id="1031" creationId="{42A4FC2C-047E-45A5-965D-8E1E3BF09BC6}"/>
          </ac:spMkLst>
        </pc:spChg>
        <pc:spChg chg="add del">
          <ac:chgData name="Regina Klára Szabó" userId="9496458c45022020" providerId="LiveId" clId="{2F19ACE2-0B20-45C4-A6D3-CC8273C1F5C2}" dt="2026-02-25T18:46:45.183" v="706" actId="26606"/>
          <ac:spMkLst>
            <pc:docMk/>
            <pc:sldMk cId="2470633595" sldId="263"/>
            <ac:spMk id="1033" creationId="{E722B2DD-E14D-4972-9D98-5D6E61B1B2D2}"/>
          </ac:spMkLst>
        </pc:spChg>
        <pc:spChg chg="add del">
          <ac:chgData name="Regina Klára Szabó" userId="9496458c45022020" providerId="LiveId" clId="{2F19ACE2-0B20-45C4-A6D3-CC8273C1F5C2}" dt="2026-02-25T18:46:45.183" v="706" actId="26606"/>
          <ac:spMkLst>
            <pc:docMk/>
            <pc:sldMk cId="2470633595" sldId="263"/>
            <ac:spMk id="1034" creationId="{11B2B030-4738-4359-9E46-144B7C8BFF8B}"/>
          </ac:spMkLst>
        </pc:spChg>
        <pc:spChg chg="add del">
          <ac:chgData name="Regina Klára Szabó" userId="9496458c45022020" providerId="LiveId" clId="{2F19ACE2-0B20-45C4-A6D3-CC8273C1F5C2}" dt="2026-02-25T18:46:45.168" v="705" actId="26606"/>
          <ac:spMkLst>
            <pc:docMk/>
            <pc:sldMk cId="2470633595" sldId="263"/>
            <ac:spMk id="1039" creationId="{E722B2DD-E14D-4972-9D98-5D6E61B1B2D2}"/>
          </ac:spMkLst>
        </pc:spChg>
        <pc:spChg chg="add del">
          <ac:chgData name="Regina Klára Szabó" userId="9496458c45022020" providerId="LiveId" clId="{2F19ACE2-0B20-45C4-A6D3-CC8273C1F5C2}" dt="2026-02-25T18:46:45.168" v="705" actId="26606"/>
          <ac:spMkLst>
            <pc:docMk/>
            <pc:sldMk cId="2470633595" sldId="263"/>
            <ac:spMk id="1041" creationId="{CEFDB412-E777-0078-F60F-DCE1A485551B}"/>
          </ac:spMkLst>
        </pc:spChg>
        <pc:spChg chg="add">
          <ac:chgData name="Regina Klára Szabó" userId="9496458c45022020" providerId="LiveId" clId="{2F19ACE2-0B20-45C4-A6D3-CC8273C1F5C2}" dt="2026-02-25T18:46:45.183" v="706" actId="26606"/>
          <ac:spMkLst>
            <pc:docMk/>
            <pc:sldMk cId="2470633595" sldId="263"/>
            <ac:spMk id="1043" creationId="{11B2B030-4738-4359-9E46-144B7C8BFF8B}"/>
          </ac:spMkLst>
        </pc:spChg>
        <pc:spChg chg="add">
          <ac:chgData name="Regina Klára Szabó" userId="9496458c45022020" providerId="LiveId" clId="{2F19ACE2-0B20-45C4-A6D3-CC8273C1F5C2}" dt="2026-02-25T18:46:45.183" v="706" actId="26606"/>
          <ac:spMkLst>
            <pc:docMk/>
            <pc:sldMk cId="2470633595" sldId="263"/>
            <ac:spMk id="1044" creationId="{E722B2DD-E14D-4972-9D98-5D6E61B1B2D2}"/>
          </ac:spMkLst>
        </pc:spChg>
        <pc:picChg chg="add mod">
          <ac:chgData name="Regina Klára Szabó" userId="9496458c45022020" providerId="LiveId" clId="{2F19ACE2-0B20-45C4-A6D3-CC8273C1F5C2}" dt="2026-02-25T18:46:45.183" v="706" actId="26606"/>
          <ac:picMkLst>
            <pc:docMk/>
            <pc:sldMk cId="2470633595" sldId="263"/>
            <ac:picMk id="3" creationId="{6A35FA1C-2E13-E26F-B290-3AFA96D29D8D}"/>
          </ac:picMkLst>
        </pc:picChg>
        <pc:picChg chg="add del mod">
          <ac:chgData name="Regina Klára Szabó" userId="9496458c45022020" providerId="LiveId" clId="{2F19ACE2-0B20-45C4-A6D3-CC8273C1F5C2}" dt="2026-02-25T18:43:10.324" v="700" actId="478"/>
          <ac:picMkLst>
            <pc:docMk/>
            <pc:sldMk cId="2470633595" sldId="263"/>
            <ac:picMk id="1026" creationId="{73633D83-54B2-955C-9697-5F0F9557C9F4}"/>
          </ac:picMkLst>
        </pc:picChg>
      </pc:sldChg>
      <pc:sldChg chg="addSp modSp new mod setBg">
        <pc:chgData name="Regina Klára Szabó" userId="9496458c45022020" providerId="LiveId" clId="{2F19ACE2-0B20-45C4-A6D3-CC8273C1F5C2}" dt="2026-02-26T10:00:43.126" v="1479" actId="20577"/>
        <pc:sldMkLst>
          <pc:docMk/>
          <pc:sldMk cId="752991097" sldId="264"/>
        </pc:sldMkLst>
        <pc:spChg chg="mod">
          <ac:chgData name="Regina Klára Szabó" userId="9496458c45022020" providerId="LiveId" clId="{2F19ACE2-0B20-45C4-A6D3-CC8273C1F5C2}" dt="2026-02-26T09:59:36.341" v="1455" actId="1076"/>
          <ac:spMkLst>
            <pc:docMk/>
            <pc:sldMk cId="752991097" sldId="264"/>
            <ac:spMk id="2" creationId="{AD7AB331-DFEA-C9BD-B759-D1DBCE51CE13}"/>
          </ac:spMkLst>
        </pc:spChg>
        <pc:spChg chg="mod">
          <ac:chgData name="Regina Klára Szabó" userId="9496458c45022020" providerId="LiveId" clId="{2F19ACE2-0B20-45C4-A6D3-CC8273C1F5C2}" dt="2026-02-26T10:00:43.126" v="1479" actId="20577"/>
          <ac:spMkLst>
            <pc:docMk/>
            <pc:sldMk cId="752991097" sldId="264"/>
            <ac:spMk id="3" creationId="{0E7137A6-5A07-AE51-BB10-BF2FD7986AC2}"/>
          </ac:spMkLst>
        </pc:spChg>
        <pc:picChg chg="add mod">
          <ac:chgData name="Regina Klára Szabó" userId="9496458c45022020" providerId="LiveId" clId="{2F19ACE2-0B20-45C4-A6D3-CC8273C1F5C2}" dt="2026-02-26T09:59:17.958" v="1450" actId="14100"/>
          <ac:picMkLst>
            <pc:docMk/>
            <pc:sldMk cId="752991097" sldId="264"/>
            <ac:picMk id="4" creationId="{9B10683D-4554-0CF0-BF2D-DE6259A1D4B8}"/>
          </ac:picMkLst>
        </pc:picChg>
      </pc:sldChg>
      <pc:sldChg chg="addSp delSp modSp new mod setBg">
        <pc:chgData name="Regina Klára Szabó" userId="9496458c45022020" providerId="LiveId" clId="{2F19ACE2-0B20-45C4-A6D3-CC8273C1F5C2}" dt="2026-02-26T11:50:28.041" v="2630"/>
        <pc:sldMkLst>
          <pc:docMk/>
          <pc:sldMk cId="239235903" sldId="265"/>
        </pc:sldMkLst>
        <pc:spChg chg="mod">
          <ac:chgData name="Regina Klára Szabó" userId="9496458c45022020" providerId="LiveId" clId="{2F19ACE2-0B20-45C4-A6D3-CC8273C1F5C2}" dt="2026-02-26T10:25:21.509" v="1762" actId="207"/>
          <ac:spMkLst>
            <pc:docMk/>
            <pc:sldMk cId="239235903" sldId="265"/>
            <ac:spMk id="2" creationId="{A31AADFF-B4EC-4AAD-0658-A295F2E5E8BB}"/>
          </ac:spMkLst>
        </pc:spChg>
        <pc:spChg chg="add del">
          <ac:chgData name="Regina Klára Szabó" userId="9496458c45022020" providerId="LiveId" clId="{2F19ACE2-0B20-45C4-A6D3-CC8273C1F5C2}" dt="2026-02-26T10:18:15.529" v="1643" actId="931"/>
          <ac:spMkLst>
            <pc:docMk/>
            <pc:sldMk cId="239235903" sldId="265"/>
            <ac:spMk id="3" creationId="{5D845950-DF7D-12F5-6465-E16BF403B69D}"/>
          </ac:spMkLst>
        </pc:spChg>
        <pc:spChg chg="add del mod">
          <ac:chgData name="Regina Klára Szabó" userId="9496458c45022020" providerId="LiveId" clId="{2F19ACE2-0B20-45C4-A6D3-CC8273C1F5C2}" dt="2026-02-26T10:21:53.926" v="1647" actId="931"/>
          <ac:spMkLst>
            <pc:docMk/>
            <pc:sldMk cId="239235903" sldId="265"/>
            <ac:spMk id="10" creationId="{66DB2C91-CF70-5270-4C46-87C7B4398C82}"/>
          </ac:spMkLst>
        </pc:spChg>
        <pc:spChg chg="add del mod">
          <ac:chgData name="Regina Klára Szabó" userId="9496458c45022020" providerId="LiveId" clId="{2F19ACE2-0B20-45C4-A6D3-CC8273C1F5C2}" dt="2026-02-26T10:26:00.728" v="1770"/>
          <ac:spMkLst>
            <pc:docMk/>
            <pc:sldMk cId="239235903" sldId="265"/>
            <ac:spMk id="13" creationId="{3F4C77AB-093B-8A4F-B6FA-BFF2D04A520F}"/>
          </ac:spMkLst>
        </pc:spChg>
        <pc:spChg chg="add del mod">
          <ac:chgData name="Regina Klára Szabó" userId="9496458c45022020" providerId="LiveId" clId="{2F19ACE2-0B20-45C4-A6D3-CC8273C1F5C2}" dt="2026-02-26T10:26:07.687" v="1773"/>
          <ac:spMkLst>
            <pc:docMk/>
            <pc:sldMk cId="239235903" sldId="265"/>
            <ac:spMk id="14" creationId="{27F6766A-C42A-0087-97B4-B8C2FD76BCCD}"/>
          </ac:spMkLst>
        </pc:spChg>
        <pc:spChg chg="add mod">
          <ac:chgData name="Regina Klára Szabó" userId="9496458c45022020" providerId="LiveId" clId="{2F19ACE2-0B20-45C4-A6D3-CC8273C1F5C2}" dt="2026-02-26T11:50:28.041" v="2630"/>
          <ac:spMkLst>
            <pc:docMk/>
            <pc:sldMk cId="239235903" sldId="265"/>
            <ac:spMk id="15" creationId="{24B42952-FBC4-4E07-388A-B0D34CDDA9E7}"/>
          </ac:spMkLst>
        </pc:spChg>
        <pc:picChg chg="add del mod modCrop">
          <ac:chgData name="Regina Klára Szabó" userId="9496458c45022020" providerId="LiveId" clId="{2F19ACE2-0B20-45C4-A6D3-CC8273C1F5C2}" dt="2026-02-26T10:17:07.058" v="1639" actId="478"/>
          <ac:picMkLst>
            <pc:docMk/>
            <pc:sldMk cId="239235903" sldId="265"/>
            <ac:picMk id="4" creationId="{23E1DF48-5E03-DF10-A0EF-BE1C109D0061}"/>
          </ac:picMkLst>
        </pc:picChg>
        <pc:picChg chg="add del mod ord">
          <ac:chgData name="Regina Klára Szabó" userId="9496458c45022020" providerId="LiveId" clId="{2F19ACE2-0B20-45C4-A6D3-CC8273C1F5C2}" dt="2026-02-26T10:13:15.793" v="1634" actId="34307"/>
          <ac:picMkLst>
            <pc:docMk/>
            <pc:sldMk cId="239235903" sldId="265"/>
            <ac:picMk id="5" creationId="{FDB20E9A-DC54-E2AC-CB92-4FC8692BC12C}"/>
          </ac:picMkLst>
        </pc:picChg>
        <pc:picChg chg="add del">
          <ac:chgData name="Regina Klára Szabó" userId="9496458c45022020" providerId="LiveId" clId="{2F19ACE2-0B20-45C4-A6D3-CC8273C1F5C2}" dt="2026-02-26T10:17:29.321" v="1642" actId="478"/>
          <ac:picMkLst>
            <pc:docMk/>
            <pc:sldMk cId="239235903" sldId="265"/>
            <ac:picMk id="6" creationId="{ED6956C2-2759-45C2-2586-81BA7CD615A6}"/>
          </ac:picMkLst>
        </pc:picChg>
        <pc:picChg chg="add del mod ord">
          <ac:chgData name="Regina Klára Szabó" userId="9496458c45022020" providerId="LiveId" clId="{2F19ACE2-0B20-45C4-A6D3-CC8273C1F5C2}" dt="2026-02-26T10:18:21.361" v="1646" actId="478"/>
          <ac:picMkLst>
            <pc:docMk/>
            <pc:sldMk cId="239235903" sldId="265"/>
            <ac:picMk id="8" creationId="{EE9802AD-5167-2F33-59DE-28B75176C2AA}"/>
          </ac:picMkLst>
        </pc:picChg>
        <pc:picChg chg="add mod ord modCrop">
          <ac:chgData name="Regina Klára Szabó" userId="9496458c45022020" providerId="LiveId" clId="{2F19ACE2-0B20-45C4-A6D3-CC8273C1F5C2}" dt="2026-02-26T10:24:12.668" v="1757" actId="14861"/>
          <ac:picMkLst>
            <pc:docMk/>
            <pc:sldMk cId="239235903" sldId="265"/>
            <ac:picMk id="12" creationId="{86B435C0-636F-882D-8B38-D3B77130AC0A}"/>
          </ac:picMkLst>
        </pc:picChg>
      </pc:sldChg>
      <pc:sldChg chg="addSp delSp modSp new del mod">
        <pc:chgData name="Regina Klára Szabó" userId="9496458c45022020" providerId="LiveId" clId="{2F19ACE2-0B20-45C4-A6D3-CC8273C1F5C2}" dt="2026-02-26T10:27:55.996" v="1801" actId="2696"/>
        <pc:sldMkLst>
          <pc:docMk/>
          <pc:sldMk cId="1403361666" sldId="266"/>
        </pc:sldMkLst>
        <pc:picChg chg="add del mod">
          <ac:chgData name="Regina Klára Szabó" userId="9496458c45022020" providerId="LiveId" clId="{2F19ACE2-0B20-45C4-A6D3-CC8273C1F5C2}" dt="2026-02-26T10:27:48.434" v="1799" actId="478"/>
          <ac:picMkLst>
            <pc:docMk/>
            <pc:sldMk cId="1403361666" sldId="266"/>
            <ac:picMk id="2" creationId="{47824572-B82A-E23F-BBED-AADCCA609EE5}"/>
          </ac:picMkLst>
        </pc:picChg>
      </pc:sldChg>
      <pc:sldChg chg="addSp delSp modSp new mod setBg">
        <pc:chgData name="Regina Klára Szabó" userId="9496458c45022020" providerId="LiveId" clId="{2F19ACE2-0B20-45C4-A6D3-CC8273C1F5C2}" dt="2026-02-26T10:54:26.855" v="2209" actId="1076"/>
        <pc:sldMkLst>
          <pc:docMk/>
          <pc:sldMk cId="1490260157" sldId="267"/>
        </pc:sldMkLst>
        <pc:spChg chg="mod">
          <ac:chgData name="Regina Klára Szabó" userId="9496458c45022020" providerId="LiveId" clId="{2F19ACE2-0B20-45C4-A6D3-CC8273C1F5C2}" dt="2026-02-26T10:49:25.138" v="2057" actId="207"/>
          <ac:spMkLst>
            <pc:docMk/>
            <pc:sldMk cId="1490260157" sldId="267"/>
            <ac:spMk id="2" creationId="{BDF1B053-D8B1-AE4E-46DC-CE267C50A373}"/>
          </ac:spMkLst>
        </pc:spChg>
        <pc:spChg chg="mod">
          <ac:chgData name="Regina Klára Szabó" userId="9496458c45022020" providerId="LiveId" clId="{2F19ACE2-0B20-45C4-A6D3-CC8273C1F5C2}" dt="2026-02-26T10:54:04.339" v="2205" actId="1076"/>
          <ac:spMkLst>
            <pc:docMk/>
            <pc:sldMk cId="1490260157" sldId="267"/>
            <ac:spMk id="3" creationId="{601960CF-A47A-1557-9BB7-C2E48A839DAD}"/>
          </ac:spMkLst>
        </pc:spChg>
        <pc:spChg chg="add mod">
          <ac:chgData name="Regina Klára Szabó" userId="9496458c45022020" providerId="LiveId" clId="{2F19ACE2-0B20-45C4-A6D3-CC8273C1F5C2}" dt="2026-02-26T10:44:45.251" v="2025" actId="1076"/>
          <ac:spMkLst>
            <pc:docMk/>
            <pc:sldMk cId="1490260157" sldId="267"/>
            <ac:spMk id="6" creationId="{6045CA49-DBF6-6D2E-F2BE-D5177545BFDA}"/>
          </ac:spMkLst>
        </pc:spChg>
        <pc:spChg chg="add mod ord">
          <ac:chgData name="Regina Klára Szabó" userId="9496458c45022020" providerId="LiveId" clId="{2F19ACE2-0B20-45C4-A6D3-CC8273C1F5C2}" dt="2026-02-26T10:37:50.322" v="1951" actId="1076"/>
          <ac:spMkLst>
            <pc:docMk/>
            <pc:sldMk cId="1490260157" sldId="267"/>
            <ac:spMk id="7" creationId="{4D53BF03-FE48-D00B-B1DE-FBADA12AB218}"/>
          </ac:spMkLst>
        </pc:spChg>
        <pc:spChg chg="add del mod">
          <ac:chgData name="Regina Klára Szabó" userId="9496458c45022020" providerId="LiveId" clId="{2F19ACE2-0B20-45C4-A6D3-CC8273C1F5C2}" dt="2026-02-26T10:38:26.056" v="1955" actId="478"/>
          <ac:spMkLst>
            <pc:docMk/>
            <pc:sldMk cId="1490260157" sldId="267"/>
            <ac:spMk id="8" creationId="{2D3AF29E-5EA3-4731-AB21-6C6B274FD435}"/>
          </ac:spMkLst>
        </pc:spChg>
        <pc:spChg chg="add mod">
          <ac:chgData name="Regina Klára Szabó" userId="9496458c45022020" providerId="LiveId" clId="{2F19ACE2-0B20-45C4-A6D3-CC8273C1F5C2}" dt="2026-02-26T10:41:26.303" v="1992" actId="20577"/>
          <ac:spMkLst>
            <pc:docMk/>
            <pc:sldMk cId="1490260157" sldId="267"/>
            <ac:spMk id="9" creationId="{49890707-8502-C29D-FE6D-CE1B021957CF}"/>
          </ac:spMkLst>
        </pc:spChg>
        <pc:spChg chg="add mod">
          <ac:chgData name="Regina Klára Szabó" userId="9496458c45022020" providerId="LiveId" clId="{2F19ACE2-0B20-45C4-A6D3-CC8273C1F5C2}" dt="2026-02-26T10:54:12.141" v="2206" actId="1076"/>
          <ac:spMkLst>
            <pc:docMk/>
            <pc:sldMk cId="1490260157" sldId="267"/>
            <ac:spMk id="11" creationId="{C77AB7BC-C0A0-2290-BB00-0E598ECA1EA4}"/>
          </ac:spMkLst>
        </pc:spChg>
        <pc:spChg chg="add mod ord">
          <ac:chgData name="Regina Klára Szabó" userId="9496458c45022020" providerId="LiveId" clId="{2F19ACE2-0B20-45C4-A6D3-CC8273C1F5C2}" dt="2026-02-26T10:48:02.998" v="2049" actId="1076"/>
          <ac:spMkLst>
            <pc:docMk/>
            <pc:sldMk cId="1490260157" sldId="267"/>
            <ac:spMk id="13" creationId="{29CFBF3C-2E94-59C7-9BF0-2A6544E89CC8}"/>
          </ac:spMkLst>
        </pc:spChg>
        <pc:picChg chg="add mod">
          <ac:chgData name="Regina Klára Szabó" userId="9496458c45022020" providerId="LiveId" clId="{2F19ACE2-0B20-45C4-A6D3-CC8273C1F5C2}" dt="2026-02-26T10:54:22.323" v="2208" actId="14100"/>
          <ac:picMkLst>
            <pc:docMk/>
            <pc:sldMk cId="1490260157" sldId="267"/>
            <ac:picMk id="4" creationId="{3023FF4E-D5B5-F401-B661-CCD3A4A9EC0C}"/>
          </ac:picMkLst>
        </pc:picChg>
        <pc:picChg chg="add mod ord">
          <ac:chgData name="Regina Klára Szabó" userId="9496458c45022020" providerId="LiveId" clId="{2F19ACE2-0B20-45C4-A6D3-CC8273C1F5C2}" dt="2026-02-26T10:54:26.855" v="2209" actId="1076"/>
          <ac:picMkLst>
            <pc:docMk/>
            <pc:sldMk cId="1490260157" sldId="267"/>
            <ac:picMk id="5" creationId="{ADEBDC9E-35C2-A1C3-25DA-C467D4A1C363}"/>
          </ac:picMkLst>
        </pc:picChg>
        <pc:picChg chg="add del mod">
          <ac:chgData name="Regina Klára Szabó" userId="9496458c45022020" providerId="LiveId" clId="{2F19ACE2-0B20-45C4-A6D3-CC8273C1F5C2}" dt="2026-02-26T10:46:28.166" v="2040" actId="478"/>
          <ac:picMkLst>
            <pc:docMk/>
            <pc:sldMk cId="1490260157" sldId="267"/>
            <ac:picMk id="12" creationId="{0EEA1FAB-5BAE-567F-C10F-F37CCAB0875A}"/>
          </ac:picMkLst>
        </pc:picChg>
        <pc:picChg chg="add mod">
          <ac:chgData name="Regina Klára Szabó" userId="9496458c45022020" providerId="LiveId" clId="{2F19ACE2-0B20-45C4-A6D3-CC8273C1F5C2}" dt="2026-02-26T10:53:48.106" v="2200" actId="1076"/>
          <ac:picMkLst>
            <pc:docMk/>
            <pc:sldMk cId="1490260157" sldId="267"/>
            <ac:picMk id="14" creationId="{3BBBB681-2901-EF80-484D-F973A266A5CD}"/>
          </ac:picMkLst>
        </pc:picChg>
      </pc:sldChg>
      <pc:sldChg chg="modSp new mod setBg">
        <pc:chgData name="Regina Klára Szabó" userId="9496458c45022020" providerId="LiveId" clId="{2F19ACE2-0B20-45C4-A6D3-CC8273C1F5C2}" dt="2026-02-26T11:57:12.998" v="2638" actId="2711"/>
        <pc:sldMkLst>
          <pc:docMk/>
          <pc:sldMk cId="3190911622" sldId="268"/>
        </pc:sldMkLst>
        <pc:spChg chg="mod">
          <ac:chgData name="Regina Klára Szabó" userId="9496458c45022020" providerId="LiveId" clId="{2F19ACE2-0B20-45C4-A6D3-CC8273C1F5C2}" dt="2026-02-26T11:12:12.865" v="2556" actId="1076"/>
          <ac:spMkLst>
            <pc:docMk/>
            <pc:sldMk cId="3190911622" sldId="268"/>
            <ac:spMk id="2" creationId="{4C87879D-B115-6245-12C2-284FA0DCB01F}"/>
          </ac:spMkLst>
        </pc:spChg>
        <pc:spChg chg="mod">
          <ac:chgData name="Regina Klára Szabó" userId="9496458c45022020" providerId="LiveId" clId="{2F19ACE2-0B20-45C4-A6D3-CC8273C1F5C2}" dt="2026-02-26T11:57:12.998" v="2638" actId="2711"/>
          <ac:spMkLst>
            <pc:docMk/>
            <pc:sldMk cId="3190911622" sldId="268"/>
            <ac:spMk id="3" creationId="{68AFE756-BBCC-DDC4-5762-EDD661C680A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F03215-B611-87E5-76A4-E1DE04122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F757C92-AA66-AFAA-806D-CD7B193A6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378EBE1-248B-0E09-A00C-BA3CE7AA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DD74FA-2B02-D1AD-D5B7-6669B39F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EB1078F-3A70-3220-2C9C-1C8042A7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533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4D4A2B-0035-EBEF-2D90-6A9C39BB8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F73B6F5-A1E3-8E37-9DC6-5DD523BE1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980A45-BB96-1FA7-DDFC-9AED4A5C9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DAD2403-85E6-E08C-600B-F52D7F19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93E64F2-7DC8-3937-8891-A8F8A34D7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937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95873F-9B68-EC83-6171-5942B235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E6A4761-89D9-ED6C-EBFD-0EA30A573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14984B8-5EBA-F996-7D4B-FD6BB11D7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BF743CE-F0BC-1F9F-5059-2B6C23EF3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010373-21B0-81EE-83C9-68EC70E4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641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F8FB6A-EBB6-0C88-B729-3582D9D3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18A9C2-5272-0111-C4FB-0A4AA2B90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A4B3260-4750-9C6D-66A7-3D43117DF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DC6EBA0-B60B-DF58-AA1E-BFFF5D0A0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9E2A4E1-C8E4-B207-E664-ACCDB4C8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4CC51AD-2229-EC37-F6C0-8351E391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089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636CE-43DC-38CC-0472-1C9560C3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B37C913-BEEE-D7E5-E6ED-1589AAA62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AB416EB-0BC7-04F8-54FE-6A85A7C20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0979B74-0CC1-3225-4DE9-2752BE6205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1B55D26-52EE-458F-6548-F6BC4A391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2D4172F-60F1-01F9-555A-FF63BA931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130C01E-D01F-AE97-4D73-0A069367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85BD84D-876F-2657-FB50-10F50221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915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4BBF5B-B5F2-0107-D9E5-E2880ACE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480359E-04EF-8570-24E5-6A6004F91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EAC2FD3-8C33-6F1A-DD3B-2278121E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27C81ED-31FE-6498-BB81-3908BED3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150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87C4E2E-F3D8-D1A6-F948-009FF0FF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19DC3B4-733D-0D30-99D4-B85BFFDE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DB32717-641E-0602-A534-D41FEA41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243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BAA1B8-036B-02F8-E96B-EDF223B6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39AB97-5FC9-F02F-A520-51CA1EF5E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4EBB6E2-EF12-6AB9-5712-EEE8EACA0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B44624D-93E5-C121-1DD7-B4A22362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E30E4CE-FD99-AA50-B541-C89377485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981231E-2BB1-154B-850B-7A0B4C71C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6656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971054-171C-D7C7-FDB2-3F147E5A0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A0CA888-842C-DF64-C36F-1590583F21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22856CB-93FC-76E1-AA4F-6BF695154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9A0BCA5-505E-2F9D-5D91-271DF284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166901B-9BD6-A840-16B9-401048E5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0C83B9-4828-6EBB-3F34-C4A4AD8F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53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FBE164-C22C-9156-7497-8234BFFE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C8009F2-A230-9B76-A72C-26C9013B6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77AB974-8501-6A6D-2225-7940D349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6294F93-DF7C-E54F-1161-DB579B3E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4202B3A-5F05-B129-6DED-C6AB5EFF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613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14CDE25-DCD5-1D8F-F7A5-DE1A8B15F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0575813-41A0-95EA-5494-B14C03EFE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BB7CD4-73DF-9424-A98B-0BDD25AE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AEE94FF-B2C6-A9E7-9CB0-8D769D8F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03FC5E8-7D3B-25E6-0F55-0C9F2C6A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901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58774CC-7BEF-AA1F-10BA-396B773AF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D5B16B1-6191-DD63-E196-233AD0517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0A1557-0284-4E66-500A-BAF06651C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70358E-34BE-407F-A17B-F3CA7464EEEC}" type="datetimeFigureOut">
              <a:rPr lang="hu-HU" smtClean="0"/>
              <a:t>2026. 02. 26.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5AB865B-DBA4-8E07-4AD1-344FDCFC4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17DBA70-8FB7-6BB5-E56D-9F7FB95E7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B3581E-C7EA-486E-8402-4FF7D988126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478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E09889-F4A8-F3DA-6218-804C6F9ED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4091940"/>
            <a:ext cx="9042400" cy="1386840"/>
          </a:xfrm>
        </p:spPr>
        <p:txBody>
          <a:bodyPr>
            <a:noAutofit/>
          </a:bodyPr>
          <a:lstStyle/>
          <a:p>
            <a:pPr algn="l"/>
            <a:r>
              <a:rPr lang="hu-HU" sz="5400" b="1" dirty="0">
                <a:solidFill>
                  <a:srgbClr val="E7E5D9"/>
                </a:solidFill>
                <a:latin typeface="Aptos Slab ExtraBold" panose="020B0004020202020204" pitchFamily="34" charset="0"/>
              </a:rPr>
              <a:t>APHRODITÉ ÉS SZAPPHÓ</a:t>
            </a:r>
            <a:br>
              <a:rPr lang="hu-HU" sz="5400" b="1" dirty="0">
                <a:solidFill>
                  <a:srgbClr val="E7E5D9"/>
                </a:solidFill>
                <a:latin typeface="Aptos Slab ExtraBold" panose="020B0004020202020204" pitchFamily="34" charset="0"/>
              </a:rPr>
            </a:br>
            <a:br>
              <a:rPr lang="hu-HU" sz="5400" b="1" dirty="0">
                <a:solidFill>
                  <a:srgbClr val="E7E5D9"/>
                </a:solidFill>
                <a:latin typeface="Aptos Slab ExtraBold" panose="020B0004020202020204" pitchFamily="34" charset="0"/>
              </a:rPr>
            </a:br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„Tarka trónodon, kegyes Aphrodité,</a:t>
            </a:r>
            <a:b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</a:br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Zeusz leánya, már könyörülj te rajtam!”</a:t>
            </a:r>
            <a:br>
              <a:rPr lang="hu-HU" sz="5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</a:br>
            <a:r>
              <a:rPr lang="hu-HU" sz="4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br>
              <a:rPr lang="hu-HU" sz="4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</a:br>
            <a:endParaRPr lang="hu-HU" sz="44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8703FA3-C02B-8CF3-A6AF-72A4C4DFB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441" y="5614255"/>
            <a:ext cx="5831840" cy="939799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hu-HU" sz="1800" b="1" dirty="0">
                <a:solidFill>
                  <a:srgbClr val="776358"/>
                </a:solidFill>
                <a:latin typeface="Aptos Slab ExtraBold" panose="020B0004020202020204" pitchFamily="34" charset="0"/>
                <a:cs typeface="Aldhabi" panose="01000000000000000000" pitchFamily="2" charset="-78"/>
              </a:rPr>
              <a:t>Szabó Regina Klára</a:t>
            </a:r>
          </a:p>
          <a:p>
            <a:pPr algn="l">
              <a:spcBef>
                <a:spcPts val="0"/>
              </a:spcBef>
            </a:pPr>
            <a:r>
              <a:rPr lang="hu-HU" sz="1800" b="1" dirty="0">
                <a:solidFill>
                  <a:srgbClr val="776358"/>
                </a:solidFill>
                <a:latin typeface="Aptos Slab ExtraBold" panose="020B0004020202020204" pitchFamily="34" charset="0"/>
                <a:cs typeface="Aldhabi" panose="01000000000000000000" pitchFamily="2" charset="-78"/>
              </a:rPr>
              <a:t>Ókori eszme-, társadalom- és gazdaságtörténet: alapvonalak</a:t>
            </a:r>
          </a:p>
        </p:txBody>
      </p:sp>
      <p:pic>
        <p:nvPicPr>
          <p:cNvPr id="9" name="Kép 8" descr="A képen ruházat, személy, Emberi arc, nő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29E8560-A47E-9659-ECBC-6A58DBB05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2676" b="5626"/>
          <a:stretch>
            <a:fillRect/>
          </a:stretch>
        </p:blipFill>
        <p:spPr>
          <a:xfrm>
            <a:off x="4876800" y="514765"/>
            <a:ext cx="7315200" cy="6343235"/>
          </a:xfrm>
          <a:prstGeom prst="rect">
            <a:avLst/>
          </a:prstGeom>
          <a:ln>
            <a:noFill/>
          </a:ln>
          <a:effectLst>
            <a:outerShdw blurRad="406400" dist="38100" dir="10800000" sx="110000" sy="11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429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0E1E05-A2D3-CD2C-55C3-56E0E51E7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Felhasznált szakirodalom: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E5C254-B59E-652B-CD97-CF47E7D28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Maarit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r>
              <a:rPr lang="hu-HU" i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Kivilo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: </a:t>
            </a:r>
            <a:r>
              <a:rPr lang="en-US" dirty="0">
                <a:solidFill>
                  <a:srgbClr val="CEC1B4"/>
                </a:solidFill>
                <a:latin typeface="Aptos Slab ExtraBold" panose="020B0004020202020204" pitchFamily="34" charset="0"/>
              </a:rPr>
              <a:t>Early Greek Poets' Lives: The Shaping of the Tradition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. Leiden 2010. 167-200.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</a:p>
          <a:p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Erika Simon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: </a:t>
            </a:r>
            <a:r>
              <a:rPr lang="en-US" dirty="0">
                <a:solidFill>
                  <a:srgbClr val="CEC1B4"/>
                </a:solidFill>
                <a:latin typeface="Aptos Slab ExtraBold" panose="020B0004020202020204" pitchFamily="34" charset="0"/>
              </a:rPr>
              <a:t>The Gods of the Greeks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. Madison 2021. 253-280.</a:t>
            </a:r>
          </a:p>
          <a:p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Warren </a:t>
            </a:r>
            <a:r>
              <a:rPr lang="hu-HU" i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Castle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: </a:t>
            </a:r>
            <a:r>
              <a:rPr lang="en-US" dirty="0">
                <a:solidFill>
                  <a:srgbClr val="CEC1B4"/>
                </a:solidFill>
                <a:latin typeface="Aptos Slab ExtraBold" panose="020B0004020202020204" pitchFamily="34" charset="0"/>
              </a:rPr>
              <a:t>Observations on Sappho's To Aphrodite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. </a:t>
            </a:r>
            <a:r>
              <a:rPr lang="en-US" dirty="0">
                <a:solidFill>
                  <a:srgbClr val="CEC1B4"/>
                </a:solidFill>
                <a:latin typeface="Aptos Slab ExtraBold" panose="020B0004020202020204" pitchFamily="34" charset="0"/>
              </a:rPr>
              <a:t>Transactions and Proceedings of the American Philological Association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89. (1958) 66-76.</a:t>
            </a:r>
          </a:p>
          <a:p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Jessica </a:t>
            </a:r>
            <a:r>
              <a:rPr lang="hu-HU" i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Elbert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r>
              <a:rPr lang="hu-HU" i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Decker</a:t>
            </a:r>
            <a:r>
              <a:rPr lang="hu-HU" i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: </a:t>
            </a:r>
            <a:r>
              <a:rPr lang="en-US" dirty="0">
                <a:solidFill>
                  <a:srgbClr val="CEC1B4"/>
                </a:solidFill>
                <a:latin typeface="Aptos Slab ExtraBold" panose="020B0004020202020204" pitchFamily="34" charset="0"/>
              </a:rPr>
              <a:t>Looking at Beauty to Kalon in Western Greece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(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Sappho’s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Alliance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with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Aphrodite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).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Sioux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City 2019. 39-50.</a:t>
            </a:r>
          </a:p>
        </p:txBody>
      </p:sp>
    </p:spTree>
    <p:extLst>
      <p:ext uri="{BB962C8B-B14F-4D97-AF65-F5344CB8AC3E}">
        <p14:creationId xmlns:p14="http://schemas.microsoft.com/office/powerpoint/2010/main" val="209518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C756CA-1EAD-8F24-2E34-6A94BC532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845"/>
            <a:ext cx="10515600" cy="1325563"/>
          </a:xfrm>
        </p:spPr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Aphrodité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83AD4B-3433-714C-A518-2299DB1CD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345"/>
            <a:ext cx="7872662" cy="4351338"/>
          </a:xfrm>
        </p:spPr>
        <p:txBody>
          <a:bodyPr>
            <a:noAutofit/>
          </a:bodyPr>
          <a:lstStyle/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Vénusz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neve jelentése: a habokból kiemelkedő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a szerelem, szépség és termékenység istennője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kétféle születéstörténet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Héphaisztosz házastársa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házasságon kívüli kapcsolatai (Arész, Adónisz, </a:t>
            </a:r>
            <a:r>
              <a:rPr lang="hu-HU" sz="2400" b="1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Ankhiszész</a:t>
            </a:r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)</a:t>
            </a:r>
          </a:p>
          <a:p>
            <a:r>
              <a:rPr lang="hu-HU" sz="2400" b="1" dirty="0">
                <a:solidFill>
                  <a:srgbClr val="CEC1B4"/>
                </a:solidFill>
                <a:latin typeface="Aptos Slab ExtraBold" panose="020B0004020202020204" pitchFamily="34" charset="0"/>
              </a:rPr>
              <a:t>jelképei: galamb, hattyú, kagyló, rózsa, alma, tenger</a:t>
            </a:r>
          </a:p>
        </p:txBody>
      </p:sp>
      <p:pic>
        <p:nvPicPr>
          <p:cNvPr id="6" name="Kép 5" descr="A képen szobor, Klasszikus szobrok, Tárgyi lelet, Kőfarag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7FA1EE1-5DDE-5E8A-D919-565A5A76F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340" y="107819"/>
            <a:ext cx="2887160" cy="6750182"/>
          </a:xfrm>
          <a:prstGeom prst="rect">
            <a:avLst/>
          </a:prstGeom>
          <a:effectLst>
            <a:outerShdw blurRad="152400" dist="38100" dir="10800000" sx="108000" sy="108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655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yamatábra: Kigyűjtés 12">
            <a:extLst>
              <a:ext uri="{FF2B5EF4-FFF2-40B4-BE49-F238E27FC236}">
                <a16:creationId xmlns:a16="http://schemas.microsoft.com/office/drawing/2014/main" id="{29CFBF3C-2E94-59C7-9BF0-2A6544E89CC8}"/>
              </a:ext>
            </a:extLst>
          </p:cNvPr>
          <p:cNvSpPr/>
          <p:nvPr/>
        </p:nvSpPr>
        <p:spPr>
          <a:xfrm>
            <a:off x="9271193" y="1127019"/>
            <a:ext cx="544010" cy="541527"/>
          </a:xfrm>
          <a:prstGeom prst="flowChartExtract">
            <a:avLst/>
          </a:prstGeom>
          <a:noFill/>
          <a:ln w="57150">
            <a:solidFill>
              <a:srgbClr val="7763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Folyamatábra: Kigyűjtés 6">
            <a:extLst>
              <a:ext uri="{FF2B5EF4-FFF2-40B4-BE49-F238E27FC236}">
                <a16:creationId xmlns:a16="http://schemas.microsoft.com/office/drawing/2014/main" id="{4D53BF03-FE48-D00B-B1DE-FBADA12AB218}"/>
              </a:ext>
            </a:extLst>
          </p:cNvPr>
          <p:cNvSpPr/>
          <p:nvPr/>
        </p:nvSpPr>
        <p:spPr>
          <a:xfrm>
            <a:off x="2647227" y="1916926"/>
            <a:ext cx="544010" cy="541527"/>
          </a:xfrm>
          <a:prstGeom prst="flowChartExtract">
            <a:avLst/>
          </a:prstGeom>
          <a:noFill/>
          <a:ln w="57150">
            <a:solidFill>
              <a:srgbClr val="7763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DF1B053-D8B1-AE4E-46DC-CE267C50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75116" cy="1325563"/>
          </a:xfrm>
        </p:spPr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A szerelem istennője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1960CF-A47A-1557-9BB7-C2E48A839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9216" y="4740769"/>
            <a:ext cx="4031974" cy="437323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 err="1">
                <a:solidFill>
                  <a:srgbClr val="CEC1B4"/>
                </a:solidFill>
                <a:latin typeface="Aptos Slab Light" panose="020B0004020202020204" pitchFamily="34" charset="0"/>
              </a:rPr>
              <a:t>Sandro</a:t>
            </a:r>
            <a:r>
              <a:rPr lang="hu-HU" sz="2000" dirty="0">
                <a:solidFill>
                  <a:srgbClr val="CEC1B4"/>
                </a:solidFill>
                <a:latin typeface="Aptos Slab Light" panose="020B0004020202020204" pitchFamily="34" charset="0"/>
              </a:rPr>
              <a:t> Botticelli: Vénusz születése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023FF4E-D5B5-F401-B661-CCD3A4A9E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945" y="1494673"/>
            <a:ext cx="4823292" cy="3029631"/>
          </a:xfrm>
          <a:prstGeom prst="rect">
            <a:avLst/>
          </a:prstGeom>
          <a:ln w="88900" cap="sq" cmpd="thickThin">
            <a:solidFill>
              <a:srgbClr val="776358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artalom helye 2">
            <a:extLst>
              <a:ext uri="{FF2B5EF4-FFF2-40B4-BE49-F238E27FC236}">
                <a16:creationId xmlns:a16="http://schemas.microsoft.com/office/drawing/2014/main" id="{6045CA49-DBF6-6D2E-F2BE-D5177545BFDA}"/>
              </a:ext>
            </a:extLst>
          </p:cNvPr>
          <p:cNvSpPr txBox="1">
            <a:spLocks/>
          </p:cNvSpPr>
          <p:nvPr/>
        </p:nvSpPr>
        <p:spPr>
          <a:xfrm>
            <a:off x="7350344" y="6274213"/>
            <a:ext cx="2724998" cy="4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2000" dirty="0" err="1">
                <a:solidFill>
                  <a:srgbClr val="CEC1B4"/>
                </a:solidFill>
                <a:latin typeface="Aptos Slab Light" panose="020B0004020202020204" pitchFamily="34" charset="0"/>
              </a:rPr>
              <a:t>milói</a:t>
            </a:r>
            <a:r>
              <a:rPr lang="hu-HU" sz="2000" dirty="0">
                <a:solidFill>
                  <a:srgbClr val="CEC1B4"/>
                </a:solidFill>
                <a:latin typeface="Aptos Slab Light" panose="020B0004020202020204" pitchFamily="34" charset="0"/>
              </a:rPr>
              <a:t> Vénusz szobor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49890707-8502-C29D-FE6D-CE1B021957CF}"/>
              </a:ext>
            </a:extLst>
          </p:cNvPr>
          <p:cNvSpPr txBox="1">
            <a:spLocks/>
          </p:cNvSpPr>
          <p:nvPr/>
        </p:nvSpPr>
        <p:spPr>
          <a:xfrm>
            <a:off x="6818200" y="4632537"/>
            <a:ext cx="2724998" cy="4373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77AB7BC-C0A0-2290-BB00-0E598ECA1EA4}"/>
              </a:ext>
            </a:extLst>
          </p:cNvPr>
          <p:cNvSpPr txBox="1"/>
          <p:nvPr/>
        </p:nvSpPr>
        <p:spPr>
          <a:xfrm>
            <a:off x="780513" y="5481750"/>
            <a:ext cx="41309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dirty="0" err="1">
                <a:solidFill>
                  <a:srgbClr val="CEC1B4"/>
                </a:solidFill>
                <a:latin typeface="Aptos Slab Light" panose="020B0004020202020204" pitchFamily="34" charset="0"/>
              </a:rPr>
              <a:t>Aphrodisziasz</a:t>
            </a:r>
            <a:r>
              <a:rPr lang="hu-HU" sz="2000" dirty="0">
                <a:solidFill>
                  <a:srgbClr val="CEC1B4"/>
                </a:solidFill>
                <a:latin typeface="Aptos Slab Light" panose="020B0004020202020204" pitchFamily="34" charset="0"/>
              </a:rPr>
              <a:t>, Aphrodité temploma</a:t>
            </a:r>
            <a:endParaRPr lang="hu-HU" dirty="0">
              <a:solidFill>
                <a:srgbClr val="CEC1B4"/>
              </a:solidFill>
              <a:latin typeface="Aptos Slab Light" panose="020B0004020202020204" pitchFamily="34" charset="0"/>
            </a:endParaRP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3BBBB681-2901-EF80-484D-F973A266A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84" y="2314897"/>
            <a:ext cx="4338173" cy="2968937"/>
          </a:xfrm>
          <a:prstGeom prst="rect">
            <a:avLst/>
          </a:prstGeom>
          <a:ln w="88900" cap="sq" cmpd="thickThin">
            <a:solidFill>
              <a:srgbClr val="776358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DEBDC9E-35C2-A1C3-25DA-C467D4A1C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209" y="715813"/>
            <a:ext cx="4606641" cy="6142187"/>
          </a:xfrm>
          <a:prstGeom prst="rect">
            <a:avLst/>
          </a:prstGeom>
          <a:ln>
            <a:noFill/>
          </a:ln>
          <a:effectLst>
            <a:outerShdw blurRad="241300" dist="38100" dir="10800000" sx="110000" sy="11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026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F4041A-0285-C72B-571E-495736DC0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764" y="545057"/>
            <a:ext cx="6361387" cy="1325563"/>
          </a:xfrm>
        </p:spPr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De mit tudunk Szapphóról?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CACC97A9-3E1F-E9D6-EEA2-BAAC02862F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9" r="28486" b="-1"/>
          <a:stretch>
            <a:fillRect/>
          </a:stretch>
        </p:blipFill>
        <p:spPr bwMode="auto">
          <a:xfrm>
            <a:off x="6863637" y="-1"/>
            <a:ext cx="5328364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2FEE264-DDFA-4D6E-047E-7E04BBC5EE0E}"/>
              </a:ext>
            </a:extLst>
          </p:cNvPr>
          <p:cNvSpPr txBox="1"/>
          <p:nvPr/>
        </p:nvSpPr>
        <p:spPr>
          <a:xfrm>
            <a:off x="826851" y="2373549"/>
            <a:ext cx="544748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da-DK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Kr. e. 630/620 k. – Kr. e. 570 k.</a:t>
            </a:r>
            <a:endParaRPr lang="hu-HU" sz="28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arisztokrata család</a:t>
            </a:r>
          </a:p>
          <a:p>
            <a:pPr marL="342900" indent="-342900">
              <a:buFontTx/>
              <a:buChar char="-"/>
            </a:pP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Szkamandronümosz</a:t>
            </a: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 leánya</a:t>
            </a:r>
          </a:p>
          <a:p>
            <a:pPr marL="342900" indent="-342900">
              <a:buFontTx/>
              <a:buChar char="-"/>
            </a:pP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Mütiléné</a:t>
            </a: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, </a:t>
            </a: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Leszbosz</a:t>
            </a: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 szigete</a:t>
            </a:r>
          </a:p>
          <a:p>
            <a:pPr marL="342900" indent="-342900">
              <a:buFontTx/>
              <a:buChar char="-"/>
            </a:pP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három fivére volt: </a:t>
            </a:r>
          </a:p>
          <a:p>
            <a:pPr algn="ctr"/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Larikhosz</a:t>
            </a: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, </a:t>
            </a: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Erigüiosz</a:t>
            </a:r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 és </a:t>
            </a: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Kharaxosz</a:t>
            </a:r>
            <a:endParaRPr lang="hu-HU" sz="28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r>
              <a:rPr lang="hu-HU" sz="28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- férje: </a:t>
            </a:r>
            <a:r>
              <a:rPr lang="hu-HU" sz="28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Kerkülasz</a:t>
            </a:r>
            <a:endParaRPr lang="hu-HU" sz="28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pPr marL="342900" indent="-342900">
              <a:buFontTx/>
              <a:buChar char="-"/>
            </a:pPr>
            <a:endParaRPr lang="hu-HU" sz="24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65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artalom helye 5" descr="A képen térkép, szöveg, atlasz, Vilá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6D5BFB3-E262-45AC-2E1C-EA569EAB8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78" b="13350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DA6391C5-AF6A-7ABB-EFFE-EE24AD1B8155}"/>
              </a:ext>
            </a:extLst>
          </p:cNvPr>
          <p:cNvCxnSpPr>
            <a:cxnSpLocks/>
          </p:cNvCxnSpPr>
          <p:nvPr/>
        </p:nvCxnSpPr>
        <p:spPr>
          <a:xfrm flipV="1">
            <a:off x="5740400" y="2228424"/>
            <a:ext cx="1980641" cy="2262296"/>
          </a:xfrm>
          <a:prstGeom prst="straightConnector1">
            <a:avLst/>
          </a:prstGeom>
          <a:ln w="76200">
            <a:solidFill>
              <a:srgbClr val="A14D7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D7C23516-9052-7BD2-9EB7-C38231C9DB08}"/>
              </a:ext>
            </a:extLst>
          </p:cNvPr>
          <p:cNvSpPr txBox="1"/>
          <p:nvPr/>
        </p:nvSpPr>
        <p:spPr>
          <a:xfrm>
            <a:off x="4709268" y="449901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n w="0"/>
                <a:solidFill>
                  <a:srgbClr val="A14D7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Slab ExtraBold" panose="020B0004020202020204" pitchFamily="34" charset="0"/>
              </a:rPr>
              <a:t>LESZBOSZ</a:t>
            </a:r>
            <a:endParaRPr lang="hu-HU" b="1" dirty="0">
              <a:solidFill>
                <a:srgbClr val="A14D71"/>
              </a:solidFill>
              <a:latin typeface="Aptos Slab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87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7AB331-DFEA-C9BD-B759-D1DBCE51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9298"/>
            <a:ext cx="6671073" cy="1325563"/>
          </a:xfrm>
        </p:spPr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Legendák és későbbi megítélése: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7137A6-5A07-AE51-BB10-BF2FD7986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4159"/>
            <a:ext cx="6141720" cy="2995930"/>
          </a:xfrm>
        </p:spPr>
        <p:txBody>
          <a:bodyPr/>
          <a:lstStyle/>
          <a:p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Phaon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– legenda </a:t>
            </a:r>
          </a:p>
          <a:p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leukádiai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 szikláról a mélybe vetette magát</a:t>
            </a: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száműzetés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Szürakuszaiba</a:t>
            </a:r>
            <a:endParaRPr lang="hu-HU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kettős megítélés</a:t>
            </a: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homoszexualitása?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B10683D-4554-0CF0-BF2D-DE6259A1D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273" y="0"/>
            <a:ext cx="4682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91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C2AA43-8E1E-6013-B226-17A498CA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Költészete: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4311A1E8-1CF1-367B-2656-5F3122585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130" y="1155031"/>
            <a:ext cx="5018522" cy="454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artalom helye 5">
            <a:extLst>
              <a:ext uri="{FF2B5EF4-FFF2-40B4-BE49-F238E27FC236}">
                <a16:creationId xmlns:a16="http://schemas.microsoft.com/office/drawing/2014/main" id="{953E143D-2A89-D412-3C5C-9CC7C870A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0450"/>
            <a:ext cx="5257800" cy="4351338"/>
          </a:xfrm>
        </p:spPr>
        <p:txBody>
          <a:bodyPr/>
          <a:lstStyle/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elismert művész </a:t>
            </a: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fő témái: szerelem és barátság</a:t>
            </a:r>
          </a:p>
          <a:p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Anaktroira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,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Atthisz</a:t>
            </a:r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,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Gürinnó</a:t>
            </a:r>
            <a:endParaRPr lang="hu-HU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Szapphó – iskola</a:t>
            </a:r>
          </a:p>
          <a:p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thiaszosz</a:t>
            </a:r>
            <a:endParaRPr lang="hu-HU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r>
              <a:rPr lang="hu-HU" dirty="0">
                <a:solidFill>
                  <a:srgbClr val="CEC1B4"/>
                </a:solidFill>
                <a:latin typeface="Aptos Slab ExtraBold" panose="020B0004020202020204" pitchFamily="34" charset="0"/>
              </a:rPr>
              <a:t>Művek </a:t>
            </a:r>
            <a:r>
              <a:rPr lang="hu-HU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áthagyományozódása</a:t>
            </a:r>
            <a:endParaRPr lang="hu-HU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14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1AADFF-B4EC-4AAD-0658-A295F2E5E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Szapphó: Aphroditéhez</a:t>
            </a:r>
          </a:p>
        </p:txBody>
      </p:sp>
      <p:pic>
        <p:nvPicPr>
          <p:cNvPr id="12" name="Tartalom helye 11" descr="A képen művész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6B435C0-636F-882D-8B38-D3B77130A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48"/>
          <a:stretch>
            <a:fillRect/>
          </a:stretch>
        </p:blipFill>
        <p:spPr>
          <a:xfrm>
            <a:off x="9203416" y="775470"/>
            <a:ext cx="2229897" cy="5717405"/>
          </a:xfrm>
          <a:prstGeom prst="rect">
            <a:avLst/>
          </a:prstGeom>
          <a:ln>
            <a:noFill/>
          </a:ln>
          <a:effectLst>
            <a:outerShdw blurRad="215900" dist="38100" dir="10800000" sx="114000" sy="114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24B42952-FBC4-4E07-388A-B0D34CDDA9E7}"/>
              </a:ext>
            </a:extLst>
          </p:cNvPr>
          <p:cNvSpPr txBox="1"/>
          <p:nvPr/>
        </p:nvSpPr>
        <p:spPr>
          <a:xfrm>
            <a:off x="838200" y="1760706"/>
            <a:ext cx="77026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kb. i. e. 630–570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segélykérés és az istennő megszólítása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a költőnő kéri az istennőt, hogy legyen a szövetségese (</a:t>
            </a:r>
            <a:r>
              <a:rPr lang="hu-HU" sz="2000" dirty="0" err="1">
                <a:solidFill>
                  <a:srgbClr val="CEC1B4"/>
                </a:solidFill>
                <a:latin typeface="Aptos Slab ExtraBold" panose="020B0004020202020204" pitchFamily="34" charset="0"/>
              </a:rPr>
              <a:t>symmachosa</a:t>
            </a: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) a szerelemben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szapphói strófák, keretes szerkezet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közvetlen, bizalmas stílus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nagy hatással a későbbi szerzőkre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egyetlen fennmaradt verse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CEC1B4"/>
                </a:solidFill>
                <a:latin typeface="Aptos Slab ExtraBold" panose="020B0004020202020204" pitchFamily="34" charset="0"/>
              </a:rPr>
              <a:t>Aphrodité számára hűséges barát</a:t>
            </a:r>
          </a:p>
          <a:p>
            <a:pPr>
              <a:lnSpc>
                <a:spcPct val="150000"/>
              </a:lnSpc>
            </a:pPr>
            <a:endParaRPr lang="hu-HU" sz="2400" dirty="0">
              <a:solidFill>
                <a:srgbClr val="CEC1B4"/>
              </a:solidFill>
              <a:latin typeface="Aptos Slab ExtraBold" panose="020B00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923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87879D-B115-6245-12C2-284FA0DC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37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APHRODITÉHEZ</a:t>
            </a:r>
            <a:br>
              <a:rPr lang="hu-HU" dirty="0"/>
            </a:br>
            <a:r>
              <a:rPr lang="hu-HU" dirty="0"/>
              <a:t>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AFE756-BBCC-DDC4-5762-EDD661C68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774" y="1172817"/>
            <a:ext cx="10515600" cy="5439327"/>
          </a:xfrm>
        </p:spPr>
        <p:txBody>
          <a:bodyPr numCol="2">
            <a:normAutofit fontScale="55000" lnSpcReduction="2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Tarka trónodról, </a:t>
            </a:r>
            <a:r>
              <a:rPr lang="hu-HU" b="1" dirty="0">
                <a:solidFill>
                  <a:srgbClr val="E7E5D9"/>
                </a:solidFill>
                <a:latin typeface="Aptos Slab ExtraBold" panose="020B0004020202020204" pitchFamily="34" charset="0"/>
              </a:rPr>
              <a:t>ravasz istenasszony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mért küldesz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nékem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 szerelemkirálynő,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bút és bajt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mindég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 te örök leánya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fényes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egeknek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Mért nem jössz inkább, </a:t>
            </a:r>
            <a:r>
              <a:rPr lang="hu-HU" b="1" dirty="0">
                <a:solidFill>
                  <a:srgbClr val="E7E5D9"/>
                </a:solidFill>
                <a:latin typeface="Aptos Slab ExtraBold" panose="020B0004020202020204" pitchFamily="34" charset="0"/>
              </a:rPr>
              <a:t>ahogy egyszer jöttél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hallottad kérő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szavamat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 kiléptél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kedvemért apád aranyos házából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és befogattad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cifra hintódat; lebegő </a:t>
            </a:r>
            <a:r>
              <a:rPr lang="hu-HU" b="1" dirty="0">
                <a:solidFill>
                  <a:srgbClr val="E7E5D9"/>
                </a:solidFill>
                <a:latin typeface="Aptos Slab ExtraBold" panose="020B0004020202020204" pitchFamily="34" charset="0"/>
              </a:rPr>
              <a:t>galambok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vonták azt fürgén a sötétbe-süllyedt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föld felé; szárnyuk sebesen csapdosva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vert a nagy égben,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s már itt is voltak; te pedig, te boldog,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istenarcodon mosoly ült, és nyájas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szóval kérdeztél, mi bajom van és mért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hívlak az égből</a:t>
            </a:r>
          </a:p>
          <a:p>
            <a:pPr marL="0" indent="0">
              <a:buNone/>
            </a:pP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és mi volna megkeserült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szivemnek</a:t>
            </a: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kívánt orvossága? "</a:t>
            </a:r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Ki bántott, </a:t>
            </a:r>
            <a:r>
              <a:rPr lang="hu-HU" dirty="0" err="1">
                <a:solidFill>
                  <a:srgbClr val="E7E5D9"/>
                </a:solidFill>
                <a:latin typeface="Aptos Slab ExtraBold" panose="020B0004020202020204" pitchFamily="34" charset="0"/>
              </a:rPr>
              <a:t>Sappho</a:t>
            </a:r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kit küldjek kemény szerelem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szavával</a:t>
            </a: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téged ölelni?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Ha eddig került, ezután majd üldöz;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hogyha semmit nem fogadott el, </a:t>
            </a:r>
            <a:r>
              <a:rPr lang="hu-HU" dirty="0" err="1">
                <a:solidFill>
                  <a:srgbClr val="E7E5D9"/>
                </a:solidFill>
                <a:latin typeface="Aptos Slab Light" panose="020B0004020202020204" pitchFamily="34" charset="0"/>
              </a:rPr>
              <a:t>eztán</a:t>
            </a: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ő ad már, s ha nem szeretett, szeret majd,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bár ne akarjad."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Jer most is hozzám, a nehéz gondokból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ExtraBold" panose="020B0004020202020204" pitchFamily="34" charset="0"/>
              </a:rPr>
              <a:t>oldd föl szívemet</a:t>
            </a: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, s amiért eped, ne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sajnáld teljesíteni; légy harcomban</a:t>
            </a:r>
          </a:p>
          <a:p>
            <a:pPr marL="0" indent="0">
              <a:buNone/>
            </a:pPr>
            <a:r>
              <a:rPr lang="hu-HU" dirty="0">
                <a:solidFill>
                  <a:srgbClr val="E7E5D9"/>
                </a:solidFill>
                <a:latin typeface="Aptos Slab Light" panose="020B0004020202020204" pitchFamily="34" charset="0"/>
              </a:rPr>
              <a:t>drága szövetség.</a:t>
            </a:r>
          </a:p>
          <a:p>
            <a:pPr marL="0" indent="0">
              <a:buNone/>
            </a:pPr>
            <a:endParaRPr lang="hu-HU" dirty="0">
              <a:solidFill>
                <a:srgbClr val="E7E5D9"/>
              </a:solidFill>
              <a:latin typeface="Aptos Slab Light" panose="020B0004020202020204" pitchFamily="34" charset="0"/>
            </a:endParaRPr>
          </a:p>
          <a:p>
            <a:pPr marL="0" indent="0">
              <a:buNone/>
            </a:pPr>
            <a:r>
              <a:rPr lang="hu-HU" i="1" dirty="0">
                <a:solidFill>
                  <a:srgbClr val="CEC1B4"/>
                </a:solidFill>
                <a:latin typeface="Aptos Slab Light" panose="020B0004020202020204" pitchFamily="34" charset="0"/>
              </a:rPr>
              <a:t>/Babits Mihály fordítása/</a:t>
            </a:r>
          </a:p>
        </p:txBody>
      </p:sp>
    </p:spTree>
    <p:extLst>
      <p:ext uri="{BB962C8B-B14F-4D97-AF65-F5344CB8AC3E}">
        <p14:creationId xmlns:p14="http://schemas.microsoft.com/office/powerpoint/2010/main" val="319091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496</Words>
  <Application>Microsoft Office PowerPoint</Application>
  <PresentationFormat>Szélesvásznú</PresentationFormat>
  <Paragraphs>89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Aptos Slab ExtraBold</vt:lpstr>
      <vt:lpstr>Aptos Slab Light</vt:lpstr>
      <vt:lpstr>Arial</vt:lpstr>
      <vt:lpstr>Office-téma</vt:lpstr>
      <vt:lpstr>APHRODITÉ ÉS SZAPPHÓ  „Tarka trónodon, kegyes Aphrodité, Zeusz leánya, már könyörülj te rajtam!”   </vt:lpstr>
      <vt:lpstr>Felhasznált szakirodalom:</vt:lpstr>
      <vt:lpstr>Aphrodité</vt:lpstr>
      <vt:lpstr>A szerelem istennője</vt:lpstr>
      <vt:lpstr>De mit tudunk Szapphóról?</vt:lpstr>
      <vt:lpstr>PowerPoint-bemutató</vt:lpstr>
      <vt:lpstr>Legendák és későbbi megítélése:</vt:lpstr>
      <vt:lpstr>Költészete:</vt:lpstr>
      <vt:lpstr>Szapphó: Aphroditéhez</vt:lpstr>
      <vt:lpstr>APHRODITÉHEZ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Regina Klára Szabó</dc:creator>
  <cp:lastModifiedBy>Regina Klára Szabó</cp:lastModifiedBy>
  <cp:revision>1</cp:revision>
  <dcterms:created xsi:type="dcterms:W3CDTF">2026-02-23T17:17:58Z</dcterms:created>
  <dcterms:modified xsi:type="dcterms:W3CDTF">2026-02-26T11:57:20Z</dcterms:modified>
</cp:coreProperties>
</file>