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7" r:id="rId4"/>
    <p:sldId id="259" r:id="rId5"/>
    <p:sldId id="260" r:id="rId6"/>
    <p:sldId id="261" r:id="rId7"/>
    <p:sldId id="266" r:id="rId8"/>
    <p:sldId id="263" r:id="rId9"/>
    <p:sldId id="262" r:id="rId10"/>
    <p:sldId id="264" r:id="rId11"/>
    <p:sldId id="265" r:id="rId12"/>
    <p:sldId id="25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37A59A-D271-46B4-8AD6-2ABED9F365D1}" v="19" dt="2026-04-20T09:32:50.5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rág Szabó" userId="0096473e50f62d02" providerId="LiveId" clId="{F4535DEB-9AE3-4251-BA1F-A627AAC3BE2C}"/>
    <pc:docChg chg="undo custSel addSld delSld modSld">
      <pc:chgData name="Virág Szabó" userId="0096473e50f62d02" providerId="LiveId" clId="{F4535DEB-9AE3-4251-BA1F-A627AAC3BE2C}" dt="2026-04-22T10:33:31.938" v="258" actId="20577"/>
      <pc:docMkLst>
        <pc:docMk/>
      </pc:docMkLst>
      <pc:sldChg chg="modNotesTx">
        <pc:chgData name="Virág Szabó" userId="0096473e50f62d02" providerId="LiveId" clId="{F4535DEB-9AE3-4251-BA1F-A627AAC3BE2C}" dt="2026-04-22T10:32:11.965" v="247" actId="20577"/>
        <pc:sldMkLst>
          <pc:docMk/>
          <pc:sldMk cId="3853794703" sldId="256"/>
        </pc:sldMkLst>
      </pc:sldChg>
      <pc:sldChg chg="modSp new mod modNotesTx">
        <pc:chgData name="Virág Szabó" userId="0096473e50f62d02" providerId="LiveId" clId="{F4535DEB-9AE3-4251-BA1F-A627AAC3BE2C}" dt="2026-04-22T10:32:16.732" v="248" actId="20577"/>
        <pc:sldMkLst>
          <pc:docMk/>
          <pc:sldMk cId="3303797405" sldId="257"/>
        </pc:sldMkLst>
        <pc:spChg chg="mod">
          <ac:chgData name="Virág Szabó" userId="0096473e50f62d02" providerId="LiveId" clId="{F4535DEB-9AE3-4251-BA1F-A627AAC3BE2C}" dt="2026-04-20T09:17:07.363" v="17" actId="2711"/>
          <ac:spMkLst>
            <pc:docMk/>
            <pc:sldMk cId="3303797405" sldId="257"/>
            <ac:spMk id="2" creationId="{CA77BE2C-2084-C508-4BF3-581683EB0F2C}"/>
          </ac:spMkLst>
        </pc:spChg>
      </pc:sldChg>
      <pc:sldChg chg="addSp modSp new mod modNotesTx">
        <pc:chgData name="Virág Szabó" userId="0096473e50f62d02" providerId="LiveId" clId="{F4535DEB-9AE3-4251-BA1F-A627AAC3BE2C}" dt="2026-04-22T10:33:31.938" v="258" actId="20577"/>
        <pc:sldMkLst>
          <pc:docMk/>
          <pc:sldMk cId="1818158720" sldId="258"/>
        </pc:sldMkLst>
        <pc:spChg chg="add mod">
          <ac:chgData name="Virág Szabó" userId="0096473e50f62d02" providerId="LiveId" clId="{F4535DEB-9AE3-4251-BA1F-A627AAC3BE2C}" dt="2026-04-20T09:20:54.399" v="26" actId="1076"/>
          <ac:spMkLst>
            <pc:docMk/>
            <pc:sldMk cId="1818158720" sldId="258"/>
            <ac:spMk id="2" creationId="{6653B587-5A8D-F576-C7BF-38B55DD91BD5}"/>
          </ac:spMkLst>
        </pc:spChg>
      </pc:sldChg>
      <pc:sldChg chg="addSp delSp modSp new mod setBg modNotesTx">
        <pc:chgData name="Virág Szabó" userId="0096473e50f62d02" providerId="LiveId" clId="{F4535DEB-9AE3-4251-BA1F-A627AAC3BE2C}" dt="2026-04-22T10:32:28.107" v="250" actId="20577"/>
        <pc:sldMkLst>
          <pc:docMk/>
          <pc:sldMk cId="226062683" sldId="259"/>
        </pc:sldMkLst>
        <pc:spChg chg="mod">
          <ac:chgData name="Virág Szabó" userId="0096473e50f62d02" providerId="LiveId" clId="{F4535DEB-9AE3-4251-BA1F-A627AAC3BE2C}" dt="2026-04-20T09:30:26.577" v="223" actId="26606"/>
          <ac:spMkLst>
            <pc:docMk/>
            <pc:sldMk cId="226062683" sldId="259"/>
            <ac:spMk id="2" creationId="{8AAB805D-7B1E-0B0A-3C91-54E9F54F6C1A}"/>
          </ac:spMkLst>
        </pc:spChg>
        <pc:graphicFrameChg chg="add mod modGraphic">
          <ac:chgData name="Virág Szabó" userId="0096473e50f62d02" providerId="LiveId" clId="{F4535DEB-9AE3-4251-BA1F-A627AAC3BE2C}" dt="2026-04-20T09:33:08.130" v="244" actId="20577"/>
          <ac:graphicFrameMkLst>
            <pc:docMk/>
            <pc:sldMk cId="226062683" sldId="259"/>
            <ac:graphicFrameMk id="18" creationId="{1B439D4B-8AB4-6EDE-2600-B43E19831CFD}"/>
          </ac:graphicFrameMkLst>
        </pc:graphicFrameChg>
      </pc:sldChg>
      <pc:sldChg chg="new modNotesTx">
        <pc:chgData name="Virág Szabó" userId="0096473e50f62d02" providerId="LiveId" clId="{F4535DEB-9AE3-4251-BA1F-A627AAC3BE2C}" dt="2026-04-22T10:32:35.547" v="251" actId="20577"/>
        <pc:sldMkLst>
          <pc:docMk/>
          <pc:sldMk cId="4238968856" sldId="260"/>
        </pc:sldMkLst>
      </pc:sldChg>
      <pc:sldChg chg="modNotesTx">
        <pc:chgData name="Virág Szabó" userId="0096473e50f62d02" providerId="LiveId" clId="{F4535DEB-9AE3-4251-BA1F-A627AAC3BE2C}" dt="2026-04-22T10:32:44.438" v="252" actId="20577"/>
        <pc:sldMkLst>
          <pc:docMk/>
          <pc:sldMk cId="445451891" sldId="261"/>
        </pc:sldMkLst>
      </pc:sldChg>
      <pc:sldChg chg="modNotesTx">
        <pc:chgData name="Virág Szabó" userId="0096473e50f62d02" providerId="LiveId" clId="{F4535DEB-9AE3-4251-BA1F-A627AAC3BE2C}" dt="2026-04-22T10:33:06.271" v="255" actId="20577"/>
        <pc:sldMkLst>
          <pc:docMk/>
          <pc:sldMk cId="1289206486" sldId="262"/>
        </pc:sldMkLst>
      </pc:sldChg>
      <pc:sldChg chg="modNotesTx">
        <pc:chgData name="Virág Szabó" userId="0096473e50f62d02" providerId="LiveId" clId="{F4535DEB-9AE3-4251-BA1F-A627AAC3BE2C}" dt="2026-04-22T10:32:59.225" v="254" actId="20577"/>
        <pc:sldMkLst>
          <pc:docMk/>
          <pc:sldMk cId="3007765632" sldId="263"/>
        </pc:sldMkLst>
      </pc:sldChg>
      <pc:sldChg chg="modNotesTx">
        <pc:chgData name="Virág Szabó" userId="0096473e50f62d02" providerId="LiveId" clId="{F4535DEB-9AE3-4251-BA1F-A627AAC3BE2C}" dt="2026-04-22T10:33:16.900" v="256" actId="20577"/>
        <pc:sldMkLst>
          <pc:docMk/>
          <pc:sldMk cId="2085930140" sldId="264"/>
        </pc:sldMkLst>
      </pc:sldChg>
      <pc:sldChg chg="modNotesTx">
        <pc:chgData name="Virág Szabó" userId="0096473e50f62d02" providerId="LiveId" clId="{F4535DEB-9AE3-4251-BA1F-A627AAC3BE2C}" dt="2026-04-22T10:33:22.218" v="257" actId="20577"/>
        <pc:sldMkLst>
          <pc:docMk/>
          <pc:sldMk cId="1450014302" sldId="265"/>
        </pc:sldMkLst>
      </pc:sldChg>
      <pc:sldChg chg="modSp mod modNotesTx">
        <pc:chgData name="Virág Szabó" userId="0096473e50f62d02" providerId="LiveId" clId="{F4535DEB-9AE3-4251-BA1F-A627AAC3BE2C}" dt="2026-04-22T10:32:52.460" v="253" actId="20577"/>
        <pc:sldMkLst>
          <pc:docMk/>
          <pc:sldMk cId="3671154237" sldId="266"/>
        </pc:sldMkLst>
        <pc:graphicFrameChg chg="modGraphic">
          <ac:chgData name="Virág Szabó" userId="0096473e50f62d02" providerId="LiveId" clId="{F4535DEB-9AE3-4251-BA1F-A627AAC3BE2C}" dt="2026-04-22T10:32:02.168" v="246" actId="20577"/>
          <ac:graphicFrameMkLst>
            <pc:docMk/>
            <pc:sldMk cId="3671154237" sldId="266"/>
            <ac:graphicFrameMk id="5" creationId="{4155FB3F-FD13-AA43-CFDB-3EBF86FFAD09}"/>
          </ac:graphicFrameMkLst>
        </pc:graphicFrameChg>
      </pc:sldChg>
      <pc:sldChg chg="modNotesTx">
        <pc:chgData name="Virág Szabó" userId="0096473e50f62d02" providerId="LiveId" clId="{F4535DEB-9AE3-4251-BA1F-A627AAC3BE2C}" dt="2026-04-22T10:32:22.767" v="249" actId="20577"/>
        <pc:sldMkLst>
          <pc:docMk/>
          <pc:sldMk cId="1084583367" sldId="267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1E59AD-4B31-4E82-92C9-166C72FE5C00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66A2599-622B-4FDC-82EA-E07E4A0DA933}">
      <dgm:prSet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hu-HU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vallási és társadalmi jelentőségű alak (</a:t>
          </a:r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hő</a:t>
          </a:r>
          <a:r>
            <a:rPr lang="hu-HU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skultusz)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CD30AF-2BD5-49B9-8446-33016D54F627}" type="parTrans" cxnId="{356BB9AE-4429-466B-86B8-3FC0F2DC0C16}">
      <dgm:prSet/>
      <dgm:spPr/>
      <dgm:t>
        <a:bodyPr/>
        <a:lstStyle/>
        <a:p>
          <a:endParaRPr lang="en-US"/>
        </a:p>
      </dgm:t>
    </dgm:pt>
    <dgm:pt modelId="{DE471887-339D-43F5-A03D-C0951F7AFD28}" type="sibTrans" cxnId="{356BB9AE-4429-466B-86B8-3FC0F2DC0C16}">
      <dgm:prSet/>
      <dgm:spPr/>
      <dgm:t>
        <a:bodyPr/>
        <a:lstStyle/>
        <a:p>
          <a:endParaRPr lang="en-US"/>
        </a:p>
      </dgm:t>
    </dgm:pt>
    <dgm:pt modelId="{44369ED0-7ACA-4F62-A504-EC89E07D3D49}">
      <dgm:prSet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hu-HU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erkölcsi és fizikai ideál megtestesítője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B007D00-587E-438F-AD16-18538604665C}" type="parTrans" cxnId="{A6020C65-727E-4F73-91D2-0E64DD283A4E}">
      <dgm:prSet/>
      <dgm:spPr/>
      <dgm:t>
        <a:bodyPr/>
        <a:lstStyle/>
        <a:p>
          <a:endParaRPr lang="en-US"/>
        </a:p>
      </dgm:t>
    </dgm:pt>
    <dgm:pt modelId="{ECEA4F0A-B692-4F32-8709-44626AB4EC53}" type="sibTrans" cxnId="{A6020C65-727E-4F73-91D2-0E64DD283A4E}">
      <dgm:prSet/>
      <dgm:spPr/>
      <dgm:t>
        <a:bodyPr/>
        <a:lstStyle/>
        <a:p>
          <a:endParaRPr lang="en-US"/>
        </a:p>
      </dgm:t>
    </dgm:pt>
    <dgm:pt modelId="{BC7E64BA-DDF1-433D-91A9-3BD923219CBC}">
      <dgm:prSet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hu-HU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vizuális típus </a:t>
          </a:r>
          <a:r>
            <a:rPr lang="hu-HU" i="0" baseline="0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rPr>
            <a:t></a:t>
          </a:r>
          <a:r>
            <a:rPr lang="hu-HU" i="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szobrászatban is megjelenik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948F78-CE79-4DC1-86FE-0F71D2168FD8}" type="parTrans" cxnId="{7BB71BC0-3EE2-4E74-BAE6-4E00D2793A1A}">
      <dgm:prSet/>
      <dgm:spPr/>
      <dgm:t>
        <a:bodyPr/>
        <a:lstStyle/>
        <a:p>
          <a:endParaRPr lang="en-US"/>
        </a:p>
      </dgm:t>
    </dgm:pt>
    <dgm:pt modelId="{0DE9A628-3062-481B-86C0-1AEF704158A0}" type="sibTrans" cxnId="{7BB71BC0-3EE2-4E74-BAE6-4E00D2793A1A}">
      <dgm:prSet/>
      <dgm:spPr/>
      <dgm:t>
        <a:bodyPr/>
        <a:lstStyle/>
        <a:p>
          <a:endParaRPr lang="en-US"/>
        </a:p>
      </dgm:t>
    </dgm:pt>
    <dgm:pt modelId="{0711620C-6B79-41B7-95E7-45B6EA9022D7}">
      <dgm:prSet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alapja a homéroszi világ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B69438-835B-4667-95C4-3830F3B774E4}" type="parTrans" cxnId="{D65652B5-E777-4625-97A2-9DD391D952EB}">
      <dgm:prSet/>
      <dgm:spPr/>
      <dgm:t>
        <a:bodyPr/>
        <a:lstStyle/>
        <a:p>
          <a:endParaRPr lang="en-US"/>
        </a:p>
      </dgm:t>
    </dgm:pt>
    <dgm:pt modelId="{05B61F67-6E93-4501-82D3-DF462A8FE155}" type="sibTrans" cxnId="{D65652B5-E777-4625-97A2-9DD391D952EB}">
      <dgm:prSet/>
      <dgm:spPr/>
      <dgm:t>
        <a:bodyPr/>
        <a:lstStyle/>
        <a:p>
          <a:endParaRPr lang="en-US"/>
        </a:p>
      </dgm:t>
    </dgm:pt>
    <dgm:pt modelId="{98E84BB4-D1B6-4AFC-8B97-A3A5BF4195A9}">
      <dgm:prSet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a hős erős, nagy termetű, kivételes fizikumú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0DBFED-4C93-49ED-AEF9-60A4D190E073}" type="parTrans" cxnId="{125E2A2B-C5BE-443F-87E3-F2D3BA277E09}">
      <dgm:prSet/>
      <dgm:spPr/>
      <dgm:t>
        <a:bodyPr/>
        <a:lstStyle/>
        <a:p>
          <a:endParaRPr lang="en-US"/>
        </a:p>
      </dgm:t>
    </dgm:pt>
    <dgm:pt modelId="{0C6947E2-A325-4850-9713-2B6D1FC6FA84}" type="sibTrans" cxnId="{125E2A2B-C5BE-443F-87E3-F2D3BA277E09}">
      <dgm:prSet/>
      <dgm:spPr/>
      <dgm:t>
        <a:bodyPr/>
        <a:lstStyle/>
        <a:p>
          <a:endParaRPr lang="en-US"/>
        </a:p>
      </dgm:t>
    </dgm:pt>
    <dgm:pt modelId="{CBD9302F-FA26-4E65-85BA-8DC9C92B6362}">
      <dgm:prSet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gyakran „istenhez hasonló” (</a:t>
          </a:r>
          <a:r>
            <a:rPr lang="el-GR" dirty="0">
              <a:latin typeface="Times New Roman" panose="02020603050405020304" pitchFamily="18" charset="0"/>
              <a:cs typeface="Times New Roman" panose="02020603050405020304" pitchFamily="18" charset="0"/>
            </a:rPr>
            <a:t>θεοειδής</a:t>
          </a:r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˛/ </a:t>
          </a:r>
          <a:r>
            <a:rPr lang="hu-HU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theoeides</a:t>
          </a:r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FDE738-C293-4CB6-953A-A1D1D7313375}" type="parTrans" cxnId="{2505E625-EEF6-463A-A326-F28A53F1DE32}">
      <dgm:prSet/>
      <dgm:spPr/>
      <dgm:t>
        <a:bodyPr/>
        <a:lstStyle/>
        <a:p>
          <a:endParaRPr lang="en-US"/>
        </a:p>
      </dgm:t>
    </dgm:pt>
    <dgm:pt modelId="{C5C22673-6133-46E8-9ABF-68CB8E266A55}" type="sibTrans" cxnId="{2505E625-EEF6-463A-A326-F28A53F1DE32}">
      <dgm:prSet/>
      <dgm:spPr/>
      <dgm:t>
        <a:bodyPr/>
        <a:lstStyle/>
        <a:p>
          <a:endParaRPr lang="en-US"/>
        </a:p>
      </dgm:t>
    </dgm:pt>
    <dgm:pt modelId="{F985BE82-E5DE-49E3-BAD3-30A63146A8AB}">
      <dgm:prSet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kiemelkedik az emberek közül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26CFCF-1F1A-47D9-936E-9D9B466D3E71}" type="parTrans" cxnId="{BF61BFE7-D5CF-4881-9BF4-660BB9CF6C24}">
      <dgm:prSet/>
      <dgm:spPr/>
      <dgm:t>
        <a:bodyPr/>
        <a:lstStyle/>
        <a:p>
          <a:endParaRPr lang="en-US"/>
        </a:p>
      </dgm:t>
    </dgm:pt>
    <dgm:pt modelId="{053A4694-5B47-4D82-AA9D-356AA0E49045}" type="sibTrans" cxnId="{BF61BFE7-D5CF-4881-9BF4-660BB9CF6C24}">
      <dgm:prSet/>
      <dgm:spPr/>
      <dgm:t>
        <a:bodyPr/>
        <a:lstStyle/>
        <a:p>
          <a:endParaRPr lang="en-US"/>
        </a:p>
      </dgm:t>
    </dgm:pt>
    <dgm:pt modelId="{3E9209ED-AFEC-4E9E-8CA1-9A6F7E41C027}" type="pres">
      <dgm:prSet presAssocID="{421E59AD-4B31-4E82-92C9-166C72FE5C00}" presName="diagram" presStyleCnt="0">
        <dgm:presLayoutVars>
          <dgm:dir/>
          <dgm:resizeHandles val="exact"/>
        </dgm:presLayoutVars>
      </dgm:prSet>
      <dgm:spPr/>
    </dgm:pt>
    <dgm:pt modelId="{A2C55E62-C1A2-4E28-8223-F9B4358CE3B6}" type="pres">
      <dgm:prSet presAssocID="{066A2599-622B-4FDC-82EA-E07E4A0DA933}" presName="node" presStyleLbl="node1" presStyleIdx="0" presStyleCnt="7">
        <dgm:presLayoutVars>
          <dgm:bulletEnabled val="1"/>
        </dgm:presLayoutVars>
      </dgm:prSet>
      <dgm:spPr/>
    </dgm:pt>
    <dgm:pt modelId="{0211C379-A082-43FF-AE70-094058EFF7D2}" type="pres">
      <dgm:prSet presAssocID="{DE471887-339D-43F5-A03D-C0951F7AFD28}" presName="sibTrans" presStyleCnt="0"/>
      <dgm:spPr/>
    </dgm:pt>
    <dgm:pt modelId="{22ADB978-6044-4F5B-9407-0D08ED29D5C6}" type="pres">
      <dgm:prSet presAssocID="{44369ED0-7ACA-4F62-A504-EC89E07D3D49}" presName="node" presStyleLbl="node1" presStyleIdx="1" presStyleCnt="7">
        <dgm:presLayoutVars>
          <dgm:bulletEnabled val="1"/>
        </dgm:presLayoutVars>
      </dgm:prSet>
      <dgm:spPr/>
    </dgm:pt>
    <dgm:pt modelId="{09281527-723A-4293-BC83-0A515501CD18}" type="pres">
      <dgm:prSet presAssocID="{ECEA4F0A-B692-4F32-8709-44626AB4EC53}" presName="sibTrans" presStyleCnt="0"/>
      <dgm:spPr/>
    </dgm:pt>
    <dgm:pt modelId="{7E75B794-8CDE-4369-ABDE-458DBF1EA32A}" type="pres">
      <dgm:prSet presAssocID="{BC7E64BA-DDF1-433D-91A9-3BD923219CBC}" presName="node" presStyleLbl="node1" presStyleIdx="2" presStyleCnt="7">
        <dgm:presLayoutVars>
          <dgm:bulletEnabled val="1"/>
        </dgm:presLayoutVars>
      </dgm:prSet>
      <dgm:spPr/>
    </dgm:pt>
    <dgm:pt modelId="{8C95E12C-2A2D-4892-ABF6-4DBD97242639}" type="pres">
      <dgm:prSet presAssocID="{0DE9A628-3062-481B-86C0-1AEF704158A0}" presName="sibTrans" presStyleCnt="0"/>
      <dgm:spPr/>
    </dgm:pt>
    <dgm:pt modelId="{F190944B-A9B2-4473-989C-5D7763760864}" type="pres">
      <dgm:prSet presAssocID="{0711620C-6B79-41B7-95E7-45B6EA9022D7}" presName="node" presStyleLbl="node1" presStyleIdx="3" presStyleCnt="7">
        <dgm:presLayoutVars>
          <dgm:bulletEnabled val="1"/>
        </dgm:presLayoutVars>
      </dgm:prSet>
      <dgm:spPr/>
    </dgm:pt>
    <dgm:pt modelId="{7F1228E7-6715-4139-9ED0-33535EBA1FAA}" type="pres">
      <dgm:prSet presAssocID="{05B61F67-6E93-4501-82D3-DF462A8FE155}" presName="sibTrans" presStyleCnt="0"/>
      <dgm:spPr/>
    </dgm:pt>
    <dgm:pt modelId="{934EE311-271F-4276-841B-00A27AFE8829}" type="pres">
      <dgm:prSet presAssocID="{98E84BB4-D1B6-4AFC-8B97-A3A5BF4195A9}" presName="node" presStyleLbl="node1" presStyleIdx="4" presStyleCnt="7">
        <dgm:presLayoutVars>
          <dgm:bulletEnabled val="1"/>
        </dgm:presLayoutVars>
      </dgm:prSet>
      <dgm:spPr/>
    </dgm:pt>
    <dgm:pt modelId="{89E3C4CF-141D-4361-9B1C-A99EF488BDBC}" type="pres">
      <dgm:prSet presAssocID="{0C6947E2-A325-4850-9713-2B6D1FC6FA84}" presName="sibTrans" presStyleCnt="0"/>
      <dgm:spPr/>
    </dgm:pt>
    <dgm:pt modelId="{8D055118-CEF1-4FAE-8999-F4CE7A05D926}" type="pres">
      <dgm:prSet presAssocID="{CBD9302F-FA26-4E65-85BA-8DC9C92B6362}" presName="node" presStyleLbl="node1" presStyleIdx="5" presStyleCnt="7">
        <dgm:presLayoutVars>
          <dgm:bulletEnabled val="1"/>
        </dgm:presLayoutVars>
      </dgm:prSet>
      <dgm:spPr/>
    </dgm:pt>
    <dgm:pt modelId="{8E0056A9-B46D-4CFB-863B-37D6E6CDBDF3}" type="pres">
      <dgm:prSet presAssocID="{C5C22673-6133-46E8-9ABF-68CB8E266A55}" presName="sibTrans" presStyleCnt="0"/>
      <dgm:spPr/>
    </dgm:pt>
    <dgm:pt modelId="{A25B4A84-73EF-47A9-9025-9991FB94E971}" type="pres">
      <dgm:prSet presAssocID="{F985BE82-E5DE-49E3-BAD3-30A63146A8AB}" presName="node" presStyleLbl="node1" presStyleIdx="6" presStyleCnt="7">
        <dgm:presLayoutVars>
          <dgm:bulletEnabled val="1"/>
        </dgm:presLayoutVars>
      </dgm:prSet>
      <dgm:spPr/>
    </dgm:pt>
  </dgm:ptLst>
  <dgm:cxnLst>
    <dgm:cxn modelId="{2505E625-EEF6-463A-A326-F28A53F1DE32}" srcId="{421E59AD-4B31-4E82-92C9-166C72FE5C00}" destId="{CBD9302F-FA26-4E65-85BA-8DC9C92B6362}" srcOrd="5" destOrd="0" parTransId="{7DFDE738-C293-4CB6-953A-A1D1D7313375}" sibTransId="{C5C22673-6133-46E8-9ABF-68CB8E266A55}"/>
    <dgm:cxn modelId="{125E2A2B-C5BE-443F-87E3-F2D3BA277E09}" srcId="{421E59AD-4B31-4E82-92C9-166C72FE5C00}" destId="{98E84BB4-D1B6-4AFC-8B97-A3A5BF4195A9}" srcOrd="4" destOrd="0" parTransId="{DD0DBFED-4C93-49ED-AEF9-60A4D190E073}" sibTransId="{0C6947E2-A325-4850-9713-2B6D1FC6FA84}"/>
    <dgm:cxn modelId="{61B7802B-1C97-445E-A00F-3D8D4D0276E5}" type="presOf" srcId="{F985BE82-E5DE-49E3-BAD3-30A63146A8AB}" destId="{A25B4A84-73EF-47A9-9025-9991FB94E971}" srcOrd="0" destOrd="0" presId="urn:microsoft.com/office/officeart/2005/8/layout/default"/>
    <dgm:cxn modelId="{A8807060-4967-4BBA-9854-606C2027F971}" type="presOf" srcId="{BC7E64BA-DDF1-433D-91A9-3BD923219CBC}" destId="{7E75B794-8CDE-4369-ABDE-458DBF1EA32A}" srcOrd="0" destOrd="0" presId="urn:microsoft.com/office/officeart/2005/8/layout/default"/>
    <dgm:cxn modelId="{A6020C65-727E-4F73-91D2-0E64DD283A4E}" srcId="{421E59AD-4B31-4E82-92C9-166C72FE5C00}" destId="{44369ED0-7ACA-4F62-A504-EC89E07D3D49}" srcOrd="1" destOrd="0" parTransId="{FB007D00-587E-438F-AD16-18538604665C}" sibTransId="{ECEA4F0A-B692-4F32-8709-44626AB4EC53}"/>
    <dgm:cxn modelId="{9AAD9457-3B7C-4D8E-8038-7C32D1EC8EAE}" type="presOf" srcId="{44369ED0-7ACA-4F62-A504-EC89E07D3D49}" destId="{22ADB978-6044-4F5B-9407-0D08ED29D5C6}" srcOrd="0" destOrd="0" presId="urn:microsoft.com/office/officeart/2005/8/layout/default"/>
    <dgm:cxn modelId="{201D147F-C149-4E4D-AF6D-6321C128A90D}" type="presOf" srcId="{421E59AD-4B31-4E82-92C9-166C72FE5C00}" destId="{3E9209ED-AFEC-4E9E-8CA1-9A6F7E41C027}" srcOrd="0" destOrd="0" presId="urn:microsoft.com/office/officeart/2005/8/layout/default"/>
    <dgm:cxn modelId="{8577FA8A-1250-47C1-B2AD-B86A5CAFD794}" type="presOf" srcId="{066A2599-622B-4FDC-82EA-E07E4A0DA933}" destId="{A2C55E62-C1A2-4E28-8223-F9B4358CE3B6}" srcOrd="0" destOrd="0" presId="urn:microsoft.com/office/officeart/2005/8/layout/default"/>
    <dgm:cxn modelId="{F30680A5-CCA2-4261-BB3F-B3439E5944AA}" type="presOf" srcId="{98E84BB4-D1B6-4AFC-8B97-A3A5BF4195A9}" destId="{934EE311-271F-4276-841B-00A27AFE8829}" srcOrd="0" destOrd="0" presId="urn:microsoft.com/office/officeart/2005/8/layout/default"/>
    <dgm:cxn modelId="{356BB9AE-4429-466B-86B8-3FC0F2DC0C16}" srcId="{421E59AD-4B31-4E82-92C9-166C72FE5C00}" destId="{066A2599-622B-4FDC-82EA-E07E4A0DA933}" srcOrd="0" destOrd="0" parTransId="{F9CD30AF-2BD5-49B9-8446-33016D54F627}" sibTransId="{DE471887-339D-43F5-A03D-C0951F7AFD28}"/>
    <dgm:cxn modelId="{D65652B5-E777-4625-97A2-9DD391D952EB}" srcId="{421E59AD-4B31-4E82-92C9-166C72FE5C00}" destId="{0711620C-6B79-41B7-95E7-45B6EA9022D7}" srcOrd="3" destOrd="0" parTransId="{E3B69438-835B-4667-95C4-3830F3B774E4}" sibTransId="{05B61F67-6E93-4501-82D3-DF462A8FE155}"/>
    <dgm:cxn modelId="{7BB71BC0-3EE2-4E74-BAE6-4E00D2793A1A}" srcId="{421E59AD-4B31-4E82-92C9-166C72FE5C00}" destId="{BC7E64BA-DDF1-433D-91A9-3BD923219CBC}" srcOrd="2" destOrd="0" parTransId="{DC948F78-CE79-4DC1-86FE-0F71D2168FD8}" sibTransId="{0DE9A628-3062-481B-86C0-1AEF704158A0}"/>
    <dgm:cxn modelId="{BF61BFE7-D5CF-4881-9BF4-660BB9CF6C24}" srcId="{421E59AD-4B31-4E82-92C9-166C72FE5C00}" destId="{F985BE82-E5DE-49E3-BAD3-30A63146A8AB}" srcOrd="6" destOrd="0" parTransId="{9C26CFCF-1F1A-47D9-936E-9D9B466D3E71}" sibTransId="{053A4694-5B47-4D82-AA9D-356AA0E49045}"/>
    <dgm:cxn modelId="{1F7D72EF-08F4-4398-A517-5346A8FB247B}" type="presOf" srcId="{CBD9302F-FA26-4E65-85BA-8DC9C92B6362}" destId="{8D055118-CEF1-4FAE-8999-F4CE7A05D926}" srcOrd="0" destOrd="0" presId="urn:microsoft.com/office/officeart/2005/8/layout/default"/>
    <dgm:cxn modelId="{93436DF5-BDF5-4254-AE10-303AA156E090}" type="presOf" srcId="{0711620C-6B79-41B7-95E7-45B6EA9022D7}" destId="{F190944B-A9B2-4473-989C-5D7763760864}" srcOrd="0" destOrd="0" presId="urn:microsoft.com/office/officeart/2005/8/layout/default"/>
    <dgm:cxn modelId="{CF89C00D-918D-4F8C-B6CB-9F64C481962E}" type="presParOf" srcId="{3E9209ED-AFEC-4E9E-8CA1-9A6F7E41C027}" destId="{A2C55E62-C1A2-4E28-8223-F9B4358CE3B6}" srcOrd="0" destOrd="0" presId="urn:microsoft.com/office/officeart/2005/8/layout/default"/>
    <dgm:cxn modelId="{CFBCCC6F-94CF-400F-9802-93BCC103A5E3}" type="presParOf" srcId="{3E9209ED-AFEC-4E9E-8CA1-9A6F7E41C027}" destId="{0211C379-A082-43FF-AE70-094058EFF7D2}" srcOrd="1" destOrd="0" presId="urn:microsoft.com/office/officeart/2005/8/layout/default"/>
    <dgm:cxn modelId="{D2AA9555-1403-4B3E-9642-22849B2534B6}" type="presParOf" srcId="{3E9209ED-AFEC-4E9E-8CA1-9A6F7E41C027}" destId="{22ADB978-6044-4F5B-9407-0D08ED29D5C6}" srcOrd="2" destOrd="0" presId="urn:microsoft.com/office/officeart/2005/8/layout/default"/>
    <dgm:cxn modelId="{F1D9B50D-9419-40E6-9750-5D2686F3280C}" type="presParOf" srcId="{3E9209ED-AFEC-4E9E-8CA1-9A6F7E41C027}" destId="{09281527-723A-4293-BC83-0A515501CD18}" srcOrd="3" destOrd="0" presId="urn:microsoft.com/office/officeart/2005/8/layout/default"/>
    <dgm:cxn modelId="{5E5E3481-A6E3-4D84-BE0D-810CDFD24EF4}" type="presParOf" srcId="{3E9209ED-AFEC-4E9E-8CA1-9A6F7E41C027}" destId="{7E75B794-8CDE-4369-ABDE-458DBF1EA32A}" srcOrd="4" destOrd="0" presId="urn:microsoft.com/office/officeart/2005/8/layout/default"/>
    <dgm:cxn modelId="{D479E01A-4EA4-4ABE-A6C9-52C6E4FFD519}" type="presParOf" srcId="{3E9209ED-AFEC-4E9E-8CA1-9A6F7E41C027}" destId="{8C95E12C-2A2D-4892-ABF6-4DBD97242639}" srcOrd="5" destOrd="0" presId="urn:microsoft.com/office/officeart/2005/8/layout/default"/>
    <dgm:cxn modelId="{E93EF669-1020-4DBD-B28C-33C2CD26EB94}" type="presParOf" srcId="{3E9209ED-AFEC-4E9E-8CA1-9A6F7E41C027}" destId="{F190944B-A9B2-4473-989C-5D7763760864}" srcOrd="6" destOrd="0" presId="urn:microsoft.com/office/officeart/2005/8/layout/default"/>
    <dgm:cxn modelId="{743DC7F0-E33C-493B-9CB7-F7F017782135}" type="presParOf" srcId="{3E9209ED-AFEC-4E9E-8CA1-9A6F7E41C027}" destId="{7F1228E7-6715-4139-9ED0-33535EBA1FAA}" srcOrd="7" destOrd="0" presId="urn:microsoft.com/office/officeart/2005/8/layout/default"/>
    <dgm:cxn modelId="{40C6E2A9-81F7-4A8A-A638-E96C0103AA21}" type="presParOf" srcId="{3E9209ED-AFEC-4E9E-8CA1-9A6F7E41C027}" destId="{934EE311-271F-4276-841B-00A27AFE8829}" srcOrd="8" destOrd="0" presId="urn:microsoft.com/office/officeart/2005/8/layout/default"/>
    <dgm:cxn modelId="{5530B632-0AAA-4154-9D3D-D7737A1EBF68}" type="presParOf" srcId="{3E9209ED-AFEC-4E9E-8CA1-9A6F7E41C027}" destId="{89E3C4CF-141D-4361-9B1C-A99EF488BDBC}" srcOrd="9" destOrd="0" presId="urn:microsoft.com/office/officeart/2005/8/layout/default"/>
    <dgm:cxn modelId="{B01F3AF6-A590-4375-A8BD-68B5E5BEB4CF}" type="presParOf" srcId="{3E9209ED-AFEC-4E9E-8CA1-9A6F7E41C027}" destId="{8D055118-CEF1-4FAE-8999-F4CE7A05D926}" srcOrd="10" destOrd="0" presId="urn:microsoft.com/office/officeart/2005/8/layout/default"/>
    <dgm:cxn modelId="{22F389E3-3889-4606-8167-0CEE08FC9A68}" type="presParOf" srcId="{3E9209ED-AFEC-4E9E-8CA1-9A6F7E41C027}" destId="{8E0056A9-B46D-4CFB-863B-37D6E6CDBDF3}" srcOrd="11" destOrd="0" presId="urn:microsoft.com/office/officeart/2005/8/layout/default"/>
    <dgm:cxn modelId="{B2356ECF-69D6-4E48-A5B2-74AD18671A42}" type="presParOf" srcId="{3E9209ED-AFEC-4E9E-8CA1-9A6F7E41C027}" destId="{A25B4A84-73EF-47A9-9025-9991FB94E971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AD0CE26-1F37-4705-A088-D18736F40815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3AB86EF-1D72-454B-BD2C-1C09F863FA18}">
      <dgm:prSet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l-GR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σωφροσύνη (</a:t>
          </a:r>
          <a:r>
            <a:rPr lang="hu-HU" b="1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sōphrosynē</a:t>
          </a:r>
          <a:r>
            <a:rPr lang="hu-HU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r>
            <a:rPr lang="hu-HU" i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– mértékletesség, önuralom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025069-2E9C-488B-9F14-4052C25792FB}" type="parTrans" cxnId="{BDE8003D-989C-4BA8-997D-0EB7A86B7E0A}">
      <dgm:prSet/>
      <dgm:spPr/>
      <dgm:t>
        <a:bodyPr/>
        <a:lstStyle/>
        <a:p>
          <a:endParaRPr lang="en-US"/>
        </a:p>
      </dgm:t>
    </dgm:pt>
    <dgm:pt modelId="{BD0A686D-820E-466F-8314-38DC72F7F6C2}" type="sibTrans" cxnId="{BDE8003D-989C-4BA8-997D-0EB7A86B7E0A}">
      <dgm:prSet/>
      <dgm:spPr/>
      <dgm:t>
        <a:bodyPr/>
        <a:lstStyle/>
        <a:p>
          <a:endParaRPr lang="en-US"/>
        </a:p>
      </dgm:t>
    </dgm:pt>
    <dgm:pt modelId="{6451205D-BFD0-40EF-8990-31DE4CA5A6B8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l-GR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ἀρετή (</a:t>
          </a:r>
          <a:r>
            <a:rPr lang="hu-HU" b="1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areté</a:t>
          </a:r>
          <a:r>
            <a:rPr lang="hu-HU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r>
            <a:rPr lang="hu-HU" i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– kiválóság, erény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A80D31-2CAB-4309-8800-2BBE680F4F16}" type="parTrans" cxnId="{D0C6BCA3-60A8-4779-9716-81167DD5F90C}">
      <dgm:prSet/>
      <dgm:spPr/>
      <dgm:t>
        <a:bodyPr/>
        <a:lstStyle/>
        <a:p>
          <a:endParaRPr lang="en-US"/>
        </a:p>
      </dgm:t>
    </dgm:pt>
    <dgm:pt modelId="{7D543CCC-9787-4F9B-9449-5C05762150F7}" type="sibTrans" cxnId="{D0C6BCA3-60A8-4779-9716-81167DD5F90C}">
      <dgm:prSet/>
      <dgm:spPr/>
      <dgm:t>
        <a:bodyPr/>
        <a:lstStyle/>
        <a:p>
          <a:endParaRPr lang="en-US"/>
        </a:p>
      </dgm:t>
    </dgm:pt>
    <dgm:pt modelId="{54402A33-0610-4D12-B8F1-0D6DE1242E81}">
      <dgm:prSet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l-GR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λόγος (</a:t>
          </a:r>
          <a:r>
            <a:rPr lang="hu-HU" b="1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logos</a:t>
          </a:r>
          <a:r>
            <a:rPr lang="hu-HU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r>
            <a:rPr lang="hu-HU" i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– értelem, racionalitás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9ECE85-673D-4B8C-82A8-D8852EF10E6F}" type="parTrans" cxnId="{C55439DE-B381-414D-B1B9-0C92716DE48D}">
      <dgm:prSet/>
      <dgm:spPr/>
      <dgm:t>
        <a:bodyPr/>
        <a:lstStyle/>
        <a:p>
          <a:endParaRPr lang="en-US"/>
        </a:p>
      </dgm:t>
    </dgm:pt>
    <dgm:pt modelId="{87C3F32F-4BFA-4046-9040-D50EAE6F5169}" type="sibTrans" cxnId="{C55439DE-B381-414D-B1B9-0C92716DE48D}">
      <dgm:prSet/>
      <dgm:spPr/>
      <dgm:t>
        <a:bodyPr/>
        <a:lstStyle/>
        <a:p>
          <a:endParaRPr lang="en-US"/>
        </a:p>
      </dgm:t>
    </dgm:pt>
    <dgm:pt modelId="{33626AF5-0964-4DA6-B73C-8744776E3148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l-GR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ἀνδρεία (</a:t>
          </a:r>
          <a:r>
            <a:rPr lang="hu-HU" b="1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andreia</a:t>
          </a:r>
          <a:r>
            <a:rPr lang="hu-HU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r>
            <a:rPr lang="hu-HU" i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– bátorság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1AF1E8-8578-45E5-979A-DDCCCA91E104}" type="parTrans" cxnId="{E91F6CA9-6B60-402B-9136-C62AF1F75DED}">
      <dgm:prSet/>
      <dgm:spPr/>
      <dgm:t>
        <a:bodyPr/>
        <a:lstStyle/>
        <a:p>
          <a:endParaRPr lang="en-US"/>
        </a:p>
      </dgm:t>
    </dgm:pt>
    <dgm:pt modelId="{20F5E3C0-E4CA-4E97-9AC0-4F5C4413192D}" type="sibTrans" cxnId="{E91F6CA9-6B60-402B-9136-C62AF1F75DED}">
      <dgm:prSet/>
      <dgm:spPr/>
      <dgm:t>
        <a:bodyPr/>
        <a:lstStyle/>
        <a:p>
          <a:endParaRPr lang="en-US"/>
        </a:p>
      </dgm:t>
    </dgm:pt>
    <dgm:pt modelId="{2542951D-40A3-4022-80DA-46CA4F7C8E19}">
      <dgm:prSet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l-GR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τιμή (</a:t>
          </a:r>
          <a:r>
            <a:rPr lang="hu-HU" b="1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timē</a:t>
          </a:r>
          <a:r>
            <a:rPr lang="hu-HU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r>
            <a:rPr lang="hu-HU" i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– becsület, megbecsültség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8450F5-6F9E-4894-9987-F7115D1FFC46}" type="parTrans" cxnId="{465EABDB-73DB-4ACE-B3BF-90D86BAE0177}">
      <dgm:prSet/>
      <dgm:spPr/>
      <dgm:t>
        <a:bodyPr/>
        <a:lstStyle/>
        <a:p>
          <a:endParaRPr lang="en-US"/>
        </a:p>
      </dgm:t>
    </dgm:pt>
    <dgm:pt modelId="{02F28C77-EFE2-4773-906F-1C23F3EBB452}" type="sibTrans" cxnId="{465EABDB-73DB-4ACE-B3BF-90D86BAE0177}">
      <dgm:prSet/>
      <dgm:spPr/>
      <dgm:t>
        <a:bodyPr/>
        <a:lstStyle/>
        <a:p>
          <a:endParaRPr lang="en-US"/>
        </a:p>
      </dgm:t>
    </dgm:pt>
    <dgm:pt modelId="{6953F41A-D034-467B-8259-998F205B2E13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l-GR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ἁρμονία(</a:t>
          </a:r>
          <a:r>
            <a:rPr lang="hu-HU" b="1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harmonía</a:t>
          </a:r>
          <a:r>
            <a:rPr lang="hu-HU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r>
            <a:rPr lang="hu-HU" i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hu-HU" dirty="0">
              <a:latin typeface="Times New Roman" panose="02020603050405020304" pitchFamily="18" charset="0"/>
              <a:cs typeface="Times New Roman" panose="02020603050405020304" pitchFamily="18" charset="0"/>
            </a:rPr>
            <a:t>– belső egyensúly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C8B276-1693-4407-869A-C89E1C680F13}" type="parTrans" cxnId="{0A8EF83A-9A41-4227-8A08-6FF51669EB63}">
      <dgm:prSet/>
      <dgm:spPr/>
      <dgm:t>
        <a:bodyPr/>
        <a:lstStyle/>
        <a:p>
          <a:endParaRPr lang="en-US"/>
        </a:p>
      </dgm:t>
    </dgm:pt>
    <dgm:pt modelId="{3F527F0F-F7A5-41CD-9957-F7FE246B4EDB}" type="sibTrans" cxnId="{0A8EF83A-9A41-4227-8A08-6FF51669EB63}">
      <dgm:prSet/>
      <dgm:spPr/>
      <dgm:t>
        <a:bodyPr/>
        <a:lstStyle/>
        <a:p>
          <a:endParaRPr lang="en-US"/>
        </a:p>
      </dgm:t>
    </dgm:pt>
    <dgm:pt modelId="{7FA911FE-E80F-483A-8056-2ECB77657C03}" type="pres">
      <dgm:prSet presAssocID="{AAD0CE26-1F37-4705-A088-D18736F40815}" presName="diagram" presStyleCnt="0">
        <dgm:presLayoutVars>
          <dgm:dir/>
          <dgm:resizeHandles val="exact"/>
        </dgm:presLayoutVars>
      </dgm:prSet>
      <dgm:spPr/>
    </dgm:pt>
    <dgm:pt modelId="{9140FA57-D81B-48A4-B937-143108C32071}" type="pres">
      <dgm:prSet presAssocID="{F3AB86EF-1D72-454B-BD2C-1C09F863FA18}" presName="node" presStyleLbl="node1" presStyleIdx="0" presStyleCnt="6">
        <dgm:presLayoutVars>
          <dgm:bulletEnabled val="1"/>
        </dgm:presLayoutVars>
      </dgm:prSet>
      <dgm:spPr/>
    </dgm:pt>
    <dgm:pt modelId="{B6A6B84C-AB34-4A85-A43A-96A78A3EDBEC}" type="pres">
      <dgm:prSet presAssocID="{BD0A686D-820E-466F-8314-38DC72F7F6C2}" presName="sibTrans" presStyleCnt="0"/>
      <dgm:spPr/>
    </dgm:pt>
    <dgm:pt modelId="{410B61C3-761E-49D9-BF62-E33EA6F28EC1}" type="pres">
      <dgm:prSet presAssocID="{6451205D-BFD0-40EF-8990-31DE4CA5A6B8}" presName="node" presStyleLbl="node1" presStyleIdx="1" presStyleCnt="6">
        <dgm:presLayoutVars>
          <dgm:bulletEnabled val="1"/>
        </dgm:presLayoutVars>
      </dgm:prSet>
      <dgm:spPr/>
    </dgm:pt>
    <dgm:pt modelId="{AA3F0A30-F80C-4AAE-8553-AD7143F64D45}" type="pres">
      <dgm:prSet presAssocID="{7D543CCC-9787-4F9B-9449-5C05762150F7}" presName="sibTrans" presStyleCnt="0"/>
      <dgm:spPr/>
    </dgm:pt>
    <dgm:pt modelId="{9DC0388B-B26C-4DE0-BA09-5948EB7E519E}" type="pres">
      <dgm:prSet presAssocID="{54402A33-0610-4D12-B8F1-0D6DE1242E81}" presName="node" presStyleLbl="node1" presStyleIdx="2" presStyleCnt="6">
        <dgm:presLayoutVars>
          <dgm:bulletEnabled val="1"/>
        </dgm:presLayoutVars>
      </dgm:prSet>
      <dgm:spPr/>
    </dgm:pt>
    <dgm:pt modelId="{F7C69D60-4A90-473A-A489-AC3F789030B4}" type="pres">
      <dgm:prSet presAssocID="{87C3F32F-4BFA-4046-9040-D50EAE6F5169}" presName="sibTrans" presStyleCnt="0"/>
      <dgm:spPr/>
    </dgm:pt>
    <dgm:pt modelId="{5126A836-0E38-4FEF-B409-EFA52C9C171B}" type="pres">
      <dgm:prSet presAssocID="{33626AF5-0964-4DA6-B73C-8744776E3148}" presName="node" presStyleLbl="node1" presStyleIdx="3" presStyleCnt="6">
        <dgm:presLayoutVars>
          <dgm:bulletEnabled val="1"/>
        </dgm:presLayoutVars>
      </dgm:prSet>
      <dgm:spPr/>
    </dgm:pt>
    <dgm:pt modelId="{3D56954E-1295-46BE-A66E-B2D00CEE14E5}" type="pres">
      <dgm:prSet presAssocID="{20F5E3C0-E4CA-4E97-9AC0-4F5C4413192D}" presName="sibTrans" presStyleCnt="0"/>
      <dgm:spPr/>
    </dgm:pt>
    <dgm:pt modelId="{5CAD0BEC-D2F2-4643-8249-1CE7AD0F8ECE}" type="pres">
      <dgm:prSet presAssocID="{2542951D-40A3-4022-80DA-46CA4F7C8E19}" presName="node" presStyleLbl="node1" presStyleIdx="4" presStyleCnt="6">
        <dgm:presLayoutVars>
          <dgm:bulletEnabled val="1"/>
        </dgm:presLayoutVars>
      </dgm:prSet>
      <dgm:spPr/>
    </dgm:pt>
    <dgm:pt modelId="{D8B42D02-D214-4BC2-B44F-5C51C5197751}" type="pres">
      <dgm:prSet presAssocID="{02F28C77-EFE2-4773-906F-1C23F3EBB452}" presName="sibTrans" presStyleCnt="0"/>
      <dgm:spPr/>
    </dgm:pt>
    <dgm:pt modelId="{D7C547EE-6AF1-48B3-849E-FAFD1EBDD656}" type="pres">
      <dgm:prSet presAssocID="{6953F41A-D034-467B-8259-998F205B2E13}" presName="node" presStyleLbl="node1" presStyleIdx="5" presStyleCnt="6">
        <dgm:presLayoutVars>
          <dgm:bulletEnabled val="1"/>
        </dgm:presLayoutVars>
      </dgm:prSet>
      <dgm:spPr/>
    </dgm:pt>
  </dgm:ptLst>
  <dgm:cxnLst>
    <dgm:cxn modelId="{1631D619-6E15-478E-BFE9-CDD0BBD7B341}" type="presOf" srcId="{2542951D-40A3-4022-80DA-46CA4F7C8E19}" destId="{5CAD0BEC-D2F2-4643-8249-1CE7AD0F8ECE}" srcOrd="0" destOrd="0" presId="urn:microsoft.com/office/officeart/2005/8/layout/default"/>
    <dgm:cxn modelId="{0A8EF83A-9A41-4227-8A08-6FF51669EB63}" srcId="{AAD0CE26-1F37-4705-A088-D18736F40815}" destId="{6953F41A-D034-467B-8259-998F205B2E13}" srcOrd="5" destOrd="0" parTransId="{91C8B276-1693-4407-869A-C89E1C680F13}" sibTransId="{3F527F0F-F7A5-41CD-9957-F7FE246B4EDB}"/>
    <dgm:cxn modelId="{BDE8003D-989C-4BA8-997D-0EB7A86B7E0A}" srcId="{AAD0CE26-1F37-4705-A088-D18736F40815}" destId="{F3AB86EF-1D72-454B-BD2C-1C09F863FA18}" srcOrd="0" destOrd="0" parTransId="{C5025069-2E9C-488B-9F14-4052C25792FB}" sibTransId="{BD0A686D-820E-466F-8314-38DC72F7F6C2}"/>
    <dgm:cxn modelId="{0E38A165-4DA1-4928-9D56-DDE9FECF6D22}" type="presOf" srcId="{AAD0CE26-1F37-4705-A088-D18736F40815}" destId="{7FA911FE-E80F-483A-8056-2ECB77657C03}" srcOrd="0" destOrd="0" presId="urn:microsoft.com/office/officeart/2005/8/layout/default"/>
    <dgm:cxn modelId="{0819966F-CF7E-43F0-905E-F6A45440CD5C}" type="presOf" srcId="{6451205D-BFD0-40EF-8990-31DE4CA5A6B8}" destId="{410B61C3-761E-49D9-BF62-E33EA6F28EC1}" srcOrd="0" destOrd="0" presId="urn:microsoft.com/office/officeart/2005/8/layout/default"/>
    <dgm:cxn modelId="{2592AE55-6B8C-4624-A27D-81B19BF1F09E}" type="presOf" srcId="{33626AF5-0964-4DA6-B73C-8744776E3148}" destId="{5126A836-0E38-4FEF-B409-EFA52C9C171B}" srcOrd="0" destOrd="0" presId="urn:microsoft.com/office/officeart/2005/8/layout/default"/>
    <dgm:cxn modelId="{0A151C90-CBFB-4500-9884-FAD58930FA32}" type="presOf" srcId="{54402A33-0610-4D12-B8F1-0D6DE1242E81}" destId="{9DC0388B-B26C-4DE0-BA09-5948EB7E519E}" srcOrd="0" destOrd="0" presId="urn:microsoft.com/office/officeart/2005/8/layout/default"/>
    <dgm:cxn modelId="{D0C6BCA3-60A8-4779-9716-81167DD5F90C}" srcId="{AAD0CE26-1F37-4705-A088-D18736F40815}" destId="{6451205D-BFD0-40EF-8990-31DE4CA5A6B8}" srcOrd="1" destOrd="0" parTransId="{83A80D31-2CAB-4309-8800-2BBE680F4F16}" sibTransId="{7D543CCC-9787-4F9B-9449-5C05762150F7}"/>
    <dgm:cxn modelId="{189C44A5-85E1-4801-8B04-E589F9A76C66}" type="presOf" srcId="{F3AB86EF-1D72-454B-BD2C-1C09F863FA18}" destId="{9140FA57-D81B-48A4-B937-143108C32071}" srcOrd="0" destOrd="0" presId="urn:microsoft.com/office/officeart/2005/8/layout/default"/>
    <dgm:cxn modelId="{E91F6CA9-6B60-402B-9136-C62AF1F75DED}" srcId="{AAD0CE26-1F37-4705-A088-D18736F40815}" destId="{33626AF5-0964-4DA6-B73C-8744776E3148}" srcOrd="3" destOrd="0" parTransId="{271AF1E8-8578-45E5-979A-DDCCCA91E104}" sibTransId="{20F5E3C0-E4CA-4E97-9AC0-4F5C4413192D}"/>
    <dgm:cxn modelId="{B27F3EAB-93B8-4C5B-9320-1E3924458ADF}" type="presOf" srcId="{6953F41A-D034-467B-8259-998F205B2E13}" destId="{D7C547EE-6AF1-48B3-849E-FAFD1EBDD656}" srcOrd="0" destOrd="0" presId="urn:microsoft.com/office/officeart/2005/8/layout/default"/>
    <dgm:cxn modelId="{465EABDB-73DB-4ACE-B3BF-90D86BAE0177}" srcId="{AAD0CE26-1F37-4705-A088-D18736F40815}" destId="{2542951D-40A3-4022-80DA-46CA4F7C8E19}" srcOrd="4" destOrd="0" parTransId="{6F8450F5-6F9E-4894-9987-F7115D1FFC46}" sibTransId="{02F28C77-EFE2-4773-906F-1C23F3EBB452}"/>
    <dgm:cxn modelId="{C55439DE-B381-414D-B1B9-0C92716DE48D}" srcId="{AAD0CE26-1F37-4705-A088-D18736F40815}" destId="{54402A33-0610-4D12-B8F1-0D6DE1242E81}" srcOrd="2" destOrd="0" parTransId="{DC9ECE85-673D-4B8C-82A8-D8852EF10E6F}" sibTransId="{87C3F32F-4BFA-4046-9040-D50EAE6F5169}"/>
    <dgm:cxn modelId="{483E0517-5701-4800-B307-114A17A0AA40}" type="presParOf" srcId="{7FA911FE-E80F-483A-8056-2ECB77657C03}" destId="{9140FA57-D81B-48A4-B937-143108C32071}" srcOrd="0" destOrd="0" presId="urn:microsoft.com/office/officeart/2005/8/layout/default"/>
    <dgm:cxn modelId="{C92100F5-00E1-4B99-8EDA-CD3F3BD76387}" type="presParOf" srcId="{7FA911FE-E80F-483A-8056-2ECB77657C03}" destId="{B6A6B84C-AB34-4A85-A43A-96A78A3EDBEC}" srcOrd="1" destOrd="0" presId="urn:microsoft.com/office/officeart/2005/8/layout/default"/>
    <dgm:cxn modelId="{0C40290E-3C1E-4867-BAB1-C60372B2B0DD}" type="presParOf" srcId="{7FA911FE-E80F-483A-8056-2ECB77657C03}" destId="{410B61C3-761E-49D9-BF62-E33EA6F28EC1}" srcOrd="2" destOrd="0" presId="urn:microsoft.com/office/officeart/2005/8/layout/default"/>
    <dgm:cxn modelId="{9210783E-2BC0-4760-A68D-B31AC813ACA7}" type="presParOf" srcId="{7FA911FE-E80F-483A-8056-2ECB77657C03}" destId="{AA3F0A30-F80C-4AAE-8553-AD7143F64D45}" srcOrd="3" destOrd="0" presId="urn:microsoft.com/office/officeart/2005/8/layout/default"/>
    <dgm:cxn modelId="{6E032470-BFAA-4392-9A0B-8D2E39F34903}" type="presParOf" srcId="{7FA911FE-E80F-483A-8056-2ECB77657C03}" destId="{9DC0388B-B26C-4DE0-BA09-5948EB7E519E}" srcOrd="4" destOrd="0" presId="urn:microsoft.com/office/officeart/2005/8/layout/default"/>
    <dgm:cxn modelId="{5F661F91-41DE-4CF5-9D4D-E7214E5DF449}" type="presParOf" srcId="{7FA911FE-E80F-483A-8056-2ECB77657C03}" destId="{F7C69D60-4A90-473A-A489-AC3F789030B4}" srcOrd="5" destOrd="0" presId="urn:microsoft.com/office/officeart/2005/8/layout/default"/>
    <dgm:cxn modelId="{B0A6682D-8381-4CC0-B219-69580BCD5C26}" type="presParOf" srcId="{7FA911FE-E80F-483A-8056-2ECB77657C03}" destId="{5126A836-0E38-4FEF-B409-EFA52C9C171B}" srcOrd="6" destOrd="0" presId="urn:microsoft.com/office/officeart/2005/8/layout/default"/>
    <dgm:cxn modelId="{9A776E61-6585-4A71-9CA1-9EC8C635BBEA}" type="presParOf" srcId="{7FA911FE-E80F-483A-8056-2ECB77657C03}" destId="{3D56954E-1295-46BE-A66E-B2D00CEE14E5}" srcOrd="7" destOrd="0" presId="urn:microsoft.com/office/officeart/2005/8/layout/default"/>
    <dgm:cxn modelId="{A2664A8C-4D9D-4A45-A90F-D9C69916C4B2}" type="presParOf" srcId="{7FA911FE-E80F-483A-8056-2ECB77657C03}" destId="{5CAD0BEC-D2F2-4643-8249-1CE7AD0F8ECE}" srcOrd="8" destOrd="0" presId="urn:microsoft.com/office/officeart/2005/8/layout/default"/>
    <dgm:cxn modelId="{955579BA-88FE-44CB-846F-10BC48382D9F}" type="presParOf" srcId="{7FA911FE-E80F-483A-8056-2ECB77657C03}" destId="{D8B42D02-D214-4BC2-B44F-5C51C5197751}" srcOrd="9" destOrd="0" presId="urn:microsoft.com/office/officeart/2005/8/layout/default"/>
    <dgm:cxn modelId="{3FEE9302-47DA-47CE-86F1-A505032FFFCE}" type="presParOf" srcId="{7FA911FE-E80F-483A-8056-2ECB77657C03}" destId="{D7C547EE-6AF1-48B3-849E-FAFD1EBDD656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C55E62-C1A2-4E28-8223-F9B4358CE3B6}">
      <dsp:nvSpPr>
        <dsp:cNvPr id="0" name=""/>
        <dsp:cNvSpPr/>
      </dsp:nvSpPr>
      <dsp:spPr>
        <a:xfrm>
          <a:off x="48170" y="660"/>
          <a:ext cx="2210431" cy="1326259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5875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vallási és társadalmi jelentőségű alak (</a:t>
          </a:r>
          <a:r>
            <a:rPr lang="hu-H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hő</a:t>
          </a:r>
          <a:r>
            <a:rPr lang="hu-HU" sz="220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skultusz)</a:t>
          </a:r>
          <a:endParaRPr lang="en-US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170" y="660"/>
        <a:ext cx="2210431" cy="1326259"/>
      </dsp:txXfrm>
    </dsp:sp>
    <dsp:sp modelId="{22ADB978-6044-4F5B-9407-0D08ED29D5C6}">
      <dsp:nvSpPr>
        <dsp:cNvPr id="0" name=""/>
        <dsp:cNvSpPr/>
      </dsp:nvSpPr>
      <dsp:spPr>
        <a:xfrm>
          <a:off x="2479645" y="660"/>
          <a:ext cx="2210431" cy="1326259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5875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erkölcsi és fizikai ideál megtestesítője </a:t>
          </a:r>
          <a:endParaRPr lang="en-US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79645" y="660"/>
        <a:ext cx="2210431" cy="1326259"/>
      </dsp:txXfrm>
    </dsp:sp>
    <dsp:sp modelId="{7E75B794-8CDE-4369-ABDE-458DBF1EA32A}">
      <dsp:nvSpPr>
        <dsp:cNvPr id="0" name=""/>
        <dsp:cNvSpPr/>
      </dsp:nvSpPr>
      <dsp:spPr>
        <a:xfrm>
          <a:off x="4911120" y="660"/>
          <a:ext cx="2210431" cy="1326259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5875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vizuális típus </a:t>
          </a:r>
          <a:r>
            <a:rPr lang="hu-HU" sz="2200" i="0" kern="1200" baseline="0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rPr>
            <a:t></a:t>
          </a:r>
          <a:r>
            <a:rPr lang="hu-HU" sz="2200" i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szobrászatban is megjelenik</a:t>
          </a:r>
          <a:endParaRPr lang="en-US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11120" y="660"/>
        <a:ext cx="2210431" cy="1326259"/>
      </dsp:txXfrm>
    </dsp:sp>
    <dsp:sp modelId="{F190944B-A9B2-4473-989C-5D7763760864}">
      <dsp:nvSpPr>
        <dsp:cNvPr id="0" name=""/>
        <dsp:cNvSpPr/>
      </dsp:nvSpPr>
      <dsp:spPr>
        <a:xfrm>
          <a:off x="7342595" y="660"/>
          <a:ext cx="2210431" cy="1326259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5875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alapja a homéroszi világ</a:t>
          </a:r>
          <a:endParaRPr lang="en-US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342595" y="660"/>
        <a:ext cx="2210431" cy="1326259"/>
      </dsp:txXfrm>
    </dsp:sp>
    <dsp:sp modelId="{934EE311-271F-4276-841B-00A27AFE8829}">
      <dsp:nvSpPr>
        <dsp:cNvPr id="0" name=""/>
        <dsp:cNvSpPr/>
      </dsp:nvSpPr>
      <dsp:spPr>
        <a:xfrm>
          <a:off x="1263907" y="1547963"/>
          <a:ext cx="2210431" cy="1326259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5875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 hős erős, nagy termetű, kivételes fizikumú </a:t>
          </a:r>
          <a:endParaRPr lang="en-US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63907" y="1547963"/>
        <a:ext cx="2210431" cy="1326259"/>
      </dsp:txXfrm>
    </dsp:sp>
    <dsp:sp modelId="{8D055118-CEF1-4FAE-8999-F4CE7A05D926}">
      <dsp:nvSpPr>
        <dsp:cNvPr id="0" name=""/>
        <dsp:cNvSpPr/>
      </dsp:nvSpPr>
      <dsp:spPr>
        <a:xfrm>
          <a:off x="3695382" y="1547963"/>
          <a:ext cx="2210431" cy="1326259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5875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gyakran „istenhez hasonló” (</a:t>
          </a:r>
          <a:r>
            <a:rPr lang="el-GR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θεοειδής</a:t>
          </a:r>
          <a:r>
            <a:rPr lang="hu-H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˛/ </a:t>
          </a:r>
          <a:r>
            <a:rPr lang="hu-HU" sz="2200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theoeides</a:t>
          </a:r>
          <a:r>
            <a:rPr lang="hu-H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endParaRPr lang="en-US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95382" y="1547963"/>
        <a:ext cx="2210431" cy="1326259"/>
      </dsp:txXfrm>
    </dsp:sp>
    <dsp:sp modelId="{A25B4A84-73EF-47A9-9025-9991FB94E971}">
      <dsp:nvSpPr>
        <dsp:cNvPr id="0" name=""/>
        <dsp:cNvSpPr/>
      </dsp:nvSpPr>
      <dsp:spPr>
        <a:xfrm>
          <a:off x="6126857" y="1547963"/>
          <a:ext cx="2210431" cy="1326259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5875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kiemelkedik az emberek közül</a:t>
          </a:r>
          <a:endParaRPr lang="en-US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26857" y="1547963"/>
        <a:ext cx="2210431" cy="13262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40FA57-D81B-48A4-B937-143108C32071}">
      <dsp:nvSpPr>
        <dsp:cNvPr id="0" name=""/>
        <dsp:cNvSpPr/>
      </dsp:nvSpPr>
      <dsp:spPr>
        <a:xfrm>
          <a:off x="48170" y="660"/>
          <a:ext cx="2210431" cy="1326259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σωφροσύνη (</a:t>
          </a:r>
          <a:r>
            <a:rPr lang="hu-HU" sz="1900" b="1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sōphrosynē</a:t>
          </a:r>
          <a:r>
            <a:rPr lang="hu-HU" sz="19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r>
            <a:rPr lang="hu-HU" sz="19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hu-HU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– mértékletesség, önuralom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170" y="660"/>
        <a:ext cx="2210431" cy="1326259"/>
      </dsp:txXfrm>
    </dsp:sp>
    <dsp:sp modelId="{410B61C3-761E-49D9-BF62-E33EA6F28EC1}">
      <dsp:nvSpPr>
        <dsp:cNvPr id="0" name=""/>
        <dsp:cNvSpPr/>
      </dsp:nvSpPr>
      <dsp:spPr>
        <a:xfrm>
          <a:off x="2479645" y="660"/>
          <a:ext cx="2210431" cy="1326259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ἀρετή (</a:t>
          </a:r>
          <a:r>
            <a:rPr lang="hu-HU" sz="1900" b="1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areté</a:t>
          </a:r>
          <a:r>
            <a:rPr lang="hu-HU" sz="19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r>
            <a:rPr lang="hu-HU" sz="19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hu-HU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– kiválóság, erény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79645" y="660"/>
        <a:ext cx="2210431" cy="1326259"/>
      </dsp:txXfrm>
    </dsp:sp>
    <dsp:sp modelId="{9DC0388B-B26C-4DE0-BA09-5948EB7E519E}">
      <dsp:nvSpPr>
        <dsp:cNvPr id="0" name=""/>
        <dsp:cNvSpPr/>
      </dsp:nvSpPr>
      <dsp:spPr>
        <a:xfrm>
          <a:off x="4911120" y="660"/>
          <a:ext cx="2210431" cy="1326259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λόγος (</a:t>
          </a:r>
          <a:r>
            <a:rPr lang="hu-HU" sz="1900" b="1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logos</a:t>
          </a:r>
          <a:r>
            <a:rPr lang="hu-HU" sz="19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r>
            <a:rPr lang="hu-HU" sz="19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hu-HU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– értelem, racionalitás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11120" y="660"/>
        <a:ext cx="2210431" cy="1326259"/>
      </dsp:txXfrm>
    </dsp:sp>
    <dsp:sp modelId="{5126A836-0E38-4FEF-B409-EFA52C9C171B}">
      <dsp:nvSpPr>
        <dsp:cNvPr id="0" name=""/>
        <dsp:cNvSpPr/>
      </dsp:nvSpPr>
      <dsp:spPr>
        <a:xfrm>
          <a:off x="7342595" y="660"/>
          <a:ext cx="2210431" cy="1326259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ἀνδρεία (</a:t>
          </a:r>
          <a:r>
            <a:rPr lang="hu-HU" sz="1900" b="1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andreia</a:t>
          </a:r>
          <a:r>
            <a:rPr lang="hu-HU" sz="19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r>
            <a:rPr lang="hu-HU" sz="19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hu-HU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– bátorság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342595" y="660"/>
        <a:ext cx="2210431" cy="1326259"/>
      </dsp:txXfrm>
    </dsp:sp>
    <dsp:sp modelId="{5CAD0BEC-D2F2-4643-8249-1CE7AD0F8ECE}">
      <dsp:nvSpPr>
        <dsp:cNvPr id="0" name=""/>
        <dsp:cNvSpPr/>
      </dsp:nvSpPr>
      <dsp:spPr>
        <a:xfrm>
          <a:off x="2479645" y="1547963"/>
          <a:ext cx="2210431" cy="1326259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τιμή (</a:t>
          </a:r>
          <a:r>
            <a:rPr lang="hu-HU" sz="1900" b="1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timē</a:t>
          </a:r>
          <a:r>
            <a:rPr lang="hu-HU" sz="19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r>
            <a:rPr lang="hu-HU" sz="19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hu-HU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– becsület, megbecsültség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79645" y="1547963"/>
        <a:ext cx="2210431" cy="1326259"/>
      </dsp:txXfrm>
    </dsp:sp>
    <dsp:sp modelId="{D7C547EE-6AF1-48B3-849E-FAFD1EBDD656}">
      <dsp:nvSpPr>
        <dsp:cNvPr id="0" name=""/>
        <dsp:cNvSpPr/>
      </dsp:nvSpPr>
      <dsp:spPr>
        <a:xfrm>
          <a:off x="4911120" y="1547963"/>
          <a:ext cx="2210431" cy="1326259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ἁρμονία(</a:t>
          </a:r>
          <a:r>
            <a:rPr lang="hu-HU" sz="1900" b="1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harmonía</a:t>
          </a:r>
          <a:r>
            <a:rPr lang="hu-HU" sz="19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r>
            <a:rPr lang="hu-HU" sz="19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hu-HU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– belső egyensúly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11120" y="1547963"/>
        <a:ext cx="2210431" cy="13262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7954E5-0EA2-4DE3-A15F-F0D0F044E4E7}" type="datetimeFigureOut">
              <a:rPr lang="hu-HU" smtClean="0"/>
              <a:t>2026. 04. 22.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29D585-49E0-4B39-8ACF-A8E1C45115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75223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29D585-49E0-4B39-8ACF-A8E1C45115C4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06779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29D585-49E0-4B39-8ACF-A8E1C45115C4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21549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29D585-49E0-4B39-8ACF-A8E1C45115C4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953206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29D585-49E0-4B39-8ACF-A8E1C45115C4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263979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29D585-49E0-4B39-8ACF-A8E1C45115C4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045552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29D585-49E0-4B39-8ACF-A8E1C45115C4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509462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29D585-49E0-4B39-8ACF-A8E1C45115C4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076516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29D585-49E0-4B39-8ACF-A8E1C45115C4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272853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29D585-49E0-4B39-8ACF-A8E1C45115C4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384898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29D585-49E0-4B39-8ACF-A8E1C45115C4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226335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29D585-49E0-4B39-8ACF-A8E1C45115C4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15554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29D585-49E0-4B39-8ACF-A8E1C45115C4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03413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4/22/2026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4/22/2026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britannica.com/" TargetMode="Externa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E045667-229D-CD16-6A70-E7E95FE17F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8165" y="1684870"/>
            <a:ext cx="6815669" cy="1515533"/>
          </a:xfrm>
        </p:spPr>
        <p:txBody>
          <a:bodyPr/>
          <a:lstStyle/>
          <a:p>
            <a:r>
              <a:rPr lang="hu-H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tökéletes test mítosza: hősök a görög szobrászatban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4C69E6B3-3279-C325-6F3E-F61E8CCFAC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hu-H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Pázmány Péter Katolikus Egyetem</a:t>
            </a:r>
          </a:p>
          <a:p>
            <a:r>
              <a:rPr lang="hu-H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Bölcsészet- és Társadalomtudományi Kar</a:t>
            </a:r>
          </a:p>
          <a:p>
            <a:r>
              <a:rPr lang="hu-H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Történelem BA</a:t>
            </a:r>
          </a:p>
          <a:p>
            <a:endParaRPr lang="hu-H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Szabó Lili Anna előadása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AF313764-3F78-640F-59AE-5CFB2EF657DE}"/>
              </a:ext>
            </a:extLst>
          </p:cNvPr>
          <p:cNvSpPr txBox="1"/>
          <p:nvPr/>
        </p:nvSpPr>
        <p:spPr>
          <a:xfrm>
            <a:off x="5236463" y="5482834"/>
            <a:ext cx="1719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Pilisvörösvár</a:t>
            </a:r>
          </a:p>
          <a:p>
            <a:pPr algn="ctr"/>
            <a:r>
              <a:rPr lang="hu-H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3853794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A77BE2C-2084-C508-4BF3-581683EB0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Bibliográfia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BAA01C7-4061-E4E0-AB3E-330DF210E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Nigel Spivey: "</a:t>
            </a:r>
            <a:r>
              <a:rPr lang="en-US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Heroes apparent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". In. </a:t>
            </a:r>
            <a:r>
              <a:rPr lang="en-US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Greek Sculpture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Cambridge University Press. New York, 2013. pp. 229-282.</a:t>
            </a:r>
            <a:endParaRPr lang="hu-H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hu-H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Andrew Stewart: </a:t>
            </a:r>
            <a:r>
              <a:rPr lang="hu-H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Greek</a:t>
            </a:r>
            <a:r>
              <a:rPr lang="hu-H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Sculpture</a:t>
            </a:r>
            <a:r>
              <a:rPr lang="hu-H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An </a:t>
            </a:r>
            <a:r>
              <a:rPr lang="hu-H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Exploration</a:t>
            </a:r>
            <a:r>
              <a:rPr lang="hu-H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Yale University Press. 1990. pp.109-158.</a:t>
            </a:r>
          </a:p>
          <a:p>
            <a:pPr marL="342900" indent="-342900">
              <a:buFont typeface="+mj-lt"/>
              <a:buAutoNum type="arabicPeriod"/>
            </a:pPr>
            <a:r>
              <a:rPr lang="hu-H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Arisztotelész: </a:t>
            </a:r>
            <a:r>
              <a:rPr lang="hu-H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Nikomakhoszi</a:t>
            </a:r>
            <a:r>
              <a:rPr lang="hu-H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etika</a:t>
            </a:r>
            <a:r>
              <a:rPr lang="hu-H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II. könyv. Ford.: </a:t>
            </a:r>
            <a:r>
              <a:rPr lang="hu-H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Steiger</a:t>
            </a:r>
            <a:r>
              <a:rPr lang="hu-H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Kornél. Gondolat Kiadó. Budapest, 1997.</a:t>
            </a:r>
            <a:r>
              <a:rPr lang="hu-HU" sz="1600" dirty="0"/>
              <a:t> </a:t>
            </a:r>
            <a:r>
              <a:rPr lang="hu-H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1106b36–1107a8.</a:t>
            </a:r>
          </a:p>
          <a:p>
            <a:pPr marL="342900" indent="-342900">
              <a:buFont typeface="+mj-lt"/>
              <a:buAutoNum type="arabicPeriod"/>
            </a:pPr>
            <a:r>
              <a:rPr lang="hu-H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Brunilde</a:t>
            </a:r>
            <a:r>
              <a:rPr lang="hu-H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Sismondo</a:t>
            </a:r>
            <a:r>
              <a:rPr lang="hu-H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Ridgway</a:t>
            </a:r>
            <a:r>
              <a:rPr lang="hu-H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Fifth</a:t>
            </a:r>
            <a:r>
              <a:rPr lang="hu-H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Century</a:t>
            </a:r>
            <a:r>
              <a:rPr lang="hu-H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Styles</a:t>
            </a:r>
            <a:r>
              <a:rPr lang="hu-H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hu-H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Greek</a:t>
            </a:r>
            <a:r>
              <a:rPr lang="hu-H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Sculpture</a:t>
            </a:r>
            <a:r>
              <a:rPr lang="hu-H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Princeton University Press, 1981. pp. 15–44., pp. 89–120. </a:t>
            </a:r>
          </a:p>
          <a:p>
            <a:pPr marL="342900" indent="-342900">
              <a:buFont typeface="+mj-lt"/>
              <a:buAutoNum type="arabicPeriod"/>
            </a:pPr>
            <a:r>
              <a:rPr lang="hu-H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Jeffrey</a:t>
            </a:r>
            <a:r>
              <a:rPr lang="hu-H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M. </a:t>
            </a:r>
            <a:r>
              <a:rPr lang="hu-H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Hurwit</a:t>
            </a:r>
            <a:r>
              <a:rPr lang="hu-H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Art and </a:t>
            </a:r>
            <a:r>
              <a:rPr lang="hu-H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Culture</a:t>
            </a:r>
            <a:r>
              <a:rPr lang="hu-H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hu-H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Early</a:t>
            </a:r>
            <a:r>
              <a:rPr lang="hu-H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Greece</a:t>
            </a:r>
            <a:r>
              <a:rPr lang="hu-H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1100–480 B.C.</a:t>
            </a:r>
            <a:r>
              <a:rPr lang="hu-H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Cornell</a:t>
            </a:r>
            <a:r>
              <a:rPr lang="hu-H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University Press, 1985. pp. 190–230., pp. 231–260.</a:t>
            </a:r>
          </a:p>
          <a:p>
            <a:pPr marL="342900" indent="-342900">
              <a:buFont typeface="+mj-lt"/>
              <a:buAutoNum type="arabicPeriod"/>
            </a:pPr>
            <a:r>
              <a:rPr lang="hu-H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Platón: </a:t>
            </a:r>
            <a:r>
              <a:rPr lang="hu-H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lakoma</a:t>
            </a:r>
            <a:r>
              <a:rPr lang="hu-H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Ford.: </a:t>
            </a:r>
            <a:r>
              <a:rPr lang="hu-H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Steiger</a:t>
            </a:r>
            <a:r>
              <a:rPr lang="hu-H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Kornél. Atlantisz Kiadó. Budapest, 2005. 210a–212b.</a:t>
            </a:r>
          </a:p>
          <a:p>
            <a:endParaRPr lang="hu-H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797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DBC2D6D9-0BF6-7237-0F13-B30501559D27}"/>
              </a:ext>
            </a:extLst>
          </p:cNvPr>
          <p:cNvSpPr txBox="1"/>
          <p:nvPr/>
        </p:nvSpPr>
        <p:spPr>
          <a:xfrm>
            <a:off x="2616708" y="2578608"/>
            <a:ext cx="6958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hősiesség belső tulajdonság, vagy vizuálisan konstruált ideál?</a:t>
            </a:r>
            <a:endParaRPr lang="hu-H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583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AAB805D-7B1E-0B0A-3C91-54E9F54F6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 nevezünk „hősnek”? Milyen a kulturális szerepe?</a:t>
            </a:r>
          </a:p>
        </p:txBody>
      </p:sp>
      <p:graphicFrame>
        <p:nvGraphicFramePr>
          <p:cNvPr id="18" name="Rectangle 1">
            <a:extLst>
              <a:ext uri="{FF2B5EF4-FFF2-40B4-BE49-F238E27FC236}">
                <a16:creationId xmlns:a16="http://schemas.microsoft.com/office/drawing/2014/main" id="{1B439D4B-8AB4-6EDE-2600-B43E19831C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4479286"/>
              </p:ext>
            </p:extLst>
          </p:nvPr>
        </p:nvGraphicFramePr>
        <p:xfrm>
          <a:off x="1295400" y="2772384"/>
          <a:ext cx="9601197" cy="2874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26062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663" y="469900"/>
            <a:ext cx="3695002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668" y="635508"/>
            <a:ext cx="3364992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A57E8BEA-836A-F06C-9C1B-294E988BE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108" y="954756"/>
            <a:ext cx="2730414" cy="4946003"/>
          </a:xfrm>
        </p:spPr>
        <p:txBody>
          <a:bodyPr>
            <a:normAutofit/>
          </a:bodyPr>
          <a:lstStyle/>
          <a:p>
            <a:r>
              <a:rPr lang="hu-HU" sz="34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Hősök ábrázolása a szobrászatban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EFD0D96-D8F4-AE32-B7CC-5E3159E6CA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8559" y="802258"/>
            <a:ext cx="5953630" cy="5405968"/>
          </a:xfrm>
        </p:spPr>
        <p:txBody>
          <a:bodyPr anchor="ctr">
            <a:normAutofit fontScale="700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hu-H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Hogyan lehet vizuálisan megkülönböztetni a hőst az istenektől és az emberektől?</a:t>
            </a:r>
            <a:endParaRPr lang="hu-H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hősök „isteniek”, de nem istenek → </a:t>
            </a:r>
            <a:r>
              <a:rPr lang="hu-H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határhelyzet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Szobrászat: </a:t>
            </a:r>
            <a:r>
              <a:rPr lang="hu-H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 egyedi portrék</a:t>
            </a: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hanem </a:t>
            </a:r>
            <a:r>
              <a:rPr lang="hu-H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ideáltípusok</a:t>
            </a:r>
            <a:endParaRPr lang="hu-H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Ez vezet el a görög művészet egyik alapelvéhez:</a:t>
            </a:r>
          </a:p>
          <a:p>
            <a:pPr>
              <a:lnSpc>
                <a:spcPct val="90000"/>
              </a:lnSpc>
            </a:pP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idealizáció</a:t>
            </a:r>
            <a:r>
              <a:rPr lang="hu-H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szobrok nem konkrét személyeket mutatnak, hanem:</a:t>
            </a:r>
          </a:p>
          <a:p>
            <a:pPr>
              <a:lnSpc>
                <a:spcPct val="90000"/>
              </a:lnSpc>
            </a:pP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„hősies típust”</a:t>
            </a:r>
          </a:p>
          <a:p>
            <a:pPr>
              <a:lnSpc>
                <a:spcPct val="90000"/>
              </a:lnSpc>
            </a:pP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ideális férfitestet </a:t>
            </a:r>
          </a:p>
          <a:p>
            <a:pPr>
              <a:lnSpc>
                <a:spcPct val="90000"/>
              </a:lnSpc>
            </a:pPr>
            <a:r>
              <a:rPr lang="hu-H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általánosított szépséget</a:t>
            </a:r>
          </a:p>
          <a:p>
            <a:pPr>
              <a:lnSpc>
                <a:spcPct val="90000"/>
              </a:lnSpc>
            </a:pP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4238968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33970C1-24B0-4AD8-B022-F3FE78DA1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alapvető görög férfiideál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6435358-7AC5-64CC-7650-B540083F8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5129" y="2556932"/>
            <a:ext cx="4800599" cy="331893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hu-H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Spivey</a:t>
            </a:r>
            <a:r>
              <a:rPr lang="hu-H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 görög szobrászat egyik legnagyobb hatása:</a:t>
            </a:r>
          </a:p>
          <a:p>
            <a:r>
              <a:rPr lang="hu-H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ideális férfitest normájának megalkotása</a:t>
            </a:r>
            <a:endParaRPr lang="hu-H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u-H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Ez a test:</a:t>
            </a:r>
          </a:p>
          <a:p>
            <a:r>
              <a:rPr lang="hu-H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arányos </a:t>
            </a:r>
          </a:p>
          <a:p>
            <a:r>
              <a:rPr lang="hu-H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izmos, de nem túlzott </a:t>
            </a:r>
          </a:p>
          <a:p>
            <a:r>
              <a:rPr lang="hu-H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fiatalos</a:t>
            </a:r>
          </a:p>
          <a:p>
            <a:r>
              <a:rPr lang="hu-H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hibátlan </a:t>
            </a:r>
          </a:p>
          <a:p>
            <a:r>
              <a:rPr lang="hu-H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kis méretű nemi szervek</a:t>
            </a:r>
          </a:p>
          <a:p>
            <a:endParaRPr lang="hu-HU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237757FB-7E8A-A617-EB2D-82A1C687A1E2}"/>
              </a:ext>
            </a:extLst>
          </p:cNvPr>
          <p:cNvSpPr txBox="1"/>
          <p:nvPr/>
        </p:nvSpPr>
        <p:spPr>
          <a:xfrm>
            <a:off x="7381875" y="2556932"/>
            <a:ext cx="29337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Ez az ideál:</a:t>
            </a:r>
          </a:p>
          <a:p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görög atlétikai kultúrából,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mitológiai hősökből származik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fejezet fontos állítása:</a:t>
            </a:r>
            <a:b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görög szobrászat </a:t>
            </a: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nyugati férfiideál</a:t>
            </a:r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451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4CCA0EC-163D-4479-3F02-6CC382362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>
            <a:normAutofit/>
          </a:bodyPr>
          <a:lstStyle/>
          <a:p>
            <a:r>
              <a:rPr lang="hu-HU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Belső tulajdonságok a férfiideál tükrében</a:t>
            </a:r>
          </a:p>
        </p:txBody>
      </p:sp>
      <p:graphicFrame>
        <p:nvGraphicFramePr>
          <p:cNvPr id="5" name="Tartalom helye 2">
            <a:extLst>
              <a:ext uri="{FF2B5EF4-FFF2-40B4-BE49-F238E27FC236}">
                <a16:creationId xmlns:a16="http://schemas.microsoft.com/office/drawing/2014/main" id="{4155FB3F-FD13-AA43-CFDB-3EBF86FFAD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5906137"/>
              </p:ext>
            </p:extLst>
          </p:nvPr>
        </p:nvGraphicFramePr>
        <p:xfrm>
          <a:off x="1295400" y="2772384"/>
          <a:ext cx="9601197" cy="2874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71154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8773C28-EC95-30E7-2BB2-D9CF73497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archaikus kori férfiideál (Kr.e.700-480. k.)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A920022-A688-819F-A72C-6A5639F45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4136135" cy="3318936"/>
          </a:xfrm>
        </p:spPr>
        <p:txBody>
          <a:bodyPr>
            <a:norm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Fiatal, tökéletes test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Merev, frontális testtartás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Geometrikus, stilizált anatómia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„Archaikus mosoly”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Egyformaság és általánosítás</a:t>
            </a:r>
          </a:p>
          <a:p>
            <a:endParaRPr lang="hu-HU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3294791C-6897-CC00-6062-283D5A372D6D}"/>
              </a:ext>
            </a:extLst>
          </p:cNvPr>
          <p:cNvSpPr txBox="1"/>
          <p:nvPr/>
        </p:nvSpPr>
        <p:spPr>
          <a:xfrm>
            <a:off x="6437376" y="2556932"/>
            <a:ext cx="40233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Filozófiai értelmezés</a:t>
            </a:r>
          </a:p>
          <a:p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 egyedi test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absztrakt „emberkép”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korai görög gondolkodás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nem az egyén, 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hanem általános rend és forma</a:t>
            </a:r>
          </a:p>
        </p:txBody>
      </p:sp>
    </p:spTree>
    <p:extLst>
      <p:ext uri="{BB962C8B-B14F-4D97-AF65-F5344CB8AC3E}">
        <p14:creationId xmlns:p14="http://schemas.microsoft.com/office/powerpoint/2010/main" val="3007765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2DF7ED6F-CCD0-7FDF-A8E5-AC3B561F2F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" y="732091"/>
            <a:ext cx="3904502" cy="5393818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BFD23DDA-7988-3413-F0D5-B3B5281FD7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5878" y="732091"/>
            <a:ext cx="3295174" cy="5393818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2CF14E20-6C09-7BBC-C745-221A858DE1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7484" y="732091"/>
            <a:ext cx="3409572" cy="5393818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343C5C39-6895-3140-6D4A-A053C1C9DB93}"/>
              </a:ext>
            </a:extLst>
          </p:cNvPr>
          <p:cNvSpPr txBox="1"/>
          <p:nvPr/>
        </p:nvSpPr>
        <p:spPr>
          <a:xfrm>
            <a:off x="425196" y="6378702"/>
            <a:ext cx="3486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Képek forrása: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Nigel Spivey: "Heroes apparent". In. Greek Sculpture. Cambridge University Press. New York, 2013.</a:t>
            </a:r>
            <a:endParaRPr lang="hu-H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1542196E-12CD-6F77-50B0-CBC4E7F1DB56}"/>
              </a:ext>
            </a:extLst>
          </p:cNvPr>
          <p:cNvSpPr txBox="1"/>
          <p:nvPr/>
        </p:nvSpPr>
        <p:spPr>
          <a:xfrm>
            <a:off x="4599446" y="0"/>
            <a:ext cx="4297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Ifjú férfiak (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κοῦροι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szobrai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10A81E6C-BE74-BDC8-CCC9-C089D00C9A8B}"/>
              </a:ext>
            </a:extLst>
          </p:cNvPr>
          <p:cNvSpPr txBox="1"/>
          <p:nvPr/>
        </p:nvSpPr>
        <p:spPr>
          <a:xfrm>
            <a:off x="1938535" y="3813619"/>
            <a:ext cx="14173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Kleobis</a:t>
            </a:r>
            <a:r>
              <a:rPr lang="hu-H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és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Bit</a:t>
            </a:r>
            <a:r>
              <a:rPr lang="hu-H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hu-H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Delphi</a:t>
            </a:r>
            <a:r>
              <a:rPr lang="hu-H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Kr.e.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580</a:t>
            </a:r>
            <a:r>
              <a:rPr lang="hu-H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körül)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AE98E683-895D-0FFA-E416-B7FE56EC8CED}"/>
              </a:ext>
            </a:extLst>
          </p:cNvPr>
          <p:cNvSpPr txBox="1"/>
          <p:nvPr/>
        </p:nvSpPr>
        <p:spPr>
          <a:xfrm>
            <a:off x="6596208" y="4938579"/>
            <a:ext cx="11529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Szunioni </a:t>
            </a:r>
            <a:r>
              <a:rPr lang="hu-H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kurosz</a:t>
            </a:r>
            <a:r>
              <a:rPr lang="hu-H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l-G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κοῦρος</a:t>
            </a:r>
            <a:r>
              <a:rPr lang="hu-H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)(Kr. e. 590 körül)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17ABEA67-70FF-03A1-B402-CB5E23F585B5}"/>
              </a:ext>
            </a:extLst>
          </p:cNvPr>
          <p:cNvSpPr txBox="1"/>
          <p:nvPr/>
        </p:nvSpPr>
        <p:spPr>
          <a:xfrm>
            <a:off x="9198864" y="1361027"/>
            <a:ext cx="16459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Ismeretlen lelőhelyű </a:t>
            </a:r>
            <a:r>
              <a:rPr lang="hu-H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kurosz</a:t>
            </a:r>
            <a:r>
              <a:rPr lang="hu-H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-torzó (Kr. e. 550 körül)</a:t>
            </a:r>
          </a:p>
        </p:txBody>
      </p:sp>
    </p:spTree>
    <p:extLst>
      <p:ext uri="{BB962C8B-B14F-4D97-AF65-F5344CB8AC3E}">
        <p14:creationId xmlns:p14="http://schemas.microsoft.com/office/powerpoint/2010/main" val="1289206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455603F-209D-D73B-8B27-DEE4E5E1E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klasszikus kori férfiideál (Kr.e. 480-330.k.)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694D2E4-E89E-8F7E-785D-C8C897575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4538471" cy="3318936"/>
          </a:xfrm>
        </p:spPr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Természetes, életszerű test</a:t>
            </a:r>
          </a:p>
          <a:p>
            <a:r>
              <a:rPr lang="hu-H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Contraposto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állás 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Harmónia és arányosság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Nyugodt, visszafogott arckifejezés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Ideál, de már „emberibb”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7751C685-62E4-2E5D-A00B-8274D8786D42}"/>
              </a:ext>
            </a:extLst>
          </p:cNvPr>
          <p:cNvSpPr txBox="1"/>
          <p:nvPr/>
        </p:nvSpPr>
        <p:spPr>
          <a:xfrm>
            <a:off x="6647688" y="2556932"/>
            <a:ext cx="41300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Filozófiai szempontból:</a:t>
            </a:r>
          </a:p>
          <a:p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 és lélek harmóniája</a:t>
            </a:r>
          </a:p>
          <a:p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ember mint racionális, kiegyensúlyozott lény </a:t>
            </a:r>
          </a:p>
        </p:txBody>
      </p:sp>
    </p:spTree>
    <p:extLst>
      <p:ext uri="{BB962C8B-B14F-4D97-AF65-F5344CB8AC3E}">
        <p14:creationId xmlns:p14="http://schemas.microsoft.com/office/powerpoint/2010/main" val="20859301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2E82ADAD-3B01-B06C-6A3C-8BA5F1F6EA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701" y="713230"/>
            <a:ext cx="3312507" cy="5422392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BEE66698-E78B-6CBC-94A9-13386291CA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5390" y="713231"/>
            <a:ext cx="3175000" cy="5422391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EE1537B1-C3D7-6916-79E1-544128F001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6572" y="713232"/>
            <a:ext cx="3538726" cy="5422391"/>
          </a:xfrm>
          <a:prstGeom prst="rect">
            <a:avLst/>
          </a:prstGeom>
        </p:spPr>
      </p:pic>
      <p:sp>
        <p:nvSpPr>
          <p:cNvPr id="12" name="Szövegdoboz 11">
            <a:extLst>
              <a:ext uri="{FF2B5EF4-FFF2-40B4-BE49-F238E27FC236}">
                <a16:creationId xmlns:a16="http://schemas.microsoft.com/office/drawing/2014/main" id="{0AC95312-A2F4-4ACB-626B-25E72E1B1CBE}"/>
              </a:ext>
            </a:extLst>
          </p:cNvPr>
          <p:cNvSpPr txBox="1"/>
          <p:nvPr/>
        </p:nvSpPr>
        <p:spPr>
          <a:xfrm>
            <a:off x="4019209" y="0"/>
            <a:ext cx="4410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Klasszikus kori férfi szobrok</a:t>
            </a:r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F2BE2F43-76A3-65EE-C590-191DAA62AC59}"/>
              </a:ext>
            </a:extLst>
          </p:cNvPr>
          <p:cNvSpPr txBox="1"/>
          <p:nvPr/>
        </p:nvSpPr>
        <p:spPr>
          <a:xfrm>
            <a:off x="431672" y="6414625"/>
            <a:ext cx="278701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Képek forrása: </a:t>
            </a:r>
            <a:r>
              <a:rPr lang="hu-HU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https://www.britannica.com</a:t>
            </a:r>
            <a:endParaRPr lang="hu-H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dirty="0"/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F7DED947-E069-B6B5-B317-F8F4115D6363}"/>
              </a:ext>
            </a:extLst>
          </p:cNvPr>
          <p:cNvSpPr txBox="1"/>
          <p:nvPr/>
        </p:nvSpPr>
        <p:spPr>
          <a:xfrm>
            <a:off x="684189" y="3727391"/>
            <a:ext cx="14878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Mürón: </a:t>
            </a:r>
            <a:r>
              <a:rPr lang="hu-HU" sz="12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Diszkoszvető </a:t>
            </a:r>
            <a:r>
              <a:rPr lang="hu-H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(Kr. e. 450 körül), római márványmásolat egy görög bronzszobor után; Róma, Nemzeti Római Múzeum</a:t>
            </a:r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C997D26F-66A6-1D2B-F52B-5516A03CE464}"/>
              </a:ext>
            </a:extLst>
          </p:cNvPr>
          <p:cNvSpPr txBox="1"/>
          <p:nvPr/>
        </p:nvSpPr>
        <p:spPr>
          <a:xfrm>
            <a:off x="6160008" y="4078224"/>
            <a:ext cx="14969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Leókharész</a:t>
            </a:r>
            <a:r>
              <a:rPr lang="hu-H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sz="12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Belvedere-i Apollón</a:t>
            </a:r>
            <a:r>
              <a:rPr lang="hu-H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római másolat (Kr. u. 130–140 körül), egy Kr. e. 330–320 közötti görög bronz eredetije után; Vatikáni Múzeum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2C71904B-70C4-F837-3A42-B0694BABEF92}"/>
              </a:ext>
            </a:extLst>
          </p:cNvPr>
          <p:cNvSpPr txBox="1"/>
          <p:nvPr/>
        </p:nvSpPr>
        <p:spPr>
          <a:xfrm>
            <a:off x="8055864" y="932688"/>
            <a:ext cx="1289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Polükleitosz</a:t>
            </a:r>
            <a:r>
              <a:rPr lang="hu-H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sz="12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Doryphoros</a:t>
            </a:r>
            <a:r>
              <a:rPr lang="hu-H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(Lándzsavivő), Kr. e. 440 körül</a:t>
            </a:r>
          </a:p>
        </p:txBody>
      </p:sp>
    </p:spTree>
    <p:extLst>
      <p:ext uri="{BB962C8B-B14F-4D97-AF65-F5344CB8AC3E}">
        <p14:creationId xmlns:p14="http://schemas.microsoft.com/office/powerpoint/2010/main" val="1450014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6653B587-5A8D-F576-C7BF-38B55DD91BD5}"/>
              </a:ext>
            </a:extLst>
          </p:cNvPr>
          <p:cNvSpPr txBox="1"/>
          <p:nvPr/>
        </p:nvSpPr>
        <p:spPr>
          <a:xfrm>
            <a:off x="2208276" y="2695462"/>
            <a:ext cx="77754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hősiesség belső tulajdonság, vagy vizuálisan konstruált ideál?</a:t>
            </a:r>
          </a:p>
          <a:p>
            <a:pPr algn="ctr"/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(Konklúzió)</a:t>
            </a:r>
            <a:endParaRPr lang="hu-H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b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1587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us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673</TotalTime>
  <Words>684</Words>
  <Application>Microsoft Office PowerPoint</Application>
  <PresentationFormat>Szélesvásznú</PresentationFormat>
  <Paragraphs>106</Paragraphs>
  <Slides>12</Slides>
  <Notes>12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17" baseType="lpstr">
      <vt:lpstr>Aptos</vt:lpstr>
      <vt:lpstr>Arial</vt:lpstr>
      <vt:lpstr>Garamond</vt:lpstr>
      <vt:lpstr>Times New Roman</vt:lpstr>
      <vt:lpstr>Organikus</vt:lpstr>
      <vt:lpstr>A tökéletes test mítosza: hősök a görög szobrászatban</vt:lpstr>
      <vt:lpstr>Bibliográfia</vt:lpstr>
      <vt:lpstr>PowerPoint-bemutató</vt:lpstr>
      <vt:lpstr>Kit nevezünk „hősnek”? Milyen a kulturális szerepe?</vt:lpstr>
      <vt:lpstr>Hősök ábrázolása a szobrászatban</vt:lpstr>
      <vt:lpstr>Az alapvető görög férfiideál</vt:lpstr>
      <vt:lpstr>Belső tulajdonságok a férfiideál tükrében</vt:lpstr>
      <vt:lpstr>Az archaikus kori férfiideál (Kr.e.700-480. k.)</vt:lpstr>
      <vt:lpstr>PowerPoint-bemutató</vt:lpstr>
      <vt:lpstr>A klasszikus kori férfiideál (Kr.e. 480-330.k.) 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Virág Szabó</dc:creator>
  <cp:lastModifiedBy>Virág Szabó</cp:lastModifiedBy>
  <cp:revision>33</cp:revision>
  <dcterms:created xsi:type="dcterms:W3CDTF">2026-04-20T09:00:18Z</dcterms:created>
  <dcterms:modified xsi:type="dcterms:W3CDTF">2026-04-22T10:33:42Z</dcterms:modified>
</cp:coreProperties>
</file>