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6" r:id="rId10"/>
    <p:sldId id="269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B76B8F-1D9F-4172-8FDE-9C9186FEF715}" v="7" dt="2026-02-23T16:17:40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ág Szabó" userId="0096473e50f62d02" providerId="LiveId" clId="{F4535DEB-9AE3-4251-BA1F-A627AAC3BE2C}"/>
    <pc:docChg chg="undo custSel delSld modSld">
      <pc:chgData name="Virág Szabó" userId="0096473e50f62d02" providerId="LiveId" clId="{F4535DEB-9AE3-4251-BA1F-A627AAC3BE2C}" dt="2026-02-23T17:16:15.592" v="106" actId="114"/>
      <pc:docMkLst>
        <pc:docMk/>
      </pc:docMkLst>
      <pc:sldChg chg="modSp mod">
        <pc:chgData name="Virág Szabó" userId="0096473e50f62d02" providerId="LiveId" clId="{F4535DEB-9AE3-4251-BA1F-A627AAC3BE2C}" dt="2026-02-23T15:47:28.441" v="89" actId="20577"/>
        <pc:sldMkLst>
          <pc:docMk/>
          <pc:sldMk cId="2089641132" sldId="257"/>
        </pc:sldMkLst>
        <pc:spChg chg="mod">
          <ac:chgData name="Virág Szabó" userId="0096473e50f62d02" providerId="LiveId" clId="{F4535DEB-9AE3-4251-BA1F-A627AAC3BE2C}" dt="2026-02-23T15:47:28.441" v="89" actId="20577"/>
          <ac:spMkLst>
            <pc:docMk/>
            <pc:sldMk cId="2089641132" sldId="257"/>
            <ac:spMk id="3" creationId="{C91323BA-8D8A-5A9B-4AF6-0A197049927D}"/>
          </ac:spMkLst>
        </pc:spChg>
      </pc:sldChg>
      <pc:sldChg chg="modSp mod">
        <pc:chgData name="Virág Szabó" userId="0096473e50f62d02" providerId="LiveId" clId="{F4535DEB-9AE3-4251-BA1F-A627AAC3BE2C}" dt="2026-02-23T16:17:40.009" v="104"/>
        <pc:sldMkLst>
          <pc:docMk/>
          <pc:sldMk cId="1462681850" sldId="258"/>
        </pc:sldMkLst>
        <pc:graphicFrameChg chg="mod modGraphic">
          <ac:chgData name="Virág Szabó" userId="0096473e50f62d02" providerId="LiveId" clId="{F4535DEB-9AE3-4251-BA1F-A627AAC3BE2C}" dt="2026-02-23T16:17:40.009" v="104"/>
          <ac:graphicFrameMkLst>
            <pc:docMk/>
            <pc:sldMk cId="1462681850" sldId="258"/>
            <ac:graphicFrameMk id="5" creationId="{866D3624-3DE8-C7E2-8E8F-23FDF0E30A70}"/>
          </ac:graphicFrameMkLst>
        </pc:graphicFrameChg>
      </pc:sldChg>
      <pc:sldChg chg="modSp mod">
        <pc:chgData name="Virág Szabó" userId="0096473e50f62d02" providerId="LiveId" clId="{F4535DEB-9AE3-4251-BA1F-A627AAC3BE2C}" dt="2026-02-23T15:25:40.337" v="87"/>
        <pc:sldMkLst>
          <pc:docMk/>
          <pc:sldMk cId="4179593718" sldId="261"/>
        </pc:sldMkLst>
        <pc:graphicFrameChg chg="mod modGraphic">
          <ac:chgData name="Virág Szabó" userId="0096473e50f62d02" providerId="LiveId" clId="{F4535DEB-9AE3-4251-BA1F-A627AAC3BE2C}" dt="2026-02-23T15:25:40.337" v="87"/>
          <ac:graphicFrameMkLst>
            <pc:docMk/>
            <pc:sldMk cId="4179593718" sldId="261"/>
            <ac:graphicFrameMk id="5" creationId="{60BE9282-4AF8-4AEE-0BF6-35F6B22E569A}"/>
          </ac:graphicFrameMkLst>
        </pc:graphicFrameChg>
      </pc:sldChg>
      <pc:sldChg chg="modSp mod">
        <pc:chgData name="Virág Szabó" userId="0096473e50f62d02" providerId="LiveId" clId="{F4535DEB-9AE3-4251-BA1F-A627AAC3BE2C}" dt="2026-02-23T17:16:15.592" v="106" actId="114"/>
        <pc:sldMkLst>
          <pc:docMk/>
          <pc:sldMk cId="1569537470" sldId="266"/>
        </pc:sldMkLst>
        <pc:spChg chg="mod">
          <ac:chgData name="Virág Szabó" userId="0096473e50f62d02" providerId="LiveId" clId="{F4535DEB-9AE3-4251-BA1F-A627AAC3BE2C}" dt="2026-02-23T17:16:15.592" v="106" actId="114"/>
          <ac:spMkLst>
            <pc:docMk/>
            <pc:sldMk cId="1569537470" sldId="266"/>
            <ac:spMk id="3" creationId="{FF265F56-6F51-AC98-6F97-6A10BAC29BFF}"/>
          </ac:spMkLst>
        </pc:spChg>
      </pc:sldChg>
      <pc:sldChg chg="modSp mod">
        <pc:chgData name="Virág Szabó" userId="0096473e50f62d02" providerId="LiveId" clId="{F4535DEB-9AE3-4251-BA1F-A627AAC3BE2C}" dt="2026-02-23T17:13:45.762" v="105" actId="114"/>
        <pc:sldMkLst>
          <pc:docMk/>
          <pc:sldMk cId="2205869446" sldId="269"/>
        </pc:sldMkLst>
        <pc:spChg chg="mod">
          <ac:chgData name="Virág Szabó" userId="0096473e50f62d02" providerId="LiveId" clId="{F4535DEB-9AE3-4251-BA1F-A627AAC3BE2C}" dt="2026-02-23T17:13:45.762" v="105" actId="114"/>
          <ac:spMkLst>
            <pc:docMk/>
            <pc:sldMk cId="2205869446" sldId="269"/>
            <ac:spMk id="43" creationId="{13C46F92-78E7-104C-6594-BAE54972220C}"/>
          </ac:spMkLst>
        </pc:spChg>
        <pc:picChg chg="mod">
          <ac:chgData name="Virág Szabó" userId="0096473e50f62d02" providerId="LiveId" clId="{F4535DEB-9AE3-4251-BA1F-A627AAC3BE2C}" dt="2026-02-23T15:52:13.309" v="94" actId="14100"/>
          <ac:picMkLst>
            <pc:docMk/>
            <pc:sldMk cId="2205869446" sldId="269"/>
            <ac:picMk id="26" creationId="{1DAFBAB5-C6CD-1034-3C53-43A6F2D0ADD6}"/>
          </ac:picMkLst>
        </pc:picChg>
        <pc:picChg chg="mod">
          <ac:chgData name="Virág Szabó" userId="0096473e50f62d02" providerId="LiveId" clId="{F4535DEB-9AE3-4251-BA1F-A627AAC3BE2C}" dt="2026-02-23T15:52:07.094" v="93" actId="14100"/>
          <ac:picMkLst>
            <pc:docMk/>
            <pc:sldMk cId="2205869446" sldId="269"/>
            <ac:picMk id="29" creationId="{84E35929-B0C3-48A3-12D4-CD9F747A5BF8}"/>
          </ac:picMkLst>
        </pc:picChg>
      </pc:sldChg>
      <pc:sldChg chg="del">
        <pc:chgData name="Virág Szabó" userId="0096473e50f62d02" providerId="LiveId" clId="{F4535DEB-9AE3-4251-BA1F-A627AAC3BE2C}" dt="2026-02-23T15:52:55.282" v="95" actId="2696"/>
        <pc:sldMkLst>
          <pc:docMk/>
          <pc:sldMk cId="1505974334" sldId="270"/>
        </pc:sldMkLst>
      </pc:sldChg>
    </pc:docChg>
  </pc:docChgLst>
</pc:chgInfo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92DFEC-2639-4E9F-ADA0-F2214B5A0FAF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CEFD924-B43B-401A-A17D-605698247784}">
      <dgm:prSet/>
      <dgm:spPr/>
      <dgm:t>
        <a:bodyPr/>
        <a:lstStyle/>
        <a:p>
          <a:r>
            <a:rPr lang="hu-HU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Muszeion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; opus </a:t>
          </a:r>
          <a:r>
            <a:rPr lang="hu-HU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musivum</a:t>
          </a:r>
          <a:endParaRPr lang="en-US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91FEFC-8A86-48F7-8049-4B575B90EB24}" type="parTrans" cxnId="{21547561-AEFA-4E0D-B8F5-4ACE50432B9F}">
      <dgm:prSet/>
      <dgm:spPr/>
      <dgm:t>
        <a:bodyPr/>
        <a:lstStyle/>
        <a:p>
          <a:endParaRPr lang="en-US"/>
        </a:p>
      </dgm:t>
    </dgm:pt>
    <dgm:pt modelId="{B9F9B5FE-CCF2-430C-AEBD-46EF8F61CE86}" type="sibTrans" cxnId="{21547561-AEFA-4E0D-B8F5-4ACE50432B9F}">
      <dgm:prSet/>
      <dgm:spPr/>
      <dgm:t>
        <a:bodyPr/>
        <a:lstStyle/>
        <a:p>
          <a:endParaRPr lang="en-US"/>
        </a:p>
      </dgm:t>
    </dgm:pt>
    <dgm:pt modelId="{1579F9FF-2064-484C-A62F-BBA3BCED4A42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Mész és szalma alap, eleinte fekete-fehér kövek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02E2CE-4273-4090-92AD-26846B4FA6BA}" type="parTrans" cxnId="{44217E74-66D6-492F-8184-E7D8B29C1573}">
      <dgm:prSet/>
      <dgm:spPr/>
      <dgm:t>
        <a:bodyPr/>
        <a:lstStyle/>
        <a:p>
          <a:endParaRPr lang="en-US"/>
        </a:p>
      </dgm:t>
    </dgm:pt>
    <dgm:pt modelId="{86AE5EB9-624B-4BD9-AEF8-FC5C0C2E604B}" type="sibTrans" cxnId="{44217E74-66D6-492F-8184-E7D8B29C1573}">
      <dgm:prSet/>
      <dgm:spPr/>
      <dgm:t>
        <a:bodyPr/>
        <a:lstStyle/>
        <a:p>
          <a:endParaRPr lang="en-US"/>
        </a:p>
      </dgm:t>
    </dgm:pt>
    <dgm:pt modelId="{E9BE9722-2714-4C56-9C91-81C068A9CBC0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Ragasztás: mészhabarcs és márvány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685EFC-1CFB-43E0-9B58-5D54BE5F8833}" type="parTrans" cxnId="{5DE8DB19-261E-450E-830A-E33A57C3B8E5}">
      <dgm:prSet/>
      <dgm:spPr/>
      <dgm:t>
        <a:bodyPr/>
        <a:lstStyle/>
        <a:p>
          <a:endParaRPr lang="en-US"/>
        </a:p>
      </dgm:t>
    </dgm:pt>
    <dgm:pt modelId="{B4CBE542-41CC-4A50-BE8A-CC2BE29C6818}" type="sibTrans" cxnId="{5DE8DB19-261E-450E-830A-E33A57C3B8E5}">
      <dgm:prSet/>
      <dgm:spPr/>
      <dgm:t>
        <a:bodyPr/>
        <a:lstStyle/>
        <a:p>
          <a:endParaRPr lang="en-US"/>
        </a:p>
      </dgm:t>
    </dgm:pt>
    <dgm:pt modelId="{442FE9C3-2FD8-4A6D-9264-1613BF36833B}">
      <dgm:prSet/>
      <dgm:spPr/>
      <dgm:t>
        <a:bodyPr/>
        <a:lstStyle/>
        <a:p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„opus </a:t>
          </a:r>
          <a:r>
            <a:rPr lang="hu-HU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tessalatum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és 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„opus </a:t>
          </a:r>
          <a:r>
            <a:rPr lang="hu-HU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sectile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F15F96-28B5-4D91-A8EA-23D320744D95}" type="parTrans" cxnId="{E0C45AC1-C538-4D1C-92FC-5F1F731F2C46}">
      <dgm:prSet/>
      <dgm:spPr/>
      <dgm:t>
        <a:bodyPr/>
        <a:lstStyle/>
        <a:p>
          <a:endParaRPr lang="en-US"/>
        </a:p>
      </dgm:t>
    </dgm:pt>
    <dgm:pt modelId="{9CA1E3CD-DEAE-4835-95E7-0884E8287053}" type="sibTrans" cxnId="{E0C45AC1-C538-4D1C-92FC-5F1F731F2C46}">
      <dgm:prSet/>
      <dgm:spPr/>
      <dgm:t>
        <a:bodyPr/>
        <a:lstStyle/>
        <a:p>
          <a:endParaRPr lang="en-US"/>
        </a:p>
      </dgm:t>
    </dgm:pt>
    <dgm:pt modelId="{056DCFE0-84AD-4EF4-9AF7-08794E65D91B}" type="pres">
      <dgm:prSet presAssocID="{E492DFEC-2639-4E9F-ADA0-F2214B5A0FAF}" presName="vert0" presStyleCnt="0">
        <dgm:presLayoutVars>
          <dgm:dir/>
          <dgm:animOne val="branch"/>
          <dgm:animLvl val="lvl"/>
        </dgm:presLayoutVars>
      </dgm:prSet>
      <dgm:spPr/>
    </dgm:pt>
    <dgm:pt modelId="{E13A52CC-2A9A-44E8-838C-3ABD39AE084C}" type="pres">
      <dgm:prSet presAssocID="{6CEFD924-B43B-401A-A17D-605698247784}" presName="thickLine" presStyleLbl="alignNode1" presStyleIdx="0" presStyleCnt="4"/>
      <dgm:spPr/>
    </dgm:pt>
    <dgm:pt modelId="{FDAF81B4-44EA-4F53-98C5-167A3B43F28F}" type="pres">
      <dgm:prSet presAssocID="{6CEFD924-B43B-401A-A17D-605698247784}" presName="horz1" presStyleCnt="0"/>
      <dgm:spPr/>
    </dgm:pt>
    <dgm:pt modelId="{94504F41-5CD8-4BDC-97AE-EA8AF039DCA2}" type="pres">
      <dgm:prSet presAssocID="{6CEFD924-B43B-401A-A17D-605698247784}" presName="tx1" presStyleLbl="revTx" presStyleIdx="0" presStyleCnt="4"/>
      <dgm:spPr/>
    </dgm:pt>
    <dgm:pt modelId="{FE89CD06-086B-4E58-9559-0FE88785B16D}" type="pres">
      <dgm:prSet presAssocID="{6CEFD924-B43B-401A-A17D-605698247784}" presName="vert1" presStyleCnt="0"/>
      <dgm:spPr/>
    </dgm:pt>
    <dgm:pt modelId="{E9D6FDBC-5A12-46B0-BAEE-5FCB8412A941}" type="pres">
      <dgm:prSet presAssocID="{1579F9FF-2064-484C-A62F-BBA3BCED4A42}" presName="thickLine" presStyleLbl="alignNode1" presStyleIdx="1" presStyleCnt="4"/>
      <dgm:spPr/>
    </dgm:pt>
    <dgm:pt modelId="{F535AEFF-3E66-42F5-8197-F3340F8CC679}" type="pres">
      <dgm:prSet presAssocID="{1579F9FF-2064-484C-A62F-BBA3BCED4A42}" presName="horz1" presStyleCnt="0"/>
      <dgm:spPr/>
    </dgm:pt>
    <dgm:pt modelId="{FB9F239A-3B9C-453C-AC8F-B5F4F4E33F7D}" type="pres">
      <dgm:prSet presAssocID="{1579F9FF-2064-484C-A62F-BBA3BCED4A42}" presName="tx1" presStyleLbl="revTx" presStyleIdx="1" presStyleCnt="4"/>
      <dgm:spPr/>
    </dgm:pt>
    <dgm:pt modelId="{2BBFB47F-3CE6-412A-B970-56389CF6E823}" type="pres">
      <dgm:prSet presAssocID="{1579F9FF-2064-484C-A62F-BBA3BCED4A42}" presName="vert1" presStyleCnt="0"/>
      <dgm:spPr/>
    </dgm:pt>
    <dgm:pt modelId="{0D644FD4-C666-4507-B94D-6D70032104E9}" type="pres">
      <dgm:prSet presAssocID="{E9BE9722-2714-4C56-9C91-81C068A9CBC0}" presName="thickLine" presStyleLbl="alignNode1" presStyleIdx="2" presStyleCnt="4"/>
      <dgm:spPr/>
    </dgm:pt>
    <dgm:pt modelId="{8E779E4C-209F-494B-A944-FE605CA829A9}" type="pres">
      <dgm:prSet presAssocID="{E9BE9722-2714-4C56-9C91-81C068A9CBC0}" presName="horz1" presStyleCnt="0"/>
      <dgm:spPr/>
    </dgm:pt>
    <dgm:pt modelId="{222D3528-228C-4444-9FA6-AA05842881B6}" type="pres">
      <dgm:prSet presAssocID="{E9BE9722-2714-4C56-9C91-81C068A9CBC0}" presName="tx1" presStyleLbl="revTx" presStyleIdx="2" presStyleCnt="4"/>
      <dgm:spPr/>
    </dgm:pt>
    <dgm:pt modelId="{CE6246F0-210E-4A89-9AFF-84D9545EEF71}" type="pres">
      <dgm:prSet presAssocID="{E9BE9722-2714-4C56-9C91-81C068A9CBC0}" presName="vert1" presStyleCnt="0"/>
      <dgm:spPr/>
    </dgm:pt>
    <dgm:pt modelId="{B988F644-4B33-4E3C-B9F9-AC4BBEAF84B2}" type="pres">
      <dgm:prSet presAssocID="{442FE9C3-2FD8-4A6D-9264-1613BF36833B}" presName="thickLine" presStyleLbl="alignNode1" presStyleIdx="3" presStyleCnt="4"/>
      <dgm:spPr/>
    </dgm:pt>
    <dgm:pt modelId="{ACA0DEDD-146D-40CA-B3DD-D7BA3FDBAE19}" type="pres">
      <dgm:prSet presAssocID="{442FE9C3-2FD8-4A6D-9264-1613BF36833B}" presName="horz1" presStyleCnt="0"/>
      <dgm:spPr/>
    </dgm:pt>
    <dgm:pt modelId="{C802A75F-0C50-43D3-98B0-F1145FC2FD50}" type="pres">
      <dgm:prSet presAssocID="{442FE9C3-2FD8-4A6D-9264-1613BF36833B}" presName="tx1" presStyleLbl="revTx" presStyleIdx="3" presStyleCnt="4"/>
      <dgm:spPr/>
    </dgm:pt>
    <dgm:pt modelId="{43BAFA88-AA54-4F70-A513-452447A8AF70}" type="pres">
      <dgm:prSet presAssocID="{442FE9C3-2FD8-4A6D-9264-1613BF36833B}" presName="vert1" presStyleCnt="0"/>
      <dgm:spPr/>
    </dgm:pt>
  </dgm:ptLst>
  <dgm:cxnLst>
    <dgm:cxn modelId="{5F84B20E-18E3-489D-B6C5-70747DC49BDF}" type="presOf" srcId="{442FE9C3-2FD8-4A6D-9264-1613BF36833B}" destId="{C802A75F-0C50-43D3-98B0-F1145FC2FD50}" srcOrd="0" destOrd="0" presId="urn:microsoft.com/office/officeart/2008/layout/LinedList"/>
    <dgm:cxn modelId="{5DE8DB19-261E-450E-830A-E33A57C3B8E5}" srcId="{E492DFEC-2639-4E9F-ADA0-F2214B5A0FAF}" destId="{E9BE9722-2714-4C56-9C91-81C068A9CBC0}" srcOrd="2" destOrd="0" parTransId="{DA685EFC-1CFB-43E0-9B58-5D54BE5F8833}" sibTransId="{B4CBE542-41CC-4A50-BE8A-CC2BE29C6818}"/>
    <dgm:cxn modelId="{A227632D-9BD0-4672-AEBC-42E6C4DD8DD0}" type="presOf" srcId="{1579F9FF-2064-484C-A62F-BBA3BCED4A42}" destId="{FB9F239A-3B9C-453C-AC8F-B5F4F4E33F7D}" srcOrd="0" destOrd="0" presId="urn:microsoft.com/office/officeart/2008/layout/LinedList"/>
    <dgm:cxn modelId="{21547561-AEFA-4E0D-B8F5-4ACE50432B9F}" srcId="{E492DFEC-2639-4E9F-ADA0-F2214B5A0FAF}" destId="{6CEFD924-B43B-401A-A17D-605698247784}" srcOrd="0" destOrd="0" parTransId="{2491FEFC-8A86-48F7-8049-4B575B90EB24}" sibTransId="{B9F9B5FE-CCF2-430C-AEBD-46EF8F61CE86}"/>
    <dgm:cxn modelId="{44217E74-66D6-492F-8184-E7D8B29C1573}" srcId="{E492DFEC-2639-4E9F-ADA0-F2214B5A0FAF}" destId="{1579F9FF-2064-484C-A62F-BBA3BCED4A42}" srcOrd="1" destOrd="0" parTransId="{A502E2CE-4273-4090-92AD-26846B4FA6BA}" sibTransId="{86AE5EB9-624B-4BD9-AEF8-FC5C0C2E604B}"/>
    <dgm:cxn modelId="{99A52F56-B122-4EB2-A3CD-F82033FE80A5}" type="presOf" srcId="{E9BE9722-2714-4C56-9C91-81C068A9CBC0}" destId="{222D3528-228C-4444-9FA6-AA05842881B6}" srcOrd="0" destOrd="0" presId="urn:microsoft.com/office/officeart/2008/layout/LinedList"/>
    <dgm:cxn modelId="{800A297E-B1A0-40E8-865C-2887E548BB6B}" type="presOf" srcId="{6CEFD924-B43B-401A-A17D-605698247784}" destId="{94504F41-5CD8-4BDC-97AE-EA8AF039DCA2}" srcOrd="0" destOrd="0" presId="urn:microsoft.com/office/officeart/2008/layout/LinedList"/>
    <dgm:cxn modelId="{E0C45AC1-C538-4D1C-92FC-5F1F731F2C46}" srcId="{E492DFEC-2639-4E9F-ADA0-F2214B5A0FAF}" destId="{442FE9C3-2FD8-4A6D-9264-1613BF36833B}" srcOrd="3" destOrd="0" parTransId="{CEF15F96-28B5-4D91-A8EA-23D320744D95}" sibTransId="{9CA1E3CD-DEAE-4835-95E7-0884E8287053}"/>
    <dgm:cxn modelId="{BB5CFFFD-104C-4E0E-82F0-851158DF9045}" type="presOf" srcId="{E492DFEC-2639-4E9F-ADA0-F2214B5A0FAF}" destId="{056DCFE0-84AD-4EF4-9AF7-08794E65D91B}" srcOrd="0" destOrd="0" presId="urn:microsoft.com/office/officeart/2008/layout/LinedList"/>
    <dgm:cxn modelId="{A372ED18-BF94-4BF1-8817-9B5FC13B77D3}" type="presParOf" srcId="{056DCFE0-84AD-4EF4-9AF7-08794E65D91B}" destId="{E13A52CC-2A9A-44E8-838C-3ABD39AE084C}" srcOrd="0" destOrd="0" presId="urn:microsoft.com/office/officeart/2008/layout/LinedList"/>
    <dgm:cxn modelId="{B0951D8D-9A97-42BF-82DC-4EBBA528CBD1}" type="presParOf" srcId="{056DCFE0-84AD-4EF4-9AF7-08794E65D91B}" destId="{FDAF81B4-44EA-4F53-98C5-167A3B43F28F}" srcOrd="1" destOrd="0" presId="urn:microsoft.com/office/officeart/2008/layout/LinedList"/>
    <dgm:cxn modelId="{82CBB8F7-F3AF-4D9B-ADE5-9BFEE9F674FD}" type="presParOf" srcId="{FDAF81B4-44EA-4F53-98C5-167A3B43F28F}" destId="{94504F41-5CD8-4BDC-97AE-EA8AF039DCA2}" srcOrd="0" destOrd="0" presId="urn:microsoft.com/office/officeart/2008/layout/LinedList"/>
    <dgm:cxn modelId="{A9B7F42A-3497-4B46-832B-FBEBA26C76FF}" type="presParOf" srcId="{FDAF81B4-44EA-4F53-98C5-167A3B43F28F}" destId="{FE89CD06-086B-4E58-9559-0FE88785B16D}" srcOrd="1" destOrd="0" presId="urn:microsoft.com/office/officeart/2008/layout/LinedList"/>
    <dgm:cxn modelId="{38B7B6A1-8603-43F2-9185-1FF974DE54BB}" type="presParOf" srcId="{056DCFE0-84AD-4EF4-9AF7-08794E65D91B}" destId="{E9D6FDBC-5A12-46B0-BAEE-5FCB8412A941}" srcOrd="2" destOrd="0" presId="urn:microsoft.com/office/officeart/2008/layout/LinedList"/>
    <dgm:cxn modelId="{CE797F43-6816-40A0-B1B7-F726C872CB4E}" type="presParOf" srcId="{056DCFE0-84AD-4EF4-9AF7-08794E65D91B}" destId="{F535AEFF-3E66-42F5-8197-F3340F8CC679}" srcOrd="3" destOrd="0" presId="urn:microsoft.com/office/officeart/2008/layout/LinedList"/>
    <dgm:cxn modelId="{96B061F4-14B8-4366-AABF-1ED56986BA3A}" type="presParOf" srcId="{F535AEFF-3E66-42F5-8197-F3340F8CC679}" destId="{FB9F239A-3B9C-453C-AC8F-B5F4F4E33F7D}" srcOrd="0" destOrd="0" presId="urn:microsoft.com/office/officeart/2008/layout/LinedList"/>
    <dgm:cxn modelId="{8691F858-C216-4D67-BA21-17938915D78A}" type="presParOf" srcId="{F535AEFF-3E66-42F5-8197-F3340F8CC679}" destId="{2BBFB47F-3CE6-412A-B970-56389CF6E823}" srcOrd="1" destOrd="0" presId="urn:microsoft.com/office/officeart/2008/layout/LinedList"/>
    <dgm:cxn modelId="{BFD62EC6-E062-4F2B-B8FC-C076941A736C}" type="presParOf" srcId="{056DCFE0-84AD-4EF4-9AF7-08794E65D91B}" destId="{0D644FD4-C666-4507-B94D-6D70032104E9}" srcOrd="4" destOrd="0" presId="urn:microsoft.com/office/officeart/2008/layout/LinedList"/>
    <dgm:cxn modelId="{D00BFFCE-81E3-4ECE-AD21-9534B80299D9}" type="presParOf" srcId="{056DCFE0-84AD-4EF4-9AF7-08794E65D91B}" destId="{8E779E4C-209F-494B-A944-FE605CA829A9}" srcOrd="5" destOrd="0" presId="urn:microsoft.com/office/officeart/2008/layout/LinedList"/>
    <dgm:cxn modelId="{73340501-193B-4760-ADC7-A00AD0D2611F}" type="presParOf" srcId="{8E779E4C-209F-494B-A944-FE605CA829A9}" destId="{222D3528-228C-4444-9FA6-AA05842881B6}" srcOrd="0" destOrd="0" presId="urn:microsoft.com/office/officeart/2008/layout/LinedList"/>
    <dgm:cxn modelId="{124C4ACB-68F7-48B6-B252-F68866C7A95E}" type="presParOf" srcId="{8E779E4C-209F-494B-A944-FE605CA829A9}" destId="{CE6246F0-210E-4A89-9AFF-84D9545EEF71}" srcOrd="1" destOrd="0" presId="urn:microsoft.com/office/officeart/2008/layout/LinedList"/>
    <dgm:cxn modelId="{97ABF913-F04D-4F7F-98BB-BE1906D71073}" type="presParOf" srcId="{056DCFE0-84AD-4EF4-9AF7-08794E65D91B}" destId="{B988F644-4B33-4E3C-B9F9-AC4BBEAF84B2}" srcOrd="6" destOrd="0" presId="urn:microsoft.com/office/officeart/2008/layout/LinedList"/>
    <dgm:cxn modelId="{831DD539-BC55-46CC-A07C-BE180A65A9CF}" type="presParOf" srcId="{056DCFE0-84AD-4EF4-9AF7-08794E65D91B}" destId="{ACA0DEDD-146D-40CA-B3DD-D7BA3FDBAE19}" srcOrd="7" destOrd="0" presId="urn:microsoft.com/office/officeart/2008/layout/LinedList"/>
    <dgm:cxn modelId="{0DCC9CFB-AD40-465D-9983-A28FED6C001A}" type="presParOf" srcId="{ACA0DEDD-146D-40CA-B3DD-D7BA3FDBAE19}" destId="{C802A75F-0C50-43D3-98B0-F1145FC2FD50}" srcOrd="0" destOrd="0" presId="urn:microsoft.com/office/officeart/2008/layout/LinedList"/>
    <dgm:cxn modelId="{33F4594C-0C51-4A1F-A1E9-675C5F56B1F4}" type="presParOf" srcId="{ACA0DEDD-146D-40CA-B3DD-D7BA3FDBAE19}" destId="{43BAFA88-AA54-4F70-A513-452447A8AF7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60B4B1-71F7-4994-AF74-759F8B3C55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D0D7DB-B014-4F90-8F96-2228F886DB08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1. évszázad (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Nero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császár!!)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3D96A3-5B6F-4164-A887-ED208EBD5A74}" type="parTrans" cxnId="{2E0DBFD5-8F25-4E28-914C-F540567304D4}">
      <dgm:prSet/>
      <dgm:spPr/>
      <dgm:t>
        <a:bodyPr/>
        <a:lstStyle/>
        <a:p>
          <a:endParaRPr lang="en-US"/>
        </a:p>
      </dgm:t>
    </dgm:pt>
    <dgm:pt modelId="{4C7EE688-ED73-493C-9B9A-6377EFAE3B12}" type="sibTrans" cxnId="{2E0DBFD5-8F25-4E28-914C-F540567304D4}">
      <dgm:prSet/>
      <dgm:spPr/>
      <dgm:t>
        <a:bodyPr/>
        <a:lstStyle/>
        <a:p>
          <a:endParaRPr lang="en-US"/>
        </a:p>
      </dgm:t>
    </dgm:pt>
    <dgm:pt modelId="{45E5711A-7154-4E7C-AF5F-8751FE91CEDF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Constantinus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császár; 313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97E628-41BB-4B49-92C3-7DA4B2F58427}" type="parTrans" cxnId="{1CFDDE87-24EF-4EAF-8640-AB648D6614C4}">
      <dgm:prSet/>
      <dgm:spPr/>
      <dgm:t>
        <a:bodyPr/>
        <a:lstStyle/>
        <a:p>
          <a:endParaRPr lang="en-US"/>
        </a:p>
      </dgm:t>
    </dgm:pt>
    <dgm:pt modelId="{083C586F-0C82-4434-ADBF-F2EC6ED5F0A7}" type="sibTrans" cxnId="{1CFDDE87-24EF-4EAF-8640-AB648D6614C4}">
      <dgm:prSet/>
      <dgm:spPr/>
      <dgm:t>
        <a:bodyPr/>
        <a:lstStyle/>
        <a:p>
          <a:endParaRPr lang="en-US"/>
        </a:p>
      </dgm:t>
    </dgm:pt>
    <dgm:pt modelId="{4FA00089-49B4-43F5-8513-81CD52058BB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Templomok kriptái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DCF3C1-B44A-4E4F-9524-802CFBDE72A3}" type="parTrans" cxnId="{76D582DE-1593-496D-9755-FDD1732262DA}">
      <dgm:prSet/>
      <dgm:spPr/>
      <dgm:t>
        <a:bodyPr/>
        <a:lstStyle/>
        <a:p>
          <a:endParaRPr lang="en-US"/>
        </a:p>
      </dgm:t>
    </dgm:pt>
    <dgm:pt modelId="{C23AD5B5-6793-48FF-8400-C80C7EE82802}" type="sibTrans" cxnId="{76D582DE-1593-496D-9755-FDD1732262DA}">
      <dgm:prSet/>
      <dgm:spPr/>
      <dgm:t>
        <a:bodyPr/>
        <a:lstStyle/>
        <a:p>
          <a:endParaRPr lang="en-US"/>
        </a:p>
      </dgm:t>
    </dgm:pt>
    <dgm:pt modelId="{1F738D37-A8D3-4A02-99C5-8A877969393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Itália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jobb állapotban maradtak fenn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01DD66-FCBA-48C3-BEE7-AF3F3754E952}" type="parTrans" cxnId="{0EB3DD42-9A1C-4CF9-B8E6-CD89E77DD8B8}">
      <dgm:prSet/>
      <dgm:spPr/>
      <dgm:t>
        <a:bodyPr/>
        <a:lstStyle/>
        <a:p>
          <a:endParaRPr lang="en-US"/>
        </a:p>
      </dgm:t>
    </dgm:pt>
    <dgm:pt modelId="{E585336A-C15D-4AFA-8FBB-32BFB2500C92}" type="sibTrans" cxnId="{0EB3DD42-9A1C-4CF9-B8E6-CD89E77DD8B8}">
      <dgm:prSet/>
      <dgm:spPr/>
      <dgm:t>
        <a:bodyPr/>
        <a:lstStyle/>
        <a:p>
          <a:endParaRPr lang="en-US"/>
        </a:p>
      </dgm:t>
    </dgm:pt>
    <dgm:pt modelId="{91B57010-E619-46EA-8A18-9B14D983C35A}" type="pres">
      <dgm:prSet presAssocID="{2060B4B1-71F7-4994-AF74-759F8B3C5591}" presName="linear" presStyleCnt="0">
        <dgm:presLayoutVars>
          <dgm:animLvl val="lvl"/>
          <dgm:resizeHandles val="exact"/>
        </dgm:presLayoutVars>
      </dgm:prSet>
      <dgm:spPr/>
    </dgm:pt>
    <dgm:pt modelId="{59FAE111-3CDC-4E37-A28B-5E7B81698486}" type="pres">
      <dgm:prSet presAssocID="{05D0D7DB-B014-4F90-8F96-2228F886DB0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8EB735D-6B85-4B92-8919-9F0DFC9DBCF5}" type="pres">
      <dgm:prSet presAssocID="{4C7EE688-ED73-493C-9B9A-6377EFAE3B12}" presName="spacer" presStyleCnt="0"/>
      <dgm:spPr/>
    </dgm:pt>
    <dgm:pt modelId="{6A881408-7419-4961-B40B-F6B1456004C2}" type="pres">
      <dgm:prSet presAssocID="{45E5711A-7154-4E7C-AF5F-8751FE91CED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5515524-0A7A-4DC0-A50B-1003744A990A}" type="pres">
      <dgm:prSet presAssocID="{083C586F-0C82-4434-ADBF-F2EC6ED5F0A7}" presName="spacer" presStyleCnt="0"/>
      <dgm:spPr/>
    </dgm:pt>
    <dgm:pt modelId="{BF7094AE-8281-413F-8556-8373154CE99C}" type="pres">
      <dgm:prSet presAssocID="{4FA00089-49B4-43F5-8513-81CD52058BB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E3BCA27-A031-45D6-9CA3-30ACBF20510E}" type="pres">
      <dgm:prSet presAssocID="{C23AD5B5-6793-48FF-8400-C80C7EE82802}" presName="spacer" presStyleCnt="0"/>
      <dgm:spPr/>
    </dgm:pt>
    <dgm:pt modelId="{858982E0-8172-4959-9D97-E6AFFEB7E3EB}" type="pres">
      <dgm:prSet presAssocID="{1F738D37-A8D3-4A02-99C5-8A877969393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EB3DD42-9A1C-4CF9-B8E6-CD89E77DD8B8}" srcId="{2060B4B1-71F7-4994-AF74-759F8B3C5591}" destId="{1F738D37-A8D3-4A02-99C5-8A8779693930}" srcOrd="3" destOrd="0" parTransId="{3E01DD66-FCBA-48C3-BEE7-AF3F3754E952}" sibTransId="{E585336A-C15D-4AFA-8FBB-32BFB2500C92}"/>
    <dgm:cxn modelId="{1CFDDE87-24EF-4EAF-8640-AB648D6614C4}" srcId="{2060B4B1-71F7-4994-AF74-759F8B3C5591}" destId="{45E5711A-7154-4E7C-AF5F-8751FE91CEDF}" srcOrd="1" destOrd="0" parTransId="{C697E628-41BB-4B49-92C3-7DA4B2F58427}" sibTransId="{083C586F-0C82-4434-ADBF-F2EC6ED5F0A7}"/>
    <dgm:cxn modelId="{3321A9B6-DA34-4002-8114-B30AC3DFDC5B}" type="presOf" srcId="{2060B4B1-71F7-4994-AF74-759F8B3C5591}" destId="{91B57010-E619-46EA-8A18-9B14D983C35A}" srcOrd="0" destOrd="0" presId="urn:microsoft.com/office/officeart/2005/8/layout/vList2"/>
    <dgm:cxn modelId="{C1CD0FC7-9DE4-47AB-A86E-D25162E06B06}" type="presOf" srcId="{4FA00089-49B4-43F5-8513-81CD52058BB0}" destId="{BF7094AE-8281-413F-8556-8373154CE99C}" srcOrd="0" destOrd="0" presId="urn:microsoft.com/office/officeart/2005/8/layout/vList2"/>
    <dgm:cxn modelId="{2E0DBFD5-8F25-4E28-914C-F540567304D4}" srcId="{2060B4B1-71F7-4994-AF74-759F8B3C5591}" destId="{05D0D7DB-B014-4F90-8F96-2228F886DB08}" srcOrd="0" destOrd="0" parTransId="{7C3D96A3-5B6F-4164-A887-ED208EBD5A74}" sibTransId="{4C7EE688-ED73-493C-9B9A-6377EFAE3B12}"/>
    <dgm:cxn modelId="{5C25E3D5-AD05-4A6F-8A92-873124D1C42E}" type="presOf" srcId="{05D0D7DB-B014-4F90-8F96-2228F886DB08}" destId="{59FAE111-3CDC-4E37-A28B-5E7B81698486}" srcOrd="0" destOrd="0" presId="urn:microsoft.com/office/officeart/2005/8/layout/vList2"/>
    <dgm:cxn modelId="{96575DD7-EBEF-469F-A800-B1BB36735394}" type="presOf" srcId="{1F738D37-A8D3-4A02-99C5-8A8779693930}" destId="{858982E0-8172-4959-9D97-E6AFFEB7E3EB}" srcOrd="0" destOrd="0" presId="urn:microsoft.com/office/officeart/2005/8/layout/vList2"/>
    <dgm:cxn modelId="{76D582DE-1593-496D-9755-FDD1732262DA}" srcId="{2060B4B1-71F7-4994-AF74-759F8B3C5591}" destId="{4FA00089-49B4-43F5-8513-81CD52058BB0}" srcOrd="2" destOrd="0" parTransId="{EEDCF3C1-B44A-4E4F-9524-802CFBDE72A3}" sibTransId="{C23AD5B5-6793-48FF-8400-C80C7EE82802}"/>
    <dgm:cxn modelId="{D3176CF6-AB26-4BA2-9162-076428F7A843}" type="presOf" srcId="{45E5711A-7154-4E7C-AF5F-8751FE91CEDF}" destId="{6A881408-7419-4961-B40B-F6B1456004C2}" srcOrd="0" destOrd="0" presId="urn:microsoft.com/office/officeart/2005/8/layout/vList2"/>
    <dgm:cxn modelId="{F5A6A9E9-87F1-4A59-AE63-8629727EA73E}" type="presParOf" srcId="{91B57010-E619-46EA-8A18-9B14D983C35A}" destId="{59FAE111-3CDC-4E37-A28B-5E7B81698486}" srcOrd="0" destOrd="0" presId="urn:microsoft.com/office/officeart/2005/8/layout/vList2"/>
    <dgm:cxn modelId="{5A5D6103-F94C-44FA-AD36-B66FB64785E8}" type="presParOf" srcId="{91B57010-E619-46EA-8A18-9B14D983C35A}" destId="{38EB735D-6B85-4B92-8919-9F0DFC9DBCF5}" srcOrd="1" destOrd="0" presId="urn:microsoft.com/office/officeart/2005/8/layout/vList2"/>
    <dgm:cxn modelId="{A9F8CB7E-7B92-4354-945E-98A3632FA9AD}" type="presParOf" srcId="{91B57010-E619-46EA-8A18-9B14D983C35A}" destId="{6A881408-7419-4961-B40B-F6B1456004C2}" srcOrd="2" destOrd="0" presId="urn:microsoft.com/office/officeart/2005/8/layout/vList2"/>
    <dgm:cxn modelId="{2AE39D8F-ADC7-445A-8755-ECB4C42974C9}" type="presParOf" srcId="{91B57010-E619-46EA-8A18-9B14D983C35A}" destId="{95515524-0A7A-4DC0-A50B-1003744A990A}" srcOrd="3" destOrd="0" presId="urn:microsoft.com/office/officeart/2005/8/layout/vList2"/>
    <dgm:cxn modelId="{2126668A-08D1-4BED-807F-3C769583D7A2}" type="presParOf" srcId="{91B57010-E619-46EA-8A18-9B14D983C35A}" destId="{BF7094AE-8281-413F-8556-8373154CE99C}" srcOrd="4" destOrd="0" presId="urn:microsoft.com/office/officeart/2005/8/layout/vList2"/>
    <dgm:cxn modelId="{228EAACC-8000-48E7-BA71-E76786A7D427}" type="presParOf" srcId="{91B57010-E619-46EA-8A18-9B14D983C35A}" destId="{3E3BCA27-A031-45D6-9CA3-30ACBF20510E}" srcOrd="5" destOrd="0" presId="urn:microsoft.com/office/officeart/2005/8/layout/vList2"/>
    <dgm:cxn modelId="{942BC45E-7344-4B34-B4FC-08D95B00F402}" type="presParOf" srcId="{91B57010-E619-46EA-8A18-9B14D983C35A}" destId="{858982E0-8172-4959-9D97-E6AFFEB7E3E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0A02C9-A8EE-474E-BFD5-EC10E3A1002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476A5D9-2FFC-4952-A83D-F9ADEC8F7EF3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Bizánci stílus fokozatossága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D25366-0BB1-460A-A4F5-9AE44E82C3B7}" type="parTrans" cxnId="{44D050A2-932F-4DF1-857C-76E25ABDA403}">
      <dgm:prSet/>
      <dgm:spPr/>
      <dgm:t>
        <a:bodyPr/>
        <a:lstStyle/>
        <a:p>
          <a:endParaRPr lang="en-US"/>
        </a:p>
      </dgm:t>
    </dgm:pt>
    <dgm:pt modelId="{FD1634A6-EC1E-4282-9B45-F5FD2C577E2C}" type="sibTrans" cxnId="{44D050A2-932F-4DF1-857C-76E25ABDA403}">
      <dgm:prSet/>
      <dgm:spPr/>
      <dgm:t>
        <a:bodyPr/>
        <a:lstStyle/>
        <a:p>
          <a:endParaRPr lang="en-US"/>
        </a:p>
      </dgm:t>
    </dgm:pt>
    <dgm:pt modelId="{833AFF70-5E95-4ED3-B15E-465597E2A983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Főváros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631D66-3459-43DE-84EA-1BE23D3F1095}" type="parTrans" cxnId="{1B1B4221-EBA3-4236-A8E6-B91C376A1D8F}">
      <dgm:prSet/>
      <dgm:spPr/>
      <dgm:t>
        <a:bodyPr/>
        <a:lstStyle/>
        <a:p>
          <a:endParaRPr lang="en-US"/>
        </a:p>
      </dgm:t>
    </dgm:pt>
    <dgm:pt modelId="{52F292C6-6FEE-40D2-B9D7-E37FDD34F258}" type="sibTrans" cxnId="{1B1B4221-EBA3-4236-A8E6-B91C376A1D8F}">
      <dgm:prSet/>
      <dgm:spPr/>
      <dgm:t>
        <a:bodyPr/>
        <a:lstStyle/>
        <a:p>
          <a:endParaRPr lang="en-US"/>
        </a:p>
      </dgm:t>
    </dgm:pt>
    <dgm:pt modelId="{38E750F0-4EC1-4DE2-ABC7-B9384CCB005E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Szegény város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mozaikoknak kedvező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B60B9E-E104-4047-8616-FE536E289B85}" type="parTrans" cxnId="{0C17F0EE-4A44-4D0A-9147-F6DBAA68CB77}">
      <dgm:prSet/>
      <dgm:spPr/>
      <dgm:t>
        <a:bodyPr/>
        <a:lstStyle/>
        <a:p>
          <a:endParaRPr lang="en-US"/>
        </a:p>
      </dgm:t>
    </dgm:pt>
    <dgm:pt modelId="{939DEF4D-895A-4150-8B2D-B5598EB6C0E7}" type="sibTrans" cxnId="{0C17F0EE-4A44-4D0A-9147-F6DBAA68CB77}">
      <dgm:prSet/>
      <dgm:spPr/>
      <dgm:t>
        <a:bodyPr/>
        <a:lstStyle/>
        <a:p>
          <a:endParaRPr lang="en-US"/>
        </a:p>
      </dgm:t>
    </dgm:pt>
    <dgm:pt modelId="{D8941F97-2FC4-4F10-826B-8A5EE512BFC7}">
      <dgm:prSet/>
      <dgm:spPr/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Kora középkor mozaikstílusa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BED1B5-6897-4AAD-BB1E-8BDB612B8E1F}" type="parTrans" cxnId="{D20520FB-B0F6-4FC6-9185-B8A5C42F5C33}">
      <dgm:prSet/>
      <dgm:spPr/>
      <dgm:t>
        <a:bodyPr/>
        <a:lstStyle/>
        <a:p>
          <a:endParaRPr lang="en-US"/>
        </a:p>
      </dgm:t>
    </dgm:pt>
    <dgm:pt modelId="{D4B022AB-8D32-4109-BEE0-A61C4BC50116}" type="sibTrans" cxnId="{D20520FB-B0F6-4FC6-9185-B8A5C42F5C33}">
      <dgm:prSet/>
      <dgm:spPr/>
      <dgm:t>
        <a:bodyPr/>
        <a:lstStyle/>
        <a:p>
          <a:endParaRPr lang="en-US"/>
        </a:p>
      </dgm:t>
    </dgm:pt>
    <dgm:pt modelId="{20B1CC95-42AE-42FD-9355-7B01F1CAC477}" type="pres">
      <dgm:prSet presAssocID="{0E0A02C9-A8EE-474E-BFD5-EC10E3A1002F}" presName="vert0" presStyleCnt="0">
        <dgm:presLayoutVars>
          <dgm:dir/>
          <dgm:animOne val="branch"/>
          <dgm:animLvl val="lvl"/>
        </dgm:presLayoutVars>
      </dgm:prSet>
      <dgm:spPr/>
    </dgm:pt>
    <dgm:pt modelId="{B0FB4F64-BECC-417E-9977-6CE05D57CE2B}" type="pres">
      <dgm:prSet presAssocID="{8476A5D9-2FFC-4952-A83D-F9ADEC8F7EF3}" presName="thickLine" presStyleLbl="alignNode1" presStyleIdx="0" presStyleCnt="4"/>
      <dgm:spPr/>
    </dgm:pt>
    <dgm:pt modelId="{A8BD988D-278C-4341-8FC2-7A2AAC842566}" type="pres">
      <dgm:prSet presAssocID="{8476A5D9-2FFC-4952-A83D-F9ADEC8F7EF3}" presName="horz1" presStyleCnt="0"/>
      <dgm:spPr/>
    </dgm:pt>
    <dgm:pt modelId="{2C44D428-1042-49FF-9549-291A2687D090}" type="pres">
      <dgm:prSet presAssocID="{8476A5D9-2FFC-4952-A83D-F9ADEC8F7EF3}" presName="tx1" presStyleLbl="revTx" presStyleIdx="0" presStyleCnt="4"/>
      <dgm:spPr/>
    </dgm:pt>
    <dgm:pt modelId="{912CFDFC-C5C5-4157-A560-E2AD0469FD7B}" type="pres">
      <dgm:prSet presAssocID="{8476A5D9-2FFC-4952-A83D-F9ADEC8F7EF3}" presName="vert1" presStyleCnt="0"/>
      <dgm:spPr/>
    </dgm:pt>
    <dgm:pt modelId="{C7A92893-6489-4DC6-AEA7-94F18F920161}" type="pres">
      <dgm:prSet presAssocID="{833AFF70-5E95-4ED3-B15E-465597E2A983}" presName="thickLine" presStyleLbl="alignNode1" presStyleIdx="1" presStyleCnt="4"/>
      <dgm:spPr/>
    </dgm:pt>
    <dgm:pt modelId="{F59B96CE-3A2A-48ED-905E-545EBE54B0C0}" type="pres">
      <dgm:prSet presAssocID="{833AFF70-5E95-4ED3-B15E-465597E2A983}" presName="horz1" presStyleCnt="0"/>
      <dgm:spPr/>
    </dgm:pt>
    <dgm:pt modelId="{13430943-B031-42F4-8241-2826106ED015}" type="pres">
      <dgm:prSet presAssocID="{833AFF70-5E95-4ED3-B15E-465597E2A983}" presName="tx1" presStyleLbl="revTx" presStyleIdx="1" presStyleCnt="4"/>
      <dgm:spPr/>
    </dgm:pt>
    <dgm:pt modelId="{60D79FE6-F23D-4863-B14C-13D335157C18}" type="pres">
      <dgm:prSet presAssocID="{833AFF70-5E95-4ED3-B15E-465597E2A983}" presName="vert1" presStyleCnt="0"/>
      <dgm:spPr/>
    </dgm:pt>
    <dgm:pt modelId="{22E209D7-C70F-4199-B425-F089FD06375C}" type="pres">
      <dgm:prSet presAssocID="{38E750F0-4EC1-4DE2-ABC7-B9384CCB005E}" presName="thickLine" presStyleLbl="alignNode1" presStyleIdx="2" presStyleCnt="4"/>
      <dgm:spPr/>
    </dgm:pt>
    <dgm:pt modelId="{AA46752F-9074-49AD-87C4-EBFA1A850536}" type="pres">
      <dgm:prSet presAssocID="{38E750F0-4EC1-4DE2-ABC7-B9384CCB005E}" presName="horz1" presStyleCnt="0"/>
      <dgm:spPr/>
    </dgm:pt>
    <dgm:pt modelId="{A02B5339-FC98-4166-8AB3-80A50EDB64ED}" type="pres">
      <dgm:prSet presAssocID="{38E750F0-4EC1-4DE2-ABC7-B9384CCB005E}" presName="tx1" presStyleLbl="revTx" presStyleIdx="2" presStyleCnt="4"/>
      <dgm:spPr/>
    </dgm:pt>
    <dgm:pt modelId="{44037130-F0F0-498F-8A64-93DA9BBF0AE8}" type="pres">
      <dgm:prSet presAssocID="{38E750F0-4EC1-4DE2-ABC7-B9384CCB005E}" presName="vert1" presStyleCnt="0"/>
      <dgm:spPr/>
    </dgm:pt>
    <dgm:pt modelId="{F654FDDB-ABB3-4E14-AA8F-47D3633F0704}" type="pres">
      <dgm:prSet presAssocID="{D8941F97-2FC4-4F10-826B-8A5EE512BFC7}" presName="thickLine" presStyleLbl="alignNode1" presStyleIdx="3" presStyleCnt="4"/>
      <dgm:spPr/>
    </dgm:pt>
    <dgm:pt modelId="{92D0A4ED-98CE-483E-AD6C-2C7FEA0A0E41}" type="pres">
      <dgm:prSet presAssocID="{D8941F97-2FC4-4F10-826B-8A5EE512BFC7}" presName="horz1" presStyleCnt="0"/>
      <dgm:spPr/>
    </dgm:pt>
    <dgm:pt modelId="{17D31A4A-6196-470E-A22C-2EF2B96B741D}" type="pres">
      <dgm:prSet presAssocID="{D8941F97-2FC4-4F10-826B-8A5EE512BFC7}" presName="tx1" presStyleLbl="revTx" presStyleIdx="3" presStyleCnt="4"/>
      <dgm:spPr/>
    </dgm:pt>
    <dgm:pt modelId="{8BC6B6BA-5916-4108-98C1-54BF152890B3}" type="pres">
      <dgm:prSet presAssocID="{D8941F97-2FC4-4F10-826B-8A5EE512BFC7}" presName="vert1" presStyleCnt="0"/>
      <dgm:spPr/>
    </dgm:pt>
  </dgm:ptLst>
  <dgm:cxnLst>
    <dgm:cxn modelId="{1B1B4221-EBA3-4236-A8E6-B91C376A1D8F}" srcId="{0E0A02C9-A8EE-474E-BFD5-EC10E3A1002F}" destId="{833AFF70-5E95-4ED3-B15E-465597E2A983}" srcOrd="1" destOrd="0" parTransId="{CE631D66-3459-43DE-84EA-1BE23D3F1095}" sibTransId="{52F292C6-6FEE-40D2-B9D7-E37FDD34F258}"/>
    <dgm:cxn modelId="{0EFFE526-0116-44CE-80D2-1BD7F5D2B67D}" type="presOf" srcId="{38E750F0-4EC1-4DE2-ABC7-B9384CCB005E}" destId="{A02B5339-FC98-4166-8AB3-80A50EDB64ED}" srcOrd="0" destOrd="0" presId="urn:microsoft.com/office/officeart/2008/layout/LinedList"/>
    <dgm:cxn modelId="{45BF2056-2182-4BC7-B2EE-FCC55DFCC04E}" type="presOf" srcId="{833AFF70-5E95-4ED3-B15E-465597E2A983}" destId="{13430943-B031-42F4-8241-2826106ED015}" srcOrd="0" destOrd="0" presId="urn:microsoft.com/office/officeart/2008/layout/LinedList"/>
    <dgm:cxn modelId="{9F2D277C-F670-4E8A-B1E2-67557315D092}" type="presOf" srcId="{8476A5D9-2FFC-4952-A83D-F9ADEC8F7EF3}" destId="{2C44D428-1042-49FF-9549-291A2687D090}" srcOrd="0" destOrd="0" presId="urn:microsoft.com/office/officeart/2008/layout/LinedList"/>
    <dgm:cxn modelId="{44D050A2-932F-4DF1-857C-76E25ABDA403}" srcId="{0E0A02C9-A8EE-474E-BFD5-EC10E3A1002F}" destId="{8476A5D9-2FFC-4952-A83D-F9ADEC8F7EF3}" srcOrd="0" destOrd="0" parTransId="{FDD25366-0BB1-460A-A4F5-9AE44E82C3B7}" sibTransId="{FD1634A6-EC1E-4282-9B45-F5FD2C577E2C}"/>
    <dgm:cxn modelId="{EB1229BD-E70B-4B86-84D0-089E535E69DB}" type="presOf" srcId="{D8941F97-2FC4-4F10-826B-8A5EE512BFC7}" destId="{17D31A4A-6196-470E-A22C-2EF2B96B741D}" srcOrd="0" destOrd="0" presId="urn:microsoft.com/office/officeart/2008/layout/LinedList"/>
    <dgm:cxn modelId="{1880BBEB-E190-491F-B34A-C9F94EFB01C2}" type="presOf" srcId="{0E0A02C9-A8EE-474E-BFD5-EC10E3A1002F}" destId="{20B1CC95-42AE-42FD-9355-7B01F1CAC477}" srcOrd="0" destOrd="0" presId="urn:microsoft.com/office/officeart/2008/layout/LinedList"/>
    <dgm:cxn modelId="{0C17F0EE-4A44-4D0A-9147-F6DBAA68CB77}" srcId="{0E0A02C9-A8EE-474E-BFD5-EC10E3A1002F}" destId="{38E750F0-4EC1-4DE2-ABC7-B9384CCB005E}" srcOrd="2" destOrd="0" parTransId="{5DB60B9E-E104-4047-8616-FE536E289B85}" sibTransId="{939DEF4D-895A-4150-8B2D-B5598EB6C0E7}"/>
    <dgm:cxn modelId="{D20520FB-B0F6-4FC6-9185-B8A5C42F5C33}" srcId="{0E0A02C9-A8EE-474E-BFD5-EC10E3A1002F}" destId="{D8941F97-2FC4-4F10-826B-8A5EE512BFC7}" srcOrd="3" destOrd="0" parTransId="{B6BED1B5-6897-4AAD-BB1E-8BDB612B8E1F}" sibTransId="{D4B022AB-8D32-4109-BEE0-A61C4BC50116}"/>
    <dgm:cxn modelId="{1B90C158-93BC-47DA-845F-EAC0920DB9DF}" type="presParOf" srcId="{20B1CC95-42AE-42FD-9355-7B01F1CAC477}" destId="{B0FB4F64-BECC-417E-9977-6CE05D57CE2B}" srcOrd="0" destOrd="0" presId="urn:microsoft.com/office/officeart/2008/layout/LinedList"/>
    <dgm:cxn modelId="{B6080171-F4C2-4D8A-8BFF-DBB5427B2A82}" type="presParOf" srcId="{20B1CC95-42AE-42FD-9355-7B01F1CAC477}" destId="{A8BD988D-278C-4341-8FC2-7A2AAC842566}" srcOrd="1" destOrd="0" presId="urn:microsoft.com/office/officeart/2008/layout/LinedList"/>
    <dgm:cxn modelId="{E4A70280-510D-4A57-AD16-43C3496E5255}" type="presParOf" srcId="{A8BD988D-278C-4341-8FC2-7A2AAC842566}" destId="{2C44D428-1042-49FF-9549-291A2687D090}" srcOrd="0" destOrd="0" presId="urn:microsoft.com/office/officeart/2008/layout/LinedList"/>
    <dgm:cxn modelId="{3E4DBB70-24A3-4A6C-8A89-829E87B4089C}" type="presParOf" srcId="{A8BD988D-278C-4341-8FC2-7A2AAC842566}" destId="{912CFDFC-C5C5-4157-A560-E2AD0469FD7B}" srcOrd="1" destOrd="0" presId="urn:microsoft.com/office/officeart/2008/layout/LinedList"/>
    <dgm:cxn modelId="{BE2BA4D1-2881-48FE-876E-BBDBB182DEB1}" type="presParOf" srcId="{20B1CC95-42AE-42FD-9355-7B01F1CAC477}" destId="{C7A92893-6489-4DC6-AEA7-94F18F920161}" srcOrd="2" destOrd="0" presId="urn:microsoft.com/office/officeart/2008/layout/LinedList"/>
    <dgm:cxn modelId="{06CDF797-1BD3-4C87-970A-29C22B1C3D9B}" type="presParOf" srcId="{20B1CC95-42AE-42FD-9355-7B01F1CAC477}" destId="{F59B96CE-3A2A-48ED-905E-545EBE54B0C0}" srcOrd="3" destOrd="0" presId="urn:microsoft.com/office/officeart/2008/layout/LinedList"/>
    <dgm:cxn modelId="{A4C302F0-3AA1-4BC8-9FE0-E0389A7DAAA4}" type="presParOf" srcId="{F59B96CE-3A2A-48ED-905E-545EBE54B0C0}" destId="{13430943-B031-42F4-8241-2826106ED015}" srcOrd="0" destOrd="0" presId="urn:microsoft.com/office/officeart/2008/layout/LinedList"/>
    <dgm:cxn modelId="{B68326E8-3172-4416-B3E2-3922E46C021A}" type="presParOf" srcId="{F59B96CE-3A2A-48ED-905E-545EBE54B0C0}" destId="{60D79FE6-F23D-4863-B14C-13D335157C18}" srcOrd="1" destOrd="0" presId="urn:microsoft.com/office/officeart/2008/layout/LinedList"/>
    <dgm:cxn modelId="{9546401D-F296-489F-A40E-C861296C3BAD}" type="presParOf" srcId="{20B1CC95-42AE-42FD-9355-7B01F1CAC477}" destId="{22E209D7-C70F-4199-B425-F089FD06375C}" srcOrd="4" destOrd="0" presId="urn:microsoft.com/office/officeart/2008/layout/LinedList"/>
    <dgm:cxn modelId="{A2E7D282-1A68-432D-8725-AE4E9172CF52}" type="presParOf" srcId="{20B1CC95-42AE-42FD-9355-7B01F1CAC477}" destId="{AA46752F-9074-49AD-87C4-EBFA1A850536}" srcOrd="5" destOrd="0" presId="urn:microsoft.com/office/officeart/2008/layout/LinedList"/>
    <dgm:cxn modelId="{7DC0ED68-DA48-4FD8-97F1-696FEE0239C9}" type="presParOf" srcId="{AA46752F-9074-49AD-87C4-EBFA1A850536}" destId="{A02B5339-FC98-4166-8AB3-80A50EDB64ED}" srcOrd="0" destOrd="0" presId="urn:microsoft.com/office/officeart/2008/layout/LinedList"/>
    <dgm:cxn modelId="{D6E40508-4CCF-48C9-AC73-0158D452AEC4}" type="presParOf" srcId="{AA46752F-9074-49AD-87C4-EBFA1A850536}" destId="{44037130-F0F0-498F-8A64-93DA9BBF0AE8}" srcOrd="1" destOrd="0" presId="urn:microsoft.com/office/officeart/2008/layout/LinedList"/>
    <dgm:cxn modelId="{02015B32-F479-4D89-8035-4091A061463A}" type="presParOf" srcId="{20B1CC95-42AE-42FD-9355-7B01F1CAC477}" destId="{F654FDDB-ABB3-4E14-AA8F-47D3633F0704}" srcOrd="6" destOrd="0" presId="urn:microsoft.com/office/officeart/2008/layout/LinedList"/>
    <dgm:cxn modelId="{AF875005-1D41-4A86-84FC-04C201B28785}" type="presParOf" srcId="{20B1CC95-42AE-42FD-9355-7B01F1CAC477}" destId="{92D0A4ED-98CE-483E-AD6C-2C7FEA0A0E41}" srcOrd="7" destOrd="0" presId="urn:microsoft.com/office/officeart/2008/layout/LinedList"/>
    <dgm:cxn modelId="{A059DC81-B0D8-4248-A9E0-B80535096AA2}" type="presParOf" srcId="{92D0A4ED-98CE-483E-AD6C-2C7FEA0A0E41}" destId="{17D31A4A-6196-470E-A22C-2EF2B96B741D}" srcOrd="0" destOrd="0" presId="urn:microsoft.com/office/officeart/2008/layout/LinedList"/>
    <dgm:cxn modelId="{C045A472-6DA9-4B5D-81C8-D7CC7513F5AC}" type="presParOf" srcId="{92D0A4ED-98CE-483E-AD6C-2C7FEA0A0E41}" destId="{8BC6B6BA-5916-4108-98C1-54BF152890B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618773-7DA2-4FC9-BBF2-D865EE642E9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5CFD0F-2B40-44F4-9CCB-2B3C25369AD6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III. Leó pápa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3F9816-F887-430F-920A-F7AEEA291C94}" type="parTrans" cxnId="{0D6DC1B1-0FB3-41F2-9572-EC656E0541AB}">
      <dgm:prSet/>
      <dgm:spPr/>
      <dgm:t>
        <a:bodyPr/>
        <a:lstStyle/>
        <a:p>
          <a:endParaRPr lang="en-US"/>
        </a:p>
      </dgm:t>
    </dgm:pt>
    <dgm:pt modelId="{91737E22-31E3-449E-9232-5633E5655CB2}" type="sibTrans" cxnId="{0D6DC1B1-0FB3-41F2-9572-EC656E0541AB}">
      <dgm:prSet/>
      <dgm:spPr/>
      <dgm:t>
        <a:bodyPr/>
        <a:lstStyle/>
        <a:p>
          <a:endParaRPr lang="en-US"/>
        </a:p>
      </dgm:t>
    </dgm:pt>
    <dgm:pt modelId="{18E8E11D-5242-460D-B6A3-2758C47AAA3D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Nüsszai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Szent Gergely, Damaszkuszi Szent János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7B6AAF-9F86-4488-938A-FF961987F648}" type="parTrans" cxnId="{6C8909B9-600A-44DA-9625-6EA0CD77FF71}">
      <dgm:prSet/>
      <dgm:spPr/>
      <dgm:t>
        <a:bodyPr/>
        <a:lstStyle/>
        <a:p>
          <a:endParaRPr lang="en-US"/>
        </a:p>
      </dgm:t>
    </dgm:pt>
    <dgm:pt modelId="{47553BB7-5F82-4CBA-B900-42092DDB34A3}" type="sibTrans" cxnId="{6C8909B9-600A-44DA-9625-6EA0CD77FF71}">
      <dgm:prSet/>
      <dgm:spPr/>
      <dgm:t>
        <a:bodyPr/>
        <a:lstStyle/>
        <a:p>
          <a:endParaRPr lang="en-US"/>
        </a:p>
      </dgm:t>
    </dgm:pt>
    <dgm:pt modelId="{CAE6AE4A-31DD-4DFD-925C-C2F44AE6DAE8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797. </a:t>
          </a:r>
          <a:r>
            <a:rPr lang="hu-HU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Eiréné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császárnő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10C37D-AD48-4135-95B8-C8C97A6B921A}" type="parTrans" cxnId="{871A8732-16EB-4C47-80FA-BE3F03F4E170}">
      <dgm:prSet/>
      <dgm:spPr/>
      <dgm:t>
        <a:bodyPr/>
        <a:lstStyle/>
        <a:p>
          <a:endParaRPr lang="en-US"/>
        </a:p>
      </dgm:t>
    </dgm:pt>
    <dgm:pt modelId="{FBBA23B9-600B-4A56-855C-7D47888AD519}" type="sibTrans" cxnId="{871A8732-16EB-4C47-80FA-BE3F03F4E170}">
      <dgm:prSet/>
      <dgm:spPr/>
      <dgm:t>
        <a:bodyPr/>
        <a:lstStyle/>
        <a:p>
          <a:endParaRPr lang="en-US"/>
        </a:p>
      </dgm:t>
    </dgm:pt>
    <dgm:pt modelId="{C08E49B0-7F06-4883-B3BE-192C7F55736A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Utolsó képromboló: </a:t>
          </a:r>
          <a:r>
            <a:rPr lang="hu-HU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Theophilosz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9D08D5-6685-45DC-9C87-AE7D85AA6F6A}" type="parTrans" cxnId="{36AE53E5-5F58-432C-B2DC-01A6A6DDFF05}">
      <dgm:prSet/>
      <dgm:spPr/>
      <dgm:t>
        <a:bodyPr/>
        <a:lstStyle/>
        <a:p>
          <a:endParaRPr lang="en-US"/>
        </a:p>
      </dgm:t>
    </dgm:pt>
    <dgm:pt modelId="{F0E2AB8D-F537-4CCA-9F16-1E9DE8C73536}" type="sibTrans" cxnId="{36AE53E5-5F58-432C-B2DC-01A6A6DDFF05}">
      <dgm:prSet/>
      <dgm:spPr/>
      <dgm:t>
        <a:bodyPr/>
        <a:lstStyle/>
        <a:p>
          <a:endParaRPr lang="en-US"/>
        </a:p>
      </dgm:t>
    </dgm:pt>
    <dgm:pt modelId="{A843E0FF-ED2A-4258-AFEE-4BEFFE9DF49C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I. </a:t>
          </a:r>
          <a:r>
            <a:rPr lang="hu-HU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Baszileiosz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CF870-D90F-4C88-A871-ECCE3AF7807E}" type="parTrans" cxnId="{066AFA0E-425E-4048-82A0-2DC84F5D752D}">
      <dgm:prSet/>
      <dgm:spPr/>
      <dgm:t>
        <a:bodyPr/>
        <a:lstStyle/>
        <a:p>
          <a:endParaRPr lang="en-US"/>
        </a:p>
      </dgm:t>
    </dgm:pt>
    <dgm:pt modelId="{1B722E02-6320-410E-BEB6-241F278C0358}" type="sibTrans" cxnId="{066AFA0E-425E-4048-82A0-2DC84F5D752D}">
      <dgm:prSet/>
      <dgm:spPr/>
      <dgm:t>
        <a:bodyPr/>
        <a:lstStyle/>
        <a:p>
          <a:endParaRPr lang="en-US"/>
        </a:p>
      </dgm:t>
    </dgm:pt>
    <dgm:pt modelId="{976C017F-5DCA-4CD1-B2B9-39FA86A3618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869. földrengés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8A9E6-5417-4BE2-BEFE-13CE885B33BA}" type="parTrans" cxnId="{E63DFDB0-000E-4472-B2A3-CA6DDA897C4B}">
      <dgm:prSet/>
      <dgm:spPr/>
      <dgm:t>
        <a:bodyPr/>
        <a:lstStyle/>
        <a:p>
          <a:endParaRPr lang="en-US"/>
        </a:p>
      </dgm:t>
    </dgm:pt>
    <dgm:pt modelId="{740357B7-699F-4E4D-AA09-D17E8AEFE99B}" type="sibTrans" cxnId="{E63DFDB0-000E-4472-B2A3-CA6DDA897C4B}">
      <dgm:prSet/>
      <dgm:spPr/>
      <dgm:t>
        <a:bodyPr/>
        <a:lstStyle/>
        <a:p>
          <a:endParaRPr lang="en-US"/>
        </a:p>
      </dgm:t>
    </dgm:pt>
    <dgm:pt modelId="{1604DB32-9C33-4F34-AA7A-E2270C8FE8AF}" type="pres">
      <dgm:prSet presAssocID="{84618773-7DA2-4FC9-BBF2-D865EE642E91}" presName="diagram" presStyleCnt="0">
        <dgm:presLayoutVars>
          <dgm:dir/>
          <dgm:resizeHandles val="exact"/>
        </dgm:presLayoutVars>
      </dgm:prSet>
      <dgm:spPr/>
    </dgm:pt>
    <dgm:pt modelId="{413D7259-1DF1-4D05-B620-BB26167A4FBF}" type="pres">
      <dgm:prSet presAssocID="{955CFD0F-2B40-44F4-9CCB-2B3C25369AD6}" presName="node" presStyleLbl="node1" presStyleIdx="0" presStyleCnt="6">
        <dgm:presLayoutVars>
          <dgm:bulletEnabled val="1"/>
        </dgm:presLayoutVars>
      </dgm:prSet>
      <dgm:spPr/>
    </dgm:pt>
    <dgm:pt modelId="{5E544225-CFDA-4BD1-8977-C6142855E452}" type="pres">
      <dgm:prSet presAssocID="{91737E22-31E3-449E-9232-5633E5655CB2}" presName="sibTrans" presStyleCnt="0"/>
      <dgm:spPr/>
    </dgm:pt>
    <dgm:pt modelId="{6208AF3D-B94A-4C5E-A778-D5B700C17238}" type="pres">
      <dgm:prSet presAssocID="{18E8E11D-5242-460D-B6A3-2758C47AAA3D}" presName="node" presStyleLbl="node1" presStyleIdx="1" presStyleCnt="6">
        <dgm:presLayoutVars>
          <dgm:bulletEnabled val="1"/>
        </dgm:presLayoutVars>
      </dgm:prSet>
      <dgm:spPr/>
    </dgm:pt>
    <dgm:pt modelId="{31848E1D-7625-42F1-8FD8-F6269F2B2064}" type="pres">
      <dgm:prSet presAssocID="{47553BB7-5F82-4CBA-B900-42092DDB34A3}" presName="sibTrans" presStyleCnt="0"/>
      <dgm:spPr/>
    </dgm:pt>
    <dgm:pt modelId="{9C97F028-364E-48B9-8FFA-AAD6D4DF27F5}" type="pres">
      <dgm:prSet presAssocID="{CAE6AE4A-31DD-4DFD-925C-C2F44AE6DAE8}" presName="node" presStyleLbl="node1" presStyleIdx="2" presStyleCnt="6">
        <dgm:presLayoutVars>
          <dgm:bulletEnabled val="1"/>
        </dgm:presLayoutVars>
      </dgm:prSet>
      <dgm:spPr/>
    </dgm:pt>
    <dgm:pt modelId="{AFB458A3-A2C3-4617-849D-96D41C85698B}" type="pres">
      <dgm:prSet presAssocID="{FBBA23B9-600B-4A56-855C-7D47888AD519}" presName="sibTrans" presStyleCnt="0"/>
      <dgm:spPr/>
    </dgm:pt>
    <dgm:pt modelId="{11F57591-247B-4995-B75E-CA360DA6E12E}" type="pres">
      <dgm:prSet presAssocID="{C08E49B0-7F06-4883-B3BE-192C7F55736A}" presName="node" presStyleLbl="node1" presStyleIdx="3" presStyleCnt="6">
        <dgm:presLayoutVars>
          <dgm:bulletEnabled val="1"/>
        </dgm:presLayoutVars>
      </dgm:prSet>
      <dgm:spPr/>
    </dgm:pt>
    <dgm:pt modelId="{15B68F4D-C649-417B-8FE4-83B9F6790777}" type="pres">
      <dgm:prSet presAssocID="{F0E2AB8D-F537-4CCA-9F16-1E9DE8C73536}" presName="sibTrans" presStyleCnt="0"/>
      <dgm:spPr/>
    </dgm:pt>
    <dgm:pt modelId="{5BAB426E-EE5A-4829-AD82-9C4B72A276F6}" type="pres">
      <dgm:prSet presAssocID="{A843E0FF-ED2A-4258-AFEE-4BEFFE9DF49C}" presName="node" presStyleLbl="node1" presStyleIdx="4" presStyleCnt="6">
        <dgm:presLayoutVars>
          <dgm:bulletEnabled val="1"/>
        </dgm:presLayoutVars>
      </dgm:prSet>
      <dgm:spPr/>
    </dgm:pt>
    <dgm:pt modelId="{EE50A6BC-3B46-49D1-A595-B9858927BAB5}" type="pres">
      <dgm:prSet presAssocID="{1B722E02-6320-410E-BEB6-241F278C0358}" presName="sibTrans" presStyleCnt="0"/>
      <dgm:spPr/>
    </dgm:pt>
    <dgm:pt modelId="{A390811B-390A-4766-B1A7-9358685B85F6}" type="pres">
      <dgm:prSet presAssocID="{976C017F-5DCA-4CD1-B2B9-39FA86A36180}" presName="node" presStyleLbl="node1" presStyleIdx="5" presStyleCnt="6">
        <dgm:presLayoutVars>
          <dgm:bulletEnabled val="1"/>
        </dgm:presLayoutVars>
      </dgm:prSet>
      <dgm:spPr/>
    </dgm:pt>
  </dgm:ptLst>
  <dgm:cxnLst>
    <dgm:cxn modelId="{A14E0D0A-8A46-4118-88FB-D59437CADB40}" type="presOf" srcId="{A843E0FF-ED2A-4258-AFEE-4BEFFE9DF49C}" destId="{5BAB426E-EE5A-4829-AD82-9C4B72A276F6}" srcOrd="0" destOrd="0" presId="urn:microsoft.com/office/officeart/2005/8/layout/default"/>
    <dgm:cxn modelId="{066AFA0E-425E-4048-82A0-2DC84F5D752D}" srcId="{84618773-7DA2-4FC9-BBF2-D865EE642E91}" destId="{A843E0FF-ED2A-4258-AFEE-4BEFFE9DF49C}" srcOrd="4" destOrd="0" parTransId="{61CCF870-D90F-4C88-A871-ECCE3AF7807E}" sibTransId="{1B722E02-6320-410E-BEB6-241F278C0358}"/>
    <dgm:cxn modelId="{0AB38212-99B3-45FC-93A5-A2B26A787E20}" type="presOf" srcId="{84618773-7DA2-4FC9-BBF2-D865EE642E91}" destId="{1604DB32-9C33-4F34-AA7A-E2270C8FE8AF}" srcOrd="0" destOrd="0" presId="urn:microsoft.com/office/officeart/2005/8/layout/default"/>
    <dgm:cxn modelId="{871A8732-16EB-4C47-80FA-BE3F03F4E170}" srcId="{84618773-7DA2-4FC9-BBF2-D865EE642E91}" destId="{CAE6AE4A-31DD-4DFD-925C-C2F44AE6DAE8}" srcOrd="2" destOrd="0" parTransId="{7710C37D-AD48-4135-95B8-C8C97A6B921A}" sibTransId="{FBBA23B9-600B-4A56-855C-7D47888AD519}"/>
    <dgm:cxn modelId="{D76B0DA6-3703-4722-A9EC-658867002589}" type="presOf" srcId="{955CFD0F-2B40-44F4-9CCB-2B3C25369AD6}" destId="{413D7259-1DF1-4D05-B620-BB26167A4FBF}" srcOrd="0" destOrd="0" presId="urn:microsoft.com/office/officeart/2005/8/layout/default"/>
    <dgm:cxn modelId="{E63DFDB0-000E-4472-B2A3-CA6DDA897C4B}" srcId="{84618773-7DA2-4FC9-BBF2-D865EE642E91}" destId="{976C017F-5DCA-4CD1-B2B9-39FA86A36180}" srcOrd="5" destOrd="0" parTransId="{6448A9E6-5417-4BE2-BEFE-13CE885B33BA}" sibTransId="{740357B7-699F-4E4D-AA09-D17E8AEFE99B}"/>
    <dgm:cxn modelId="{0D6DC1B1-0FB3-41F2-9572-EC656E0541AB}" srcId="{84618773-7DA2-4FC9-BBF2-D865EE642E91}" destId="{955CFD0F-2B40-44F4-9CCB-2B3C25369AD6}" srcOrd="0" destOrd="0" parTransId="{363F9816-F887-430F-920A-F7AEEA291C94}" sibTransId="{91737E22-31E3-449E-9232-5633E5655CB2}"/>
    <dgm:cxn modelId="{F85DF6B2-F37E-4652-9F03-584746A193ED}" type="presOf" srcId="{C08E49B0-7F06-4883-B3BE-192C7F55736A}" destId="{11F57591-247B-4995-B75E-CA360DA6E12E}" srcOrd="0" destOrd="0" presId="urn:microsoft.com/office/officeart/2005/8/layout/default"/>
    <dgm:cxn modelId="{6C8909B9-600A-44DA-9625-6EA0CD77FF71}" srcId="{84618773-7DA2-4FC9-BBF2-D865EE642E91}" destId="{18E8E11D-5242-460D-B6A3-2758C47AAA3D}" srcOrd="1" destOrd="0" parTransId="{8F7B6AAF-9F86-4488-938A-FF961987F648}" sibTransId="{47553BB7-5F82-4CBA-B900-42092DDB34A3}"/>
    <dgm:cxn modelId="{423CF5BB-87F8-4493-ACE9-111F1637ED8E}" type="presOf" srcId="{18E8E11D-5242-460D-B6A3-2758C47AAA3D}" destId="{6208AF3D-B94A-4C5E-A778-D5B700C17238}" srcOrd="0" destOrd="0" presId="urn:microsoft.com/office/officeart/2005/8/layout/default"/>
    <dgm:cxn modelId="{C369F2CA-93C7-4640-A557-44D1711D2153}" type="presOf" srcId="{CAE6AE4A-31DD-4DFD-925C-C2F44AE6DAE8}" destId="{9C97F028-364E-48B9-8FFA-AAD6D4DF27F5}" srcOrd="0" destOrd="0" presId="urn:microsoft.com/office/officeart/2005/8/layout/default"/>
    <dgm:cxn modelId="{36AE53E5-5F58-432C-B2DC-01A6A6DDFF05}" srcId="{84618773-7DA2-4FC9-BBF2-D865EE642E91}" destId="{C08E49B0-7F06-4883-B3BE-192C7F55736A}" srcOrd="3" destOrd="0" parTransId="{749D08D5-6685-45DC-9C87-AE7D85AA6F6A}" sibTransId="{F0E2AB8D-F537-4CCA-9F16-1E9DE8C73536}"/>
    <dgm:cxn modelId="{84C65FFA-21A6-4797-B795-7E6BFB630F48}" type="presOf" srcId="{976C017F-5DCA-4CD1-B2B9-39FA86A36180}" destId="{A390811B-390A-4766-B1A7-9358685B85F6}" srcOrd="0" destOrd="0" presId="urn:microsoft.com/office/officeart/2005/8/layout/default"/>
    <dgm:cxn modelId="{685F8578-2D2F-4461-A90A-684E6D5A29C0}" type="presParOf" srcId="{1604DB32-9C33-4F34-AA7A-E2270C8FE8AF}" destId="{413D7259-1DF1-4D05-B620-BB26167A4FBF}" srcOrd="0" destOrd="0" presId="urn:microsoft.com/office/officeart/2005/8/layout/default"/>
    <dgm:cxn modelId="{F81A0369-4831-467F-B701-1A132C7835D8}" type="presParOf" srcId="{1604DB32-9C33-4F34-AA7A-E2270C8FE8AF}" destId="{5E544225-CFDA-4BD1-8977-C6142855E452}" srcOrd="1" destOrd="0" presId="urn:microsoft.com/office/officeart/2005/8/layout/default"/>
    <dgm:cxn modelId="{617B353A-4AAD-4198-A6A3-F839DA95A34D}" type="presParOf" srcId="{1604DB32-9C33-4F34-AA7A-E2270C8FE8AF}" destId="{6208AF3D-B94A-4C5E-A778-D5B700C17238}" srcOrd="2" destOrd="0" presId="urn:microsoft.com/office/officeart/2005/8/layout/default"/>
    <dgm:cxn modelId="{72680CDE-475C-4568-AB4C-4D7C3D48DE84}" type="presParOf" srcId="{1604DB32-9C33-4F34-AA7A-E2270C8FE8AF}" destId="{31848E1D-7625-42F1-8FD8-F6269F2B2064}" srcOrd="3" destOrd="0" presId="urn:microsoft.com/office/officeart/2005/8/layout/default"/>
    <dgm:cxn modelId="{F08913DF-A730-42B0-8B7F-B7C26F2847A8}" type="presParOf" srcId="{1604DB32-9C33-4F34-AA7A-E2270C8FE8AF}" destId="{9C97F028-364E-48B9-8FFA-AAD6D4DF27F5}" srcOrd="4" destOrd="0" presId="urn:microsoft.com/office/officeart/2005/8/layout/default"/>
    <dgm:cxn modelId="{6CE2945E-E906-429D-884D-6167ECEE7025}" type="presParOf" srcId="{1604DB32-9C33-4F34-AA7A-E2270C8FE8AF}" destId="{AFB458A3-A2C3-4617-849D-96D41C85698B}" srcOrd="5" destOrd="0" presId="urn:microsoft.com/office/officeart/2005/8/layout/default"/>
    <dgm:cxn modelId="{B4B03E75-B592-4778-9E83-048C97C41032}" type="presParOf" srcId="{1604DB32-9C33-4F34-AA7A-E2270C8FE8AF}" destId="{11F57591-247B-4995-B75E-CA360DA6E12E}" srcOrd="6" destOrd="0" presId="urn:microsoft.com/office/officeart/2005/8/layout/default"/>
    <dgm:cxn modelId="{C66CD3E4-FCDA-4D79-A46F-BA238F57CEAE}" type="presParOf" srcId="{1604DB32-9C33-4F34-AA7A-E2270C8FE8AF}" destId="{15B68F4D-C649-417B-8FE4-83B9F6790777}" srcOrd="7" destOrd="0" presId="urn:microsoft.com/office/officeart/2005/8/layout/default"/>
    <dgm:cxn modelId="{A6573C4D-0818-42EE-99DA-95A68C4122A6}" type="presParOf" srcId="{1604DB32-9C33-4F34-AA7A-E2270C8FE8AF}" destId="{5BAB426E-EE5A-4829-AD82-9C4B72A276F6}" srcOrd="8" destOrd="0" presId="urn:microsoft.com/office/officeart/2005/8/layout/default"/>
    <dgm:cxn modelId="{98301A5D-E57B-4051-85A2-88E222E45E60}" type="presParOf" srcId="{1604DB32-9C33-4F34-AA7A-E2270C8FE8AF}" destId="{EE50A6BC-3B46-49D1-A595-B9858927BAB5}" srcOrd="9" destOrd="0" presId="urn:microsoft.com/office/officeart/2005/8/layout/default"/>
    <dgm:cxn modelId="{AC166228-18C1-45E2-891D-C0DEF8963936}" type="presParOf" srcId="{1604DB32-9C33-4F34-AA7A-E2270C8FE8AF}" destId="{A390811B-390A-4766-B1A7-9358685B85F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52CC-2A9A-44E8-838C-3ABD39AE084C}">
      <dsp:nvSpPr>
        <dsp:cNvPr id="0" name=""/>
        <dsp:cNvSpPr/>
      </dsp:nvSpPr>
      <dsp:spPr>
        <a:xfrm>
          <a:off x="0" y="0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504F41-5CD8-4BDC-97AE-EA8AF039DCA2}">
      <dsp:nvSpPr>
        <dsp:cNvPr id="0" name=""/>
        <dsp:cNvSpPr/>
      </dsp:nvSpPr>
      <dsp:spPr>
        <a:xfrm>
          <a:off x="0" y="0"/>
          <a:ext cx="5914209" cy="131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Muszeion</a:t>
          </a:r>
          <a:r>
            <a:rPr lang="hu-HU" sz="3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opus </a:t>
          </a:r>
          <a:r>
            <a:rPr lang="hu-HU" sz="3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musivum</a:t>
          </a:r>
          <a:endParaRPr lang="en-US" sz="3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5914209" cy="1312164"/>
      </dsp:txXfrm>
    </dsp:sp>
    <dsp:sp modelId="{E9D6FDBC-5A12-46B0-BAEE-5FCB8412A941}">
      <dsp:nvSpPr>
        <dsp:cNvPr id="0" name=""/>
        <dsp:cNvSpPr/>
      </dsp:nvSpPr>
      <dsp:spPr>
        <a:xfrm>
          <a:off x="0" y="1312164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1121052"/>
                <a:satOff val="-1191"/>
                <a:lumOff val="915"/>
                <a:alphaOff val="0"/>
                <a:shade val="74000"/>
                <a:satMod val="130000"/>
                <a:lumMod val="90000"/>
              </a:schemeClr>
              <a:schemeClr val="accent2">
                <a:hueOff val="1121052"/>
                <a:satOff val="-1191"/>
                <a:lumOff val="91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1121052"/>
              <a:satOff val="-1191"/>
              <a:lumOff val="915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9F239A-3B9C-453C-AC8F-B5F4F4E33F7D}">
      <dsp:nvSpPr>
        <dsp:cNvPr id="0" name=""/>
        <dsp:cNvSpPr/>
      </dsp:nvSpPr>
      <dsp:spPr>
        <a:xfrm>
          <a:off x="0" y="1312164"/>
          <a:ext cx="5914209" cy="131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Mész és szalma alap, eleinte fekete-fehér kövek</a:t>
          </a:r>
          <a:endParaRPr lang="en-US" sz="3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12164"/>
        <a:ext cx="5914209" cy="1312164"/>
      </dsp:txXfrm>
    </dsp:sp>
    <dsp:sp modelId="{0D644FD4-C666-4507-B94D-6D70032104E9}">
      <dsp:nvSpPr>
        <dsp:cNvPr id="0" name=""/>
        <dsp:cNvSpPr/>
      </dsp:nvSpPr>
      <dsp:spPr>
        <a:xfrm>
          <a:off x="0" y="2624328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2242103"/>
                <a:satOff val="-2381"/>
                <a:lumOff val="1830"/>
                <a:alphaOff val="0"/>
                <a:shade val="74000"/>
                <a:satMod val="130000"/>
                <a:lumMod val="90000"/>
              </a:schemeClr>
              <a:schemeClr val="accent2">
                <a:hueOff val="2242103"/>
                <a:satOff val="-2381"/>
                <a:lumOff val="183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2242103"/>
              <a:satOff val="-2381"/>
              <a:lumOff val="183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2D3528-228C-4444-9FA6-AA05842881B6}">
      <dsp:nvSpPr>
        <dsp:cNvPr id="0" name=""/>
        <dsp:cNvSpPr/>
      </dsp:nvSpPr>
      <dsp:spPr>
        <a:xfrm>
          <a:off x="0" y="2624328"/>
          <a:ext cx="5914209" cy="131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Ragasztás: mészhabarcs és márvány</a:t>
          </a:r>
          <a:endParaRPr lang="en-US" sz="3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624328"/>
        <a:ext cx="5914209" cy="1312164"/>
      </dsp:txXfrm>
    </dsp:sp>
    <dsp:sp modelId="{B988F644-4B33-4E3C-B9F9-AC4BBEAF84B2}">
      <dsp:nvSpPr>
        <dsp:cNvPr id="0" name=""/>
        <dsp:cNvSpPr/>
      </dsp:nvSpPr>
      <dsp:spPr>
        <a:xfrm>
          <a:off x="0" y="3936492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3363155"/>
                <a:satOff val="-3572"/>
                <a:lumOff val="2745"/>
                <a:alphaOff val="0"/>
                <a:shade val="74000"/>
                <a:satMod val="130000"/>
                <a:lumMod val="90000"/>
              </a:schemeClr>
              <a:schemeClr val="accent2">
                <a:hueOff val="3363155"/>
                <a:satOff val="-3572"/>
                <a:lumOff val="274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3363155"/>
              <a:satOff val="-3572"/>
              <a:lumOff val="2745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02A75F-0C50-43D3-98B0-F1145FC2FD50}">
      <dsp:nvSpPr>
        <dsp:cNvPr id="0" name=""/>
        <dsp:cNvSpPr/>
      </dsp:nvSpPr>
      <dsp:spPr>
        <a:xfrm>
          <a:off x="0" y="3936492"/>
          <a:ext cx="5914209" cy="131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„opus </a:t>
          </a:r>
          <a:r>
            <a:rPr lang="hu-HU" sz="3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tessalatum</a:t>
          </a:r>
          <a:r>
            <a:rPr lang="hu-HU" sz="3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hu-HU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és </a:t>
          </a:r>
          <a:r>
            <a:rPr lang="hu-HU" sz="3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„opus </a:t>
          </a:r>
          <a:r>
            <a:rPr lang="hu-HU" sz="3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sectile</a:t>
          </a:r>
          <a:r>
            <a:rPr lang="hu-HU" sz="3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sz="3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936492"/>
        <a:ext cx="5914209" cy="13121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AE111-3CDC-4E37-A28B-5E7B81698486}">
      <dsp:nvSpPr>
        <dsp:cNvPr id="0" name=""/>
        <dsp:cNvSpPr/>
      </dsp:nvSpPr>
      <dsp:spPr>
        <a:xfrm>
          <a:off x="0" y="23628"/>
          <a:ext cx="9601196" cy="748800"/>
        </a:xfrm>
        <a:prstGeom prst="round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évszázad (</a:t>
          </a:r>
          <a:r>
            <a:rPr lang="hu-HU" sz="3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Nero</a:t>
          </a: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császár!!)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53" y="60181"/>
        <a:ext cx="9528090" cy="675694"/>
      </dsp:txXfrm>
    </dsp:sp>
    <dsp:sp modelId="{6A881408-7419-4961-B40B-F6B1456004C2}">
      <dsp:nvSpPr>
        <dsp:cNvPr id="0" name=""/>
        <dsp:cNvSpPr/>
      </dsp:nvSpPr>
      <dsp:spPr>
        <a:xfrm>
          <a:off x="0" y="864588"/>
          <a:ext cx="9601196" cy="748800"/>
        </a:xfrm>
        <a:prstGeom prst="round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Constantinus</a:t>
          </a: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császár; 313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53" y="901141"/>
        <a:ext cx="9528090" cy="675694"/>
      </dsp:txXfrm>
    </dsp:sp>
    <dsp:sp modelId="{BF7094AE-8281-413F-8556-8373154CE99C}">
      <dsp:nvSpPr>
        <dsp:cNvPr id="0" name=""/>
        <dsp:cNvSpPr/>
      </dsp:nvSpPr>
      <dsp:spPr>
        <a:xfrm>
          <a:off x="0" y="1705548"/>
          <a:ext cx="9601196" cy="748800"/>
        </a:xfrm>
        <a:prstGeom prst="round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Templomok kriptái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53" y="1742101"/>
        <a:ext cx="9528090" cy="675694"/>
      </dsp:txXfrm>
    </dsp:sp>
    <dsp:sp modelId="{858982E0-8172-4959-9D97-E6AFFEB7E3EB}">
      <dsp:nvSpPr>
        <dsp:cNvPr id="0" name=""/>
        <dsp:cNvSpPr/>
      </dsp:nvSpPr>
      <dsp:spPr>
        <a:xfrm>
          <a:off x="0" y="2546508"/>
          <a:ext cx="9601196" cy="748800"/>
        </a:xfrm>
        <a:prstGeom prst="round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Itália </a:t>
          </a: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jobb állapotban maradtak fenn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53" y="2583061"/>
        <a:ext cx="9528090" cy="6756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B4F64-BECC-417E-9977-6CE05D57CE2B}">
      <dsp:nvSpPr>
        <dsp:cNvPr id="0" name=""/>
        <dsp:cNvSpPr/>
      </dsp:nvSpPr>
      <dsp:spPr>
        <a:xfrm>
          <a:off x="0" y="0"/>
          <a:ext cx="960119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4D428-1042-49FF-9549-291A2687D090}">
      <dsp:nvSpPr>
        <dsp:cNvPr id="0" name=""/>
        <dsp:cNvSpPr/>
      </dsp:nvSpPr>
      <dsp:spPr>
        <a:xfrm>
          <a:off x="0" y="0"/>
          <a:ext cx="9601196" cy="718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Bizánci stílus fokozatossága</a:t>
          </a:r>
          <a:endParaRPr lang="en-US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9601196" cy="718720"/>
      </dsp:txXfrm>
    </dsp:sp>
    <dsp:sp modelId="{C7A92893-6489-4DC6-AEA7-94F18F920161}">
      <dsp:nvSpPr>
        <dsp:cNvPr id="0" name=""/>
        <dsp:cNvSpPr/>
      </dsp:nvSpPr>
      <dsp:spPr>
        <a:xfrm>
          <a:off x="0" y="718720"/>
          <a:ext cx="960119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430943-B031-42F4-8241-2826106ED015}">
      <dsp:nvSpPr>
        <dsp:cNvPr id="0" name=""/>
        <dsp:cNvSpPr/>
      </dsp:nvSpPr>
      <dsp:spPr>
        <a:xfrm>
          <a:off x="0" y="718720"/>
          <a:ext cx="9601196" cy="718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Főváros</a:t>
          </a:r>
          <a:endParaRPr lang="en-US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18720"/>
        <a:ext cx="9601196" cy="718720"/>
      </dsp:txXfrm>
    </dsp:sp>
    <dsp:sp modelId="{22E209D7-C70F-4199-B425-F089FD06375C}">
      <dsp:nvSpPr>
        <dsp:cNvPr id="0" name=""/>
        <dsp:cNvSpPr/>
      </dsp:nvSpPr>
      <dsp:spPr>
        <a:xfrm>
          <a:off x="0" y="1437441"/>
          <a:ext cx="9601196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B5339-FC98-4166-8AB3-80A50EDB64ED}">
      <dsp:nvSpPr>
        <dsp:cNvPr id="0" name=""/>
        <dsp:cNvSpPr/>
      </dsp:nvSpPr>
      <dsp:spPr>
        <a:xfrm>
          <a:off x="0" y="1437441"/>
          <a:ext cx="9601196" cy="718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Szegény város </a:t>
          </a:r>
          <a:r>
            <a:rPr lang="hu-HU" sz="3400" kern="12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mozaikoknak kedvező</a:t>
          </a:r>
          <a:endParaRPr lang="en-US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437441"/>
        <a:ext cx="9601196" cy="718720"/>
      </dsp:txXfrm>
    </dsp:sp>
    <dsp:sp modelId="{F654FDDB-ABB3-4E14-AA8F-47D3633F0704}">
      <dsp:nvSpPr>
        <dsp:cNvPr id="0" name=""/>
        <dsp:cNvSpPr/>
      </dsp:nvSpPr>
      <dsp:spPr>
        <a:xfrm>
          <a:off x="0" y="2156162"/>
          <a:ext cx="96011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D31A4A-6196-470E-A22C-2EF2B96B741D}">
      <dsp:nvSpPr>
        <dsp:cNvPr id="0" name=""/>
        <dsp:cNvSpPr/>
      </dsp:nvSpPr>
      <dsp:spPr>
        <a:xfrm>
          <a:off x="0" y="2156162"/>
          <a:ext cx="9601196" cy="718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Kora középkor mozaikstílusa</a:t>
          </a:r>
          <a:endParaRPr lang="en-US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56162"/>
        <a:ext cx="9601196" cy="7187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3D7259-1DF1-4D05-B620-BB26167A4FBF}">
      <dsp:nvSpPr>
        <dsp:cNvPr id="0" name=""/>
        <dsp:cNvSpPr/>
      </dsp:nvSpPr>
      <dsp:spPr>
        <a:xfrm>
          <a:off x="720089" y="1761"/>
          <a:ext cx="2550317" cy="1530190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III. Leó pápa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0089" y="1761"/>
        <a:ext cx="2550317" cy="1530190"/>
      </dsp:txXfrm>
    </dsp:sp>
    <dsp:sp modelId="{6208AF3D-B94A-4C5E-A778-D5B700C17238}">
      <dsp:nvSpPr>
        <dsp:cNvPr id="0" name=""/>
        <dsp:cNvSpPr/>
      </dsp:nvSpPr>
      <dsp:spPr>
        <a:xfrm>
          <a:off x="3525439" y="1761"/>
          <a:ext cx="2550317" cy="1530190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Nüsszai</a:t>
          </a: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Szent Gergely, Damaszkuszi Szent János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5439" y="1761"/>
        <a:ext cx="2550317" cy="1530190"/>
      </dsp:txXfrm>
    </dsp:sp>
    <dsp:sp modelId="{9C97F028-364E-48B9-8FFA-AAD6D4DF27F5}">
      <dsp:nvSpPr>
        <dsp:cNvPr id="0" name=""/>
        <dsp:cNvSpPr/>
      </dsp:nvSpPr>
      <dsp:spPr>
        <a:xfrm>
          <a:off x="6330788" y="1761"/>
          <a:ext cx="2550317" cy="1530190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797. </a:t>
          </a:r>
          <a:r>
            <a:rPr lang="hu-HU" sz="25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Eiréné</a:t>
          </a: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császárnő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30788" y="1761"/>
        <a:ext cx="2550317" cy="1530190"/>
      </dsp:txXfrm>
    </dsp:sp>
    <dsp:sp modelId="{11F57591-247B-4995-B75E-CA360DA6E12E}">
      <dsp:nvSpPr>
        <dsp:cNvPr id="0" name=""/>
        <dsp:cNvSpPr/>
      </dsp:nvSpPr>
      <dsp:spPr>
        <a:xfrm>
          <a:off x="720089" y="1786983"/>
          <a:ext cx="2550317" cy="1530190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Utolsó képromboló: </a:t>
          </a:r>
          <a:r>
            <a:rPr lang="hu-HU" sz="25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Theophilosz</a:t>
          </a: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0089" y="1786983"/>
        <a:ext cx="2550317" cy="1530190"/>
      </dsp:txXfrm>
    </dsp:sp>
    <dsp:sp modelId="{5BAB426E-EE5A-4829-AD82-9C4B72A276F6}">
      <dsp:nvSpPr>
        <dsp:cNvPr id="0" name=""/>
        <dsp:cNvSpPr/>
      </dsp:nvSpPr>
      <dsp:spPr>
        <a:xfrm>
          <a:off x="3525439" y="1786983"/>
          <a:ext cx="2550317" cy="1530190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I. </a:t>
          </a:r>
          <a:r>
            <a:rPr lang="hu-HU" sz="25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Baszileiosz</a:t>
          </a: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császár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5439" y="1786983"/>
        <a:ext cx="2550317" cy="1530190"/>
      </dsp:txXfrm>
    </dsp:sp>
    <dsp:sp modelId="{A390811B-390A-4766-B1A7-9358685B85F6}">
      <dsp:nvSpPr>
        <dsp:cNvPr id="0" name=""/>
        <dsp:cNvSpPr/>
      </dsp:nvSpPr>
      <dsp:spPr>
        <a:xfrm>
          <a:off x="6330788" y="1786983"/>
          <a:ext cx="2550317" cy="1530190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869. földrengés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30788" y="1786983"/>
        <a:ext cx="2550317" cy="1530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88719-8363-4130-B80B-4AB014D36A20}" type="datetimeFigureOut">
              <a:rPr lang="hu-HU" smtClean="0"/>
              <a:t>2026. 02. 23.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8E14-D903-4C01-97C5-2B9F0026CA5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3001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68E14-D903-4C01-97C5-2B9F0026CA54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2489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68E14-D903-4C01-97C5-2B9F0026CA5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9849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68E14-D903-4C01-97C5-2B9F0026CA54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305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hyperlink" Target="https://www.britannica.com/place/Olynthus-ancient-city-Greec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ritannica.com/place/Church-of-San-Vitale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mosaicandglass.com/2023/10/out-of-shadows-the-mosaics-of-hagia-sophia/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DCAFDD-65FE-844E-AE1B-C610F7041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2105489"/>
            <a:ext cx="6815669" cy="1515533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Ókeresztény fali mozaikok</a:t>
            </a: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C30EEBF-C3AD-76A9-9863-EC2875297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8165" y="3621022"/>
            <a:ext cx="6815669" cy="1320802"/>
          </a:xfrm>
        </p:spPr>
        <p:txBody>
          <a:bodyPr>
            <a:noAutofit/>
          </a:bodyPr>
          <a:lstStyle/>
          <a:p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Pázmány Péter Katolikus Egyetem</a:t>
            </a:r>
          </a:p>
          <a:p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Bölcsészet- és Társadalomtudományi Kar</a:t>
            </a:r>
          </a:p>
          <a:p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Történelem szak</a:t>
            </a:r>
          </a:p>
          <a:p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Szabó Lili Anna előadása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2747435-2D52-8089-02CC-3FC9A5A41CCB}"/>
              </a:ext>
            </a:extLst>
          </p:cNvPr>
          <p:cNvSpPr txBox="1"/>
          <p:nvPr/>
        </p:nvSpPr>
        <p:spPr>
          <a:xfrm>
            <a:off x="8577842" y="4941824"/>
            <a:ext cx="169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Pilisvörösvár</a:t>
            </a:r>
          </a:p>
          <a:p>
            <a:pPr algn="ctr"/>
            <a:r>
              <a:rPr lang="hu-H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428068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BF6D66-7FF7-FCAE-10A7-FE26705C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Szakirodalomjegyzék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91323BA-8D8A-5A9B-4AF6-0A1970499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820882"/>
            <a:ext cx="9601196" cy="3318936"/>
          </a:xfrm>
        </p:spPr>
        <p:txBody>
          <a:bodyPr>
            <a:normAutofit lnSpcReduction="1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Kádár Zoltán: 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Bizánci művészet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Corvina Kiadó. Budapest, 1987. pp. 32-44., 45-62.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Lassus, Jean: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L'univers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chrétien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byzantin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Ford.: Kádár Zoltán. Corvina Kiadó. Budapest, 1973. pp. 88-104.</a:t>
            </a:r>
          </a:p>
          <a:p>
            <a:r>
              <a:rPr lang="hu-H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Michael </a:t>
            </a:r>
            <a:r>
              <a:rPr lang="hu-H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Avi-Yonah</a:t>
            </a:r>
            <a:r>
              <a:rPr lang="hu-H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hu-H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Mosaics</a:t>
            </a:r>
            <a:r>
              <a:rPr lang="hu-H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Cassel and Company Ltd. London, 1975. pp. 62–88</a:t>
            </a:r>
            <a:r>
              <a:rPr lang="hu-H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(saját fordítás)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Vanyó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László: 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ókeresztény művészet szimbólumai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Jel Kiadó. Budapest, 2010. pp. 165-182., 210-225.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8964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5B941BC-A288-9517-3F44-9A313312D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hu-HU" sz="310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 nevezünk „mozaiknak”?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866D3624-3DE8-C7E2-8E8F-23FDF0E30A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826985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2681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D0A5C0-4C9D-4F99-A8EF-6030E35A9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6F48D3-118C-4E79-8ED5-B14E1D3BE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2" y="469900"/>
            <a:ext cx="11239500" cy="5918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C0F613-8D3F-49B7-BFD1-E653C4648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37F0BD6-F883-9761-9E17-D7F9E8014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Padlómozaik-fali mozaik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B15E2D-899C-425F-83AA-39888B6DC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042" y="2400639"/>
            <a:ext cx="92738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DCADEE-404C-FF1C-7AD8-0C3F1E68B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Elhelyezés és nézőpont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vízszintes                                             függőleges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Funkció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dekoratív                                              reprezentatív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Anyaghasználat és stílus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kő; naturalista ábrázolás            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üvegtesserae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monumentalizmus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F074D0E0-D50D-DE72-DF47-43CB176A309B}"/>
              </a:ext>
            </a:extLst>
          </p:cNvPr>
          <p:cNvCxnSpPr/>
          <p:nvPr/>
        </p:nvCxnSpPr>
        <p:spPr>
          <a:xfrm>
            <a:off x="1483042" y="3557016"/>
            <a:ext cx="91605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31B93E7F-F9B0-0DD5-D2DA-96DA29890A59}"/>
              </a:ext>
            </a:extLst>
          </p:cNvPr>
          <p:cNvCxnSpPr/>
          <p:nvPr/>
        </p:nvCxnSpPr>
        <p:spPr>
          <a:xfrm>
            <a:off x="1483042" y="4645152"/>
            <a:ext cx="91605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59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DC1875E5-3E3D-49D0-A84D-62C1DE8DE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B5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72E3803C-85E6-4CB3-8361-219B2398D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8C755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5B83D8A-8CAC-1E69-DF6F-6E906F188975}"/>
              </a:ext>
            </a:extLst>
          </p:cNvPr>
          <p:cNvSpPr txBox="1"/>
          <p:nvPr/>
        </p:nvSpPr>
        <p:spPr>
          <a:xfrm>
            <a:off x="219456" y="6547104"/>
            <a:ext cx="5010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 forrása:</a:t>
            </a:r>
            <a:r>
              <a:rPr lang="hu-H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https://www.britannica.com/place/Olynthus-ancient-city-Greece</a:t>
            </a:r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F124C4F-15BB-85E3-8722-CA46B59D79DB}"/>
              </a:ext>
            </a:extLst>
          </p:cNvPr>
          <p:cNvSpPr txBox="1"/>
          <p:nvPr/>
        </p:nvSpPr>
        <p:spPr>
          <a:xfrm>
            <a:off x="2625852" y="0"/>
            <a:ext cx="781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Padlómozaik egy </a:t>
            </a:r>
            <a:r>
              <a:rPr lang="hu-H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olüntoszi</a:t>
            </a:r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házban, Görögországban (Kr.e. 5-4. század)</a:t>
            </a:r>
          </a:p>
        </p:txBody>
      </p:sp>
      <p:pic>
        <p:nvPicPr>
          <p:cNvPr id="7" name="Kép 6" descr="A képen minta, Motívum, rajz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6A0152C-9261-FBCF-4D18-D8DD8609E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1083" y="369332"/>
            <a:ext cx="5010911" cy="613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80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74D266-14E8-346A-2923-5C104DA14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Ókeresztény mozaikok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60BE9282-4AF8-4AEE-0BF6-35F6B22E56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224726"/>
              </p:ext>
            </p:extLst>
          </p:nvPr>
        </p:nvGraphicFramePr>
        <p:xfrm>
          <a:off x="1295401" y="2556932"/>
          <a:ext cx="9601196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9593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B348DE-10E4-B72C-EAC4-50D37BD04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Ravenna mozaikjai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EC0102E4-79C0-75B8-1E9F-D7E274CB43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0973679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1982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festmény, ruházat, Emberi arc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6C966B3-91E4-EFD5-AA56-F562EA632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58" r="1610" b="1"/>
          <a:stretch>
            <a:fillRect/>
          </a:stretch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7" name="Kép 6" descr="A képen művészet, Szimmetria, Szent helyek, épül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EC211F4-6F20-FB5C-8B66-69AE224A88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26" b="-5"/>
          <a:stretch>
            <a:fillRect/>
          </a:stretch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3" name="Kép 2" descr="A képen festmény, művészet, mozaik, Emberi arc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8C3EEB4-5DF4-D430-E6D5-93405E7A67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358" r="1" b="26478"/>
          <a:stretch>
            <a:fillRect/>
          </a:stretch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E1E111E7-F640-E7D1-6706-7A94A23F1796}"/>
              </a:ext>
            </a:extLst>
          </p:cNvPr>
          <p:cNvSpPr txBox="1"/>
          <p:nvPr/>
        </p:nvSpPr>
        <p:spPr>
          <a:xfrm>
            <a:off x="3724275" y="-43161"/>
            <a:ext cx="6013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ravennai </a:t>
            </a:r>
            <a:r>
              <a:rPr lang="hu-H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 </a:t>
            </a:r>
            <a:r>
              <a:rPr lang="hu-H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Vitale</a:t>
            </a:r>
            <a:r>
              <a:rPr lang="hu-H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templom 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EC2F64FE-4389-DB31-6D17-7A73AE2A3220}"/>
              </a:ext>
            </a:extLst>
          </p:cNvPr>
          <p:cNvSpPr txBox="1"/>
          <p:nvPr/>
        </p:nvSpPr>
        <p:spPr>
          <a:xfrm>
            <a:off x="348075" y="6421101"/>
            <a:ext cx="4400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Képek forrása: </a:t>
            </a:r>
            <a:r>
              <a:rPr lang="hu-H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https://www.britannica.com/place/Church-of-San-Vitale</a:t>
            </a:r>
            <a:endParaRPr lang="hu-H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079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729A2B-7DD9-36FF-B42F-336122B0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Bizánc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monumentalizmusa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F265F56-6F51-AC98-6F97-6A10BAC29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Római hagyományok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szimbolikus formanyelv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Térbeli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áthelyeződés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 padlótól a kupoláig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Aranyozott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tesserae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és </a:t>
            </a:r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smalti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üveg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Fénytechnika</a:t>
            </a: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Frontalitás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Színek szimbolikája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537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49">
            <a:extLst>
              <a:ext uri="{FF2B5EF4-FFF2-40B4-BE49-F238E27FC236}">
                <a16:creationId xmlns:a16="http://schemas.microsoft.com/office/drawing/2014/main" id="{B63E10B8-7A5C-4E1D-BE92-AAA068608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5804"/>
            <a:ext cx="2686328" cy="3510776"/>
          </a:xfrm>
          <a:prstGeom prst="rect">
            <a:avLst/>
          </a:prstGeom>
          <a:solidFill>
            <a:srgbClr val="FFFFFF"/>
          </a:solidFill>
          <a:ln w="63500">
            <a:solidFill>
              <a:srgbClr val="888857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Kép 36" descr="A képen művészet, templom, Szent helyek, Prófét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E5A2BF4-6AAB-1755-069F-ED8E47913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31" y="414779"/>
            <a:ext cx="2911895" cy="3579709"/>
          </a:xfrm>
          <a:prstGeom prst="rect">
            <a:avLst/>
          </a:prstGeom>
        </p:spPr>
      </p:pic>
      <p:sp>
        <p:nvSpPr>
          <p:cNvPr id="63" name="Rectangle 51">
            <a:extLst>
              <a:ext uri="{FF2B5EF4-FFF2-40B4-BE49-F238E27FC236}">
                <a16:creationId xmlns:a16="http://schemas.microsoft.com/office/drawing/2014/main" id="{25C29AA3-A1AC-448F-A505-87CEAA1D9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7949" y="485804"/>
            <a:ext cx="2686328" cy="3510776"/>
          </a:xfrm>
          <a:prstGeom prst="rect">
            <a:avLst/>
          </a:prstGeom>
          <a:solidFill>
            <a:srgbClr val="FFFFFF"/>
          </a:solidFill>
          <a:ln w="63500">
            <a:solidFill>
              <a:srgbClr val="888857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Kép 40" descr="A képen szöveg, festmény, művészet, mozai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22E4125-239A-9ED2-9FB0-FEB1AE8EA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6748" y="414779"/>
            <a:ext cx="2749773" cy="3579708"/>
          </a:xfrm>
          <a:prstGeom prst="rect">
            <a:avLst/>
          </a:prstGeom>
        </p:spPr>
      </p:pic>
      <p:sp>
        <p:nvSpPr>
          <p:cNvPr id="64" name="Rectangle 53">
            <a:extLst>
              <a:ext uri="{FF2B5EF4-FFF2-40B4-BE49-F238E27FC236}">
                <a16:creationId xmlns:a16="http://schemas.microsoft.com/office/drawing/2014/main" id="{E1C32068-6A8E-44A5-BE2D-65E7EC2D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3" y="4157449"/>
            <a:ext cx="2686328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Kép 25" descr="A képen művészet, épület, Szent helyek, Bizánci épít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DAFBAB5-C6CD-1034-3C53-43A6F2D0A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930" y="3994487"/>
            <a:ext cx="2895773" cy="2444196"/>
          </a:xfrm>
          <a:prstGeom prst="rect">
            <a:avLst/>
          </a:prstGeom>
        </p:spPr>
      </p:pic>
      <p:sp>
        <p:nvSpPr>
          <p:cNvPr id="65" name="Rectangle 55">
            <a:extLst>
              <a:ext uri="{FF2B5EF4-FFF2-40B4-BE49-F238E27FC236}">
                <a16:creationId xmlns:a16="http://schemas.microsoft.com/office/drawing/2014/main" id="{83940A33-AE5F-4FC1-AFFF-1BC5DD32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1827" y="4157449"/>
            <a:ext cx="2686328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Kép 28" descr="A képen Emberi arc, művészet, mozaik, rajz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4E35929-B0C3-48A3-12D4-CD9F747A5B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748" y="3994487"/>
            <a:ext cx="2779251" cy="2446287"/>
          </a:xfrm>
          <a:prstGeom prst="rect">
            <a:avLst/>
          </a:prstGeom>
        </p:spPr>
      </p:pic>
      <p:sp>
        <p:nvSpPr>
          <p:cNvPr id="66" name="Rectangle 57">
            <a:extLst>
              <a:ext uri="{FF2B5EF4-FFF2-40B4-BE49-F238E27FC236}">
                <a16:creationId xmlns:a16="http://schemas.microsoft.com/office/drawing/2014/main" id="{9310DD53-17D0-4A12-A0E2-72F33348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6188" y="485805"/>
            <a:ext cx="5511179" cy="5888484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Kép 32" descr="A képen ruházat, szöveg, művészet, festm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C44A142-E341-6BAE-9D0E-B7ED215C80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0400" y="414779"/>
            <a:ext cx="5721669" cy="6023904"/>
          </a:xfrm>
          <a:prstGeom prst="rect">
            <a:avLst/>
          </a:prstGeom>
        </p:spPr>
      </p:pic>
      <p:sp>
        <p:nvSpPr>
          <p:cNvPr id="42" name="Szövegdoboz 41">
            <a:extLst>
              <a:ext uri="{FF2B5EF4-FFF2-40B4-BE49-F238E27FC236}">
                <a16:creationId xmlns:a16="http://schemas.microsoft.com/office/drawing/2014/main" id="{C1F9FB42-0FF6-CCE8-8AB0-876802B4E96A}"/>
              </a:ext>
            </a:extLst>
          </p:cNvPr>
          <p:cNvSpPr txBox="1"/>
          <p:nvPr/>
        </p:nvSpPr>
        <p:spPr>
          <a:xfrm>
            <a:off x="374331" y="6440775"/>
            <a:ext cx="572166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Képek forrása: </a:t>
            </a:r>
            <a:r>
              <a:rPr lang="hu-HU" sz="1100" dirty="0">
                <a:hlinkClick r:id="rId8"/>
              </a:rPr>
              <a:t>https://mosaicandglass.com/2023/10/out-of-shadows-the-mosaics-of-hagia-sophia/</a:t>
            </a:r>
            <a:endParaRPr lang="hu-HU" sz="1100" dirty="0"/>
          </a:p>
          <a:p>
            <a:endParaRPr lang="hu-HU" dirty="0"/>
          </a:p>
        </p:txBody>
      </p:sp>
      <p:sp>
        <p:nvSpPr>
          <p:cNvPr id="43" name="Szövegdoboz 42">
            <a:extLst>
              <a:ext uri="{FF2B5EF4-FFF2-40B4-BE49-F238E27FC236}">
                <a16:creationId xmlns:a16="http://schemas.microsoft.com/office/drawing/2014/main" id="{13C46F92-78E7-104C-6594-BAE54972220C}"/>
              </a:ext>
            </a:extLst>
          </p:cNvPr>
          <p:cNvSpPr txBox="1"/>
          <p:nvPr/>
        </p:nvSpPr>
        <p:spPr>
          <a:xfrm>
            <a:off x="3235165" y="-103903"/>
            <a:ext cx="7692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konstantinápolyi </a:t>
            </a:r>
            <a:r>
              <a:rPr lang="hu-H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Hagia </a:t>
            </a:r>
            <a:r>
              <a:rPr lang="hu-H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Sophia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templom</a:t>
            </a:r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7D73C3ED-A406-23C7-A232-E4406E234477}"/>
              </a:ext>
            </a:extLst>
          </p:cNvPr>
          <p:cNvSpPr txBox="1"/>
          <p:nvPr/>
        </p:nvSpPr>
        <p:spPr>
          <a:xfrm>
            <a:off x="455153" y="379997"/>
            <a:ext cx="86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FD0C815C-76A8-4EEC-D9CF-393A231309BC}"/>
              </a:ext>
            </a:extLst>
          </p:cNvPr>
          <p:cNvSpPr txBox="1"/>
          <p:nvPr/>
        </p:nvSpPr>
        <p:spPr>
          <a:xfrm>
            <a:off x="3396527" y="379997"/>
            <a:ext cx="566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</a:rPr>
              <a:t>2. </a:t>
            </a:r>
          </a:p>
        </p:txBody>
      </p:sp>
      <p:sp>
        <p:nvSpPr>
          <p:cNvPr id="47" name="Szövegdoboz 46">
            <a:extLst>
              <a:ext uri="{FF2B5EF4-FFF2-40B4-BE49-F238E27FC236}">
                <a16:creationId xmlns:a16="http://schemas.microsoft.com/office/drawing/2014/main" id="{2CDB69A6-9023-F335-BB66-274DE7FDA41A}"/>
              </a:ext>
            </a:extLst>
          </p:cNvPr>
          <p:cNvSpPr txBox="1"/>
          <p:nvPr/>
        </p:nvSpPr>
        <p:spPr>
          <a:xfrm>
            <a:off x="6125481" y="1847088"/>
            <a:ext cx="859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48" name="Szövegdoboz 47">
            <a:extLst>
              <a:ext uri="{FF2B5EF4-FFF2-40B4-BE49-F238E27FC236}">
                <a16:creationId xmlns:a16="http://schemas.microsoft.com/office/drawing/2014/main" id="{33B7B1BA-4734-E5F8-4F6D-D54DFB4D96F1}"/>
              </a:ext>
            </a:extLst>
          </p:cNvPr>
          <p:cNvSpPr txBox="1"/>
          <p:nvPr/>
        </p:nvSpPr>
        <p:spPr>
          <a:xfrm>
            <a:off x="451927" y="5947660"/>
            <a:ext cx="96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49" name="Szövegdoboz 48">
            <a:extLst>
              <a:ext uri="{FF2B5EF4-FFF2-40B4-BE49-F238E27FC236}">
                <a16:creationId xmlns:a16="http://schemas.microsoft.com/office/drawing/2014/main" id="{41906643-3273-74DD-A76B-1E1824BBEC6C}"/>
              </a:ext>
            </a:extLst>
          </p:cNvPr>
          <p:cNvSpPr txBox="1"/>
          <p:nvPr/>
        </p:nvSpPr>
        <p:spPr>
          <a:xfrm>
            <a:off x="5493183" y="5884312"/>
            <a:ext cx="694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2205869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AC114D-E120-5C08-EC48-89E61EB5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Bizánc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monumentalizmusa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II. -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Ikonoklasztázia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24D8F797-5123-514D-B152-5AF3B32BEC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6327245"/>
              </p:ext>
            </p:extLst>
          </p:nvPr>
        </p:nvGraphicFramePr>
        <p:xfrm>
          <a:off x="1295401" y="2556932"/>
          <a:ext cx="9601196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5069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1521</TotalTime>
  <Words>337</Words>
  <Application>Microsoft Office PowerPoint</Application>
  <PresentationFormat>Szélesvásznú</PresentationFormat>
  <Paragraphs>63</Paragraphs>
  <Slides>11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Aptos</vt:lpstr>
      <vt:lpstr>Arial</vt:lpstr>
      <vt:lpstr>Garamond</vt:lpstr>
      <vt:lpstr>Times New Roman</vt:lpstr>
      <vt:lpstr>Organikus</vt:lpstr>
      <vt:lpstr>Ókeresztény fali mozaikok </vt:lpstr>
      <vt:lpstr>Szakirodalomjegyzék</vt:lpstr>
      <vt:lpstr>Mit nevezünk „mozaiknak”?</vt:lpstr>
      <vt:lpstr>Padlómozaik-fali mozaik</vt:lpstr>
      <vt:lpstr>PowerPoint-bemutató</vt:lpstr>
      <vt:lpstr>Ókeresztény mozaikok</vt:lpstr>
      <vt:lpstr>Ravenna mozaikjai</vt:lpstr>
      <vt:lpstr>PowerPoint-bemutató</vt:lpstr>
      <vt:lpstr>Bizánc monumentalizmusa I.</vt:lpstr>
      <vt:lpstr>PowerPoint-bemutató</vt:lpstr>
      <vt:lpstr>Bizánc monumentalizmusa II. - Ikonoklasztázia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Virág Szabó</dc:creator>
  <cp:lastModifiedBy>Virág Szabó</cp:lastModifiedBy>
  <cp:revision>16</cp:revision>
  <dcterms:created xsi:type="dcterms:W3CDTF">2026-02-18T11:45:00Z</dcterms:created>
  <dcterms:modified xsi:type="dcterms:W3CDTF">2026-02-23T17:16:19Z</dcterms:modified>
</cp:coreProperties>
</file>