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61" r:id="rId12"/>
    <p:sldId id="273" r:id="rId13"/>
    <p:sldId id="265" r:id="rId14"/>
    <p:sldId id="274" r:id="rId15"/>
    <p:sldId id="275" r:id="rId16"/>
    <p:sldId id="276" r:id="rId17"/>
    <p:sldId id="277" r:id="rId18"/>
    <p:sldId id="279" r:id="rId19"/>
    <p:sldId id="280" r:id="rId20"/>
    <p:sldId id="281" r:id="rId21"/>
    <p:sldId id="282" r:id="rId22"/>
    <p:sldId id="263" r:id="rId23"/>
    <p:sldId id="264" r:id="rId24"/>
    <p:sldId id="278" r:id="rId25"/>
    <p:sldId id="262" r:id="rId2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FF00"/>
    <a:srgbClr val="00FF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2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tván Váron" userId="31c412647f71f832" providerId="LiveId" clId="{CD704509-C6BF-450E-A72E-2D0D55A389E3}"/>
    <pc:docChg chg="modSld">
      <pc:chgData name="István Váron" userId="31c412647f71f832" providerId="LiveId" clId="{CD704509-C6BF-450E-A72E-2D0D55A389E3}" dt="2025-05-09T12:06:24.489" v="4" actId="20577"/>
      <pc:docMkLst>
        <pc:docMk/>
      </pc:docMkLst>
      <pc:sldChg chg="modSp mod">
        <pc:chgData name="István Váron" userId="31c412647f71f832" providerId="LiveId" clId="{CD704509-C6BF-450E-A72E-2D0D55A389E3}" dt="2025-05-09T12:06:24.489" v="4" actId="20577"/>
        <pc:sldMkLst>
          <pc:docMk/>
          <pc:sldMk cId="3161565404" sldId="270"/>
        </pc:sldMkLst>
        <pc:spChg chg="mod">
          <ac:chgData name="István Váron" userId="31c412647f71f832" providerId="LiveId" clId="{CD704509-C6BF-450E-A72E-2D0D55A389E3}" dt="2025-05-09T12:06:24.489" v="4" actId="20577"/>
          <ac:spMkLst>
            <pc:docMk/>
            <pc:sldMk cId="3161565404" sldId="270"/>
            <ac:spMk id="6" creationId="{E64CAEF6-E973-79A1-B3FA-0A3C96BB3300}"/>
          </ac:spMkLst>
        </pc:spChg>
      </pc:sldChg>
    </pc:docChg>
  </pc:docChgLst>
  <pc:docChgLst>
    <pc:chgData name="István Váron" userId="31c412647f71f832" providerId="LiveId" clId="{0F659195-FF91-45C8-BA12-69A8486C4068}"/>
    <pc:docChg chg="undo custSel addSld delSld modSld sldOrd">
      <pc:chgData name="István Váron" userId="31c412647f71f832" providerId="LiveId" clId="{0F659195-FF91-45C8-BA12-69A8486C4068}" dt="2025-05-04T18:11:08.401" v="5053" actId="255"/>
      <pc:docMkLst>
        <pc:docMk/>
      </pc:docMkLst>
      <pc:sldChg chg="modSp mod">
        <pc:chgData name="István Váron" userId="31c412647f71f832" providerId="LiveId" clId="{0F659195-FF91-45C8-BA12-69A8486C4068}" dt="2025-05-04T18:04:52.775" v="4997" actId="20577"/>
        <pc:sldMkLst>
          <pc:docMk/>
          <pc:sldMk cId="2776639875" sldId="256"/>
        </pc:sldMkLst>
        <pc:spChg chg="mod">
          <ac:chgData name="István Váron" userId="31c412647f71f832" providerId="LiveId" clId="{0F659195-FF91-45C8-BA12-69A8486C4068}" dt="2025-05-04T18:04:52.775" v="4997" actId="20577"/>
          <ac:spMkLst>
            <pc:docMk/>
            <pc:sldMk cId="2776639875" sldId="256"/>
            <ac:spMk id="2" creationId="{C3868AE6-7B70-A50B-EDF6-DBF760200FC4}"/>
          </ac:spMkLst>
        </pc:spChg>
      </pc:sldChg>
      <pc:sldChg chg="addSp delSp modSp mod">
        <pc:chgData name="István Váron" userId="31c412647f71f832" providerId="LiveId" clId="{0F659195-FF91-45C8-BA12-69A8486C4068}" dt="2025-05-01T14:42:27.466" v="373" actId="207"/>
        <pc:sldMkLst>
          <pc:docMk/>
          <pc:sldMk cId="4207502190" sldId="258"/>
        </pc:sldMkLst>
        <pc:spChg chg="mod">
          <ac:chgData name="István Váron" userId="31c412647f71f832" providerId="LiveId" clId="{0F659195-FF91-45C8-BA12-69A8486C4068}" dt="2025-05-01T14:42:27.466" v="373" actId="207"/>
          <ac:spMkLst>
            <pc:docMk/>
            <pc:sldMk cId="4207502190" sldId="258"/>
            <ac:spMk id="5" creationId="{F7EEC7A0-C7DF-D2DA-688B-7F6F66955623}"/>
          </ac:spMkLst>
        </pc:spChg>
        <pc:spChg chg="mod">
          <ac:chgData name="István Váron" userId="31c412647f71f832" providerId="LiveId" clId="{0F659195-FF91-45C8-BA12-69A8486C4068}" dt="2025-05-01T12:18:18.390" v="57" actId="13926"/>
          <ac:spMkLst>
            <pc:docMk/>
            <pc:sldMk cId="4207502190" sldId="258"/>
            <ac:spMk id="6" creationId="{D08CCBB3-BA41-3EE8-4AA5-3683D216928B}"/>
          </ac:spMkLst>
        </pc:spChg>
        <pc:spChg chg="add del">
          <ac:chgData name="István Váron" userId="31c412647f71f832" providerId="LiveId" clId="{0F659195-FF91-45C8-BA12-69A8486C4068}" dt="2025-05-01T14:32:29.438" v="132" actId="478"/>
          <ac:spMkLst>
            <pc:docMk/>
            <pc:sldMk cId="4207502190" sldId="258"/>
            <ac:spMk id="7" creationId="{972153D9-29C8-13E8-9E77-72797D9614DA}"/>
          </ac:spMkLst>
        </pc:spChg>
        <pc:spChg chg="add del">
          <ac:chgData name="István Váron" userId="31c412647f71f832" providerId="LiveId" clId="{0F659195-FF91-45C8-BA12-69A8486C4068}" dt="2025-05-01T14:32:28.524" v="130" actId="478"/>
          <ac:spMkLst>
            <pc:docMk/>
            <pc:sldMk cId="4207502190" sldId="258"/>
            <ac:spMk id="8" creationId="{A4DEF841-401D-6140-9C05-B4CFABCF8DBD}"/>
          </ac:spMkLst>
        </pc:spChg>
        <pc:picChg chg="mod">
          <ac:chgData name="István Váron" userId="31c412647f71f832" providerId="LiveId" clId="{0F659195-FF91-45C8-BA12-69A8486C4068}" dt="2025-05-01T12:14:07.336" v="52" actId="1076"/>
          <ac:picMkLst>
            <pc:docMk/>
            <pc:sldMk cId="4207502190" sldId="258"/>
            <ac:picMk id="1028" creationId="{C8536360-7BE9-FF8A-9E95-9167905FD74D}"/>
          </ac:picMkLst>
        </pc:picChg>
        <pc:picChg chg="add del">
          <ac:chgData name="István Váron" userId="31c412647f71f832" providerId="LiveId" clId="{0F659195-FF91-45C8-BA12-69A8486C4068}" dt="2025-05-01T14:32:29.974" v="133" actId="478"/>
          <ac:picMkLst>
            <pc:docMk/>
            <pc:sldMk cId="4207502190" sldId="258"/>
            <ac:picMk id="2052" creationId="{4FED506F-49F4-C4C7-99AC-0C9EF6C3C0A9}"/>
          </ac:picMkLst>
        </pc:picChg>
        <pc:picChg chg="add del">
          <ac:chgData name="István Váron" userId="31c412647f71f832" providerId="LiveId" clId="{0F659195-FF91-45C8-BA12-69A8486C4068}" dt="2025-05-01T14:32:28.767" v="131" actId="478"/>
          <ac:picMkLst>
            <pc:docMk/>
            <pc:sldMk cId="4207502190" sldId="258"/>
            <ac:picMk id="2054" creationId="{9FF52B7D-890B-EB3B-9A4F-99AB90A21950}"/>
          </ac:picMkLst>
        </pc:picChg>
      </pc:sldChg>
      <pc:sldChg chg="del">
        <pc:chgData name="István Váron" userId="31c412647f71f832" providerId="LiveId" clId="{0F659195-FF91-45C8-BA12-69A8486C4068}" dt="2025-05-04T18:10:06.299" v="5044" actId="2696"/>
        <pc:sldMkLst>
          <pc:docMk/>
          <pc:sldMk cId="1493184113" sldId="259"/>
        </pc:sldMkLst>
      </pc:sldChg>
      <pc:sldChg chg="modSp mod ord">
        <pc:chgData name="István Váron" userId="31c412647f71f832" providerId="LiveId" clId="{0F659195-FF91-45C8-BA12-69A8486C4068}" dt="2025-05-02T12:40:07.593" v="3990" actId="20577"/>
        <pc:sldMkLst>
          <pc:docMk/>
          <pc:sldMk cId="1847063640" sldId="260"/>
        </pc:sldMkLst>
        <pc:spChg chg="mod">
          <ac:chgData name="István Váron" userId="31c412647f71f832" providerId="LiveId" clId="{0F659195-FF91-45C8-BA12-69A8486C4068}" dt="2025-05-02T12:40:07.593" v="3990" actId="20577"/>
          <ac:spMkLst>
            <pc:docMk/>
            <pc:sldMk cId="1847063640" sldId="260"/>
            <ac:spMk id="3" creationId="{68EF3BF5-CD9A-C624-3462-E5E63673B8E2}"/>
          </ac:spMkLst>
        </pc:spChg>
      </pc:sldChg>
      <pc:sldChg chg="addSp modSp mod ord">
        <pc:chgData name="István Váron" userId="31c412647f71f832" providerId="LiveId" clId="{0F659195-FF91-45C8-BA12-69A8486C4068}" dt="2025-05-04T17:05:05.270" v="4040" actId="20577"/>
        <pc:sldMkLst>
          <pc:docMk/>
          <pc:sldMk cId="1039945582" sldId="261"/>
        </pc:sldMkLst>
        <pc:spChg chg="add mod">
          <ac:chgData name="István Váron" userId="31c412647f71f832" providerId="LiveId" clId="{0F659195-FF91-45C8-BA12-69A8486C4068}" dt="2025-05-02T12:23:30.975" v="3462" actId="14100"/>
          <ac:spMkLst>
            <pc:docMk/>
            <pc:sldMk cId="1039945582" sldId="261"/>
            <ac:spMk id="3" creationId="{5E87F447-C9FF-B27B-D10E-BE20825AF991}"/>
          </ac:spMkLst>
        </pc:spChg>
        <pc:spChg chg="add mod">
          <ac:chgData name="István Váron" userId="31c412647f71f832" providerId="LiveId" clId="{0F659195-FF91-45C8-BA12-69A8486C4068}" dt="2025-05-04T17:05:05.270" v="4040" actId="20577"/>
          <ac:spMkLst>
            <pc:docMk/>
            <pc:sldMk cId="1039945582" sldId="261"/>
            <ac:spMk id="4" creationId="{CC4ABF07-7F70-03F0-1FE9-3BCDDEE9312E}"/>
          </ac:spMkLst>
        </pc:spChg>
        <pc:spChg chg="add mod">
          <ac:chgData name="István Váron" userId="31c412647f71f832" providerId="LiveId" clId="{0F659195-FF91-45C8-BA12-69A8486C4068}" dt="2025-05-04T17:05:01.796" v="4038" actId="20577"/>
          <ac:spMkLst>
            <pc:docMk/>
            <pc:sldMk cId="1039945582" sldId="261"/>
            <ac:spMk id="5" creationId="{381857AE-4F27-FB1A-51CF-6E33A712F6AF}"/>
          </ac:spMkLst>
        </pc:spChg>
        <pc:picChg chg="add mod">
          <ac:chgData name="István Váron" userId="31c412647f71f832" providerId="LiveId" clId="{0F659195-FF91-45C8-BA12-69A8486C4068}" dt="2025-05-02T12:22:48.937" v="3423" actId="1076"/>
          <ac:picMkLst>
            <pc:docMk/>
            <pc:sldMk cId="1039945582" sldId="261"/>
            <ac:picMk id="2" creationId="{9DDB06CC-D7F2-8396-50D3-D9BC2337BFA5}"/>
          </ac:picMkLst>
        </pc:picChg>
        <pc:picChg chg="add mod">
          <ac:chgData name="István Váron" userId="31c412647f71f832" providerId="LiveId" clId="{0F659195-FF91-45C8-BA12-69A8486C4068}" dt="2025-05-02T12:07:28.866" v="3348" actId="1076"/>
          <ac:picMkLst>
            <pc:docMk/>
            <pc:sldMk cId="1039945582" sldId="261"/>
            <ac:picMk id="1026" creationId="{514226B9-84C8-9107-303C-90F993081880}"/>
          </ac:picMkLst>
        </pc:picChg>
      </pc:sldChg>
      <pc:sldChg chg="modSp mod">
        <pc:chgData name="István Váron" userId="31c412647f71f832" providerId="LiveId" clId="{0F659195-FF91-45C8-BA12-69A8486C4068}" dt="2025-05-04T18:10:01.811" v="5043" actId="115"/>
        <pc:sldMkLst>
          <pc:docMk/>
          <pc:sldMk cId="2814850439" sldId="263"/>
        </pc:sldMkLst>
        <pc:spChg chg="mod">
          <ac:chgData name="István Váron" userId="31c412647f71f832" providerId="LiveId" clId="{0F659195-FF91-45C8-BA12-69A8486C4068}" dt="2025-05-04T18:10:01.811" v="5043" actId="115"/>
          <ac:spMkLst>
            <pc:docMk/>
            <pc:sldMk cId="2814850439" sldId="263"/>
            <ac:spMk id="3" creationId="{CDCE512E-BC60-B5E0-0C23-098B4E6D9DEB}"/>
          </ac:spMkLst>
        </pc:spChg>
      </pc:sldChg>
      <pc:sldChg chg="modSp mod">
        <pc:chgData name="István Váron" userId="31c412647f71f832" providerId="LiveId" clId="{0F659195-FF91-45C8-BA12-69A8486C4068}" dt="2025-05-04T18:10:40.162" v="5050" actId="20577"/>
        <pc:sldMkLst>
          <pc:docMk/>
          <pc:sldMk cId="3293441126" sldId="264"/>
        </pc:sldMkLst>
        <pc:spChg chg="mod">
          <ac:chgData name="István Váron" userId="31c412647f71f832" providerId="LiveId" clId="{0F659195-FF91-45C8-BA12-69A8486C4068}" dt="2025-05-04T18:10:40.162" v="5050" actId="20577"/>
          <ac:spMkLst>
            <pc:docMk/>
            <pc:sldMk cId="3293441126" sldId="264"/>
            <ac:spMk id="3" creationId="{3911D4B5-1191-A505-1A96-F4E687A9713E}"/>
          </ac:spMkLst>
        </pc:spChg>
      </pc:sldChg>
      <pc:sldChg chg="addSp delSp modSp add mod">
        <pc:chgData name="István Váron" userId="31c412647f71f832" providerId="LiveId" clId="{0F659195-FF91-45C8-BA12-69A8486C4068}" dt="2025-05-04T17:05:11.334" v="4042" actId="6549"/>
        <pc:sldMkLst>
          <pc:docMk/>
          <pc:sldMk cId="2667918746" sldId="265"/>
        </pc:sldMkLst>
        <pc:spChg chg="add mod">
          <ac:chgData name="István Váron" userId="31c412647f71f832" providerId="LiveId" clId="{0F659195-FF91-45C8-BA12-69A8486C4068}" dt="2025-05-02T12:24:02.784" v="3478" actId="207"/>
          <ac:spMkLst>
            <pc:docMk/>
            <pc:sldMk cId="2667918746" sldId="265"/>
            <ac:spMk id="2" creationId="{B5EBBCD3-25CF-4CEA-94D7-8BCDD42BF1BB}"/>
          </ac:spMkLst>
        </pc:spChg>
        <pc:spChg chg="add mod">
          <ac:chgData name="István Váron" userId="31c412647f71f832" providerId="LiveId" clId="{0F659195-FF91-45C8-BA12-69A8486C4068}" dt="2025-05-04T17:05:11.334" v="4042" actId="6549"/>
          <ac:spMkLst>
            <pc:docMk/>
            <pc:sldMk cId="2667918746" sldId="265"/>
            <ac:spMk id="3" creationId="{C0129B64-3072-6760-7AAB-E3A50AC2D6F6}"/>
          </ac:spMkLst>
        </pc:spChg>
        <pc:picChg chg="add">
          <ac:chgData name="István Váron" userId="31c412647f71f832" providerId="LiveId" clId="{0F659195-FF91-45C8-BA12-69A8486C4068}" dt="2025-05-02T12:14:20.360" v="3398"/>
          <ac:picMkLst>
            <pc:docMk/>
            <pc:sldMk cId="2667918746" sldId="265"/>
            <ac:picMk id="2052" creationId="{BC023040-8D28-9503-6164-831589A2D7F9}"/>
          </ac:picMkLst>
        </pc:picChg>
      </pc:sldChg>
      <pc:sldChg chg="delSp modSp add mod">
        <pc:chgData name="István Váron" userId="31c412647f71f832" providerId="LiveId" clId="{0F659195-FF91-45C8-BA12-69A8486C4068}" dt="2025-05-01T15:09:42.963" v="636" actId="20577"/>
        <pc:sldMkLst>
          <pc:docMk/>
          <pc:sldMk cId="3511732265" sldId="266"/>
        </pc:sldMkLst>
        <pc:spChg chg="mod">
          <ac:chgData name="István Váron" userId="31c412647f71f832" providerId="LiveId" clId="{0F659195-FF91-45C8-BA12-69A8486C4068}" dt="2025-05-01T14:42:33.421" v="374" actId="207"/>
          <ac:spMkLst>
            <pc:docMk/>
            <pc:sldMk cId="3511732265" sldId="266"/>
            <ac:spMk id="5" creationId="{8D741492-8B57-0B63-CC47-28FA158FDFB5}"/>
          </ac:spMkLst>
        </pc:spChg>
        <pc:spChg chg="mod">
          <ac:chgData name="István Váron" userId="31c412647f71f832" providerId="LiveId" clId="{0F659195-FF91-45C8-BA12-69A8486C4068}" dt="2025-05-01T15:09:42.963" v="636" actId="20577"/>
          <ac:spMkLst>
            <pc:docMk/>
            <pc:sldMk cId="3511732265" sldId="266"/>
            <ac:spMk id="6" creationId="{D50AB3F9-E4AC-DA02-9A82-26CAA12D1475}"/>
          </ac:spMkLst>
        </pc:spChg>
      </pc:sldChg>
      <pc:sldChg chg="modSp add mod">
        <pc:chgData name="István Váron" userId="31c412647f71f832" providerId="LiveId" clId="{0F659195-FF91-45C8-BA12-69A8486C4068}" dt="2025-05-01T15:23:22.501" v="774" actId="20577"/>
        <pc:sldMkLst>
          <pc:docMk/>
          <pc:sldMk cId="253554019" sldId="267"/>
        </pc:sldMkLst>
        <pc:spChg chg="mod">
          <ac:chgData name="István Váron" userId="31c412647f71f832" providerId="LiveId" clId="{0F659195-FF91-45C8-BA12-69A8486C4068}" dt="2025-05-01T14:46:22.126" v="385" actId="20577"/>
          <ac:spMkLst>
            <pc:docMk/>
            <pc:sldMk cId="253554019" sldId="267"/>
            <ac:spMk id="5" creationId="{759532ED-162F-0E42-4443-A32F5841A4AE}"/>
          </ac:spMkLst>
        </pc:spChg>
        <pc:spChg chg="mod">
          <ac:chgData name="István Váron" userId="31c412647f71f832" providerId="LiveId" clId="{0F659195-FF91-45C8-BA12-69A8486C4068}" dt="2025-05-01T15:23:22.501" v="774" actId="20577"/>
          <ac:spMkLst>
            <pc:docMk/>
            <pc:sldMk cId="253554019" sldId="267"/>
            <ac:spMk id="6" creationId="{DA415A45-2624-ADA9-A2AF-3E238A56F06B}"/>
          </ac:spMkLst>
        </pc:spChg>
      </pc:sldChg>
      <pc:sldChg chg="modSp add mod">
        <pc:chgData name="István Váron" userId="31c412647f71f832" providerId="LiveId" clId="{0F659195-FF91-45C8-BA12-69A8486C4068}" dt="2025-05-01T15:44:04.378" v="1163" actId="255"/>
        <pc:sldMkLst>
          <pc:docMk/>
          <pc:sldMk cId="1112757606" sldId="268"/>
        </pc:sldMkLst>
        <pc:spChg chg="mod">
          <ac:chgData name="István Váron" userId="31c412647f71f832" providerId="LiveId" clId="{0F659195-FF91-45C8-BA12-69A8486C4068}" dt="2025-05-01T15:28:28.784" v="901" actId="20577"/>
          <ac:spMkLst>
            <pc:docMk/>
            <pc:sldMk cId="1112757606" sldId="268"/>
            <ac:spMk id="5" creationId="{B9E4B066-8FA8-D8B5-1C8D-3EB2E8FCC439}"/>
          </ac:spMkLst>
        </pc:spChg>
        <pc:spChg chg="mod">
          <ac:chgData name="István Váron" userId="31c412647f71f832" providerId="LiveId" clId="{0F659195-FF91-45C8-BA12-69A8486C4068}" dt="2025-05-01T15:44:04.378" v="1163" actId="255"/>
          <ac:spMkLst>
            <pc:docMk/>
            <pc:sldMk cId="1112757606" sldId="268"/>
            <ac:spMk id="6" creationId="{F7325E88-671E-EB26-B243-57C1DD810EAD}"/>
          </ac:spMkLst>
        </pc:spChg>
      </pc:sldChg>
      <pc:sldChg chg="modSp add mod">
        <pc:chgData name="István Váron" userId="31c412647f71f832" providerId="LiveId" clId="{0F659195-FF91-45C8-BA12-69A8486C4068}" dt="2025-05-01T16:04:37.578" v="1812" actId="13926"/>
        <pc:sldMkLst>
          <pc:docMk/>
          <pc:sldMk cId="825819150" sldId="269"/>
        </pc:sldMkLst>
        <pc:spChg chg="mod">
          <ac:chgData name="István Váron" userId="31c412647f71f832" providerId="LiveId" clId="{0F659195-FF91-45C8-BA12-69A8486C4068}" dt="2025-05-01T16:04:37.578" v="1812" actId="13926"/>
          <ac:spMkLst>
            <pc:docMk/>
            <pc:sldMk cId="825819150" sldId="269"/>
            <ac:spMk id="6" creationId="{EAD9EB6F-B351-DD28-C8FA-F2253970C946}"/>
          </ac:spMkLst>
        </pc:spChg>
      </pc:sldChg>
      <pc:sldChg chg="modSp add mod">
        <pc:chgData name="István Váron" userId="31c412647f71f832" providerId="LiveId" clId="{0F659195-FF91-45C8-BA12-69A8486C4068}" dt="2025-05-01T16:24:28.008" v="2743" actId="255"/>
        <pc:sldMkLst>
          <pc:docMk/>
          <pc:sldMk cId="3161565404" sldId="270"/>
        </pc:sldMkLst>
        <pc:spChg chg="mod">
          <ac:chgData name="István Váron" userId="31c412647f71f832" providerId="LiveId" clId="{0F659195-FF91-45C8-BA12-69A8486C4068}" dt="2025-05-01T16:24:28.008" v="2743" actId="255"/>
          <ac:spMkLst>
            <pc:docMk/>
            <pc:sldMk cId="3161565404" sldId="270"/>
            <ac:spMk id="6" creationId="{E64CAEF6-E973-79A1-B3FA-0A3C96BB3300}"/>
          </ac:spMkLst>
        </pc:spChg>
      </pc:sldChg>
      <pc:sldChg chg="modSp add mod ord">
        <pc:chgData name="István Váron" userId="31c412647f71f832" providerId="LiveId" clId="{0F659195-FF91-45C8-BA12-69A8486C4068}" dt="2025-05-01T16:32:16.520" v="2777" actId="115"/>
        <pc:sldMkLst>
          <pc:docMk/>
          <pc:sldMk cId="2531601583" sldId="271"/>
        </pc:sldMkLst>
        <pc:spChg chg="mod">
          <ac:chgData name="István Váron" userId="31c412647f71f832" providerId="LiveId" clId="{0F659195-FF91-45C8-BA12-69A8486C4068}" dt="2025-05-01T16:32:16.520" v="2777" actId="115"/>
          <ac:spMkLst>
            <pc:docMk/>
            <pc:sldMk cId="2531601583" sldId="271"/>
            <ac:spMk id="5" creationId="{7F3C4CB2-9C5C-CE2C-2D0D-FB79F08ECCEE}"/>
          </ac:spMkLst>
        </pc:spChg>
        <pc:spChg chg="mod">
          <ac:chgData name="István Váron" userId="31c412647f71f832" providerId="LiveId" clId="{0F659195-FF91-45C8-BA12-69A8486C4068}" dt="2025-05-01T16:31:48.624" v="2774" actId="20577"/>
          <ac:spMkLst>
            <pc:docMk/>
            <pc:sldMk cId="2531601583" sldId="271"/>
            <ac:spMk id="6" creationId="{AB81A5B0-5B0A-A0BA-C776-58B722BE1734}"/>
          </ac:spMkLst>
        </pc:spChg>
      </pc:sldChg>
      <pc:sldChg chg="modSp add mod">
        <pc:chgData name="István Váron" userId="31c412647f71f832" providerId="LiveId" clId="{0F659195-FF91-45C8-BA12-69A8486C4068}" dt="2025-05-02T12:08:14.009" v="3351" actId="20577"/>
        <pc:sldMkLst>
          <pc:docMk/>
          <pc:sldMk cId="623448543" sldId="272"/>
        </pc:sldMkLst>
        <pc:spChg chg="mod">
          <ac:chgData name="István Váron" userId="31c412647f71f832" providerId="LiveId" clId="{0F659195-FF91-45C8-BA12-69A8486C4068}" dt="2025-05-01T16:32:11.967" v="2776" actId="115"/>
          <ac:spMkLst>
            <pc:docMk/>
            <pc:sldMk cId="623448543" sldId="272"/>
            <ac:spMk id="5" creationId="{04AA18FC-E93E-1439-6905-47CABB1775D3}"/>
          </ac:spMkLst>
        </pc:spChg>
        <pc:spChg chg="mod">
          <ac:chgData name="István Váron" userId="31c412647f71f832" providerId="LiveId" clId="{0F659195-FF91-45C8-BA12-69A8486C4068}" dt="2025-05-02T12:08:14.009" v="3351" actId="20577"/>
          <ac:spMkLst>
            <pc:docMk/>
            <pc:sldMk cId="623448543" sldId="272"/>
            <ac:spMk id="6" creationId="{012ED5C2-F28B-B1BC-1616-B0831EB31169}"/>
          </ac:spMkLst>
        </pc:spChg>
      </pc:sldChg>
      <pc:sldChg chg="modSp add mod">
        <pc:chgData name="István Váron" userId="31c412647f71f832" providerId="LiveId" clId="{0F659195-FF91-45C8-BA12-69A8486C4068}" dt="2025-05-02T12:31:09.432" v="3842" actId="20577"/>
        <pc:sldMkLst>
          <pc:docMk/>
          <pc:sldMk cId="3171592194" sldId="273"/>
        </pc:sldMkLst>
        <pc:spChg chg="mod">
          <ac:chgData name="István Váron" userId="31c412647f71f832" providerId="LiveId" clId="{0F659195-FF91-45C8-BA12-69A8486C4068}" dt="2025-05-02T12:28:25.486" v="3660" actId="20577"/>
          <ac:spMkLst>
            <pc:docMk/>
            <pc:sldMk cId="3171592194" sldId="273"/>
            <ac:spMk id="5" creationId="{7DDBF6CE-A610-FB0B-9C72-68EDED52C749}"/>
          </ac:spMkLst>
        </pc:spChg>
        <pc:spChg chg="mod">
          <ac:chgData name="István Váron" userId="31c412647f71f832" providerId="LiveId" clId="{0F659195-FF91-45C8-BA12-69A8486C4068}" dt="2025-05-02T12:31:09.432" v="3842" actId="20577"/>
          <ac:spMkLst>
            <pc:docMk/>
            <pc:sldMk cId="3171592194" sldId="273"/>
            <ac:spMk id="6" creationId="{6FA29CCB-BE85-ACB1-708C-4404F81FB724}"/>
          </ac:spMkLst>
        </pc:spChg>
      </pc:sldChg>
      <pc:sldChg chg="addSp delSp modSp add mod">
        <pc:chgData name="István Váron" userId="31c412647f71f832" providerId="LiveId" clId="{0F659195-FF91-45C8-BA12-69A8486C4068}" dt="2025-05-04T17:05:16.801" v="4044" actId="6549"/>
        <pc:sldMkLst>
          <pc:docMk/>
          <pc:sldMk cId="2891714932" sldId="274"/>
        </pc:sldMkLst>
        <pc:spChg chg="add mod">
          <ac:chgData name="István Váron" userId="31c412647f71f832" providerId="LiveId" clId="{0F659195-FF91-45C8-BA12-69A8486C4068}" dt="2025-05-02T12:24:43.620" v="3524" actId="207"/>
          <ac:spMkLst>
            <pc:docMk/>
            <pc:sldMk cId="2891714932" sldId="274"/>
            <ac:spMk id="2" creationId="{10C086B5-EC8D-628C-5162-EF6466708F2D}"/>
          </ac:spMkLst>
        </pc:spChg>
        <pc:spChg chg="add mod">
          <ac:chgData name="István Váron" userId="31c412647f71f832" providerId="LiveId" clId="{0F659195-FF91-45C8-BA12-69A8486C4068}" dt="2025-05-04T17:05:16.801" v="4044" actId="6549"/>
          <ac:spMkLst>
            <pc:docMk/>
            <pc:sldMk cId="2891714932" sldId="274"/>
            <ac:spMk id="3" creationId="{BBE35B91-2ACA-6338-1F8E-140FE3F1500A}"/>
          </ac:spMkLst>
        </pc:spChg>
        <pc:picChg chg="add">
          <ac:chgData name="István Váron" userId="31c412647f71f832" providerId="LiveId" clId="{0F659195-FF91-45C8-BA12-69A8486C4068}" dt="2025-05-02T12:15:46.534" v="3401"/>
          <ac:picMkLst>
            <pc:docMk/>
            <pc:sldMk cId="2891714932" sldId="274"/>
            <ac:picMk id="3074" creationId="{472050CE-2A16-1AD4-2343-5218857FF1D2}"/>
          </ac:picMkLst>
        </pc:picChg>
      </pc:sldChg>
      <pc:sldChg chg="addSp delSp modSp add mod">
        <pc:chgData name="István Váron" userId="31c412647f71f832" providerId="LiveId" clId="{0F659195-FF91-45C8-BA12-69A8486C4068}" dt="2025-05-04T17:05:22.673" v="4046" actId="20577"/>
        <pc:sldMkLst>
          <pc:docMk/>
          <pc:sldMk cId="982026030" sldId="275"/>
        </pc:sldMkLst>
        <pc:spChg chg="add mod">
          <ac:chgData name="István Váron" userId="31c412647f71f832" providerId="LiveId" clId="{0F659195-FF91-45C8-BA12-69A8486C4068}" dt="2025-05-04T17:05:22.673" v="4046" actId="20577"/>
          <ac:spMkLst>
            <pc:docMk/>
            <pc:sldMk cId="982026030" sldId="275"/>
            <ac:spMk id="2" creationId="{4F1B7D55-39FB-2B17-C760-05FF745F2DC2}"/>
          </ac:spMkLst>
        </pc:spChg>
        <pc:spChg chg="add mod">
          <ac:chgData name="István Váron" userId="31c412647f71f832" providerId="LiveId" clId="{0F659195-FF91-45C8-BA12-69A8486C4068}" dt="2025-05-02T12:25:19.729" v="3581" actId="14100"/>
          <ac:spMkLst>
            <pc:docMk/>
            <pc:sldMk cId="982026030" sldId="275"/>
            <ac:spMk id="4" creationId="{D64E78F1-ABC6-AD2F-9464-AEAB0917D438}"/>
          </ac:spMkLst>
        </pc:spChg>
        <pc:picChg chg="add">
          <ac:chgData name="István Váron" userId="31c412647f71f832" providerId="LiveId" clId="{0F659195-FF91-45C8-BA12-69A8486C4068}" dt="2025-05-02T12:18:08.328" v="3406"/>
          <ac:picMkLst>
            <pc:docMk/>
            <pc:sldMk cId="982026030" sldId="275"/>
            <ac:picMk id="4098" creationId="{D2A6F233-0FC3-8D4E-BE24-3EE1936DB4DB}"/>
          </ac:picMkLst>
        </pc:picChg>
      </pc:sldChg>
      <pc:sldChg chg="addSp delSp modSp add mod">
        <pc:chgData name="István Váron" userId="31c412647f71f832" providerId="LiveId" clId="{0F659195-FF91-45C8-BA12-69A8486C4068}" dt="2025-05-04T17:05:28.331" v="4048" actId="6549"/>
        <pc:sldMkLst>
          <pc:docMk/>
          <pc:sldMk cId="89016711" sldId="276"/>
        </pc:sldMkLst>
        <pc:spChg chg="add mod">
          <ac:chgData name="István Váron" userId="31c412647f71f832" providerId="LiveId" clId="{0F659195-FF91-45C8-BA12-69A8486C4068}" dt="2025-05-02T12:26:14.236" v="3624" actId="207"/>
          <ac:spMkLst>
            <pc:docMk/>
            <pc:sldMk cId="89016711" sldId="276"/>
            <ac:spMk id="2" creationId="{F2ED5FA0-E66D-E699-5C27-BBEC347ECE7B}"/>
          </ac:spMkLst>
        </pc:spChg>
        <pc:spChg chg="add mod">
          <ac:chgData name="István Váron" userId="31c412647f71f832" providerId="LiveId" clId="{0F659195-FF91-45C8-BA12-69A8486C4068}" dt="2025-05-04T17:05:28.331" v="4048" actId="6549"/>
          <ac:spMkLst>
            <pc:docMk/>
            <pc:sldMk cId="89016711" sldId="276"/>
            <ac:spMk id="3" creationId="{707056FB-D578-D715-E4A5-94CB4DED767F}"/>
          </ac:spMkLst>
        </pc:spChg>
        <pc:picChg chg="add mod">
          <ac:chgData name="István Váron" userId="31c412647f71f832" providerId="LiveId" clId="{0F659195-FF91-45C8-BA12-69A8486C4068}" dt="2025-05-02T12:19:19.993" v="3412" actId="1076"/>
          <ac:picMkLst>
            <pc:docMk/>
            <pc:sldMk cId="89016711" sldId="276"/>
            <ac:picMk id="5122" creationId="{120EEA58-4BD9-50FC-FC35-9BFF73999C6A}"/>
          </ac:picMkLst>
        </pc:picChg>
      </pc:sldChg>
      <pc:sldChg chg="addSp delSp modSp add mod">
        <pc:chgData name="István Váron" userId="31c412647f71f832" providerId="LiveId" clId="{0F659195-FF91-45C8-BA12-69A8486C4068}" dt="2025-05-04T17:05:51.670" v="4058" actId="14100"/>
        <pc:sldMkLst>
          <pc:docMk/>
          <pc:sldMk cId="4138621441" sldId="277"/>
        </pc:sldMkLst>
        <pc:spChg chg="mod">
          <ac:chgData name="István Váron" userId="31c412647f71f832" providerId="LiveId" clId="{0F659195-FF91-45C8-BA12-69A8486C4068}" dt="2025-05-02T12:33:13.984" v="3848"/>
          <ac:spMkLst>
            <pc:docMk/>
            <pc:sldMk cId="4138621441" sldId="277"/>
            <ac:spMk id="2" creationId="{7117271A-9439-1CDF-1C6A-7716CB14A076}"/>
          </ac:spMkLst>
        </pc:spChg>
        <pc:spChg chg="add mod">
          <ac:chgData name="István Váron" userId="31c412647f71f832" providerId="LiveId" clId="{0F659195-FF91-45C8-BA12-69A8486C4068}" dt="2025-05-04T17:05:51.670" v="4058" actId="14100"/>
          <ac:spMkLst>
            <pc:docMk/>
            <pc:sldMk cId="4138621441" sldId="277"/>
            <ac:spMk id="3" creationId="{441247AE-6E08-1CDB-F722-4B870C327889}"/>
          </ac:spMkLst>
        </pc:spChg>
        <pc:spChg chg="add mod">
          <ac:chgData name="István Váron" userId="31c412647f71f832" providerId="LiveId" clId="{0F659195-FF91-45C8-BA12-69A8486C4068}" dt="2025-05-04T17:05:34.799" v="4050" actId="6549"/>
          <ac:spMkLst>
            <pc:docMk/>
            <pc:sldMk cId="4138621441" sldId="277"/>
            <ac:spMk id="4" creationId="{BE23F0A6-2E03-D812-073C-5AF7F77B87DB}"/>
          </ac:spMkLst>
        </pc:spChg>
        <pc:spChg chg="add mod">
          <ac:chgData name="István Váron" userId="31c412647f71f832" providerId="LiveId" clId="{0F659195-FF91-45C8-BA12-69A8486C4068}" dt="2025-05-04T17:05:44.313" v="4054" actId="14100"/>
          <ac:spMkLst>
            <pc:docMk/>
            <pc:sldMk cId="4138621441" sldId="277"/>
            <ac:spMk id="5" creationId="{CF183B40-4857-5781-E860-B9C4FFF89B64}"/>
          </ac:spMkLst>
        </pc:spChg>
        <pc:picChg chg="mod">
          <ac:chgData name="István Váron" userId="31c412647f71f832" providerId="LiveId" clId="{0F659195-FF91-45C8-BA12-69A8486C4068}" dt="2025-05-02T12:34:41.625" v="3856" actId="1076"/>
          <ac:picMkLst>
            <pc:docMk/>
            <pc:sldMk cId="4138621441" sldId="277"/>
            <ac:picMk id="1028" creationId="{EBB97E5E-BBE6-41BB-862F-CAEB243B8273}"/>
          </ac:picMkLst>
        </pc:picChg>
        <pc:picChg chg="add mod">
          <ac:chgData name="István Váron" userId="31c412647f71f832" providerId="LiveId" clId="{0F659195-FF91-45C8-BA12-69A8486C4068}" dt="2025-05-02T12:34:37.656" v="3855" actId="1076"/>
          <ac:picMkLst>
            <pc:docMk/>
            <pc:sldMk cId="4138621441" sldId="277"/>
            <ac:picMk id="6146" creationId="{006D326D-D28E-A559-B481-000FA83BF929}"/>
          </ac:picMkLst>
        </pc:picChg>
        <pc:picChg chg="add mod">
          <ac:chgData name="István Váron" userId="31c412647f71f832" providerId="LiveId" clId="{0F659195-FF91-45C8-BA12-69A8486C4068}" dt="2025-05-02T12:33:53.920" v="3850" actId="1076"/>
          <ac:picMkLst>
            <pc:docMk/>
            <pc:sldMk cId="4138621441" sldId="277"/>
            <ac:picMk id="6148" creationId="{86744859-335B-920E-6E72-BF7464924EAD}"/>
          </ac:picMkLst>
        </pc:picChg>
        <pc:picChg chg="add mod">
          <ac:chgData name="István Váron" userId="31c412647f71f832" providerId="LiveId" clId="{0F659195-FF91-45C8-BA12-69A8486C4068}" dt="2025-05-02T12:35:57.568" v="3894" actId="1076"/>
          <ac:picMkLst>
            <pc:docMk/>
            <pc:sldMk cId="4138621441" sldId="277"/>
            <ac:picMk id="6152" creationId="{4BA23507-BD0E-C56B-2DDB-BDCE18A81603}"/>
          </ac:picMkLst>
        </pc:picChg>
      </pc:sldChg>
      <pc:sldChg chg="modSp add mod">
        <pc:chgData name="István Váron" userId="31c412647f71f832" providerId="LiveId" clId="{0F659195-FF91-45C8-BA12-69A8486C4068}" dt="2025-05-04T18:11:08.401" v="5053" actId="255"/>
        <pc:sldMkLst>
          <pc:docMk/>
          <pc:sldMk cId="459246136" sldId="278"/>
        </pc:sldMkLst>
        <pc:spChg chg="mod">
          <ac:chgData name="István Váron" userId="31c412647f71f832" providerId="LiveId" clId="{0F659195-FF91-45C8-BA12-69A8486C4068}" dt="2025-05-04T18:11:08.401" v="5053" actId="255"/>
          <ac:spMkLst>
            <pc:docMk/>
            <pc:sldMk cId="459246136" sldId="278"/>
            <ac:spMk id="3" creationId="{CCFE1A86-5A5A-22C7-0272-4E3D46D2DC33}"/>
          </ac:spMkLst>
        </pc:spChg>
      </pc:sldChg>
      <pc:sldChg chg="addSp modSp add mod ord">
        <pc:chgData name="István Váron" userId="31c412647f71f832" providerId="LiveId" clId="{0F659195-FF91-45C8-BA12-69A8486C4068}" dt="2025-05-04T17:28:28.451" v="4362" actId="20577"/>
        <pc:sldMkLst>
          <pc:docMk/>
          <pc:sldMk cId="2389237803" sldId="279"/>
        </pc:sldMkLst>
        <pc:spChg chg="add mod">
          <ac:chgData name="István Váron" userId="31c412647f71f832" providerId="LiveId" clId="{0F659195-FF91-45C8-BA12-69A8486C4068}" dt="2025-05-04T17:06:00.123" v="4060" actId="14100"/>
          <ac:spMkLst>
            <pc:docMk/>
            <pc:sldMk cId="2389237803" sldId="279"/>
            <ac:spMk id="2" creationId="{0CF9F98E-EA16-891E-4C9D-5206DF4E354C}"/>
          </ac:spMkLst>
        </pc:spChg>
        <pc:spChg chg="add mod">
          <ac:chgData name="István Váron" userId="31c412647f71f832" providerId="LiveId" clId="{0F659195-FF91-45C8-BA12-69A8486C4068}" dt="2025-05-04T17:15:45.707" v="4166" actId="1076"/>
          <ac:spMkLst>
            <pc:docMk/>
            <pc:sldMk cId="2389237803" sldId="279"/>
            <ac:spMk id="3" creationId="{4315B57E-2048-B9C3-3E94-5EB1F5D44652}"/>
          </ac:spMkLst>
        </pc:spChg>
        <pc:spChg chg="add mod">
          <ac:chgData name="István Váron" userId="31c412647f71f832" providerId="LiveId" clId="{0F659195-FF91-45C8-BA12-69A8486C4068}" dt="2025-05-04T17:15:37.224" v="4165" actId="1076"/>
          <ac:spMkLst>
            <pc:docMk/>
            <pc:sldMk cId="2389237803" sldId="279"/>
            <ac:spMk id="4" creationId="{E2DD77F4-A73C-BE0B-A416-CCAEFE777C6A}"/>
          </ac:spMkLst>
        </pc:spChg>
        <pc:spChg chg="mod">
          <ac:chgData name="István Váron" userId="31c412647f71f832" providerId="LiveId" clId="{0F659195-FF91-45C8-BA12-69A8486C4068}" dt="2025-05-04T17:15:58.657" v="4167" actId="14100"/>
          <ac:spMkLst>
            <pc:docMk/>
            <pc:sldMk cId="2389237803" sldId="279"/>
            <ac:spMk id="5" creationId="{82F32BA0-7E7B-8A98-F114-32670CEA5843}"/>
          </ac:spMkLst>
        </pc:spChg>
        <pc:spChg chg="mod">
          <ac:chgData name="István Váron" userId="31c412647f71f832" providerId="LiveId" clId="{0F659195-FF91-45C8-BA12-69A8486C4068}" dt="2025-05-04T17:28:28.451" v="4362" actId="20577"/>
          <ac:spMkLst>
            <pc:docMk/>
            <pc:sldMk cId="2389237803" sldId="279"/>
            <ac:spMk id="6" creationId="{17841E0D-4F7C-AEF9-B039-4A3D72BC1396}"/>
          </ac:spMkLst>
        </pc:spChg>
        <pc:spChg chg="add mod">
          <ac:chgData name="István Váron" userId="31c412647f71f832" providerId="LiveId" clId="{0F659195-FF91-45C8-BA12-69A8486C4068}" dt="2025-05-04T17:15:31.257" v="4164" actId="1076"/>
          <ac:spMkLst>
            <pc:docMk/>
            <pc:sldMk cId="2389237803" sldId="279"/>
            <ac:spMk id="7" creationId="{DC0EFD65-0BE7-B299-B9D2-FD104F956D5E}"/>
          </ac:spMkLst>
        </pc:spChg>
        <pc:picChg chg="add mod">
          <ac:chgData name="István Váron" userId="31c412647f71f832" providerId="LiveId" clId="{0F659195-FF91-45C8-BA12-69A8486C4068}" dt="2025-05-04T16:46:09.025" v="3996" actId="1076"/>
          <ac:picMkLst>
            <pc:docMk/>
            <pc:sldMk cId="2389237803" sldId="279"/>
            <ac:picMk id="1026" creationId="{5AEE3AD2-7870-A1BC-93C8-C8F465E332CE}"/>
          </ac:picMkLst>
        </pc:picChg>
      </pc:sldChg>
      <pc:sldChg chg="delSp modSp add mod">
        <pc:chgData name="István Váron" userId="31c412647f71f832" providerId="LiveId" clId="{0F659195-FF91-45C8-BA12-69A8486C4068}" dt="2025-05-04T17:36:45.412" v="4407" actId="478"/>
        <pc:sldMkLst>
          <pc:docMk/>
          <pc:sldMk cId="1071789210" sldId="280"/>
        </pc:sldMkLst>
        <pc:spChg chg="mod">
          <ac:chgData name="István Váron" userId="31c412647f71f832" providerId="LiveId" clId="{0F659195-FF91-45C8-BA12-69A8486C4068}" dt="2025-05-04T17:32:07.468" v="4375" actId="14100"/>
          <ac:spMkLst>
            <pc:docMk/>
            <pc:sldMk cId="1071789210" sldId="280"/>
            <ac:spMk id="5" creationId="{71BD1F79-55A8-094F-C0B3-825E4CF33DE3}"/>
          </ac:spMkLst>
        </pc:spChg>
        <pc:spChg chg="mod">
          <ac:chgData name="István Váron" userId="31c412647f71f832" providerId="LiveId" clId="{0F659195-FF91-45C8-BA12-69A8486C4068}" dt="2025-05-04T17:36:41.737" v="4406" actId="113"/>
          <ac:spMkLst>
            <pc:docMk/>
            <pc:sldMk cId="1071789210" sldId="280"/>
            <ac:spMk id="6" creationId="{BFE22429-99DE-0304-3629-840B68BE45BA}"/>
          </ac:spMkLst>
        </pc:spChg>
      </pc:sldChg>
      <pc:sldChg chg="modSp add mod">
        <pc:chgData name="István Váron" userId="31c412647f71f832" providerId="LiveId" clId="{0F659195-FF91-45C8-BA12-69A8486C4068}" dt="2025-05-04T17:49:04.505" v="4889" actId="313"/>
        <pc:sldMkLst>
          <pc:docMk/>
          <pc:sldMk cId="1520320700" sldId="281"/>
        </pc:sldMkLst>
        <pc:spChg chg="mod">
          <ac:chgData name="István Váron" userId="31c412647f71f832" providerId="LiveId" clId="{0F659195-FF91-45C8-BA12-69A8486C4068}" dt="2025-05-04T17:40:32.490" v="4538" actId="13926"/>
          <ac:spMkLst>
            <pc:docMk/>
            <pc:sldMk cId="1520320700" sldId="281"/>
            <ac:spMk id="5" creationId="{6E3CA6A6-7270-14AB-FED9-8DCAE36F4ABB}"/>
          </ac:spMkLst>
        </pc:spChg>
        <pc:spChg chg="mod">
          <ac:chgData name="István Váron" userId="31c412647f71f832" providerId="LiveId" clId="{0F659195-FF91-45C8-BA12-69A8486C4068}" dt="2025-05-04T17:49:04.505" v="4889" actId="313"/>
          <ac:spMkLst>
            <pc:docMk/>
            <pc:sldMk cId="1520320700" sldId="281"/>
            <ac:spMk id="6" creationId="{2C379612-4C8D-CE47-EE18-BE65835A5BC9}"/>
          </ac:spMkLst>
        </pc:spChg>
      </pc:sldChg>
      <pc:sldChg chg="addSp delSp modSp add mod">
        <pc:chgData name="István Váron" userId="31c412647f71f832" providerId="LiveId" clId="{0F659195-FF91-45C8-BA12-69A8486C4068}" dt="2025-05-04T17:53:21.237" v="4936" actId="20577"/>
        <pc:sldMkLst>
          <pc:docMk/>
          <pc:sldMk cId="1669434831" sldId="282"/>
        </pc:sldMkLst>
        <pc:spChg chg="add mod">
          <ac:chgData name="István Váron" userId="31c412647f71f832" providerId="LiveId" clId="{0F659195-FF91-45C8-BA12-69A8486C4068}" dt="2025-05-04T17:53:21.237" v="4936" actId="20577"/>
          <ac:spMkLst>
            <pc:docMk/>
            <pc:sldMk cId="1669434831" sldId="282"/>
            <ac:spMk id="4" creationId="{D0748213-B63A-FCD5-6C96-15F064065C3C}"/>
          </ac:spMkLst>
        </pc:spChg>
        <pc:spChg chg="mod">
          <ac:chgData name="István Váron" userId="31c412647f71f832" providerId="LiveId" clId="{0F659195-FF91-45C8-BA12-69A8486C4068}" dt="2025-05-04T17:53:05.904" v="4933" actId="1076"/>
          <ac:spMkLst>
            <pc:docMk/>
            <pc:sldMk cId="1669434831" sldId="282"/>
            <ac:spMk id="5" creationId="{B10635D9-E3A5-950F-B53B-BC2EECA1CD60}"/>
          </ac:spMkLst>
        </pc:spChg>
        <pc:picChg chg="add mod">
          <ac:chgData name="István Váron" userId="31c412647f71f832" providerId="LiveId" clId="{0F659195-FF91-45C8-BA12-69A8486C4068}" dt="2025-05-04T17:52:47.919" v="4930" actId="1076"/>
          <ac:picMkLst>
            <pc:docMk/>
            <pc:sldMk cId="1669434831" sldId="282"/>
            <ac:picMk id="1026" creationId="{B0A33923-F527-3B74-1FFF-92C7CFFA75B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822B44-E110-B454-75E6-AC6106316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64B674F-5BD4-8632-AC3E-900A321DA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781553A-E1D1-EF07-6E72-820AF64F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F3E-1B00-411A-8C76-80DC1083F987}" type="datetimeFigureOut">
              <a:rPr lang="hu-HU" smtClean="0"/>
              <a:t>2025. 05. 09.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D2EABE2-424C-1783-B358-ECBDBDBBC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56067E8-AC19-96A0-E48B-6C8E4E2CD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8B5C-11B1-4AE3-9286-4531B7DD1F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9903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C01B01-6F2A-7007-442E-49810BC4F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829DCF-4117-4ACA-1D77-3F90A05B5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3653A48-9999-0B65-580F-1FBDF0D3A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F3E-1B00-411A-8C76-80DC1083F987}" type="datetimeFigureOut">
              <a:rPr lang="hu-HU" smtClean="0"/>
              <a:t>2025. 05. 09.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048D6D4-8FBC-E1A2-233C-AEB0A9BF3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5B09E8C-DCDE-5AC8-75AE-C2704C80F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8B5C-11B1-4AE3-9286-4531B7DD1F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0002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B3DB70-A11D-4EFE-59EC-098D1DDE5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CD6FC43-AC76-9DF1-C2A1-FEF47E911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00643C2-B504-4310-0C6D-DF4E67B8A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F3E-1B00-411A-8C76-80DC1083F987}" type="datetimeFigureOut">
              <a:rPr lang="hu-HU" smtClean="0"/>
              <a:t>2025. 05. 09.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1CB3D5A-EEBD-F480-8146-32232B98E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3FEB005-F0B1-28D4-5461-D82462878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8B5C-11B1-4AE3-9286-4531B7DD1F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2688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39328A-782F-4943-4A74-991A4B670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A94C33C-CD82-EF06-CB74-467AEDD4D5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18C02CC-2EED-89FD-1A34-E7FD0AA5B7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55F0191-D82A-4270-691A-DDBDDD990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F3E-1B00-411A-8C76-80DC1083F987}" type="datetimeFigureOut">
              <a:rPr lang="hu-HU" smtClean="0"/>
              <a:t>2025. 05. 09.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B63AE84-4FB1-952D-6B64-FDF07340A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33369E7-DF91-350C-CB4A-402365EDA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8B5C-11B1-4AE3-9286-4531B7DD1F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0207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AAE5B3D-74BF-512D-19FE-30E561BFD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70D4A57-1C66-3019-95D9-CD477E10F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724B7F7-49EB-3C08-5D92-DA8C66BB6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C8664D7-80EA-14C2-7F91-44E35C4AC9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CCC13B9-FB69-08DA-4688-8FFC43CA9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C847EFEB-8792-DC16-CB17-BB02588F7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F3E-1B00-411A-8C76-80DC1083F987}" type="datetimeFigureOut">
              <a:rPr lang="hu-HU" smtClean="0"/>
              <a:t>2025. 05. 09.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CE2808B-A9AE-1F4C-31F4-6206E1A4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C08F585B-A447-4EA4-65D2-24096705E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8B5C-11B1-4AE3-9286-4531B7DD1F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9476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93899B-B66B-8F56-25A7-D1DF6462B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E9242A3-E2B8-4CF8-22EB-6DE9A36F8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F3E-1B00-411A-8C76-80DC1083F987}" type="datetimeFigureOut">
              <a:rPr lang="hu-HU" smtClean="0"/>
              <a:t>2025. 05. 09.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1EFBECCC-E360-2917-4A29-A969477CC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E2FA226-BD76-70EB-D851-8AB6F7E6D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8B5C-11B1-4AE3-9286-4531B7DD1F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296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0497148F-59E2-72F1-E0CC-F0F78D1E9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F3E-1B00-411A-8C76-80DC1083F987}" type="datetimeFigureOut">
              <a:rPr lang="hu-HU" smtClean="0"/>
              <a:t>2025. 05. 09.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C7E88425-2F3B-6529-78CD-AD79B83A9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CF0FBB4-B75C-5458-C727-631C9B335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8B5C-11B1-4AE3-9286-4531B7DD1F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7418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765F6F3-D6F0-51DA-0A7B-CEF397BC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708F7F9-CC45-4F5E-9A4B-E244FCF6F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A078170-0417-8906-5197-3842068E0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1286FF1-C9BC-0680-2B81-AD42BB5C4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F3E-1B00-411A-8C76-80DC1083F987}" type="datetimeFigureOut">
              <a:rPr lang="hu-HU" smtClean="0"/>
              <a:t>2025. 05. 09.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42AD2AB-B4D2-B631-9772-63DE4BE3D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0B0783A-6F58-B921-047E-B44557AB6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8B5C-11B1-4AE3-9286-4531B7DD1F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0315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4B8AE9-7118-E85E-AF02-F09E27EA8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3E8BF82A-4E62-E372-1AC4-1C5AD28EDF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95ED031-9C1A-F1E1-8E4B-6919A08DB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D895772-FB4E-C067-ABEB-F05EC9EEC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F3E-1B00-411A-8C76-80DC1083F987}" type="datetimeFigureOut">
              <a:rPr lang="hu-HU" smtClean="0"/>
              <a:t>2025. 05. 09.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0958CD9-7350-4D00-FED8-14A33EDA0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B38B969-4171-081B-2FC6-8C33911D3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8B5C-11B1-4AE3-9286-4531B7DD1F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9120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BC142F-07ED-928F-6BD0-C6E0A1502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2E3712E-C314-6CC6-CA5B-5A79148DD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D18BAAC-624B-EC2A-BF98-40CD6A861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F3E-1B00-411A-8C76-80DC1083F987}" type="datetimeFigureOut">
              <a:rPr lang="hu-HU" smtClean="0"/>
              <a:t>2025. 05. 09.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5183C38-FFAA-FDAC-EE9A-E9EC4E6DB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2913B2A-164F-5113-3DC1-8F9DF6425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8B5C-11B1-4AE3-9286-4531B7DD1F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0153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0030110-63D7-61B3-111E-2DC6AC16EF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549E660-7383-6DAE-1519-FA12D79C6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6EDAED2-EA78-331A-3C22-B2F65D02C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AF3E-1B00-411A-8C76-80DC1083F987}" type="datetimeFigureOut">
              <a:rPr lang="hu-HU" smtClean="0"/>
              <a:t>2025. 05. 09.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49F4C6D-16C4-611A-66B7-C79F547AF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E3328E8-D32B-A932-1697-17E095A9B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8B5C-11B1-4AE3-9286-4531B7DD1F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786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F733FFE7-7A71-7519-0BF8-97AB9E42D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E7CBE29-2457-51CC-4CB6-81DB3DCEC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0F48075-39FB-169A-40DE-7CCA27ABF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34AF3E-1B00-411A-8C76-80DC1083F987}" type="datetimeFigureOut">
              <a:rPr lang="hu-HU" smtClean="0"/>
              <a:t>2025. 05. 09.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A3B7D1E-48FB-6DC2-8518-BC6ED5CCD6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22397C4-059A-2670-6F0A-CE05E0286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C18B5C-11B1-4AE3-9286-4531B7DD1F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641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ubicon.hu/hu/cikkek/a-papasag" TargetMode="External"/><Relationship Id="rId7" Type="http://schemas.openxmlformats.org/officeDocument/2006/relationships/hyperlink" Target="https://www.amazon.com/Liber-Pontificalis-pontificat-Sylvestre-fran%C3%83%C2%A7ais-latin/dp/2849098116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exikon.katolikus.hu/" TargetMode="External"/><Relationship Id="rId5" Type="http://schemas.openxmlformats.org/officeDocument/2006/relationships/hyperlink" Target="https://www.brown.edu/Research/Breaking_Ground/bios/St.%20Helena_Flavia%20Julia%20Helena%20Augusta.pdf" TargetMode="External"/><Relationship Id="rId4" Type="http://schemas.openxmlformats.org/officeDocument/2006/relationships/hyperlink" Target="https://matarka.hu/cikk_list.php?fusz=21259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Basilique_Saint-Paul-hors-les-Murs#/media/Fichier:Port%C3%A4tmedaillionsSanktPaul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Basilica_of_Saint_Paul_Outside_the_Walls" TargetMode="External"/><Relationship Id="rId5" Type="http://schemas.openxmlformats.org/officeDocument/2006/relationships/hyperlink" Target="https://hu.wikipedia.org/wiki/Santa_Croce_in_Gerusalemme_bazilika_%28R%C3%B3ma%29#/media/F%C3%A1jl:Santa_croce_di_gerusalemme_at_Night.jpg" TargetMode="External"/><Relationship Id="rId4" Type="http://schemas.openxmlformats.org/officeDocument/2006/relationships/hyperlink" Target="https://www.amazon.com/Liber-Pontificalis-pontificat-Sylvestre-fran%C3%83%C2%A7ais-latin/dp/2849098116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zepmuveszeti.hu/mutargyak/10490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r.wikipedia.org/wiki/Basilique_Saint-Paul-hors-les-Murs#/media/Fichier:Port%C3%A4tmedaillionsSanktPaul.jpg" TargetMode="External"/><Relationship Id="rId4" Type="http://schemas.openxmlformats.org/officeDocument/2006/relationships/hyperlink" Target="https://hu.wikipedia.org/wiki/Szent_Ilona#/media/F%C3%A1jl:Brosen_icon_constantine_helena.jpg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Egyptian_Museum_-_Statue_in_front_of_trio_of_figures.JPG" TargetMode="External"/><Relationship Id="rId3" Type="http://schemas.openxmlformats.org/officeDocument/2006/relationships/hyperlink" Target="https://collections.louvre.fr/en/ark:/53355/cl010373662" TargetMode="External"/><Relationship Id="rId7" Type="http://schemas.openxmlformats.org/officeDocument/2006/relationships/hyperlink" Target="https://okorportal.hu/wp-content/uploads/2013/03/2008_1_2_luft.pdf" TargetMode="External"/><Relationship Id="rId2" Type="http://schemas.openxmlformats.org/officeDocument/2006/relationships/hyperlink" Target="https://www.szepmuveszeti.hu/mutargyak/1809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ritannica.com/place/Saqqarah" TargetMode="External"/><Relationship Id="rId5" Type="http://schemas.openxmlformats.org/officeDocument/2006/relationships/hyperlink" Target="https://sciencesinfusent-decouvre-egypte.univ-lille.fr/index.php/espace-decouverte/carte-de-l-egypte" TargetMode="External"/><Relationship Id="rId4" Type="http://schemas.openxmlformats.org/officeDocument/2006/relationships/hyperlink" Target="https://gepeskonyv.btk.elte.hu/adatok/Okor-kelet/Okori.es.keleti.muveszet/index.asp_id=690.html" TargetMode="External"/><Relationship Id="rId9" Type="http://schemas.openxmlformats.org/officeDocument/2006/relationships/hyperlink" Target="https://irishegyptologysociety.com/blogs/articles/images-of-ptah-from-the-memphis-open-air-museu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F1B343A3-A1F1-C124-DF86-0489774F3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111" y="-1418192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C3868AE6-7B70-A50B-EDF6-DBF760200F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3000" dirty="0">
                <a:solidFill>
                  <a:srgbClr val="FFFF00"/>
                </a:solidFill>
                <a:latin typeface="Book Antiqua" panose="02040602050305030304" pitchFamily="18" charset="0"/>
              </a:rPr>
              <a:t>Samuel N. C. </a:t>
            </a:r>
            <a:r>
              <a:rPr lang="hu-HU" sz="3000" dirty="0" err="1">
                <a:solidFill>
                  <a:srgbClr val="FFFF00"/>
                </a:solidFill>
                <a:latin typeface="Book Antiqua" panose="02040602050305030304" pitchFamily="18" charset="0"/>
              </a:rPr>
              <a:t>Lieu</a:t>
            </a:r>
            <a:br>
              <a:rPr lang="hu-HU" dirty="0">
                <a:solidFill>
                  <a:srgbClr val="FFFF00"/>
                </a:solidFill>
                <a:latin typeface="Book Antiqua" panose="02040602050305030304" pitchFamily="18" charset="0"/>
              </a:rPr>
            </a:br>
            <a:r>
              <a:rPr lang="hu-HU" dirty="0" err="1">
                <a:solidFill>
                  <a:srgbClr val="FFFF00"/>
                </a:solidFill>
                <a:latin typeface="Book Antiqua" panose="02040602050305030304" pitchFamily="18" charset="0"/>
              </a:rPr>
              <a:t>Constantine</a:t>
            </a:r>
            <a:r>
              <a:rPr lang="hu-HU" dirty="0">
                <a:solidFill>
                  <a:srgbClr val="FFFF00"/>
                </a:solidFill>
                <a:latin typeface="Book Antiqua" panose="02040602050305030304" pitchFamily="18" charset="0"/>
              </a:rPr>
              <a:t> </a:t>
            </a:r>
            <a:br>
              <a:rPr lang="hu-HU" dirty="0">
                <a:solidFill>
                  <a:srgbClr val="FFFF00"/>
                </a:solidFill>
                <a:latin typeface="Book Antiqua" panose="02040602050305030304" pitchFamily="18" charset="0"/>
              </a:rPr>
            </a:br>
            <a:r>
              <a:rPr lang="hu-HU" dirty="0">
                <a:solidFill>
                  <a:srgbClr val="FFFF00"/>
                </a:solidFill>
                <a:latin typeface="Book Antiqua" panose="02040602050305030304" pitchFamily="18" charset="0"/>
              </a:rPr>
              <a:t>in </a:t>
            </a:r>
            <a:r>
              <a:rPr lang="hu-HU" dirty="0" err="1">
                <a:solidFill>
                  <a:srgbClr val="FFFF00"/>
                </a:solidFill>
                <a:latin typeface="Book Antiqua" panose="02040602050305030304" pitchFamily="18" charset="0"/>
              </a:rPr>
              <a:t>Legendary</a:t>
            </a:r>
            <a:r>
              <a:rPr lang="hu-HU" dirty="0">
                <a:solidFill>
                  <a:srgbClr val="FFFF00"/>
                </a:solidFill>
                <a:latin typeface="Book Antiqua" panose="02040602050305030304" pitchFamily="18" charset="0"/>
              </a:rPr>
              <a:t> </a:t>
            </a:r>
            <a:r>
              <a:rPr lang="hu-HU" dirty="0" err="1">
                <a:solidFill>
                  <a:srgbClr val="FFFF00"/>
                </a:solidFill>
                <a:latin typeface="Book Antiqua" panose="02040602050305030304" pitchFamily="18" charset="0"/>
              </a:rPr>
              <a:t>Literature</a:t>
            </a:r>
            <a:endParaRPr lang="hu-HU" dirty="0">
              <a:solidFill>
                <a:srgbClr val="FFFF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63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8BDF1F-E9F9-9B9C-2A6D-DF1BB5FB8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74E3692B-50BD-5841-AE28-63113314D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111" y="-1418192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BF70ED5-7B14-AAA1-DB55-4ADCF66F4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36000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Bevezetés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8EF3BF5-CD9A-C624-3462-E5E63673B8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936000"/>
            <a:ext cx="12191999" cy="592199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Szilveszter-legenda és Konstantin megkeresztelése</a:t>
            </a:r>
          </a:p>
          <a:p>
            <a:pPr marL="457200" indent="-457200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Konstantin „adománya”</a:t>
            </a:r>
          </a:p>
          <a:p>
            <a:pPr marL="457200" indent="-457200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Heléna megtérése és a Szent Kereszt megtalálása</a:t>
            </a:r>
          </a:p>
          <a:p>
            <a:pPr marL="457200" indent="-457200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Konstantin bizánci életrajzai</a:t>
            </a:r>
          </a:p>
          <a:p>
            <a:pPr marL="457200" indent="-457200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Heléna-felismerés téma</a:t>
            </a:r>
          </a:p>
          <a:p>
            <a:pPr marL="457200" indent="-457200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Konstantin „perzsa háborúi”</a:t>
            </a:r>
          </a:p>
          <a:p>
            <a:r>
              <a:rPr lang="hu-HU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Cél: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források – s </a:t>
            </a:r>
            <a:r>
              <a:rPr lang="hu-H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benne Konstantin – bemutatása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történetek főszereplői: I. Szilveszter pápa, Heléna,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Euphratas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Miért íródtak ezek a források?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források mai kutatásai.</a:t>
            </a:r>
          </a:p>
        </p:txBody>
      </p:sp>
    </p:spTree>
    <p:extLst>
      <p:ext uri="{BB962C8B-B14F-4D97-AF65-F5344CB8AC3E}">
        <p14:creationId xmlns:p14="http://schemas.microsoft.com/office/powerpoint/2010/main" val="1847063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0C61DC-34D6-CEBF-7BCC-551EE4F2E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C8536360-7BE9-FF8A-9E95-9167905FD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F7EEC7A0-C7DF-D2DA-688B-7F6F66955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58529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 Szilveszter-legenda és Konstantin megkeresztelése</a:t>
            </a:r>
            <a:b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Szilveszter pápa személye</a:t>
            </a: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D08CCBB3-BA41-3EE8-4AA5-3683D21692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764000"/>
            <a:ext cx="8642556" cy="4223845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dirty="0" err="1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Liberian</a:t>
            </a:r>
            <a:r>
              <a:rPr lang="hu-HU" dirty="0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Catalogue</a:t>
            </a:r>
            <a:r>
              <a:rPr lang="hu-HU" dirty="0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a római püspökök jegyzéke</a:t>
            </a:r>
            <a:r>
              <a:rPr lang="hu-HU" sz="1800" dirty="0">
                <a:effectLst/>
                <a:highlight>
                  <a:srgbClr val="800080"/>
                </a:highlight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endParaRPr lang="hu-HU" dirty="0">
              <a:solidFill>
                <a:schemeClr val="bg1"/>
              </a:solidFill>
              <a:highlight>
                <a:srgbClr val="80008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l">
              <a:buFont typeface="+mj-lt"/>
              <a:buAutoNum type="arabicPeriod"/>
            </a:pP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Silvester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XXI m. XI. 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Fuit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temporibus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Constantini, a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consulatu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Volusiano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Anniani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[314] ex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prid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usque in diem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Ian.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Constancio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Albino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[335]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Szilveszter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 év, 11 hónap. Constantinus idejében volt,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Volusianus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Annianus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konzulátusától [314] február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kalendae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előtti naptól, január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kalendaeig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Constantius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Albinus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konzulátusáig. [335]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314. január 31-től 335. december 31-ig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</p:txBody>
      </p:sp>
      <p:pic>
        <p:nvPicPr>
          <p:cNvPr id="2052" name="Picture 4" descr="undefined">
            <a:extLst>
              <a:ext uri="{FF2B5EF4-FFF2-40B4-BE49-F238E27FC236}">
                <a16:creationId xmlns:a16="http://schemas.microsoft.com/office/drawing/2014/main" id="{4FED506F-49F4-C4C7-99AC-0C9EF6C3C0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5" t="42581" b="31899"/>
          <a:stretch/>
        </p:blipFill>
        <p:spPr bwMode="auto">
          <a:xfrm>
            <a:off x="0" y="5107306"/>
            <a:ext cx="7121372" cy="175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972153D9-29C8-13E8-9E77-72797D9614DA}"/>
              </a:ext>
            </a:extLst>
          </p:cNvPr>
          <p:cNvSpPr/>
          <p:nvPr/>
        </p:nvSpPr>
        <p:spPr>
          <a:xfrm>
            <a:off x="6701242" y="5106204"/>
            <a:ext cx="42013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1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9FF52B7D-890B-EB3B-9A4F-99AB90A219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9" t="10094" r="14915" b="28315"/>
          <a:stretch/>
        </p:blipFill>
        <p:spPr bwMode="auto">
          <a:xfrm>
            <a:off x="8642555" y="2633604"/>
            <a:ext cx="3549445" cy="422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A4DEF841-401D-6140-9C05-B4CFABCF8DBD}"/>
              </a:ext>
            </a:extLst>
          </p:cNvPr>
          <p:cNvSpPr/>
          <p:nvPr/>
        </p:nvSpPr>
        <p:spPr>
          <a:xfrm>
            <a:off x="11771870" y="6375536"/>
            <a:ext cx="42013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07502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902D71-9B55-345D-DD18-56C9D5F0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10EF00E9-0F2D-1982-2A4C-5F04EFD0D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8D741492-8B57-0B63-CC47-28FA158FD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58529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 Szilveszter-legenda és Konstantin megkeresztelése</a:t>
            </a:r>
            <a:b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Szilveszter pápa </a:t>
            </a: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Konstantin császár</a:t>
            </a:r>
            <a:endParaRPr lang="hu-HU" sz="4000" dirty="0">
              <a:solidFill>
                <a:srgbClr val="00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D50AB3F9-E4AC-DA02-9A82-26CAA12D14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764000"/>
            <a:ext cx="12192001" cy="509400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325. összehívta az első egyetemes zsinatot Nikaiába.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Szilveszter felhatalmazása OFF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Konstantinápoly új fővárossá tétele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Róma városának és püspökének jelentősége OFF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ariánus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nikomédiai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Eusebius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püspök kereszteli meg Konstantint 337-ben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katolikusok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Eusebios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 Vita Constantini IV. 62,4.: Konstantin megkeresztelkedése </a:t>
            </a:r>
          </a:p>
        </p:txBody>
      </p:sp>
    </p:spTree>
    <p:extLst>
      <p:ext uri="{BB962C8B-B14F-4D97-AF65-F5344CB8AC3E}">
        <p14:creationId xmlns:p14="http://schemas.microsoft.com/office/powerpoint/2010/main" val="3511732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773102-7633-0D7F-B9C9-FE3674E24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3E0AA846-FAE7-8E3E-FD2C-109F4B7A9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759532ED-162F-0E42-4443-A32F5841A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58529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 Szilveszter-legenda és Konstantin megkeresztelése</a:t>
            </a:r>
            <a:b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Szilveszter-legenda (</a:t>
            </a:r>
            <a:r>
              <a:rPr lang="hu-HU" sz="4000" dirty="0" err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Actus</a:t>
            </a: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beati </a:t>
            </a:r>
            <a:r>
              <a:rPr lang="hu-HU" sz="4000" dirty="0" err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Silvestri</a:t>
            </a: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000" dirty="0" err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papae</a:t>
            </a: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DA415A45-2624-ADA9-A2AF-3E238A56F0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764000"/>
            <a:ext cx="12192001" cy="509400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Keletkezés: V. század vége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Elérhetőség: XV.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szd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-i kéziratban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Bononius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Mombritius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kiadásában (1480)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Tartalma 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Céljai: 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Katolikus keresztség 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Ariánus keresztség OFF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Ua. 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felhasználható Julianus vádjára</a:t>
            </a:r>
            <a:endParaRPr lang="hu-H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54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ABF0E9-64A2-0F5A-DFA5-241B72457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FA87D397-7E37-88FF-A77B-97100B10D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B9E4B066-8FA8-D8B5-1C8D-3EB2E8FCC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58529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Konstantin „adománya”</a:t>
            </a:r>
            <a:b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Donatio</a:t>
            </a:r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vagy </a:t>
            </a:r>
            <a:r>
              <a:rPr lang="hu-HU" sz="4000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Constitutum</a:t>
            </a:r>
            <a:r>
              <a:rPr lang="hu-HU" sz="40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Constantini</a:t>
            </a: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F7325E88-671E-EB26-B243-57C1DD810E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764000"/>
            <a:ext cx="12192001" cy="509400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Keletkezés: VIII. század közepe (pápai udvar)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Decretum</a:t>
            </a:r>
            <a:r>
              <a:rPr lang="en-US" dirty="0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Gratian</a:t>
            </a:r>
            <a:r>
              <a:rPr lang="hu-HU" dirty="0" err="1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hu-HU" dirty="0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96. megkülönböztetés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fejezete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Magyarul: Piti Ferenc: A kora középkori pápaság eszmetörténetének egyik legfontosabb forrása: a constantinusi adománylevél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Hitelességének megkérdőjelezése: a késő középkorban (Lorenzo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Valla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Tartalma 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Actus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beati </a:t>
            </a:r>
            <a:r>
              <a:rPr lang="hu-H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Silvestri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papae</a:t>
            </a:r>
            <a:endParaRPr lang="hu-H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Szilveszternek átadja Konstantin a hatalmi </a:t>
            </a:r>
            <a:r>
              <a:rPr lang="hu-H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jevényekkel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Lateráni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palotát, Róma városát és Itália bizonyos tartományait</a:t>
            </a:r>
          </a:p>
        </p:txBody>
      </p:sp>
    </p:spTree>
    <p:extLst>
      <p:ext uri="{BB962C8B-B14F-4D97-AF65-F5344CB8AC3E}">
        <p14:creationId xmlns:p14="http://schemas.microsoft.com/office/powerpoint/2010/main" val="1112757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CEEA35-0F4D-8400-6657-55859376C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8E7B9FF7-3CBE-926B-2A86-3582BE11E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113A7FF1-69E2-9022-C6B0-29255BE22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58529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Konstantin „adománya”</a:t>
            </a:r>
            <a:b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Donatio</a:t>
            </a:r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vagy </a:t>
            </a:r>
            <a:r>
              <a:rPr lang="hu-HU" sz="4000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Constitutum</a:t>
            </a:r>
            <a:r>
              <a:rPr lang="hu-HU" sz="40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Constantini</a:t>
            </a: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EAD9EB6F-B351-DD28-C8FA-F2253970C9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764000"/>
            <a:ext cx="12192001" cy="509400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Céljai I.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 keletkezési idejében [750-es évek] – a pápaság érdekében): 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Van-e beleszólási joga az uralkodónak a hitelvi kérdésekbe?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Gyakorolhatja-e a klérus feletti ellenőrzési, ítélkezési és kinevezési jogkört?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római püspök szerepe és primátusa.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Céljai II.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Kis Pipin &amp; II. István pápa találkozása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(Pipin már ismeri a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Donatiot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!)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Pipin vezeti a lovat // Konstantin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visszafoglalt területeket (longobárdoktól) </a:t>
            </a:r>
            <a:r>
              <a:rPr lang="hu-HU" sz="24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vissza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adja a pápának (Konstantintól kapta)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területátadás iratát Pipin Szt. Péter sírjára helyezi // Konstantin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Válasz arra, hogy miért került át a birodalom fővárosa Rómából Konstantinápolyba. </a:t>
            </a:r>
          </a:p>
          <a:p>
            <a:pPr marL="1371600" lvl="2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magyarázat: mert a császár átadta Szilveszternek a régi fővárost, a nyugati területeket, s így új székhelyet kellett keresnie. </a:t>
            </a:r>
          </a:p>
          <a:p>
            <a:pPr marL="1371600" lvl="2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Valójában Róma (és Ravenna) Kis Pippin fellépéséig Bizánc tulajdonát képezte. </a:t>
            </a:r>
          </a:p>
        </p:txBody>
      </p:sp>
    </p:spTree>
    <p:extLst>
      <p:ext uri="{BB962C8B-B14F-4D97-AF65-F5344CB8AC3E}">
        <p14:creationId xmlns:p14="http://schemas.microsoft.com/office/powerpoint/2010/main" val="825819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C24138-C0B0-118D-6B97-C4DBA475A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D0591FA3-82E4-A956-1FEE-866C31F26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B9C7871F-BD6C-8CB2-9308-5383D09E9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58529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Konstantin „adománya”</a:t>
            </a:r>
            <a:b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Donatio</a:t>
            </a:r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vagy </a:t>
            </a:r>
            <a:r>
              <a:rPr lang="hu-HU" sz="4000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Constitutum</a:t>
            </a:r>
            <a:r>
              <a:rPr lang="hu-HU" sz="40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Constantini</a:t>
            </a: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E64CAEF6-E973-79A1-B3FA-0A3C96BB3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764000"/>
            <a:ext cx="12192001" cy="509400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 startAt="3"/>
            </a:pPr>
            <a:r>
              <a:rPr lang="hu-HU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Céljai III.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pápa primátusának hangsúlyozása a császárral szemben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Szilveszter elfogadta a papi süveget (PRIMÁTUS) + világi hatalom jelvényeit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endParaRPr lang="hu-H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császár lemondott a nyugati területekről 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a pápa jóváhagyásával</a:t>
            </a:r>
            <a:r>
              <a:rPr lang="hu-HU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nagylelkűségével 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uralkodik tovább.</a:t>
            </a:r>
            <a:endParaRPr lang="hu-H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 startAt="3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Hivatkozások a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Donatio-ra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első: 1054. IX. Leó pápa levele </a:t>
            </a:r>
            <a:r>
              <a:rPr lang="hu-H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Cerularius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Mihály, Konstantinápoly pátriárkájának. 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VII. Gergelytől (1073-1085) nem kedvelik. Okai:</a:t>
            </a:r>
          </a:p>
          <a:p>
            <a:pPr marL="1371600" lvl="2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pápai hatalom mégiscsak a császártól ered.</a:t>
            </a:r>
          </a:p>
          <a:p>
            <a:pPr marL="1371600" lvl="2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Szt. Péternek van alárendelve a pápa. Inkább Istentől jöjjön a hatalom.</a:t>
            </a:r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 startAt="3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Miért nem firtatták a hamisságát?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pápaság számára kedvező volt a </a:t>
            </a:r>
            <a:r>
              <a:rPr lang="hu-H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Donatio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1565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6EE7D3-87C0-3EEB-9EE1-3060DDD29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19A315FE-2322-9330-63E7-179AEFC7F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7F3C4CB2-9C5C-CE2C-2D0D-FB79F08EC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58529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hu-HU" sz="4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Heléna megtérése </a:t>
            </a:r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a Szent Kereszt megtalálása</a:t>
            </a:r>
            <a:b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Szilveszter-legenda (</a:t>
            </a:r>
            <a:r>
              <a:rPr lang="hu-HU" sz="4000" dirty="0" err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Actus</a:t>
            </a: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beati </a:t>
            </a:r>
            <a:r>
              <a:rPr lang="hu-HU" sz="4000" dirty="0" err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Silvestri</a:t>
            </a: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000" dirty="0" err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papae</a:t>
            </a: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AB81A5B0-5B0A-A0BA-C776-58B722BE1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764000"/>
            <a:ext cx="12192001" cy="509400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Keletkezés: V. század vége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Elérhetőség: XV.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szd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-i kéziratban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Bononius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Mombritius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kiadásában (1480)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Tartalma </a:t>
            </a:r>
            <a:r>
              <a:rPr lang="hu-HU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dirty="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Heléna megtérése</a:t>
            </a:r>
          </a:p>
        </p:txBody>
      </p:sp>
    </p:spTree>
    <p:extLst>
      <p:ext uri="{BB962C8B-B14F-4D97-AF65-F5344CB8AC3E}">
        <p14:creationId xmlns:p14="http://schemas.microsoft.com/office/powerpoint/2010/main" val="2531601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C46E32-C507-66E1-AB32-FF93A4662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E4D59C2E-E144-9438-D962-A2744A52A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04AA18FC-E93E-1439-6905-47CABB1775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58529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Heléna megtérése és a </a:t>
            </a:r>
            <a:r>
              <a:rPr lang="hu-HU" sz="4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Szent Kereszt megtalálása</a:t>
            </a:r>
            <a:b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Szilveszter-legenda (</a:t>
            </a:r>
            <a:r>
              <a:rPr lang="hu-HU" sz="4000" dirty="0" err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Actus</a:t>
            </a: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beati </a:t>
            </a:r>
            <a:r>
              <a:rPr lang="hu-HU" sz="4000" dirty="0" err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Silvestri</a:t>
            </a: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000" dirty="0" err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papae</a:t>
            </a: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012ED5C2-F28B-B1BC-1616-B0831EB31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764000"/>
            <a:ext cx="12192001" cy="5094000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Keletkezés: jóval korábbi, mint az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AbSp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Elérhetőség: 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Eusebios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 Vita Constantini: nincs benne!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Volt egy IV. </a:t>
            </a:r>
            <a:r>
              <a:rPr lang="hu-H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szd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-i változat, amit később felhasználtak</a:t>
            </a:r>
            <a:endParaRPr lang="hu-H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Tartalma </a:t>
            </a:r>
            <a:r>
              <a:rPr lang="hu-HU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dirty="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Szent Kereszt felfedezése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Konstantin alig szerepel; csak mint templomépíttető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„igazság”: Valójában a Szent Kereszt töredékeinek tisztelete és esetleg felfedezése már 325 előtt megtörténhetett Jeruzsálemben, de csak Heléna 327-es szentföldi zarándoklatáig nem került a címlapokra.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kereszt egy darabját elküldték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Constantinusznak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Konstantinápolyba.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Jeruzsálemi Szent Kereszt bazilika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(Santa Croce in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Gerusalemme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hu-HU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Róma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kereszt-ereklyéinek őrzésére és tiszteletére épített bazilika. A mai épület helyén Heléna császárné palotája állt. Az ereklyék őrzésére a saját szobáját adta át. A Golgotáról földet hozatott ide,  hogy mindig azon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imádkozhassék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>
              <a:buFont typeface="+mj-lt"/>
              <a:buAutoNum type="arabicPeriod"/>
            </a:pPr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448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8382EE-7750-9386-C646-D4D018010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66B148DF-2E32-B972-E562-DB9286FF3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111" y="-1418192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514226B9-84C8-9107-303C-90F993081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970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undefined">
            <a:extLst>
              <a:ext uri="{FF2B5EF4-FFF2-40B4-BE49-F238E27FC236}">
                <a16:creationId xmlns:a16="http://schemas.microsoft.com/office/drawing/2014/main" id="{9DDB06CC-D7F2-8396-50D3-D9BC2337B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-548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ím 1">
            <a:extLst>
              <a:ext uri="{FF2B5EF4-FFF2-40B4-BE49-F238E27FC236}">
                <a16:creationId xmlns:a16="http://schemas.microsoft.com/office/drawing/2014/main" id="{5E87F447-C9FF-B27B-D10E-BE20825AF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7619999" cy="576000"/>
          </a:xfrm>
        </p:spPr>
        <p:txBody>
          <a:bodyPr>
            <a:normAutofit fontScale="90000"/>
          </a:bodyPr>
          <a:lstStyle/>
          <a:p>
            <a:r>
              <a:rPr lang="it-IT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Santa Croce in Gerusalemme bazilika</a:t>
            </a:r>
            <a:endParaRPr lang="hu-HU" sz="4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CC4ABF07-7F70-03F0-1FE9-3BCDDEE9312E}"/>
              </a:ext>
            </a:extLst>
          </p:cNvPr>
          <p:cNvSpPr/>
          <p:nvPr/>
        </p:nvSpPr>
        <p:spPr>
          <a:xfrm>
            <a:off x="11771870" y="6375536"/>
            <a:ext cx="42013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381857AE-4F27-FB1A-51CF-6E33A712F6AF}"/>
              </a:ext>
            </a:extLst>
          </p:cNvPr>
          <p:cNvSpPr/>
          <p:nvPr/>
        </p:nvSpPr>
        <p:spPr>
          <a:xfrm>
            <a:off x="-5461" y="6375535"/>
            <a:ext cx="42013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39945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95ADE9-EF47-4571-19A9-28C624F4F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149BB2AE-9166-A70A-85B7-F16A3448F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7DDBF6CE-A610-FB0B-9C72-68EDED52C7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58529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Heléna megtérése és a </a:t>
            </a:r>
            <a:r>
              <a:rPr lang="hu-HU" sz="4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Szent Kereszt megtalálása</a:t>
            </a:r>
            <a:b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Templomépítések – Heléna személye</a:t>
            </a: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6FA29CCB-BE85-ACB1-708C-4404F81FB7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764000"/>
            <a:ext cx="12192001" cy="509400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Templomépítések: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Constantinus templomépítési programja magában foglalta Betlehemet és Jeruzsálemet + Rómát: 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Betlehem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születés barlangja fölé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Jeruzsálem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olajfák hegyén + feltámadási templom (felszentelése: 335. szeptember 14.) 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Donatio-ból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tudjuk: Szent Péter és Szent Pál templomai </a:t>
            </a:r>
            <a:r>
              <a:rPr lang="hu-HU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Rómában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Heléna személye: 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Ábrázolása érméken, mozaikokon, festményen (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Trier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Heléna Rómában halt meg, valószínűleg 330 körül (kb. 80 évesen). 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Via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Labicanán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újonnan épült bazilikában helyezték örök nyugalomra.</a:t>
            </a:r>
          </a:p>
          <a:p>
            <a:pPr marL="457200" indent="-457200" algn="l">
              <a:buFont typeface="+mj-lt"/>
              <a:buAutoNum type="arabicPeriod"/>
            </a:pPr>
            <a:endParaRPr lang="hu-HU" dirty="0">
              <a:solidFill>
                <a:schemeClr val="bg1"/>
              </a:solidFill>
              <a:highlight>
                <a:srgbClr val="800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592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2F3F0C-6EDB-6B7B-D209-9445F6DBF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8E9E9277-0F1C-1AC8-BB2B-C700828B7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111" y="-1418192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hurch of the Nativity">
            <a:extLst>
              <a:ext uri="{FF2B5EF4-FFF2-40B4-BE49-F238E27FC236}">
                <a16:creationId xmlns:a16="http://schemas.microsoft.com/office/drawing/2014/main" id="{BC023040-8D28-9503-6164-831589A2D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3" y="0"/>
            <a:ext cx="10326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5EBBCD3-25CF-4CEA-94D7-8BCDD42BF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1863" y="0"/>
            <a:ext cx="7091260" cy="576000"/>
          </a:xfrm>
        </p:spPr>
        <p:txBody>
          <a:bodyPr>
            <a:normAutofit fontScale="90000"/>
          </a:bodyPr>
          <a:lstStyle/>
          <a:p>
            <a:r>
              <a:rPr lang="hu-HU" sz="4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születés temploma – Betlehem 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C0129B64-3072-6760-7AAB-E3A50AC2D6F6}"/>
              </a:ext>
            </a:extLst>
          </p:cNvPr>
          <p:cNvSpPr/>
          <p:nvPr/>
        </p:nvSpPr>
        <p:spPr>
          <a:xfrm>
            <a:off x="11771870" y="6375536"/>
            <a:ext cx="42013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667918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6FE8CF-D64A-5B61-AB83-315251CA3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7CC99132-A5C0-B592-E8AD-5610791A5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111" y="-1418192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472050CE-2A16-1AD4-2343-5218857FF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0"/>
            <a:ext cx="10525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C086B5-EC8D-628C-5162-EF6466708F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3436" y="0"/>
            <a:ext cx="10525125" cy="576000"/>
          </a:xfrm>
        </p:spPr>
        <p:txBody>
          <a:bodyPr>
            <a:normAutofit fontScale="90000"/>
          </a:bodyPr>
          <a:lstStyle/>
          <a:p>
            <a:r>
              <a:rPr lang="hu-HU" sz="4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Szent sír bazilika - Jeruzsálem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BBE35B91-2ACA-6338-1F8E-140FE3F1500A}"/>
              </a:ext>
            </a:extLst>
          </p:cNvPr>
          <p:cNvSpPr/>
          <p:nvPr/>
        </p:nvSpPr>
        <p:spPr>
          <a:xfrm>
            <a:off x="11771870" y="6375536"/>
            <a:ext cx="42013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91714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D77907-5ADE-8034-FA64-0C6D13520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31CB99A6-AC89-9FDB-2B0B-9D35D1F28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111" y="-1418192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A courtyard with palm trees and a greater-than-lifesized statue of Saint Paul holding a sword in front of the colossal portico of the basilica and a large mural covering the upper facade">
            <a:extLst>
              <a:ext uri="{FF2B5EF4-FFF2-40B4-BE49-F238E27FC236}">
                <a16:creationId xmlns:a16="http://schemas.microsoft.com/office/drawing/2014/main" id="{D2A6F233-0FC3-8D4E-BE24-3EE1936D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0"/>
            <a:ext cx="10401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ím 1">
            <a:extLst>
              <a:ext uri="{FF2B5EF4-FFF2-40B4-BE49-F238E27FC236}">
                <a16:creationId xmlns:a16="http://schemas.microsoft.com/office/drawing/2014/main" id="{D64E78F1-ABC6-AD2F-9464-AEAB0917D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5348" y="0"/>
            <a:ext cx="10401301" cy="576000"/>
          </a:xfrm>
        </p:spPr>
        <p:txBody>
          <a:bodyPr>
            <a:normAutofit fontScale="90000"/>
          </a:bodyPr>
          <a:lstStyle/>
          <a:p>
            <a:r>
              <a:rPr lang="hu-HU" sz="4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Falakon kívüli Szent Pál bazilika – Róma 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4F1B7D55-39FB-2B17-C760-05FF745F2DC2}"/>
              </a:ext>
            </a:extLst>
          </p:cNvPr>
          <p:cNvSpPr/>
          <p:nvPr/>
        </p:nvSpPr>
        <p:spPr>
          <a:xfrm>
            <a:off x="11771870" y="6375536"/>
            <a:ext cx="42013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982026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8DFEDA-2D02-8CDA-EB42-E899BCBF6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8B3197BC-6747-25A4-2889-CBFB69575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111" y="-1418192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Reconstitution de l'ancienne basilique vaticane.">
            <a:extLst>
              <a:ext uri="{FF2B5EF4-FFF2-40B4-BE49-F238E27FC236}">
                <a16:creationId xmlns:a16="http://schemas.microsoft.com/office/drawing/2014/main" id="{120EEA58-4BD9-50FC-FC35-9BFF73999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1" y="-4889"/>
            <a:ext cx="10137057" cy="685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F2ED5FA0-E66D-E699-5C27-BBEC347EC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7471" y="0"/>
            <a:ext cx="6327056" cy="576000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régi Szent Péter bazilika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707056FB-D578-D715-E4A5-94CB4DED767F}"/>
              </a:ext>
            </a:extLst>
          </p:cNvPr>
          <p:cNvSpPr/>
          <p:nvPr/>
        </p:nvSpPr>
        <p:spPr>
          <a:xfrm>
            <a:off x="11771870" y="6375536"/>
            <a:ext cx="42013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89016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55883-E06E-55EE-F675-6EEE1DA9D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006D326D-D28E-A559-B481-000FA83BF9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77"/>
          <a:stretch/>
        </p:blipFill>
        <p:spPr bwMode="auto">
          <a:xfrm>
            <a:off x="4505581" y="0"/>
            <a:ext cx="76864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EBB97E5E-BBE6-41BB-862F-CAEB243B8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7117271A-9439-1CDF-1C6A-7716CB14A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7471" y="0"/>
            <a:ext cx="6327056" cy="576000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hu-HU" sz="4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Mausoleo</a:t>
            </a:r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hu-HU" sz="4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Sant'Elena</a:t>
            </a:r>
            <a:endParaRPr lang="hu-HU" sz="4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undefined">
            <a:extLst>
              <a:ext uri="{FF2B5EF4-FFF2-40B4-BE49-F238E27FC236}">
                <a16:creationId xmlns:a16="http://schemas.microsoft.com/office/drawing/2014/main" id="{86744859-335B-920E-6E72-BF7464924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99"/>
            <a:ext cx="472440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undefined">
            <a:extLst>
              <a:ext uri="{FF2B5EF4-FFF2-40B4-BE49-F238E27FC236}">
                <a16:creationId xmlns:a16="http://schemas.microsoft.com/office/drawing/2014/main" id="{4BA23507-BD0E-C56B-2DDB-BDCE18A81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38000"/>
            <a:ext cx="519587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églalap 2">
            <a:extLst>
              <a:ext uri="{FF2B5EF4-FFF2-40B4-BE49-F238E27FC236}">
                <a16:creationId xmlns:a16="http://schemas.microsoft.com/office/drawing/2014/main" id="{441247AE-6E08-1CDB-F722-4B870C327889}"/>
              </a:ext>
            </a:extLst>
          </p:cNvPr>
          <p:cNvSpPr/>
          <p:nvPr/>
        </p:nvSpPr>
        <p:spPr>
          <a:xfrm>
            <a:off x="11771870" y="6375536"/>
            <a:ext cx="43200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11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BE23F0A6-2E03-D812-073C-5AF7F77B87DB}"/>
              </a:ext>
            </a:extLst>
          </p:cNvPr>
          <p:cNvSpPr/>
          <p:nvPr/>
        </p:nvSpPr>
        <p:spPr>
          <a:xfrm>
            <a:off x="0" y="3855536"/>
            <a:ext cx="42013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9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CF183B40-4857-5781-E860-B9C4FFF89B64}"/>
              </a:ext>
            </a:extLst>
          </p:cNvPr>
          <p:cNvSpPr/>
          <p:nvPr/>
        </p:nvSpPr>
        <p:spPr>
          <a:xfrm>
            <a:off x="0" y="6375536"/>
            <a:ext cx="43200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138621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9E927A-4C47-89EA-1CF0-73F7399FF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465297CB-B68A-5A8F-A5FB-78A115FE6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82F32BA0-7E7B-8A98-F114-32670CEA5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931720" cy="1258529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Konstantin bizánci életrajzai</a:t>
            </a:r>
            <a:b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>
                <a:solidFill>
                  <a:srgbClr val="FF00FF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Konstantin bizánci életrajzai</a:t>
            </a: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17841E0D-4F7C-AEF9-B039-4A3D72BC1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764000"/>
            <a:ext cx="6937377" cy="5094000"/>
          </a:xfrm>
          <a:ln>
            <a:noFill/>
          </a:ln>
        </p:spPr>
        <p:txBody>
          <a:bodyPr>
            <a:normAutofit lnSpcReduction="1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Szent Konstantin és Heléna (ortodoxok: május 21.)</a:t>
            </a:r>
          </a:p>
          <a:p>
            <a:pPr algn="l"/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 startAt="2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Nagy számú konstantini életrajz – a kiadottak: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Winkelmann-Vita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it-IT" sz="2400" b="1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Guidi-Vita</a:t>
            </a:r>
            <a:r>
              <a:rPr lang="hu-HU" sz="2400" b="1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400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40 kézirat; teljes angol fordítás</a:t>
            </a:r>
            <a:endParaRPr lang="it-IT" sz="2400" b="1" dirty="0">
              <a:solidFill>
                <a:schemeClr val="bg1"/>
              </a:solidFill>
              <a:highlight>
                <a:srgbClr val="008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l">
              <a:buFont typeface="+mj-lt"/>
              <a:buAutoNum type="arabicPeriod"/>
            </a:pP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Opitz-Vita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Halkin (or Patmos)-Vita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Gedeon-Vita</a:t>
            </a:r>
          </a:p>
          <a:p>
            <a:pPr marL="457200" indent="-457200" algn="l">
              <a:buFont typeface="+mj-lt"/>
              <a:buAutoNum type="arabicPeriod" startAt="2"/>
            </a:pPr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EE3AD2-7870-A1BC-93C8-C8F465E33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75" y="0"/>
            <a:ext cx="5254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>
            <a:extLst>
              <a:ext uri="{FF2B5EF4-FFF2-40B4-BE49-F238E27FC236}">
                <a16:creationId xmlns:a16="http://schemas.microsoft.com/office/drawing/2014/main" id="{0CF9F98E-EA16-891E-4C9D-5206DF4E354C}"/>
              </a:ext>
            </a:extLst>
          </p:cNvPr>
          <p:cNvSpPr/>
          <p:nvPr/>
        </p:nvSpPr>
        <p:spPr>
          <a:xfrm>
            <a:off x="6931720" y="6376087"/>
            <a:ext cx="43200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12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4315B57E-2048-B9C3-3E94-5EB1F5D44652}"/>
              </a:ext>
            </a:extLst>
          </p:cNvPr>
          <p:cNvSpPr/>
          <p:nvPr/>
        </p:nvSpPr>
        <p:spPr>
          <a:xfrm>
            <a:off x="2576433" y="2868561"/>
            <a:ext cx="2320413" cy="5604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 szentek aszkétai eredményei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E2DD77F4-A73C-BE0B-A416-CCAEFE777C6A}"/>
              </a:ext>
            </a:extLst>
          </p:cNvPr>
          <p:cNvSpPr/>
          <p:nvPr/>
        </p:nvSpPr>
        <p:spPr>
          <a:xfrm>
            <a:off x="2330628" y="2728450"/>
            <a:ext cx="2812025" cy="114054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hu-HU" dirty="0" err="1"/>
              <a:t>Menológiák</a:t>
            </a:r>
            <a:endParaRPr lang="hu-HU" dirty="0"/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DC0EFD65-0BE7-B299-B9D2-FD104F956D5E}"/>
              </a:ext>
            </a:extLst>
          </p:cNvPr>
          <p:cNvSpPr/>
          <p:nvPr/>
        </p:nvSpPr>
        <p:spPr>
          <a:xfrm>
            <a:off x="2114319" y="2340076"/>
            <a:ext cx="3244645" cy="19172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hu-HU" dirty="0" err="1"/>
              <a:t>Synaxarium</a:t>
            </a:r>
            <a:r>
              <a:rPr lang="hu-HU" dirty="0"/>
              <a:t> (2000 db) </a:t>
            </a:r>
          </a:p>
        </p:txBody>
      </p:sp>
    </p:spTree>
    <p:extLst>
      <p:ext uri="{BB962C8B-B14F-4D97-AF65-F5344CB8AC3E}">
        <p14:creationId xmlns:p14="http://schemas.microsoft.com/office/powerpoint/2010/main" val="2389237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B5E4F6-EAB7-5B44-37EB-9C93F61BB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BD9CA1DD-FAA8-31E7-1C02-7372F12F2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71BD1F79-55A8-094F-C0B3-825E4CF33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58529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Konstantin bizánci életrajzai</a:t>
            </a:r>
            <a:b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>
                <a:solidFill>
                  <a:srgbClr val="FF00FF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Konstantin bizánci életrajzai</a:t>
            </a: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BFE22429-99DE-0304-3629-840B68BE4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764000"/>
            <a:ext cx="6937377" cy="5094000"/>
          </a:xfrm>
          <a:ln>
            <a:noFill/>
          </a:ln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it-IT" sz="2400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Guidi-Vita</a:t>
            </a:r>
            <a:r>
              <a:rPr lang="hu-HU" sz="2400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A Heléna-felismerés téma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400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Opitz-Vita</a:t>
            </a:r>
            <a:r>
              <a:rPr lang="hu-HU" sz="2400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it-IT" sz="2400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„keresztény” eunuch, </a:t>
            </a:r>
            <a:r>
              <a:rPr lang="hu-HU" sz="2400" dirty="0" err="1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Euphratas</a:t>
            </a:r>
            <a:endParaRPr lang="hu-HU" sz="2400" dirty="0">
              <a:solidFill>
                <a:schemeClr val="bg1"/>
              </a:solidFill>
              <a:highlight>
                <a:srgbClr val="800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it-IT" sz="2400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Halkin-Vita</a:t>
            </a:r>
            <a:r>
              <a:rPr lang="hu-HU" sz="2400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Konstantin „perzsa háborúi”</a:t>
            </a:r>
            <a:endParaRPr lang="hu-HU" dirty="0">
              <a:solidFill>
                <a:schemeClr val="bg1"/>
              </a:solidFill>
              <a:highlight>
                <a:srgbClr val="00008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789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FFBDF-9B1C-F4C7-21EF-7ED549E49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854EB194-8620-EF68-8FDF-D78918B5E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6E3CA6A6-7270-14AB-FED9-8DCAE36F4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58529"/>
          </a:xfrm>
        </p:spPr>
        <p:txBody>
          <a:bodyPr anchor="ctr"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Következtetések</a:t>
            </a:r>
            <a:b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>
                <a:solidFill>
                  <a:srgbClr val="FFFF00"/>
                </a:solidFill>
                <a:highlight>
                  <a:srgbClr val="0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Konstantin az irodalmak tükrében</a:t>
            </a:r>
            <a:endParaRPr lang="hu-HU" sz="4000" dirty="0">
              <a:solidFill>
                <a:srgbClr val="FF00FF"/>
              </a:solidFill>
              <a:highlight>
                <a:srgbClr val="00808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2C379612-4C8D-CE47-EE18-BE65835A5B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764000"/>
            <a:ext cx="12192000" cy="5094000"/>
          </a:xfrm>
          <a:ln>
            <a:noFill/>
          </a:ln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Neki van a legnagyobb irodalmi öröksége </a:t>
            </a:r>
            <a:r>
              <a:rPr lang="hu-HU" sz="24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sok a feldolgozatlan, lefordítatlan, kiadatlan!</a:t>
            </a:r>
            <a:endParaRPr lang="hu-H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keresztény uralkodó példája </a:t>
            </a:r>
            <a:r>
              <a:rPr lang="hu-HU" sz="24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messze nem tökéletes karrier!</a:t>
            </a:r>
            <a:endParaRPr lang="hu-H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legendairodalom fő célja: megtisztítani Konstantin személyét </a:t>
            </a:r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és helyettesíteni, ami „nincs”</a:t>
            </a:r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320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80729E-4DCF-EC82-C9B9-031E47630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74033A4D-4CF2-79C8-879C-D1A696F0B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724" y="-1417644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B10635D9-E3A5-950F-B53B-BC2EECA1C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2799735"/>
            <a:ext cx="7344696" cy="1258529"/>
          </a:xfrm>
        </p:spPr>
        <p:txBody>
          <a:bodyPr anchor="ctr">
            <a:normAutofit/>
          </a:bodyPr>
          <a:lstStyle/>
          <a:p>
            <a:r>
              <a:rPr lang="hu-HU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Köszönjük a figyelmet!</a:t>
            </a:r>
            <a:endParaRPr lang="hu-HU" sz="4000" dirty="0">
              <a:solidFill>
                <a:srgbClr val="FF00FF"/>
              </a:solidFill>
              <a:highlight>
                <a:srgbClr val="00808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Nagy Konstantin, Szent Ilona - ppt letölteni">
            <a:extLst>
              <a:ext uri="{FF2B5EF4-FFF2-40B4-BE49-F238E27FC236}">
                <a16:creationId xmlns:a16="http://schemas.microsoft.com/office/drawing/2014/main" id="{B0A33923-F527-3B74-1FFF-92C7CFFA75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7" r="40752"/>
          <a:stretch/>
        </p:blipFill>
        <p:spPr bwMode="auto">
          <a:xfrm>
            <a:off x="7344696" y="0"/>
            <a:ext cx="48473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D0748213-B63A-FCD5-6C96-15F064065C3C}"/>
              </a:ext>
            </a:extLst>
          </p:cNvPr>
          <p:cNvSpPr/>
          <p:nvPr/>
        </p:nvSpPr>
        <p:spPr>
          <a:xfrm>
            <a:off x="6931720" y="6376087"/>
            <a:ext cx="432000" cy="4819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ysClr val="windowText" lastClr="000000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669434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0CCC95-F75C-1215-A87F-2AEC1E6C3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5164429B-740F-1A26-E5BD-FDCBB9567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111" y="-1418192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C074F500-D8AA-AA7C-75EF-CF43BACE005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dirty="0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Felhasznált irodalom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DCE512E-BC60-B5E0-0C23-098B4E6D9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936000"/>
            <a:ext cx="12191999" cy="5921999"/>
          </a:xfrm>
        </p:spPr>
        <p:txBody>
          <a:bodyPr>
            <a:normAutofit fontScale="92500"/>
          </a:bodyPr>
          <a:lstStyle/>
          <a:p>
            <a:pPr algn="l"/>
            <a:r>
              <a:rPr lang="en-US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Samuel N. C. Lieu 2005: Constantine in Legendary Literature. </a:t>
            </a:r>
            <a:r>
              <a:rPr lang="en-US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In: The Cambridge Companion to</a:t>
            </a:r>
          </a:p>
          <a:p>
            <a:pPr algn="l"/>
            <a:r>
              <a:rPr lang="en-US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u-HU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en-US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hu-HU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</a:t>
            </a:r>
            <a:r>
              <a:rPr lang="en-US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hu-HU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onstantine</a:t>
            </a:r>
            <a:r>
              <a:rPr lang="en-US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Edited by Noel Lenski. Cambridge University Press.</a:t>
            </a:r>
          </a:p>
          <a:p>
            <a:pPr algn="l"/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Chronography of 354 AD. Part 13: Bishops of Rome (The Liberian Catalogue).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MGH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Chronica Minora I (1892), pp.73-6. Https://www.tertullian.org/fathers/chronography_of_354_13_bishops_of_rome.htm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Szilveszter-legenda és Konstantin megkeresztelése</a:t>
            </a:r>
          </a:p>
          <a:p>
            <a:pPr algn="l"/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Katus L. 2003: </a:t>
            </a:r>
            <a:r>
              <a:rPr lang="hu-H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pápaság.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Rubicon online. 2003/5.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https://rubicon.hu/hu/cikkek/a-papasag</a:t>
            </a:r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Piti F. 1996: </a:t>
            </a:r>
            <a:r>
              <a:rPr lang="hu-H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kora középkori pápaság eszmetörténetének egyik legfontosabb forrása: a constantinusi adománylevél.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Világtörténet. 18. évf. tavasz/nyár 1996.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https://matarka.hu/cikk_list.php?fusz=21259</a:t>
            </a:r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Birley A.R.: 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St. Helena, Discoverer of the True Cross (250-330).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https://www.brown.edu/Research/Breaking_Ground/bios/St.%20Helena_Flavia%20Julia%20Helena%20Augusta.pdf</a:t>
            </a:r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u-H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Magyar Katolikus Lexikon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https://lexikon.katolikus.hu/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l"/>
            <a:r>
              <a:rPr lang="fr-FR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Liber Pontificalis</a:t>
            </a:r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Tome 1, Des origines au pontificat de Sylvestre (30 - 355). </a:t>
            </a:r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https://www.amazon.com/Liber-Pontificalis-pontificat-Sylvestre-fran%C3%83%C2%A7ais-latin/dp/2849098116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850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CD5AC3-8360-801D-AB61-D539C310E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9F5DA78C-1D21-0921-6BCD-752476ADD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111" y="-1418192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6E5EE697-B068-E65C-211F-5F6EDD88603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Képek jegyzéke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911D4B5-1191-A505-1A96-F4E687A97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936000"/>
            <a:ext cx="12191999" cy="5921999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Portraits en médaillons des papes récents. </a:t>
            </a:r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https://fr.wikipedia.org/wiki/Basilique_Saint-Paul-hors-les-Murs#/media/Fichier:Port%C3%A4tmedaillionsSanktPaul.jpg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l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Liber Pontificalis. Tome 1, Des origines au pontificat de Sylvestre (30 - 355). </a:t>
            </a:r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https://www.amazon.com/Liber-Pontificalis-pontificat-Sylvestre-fran%C3%83%C2%A7ais-latin/dp/2849098116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Santa Croce in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Gerusalemme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bazilika (Róma):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https://hu.wikipedia.org/wiki/Santa_Croce_in_Gerusalemme_bazilika_%28R%C3%B3ma%29#/media/F%C3%A1jl:Santa_croce_di_gerusalemme_at_Night.jpg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Ereklyék a bazilikában. Santa Croce in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Gerusalemme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bazilika. https://hu.wikipedia.org/wiki/Santa_Croce_in_Gerusalemme_bazilika_%28R%C3%B3ma%29#/media/F%C3%A1jl:La_basilique_Sainte-Croix-de-J%C3%A9rusalem_(Rome)_(5988359555).jpg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Nativity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https://hu.wikipedia.org/wiki/Betlehem#/media/F%C3%A1jl:Church_of_the_Nativity_(Bethlehem,_2008).jpg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Holy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Sepulchre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https://en.wikipedia.org/wiki/Church_of_the_Holy_Sepulchre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Basilica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Saint Paul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Outside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Walls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https://en.wikipedia.org/wiki/Basilica_of_Saint_Paul_Outside_the_Walls</a:t>
            </a:r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Reconstitution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l'ancienne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basilique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vaticane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saint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-Pierre de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Rome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https://fr.wikipedia.org/wiki/Antique_basilique_vaticane#/media/Fichier:Vatican_-_basilique_-_Vue_d%E2%80%99ensemble_de_l'antique_basilique_vaticane_basilica.jpg</a:t>
            </a:r>
          </a:p>
        </p:txBody>
      </p:sp>
    </p:spTree>
    <p:extLst>
      <p:ext uri="{BB962C8B-B14F-4D97-AF65-F5344CB8AC3E}">
        <p14:creationId xmlns:p14="http://schemas.microsoft.com/office/powerpoint/2010/main" val="3293441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542A60-77E4-5910-9F43-92F4EB937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-res antik pergamen középkori aranyozott arabeszk lineáris dekoratív motívummal - byzantine pattern témájú stock jellegű vizuális alkotások, jogdíjmentes fotók és képek">
            <a:extLst>
              <a:ext uri="{FF2B5EF4-FFF2-40B4-BE49-F238E27FC236}">
                <a16:creationId xmlns:a16="http://schemas.microsoft.com/office/drawing/2014/main" id="{F96F7865-61A9-EA45-6BB3-B4AA572A7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111" y="-1418192"/>
            <a:ext cx="6858551" cy="96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642F915-9A0E-37EA-C4B5-455949B26C8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Képek jegyzéke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CFE1A86-5A5A-22C7-0272-4E3D46D2DC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936000"/>
            <a:ext cx="12191999" cy="5921999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 startAt="9"/>
            </a:pP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fresco from Trier, Germany, possibly depicting Helena, c. 310: https://en.wikipedia.org/wiki/Helena,_mother_of_Constantine_I#/media/File:Trier_fresco,_310_CE.jpg</a:t>
            </a:r>
            <a:endParaRPr lang="fr-FR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 startAt="9"/>
            </a:pPr>
            <a:r>
              <a:rPr lang="hu-H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Coin</a:t>
            </a:r>
            <a:r>
              <a:rPr lang="hu-H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Helena </a:t>
            </a:r>
            <a:r>
              <a:rPr lang="hu-H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hu-H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Augusta, </a:t>
            </a:r>
            <a:r>
              <a:rPr lang="hu-H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minted</a:t>
            </a:r>
            <a:r>
              <a:rPr lang="hu-H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Sirmium</a:t>
            </a:r>
            <a:r>
              <a:rPr lang="hu-H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AD 324.: https://en.wikipedia.org/wiki/Helena,_mother_of_Constantine_I#/media/File:Rare_solidus_of_Helena,_RIC_VII_60.jpg</a:t>
            </a:r>
          </a:p>
          <a:p>
            <a:pPr marL="457200" indent="-457200" algn="l">
              <a:buFont typeface="+mj-lt"/>
              <a:buAutoNum type="arabicPeriod" startAt="9"/>
            </a:pPr>
            <a:r>
              <a:rPr lang="hu-H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Mausoleo</a:t>
            </a:r>
            <a:r>
              <a:rPr lang="hu-H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hu-H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Sant'Elena</a:t>
            </a:r>
            <a:r>
              <a:rPr lang="hu-H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https://en.wikipedia.org/wiki/Mausoleum_of_Helena#/media/File:Villa-fiori_092.jpg</a:t>
            </a:r>
          </a:p>
          <a:p>
            <a:pPr marL="457200" indent="-457200" algn="l">
              <a:buFont typeface="+mj-lt"/>
              <a:buAutoNum type="arabicPeriod" startAt="9"/>
            </a:pPr>
            <a:r>
              <a:rPr lang="fr-F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Szent Konstantin és Heléna: </a:t>
            </a:r>
            <a:r>
              <a:rPr lang="fr-F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https://www.szepmuveszeti.hu/mutargyak/10490/</a:t>
            </a:r>
            <a:r>
              <a:rPr lang="hu-H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l">
              <a:buFont typeface="+mj-lt"/>
              <a:buAutoNum type="arabicPeriod" startAt="9"/>
            </a:pPr>
            <a:r>
              <a:rPr lang="fr-F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Szent Konstantin császár és Ilona császárnő kezeikkel együtt tartják a Szent Keresztet: </a:t>
            </a:r>
            <a:r>
              <a:rPr lang="fr-F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https://hu.wikipedia.org/wiki/Szent_Ilona#/media/F%C3%A1jl:Brosen_icon_constantine_helena.jpg</a:t>
            </a:r>
            <a:r>
              <a:rPr lang="hu-H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 startAt="9"/>
            </a:pPr>
            <a:r>
              <a:rPr lang="fr-F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Portraits en médaillons des papes récents. </a:t>
            </a:r>
            <a:r>
              <a:rPr lang="fr-F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https://fr.wikipedia.org/wiki/Basilique_Saint-Paul-hors-les-Murs#/media/Fichier:Port%C3%A4tmedaillionsSanktPaul.jpg</a:t>
            </a:r>
            <a:endParaRPr lang="hu-H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246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699C1-6F79-1D57-6269-6F7DEC875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61C9C9-11E6-70F0-69E5-3F4F5D9BD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6256"/>
          </a:xfrm>
        </p:spPr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Felhasznált 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2E3A991-DE42-3C1A-D067-89079A7D7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1381"/>
            <a:ext cx="10515600" cy="5766620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u-HU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1: </a:t>
            </a:r>
            <a:r>
              <a:rPr lang="hu-HU" sz="20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Ápisz</a:t>
            </a:r>
            <a:r>
              <a:rPr lang="hu-HU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-bika, képforrás: </a:t>
            </a:r>
            <a:r>
              <a:rPr lang="hu-HU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hlinkClick r:id="rId2"/>
              </a:rPr>
              <a:t>https://www.szepmuveszeti.hu/mutargyak/1809/</a:t>
            </a:r>
            <a:r>
              <a:rPr lang="hu-HU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u-HU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1b: </a:t>
            </a:r>
            <a:r>
              <a:rPr lang="fr-FR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Statuette en bronze du dieu Apis AF 12545. Musée du Louvre. </a:t>
            </a:r>
            <a:r>
              <a:rPr lang="fr-FR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hlinkClick r:id="rId3"/>
              </a:rPr>
              <a:t>https://collections.louvre.fr/en/ark:/53355/cl010373662</a:t>
            </a:r>
            <a:r>
              <a:rPr lang="hu-HU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KÉSŐKOR (KR. E. 715 - 332) – XXVI. (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SZAISZI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DINASZTIA (KR. E. 664 - 525)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https://gepeskonyv.btk.elte.hu/adatok/Okor-kelet/Okori.es.keleti.muveszet/index.asp_id=690.html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u-H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Salamon Konrád (főszerk.) 2006: Világtörténet, Akadémia Kiadó Zrt, Budapest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u-H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2: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Carte de l’Égypte Ancienne-Université de Lille: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hlinkClick r:id="rId5"/>
              </a:rPr>
              <a:t>https://sciencesinfusent-decouvre-egypte.univ-lille.fr/index.php/espace-decouverte/carte-de-l-egypte</a:t>
            </a:r>
            <a:r>
              <a:rPr lang="hu-H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u-HU" sz="2000" kern="100" dirty="0">
                <a:latin typeface="Times New Roman" panose="02020603050405020304" pitchFamily="18" charset="0"/>
                <a:ea typeface="Aptos" panose="020B0004020202020204" pitchFamily="34" charset="0"/>
              </a:rPr>
              <a:t>3: </a:t>
            </a:r>
            <a:r>
              <a:rPr lang="hu-HU" sz="20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Encyclopædia</a:t>
            </a:r>
            <a:r>
              <a:rPr lang="hu-HU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Britannica - </a:t>
            </a:r>
            <a:r>
              <a:rPr lang="hu-HU" sz="20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Ṣaqqārah</a:t>
            </a:r>
            <a:r>
              <a:rPr lang="hu-HU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:</a:t>
            </a:r>
            <a:r>
              <a:rPr lang="hu-HU" sz="2000" kern="100" dirty="0"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hu-HU" sz="2000" kern="100" dirty="0">
                <a:latin typeface="Times New Roman" panose="02020603050405020304" pitchFamily="18" charset="0"/>
                <a:ea typeface="Aptos" panose="020B0004020202020204" pitchFamily="34" charset="0"/>
                <a:hlinkClick r:id="rId6"/>
              </a:rPr>
              <a:t>https://www.britannica.com/place/Saqqarah</a:t>
            </a:r>
            <a:r>
              <a:rPr lang="hu-HU" sz="2000" kern="100" dirty="0"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endParaRPr lang="fr-FR" sz="2000" kern="100" dirty="0"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u-H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Hornung</a:t>
            </a:r>
            <a:r>
              <a:rPr lang="hu-H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, Erik 2009: Az egy és a sok – Az óegyiptomi istenvilág. </a:t>
            </a:r>
            <a:r>
              <a:rPr lang="hu-H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Typotex</a:t>
            </a:r>
            <a:r>
              <a:rPr lang="hu-H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Kiadó, Budapest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u-H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Luft, Ulrich 2008: </a:t>
            </a:r>
            <a:r>
              <a:rPr lang="hu-H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Ptah</a:t>
            </a:r>
            <a:r>
              <a:rPr lang="hu-H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, Memphisz istene és köre. </a:t>
            </a:r>
            <a:r>
              <a:rPr lang="hu-H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hlinkClick r:id="rId7"/>
              </a:rPr>
              <a:t>https://okorportal.hu/wp-content/uploads/2013/03/2008_1_2_luft.pdf</a:t>
            </a:r>
            <a:endParaRPr lang="hu-HU" sz="2000" kern="100" dirty="0"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u-HU" sz="2000" kern="100" dirty="0">
                <a:latin typeface="Times New Roman" panose="02020603050405020304" pitchFamily="18" charset="0"/>
                <a:ea typeface="Aptos" panose="020B0004020202020204" pitchFamily="34" charset="0"/>
              </a:rPr>
              <a:t>4: </a:t>
            </a:r>
            <a:r>
              <a:rPr lang="en-US" sz="2000" kern="100" dirty="0">
                <a:latin typeface="Times New Roman" panose="02020603050405020304" pitchFamily="18" charset="0"/>
                <a:ea typeface="Aptos" panose="020B0004020202020204" pitchFamily="34" charset="0"/>
              </a:rPr>
              <a:t>Daniel Mayer: Egyptian Museum - Statue in front of trio of figures. </a:t>
            </a:r>
            <a:r>
              <a:rPr lang="en-US" sz="2000" kern="100" dirty="0">
                <a:latin typeface="Times New Roman" panose="02020603050405020304" pitchFamily="18" charset="0"/>
                <a:ea typeface="Aptos" panose="020B0004020202020204" pitchFamily="34" charset="0"/>
                <a:hlinkClick r:id="rId8"/>
              </a:rPr>
              <a:t>https://commons.wikimedia.org/wiki/File:Egyptian_Museum_-_Statue_in_front_of_trio_of_figures.JPG</a:t>
            </a:r>
            <a:r>
              <a:rPr lang="hu-HU" sz="2000" kern="100" dirty="0"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u-HU" sz="2000" kern="100" dirty="0">
                <a:latin typeface="Times New Roman" panose="02020603050405020304" pitchFamily="18" charset="0"/>
                <a:ea typeface="Aptos" panose="020B0004020202020204" pitchFamily="34" charset="0"/>
              </a:rPr>
              <a:t>5: </a:t>
            </a:r>
            <a:r>
              <a:rPr lang="en-US" sz="2000" kern="100" dirty="0">
                <a:latin typeface="Times New Roman" panose="02020603050405020304" pitchFamily="18" charset="0"/>
                <a:ea typeface="Aptos" panose="020B0004020202020204" pitchFamily="34" charset="0"/>
              </a:rPr>
              <a:t>Irish Egyptology Society: </a:t>
            </a:r>
            <a:r>
              <a:rPr lang="en-US" sz="2000" i="1" kern="100" dirty="0">
                <a:latin typeface="Times New Roman" panose="02020603050405020304" pitchFamily="18" charset="0"/>
                <a:ea typeface="Aptos" panose="020B0004020202020204" pitchFamily="34" charset="0"/>
              </a:rPr>
              <a:t>Images of Ptah from the Memphis Open Air Museum.</a:t>
            </a:r>
            <a:r>
              <a:rPr lang="hu-HU" sz="2000" i="1" kern="100" dirty="0"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hu-HU" sz="2000" kern="100" dirty="0">
                <a:latin typeface="Times New Roman" panose="02020603050405020304" pitchFamily="18" charset="0"/>
                <a:ea typeface="Aptos" panose="020B0004020202020204" pitchFamily="34" charset="0"/>
                <a:hlinkClick r:id="rId9"/>
              </a:rPr>
              <a:t>https://irishegyptologysociety.com/blogs/articles/images-of-ptah-from-the-memphis-open-air-museum</a:t>
            </a:r>
            <a:r>
              <a:rPr lang="hu-HU" sz="2000" kern="100" dirty="0"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endParaRPr lang="hu-HU" sz="2000" kern="100" dirty="0"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endParaRPr lang="hu-HU" sz="1800" kern="100" dirty="0"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endParaRPr lang="hu-H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713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2193</Words>
  <Application>Microsoft Office PowerPoint</Application>
  <PresentationFormat>Szélesvásznú</PresentationFormat>
  <Paragraphs>166</Paragraphs>
  <Slides>25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Book Antiqua</vt:lpstr>
      <vt:lpstr>Times New Roman</vt:lpstr>
      <vt:lpstr>Office-téma</vt:lpstr>
      <vt:lpstr>Samuel N. C. Lieu Constantine  in Legendary Literature</vt:lpstr>
      <vt:lpstr>Bevezetés</vt:lpstr>
      <vt:lpstr>1. A Szilveszter-legenda és Konstantin megkeresztelése I. Szilveszter pápa személye</vt:lpstr>
      <vt:lpstr>1. A Szilveszter-legenda és Konstantin megkeresztelése I. Szilveszter pápa  Konstantin császár</vt:lpstr>
      <vt:lpstr>1. A Szilveszter-legenda és Konstantin megkeresztelése A Szilveszter-legenda (Actus beati Silvestri papae)</vt:lpstr>
      <vt:lpstr>2. Konstantin „adománya” Donatio vagy Constitutum Constantini</vt:lpstr>
      <vt:lpstr>2. Konstantin „adománya” Donatio vagy Constitutum Constantini</vt:lpstr>
      <vt:lpstr>2. Konstantin „adománya” Donatio vagy Constitutum Constantini</vt:lpstr>
      <vt:lpstr>3. Heléna megtérése és a Szent Kereszt megtalálása A Szilveszter-legenda (Actus beati Silvestri papae)</vt:lpstr>
      <vt:lpstr>3. Heléna megtérése és a Szent Kereszt megtalálása A Szilveszter-legenda (Actus beati Silvestri papae)</vt:lpstr>
      <vt:lpstr>Santa Croce in Gerusalemme bazilika</vt:lpstr>
      <vt:lpstr>3. Heléna megtérése és a Szent Kereszt megtalálása Templomépítések – Heléna személye</vt:lpstr>
      <vt:lpstr>A születés temploma – Betlehem </vt:lpstr>
      <vt:lpstr>Szent sír bazilika - Jeruzsálem</vt:lpstr>
      <vt:lpstr>Falakon kívüli Szent Pál bazilika – Róma </vt:lpstr>
      <vt:lpstr>A régi Szent Péter bazilika</vt:lpstr>
      <vt:lpstr>Mausoleo di Sant'Elena</vt:lpstr>
      <vt:lpstr>4. Konstantin bizánci életrajzai Konstantin bizánci életrajzai</vt:lpstr>
      <vt:lpstr>4. Konstantin bizánci életrajzai Konstantin bizánci életrajzai</vt:lpstr>
      <vt:lpstr>Következtetések Konstantin az irodalmak tükrében</vt:lpstr>
      <vt:lpstr>Köszönjük a figyelmet!</vt:lpstr>
      <vt:lpstr>PowerPoint-bemutató</vt:lpstr>
      <vt:lpstr>PowerPoint-bemutató</vt:lpstr>
      <vt:lpstr>PowerPoint-bemutató</vt:lpstr>
      <vt:lpstr>Felhasznált irodalom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István Váron</dc:creator>
  <cp:lastModifiedBy>István Váron</cp:lastModifiedBy>
  <cp:revision>1</cp:revision>
  <dcterms:created xsi:type="dcterms:W3CDTF">2025-05-01T09:54:10Z</dcterms:created>
  <dcterms:modified xsi:type="dcterms:W3CDTF">2025-05-09T12:06:26Z</dcterms:modified>
</cp:coreProperties>
</file>