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3529490-82EC-4105-82D6-54835864F0E2}" type="datetime">
              <a:rPr b="0" lang="hu-HU" sz="1200" spc="-1" strike="noStrike">
                <a:solidFill>
                  <a:srgbClr val="8b8b8b"/>
                </a:solidFill>
                <a:latin typeface="Calibri"/>
              </a:rPr>
              <a:t>2025. 04. 04.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E57782B-67C9-41CF-81D5-A9DD64FA03F9}" type="slidenum">
              <a:rPr b="0" lang="hu-HU" sz="1200" spc="-1" strike="noStrike">
                <a:solidFill>
                  <a:srgbClr val="8b8b8b"/>
                </a:solidFill>
                <a:latin typeface="Calibri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61B3421-B23D-4B88-ABC5-EEF86B6F5BD0}" type="datetime">
              <a:rPr b="0" lang="hu-HU" sz="1200" spc="-1" strike="noStrike">
                <a:solidFill>
                  <a:srgbClr val="8b8b8b"/>
                </a:solidFill>
                <a:latin typeface="Calibri"/>
              </a:rPr>
              <a:t>2025. 04. 04.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CFD349A4-38A2-4C17-8394-83466FA545E0}" type="slidenum">
              <a:rPr b="0" lang="hu-H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Vázlatszöveg formátumának szerkesztése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Második vázlatszint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Harmadik vázlatszint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Negyedik vázlatszint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Ötödik vázlatszint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Hatodik vázlatszint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Hetedik vázlatszint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Mazdaizmus és kereszténység – Eszmetörténeti párhuzamok és ellentétek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457200" y="20880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Egyetemi előadás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Név: Zentai Gábor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Intézmény: Pázmány Péter Katolikus Egyetem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Dátum: 2025.04.04.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Bevezetés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Miért fontos a mazdaizmus és a kereszténység összehasonlítása?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Két jelentős vallásformáló hagyomány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Közös és eltérő eszmetörténeti gyökerek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Vallási világképek és erkölcsi rendszerek összevetése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A mazdaizmus rövid áttekintése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Alapító: Zarathustra (Kr. e. 2. évezred)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Dualizmus: Ahura Mazda (jó) vs Angra Mainyu (gonosz)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Tisztaság, igazság, szabad akarat szerepe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A kereszténység rövid áttekintése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Alapító: Jézus Krisztus (1. század)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Monoteizmus, megváltás, bűnbocsánat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Egyház, szentségek és az örök élet ígérete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Térkép: Mazdaizmus az Achaemenida Birodalomban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Óriási pusztítás Nagy Sándor hódítása miatt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1584000" y="1800000"/>
            <a:ext cx="5276880" cy="303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Eszmetörténeti párhuzamok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Dualizmus: Jó és rossz harca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Végítélet és feltámadás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Megváltó alakja: Saoshyant és Jézus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Etikai felelősség és erkölcsös élet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Eszmetörténeti ellentétek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Mazdaizmus: kozmikus dualizmus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Kereszténység: szigorú monoteizmus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Etnikai vs univerzális vallás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Különböző viszony az anyaghoz és testhez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Térkép: Mazdaizmus a Szászánida Birodalomban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 Szászánida Birodalom idején (Kr. u. 224–651) a mazdaizmus államvallásként virágzott.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2736000" y="3240000"/>
            <a:ext cx="3324240" cy="2361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Kölcsönhatások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A zoroasztrianizmus hatása a zsidóságra és kereszténységre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Apokaliptika, angyali hierarchia, démonológia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- Teológiai párbeszédek és szimbolikus kölcsönhatások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Térkép: A mazdaizmus elterjedése az iszlám hóditás után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2185920" y="2026080"/>
            <a:ext cx="4829400" cy="2819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Julianus halála – ikonográfiai és vallási értelmezések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hu-HU" sz="3200" spc="-1" strike="noStrike">
                <a:solidFill>
                  <a:srgbClr val="8b8b8b"/>
                </a:solidFill>
                <a:latin typeface="Calibri"/>
              </a:rPr>
              <a:t>Zoroasztriánus és keresztény nézőpontok összevetése </a:t>
            </a:r>
            <a:endParaRPr b="0" lang="hu-H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482760" y="2880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/>
            <a:r>
              <a:rPr b="1" i="1" lang="en-US" sz="3200" spc="-1" strike="noStrike">
                <a:solidFill>
                  <a:srgbClr val="000000"/>
                </a:solidFill>
                <a:latin typeface="Calibri"/>
              </a:rPr>
              <a:t>DOMBORMŰ ÉS FAFARAGVÁNY</a:t>
            </a:r>
            <a:endParaRPr b="1" i="1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Julianus császár (ur. 361–363) halálának (Maranga) két eltérő ikonográfiai ábrázolásának áttekintése: a szászánida Tāq-e Bostān domborművet és a Norwich katedrális középkori fafaragványa. A cél az isteni igazságszolgáltatás és ideológiai felsőbbrendűség feltérképezése.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410760" y="813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Julianus a szászánida ábrázolásban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457200" y="1096200"/>
            <a:ext cx="8229240" cy="27198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Tāq-e Bostān: Julianus a szászánida király és Ahura Mazda lába alatt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Mithra megjelenik barsommal, lótuszon állva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xᵛarənah (isteni dicsőség) átruházása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Politikai és spirituális győzelem ábrázolása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1"/>
          <a:stretch/>
        </p:blipFill>
        <p:spPr>
          <a:xfrm>
            <a:off x="1368000" y="3888000"/>
            <a:ext cx="6552000" cy="2683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457200" y="813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Julianus halála a keresztén ábrázolásban</a:t>
            </a: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	</a:t>
            </a:r>
            <a:endParaRPr b="0" lang="en-US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457200" y="946440"/>
            <a:ext cx="8229240" cy="1933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Norwich katedrális tetőgerendája</a:t>
            </a:r>
            <a:endParaRPr b="0" lang="en-US" sz="2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Apokalipszis motívumok (pl. fehér ló, angyal vs ördög)</a:t>
            </a:r>
            <a:endParaRPr b="0" lang="en-US" sz="2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Julianus: hitehagyott, akit isteni ítélet sújt</a:t>
            </a:r>
            <a:endParaRPr b="0" lang="en-US" sz="2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2600" spc="-1" strike="noStrike">
                <a:solidFill>
                  <a:srgbClr val="000000"/>
                </a:solidFill>
                <a:latin typeface="Calibri"/>
              </a:rPr>
              <a:t>Vizionált harc a jó és gonosz között</a:t>
            </a:r>
            <a:endParaRPr b="0" lang="en-US" sz="2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720000" y="2808000"/>
            <a:ext cx="7632000" cy="3299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Keresztény–zoroasztriánus párhuzamok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Ugyanaz a vizuális struktúra: isteni hatalom legyőzi a világi zsarnokot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Ég vs pokol párosítás: Ahura Mazda vs Ahriman, angyal vs ördög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Kultúraközi motívumkészlet és szimbolika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Következtetés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Julianus halála egyszerre történelmi és spirituális eseményként jelenik meg.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Mindkét vallási tradíció az isteni rend győzelmeként ábrázolja a császár bukását.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 képi nyelv vallási és politikai felsőbbrendűséget közvetít.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457200" y="476640"/>
            <a:ext cx="8229240" cy="253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Források:</a:t>
            </a:r>
            <a:br/>
            <a:br/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Shervin Farridnejad - zarautrtma Zoroastrian and Iranian Studies in Honour of Philip G. Kreyenbroek (Ancient Iran, 10) (English, Hindi and Arabic Edition)-BRILL (2021)</a:t>
            </a:r>
            <a:br/>
            <a:br/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Michael Stausberg - Zoroastrian Rituals in Context (Studies in the History of Religions)-Brill Academic Publishign (2004)</a:t>
            </a:r>
            <a:br/>
            <a:br/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Youtube: The Spread of Zoroastrianism</a:t>
            </a:r>
            <a:br/>
            <a:br/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Application>LibreOffice/6.2.2.2$Windows_x86 LibreOffice_project/2b840030fec2aae0fd2658d8d4f9548af4e3518d</Applicat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hu-HU</dc:language>
  <cp:lastModifiedBy/>
  <dcterms:modified xsi:type="dcterms:W3CDTF">2025-04-04T11:22:58Z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0</vt:i4>
  </property>
</Properties>
</file>