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9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79B8-806F-4EC5-A8E2-EC44BC501DB1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8209-826B-43F5-BF5C-78351DC219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837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79B8-806F-4EC5-A8E2-EC44BC501DB1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8209-826B-43F5-BF5C-78351DC219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2487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79B8-806F-4EC5-A8E2-EC44BC501DB1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8209-826B-43F5-BF5C-78351DC219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7639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79B8-806F-4EC5-A8E2-EC44BC501DB1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8209-826B-43F5-BF5C-78351DC219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19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79B8-806F-4EC5-A8E2-EC44BC501DB1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8209-826B-43F5-BF5C-78351DC219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7672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79B8-806F-4EC5-A8E2-EC44BC501DB1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8209-826B-43F5-BF5C-78351DC219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2443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79B8-806F-4EC5-A8E2-EC44BC501DB1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8209-826B-43F5-BF5C-78351DC219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3471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79B8-806F-4EC5-A8E2-EC44BC501DB1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8209-826B-43F5-BF5C-78351DC219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787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79B8-806F-4EC5-A8E2-EC44BC501DB1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8209-826B-43F5-BF5C-78351DC219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3362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79B8-806F-4EC5-A8E2-EC44BC501DB1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8209-826B-43F5-BF5C-78351DC219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0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79B8-806F-4EC5-A8E2-EC44BC501DB1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8209-826B-43F5-BF5C-78351DC219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2041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1A779B8-806F-4EC5-A8E2-EC44BC501DB1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1EC28209-826B-43F5-BF5C-78351DC219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230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7CBBDD0-4420-4A50-96AB-392F9B97CF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5BA403-54B9-4A0B-BC79-028C495C03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552943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4A3C842-9544-5E53-9954-F919EAFBA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6068070" cy="3255264"/>
          </a:xfrm>
        </p:spPr>
        <p:txBody>
          <a:bodyPr>
            <a:normAutofit/>
          </a:bodyPr>
          <a:lstStyle/>
          <a:p>
            <a:r>
              <a:rPr lang="hu-HU">
                <a:latin typeface="Times New Roman" panose="02020603050405020304" pitchFamily="18" charset="0"/>
                <a:cs typeface="Times New Roman" panose="02020603050405020304" pitchFamily="18" charset="0"/>
              </a:rPr>
              <a:t>Lukianosz </a:t>
            </a:r>
            <a:r>
              <a:rPr lang="hu-H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valláskritikája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047BB54-0EAA-3C0F-487C-8F2C601CA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14" y="4670246"/>
            <a:ext cx="6037903" cy="914400"/>
          </a:xfrm>
        </p:spPr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Antal Réka 2025. 04. 08.</a:t>
            </a:r>
          </a:p>
        </p:txBody>
      </p:sp>
      <p:pic>
        <p:nvPicPr>
          <p:cNvPr id="4" name="Kép 3" descr="A képen Emberi arc, vázlat, portré, 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07AB4DD-13DE-4447-D57B-2FE346BA8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856" y="759599"/>
            <a:ext cx="3339684" cy="53306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C8C6883-513A-4FE8-8B55-7AA2A13A9B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685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716DB5-A297-B458-B2A7-DA6DE598E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korszak szelleme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75CE59-EE5A-A397-1C0A-87DC01B66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4824" y="1516952"/>
            <a:ext cx="8013192" cy="4444936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Római Birodalomban rengeteg népcsoport, filozófia és vallás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Lukianosz: egyszerre belső és külső szemlélő, birodalom keleti részébe több belátás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Hellenisztikus istenek paródiája nem új – Lukianosz csak tovább viszi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Új irányzatok megkérdőjelezik a régit – Apologéták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Sok hasonló kritika</a:t>
            </a:r>
          </a:p>
        </p:txBody>
      </p:sp>
    </p:spTree>
    <p:extLst>
      <p:ext uri="{BB962C8B-B14F-4D97-AF65-F5344CB8AC3E}">
        <p14:creationId xmlns:p14="http://schemas.microsoft.com/office/powerpoint/2010/main" val="84630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CCDCCF-DDE7-4FF9-BA8E-DFD3AC93A6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835B962-26A9-3868-756B-CAA99724AD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14" r="-1" b="-1"/>
          <a:stretch/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2352FE0-ACFA-479E-A574-CED1C035D3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516846B-60A6-E5CF-28B6-ECB5A49A1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hu-HU" dirty="0"/>
              <a:t>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rituálék szükséglete, bálványimádás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1F5979-1992-492E-ABBD-62EBC1016C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7130" y="754144"/>
            <a:ext cx="7865196" cy="533576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0F6039-F43A-05DE-C025-D73728C5F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120640"/>
          </a:xfrm>
        </p:spPr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Sacrifiis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Juppiter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Tragoedus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istenek megkérdőjelezése – éhen halnának ha nem kapnak áldozatot?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Szobrok istenként való tisztelése 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De: minden vallásban megtalálható, sőt Rómában az áldozat bemutatása kötelesség</a:t>
            </a:r>
          </a:p>
          <a:p>
            <a:endParaRPr lang="hu-HU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CB93F-A0E2-4BBE-B2FC-E93932C7EC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29655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55F2EA-1562-3170-E0B8-E29520ABE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 irodalom hatása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D7E0C04-C01D-617D-CC67-6D51D7BD8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3585891" cy="5120640"/>
          </a:xfrm>
        </p:spPr>
        <p:txBody>
          <a:bodyPr>
            <a:normAutofit/>
          </a:bodyPr>
          <a:lstStyle/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Juppiter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Tragoedus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Juppiter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Confutiatus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hellenisztikus vallásra nagy hatást gyakorolt az irodalom (pl. Homérosz) – de ezt lehet-e teológiai forrásnak elfogadni?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Isteneket lehet-e rangsorolni?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E8FADD3C-DD4E-2CCD-2579-0F317FDA91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643" r="5523" b="-3"/>
          <a:stretch/>
        </p:blipFill>
        <p:spPr>
          <a:xfrm>
            <a:off x="7818120" y="758952"/>
            <a:ext cx="3617432" cy="53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340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5DC95B7-2A72-483B-BA19-2BE7512055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822AFE-7E96-4A51-9E55-FCAEACD213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0120" y="757325"/>
            <a:ext cx="4341880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44A3BD9-FA21-EB1A-4F73-BFA81954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390" y="1079770"/>
            <a:ext cx="3654857" cy="1527244"/>
          </a:xfrm>
        </p:spPr>
        <p:txBody>
          <a:bodyPr>
            <a:normAutofit/>
          </a:bodyPr>
          <a:lstStyle/>
          <a:p>
            <a:r>
              <a:rPr lang="hu-HU" sz="3200">
                <a:latin typeface="Times New Roman" panose="02020603050405020304" pitchFamily="18" charset="0"/>
                <a:cs typeface="Times New Roman" panose="02020603050405020304" pitchFamily="18" charset="0"/>
              </a:rPr>
              <a:t>Antropomorfizmus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69EA61-C175-4B7E-807B-58199DEA7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4525E6-F8B7-CB53-7C61-641C8F096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390" y="2607014"/>
            <a:ext cx="3654857" cy="3157903"/>
          </a:xfrm>
        </p:spPr>
        <p:txBody>
          <a:bodyPr anchor="t">
            <a:normAutofit/>
          </a:bodyPr>
          <a:lstStyle/>
          <a:p>
            <a:r>
              <a:rPr lang="hu-HU" sz="16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Szélsőségekig viszi </a:t>
            </a:r>
          </a:p>
          <a:p>
            <a:r>
              <a:rPr lang="hu-HU" sz="16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isteneknek szembe kell nézniük tetteik következményeivel</a:t>
            </a:r>
          </a:p>
          <a:p>
            <a:r>
              <a:rPr lang="hu-HU" sz="16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Sőt, tetteik megkérdőjelezése! - Prometheus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A8C1564-043C-46BF-41A1-51C4436CC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749" y="247650"/>
            <a:ext cx="512445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75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DF9B1D-C1FF-7651-3C77-C3C240C58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Konklúzió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94B49D-26B0-4B36-9FD4-8D0F20247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Lukianosz a vallást egy univerzális jelenségként írja le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Valószínűleg tudott a keresztény apologétákról, és az ő szemléletüket is felhasználhatta a pogány vallás felülvizsgálatáról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keresztényeket emellett csak egy szektának láttja a sok közül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nem ítéli el a vallásokat!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Biztos véleményt nem lehet kiolvasni.</a:t>
            </a:r>
          </a:p>
        </p:txBody>
      </p:sp>
    </p:spTree>
    <p:extLst>
      <p:ext uri="{BB962C8B-B14F-4D97-AF65-F5344CB8AC3E}">
        <p14:creationId xmlns:p14="http://schemas.microsoft.com/office/powerpoint/2010/main" val="1388183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4FB8A8-D14A-DFE0-383E-0624F9820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BAA09D9-7907-0F14-1402-EB9B244E5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Eleni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Bozia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Lucian’s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Olympus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link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christianity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In: 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Lucian And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Roman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Voices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Cultural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exchanges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conflict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Late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Roman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Empire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Routledge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2015, 98-151.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Inger N. I.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Kuin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Lucian’s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Laughing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Religion,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Philosophy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Popular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Roman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East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University of Michigan Press 2023</a:t>
            </a:r>
          </a:p>
        </p:txBody>
      </p:sp>
    </p:spTree>
    <p:extLst>
      <p:ext uri="{BB962C8B-B14F-4D97-AF65-F5344CB8AC3E}">
        <p14:creationId xmlns:p14="http://schemas.microsoft.com/office/powerpoint/2010/main" val="2500920827"/>
      </p:ext>
    </p:extLst>
  </p:cSld>
  <p:clrMapOvr>
    <a:masterClrMapping/>
  </p:clrMapOvr>
</p:sld>
</file>

<file path=ppt/theme/theme1.xml><?xml version="1.0" encoding="utf-8"?>
<a:theme xmlns:a="http://schemas.openxmlformats.org/drawingml/2006/main" name="Keret">
  <a:themeElements>
    <a:clrScheme name="Lil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Keret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eret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TM03457475[[fn=Keret]]</Template>
  <TotalTime>480</TotalTime>
  <Words>253</Words>
  <Application>Microsoft Office PowerPoint</Application>
  <PresentationFormat>Szélesvásznú</PresentationFormat>
  <Paragraphs>34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1" baseType="lpstr">
      <vt:lpstr>Corbel</vt:lpstr>
      <vt:lpstr>Times New Roman</vt:lpstr>
      <vt:lpstr>Wingdings 2</vt:lpstr>
      <vt:lpstr>Keret</vt:lpstr>
      <vt:lpstr>Lukianosz valláskritikája</vt:lpstr>
      <vt:lpstr>A korszak szelleme</vt:lpstr>
      <vt:lpstr> A rituálék szükséglete, bálványimádás</vt:lpstr>
      <vt:lpstr> Az irodalom hatása</vt:lpstr>
      <vt:lpstr>Antropomorfizmus</vt:lpstr>
      <vt:lpstr>Konklúzió</vt:lpstr>
      <vt:lpstr>Források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Lukianosz valláskritikája</dc:title>
  <dc:creator>Réka Antal</dc:creator>
  <cp:lastModifiedBy>BTKpulpitus</cp:lastModifiedBy>
  <cp:revision>33</cp:revision>
  <dcterms:created xsi:type="dcterms:W3CDTF">2025-03-31T12:59:24Z</dcterms:created>
  <dcterms:modified xsi:type="dcterms:W3CDTF">2025-04-29T14:13:28Z</dcterms:modified>
</cp:coreProperties>
</file>