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C808B3-6859-46CE-AEDB-3BCB5E14B761}" v="39" dt="2025-05-05T18:37:48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is Péter" userId="86c00c706d4a899c" providerId="LiveId" clId="{00C808B3-6859-46CE-AEDB-3BCB5E14B761}"/>
    <pc:docChg chg="undo custSel addSld delSld modSld sldOrd">
      <pc:chgData name="Andris Péter" userId="86c00c706d4a899c" providerId="LiveId" clId="{00C808B3-6859-46CE-AEDB-3BCB5E14B761}" dt="2025-05-13T15:25:45.632" v="4391" actId="20577"/>
      <pc:docMkLst>
        <pc:docMk/>
      </pc:docMkLst>
      <pc:sldChg chg="modTransition">
        <pc:chgData name="Andris Péter" userId="86c00c706d4a899c" providerId="LiveId" clId="{00C808B3-6859-46CE-AEDB-3BCB5E14B761}" dt="2025-05-05T18:15:02.190" v="3786"/>
        <pc:sldMkLst>
          <pc:docMk/>
          <pc:sldMk cId="2929647791" sldId="257"/>
        </pc:sldMkLst>
      </pc:sldChg>
      <pc:sldChg chg="modTransition">
        <pc:chgData name="Andris Péter" userId="86c00c706d4a899c" providerId="LiveId" clId="{00C808B3-6859-46CE-AEDB-3BCB5E14B761}" dt="2025-05-05T18:15:06.018" v="3787"/>
        <pc:sldMkLst>
          <pc:docMk/>
          <pc:sldMk cId="974228113" sldId="258"/>
        </pc:sldMkLst>
      </pc:sldChg>
      <pc:sldChg chg="modSp modTransition">
        <pc:chgData name="Andris Péter" userId="86c00c706d4a899c" providerId="LiveId" clId="{00C808B3-6859-46CE-AEDB-3BCB5E14B761}" dt="2025-05-05T18:15:10.473" v="3788"/>
        <pc:sldMkLst>
          <pc:docMk/>
          <pc:sldMk cId="1314049962" sldId="259"/>
        </pc:sldMkLst>
        <pc:picChg chg="mod">
          <ac:chgData name="Andris Péter" userId="86c00c706d4a899c" providerId="LiveId" clId="{00C808B3-6859-46CE-AEDB-3BCB5E14B761}" dt="2025-05-04T13:14:32.052" v="4" actId="14100"/>
          <ac:picMkLst>
            <pc:docMk/>
            <pc:sldMk cId="1314049962" sldId="259"/>
            <ac:picMk id="2050" creationId="{4F017BEA-0CE7-7BF5-C0D6-D4667C65F0D1}"/>
          </ac:picMkLst>
        </pc:picChg>
      </pc:sldChg>
      <pc:sldChg chg="ord modTransition">
        <pc:chgData name="Andris Péter" userId="86c00c706d4a899c" providerId="LiveId" clId="{00C808B3-6859-46CE-AEDB-3BCB5E14B761}" dt="2025-05-05T18:15:15.061" v="3789"/>
        <pc:sldMkLst>
          <pc:docMk/>
          <pc:sldMk cId="3029193879" sldId="260"/>
        </pc:sldMkLst>
      </pc:sldChg>
      <pc:sldChg chg="modTransition">
        <pc:chgData name="Andris Péter" userId="86c00c706d4a899c" providerId="LiveId" clId="{00C808B3-6859-46CE-AEDB-3BCB5E14B761}" dt="2025-05-05T18:15:20.189" v="3790"/>
        <pc:sldMkLst>
          <pc:docMk/>
          <pc:sldMk cId="2992698467" sldId="261"/>
        </pc:sldMkLst>
      </pc:sldChg>
      <pc:sldChg chg="modSp mod modTransition">
        <pc:chgData name="Andris Péter" userId="86c00c706d4a899c" providerId="LiveId" clId="{00C808B3-6859-46CE-AEDB-3BCB5E14B761}" dt="2025-05-05T18:15:24.046" v="3791"/>
        <pc:sldMkLst>
          <pc:docMk/>
          <pc:sldMk cId="1426280372" sldId="263"/>
        </pc:sldMkLst>
        <pc:spChg chg="mod">
          <ac:chgData name="Andris Péter" userId="86c00c706d4a899c" providerId="LiveId" clId="{00C808B3-6859-46CE-AEDB-3BCB5E14B761}" dt="2025-05-01T14:54:59.971" v="2" actId="20577"/>
          <ac:spMkLst>
            <pc:docMk/>
            <pc:sldMk cId="1426280372" sldId="263"/>
            <ac:spMk id="6" creationId="{54A834AB-7DB7-095E-6B42-BB4D2DFD267C}"/>
          </ac:spMkLst>
        </pc:spChg>
      </pc:sldChg>
      <pc:sldChg chg="new del">
        <pc:chgData name="Andris Péter" userId="86c00c706d4a899c" providerId="LiveId" clId="{00C808B3-6859-46CE-AEDB-3BCB5E14B761}" dt="2025-05-04T13:17:34.021" v="6" actId="2696"/>
        <pc:sldMkLst>
          <pc:docMk/>
          <pc:sldMk cId="447531392" sldId="264"/>
        </pc:sldMkLst>
      </pc:sldChg>
      <pc:sldChg chg="modSp new mod modTransition">
        <pc:chgData name="Andris Péter" userId="86c00c706d4a899c" providerId="LiveId" clId="{00C808B3-6859-46CE-AEDB-3BCB5E14B761}" dt="2025-05-05T18:15:27.968" v="3792"/>
        <pc:sldMkLst>
          <pc:docMk/>
          <pc:sldMk cId="1404737463" sldId="264"/>
        </pc:sldMkLst>
        <pc:spChg chg="mod">
          <ac:chgData name="Andris Péter" userId="86c00c706d4a899c" providerId="LiveId" clId="{00C808B3-6859-46CE-AEDB-3BCB5E14B761}" dt="2025-05-04T13:21:20.677" v="28" actId="20577"/>
          <ac:spMkLst>
            <pc:docMk/>
            <pc:sldMk cId="1404737463" sldId="264"/>
            <ac:spMk id="2" creationId="{43A495B3-81B5-930F-DDE4-A42F29104D68}"/>
          </ac:spMkLst>
        </pc:spChg>
        <pc:spChg chg="mod">
          <ac:chgData name="Andris Péter" userId="86c00c706d4a899c" providerId="LiveId" clId="{00C808B3-6859-46CE-AEDB-3BCB5E14B761}" dt="2025-05-04T17:46:05.498" v="327" actId="20577"/>
          <ac:spMkLst>
            <pc:docMk/>
            <pc:sldMk cId="1404737463" sldId="264"/>
            <ac:spMk id="3" creationId="{5CAD6335-6D62-93EA-9E0F-523EF35EAB2B}"/>
          </ac:spMkLst>
        </pc:spChg>
      </pc:sldChg>
      <pc:sldChg chg="addSp modSp new mod modTransition setBg">
        <pc:chgData name="Andris Péter" userId="86c00c706d4a899c" providerId="LiveId" clId="{00C808B3-6859-46CE-AEDB-3BCB5E14B761}" dt="2025-05-05T18:15:33.066" v="3793"/>
        <pc:sldMkLst>
          <pc:docMk/>
          <pc:sldMk cId="1563545626" sldId="265"/>
        </pc:sldMkLst>
        <pc:spChg chg="mod">
          <ac:chgData name="Andris Péter" userId="86c00c706d4a899c" providerId="LiveId" clId="{00C808B3-6859-46CE-AEDB-3BCB5E14B761}" dt="2025-05-05T14:12:04.132" v="1823" actId="26606"/>
          <ac:spMkLst>
            <pc:docMk/>
            <pc:sldMk cId="1563545626" sldId="265"/>
            <ac:spMk id="2" creationId="{F8B9E535-62FF-CF3E-DB5A-79F58B90EBA4}"/>
          </ac:spMkLst>
        </pc:spChg>
        <pc:spChg chg="mod">
          <ac:chgData name="Andris Péter" userId="86c00c706d4a899c" providerId="LiveId" clId="{00C808B3-6859-46CE-AEDB-3BCB5E14B761}" dt="2025-05-05T14:12:04.132" v="1823" actId="26606"/>
          <ac:spMkLst>
            <pc:docMk/>
            <pc:sldMk cId="1563545626" sldId="265"/>
            <ac:spMk id="3" creationId="{A4926EB2-5E4F-9E60-F91E-70CA0DA38F50}"/>
          </ac:spMkLst>
        </pc:spChg>
        <pc:spChg chg="add">
          <ac:chgData name="Andris Péter" userId="86c00c706d4a899c" providerId="LiveId" clId="{00C808B3-6859-46CE-AEDB-3BCB5E14B761}" dt="2025-05-05T14:12:04.132" v="1823" actId="26606"/>
          <ac:spMkLst>
            <pc:docMk/>
            <pc:sldMk cId="1563545626" sldId="265"/>
            <ac:spMk id="2055" creationId="{93262980-E907-4930-9E6E-3DC2025CE757}"/>
          </ac:spMkLst>
        </pc:spChg>
        <pc:spChg chg="add">
          <ac:chgData name="Andris Péter" userId="86c00c706d4a899c" providerId="LiveId" clId="{00C808B3-6859-46CE-AEDB-3BCB5E14B761}" dt="2025-05-05T14:12:04.132" v="1823" actId="26606"/>
          <ac:spMkLst>
            <pc:docMk/>
            <pc:sldMk cId="1563545626" sldId="265"/>
            <ac:spMk id="2057" creationId="{AFD53EBD-B361-45AD-8ABF-9270B20B4AFE}"/>
          </ac:spMkLst>
        </pc:spChg>
        <pc:spChg chg="add">
          <ac:chgData name="Andris Péter" userId="86c00c706d4a899c" providerId="LiveId" clId="{00C808B3-6859-46CE-AEDB-3BCB5E14B761}" dt="2025-05-05T14:12:04.132" v="1823" actId="26606"/>
          <ac:spMkLst>
            <pc:docMk/>
            <pc:sldMk cId="1563545626" sldId="265"/>
            <ac:spMk id="2059" creationId="{DA1A4CE7-6399-4B37-ACE2-CFC4B4077B51}"/>
          </ac:spMkLst>
        </pc:spChg>
        <pc:picChg chg="add mod">
          <ac:chgData name="Andris Péter" userId="86c00c706d4a899c" providerId="LiveId" clId="{00C808B3-6859-46CE-AEDB-3BCB5E14B761}" dt="2025-05-05T14:12:04.132" v="1823" actId="26606"/>
          <ac:picMkLst>
            <pc:docMk/>
            <pc:sldMk cId="1563545626" sldId="265"/>
            <ac:picMk id="2050" creationId="{DA231428-A228-49B7-7FA0-01F8AD1D5B15}"/>
          </ac:picMkLst>
        </pc:picChg>
      </pc:sldChg>
      <pc:sldChg chg="addSp delSp modSp new mod modTransition setBg">
        <pc:chgData name="Andris Péter" userId="86c00c706d4a899c" providerId="LiveId" clId="{00C808B3-6859-46CE-AEDB-3BCB5E14B761}" dt="2025-05-05T18:15:38.078" v="3794"/>
        <pc:sldMkLst>
          <pc:docMk/>
          <pc:sldMk cId="1491275143" sldId="266"/>
        </pc:sldMkLst>
        <pc:spChg chg="mod">
          <ac:chgData name="Andris Péter" userId="86c00c706d4a899c" providerId="LiveId" clId="{00C808B3-6859-46CE-AEDB-3BCB5E14B761}" dt="2025-05-05T14:17:13.987" v="1834" actId="26606"/>
          <ac:spMkLst>
            <pc:docMk/>
            <pc:sldMk cId="1491275143" sldId="266"/>
            <ac:spMk id="2" creationId="{7B526BE6-E7DC-B725-068B-510FB9AD40DE}"/>
          </ac:spMkLst>
        </pc:spChg>
        <pc:spChg chg="mod">
          <ac:chgData name="Andris Péter" userId="86c00c706d4a899c" providerId="LiveId" clId="{00C808B3-6859-46CE-AEDB-3BCB5E14B761}" dt="2025-05-05T14:17:13.987" v="1834" actId="26606"/>
          <ac:spMkLst>
            <pc:docMk/>
            <pc:sldMk cId="1491275143" sldId="266"/>
            <ac:spMk id="3" creationId="{822AA998-420A-91B3-0DD0-F5C1DAB894C3}"/>
          </ac:spMkLst>
        </pc:spChg>
        <pc:spChg chg="add">
          <ac:chgData name="Andris Péter" userId="86c00c706d4a899c" providerId="LiveId" clId="{00C808B3-6859-46CE-AEDB-3BCB5E14B761}" dt="2025-05-05T14:17:13.987" v="1834" actId="26606"/>
          <ac:spMkLst>
            <pc:docMk/>
            <pc:sldMk cId="1491275143" sldId="266"/>
            <ac:spMk id="3078" creationId="{2FF42B75-981E-4976-9ECE-2BAC4BDB3FBD}"/>
          </ac:spMkLst>
        </pc:spChg>
        <pc:spChg chg="add">
          <ac:chgData name="Andris Péter" userId="86c00c706d4a899c" providerId="LiveId" clId="{00C808B3-6859-46CE-AEDB-3BCB5E14B761}" dt="2025-05-05T14:17:13.987" v="1834" actId="26606"/>
          <ac:spMkLst>
            <pc:docMk/>
            <pc:sldMk cId="1491275143" sldId="266"/>
            <ac:spMk id="3079" creationId="{325F3009-1DCC-4D0A-883E-3E4640E44901}"/>
          </ac:spMkLst>
        </pc:spChg>
        <pc:spChg chg="add">
          <ac:chgData name="Andris Péter" userId="86c00c706d4a899c" providerId="LiveId" clId="{00C808B3-6859-46CE-AEDB-3BCB5E14B761}" dt="2025-05-05T14:17:13.987" v="1834" actId="26606"/>
          <ac:spMkLst>
            <pc:docMk/>
            <pc:sldMk cId="1491275143" sldId="266"/>
            <ac:spMk id="3080" creationId="{959C4D6A-5150-49A0-A44F-E3047973BBAA}"/>
          </ac:spMkLst>
        </pc:spChg>
        <pc:picChg chg="add mod ord">
          <ac:chgData name="Andris Péter" userId="86c00c706d4a899c" providerId="LiveId" clId="{00C808B3-6859-46CE-AEDB-3BCB5E14B761}" dt="2025-05-05T14:17:13.987" v="1834" actId="26606"/>
          <ac:picMkLst>
            <pc:docMk/>
            <pc:sldMk cId="1491275143" sldId="266"/>
            <ac:picMk id="3074" creationId="{DB9B4E9F-4F94-16F1-BE3D-572D776D68F8}"/>
          </ac:picMkLst>
        </pc:picChg>
        <pc:picChg chg="add mod">
          <ac:chgData name="Andris Péter" userId="86c00c706d4a899c" providerId="LiveId" clId="{00C808B3-6859-46CE-AEDB-3BCB5E14B761}" dt="2025-05-05T14:17:13.987" v="1834" actId="26606"/>
          <ac:picMkLst>
            <pc:docMk/>
            <pc:sldMk cId="1491275143" sldId="266"/>
            <ac:picMk id="3076" creationId="{6E91139F-1F68-2A47-2805-A4440D2FD1B4}"/>
          </ac:picMkLst>
        </pc:picChg>
      </pc:sldChg>
      <pc:sldChg chg="addSp delSp modSp new mod modTransition setBg">
        <pc:chgData name="Andris Péter" userId="86c00c706d4a899c" providerId="LiveId" clId="{00C808B3-6859-46CE-AEDB-3BCB5E14B761}" dt="2025-05-05T18:15:44.670" v="3795"/>
        <pc:sldMkLst>
          <pc:docMk/>
          <pc:sldMk cId="1261587197" sldId="267"/>
        </pc:sldMkLst>
        <pc:spChg chg="mod">
          <ac:chgData name="Andris Péter" userId="86c00c706d4a899c" providerId="LiveId" clId="{00C808B3-6859-46CE-AEDB-3BCB5E14B761}" dt="2025-05-05T14:13:17.910" v="1828" actId="20577"/>
          <ac:spMkLst>
            <pc:docMk/>
            <pc:sldMk cId="1261587197" sldId="267"/>
            <ac:spMk id="2" creationId="{043E82FC-8542-8C72-DE85-EF9F62B92894}"/>
          </ac:spMkLst>
        </pc:spChg>
        <pc:spChg chg="mod ord">
          <ac:chgData name="Andris Péter" userId="86c00c706d4a899c" providerId="LiveId" clId="{00C808B3-6859-46CE-AEDB-3BCB5E14B761}" dt="2025-05-05T14:09:57.495" v="1820" actId="26606"/>
          <ac:spMkLst>
            <pc:docMk/>
            <pc:sldMk cId="1261587197" sldId="267"/>
            <ac:spMk id="3" creationId="{133B080A-8517-E8C8-E7C3-F91E5919425B}"/>
          </ac:spMkLst>
        </pc:spChg>
        <pc:spChg chg="add">
          <ac:chgData name="Andris Péter" userId="86c00c706d4a899c" providerId="LiveId" clId="{00C808B3-6859-46CE-AEDB-3BCB5E14B761}" dt="2025-05-05T14:09:57.510" v="1821" actId="26606"/>
          <ac:spMkLst>
            <pc:docMk/>
            <pc:sldMk cId="1261587197" sldId="267"/>
            <ac:spMk id="1106" creationId="{2B258D2B-6AC3-4B3A-A87C-FD7E6517826E}"/>
          </ac:spMkLst>
        </pc:spChg>
        <pc:spChg chg="add">
          <ac:chgData name="Andris Péter" userId="86c00c706d4a899c" providerId="LiveId" clId="{00C808B3-6859-46CE-AEDB-3BCB5E14B761}" dt="2025-05-05T14:09:57.510" v="1821" actId="26606"/>
          <ac:spMkLst>
            <pc:docMk/>
            <pc:sldMk cId="1261587197" sldId="267"/>
            <ac:spMk id="1107" creationId="{AA22AB8F-8672-4CA8-8E57-FDB5A32F1A34}"/>
          </ac:spMkLst>
        </pc:spChg>
        <pc:spChg chg="add">
          <ac:chgData name="Andris Péter" userId="86c00c706d4a899c" providerId="LiveId" clId="{00C808B3-6859-46CE-AEDB-3BCB5E14B761}" dt="2025-05-05T14:09:57.510" v="1821" actId="26606"/>
          <ac:spMkLst>
            <pc:docMk/>
            <pc:sldMk cId="1261587197" sldId="267"/>
            <ac:spMk id="1108" creationId="{8D55DD8B-9BF9-4B91-A22D-2D3F2AEFF189}"/>
          </ac:spMkLst>
        </pc:spChg>
        <pc:picChg chg="add mod ord">
          <ac:chgData name="Andris Péter" userId="86c00c706d4a899c" providerId="LiveId" clId="{00C808B3-6859-46CE-AEDB-3BCB5E14B761}" dt="2025-05-05T14:09:57.510" v="1821" actId="26606"/>
          <ac:picMkLst>
            <pc:docMk/>
            <pc:sldMk cId="1261587197" sldId="267"/>
            <ac:picMk id="1026" creationId="{B7BBA304-4BED-E1EC-1C95-A124C362CC53}"/>
          </ac:picMkLst>
        </pc:picChg>
      </pc:sldChg>
      <pc:sldChg chg="addSp modSp new mod modTransition setBg setClrOvrMap">
        <pc:chgData name="Andris Péter" userId="86c00c706d4a899c" providerId="LiveId" clId="{00C808B3-6859-46CE-AEDB-3BCB5E14B761}" dt="2025-05-05T18:15:57.065" v="3796"/>
        <pc:sldMkLst>
          <pc:docMk/>
          <pc:sldMk cId="669821125" sldId="268"/>
        </pc:sldMkLst>
        <pc:spChg chg="mod">
          <ac:chgData name="Andris Péter" userId="86c00c706d4a899c" providerId="LiveId" clId="{00C808B3-6859-46CE-AEDB-3BCB5E14B761}" dt="2025-05-05T14:45:30.256" v="2124" actId="26606"/>
          <ac:spMkLst>
            <pc:docMk/>
            <pc:sldMk cId="669821125" sldId="268"/>
            <ac:spMk id="2" creationId="{339803A0-E0DC-4EB5-D399-C9BD7563E35D}"/>
          </ac:spMkLst>
        </pc:spChg>
        <pc:spChg chg="mod">
          <ac:chgData name="Andris Péter" userId="86c00c706d4a899c" providerId="LiveId" clId="{00C808B3-6859-46CE-AEDB-3BCB5E14B761}" dt="2025-05-05T14:46:31.824" v="2186" actId="20577"/>
          <ac:spMkLst>
            <pc:docMk/>
            <pc:sldMk cId="669821125" sldId="268"/>
            <ac:spMk id="3" creationId="{89542885-9204-FF24-8698-78B02FD36D8E}"/>
          </ac:spMkLst>
        </pc:spChg>
        <pc:spChg chg="add">
          <ac:chgData name="Andris Péter" userId="86c00c706d4a899c" providerId="LiveId" clId="{00C808B3-6859-46CE-AEDB-3BCB5E14B761}" dt="2025-05-05T14:45:30.256" v="2124" actId="26606"/>
          <ac:spMkLst>
            <pc:docMk/>
            <pc:sldMk cId="669821125" sldId="268"/>
            <ac:spMk id="4105" creationId="{B2EC7880-C5D9-40A8-A6B0-3198AD07AD1B}"/>
          </ac:spMkLst>
        </pc:spChg>
        <pc:picChg chg="add mod">
          <ac:chgData name="Andris Péter" userId="86c00c706d4a899c" providerId="LiveId" clId="{00C808B3-6859-46CE-AEDB-3BCB5E14B761}" dt="2025-05-05T14:45:30.256" v="2124" actId="26606"/>
          <ac:picMkLst>
            <pc:docMk/>
            <pc:sldMk cId="669821125" sldId="268"/>
            <ac:picMk id="4100" creationId="{5149ECBD-171F-D887-F104-B0FEE095D21E}"/>
          </ac:picMkLst>
        </pc:picChg>
      </pc:sldChg>
      <pc:sldChg chg="modSp new mod modTransition">
        <pc:chgData name="Andris Péter" userId="86c00c706d4a899c" providerId="LiveId" clId="{00C808B3-6859-46CE-AEDB-3BCB5E14B761}" dt="2025-05-05T18:16:05.303" v="3797"/>
        <pc:sldMkLst>
          <pc:docMk/>
          <pc:sldMk cId="3286487653" sldId="269"/>
        </pc:sldMkLst>
        <pc:spChg chg="mod">
          <ac:chgData name="Andris Péter" userId="86c00c706d4a899c" providerId="LiveId" clId="{00C808B3-6859-46CE-AEDB-3BCB5E14B761}" dt="2025-05-05T14:49:09.412" v="2233" actId="20577"/>
          <ac:spMkLst>
            <pc:docMk/>
            <pc:sldMk cId="3286487653" sldId="269"/>
            <ac:spMk id="2" creationId="{0A01368E-2A5A-AFF1-A276-43D22A99C388}"/>
          </ac:spMkLst>
        </pc:spChg>
        <pc:spChg chg="mod">
          <ac:chgData name="Andris Péter" userId="86c00c706d4a899c" providerId="LiveId" clId="{00C808B3-6859-46CE-AEDB-3BCB5E14B761}" dt="2025-05-05T14:57:13.215" v="2588" actId="20577"/>
          <ac:spMkLst>
            <pc:docMk/>
            <pc:sldMk cId="3286487653" sldId="269"/>
            <ac:spMk id="3" creationId="{8C014FF5-29FA-9332-DCDB-68BEC223FA9D}"/>
          </ac:spMkLst>
        </pc:spChg>
      </pc:sldChg>
      <pc:sldChg chg="addSp modSp new mod modTransition setBg">
        <pc:chgData name="Andris Péter" userId="86c00c706d4a899c" providerId="LiveId" clId="{00C808B3-6859-46CE-AEDB-3BCB5E14B761}" dt="2025-05-05T18:16:14.875" v="3798"/>
        <pc:sldMkLst>
          <pc:docMk/>
          <pc:sldMk cId="3054020853" sldId="270"/>
        </pc:sldMkLst>
        <pc:spChg chg="mod">
          <ac:chgData name="Andris Péter" userId="86c00c706d4a899c" providerId="LiveId" clId="{00C808B3-6859-46CE-AEDB-3BCB5E14B761}" dt="2025-05-05T18:14:37.948" v="3785" actId="26606"/>
          <ac:spMkLst>
            <pc:docMk/>
            <pc:sldMk cId="3054020853" sldId="270"/>
            <ac:spMk id="2" creationId="{C5BDC1D9-C6D8-8D42-819A-6FBF1ACFACF9}"/>
          </ac:spMkLst>
        </pc:spChg>
        <pc:spChg chg="mod">
          <ac:chgData name="Andris Péter" userId="86c00c706d4a899c" providerId="LiveId" clId="{00C808B3-6859-46CE-AEDB-3BCB5E14B761}" dt="2025-05-05T18:14:37.948" v="3785" actId="26606"/>
          <ac:spMkLst>
            <pc:docMk/>
            <pc:sldMk cId="3054020853" sldId="270"/>
            <ac:spMk id="3" creationId="{23A958AD-0DD5-5E64-D309-72448586D3FF}"/>
          </ac:spMkLst>
        </pc:spChg>
        <pc:spChg chg="add">
          <ac:chgData name="Andris Péter" userId="86c00c706d4a899c" providerId="LiveId" clId="{00C808B3-6859-46CE-AEDB-3BCB5E14B761}" dt="2025-05-05T18:14:37.948" v="3785" actId="26606"/>
          <ac:spMkLst>
            <pc:docMk/>
            <pc:sldMk cId="3054020853" sldId="270"/>
            <ac:spMk id="6151" creationId="{2B258D2B-6AC3-4B3A-A87C-FD7E6517826E}"/>
          </ac:spMkLst>
        </pc:spChg>
        <pc:spChg chg="add">
          <ac:chgData name="Andris Péter" userId="86c00c706d4a899c" providerId="LiveId" clId="{00C808B3-6859-46CE-AEDB-3BCB5E14B761}" dt="2025-05-05T18:14:37.948" v="3785" actId="26606"/>
          <ac:spMkLst>
            <pc:docMk/>
            <pc:sldMk cId="3054020853" sldId="270"/>
            <ac:spMk id="6153" creationId="{AA22AB8F-8672-4CA8-8E57-FDB5A32F1A34}"/>
          </ac:spMkLst>
        </pc:spChg>
        <pc:spChg chg="add">
          <ac:chgData name="Andris Péter" userId="86c00c706d4a899c" providerId="LiveId" clId="{00C808B3-6859-46CE-AEDB-3BCB5E14B761}" dt="2025-05-05T18:14:37.948" v="3785" actId="26606"/>
          <ac:spMkLst>
            <pc:docMk/>
            <pc:sldMk cId="3054020853" sldId="270"/>
            <ac:spMk id="6155" creationId="{8D55DD8B-9BF9-4B91-A22D-2D3F2AEFF189}"/>
          </ac:spMkLst>
        </pc:spChg>
        <pc:picChg chg="add mod ord">
          <ac:chgData name="Andris Péter" userId="86c00c706d4a899c" providerId="LiveId" clId="{00C808B3-6859-46CE-AEDB-3BCB5E14B761}" dt="2025-05-05T18:14:37.948" v="3785" actId="26606"/>
          <ac:picMkLst>
            <pc:docMk/>
            <pc:sldMk cId="3054020853" sldId="270"/>
            <ac:picMk id="6146" creationId="{D85358E6-7A9D-63EE-4366-6A4029C60C53}"/>
          </ac:picMkLst>
        </pc:picChg>
      </pc:sldChg>
      <pc:sldChg chg="addSp delSp modSp new mod modTransition setBg setClrOvrMap">
        <pc:chgData name="Andris Péter" userId="86c00c706d4a899c" providerId="LiveId" clId="{00C808B3-6859-46CE-AEDB-3BCB5E14B761}" dt="2025-05-13T15:25:45.632" v="4391" actId="20577"/>
        <pc:sldMkLst>
          <pc:docMk/>
          <pc:sldMk cId="1814225624" sldId="271"/>
        </pc:sldMkLst>
        <pc:spChg chg="mod">
          <ac:chgData name="Andris Péter" userId="86c00c706d4a899c" providerId="LiveId" clId="{00C808B3-6859-46CE-AEDB-3BCB5E14B761}" dt="2025-05-13T15:25:45.632" v="4391" actId="20577"/>
          <ac:spMkLst>
            <pc:docMk/>
            <pc:sldMk cId="1814225624" sldId="271"/>
            <ac:spMk id="2" creationId="{C0AB0027-450A-4E1D-F54C-4CF288A1FC16}"/>
          </ac:spMkLst>
        </pc:spChg>
        <pc:spChg chg="mod">
          <ac:chgData name="Andris Péter" userId="86c00c706d4a899c" providerId="LiveId" clId="{00C808B3-6859-46CE-AEDB-3BCB5E14B761}" dt="2025-05-05T18:17:53.295" v="3806" actId="26606"/>
          <ac:spMkLst>
            <pc:docMk/>
            <pc:sldMk cId="1814225624" sldId="271"/>
            <ac:spMk id="3" creationId="{B9AA01FB-C961-7B60-D217-CE21017349D1}"/>
          </ac:spMkLst>
        </pc:spChg>
        <pc:spChg chg="add">
          <ac:chgData name="Andris Péter" userId="86c00c706d4a899c" providerId="LiveId" clId="{00C808B3-6859-46CE-AEDB-3BCB5E14B761}" dt="2025-05-05T18:17:53.295" v="3806" actId="26606"/>
          <ac:spMkLst>
            <pc:docMk/>
            <pc:sldMk cId="1814225624" sldId="271"/>
            <ac:spMk id="5147" creationId="{B2EC7880-C5D9-40A8-A6B0-3198AD07AD1B}"/>
          </ac:spMkLst>
        </pc:spChg>
        <pc:picChg chg="add mod">
          <ac:chgData name="Andris Péter" userId="86c00c706d4a899c" providerId="LiveId" clId="{00C808B3-6859-46CE-AEDB-3BCB5E14B761}" dt="2025-05-05T18:17:53.295" v="3806" actId="26606"/>
          <ac:picMkLst>
            <pc:docMk/>
            <pc:sldMk cId="1814225624" sldId="271"/>
            <ac:picMk id="5128" creationId="{8FD992F8-EE67-7BFE-35EB-177851BC75F4}"/>
          </ac:picMkLst>
        </pc:picChg>
      </pc:sldChg>
      <pc:sldChg chg="modSp new mod modTransition">
        <pc:chgData name="Andris Péter" userId="86c00c706d4a899c" providerId="LiveId" clId="{00C808B3-6859-46CE-AEDB-3BCB5E14B761}" dt="2025-05-05T18:37:48.658" v="4384"/>
        <pc:sldMkLst>
          <pc:docMk/>
          <pc:sldMk cId="3556060729" sldId="272"/>
        </pc:sldMkLst>
        <pc:spChg chg="mod">
          <ac:chgData name="Andris Péter" userId="86c00c706d4a899c" providerId="LiveId" clId="{00C808B3-6859-46CE-AEDB-3BCB5E14B761}" dt="2025-05-05T18:18:09.861" v="3820" actId="20577"/>
          <ac:spMkLst>
            <pc:docMk/>
            <pc:sldMk cId="3556060729" sldId="272"/>
            <ac:spMk id="2" creationId="{9F862614-A11A-C293-7FCD-0437E843AD99}"/>
          </ac:spMkLst>
        </pc:spChg>
        <pc:spChg chg="mod">
          <ac:chgData name="Andris Péter" userId="86c00c706d4a899c" providerId="LiveId" clId="{00C808B3-6859-46CE-AEDB-3BCB5E14B761}" dt="2025-05-05T18:21:36.339" v="4168" actId="20577"/>
          <ac:spMkLst>
            <pc:docMk/>
            <pc:sldMk cId="3556060729" sldId="272"/>
            <ac:spMk id="3" creationId="{F3ECD7B6-4770-3FDE-AC4A-753D09C9EEC5}"/>
          </ac:spMkLst>
        </pc:spChg>
      </pc:sldChg>
      <pc:sldChg chg="addSp delSp modSp new mod">
        <pc:chgData name="Andris Péter" userId="86c00c706d4a899c" providerId="LiveId" clId="{00C808B3-6859-46CE-AEDB-3BCB5E14B761}" dt="2025-05-05T18:37:15.900" v="4383" actId="20577"/>
        <pc:sldMkLst>
          <pc:docMk/>
          <pc:sldMk cId="1943614988" sldId="273"/>
        </pc:sldMkLst>
        <pc:spChg chg="mod">
          <ac:chgData name="Andris Péter" userId="86c00c706d4a899c" providerId="LiveId" clId="{00C808B3-6859-46CE-AEDB-3BCB5E14B761}" dt="2025-05-05T18:22:23.502" v="4187" actId="20577"/>
          <ac:spMkLst>
            <pc:docMk/>
            <pc:sldMk cId="1943614988" sldId="273"/>
            <ac:spMk id="2" creationId="{CDCB7BDC-DECF-1F80-ACA6-7F97AA7B8B1E}"/>
          </ac:spMkLst>
        </pc:spChg>
        <pc:spChg chg="add del mod">
          <ac:chgData name="Andris Péter" userId="86c00c706d4a899c" providerId="LiveId" clId="{00C808B3-6859-46CE-AEDB-3BCB5E14B761}" dt="2025-05-05T18:37:15.900" v="4383" actId="20577"/>
          <ac:spMkLst>
            <pc:docMk/>
            <pc:sldMk cId="1943614988" sldId="273"/>
            <ac:spMk id="3" creationId="{27324D48-E5E1-E43B-7561-E124754F7D1E}"/>
          </ac:spMkLst>
        </pc:spChg>
      </pc:sldChg>
      <pc:sldChg chg="addSp delSp modSp new mod modTransition setBg setClrOvrMap">
        <pc:chgData name="Andris Péter" userId="86c00c706d4a899c" providerId="LiveId" clId="{00C808B3-6859-46CE-AEDB-3BCB5E14B761}" dt="2025-05-05T18:29:47.380" v="4254"/>
        <pc:sldMkLst>
          <pc:docMk/>
          <pc:sldMk cId="1286175567" sldId="274"/>
        </pc:sldMkLst>
        <pc:spChg chg="mod">
          <ac:chgData name="Andris Péter" userId="86c00c706d4a899c" providerId="LiveId" clId="{00C808B3-6859-46CE-AEDB-3BCB5E14B761}" dt="2025-05-05T18:29:40.210" v="4253" actId="20577"/>
          <ac:spMkLst>
            <pc:docMk/>
            <pc:sldMk cId="1286175567" sldId="274"/>
            <ac:spMk id="2" creationId="{A2A115AF-E303-9703-1AA9-17EEB8405A15}"/>
          </ac:spMkLst>
        </pc:spChg>
        <pc:spChg chg="mod">
          <ac:chgData name="Andris Péter" userId="86c00c706d4a899c" providerId="LiveId" clId="{00C808B3-6859-46CE-AEDB-3BCB5E14B761}" dt="2025-05-05T18:29:26.942" v="4243" actId="26606"/>
          <ac:spMkLst>
            <pc:docMk/>
            <pc:sldMk cId="1286175567" sldId="274"/>
            <ac:spMk id="3" creationId="{F68814BB-E49F-B5E0-4D7F-6F94F15E61EF}"/>
          </ac:spMkLst>
        </pc:spChg>
        <pc:spChg chg="add">
          <ac:chgData name="Andris Péter" userId="86c00c706d4a899c" providerId="LiveId" clId="{00C808B3-6859-46CE-AEDB-3BCB5E14B761}" dt="2025-05-05T18:29:26.942" v="4243" actId="26606"/>
          <ac:spMkLst>
            <pc:docMk/>
            <pc:sldMk cId="1286175567" sldId="274"/>
            <ac:spMk id="8201" creationId="{AA22AB8F-8672-4CA8-8E57-FDB5A32F1A34}"/>
          </ac:spMkLst>
        </pc:spChg>
        <pc:spChg chg="add">
          <ac:chgData name="Andris Péter" userId="86c00c706d4a899c" providerId="LiveId" clId="{00C808B3-6859-46CE-AEDB-3BCB5E14B761}" dt="2025-05-05T18:29:26.942" v="4243" actId="26606"/>
          <ac:spMkLst>
            <pc:docMk/>
            <pc:sldMk cId="1286175567" sldId="274"/>
            <ac:spMk id="8202" creationId="{2B258D2B-6AC3-4B3A-A87C-FD7E6517826E}"/>
          </ac:spMkLst>
        </pc:spChg>
        <pc:spChg chg="add">
          <ac:chgData name="Andris Péter" userId="86c00c706d4a899c" providerId="LiveId" clId="{00C808B3-6859-46CE-AEDB-3BCB5E14B761}" dt="2025-05-05T18:29:26.942" v="4243" actId="26606"/>
          <ac:spMkLst>
            <pc:docMk/>
            <pc:sldMk cId="1286175567" sldId="274"/>
            <ac:spMk id="8203" creationId="{8D55DD8B-9BF9-4B91-A22D-2D3F2AEFF189}"/>
          </ac:spMkLst>
        </pc:spChg>
        <pc:picChg chg="add mod ord">
          <ac:chgData name="Andris Péter" userId="86c00c706d4a899c" providerId="LiveId" clId="{00C808B3-6859-46CE-AEDB-3BCB5E14B761}" dt="2025-05-05T18:29:26.942" v="4243" actId="26606"/>
          <ac:picMkLst>
            <pc:docMk/>
            <pc:sldMk cId="1286175567" sldId="274"/>
            <ac:picMk id="8194" creationId="{93FD1933-BA27-120B-1AC4-40DE298304E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418E4C-A5E9-9590-29C2-F90147D633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K</a:t>
            </a:r>
            <a:r>
              <a:rPr lang="en-US" dirty="0"/>
              <a:t>nut </a:t>
            </a:r>
            <a:r>
              <a:rPr lang="hu-HU" dirty="0"/>
              <a:t>S</a:t>
            </a:r>
            <a:r>
              <a:rPr lang="en-US" dirty="0" err="1"/>
              <a:t>chaferdiek</a:t>
            </a:r>
            <a:r>
              <a:rPr lang="hu-HU" dirty="0"/>
              <a:t>:</a:t>
            </a:r>
            <a:r>
              <a:rPr lang="en-US" dirty="0"/>
              <a:t> Germanic and Celtic </a:t>
            </a:r>
            <a:r>
              <a:rPr lang="en-US" dirty="0" err="1"/>
              <a:t>Christianities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43295A4-A81A-ABF6-4249-7259960E3B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Péter András</a:t>
            </a:r>
          </a:p>
        </p:txBody>
      </p:sp>
    </p:spTree>
    <p:extLst>
      <p:ext uri="{BB962C8B-B14F-4D97-AF65-F5344CB8AC3E}">
        <p14:creationId xmlns:p14="http://schemas.microsoft.com/office/powerpoint/2010/main" val="2406411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92B90-7AD0-8191-9121-0B8C7D8D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Gót és germán kereszténység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775DE2-3E1D-7F61-897B-E90CBC1A7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3. század második felében kezdett elterjedni a kereszténység</a:t>
            </a:r>
          </a:p>
          <a:p>
            <a:r>
              <a:rPr lang="hu-HU" dirty="0"/>
              <a:t>270-es években ketté váltak: </a:t>
            </a:r>
            <a:r>
              <a:rPr lang="hu-HU" dirty="0" err="1"/>
              <a:t>Osztrogót</a:t>
            </a:r>
            <a:r>
              <a:rPr lang="hu-HU" dirty="0"/>
              <a:t> és Tervingi</a:t>
            </a:r>
          </a:p>
          <a:p>
            <a:r>
              <a:rPr lang="hu-HU" dirty="0" err="1"/>
              <a:t>Cappadocia</a:t>
            </a:r>
            <a:r>
              <a:rPr lang="hu-HU" dirty="0"/>
              <a:t> meghódítása (257) után keresztények megtartották vallásukat</a:t>
            </a:r>
          </a:p>
          <a:p>
            <a:r>
              <a:rPr lang="hu-HU" dirty="0"/>
              <a:t>Megalapult </a:t>
            </a:r>
            <a:r>
              <a:rPr lang="hu-HU" dirty="0" err="1"/>
              <a:t>Gothiában</a:t>
            </a:r>
            <a:r>
              <a:rPr lang="hu-HU" dirty="0"/>
              <a:t> egy püspökség, </a:t>
            </a:r>
            <a:r>
              <a:rPr lang="hu-HU" dirty="0" err="1"/>
              <a:t>Theophilus</a:t>
            </a:r>
            <a:r>
              <a:rPr lang="hu-HU" dirty="0"/>
              <a:t> püspök részt vett a Niceai zsinaton</a:t>
            </a:r>
          </a:p>
          <a:p>
            <a:r>
              <a:rPr lang="hu-HU" dirty="0"/>
              <a:t>340-es években kisebb gót keresztényüldözés, mai Bulgária területére telepítik le őket, </a:t>
            </a:r>
            <a:r>
              <a:rPr lang="hu-HU" dirty="0" err="1"/>
              <a:t>Ulfila</a:t>
            </a:r>
            <a:r>
              <a:rPr lang="hu-HU" dirty="0"/>
              <a:t> lett a vezetőjük (6. században ők lettek a vizigótok)</a:t>
            </a:r>
          </a:p>
          <a:p>
            <a:r>
              <a:rPr lang="hu-HU" dirty="0"/>
              <a:t>369-ben a gótok felbontották a békét a rómaiakkal, új keresztényüldözés</a:t>
            </a:r>
          </a:p>
          <a:p>
            <a:r>
              <a:rPr lang="hu-HU" dirty="0"/>
              <a:t>Ez után az egyik Tervingi törzs vezére, </a:t>
            </a:r>
            <a:r>
              <a:rPr lang="hu-HU" dirty="0" err="1"/>
              <a:t>Fritigen</a:t>
            </a:r>
            <a:r>
              <a:rPr lang="hu-HU" dirty="0"/>
              <a:t> a rómaiak segítségét keresi</a:t>
            </a:r>
          </a:p>
        </p:txBody>
      </p:sp>
    </p:spTree>
    <p:extLst>
      <p:ext uri="{BB962C8B-B14F-4D97-AF65-F5344CB8AC3E}">
        <p14:creationId xmlns:p14="http://schemas.microsoft.com/office/powerpoint/2010/main" val="292964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8581B6-741F-ECD2-FB83-2DE1C07B6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hu-HU" sz="3200"/>
              <a:t>Letelepedés</a:t>
            </a:r>
            <a:endParaRPr lang="hu-HU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5E441E-A0EE-FD99-FA82-75AE1E7C9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669" y="1786808"/>
            <a:ext cx="4407960" cy="444708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600" dirty="0">
                <a:solidFill>
                  <a:srgbClr val="000000"/>
                </a:solidFill>
              </a:rPr>
              <a:t>Felvették a rómaiak vallását, külön püspökséget kaptak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rgbClr val="000000"/>
                </a:solidFill>
              </a:rPr>
              <a:t>375-ben viszont a hunok támadása miatt a </a:t>
            </a:r>
            <a:r>
              <a:rPr lang="hu-HU" sz="1600" dirty="0" err="1">
                <a:solidFill>
                  <a:srgbClr val="000000"/>
                </a:solidFill>
              </a:rPr>
              <a:t>Trevingiek</a:t>
            </a:r>
            <a:r>
              <a:rPr lang="hu-HU" sz="1600" dirty="0">
                <a:solidFill>
                  <a:srgbClr val="000000"/>
                </a:solidFill>
              </a:rPr>
              <a:t> nagyrésze menedéket kért a római birodalomba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rgbClr val="000000"/>
                </a:solidFill>
              </a:rPr>
              <a:t>A letelepítésük késlekedett, ezért portyáztak a Balkánon</a:t>
            </a:r>
          </a:p>
          <a:p>
            <a:pPr>
              <a:lnSpc>
                <a:spcPct val="90000"/>
              </a:lnSpc>
            </a:pPr>
            <a:r>
              <a:rPr lang="hu-HU" sz="1600" dirty="0" err="1">
                <a:solidFill>
                  <a:srgbClr val="000000"/>
                </a:solidFill>
              </a:rPr>
              <a:t>Ulfius</a:t>
            </a:r>
            <a:r>
              <a:rPr lang="hu-HU" sz="1600" dirty="0">
                <a:solidFill>
                  <a:srgbClr val="000000"/>
                </a:solidFill>
              </a:rPr>
              <a:t> követői külön váltak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rgbClr val="000000"/>
                </a:solidFill>
              </a:rPr>
              <a:t>A gótok megtagadták a 379-es zsinatot, Konstantinápolyi </a:t>
            </a:r>
            <a:r>
              <a:rPr lang="hu-HU" sz="1600" dirty="0" err="1">
                <a:solidFill>
                  <a:srgbClr val="000000"/>
                </a:solidFill>
              </a:rPr>
              <a:t>Demophilusszal</a:t>
            </a:r>
            <a:r>
              <a:rPr lang="hu-HU" sz="1600" dirty="0">
                <a:solidFill>
                  <a:srgbClr val="000000"/>
                </a:solidFill>
              </a:rPr>
              <a:t> együtt, Ariánusnak bélyegezték őket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rgbClr val="000000"/>
                </a:solidFill>
              </a:rPr>
              <a:t>Egy részük a Boszporusznál megtért katolikusnak, a püspöküket </a:t>
            </a:r>
            <a:r>
              <a:rPr lang="hu-HU" sz="1600" dirty="0" err="1">
                <a:solidFill>
                  <a:srgbClr val="000000"/>
                </a:solidFill>
              </a:rPr>
              <a:t>Unilát</a:t>
            </a:r>
            <a:r>
              <a:rPr lang="hu-HU" sz="1600" dirty="0">
                <a:solidFill>
                  <a:srgbClr val="000000"/>
                </a:solidFill>
              </a:rPr>
              <a:t> Aranyszájú Szent János avatta fel</a:t>
            </a:r>
          </a:p>
        </p:txBody>
      </p:sp>
      <p:pic>
        <p:nvPicPr>
          <p:cNvPr id="1026" name="Picture 2" descr="The timeline of the Gothic War in the 4th century Roman Empire - GORDON  DOHERTY, AUTHOR">
            <a:extLst>
              <a:ext uri="{FF2B5EF4-FFF2-40B4-BE49-F238E27FC236}">
                <a16:creationId xmlns:a16="http://schemas.microsoft.com/office/drawing/2014/main" id="{8AD069C6-B6EE-9D64-3872-ED7D6704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08" y="1905000"/>
            <a:ext cx="5451627" cy="33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22811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Ostrogoth | Italy, Roman Empire, Arianism | Britannica">
            <a:extLst>
              <a:ext uri="{FF2B5EF4-FFF2-40B4-BE49-F238E27FC236}">
                <a16:creationId xmlns:a16="http://schemas.microsoft.com/office/drawing/2014/main" id="{4F017BEA-0CE7-7BF5-C0D6-D4667C65F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" r="3158" b="2"/>
          <a:stretch/>
        </p:blipFill>
        <p:spPr bwMode="auto">
          <a:xfrm>
            <a:off x="1" y="1566333"/>
            <a:ext cx="7574440" cy="529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9F7690A-B90F-048E-0479-D8990838C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hu-HU" sz="3200">
                <a:solidFill>
                  <a:srgbClr val="FEFFFF"/>
                </a:solidFill>
              </a:rPr>
              <a:t>Ariánus gótok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181C01-4CB2-3CBD-B18A-A209C474D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 fontScale="92500"/>
          </a:bodyPr>
          <a:lstStyle/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gótok kelet és nyugat felé váltak szét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vizigótok 408-ban kezdtek nyugat felé vonulni, 418-ban </a:t>
            </a:r>
            <a:r>
              <a:rPr lang="hu-H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Aquitaniában</a:t>
            </a: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letelepedtek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Az ariánus vallást sok germán népnek átadták nyugaton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409-429 között Spanyolország területére értek, majd Észak-Afrikába is eljutottak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Tervingiek maradtak hun uralom alatt</a:t>
            </a:r>
          </a:p>
        </p:txBody>
      </p:sp>
    </p:spTree>
    <p:extLst>
      <p:ext uri="{BB962C8B-B14F-4D97-AF65-F5344CB8AC3E}">
        <p14:creationId xmlns:p14="http://schemas.microsoft.com/office/powerpoint/2010/main" val="131404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565F96-2B22-02B1-782D-D1AD45D8A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hu-HU" sz="3200"/>
              <a:t>Burgundiak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143F11-FE3D-5268-3CE9-43AEE64AE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hu-HU" sz="1600">
                <a:solidFill>
                  <a:srgbClr val="000000"/>
                </a:solidFill>
              </a:rPr>
              <a:t>Felső Rajna telepedtek le</a:t>
            </a:r>
          </a:p>
          <a:p>
            <a:r>
              <a:rPr lang="hu-HU" sz="1600">
                <a:solidFill>
                  <a:srgbClr val="000000"/>
                </a:solidFill>
              </a:rPr>
              <a:t>Hunoktól súlyos vereséget szenvedtek 436-ban</a:t>
            </a:r>
          </a:p>
          <a:p>
            <a:r>
              <a:rPr lang="hu-HU" sz="1600">
                <a:solidFill>
                  <a:srgbClr val="000000"/>
                </a:solidFill>
              </a:rPr>
              <a:t>Burgundiak kezdetben katolikus befolyás alatt voltak</a:t>
            </a:r>
          </a:p>
          <a:p>
            <a:r>
              <a:rPr lang="hu-HU" sz="1600">
                <a:solidFill>
                  <a:srgbClr val="000000"/>
                </a:solidFill>
              </a:rPr>
              <a:t>A ariánus vallás felvétele Gundiok királyhoz lehet kötni, aki vizigót felmenőkkel rendelkezik</a:t>
            </a:r>
          </a:p>
          <a:p>
            <a:r>
              <a:rPr lang="hu-HU" sz="1600">
                <a:solidFill>
                  <a:srgbClr val="000000"/>
                </a:solidFill>
              </a:rPr>
              <a:t>A vereség után került hatalomra</a:t>
            </a:r>
          </a:p>
        </p:txBody>
      </p:sp>
      <p:pic>
        <p:nvPicPr>
          <p:cNvPr id="3074" name="Picture 2" descr="Burgundy | History, Culture, Geography, &amp; Map | Britannica">
            <a:extLst>
              <a:ext uri="{FF2B5EF4-FFF2-40B4-BE49-F238E27FC236}">
                <a16:creationId xmlns:a16="http://schemas.microsoft.com/office/drawing/2014/main" id="{49CB839B-79E2-AA96-CA9E-FA781DAEE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916" y="1009962"/>
            <a:ext cx="5451627" cy="451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193879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04DC9D-FD2F-6C50-C79C-4A78F238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5.-7. század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BD08AE-FA61-FD8B-9854-634743E0B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gótok nagy hatással voltak a Duna menti provinciákra</a:t>
            </a:r>
          </a:p>
          <a:p>
            <a:r>
              <a:rPr lang="hu-HU" dirty="0"/>
              <a:t>A hun birodalom gyengülése után megjelenő gepidák, </a:t>
            </a:r>
            <a:r>
              <a:rPr lang="hu-HU" dirty="0" err="1"/>
              <a:t>rugiak</a:t>
            </a:r>
            <a:r>
              <a:rPr lang="hu-HU" dirty="0"/>
              <a:t> és </a:t>
            </a:r>
            <a:r>
              <a:rPr lang="hu-HU" dirty="0" err="1"/>
              <a:t>herulok</a:t>
            </a:r>
            <a:r>
              <a:rPr lang="hu-HU" dirty="0"/>
              <a:t> is ariánus vallást gyakorolták</a:t>
            </a:r>
          </a:p>
          <a:p>
            <a:r>
              <a:rPr lang="hu-HU" dirty="0"/>
              <a:t>A később érkező </a:t>
            </a:r>
            <a:r>
              <a:rPr lang="hu-HU" dirty="0" err="1"/>
              <a:t>langobardok</a:t>
            </a:r>
            <a:r>
              <a:rPr lang="hu-HU" dirty="0"/>
              <a:t> kezdetben </a:t>
            </a:r>
            <a:r>
              <a:rPr lang="hu-HU" dirty="0" err="1"/>
              <a:t>Bohémia</a:t>
            </a:r>
            <a:r>
              <a:rPr lang="hu-HU" dirty="0"/>
              <a:t>, majd Alsó-Ausztria és Pannonia területén telepedtek le</a:t>
            </a:r>
          </a:p>
          <a:p>
            <a:r>
              <a:rPr lang="hu-HU" dirty="0"/>
              <a:t>Alapból ariánus vallást gyakorolták, de fennmaradt még a pogányság és kialakult egy korai katolikus hit</a:t>
            </a:r>
          </a:p>
          <a:p>
            <a:r>
              <a:rPr lang="hu-HU" dirty="0"/>
              <a:t>580-as években </a:t>
            </a:r>
            <a:r>
              <a:rPr lang="hu-HU" dirty="0" err="1"/>
              <a:t>Athuari</a:t>
            </a:r>
            <a:r>
              <a:rPr lang="hu-HU" dirty="0"/>
              <a:t> király betiltotta a gyerekek katolikussá keresztelését, de utóda, </a:t>
            </a:r>
            <a:r>
              <a:rPr lang="hu-HU" dirty="0" err="1"/>
              <a:t>Aligulf</a:t>
            </a:r>
            <a:r>
              <a:rPr lang="hu-HU" dirty="0"/>
              <a:t> fiát katolikusnak kereszteltette</a:t>
            </a:r>
          </a:p>
          <a:p>
            <a:r>
              <a:rPr lang="hu-HU" dirty="0"/>
              <a:t>A 7. században kezdett eltűnni igazán az arianizmus</a:t>
            </a:r>
          </a:p>
        </p:txBody>
      </p:sp>
    </p:spTree>
    <p:extLst>
      <p:ext uri="{BB962C8B-B14F-4D97-AF65-F5344CB8AC3E}">
        <p14:creationId xmlns:p14="http://schemas.microsoft.com/office/powerpoint/2010/main" val="299269846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5D6F6D-1192-FB70-508E-5F92FC3D3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Ariánus és katolikus kereszténység </a:t>
            </a:r>
            <a:r>
              <a:rPr lang="hu-HU" dirty="0" err="1"/>
              <a:t>ellentétei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D081BC6-AD1D-0E9A-35CF-A14DB044B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Ariánus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CF23B4F-FCD8-F74A-4869-0F2FB8C9FE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/>
              <a:t>Fiú hasonló, de nem egyenlő Istennel (</a:t>
            </a:r>
            <a:r>
              <a:rPr lang="hu-HU" i="1" dirty="0" err="1"/>
              <a:t>homoiusios</a:t>
            </a:r>
            <a:r>
              <a:rPr lang="hu-HU" dirty="0"/>
              <a:t>)</a:t>
            </a:r>
          </a:p>
          <a:p>
            <a:r>
              <a:rPr lang="hu-HU" dirty="0"/>
              <a:t>„Dicsőség az Atyának a Fiún és a Szentléleken keresztül”</a:t>
            </a:r>
          </a:p>
          <a:p>
            <a:r>
              <a:rPr lang="hu-HU" dirty="0"/>
              <a:t>Nem tekinti a Szentlelket Istennek</a:t>
            </a:r>
          </a:p>
          <a:p>
            <a:r>
              <a:rPr lang="hu-HU" dirty="0"/>
              <a:t>Újra kell keresztelkedni, aki máshogy keresztelkedett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57A2C50-7AB2-63B5-98F7-FD39F7CEE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/>
              <a:t>Katolikus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4A834AB-7DB7-095E-6B42-BB4D2DFD267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/>
              <a:t>A Fiú egyenlő Istennel (</a:t>
            </a:r>
            <a:r>
              <a:rPr lang="hu-HU" i="1" dirty="0" err="1"/>
              <a:t>homosius</a:t>
            </a:r>
            <a:r>
              <a:rPr lang="hu-HU" dirty="0"/>
              <a:t>)</a:t>
            </a:r>
          </a:p>
          <a:p>
            <a:r>
              <a:rPr lang="hu-HU" dirty="0"/>
              <a:t>„Dicsőség az Atyáknak, a Fiúnak és a Szentléleknek”</a:t>
            </a:r>
          </a:p>
          <a:p>
            <a:r>
              <a:rPr lang="hu-HU" dirty="0"/>
              <a:t>Úgy tekint a Szentlélekre, mint Istenre</a:t>
            </a:r>
          </a:p>
          <a:p>
            <a:r>
              <a:rPr lang="hu-HU" dirty="0"/>
              <a:t>Nem kell újra megkeresztelkedni</a:t>
            </a:r>
          </a:p>
        </p:txBody>
      </p:sp>
    </p:spTree>
    <p:extLst>
      <p:ext uri="{BB962C8B-B14F-4D97-AF65-F5344CB8AC3E}">
        <p14:creationId xmlns:p14="http://schemas.microsoft.com/office/powerpoint/2010/main" val="142628037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A495B3-81B5-930F-DDE4-A42F2910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Kelta kereszténység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AD6335-6D62-93EA-9E0F-523EF35EA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Britanniába legkorábban a 3. században jutott el a kereszténység</a:t>
            </a:r>
          </a:p>
          <a:p>
            <a:r>
              <a:rPr lang="hu-HU" dirty="0"/>
              <a:t>A 4. században nem volt még elterjedve</a:t>
            </a:r>
          </a:p>
          <a:p>
            <a:r>
              <a:rPr lang="hu-HU" dirty="0"/>
              <a:t>Galliában Szt. Márton volt, aki aktívan részt vett a térítésekben</a:t>
            </a:r>
          </a:p>
          <a:p>
            <a:r>
              <a:rPr lang="hu-HU" dirty="0"/>
              <a:t>Brit </a:t>
            </a:r>
            <a:r>
              <a:rPr lang="hu-HU" dirty="0" err="1"/>
              <a:t>krisztianizáció</a:t>
            </a:r>
            <a:r>
              <a:rPr lang="hu-HU" dirty="0"/>
              <a:t> a Római kor alatt nem ment végbe</a:t>
            </a:r>
          </a:p>
        </p:txBody>
      </p:sp>
    </p:spTree>
    <p:extLst>
      <p:ext uri="{BB962C8B-B14F-4D97-AF65-F5344CB8AC3E}">
        <p14:creationId xmlns:p14="http://schemas.microsoft.com/office/powerpoint/2010/main" val="14047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2" name="Rectangle 8198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AA22AB8F-8672-4CA8-8E57-FDB5A32F1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rgbClr val="4D5869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8194" name="Picture 2" descr="Szent Márton-emlékév">
            <a:extLst>
              <a:ext uri="{FF2B5EF4-FFF2-40B4-BE49-F238E27FC236}">
                <a16:creationId xmlns:a16="http://schemas.microsoft.com/office/drawing/2014/main" id="{93FD1933-BA27-120B-1AC4-40DE29830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0" r="5282"/>
          <a:stretch/>
        </p:blipFill>
        <p:spPr bwMode="auto">
          <a:xfrm>
            <a:off x="8229598" y="10"/>
            <a:ext cx="39624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2A115AF-E303-9703-1AA9-17EEB8405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hu-HU" sz="3200" dirty="0">
                <a:solidFill>
                  <a:srgbClr val="FEFFFF"/>
                </a:solidFill>
              </a:rPr>
              <a:t>Gallia provincia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8814BB-E49F-B5E0-4D7F-6F94F15E6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Szt. Márton lett a 3. Püspöke toursnak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22 püspök volt galliában 317 környékén, 70 lett az évszázad végére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Nyugati egyháznál a szokások 5-6. Században vertek gyökeret 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Szt. Márton egy faluban leromboltatott egy pogány templomot, majd a fenyőfát is kivágatta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Ahol pogány templomot rombolt le, ott templomot vagy remeteséget épített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Egy másik faluban felgyújtatott, a lángok elkezdtek terjedni egy másik épületre, majd annak tetejére felmászva eltérítette a lángokat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Levrouxban lugdunensis tartományban is leakart rombolni egy templomot</a:t>
            </a:r>
          </a:p>
          <a:p>
            <a:pPr>
              <a:lnSpc>
                <a:spcPct val="90000"/>
              </a:lnSpc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Vicus ambatiensisben rábízta egyik papjára az épület lerombolását, de ő nem akarta annak szépsége miatt, majd egy vihar földig rombolta másnap</a:t>
            </a: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6588BC"/>
              </a:buClr>
            </a:pPr>
            <a:r>
              <a:rPr lang="hu-HU" sz="1400" kern="100">
                <a:solidFill>
                  <a:srgbClr val="FEFFFF"/>
                </a:solidFill>
                <a:effectLst/>
                <a:latin typeface="+mj-lt"/>
                <a:ea typeface="Aptos" panose="020B0004020202020204" pitchFamily="34" charset="0"/>
              </a:rPr>
              <a:t>375ben elrendelte az összes pogány templom és istenszobor lerombolását</a:t>
            </a:r>
          </a:p>
        </p:txBody>
      </p:sp>
    </p:spTree>
    <p:extLst>
      <p:ext uri="{BB962C8B-B14F-4D97-AF65-F5344CB8AC3E}">
        <p14:creationId xmlns:p14="http://schemas.microsoft.com/office/powerpoint/2010/main" val="12861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8B9E535-62FF-CF3E-DB5A-79F58B90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709D7D"/>
                </a:solidFill>
              </a:rPr>
              <a:t>Angol-szász megszállás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709D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926EB2-5E4F-9E60-F91E-70CA0DA3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EB4015"/>
              </a:buClr>
            </a:pPr>
            <a:r>
              <a:rPr lang="hu-HU" sz="1700"/>
              <a:t>A </a:t>
            </a:r>
            <a:r>
              <a:rPr lang="hu-HU" sz="1700" err="1"/>
              <a:t>Britonok</a:t>
            </a:r>
            <a:r>
              <a:rPr lang="hu-HU" sz="1700"/>
              <a:t> nyugatra szorultak</a:t>
            </a:r>
          </a:p>
          <a:p>
            <a:pPr>
              <a:lnSpc>
                <a:spcPct val="90000"/>
              </a:lnSpc>
              <a:buClr>
                <a:srgbClr val="EB4015"/>
              </a:buClr>
            </a:pPr>
            <a:r>
              <a:rPr lang="hu-HU" sz="1700"/>
              <a:t>Római uralom után kezdett terjedni a kereszténység</a:t>
            </a:r>
          </a:p>
          <a:p>
            <a:pPr>
              <a:lnSpc>
                <a:spcPct val="90000"/>
              </a:lnSpc>
              <a:buClr>
                <a:srgbClr val="EB4015"/>
              </a:buClr>
            </a:pPr>
            <a:r>
              <a:rPr lang="hu-HU" sz="1700"/>
              <a:t>Szent </a:t>
            </a:r>
            <a:r>
              <a:rPr lang="hu-HU" sz="1700" err="1"/>
              <a:t>Gildas</a:t>
            </a:r>
            <a:r>
              <a:rPr lang="hu-HU" sz="1700"/>
              <a:t> a 6. században felhívta a figyelmet a világi és vallási vezetők morális hanyatlására</a:t>
            </a:r>
          </a:p>
          <a:p>
            <a:pPr>
              <a:lnSpc>
                <a:spcPct val="90000"/>
              </a:lnSpc>
              <a:buClr>
                <a:srgbClr val="EB4015"/>
              </a:buClr>
            </a:pPr>
            <a:r>
              <a:rPr lang="hu-HU" sz="1700"/>
              <a:t>Ezt egy isteni próbatételnek gondolja, ezért nem kell nagy figyelmet fordítani rá</a:t>
            </a:r>
          </a:p>
          <a:p>
            <a:pPr>
              <a:lnSpc>
                <a:spcPct val="90000"/>
              </a:lnSpc>
              <a:buClr>
                <a:srgbClr val="EB4015"/>
              </a:buClr>
            </a:pPr>
            <a:r>
              <a:rPr lang="hu-HU" sz="1700"/>
              <a:t>Régészeti leletek bizonyítják, hogy a </a:t>
            </a:r>
            <a:r>
              <a:rPr lang="hu-HU" sz="1700" err="1"/>
              <a:t>Clyde</a:t>
            </a:r>
            <a:r>
              <a:rPr lang="hu-HU" sz="1700"/>
              <a:t> és a </a:t>
            </a:r>
            <a:r>
              <a:rPr lang="hu-HU" sz="1700" err="1"/>
              <a:t>Tay</a:t>
            </a:r>
            <a:r>
              <a:rPr lang="hu-HU" sz="1700"/>
              <a:t> folyóig is elért a kereszténység</a:t>
            </a:r>
          </a:p>
        </p:txBody>
      </p:sp>
      <p:sp>
        <p:nvSpPr>
          <p:cNvPr id="2059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ow the Anglo Saxon Invasion Changed England - Owlcation">
            <a:extLst>
              <a:ext uri="{FF2B5EF4-FFF2-40B4-BE49-F238E27FC236}">
                <a16:creationId xmlns:a16="http://schemas.microsoft.com/office/drawing/2014/main" id="{DA231428-A228-49B7-7FA0-01F8AD1D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270"/>
          <a:stretch/>
        </p:blipFill>
        <p:spPr bwMode="auto">
          <a:xfrm>
            <a:off x="4619543" y="10"/>
            <a:ext cx="7572457" cy="685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54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8" name="Rectangle 3080">
            <a:extLst>
              <a:ext uri="{FF2B5EF4-FFF2-40B4-BE49-F238E27FC236}">
                <a16:creationId xmlns:a16="http://schemas.microsoft.com/office/drawing/2014/main" id="{2FF42B75-981E-4976-9ECE-2BAC4BDB3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B526BE6-E7DC-B725-068B-510FB9AD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5E5F3C"/>
                </a:solidFill>
              </a:rPr>
              <a:t>Skócia és Írország</a:t>
            </a:r>
          </a:p>
        </p:txBody>
      </p:sp>
      <p:sp>
        <p:nvSpPr>
          <p:cNvPr id="3079" name="Rectangle 3082">
            <a:extLst>
              <a:ext uri="{FF2B5EF4-FFF2-40B4-BE49-F238E27FC236}">
                <a16:creationId xmlns:a16="http://schemas.microsoft.com/office/drawing/2014/main" id="{325F3009-1DCC-4D0A-883E-3E4640E44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E5F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2AA998-420A-91B3-0DD0-F5C1DAB89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745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DEB065"/>
              </a:buClr>
            </a:pPr>
            <a:r>
              <a:rPr lang="hu-HU" sz="1700"/>
              <a:t>Szent Ninian volt aki a pikteket térítette</a:t>
            </a:r>
          </a:p>
          <a:p>
            <a:pPr>
              <a:lnSpc>
                <a:spcPct val="90000"/>
              </a:lnSpc>
              <a:buClr>
                <a:srgbClr val="DEB065"/>
              </a:buClr>
            </a:pPr>
            <a:r>
              <a:rPr lang="hu-HU" sz="1700"/>
              <a:t>Whithornban egy kőtemplomot állított</a:t>
            </a:r>
          </a:p>
          <a:p>
            <a:pPr>
              <a:lnSpc>
                <a:spcPct val="90000"/>
              </a:lnSpc>
              <a:buClr>
                <a:srgbClr val="DEB065"/>
              </a:buClr>
            </a:pPr>
            <a:r>
              <a:rPr lang="hu-HU" sz="1700"/>
              <a:t>Ő tette le a Brit kereszténység alapjait</a:t>
            </a:r>
          </a:p>
          <a:p>
            <a:pPr>
              <a:lnSpc>
                <a:spcPct val="90000"/>
              </a:lnSpc>
              <a:buClr>
                <a:srgbClr val="DEB065"/>
              </a:buClr>
            </a:pPr>
            <a:r>
              <a:rPr lang="hu-HU" sz="1700"/>
              <a:t>Írországban a kereszténység 5. században terjedt el</a:t>
            </a:r>
          </a:p>
          <a:p>
            <a:pPr>
              <a:lnSpc>
                <a:spcPct val="90000"/>
              </a:lnSpc>
              <a:buClr>
                <a:srgbClr val="DEB065"/>
              </a:buClr>
            </a:pPr>
            <a:r>
              <a:rPr lang="hu-HU" sz="1700"/>
              <a:t>Coelestine püspök küldte Palladiust 431-ben az ír keresztényekhez</a:t>
            </a:r>
          </a:p>
          <a:p>
            <a:pPr>
              <a:lnSpc>
                <a:spcPct val="90000"/>
              </a:lnSpc>
              <a:buClr>
                <a:srgbClr val="DEB065"/>
              </a:buClr>
            </a:pPr>
            <a:r>
              <a:rPr lang="hu-HU" sz="1700"/>
              <a:t>A briton Patrickot tartják az ír egyház alapítójának</a:t>
            </a:r>
          </a:p>
          <a:p>
            <a:pPr>
              <a:lnSpc>
                <a:spcPct val="90000"/>
              </a:lnSpc>
              <a:buClr>
                <a:srgbClr val="DEB065"/>
              </a:buClr>
            </a:pPr>
            <a:endParaRPr lang="hu-HU" sz="1700"/>
          </a:p>
        </p:txBody>
      </p:sp>
      <p:pic>
        <p:nvPicPr>
          <p:cNvPr id="3076" name="Picture 4" descr="Illtud - Wikidata">
            <a:extLst>
              <a:ext uri="{FF2B5EF4-FFF2-40B4-BE49-F238E27FC236}">
                <a16:creationId xmlns:a16="http://schemas.microsoft.com/office/drawing/2014/main" id="{6E91139F-1F68-2A47-2805-A4440D2FD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" b="1"/>
          <a:stretch/>
        </p:blipFill>
        <p:spPr bwMode="auto">
          <a:xfrm>
            <a:off x="4619544" y="640080"/>
            <a:ext cx="3380136" cy="527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con of Saint Ninian. | SNHS Faith Life">
            <a:extLst>
              <a:ext uri="{FF2B5EF4-FFF2-40B4-BE49-F238E27FC236}">
                <a16:creationId xmlns:a16="http://schemas.microsoft.com/office/drawing/2014/main" id="{DB9B4E9F-4F94-16F1-BE3D-572D776D6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4" r="7367" b="1"/>
          <a:stretch/>
        </p:blipFill>
        <p:spPr bwMode="auto">
          <a:xfrm>
            <a:off x="8163406" y="640080"/>
            <a:ext cx="3395275" cy="527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0" name="Freeform 11">
            <a:extLst>
              <a:ext uri="{FF2B5EF4-FFF2-40B4-BE49-F238E27FC236}">
                <a16:creationId xmlns:a16="http://schemas.microsoft.com/office/drawing/2014/main" id="{959C4D6A-5150-49A0-A44F-E3047973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7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6" name="Rectangle 1071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07" name="Rectangle 1073">
            <a:extLst>
              <a:ext uri="{FF2B5EF4-FFF2-40B4-BE49-F238E27FC236}">
                <a16:creationId xmlns:a16="http://schemas.microsoft.com/office/drawing/2014/main" id="{AA22AB8F-8672-4CA8-8E57-FDB5A32F1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rgbClr val="386166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1026" name="Picture 2" descr="upload.wikimedia.org/wikipedia/commons/thumb/b/bb/...">
            <a:extLst>
              <a:ext uri="{FF2B5EF4-FFF2-40B4-BE49-F238E27FC236}">
                <a16:creationId xmlns:a16="http://schemas.microsoft.com/office/drawing/2014/main" id="{B7BBA304-4BED-E1EC-1C95-A124C362C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518"/>
          <a:stretch/>
        </p:blipFill>
        <p:spPr bwMode="auto">
          <a:xfrm>
            <a:off x="8229598" y="10"/>
            <a:ext cx="39624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8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43E82FC-8542-8C72-DE85-EF9F62B9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hu-HU" sz="3200" dirty="0">
                <a:solidFill>
                  <a:srgbClr val="FEFFFF"/>
                </a:solidFill>
              </a:rPr>
              <a:t>Szent Patrik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3B080A-8517-E8C8-E7C3-F91E59194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>
              <a:buClr>
                <a:srgbClr val="101AD7"/>
              </a:buClr>
            </a:pPr>
            <a:r>
              <a:rPr lang="hu-HU" dirty="0">
                <a:solidFill>
                  <a:srgbClr val="FEFFFF"/>
                </a:solidFill>
              </a:rPr>
              <a:t>15 évesen ír kalózok elrabolták Írországba, majd megszökött</a:t>
            </a:r>
          </a:p>
          <a:p>
            <a:pPr>
              <a:buClr>
                <a:srgbClr val="101AD7"/>
              </a:buClr>
            </a:pPr>
            <a:r>
              <a:rPr lang="hu-HU" dirty="0">
                <a:solidFill>
                  <a:srgbClr val="FEFFFF"/>
                </a:solidFill>
              </a:rPr>
              <a:t>Volt egy látomása, hogy vissza kell térnie Írországba téríteni</a:t>
            </a:r>
          </a:p>
          <a:p>
            <a:pPr>
              <a:buClr>
                <a:srgbClr val="101AD7"/>
              </a:buClr>
            </a:pPr>
            <a:r>
              <a:rPr lang="hu-HU" dirty="0" err="1">
                <a:solidFill>
                  <a:srgbClr val="FEFFFF"/>
                </a:solidFill>
              </a:rPr>
              <a:t>Pallidusszal</a:t>
            </a:r>
            <a:r>
              <a:rPr lang="hu-HU" dirty="0">
                <a:solidFill>
                  <a:srgbClr val="FEFFFF"/>
                </a:solidFill>
              </a:rPr>
              <a:t> ellentétben őt a pogányokhoz küldték</a:t>
            </a:r>
          </a:p>
          <a:p>
            <a:pPr>
              <a:buClr>
                <a:srgbClr val="101AD7"/>
              </a:buClr>
            </a:pPr>
            <a:r>
              <a:rPr lang="hu-HU" dirty="0">
                <a:solidFill>
                  <a:srgbClr val="FEFFFF"/>
                </a:solidFill>
              </a:rPr>
              <a:t>Galliában is tevékenykedett</a:t>
            </a:r>
          </a:p>
          <a:p>
            <a:pPr>
              <a:buClr>
                <a:srgbClr val="101AD7"/>
              </a:buClr>
            </a:pPr>
            <a:r>
              <a:rPr lang="hu-HU" dirty="0">
                <a:solidFill>
                  <a:srgbClr val="FEFFFF"/>
                </a:solidFill>
              </a:rPr>
              <a:t>Észak-Írországban térített leginkább, de nem tudjuk pontosan hol</a:t>
            </a:r>
          </a:p>
          <a:p>
            <a:pPr>
              <a:buClr>
                <a:srgbClr val="101AD7"/>
              </a:buClr>
            </a:pPr>
            <a:r>
              <a:rPr lang="hu-HU" dirty="0">
                <a:solidFill>
                  <a:srgbClr val="FEFFFF"/>
                </a:solidFill>
              </a:rPr>
              <a:t>A krónikákban különböző időpontok vannak a halálára</a:t>
            </a:r>
          </a:p>
        </p:txBody>
      </p:sp>
    </p:spTree>
    <p:extLst>
      <p:ext uri="{BB962C8B-B14F-4D97-AF65-F5344CB8AC3E}">
        <p14:creationId xmlns:p14="http://schemas.microsoft.com/office/powerpoint/2010/main" val="126158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39803A0-E0DC-4EB5-D399-C9BD7563E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>
                <a:solidFill>
                  <a:schemeClr val="tx1"/>
                </a:solidFill>
              </a:rPr>
              <a:t>Templom építések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542885-9204-FF24-8698-78B02FD36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 lnSpcReduction="10000"/>
          </a:bodyPr>
          <a:lstStyle/>
          <a:p>
            <a:pPr>
              <a:buClr>
                <a:srgbClr val="73B8FF"/>
              </a:buClr>
            </a:pPr>
            <a:r>
              <a:rPr lang="hu-HU" dirty="0"/>
              <a:t>6. században kezdtek templomokat és kolostorokat építeni</a:t>
            </a:r>
          </a:p>
          <a:p>
            <a:pPr>
              <a:buClr>
                <a:srgbClr val="73B8FF"/>
              </a:buClr>
            </a:pPr>
            <a:r>
              <a:rPr lang="hu-HU" dirty="0"/>
              <a:t>Kelta templomokat monostorokká alakították át</a:t>
            </a:r>
          </a:p>
          <a:p>
            <a:pPr>
              <a:buClr>
                <a:srgbClr val="73B8FF"/>
              </a:buClr>
            </a:pPr>
            <a:r>
              <a:rPr lang="hu-HU" dirty="0"/>
              <a:t>Az egyik legelső kolostor </a:t>
            </a:r>
            <a:r>
              <a:rPr lang="hu-HU" dirty="0" err="1"/>
              <a:t>Leinsterben</a:t>
            </a:r>
            <a:r>
              <a:rPr lang="hu-HU" dirty="0"/>
              <a:t> található </a:t>
            </a:r>
            <a:r>
              <a:rPr lang="hu-HU" dirty="0" err="1"/>
              <a:t>Kildare</a:t>
            </a:r>
            <a:r>
              <a:rPr lang="hu-HU" dirty="0"/>
              <a:t> kolostor volt</a:t>
            </a:r>
          </a:p>
          <a:p>
            <a:pPr>
              <a:buClr>
                <a:srgbClr val="73B8FF"/>
              </a:buClr>
            </a:pPr>
            <a:r>
              <a:rPr lang="hu-HU" dirty="0" err="1"/>
              <a:t>Clonmacnois</a:t>
            </a:r>
            <a:r>
              <a:rPr lang="hu-HU" dirty="0"/>
              <a:t> volt Írország legnagyobb kolostora</a:t>
            </a:r>
          </a:p>
          <a:p>
            <a:pPr>
              <a:buClr>
                <a:srgbClr val="73B8FF"/>
              </a:buClr>
            </a:pPr>
            <a:r>
              <a:rPr lang="hu-HU" dirty="0" err="1"/>
              <a:t>Columban</a:t>
            </a:r>
            <a:r>
              <a:rPr lang="hu-HU" dirty="0"/>
              <a:t> szerzetes építtetett kolostorokat</a:t>
            </a:r>
          </a:p>
          <a:p>
            <a:pPr>
              <a:buClr>
                <a:srgbClr val="73B8FF"/>
              </a:buClr>
            </a:pPr>
            <a:endParaRPr lang="hu-HU" dirty="0"/>
          </a:p>
        </p:txBody>
      </p:sp>
      <p:pic>
        <p:nvPicPr>
          <p:cNvPr id="4100" name="Picture 4" descr="Clonmacnoise - Wikipedia">
            <a:extLst>
              <a:ext uri="{FF2B5EF4-FFF2-40B4-BE49-F238E27FC236}">
                <a16:creationId xmlns:a16="http://schemas.microsoft.com/office/drawing/2014/main" id="{5149ECBD-171F-D887-F104-B0FEE095D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" r="18402" b="-1"/>
          <a:stretch/>
        </p:blipFill>
        <p:spPr bwMode="auto">
          <a:xfrm>
            <a:off x="4619543" y="10"/>
            <a:ext cx="75724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821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01368E-2A5A-AFF1-A276-43D22A99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Kolostor hálózat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014FF5-29FA-9332-DCDB-68BEC223F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Papok folyamatosan csatlakoztak</a:t>
            </a:r>
          </a:p>
          <a:p>
            <a:r>
              <a:rPr lang="hu-HU" dirty="0"/>
              <a:t>Nagy befolyásuk volt</a:t>
            </a:r>
          </a:p>
          <a:p>
            <a:r>
              <a:rPr lang="hu-HU" i="1" dirty="0" err="1"/>
              <a:t>Paruchiae</a:t>
            </a:r>
            <a:r>
              <a:rPr lang="hu-HU" dirty="0"/>
              <a:t> elnevezést kapták meg a csoportok</a:t>
            </a:r>
          </a:p>
          <a:p>
            <a:r>
              <a:rPr lang="hu-HU" dirty="0"/>
              <a:t>Püspökségeket felváltották a kolostor rendszerek</a:t>
            </a:r>
          </a:p>
          <a:p>
            <a:r>
              <a:rPr lang="hu-HU" dirty="0"/>
              <a:t>Egy szerzetest választottak ki a püspöki munka elvégzésére</a:t>
            </a:r>
          </a:p>
        </p:txBody>
      </p:sp>
    </p:spTree>
    <p:extLst>
      <p:ext uri="{BB962C8B-B14F-4D97-AF65-F5344CB8AC3E}">
        <p14:creationId xmlns:p14="http://schemas.microsoft.com/office/powerpoint/2010/main" val="32864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AA22AB8F-8672-4CA8-8E57-FDB5A32F1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rgbClr val="7B3929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6146" name="Picture 2" descr="Steven Wood Collins's Blog: The Writing of Steven Wood Collins - Author of  &quot;Puramore - The Lute of Pythagoras&quot; - The Patricians: Clovis I Meroving  (466 - 511) - 1st King of">
            <a:extLst>
              <a:ext uri="{FF2B5EF4-FFF2-40B4-BE49-F238E27FC236}">
                <a16:creationId xmlns:a16="http://schemas.microsoft.com/office/drawing/2014/main" id="{D85358E6-7A9D-63EE-4366-6A4029C60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4"/>
          <a:stretch/>
        </p:blipFill>
        <p:spPr bwMode="auto">
          <a:xfrm>
            <a:off x="8229598" y="10"/>
            <a:ext cx="39624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5BDC1D9-C6D8-8D42-819A-6FBF1ACF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hu-HU" sz="3200">
                <a:solidFill>
                  <a:srgbClr val="FEFFFF"/>
                </a:solidFill>
              </a:rPr>
              <a:t>Frank kereszténység kezdetei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A958AD-0DD5-5E64-D309-72448586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>
              <a:buClr>
                <a:srgbClr val="FFF896"/>
              </a:buClr>
            </a:pPr>
            <a:r>
              <a:rPr lang="hu-HU" dirty="0">
                <a:solidFill>
                  <a:srgbClr val="FEFFFF"/>
                </a:solidFill>
              </a:rPr>
              <a:t>Frankok a germán törzsek egyesüléséből alakultak Rajnánál</a:t>
            </a:r>
          </a:p>
          <a:p>
            <a:pPr>
              <a:buClr>
                <a:srgbClr val="FFF896"/>
              </a:buClr>
            </a:pPr>
            <a:r>
              <a:rPr lang="hu-HU" dirty="0" err="1">
                <a:solidFill>
                  <a:srgbClr val="FEFFFF"/>
                </a:solidFill>
              </a:rPr>
              <a:t>Clovis</a:t>
            </a:r>
            <a:r>
              <a:rPr lang="hu-HU" dirty="0">
                <a:solidFill>
                  <a:srgbClr val="FEFFFF"/>
                </a:solidFill>
              </a:rPr>
              <a:t> király a 4. század végén tért meg</a:t>
            </a:r>
          </a:p>
          <a:p>
            <a:pPr>
              <a:buClr>
                <a:srgbClr val="FFF896"/>
              </a:buClr>
            </a:pPr>
            <a:r>
              <a:rPr lang="hu-HU" dirty="0">
                <a:solidFill>
                  <a:srgbClr val="FEFFFF"/>
                </a:solidFill>
              </a:rPr>
              <a:t> Szent Márton lett a Meroving dinasztia védőszentje</a:t>
            </a:r>
          </a:p>
          <a:p>
            <a:pPr>
              <a:buClr>
                <a:srgbClr val="FFF896"/>
              </a:buClr>
            </a:pPr>
            <a:r>
              <a:rPr lang="hu-HU" dirty="0">
                <a:solidFill>
                  <a:srgbClr val="FEFFFF"/>
                </a:solidFill>
              </a:rPr>
              <a:t>A király megkeresztelkedésével kezdődött a kereszténység</a:t>
            </a:r>
          </a:p>
          <a:p>
            <a:pPr>
              <a:buClr>
                <a:srgbClr val="FFF896"/>
              </a:buClr>
            </a:pPr>
            <a:r>
              <a:rPr lang="hu-HU" dirty="0">
                <a:solidFill>
                  <a:srgbClr val="FEFFFF"/>
                </a:solidFill>
              </a:rPr>
              <a:t>Katolikus és az ariánusok is megkörnyékezték</a:t>
            </a:r>
          </a:p>
          <a:p>
            <a:pPr>
              <a:buClr>
                <a:srgbClr val="FFF896"/>
              </a:buClr>
            </a:pPr>
            <a:r>
              <a:rPr lang="hu-HU" dirty="0" err="1">
                <a:solidFill>
                  <a:srgbClr val="FEFFFF"/>
                </a:solidFill>
              </a:rPr>
              <a:t>Clovis</a:t>
            </a:r>
            <a:r>
              <a:rPr lang="hu-HU" dirty="0">
                <a:solidFill>
                  <a:srgbClr val="FEFFFF"/>
                </a:solidFill>
              </a:rPr>
              <a:t> kiirtotta minden ellenfelét</a:t>
            </a:r>
          </a:p>
        </p:txBody>
      </p:sp>
    </p:spTree>
    <p:extLst>
      <p:ext uri="{BB962C8B-B14F-4D97-AF65-F5344CB8AC3E}">
        <p14:creationId xmlns:p14="http://schemas.microsoft.com/office/powerpoint/2010/main" val="305402085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7" name="Rectangle 5146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AB0027-450A-4E1D-F54C-4CF288A1F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2800">
                <a:solidFill>
                  <a:schemeClr val="tx1"/>
                </a:solidFill>
              </a:rPr>
              <a:t>Angliai kereszténység kezdetei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AA01FB-C961-7B60-D217-CE2101734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C69764"/>
              </a:buClr>
            </a:pPr>
            <a:r>
              <a:rPr lang="hu-HU" sz="1400"/>
              <a:t>Britanniában az angol-szász hódításokkal került a kereszténység</a:t>
            </a:r>
          </a:p>
          <a:p>
            <a:pPr>
              <a:lnSpc>
                <a:spcPct val="90000"/>
              </a:lnSpc>
              <a:buClr>
                <a:srgbClr val="C69764"/>
              </a:buClr>
            </a:pPr>
            <a:r>
              <a:rPr lang="hu-HU" sz="1400"/>
              <a:t>Kentis király Aethelberht és Meroving hercegnő Bertha házassága fontos volt</a:t>
            </a:r>
          </a:p>
          <a:p>
            <a:pPr>
              <a:lnSpc>
                <a:spcPct val="90000"/>
              </a:lnSpc>
              <a:buClr>
                <a:srgbClr val="C69764"/>
              </a:buClr>
            </a:pPr>
            <a:r>
              <a:rPr lang="hu-HU" sz="1400"/>
              <a:t>Liuthard püspök Catenburyben felújított egy templomot, de nem neki köszönhető Kent megtérítése, hanem I. Gergely pápának</a:t>
            </a:r>
          </a:p>
          <a:p>
            <a:pPr>
              <a:lnSpc>
                <a:spcPct val="90000"/>
              </a:lnSpc>
              <a:buClr>
                <a:srgbClr val="C69764"/>
              </a:buClr>
            </a:pPr>
            <a:r>
              <a:rPr lang="hu-HU" sz="1400"/>
              <a:t>Missziókat indított</a:t>
            </a:r>
          </a:p>
          <a:p>
            <a:pPr>
              <a:lnSpc>
                <a:spcPct val="90000"/>
              </a:lnSpc>
              <a:buClr>
                <a:srgbClr val="C69764"/>
              </a:buClr>
            </a:pPr>
            <a:r>
              <a:rPr lang="hu-HU" sz="1400"/>
              <a:t>Papokat vitt az országba téríteni, Brit püspököket nevezett ki </a:t>
            </a:r>
          </a:p>
          <a:p>
            <a:pPr>
              <a:lnSpc>
                <a:spcPct val="90000"/>
              </a:lnSpc>
              <a:buClr>
                <a:srgbClr val="C69764"/>
              </a:buClr>
            </a:pPr>
            <a:r>
              <a:rPr lang="hu-HU" sz="1400"/>
              <a:t>Követelte a pogány kultuszok felszámolását és szentélyek elpusztítását</a:t>
            </a:r>
          </a:p>
        </p:txBody>
      </p:sp>
      <p:pic>
        <p:nvPicPr>
          <p:cNvPr id="5128" name="Picture 8" descr="Saint Pope Gregory the First">
            <a:extLst>
              <a:ext uri="{FF2B5EF4-FFF2-40B4-BE49-F238E27FC236}">
                <a16:creationId xmlns:a16="http://schemas.microsoft.com/office/drawing/2014/main" id="{8FD992F8-EE67-7BFE-35EB-177851BC7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/>
          <a:stretch/>
        </p:blipFill>
        <p:spPr bwMode="auto">
          <a:xfrm>
            <a:off x="4619543" y="10"/>
            <a:ext cx="75724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225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862614-A11A-C293-7FCD-0437E84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Összefoglalás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ECD7B6-4770-3FDE-AC4A-753D09C9E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Kereszténység már a 3. században kezdődött a germánoknál</a:t>
            </a:r>
          </a:p>
          <a:p>
            <a:r>
              <a:rPr lang="hu-HU" dirty="0"/>
              <a:t>4-5. században terjedt el leginkább a germán és kelta népeknél</a:t>
            </a:r>
          </a:p>
          <a:p>
            <a:r>
              <a:rPr lang="hu-HU" dirty="0"/>
              <a:t>Folyamatos hitviták voltak az 5. században</a:t>
            </a:r>
          </a:p>
          <a:p>
            <a:r>
              <a:rPr lang="hu-HU" dirty="0"/>
              <a:t>6-7. században sikerült a katolikus kereszténységnek megvetni a lábát</a:t>
            </a:r>
          </a:p>
        </p:txBody>
      </p:sp>
    </p:spTree>
    <p:extLst>
      <p:ext uri="{BB962C8B-B14F-4D97-AF65-F5344CB8AC3E}">
        <p14:creationId xmlns:p14="http://schemas.microsoft.com/office/powerpoint/2010/main" val="355606072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CB7BDC-DECF-1F80-ACA6-7F97AA7B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Bibliográfia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7324D48-E5E1-E43B-7561-E124754F7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Knut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Schäferdiek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: 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Germanic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 and 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Celtic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Christianities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. In.: A. 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Casiday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 – F.W. 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Norris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 (</a:t>
            </a:r>
            <a:r>
              <a:rPr lang="hu-HU" sz="1800" kern="100" dirty="0" err="1">
                <a:effectLst/>
                <a:latin typeface="+mj-lt"/>
                <a:ea typeface="Aptos" panose="020B0004020202020204" pitchFamily="34" charset="0"/>
              </a:rPr>
              <a:t>ed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.): </a:t>
            </a:r>
            <a:r>
              <a:rPr lang="hu-HU" sz="1800" i="1" kern="100" dirty="0">
                <a:effectLst/>
                <a:latin typeface="+mj-lt"/>
                <a:ea typeface="Aptos" panose="020B0004020202020204" pitchFamily="34" charset="0"/>
              </a:rPr>
              <a:t>Cambridge </a:t>
            </a:r>
            <a:r>
              <a:rPr lang="hu-HU" sz="1800" i="1" kern="100" dirty="0" err="1">
                <a:effectLst/>
                <a:latin typeface="+mj-lt"/>
                <a:ea typeface="Aptos" panose="020B0004020202020204" pitchFamily="34" charset="0"/>
              </a:rPr>
              <a:t>History</a:t>
            </a:r>
            <a:r>
              <a:rPr lang="hu-HU" sz="1800" i="1" kern="100" dirty="0">
                <a:effectLst/>
                <a:latin typeface="+mj-lt"/>
                <a:ea typeface="Aptos" panose="020B0004020202020204" pitchFamily="34" charset="0"/>
              </a:rPr>
              <a:t> of </a:t>
            </a:r>
            <a:r>
              <a:rPr lang="hu-HU" sz="1800" i="1" kern="100" dirty="0" err="1">
                <a:effectLst/>
                <a:latin typeface="+mj-lt"/>
                <a:ea typeface="Aptos" panose="020B0004020202020204" pitchFamily="34" charset="0"/>
              </a:rPr>
              <a:t>Christianity</a:t>
            </a:r>
            <a:r>
              <a:rPr lang="hu-HU" sz="1800" i="1" kern="100" dirty="0">
                <a:effectLst/>
                <a:latin typeface="+mj-lt"/>
                <a:ea typeface="Aptos" panose="020B0004020202020204" pitchFamily="34" charset="0"/>
              </a:rPr>
              <a:t>, </a:t>
            </a:r>
            <a:r>
              <a:rPr lang="hu-HU" sz="1800" i="1" kern="100" dirty="0" err="1">
                <a:effectLst/>
                <a:latin typeface="+mj-lt"/>
                <a:ea typeface="Aptos" panose="020B0004020202020204" pitchFamily="34" charset="0"/>
              </a:rPr>
              <a:t>Volume</a:t>
            </a:r>
            <a:r>
              <a:rPr lang="hu-HU" sz="1800" i="1" kern="100" dirty="0">
                <a:effectLst/>
                <a:latin typeface="+mj-lt"/>
                <a:ea typeface="Aptos" panose="020B0004020202020204" pitchFamily="34" charset="0"/>
              </a:rPr>
              <a:t> 2: </a:t>
            </a:r>
            <a:r>
              <a:rPr lang="hu-HU" sz="1800" i="1" kern="100" dirty="0" err="1">
                <a:effectLst/>
                <a:latin typeface="+mj-lt"/>
                <a:ea typeface="Aptos" panose="020B0004020202020204" pitchFamily="34" charset="0"/>
              </a:rPr>
              <a:t>Constantine</a:t>
            </a:r>
            <a:r>
              <a:rPr lang="hu-HU" sz="1800" i="1" kern="1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1800" i="1" kern="100" dirty="0" err="1">
                <a:effectLst/>
                <a:latin typeface="+mj-lt"/>
                <a:ea typeface="Aptos" panose="020B0004020202020204" pitchFamily="34" charset="0"/>
              </a:rPr>
              <a:t>to</a:t>
            </a:r>
            <a:r>
              <a:rPr lang="hu-HU" sz="1800" i="1" kern="100" dirty="0">
                <a:effectLst/>
                <a:latin typeface="+mj-lt"/>
                <a:ea typeface="Aptos" panose="020B0004020202020204" pitchFamily="34" charset="0"/>
              </a:rPr>
              <a:t> c.600</a:t>
            </a:r>
            <a:r>
              <a:rPr lang="hu-HU" sz="1800" kern="100" dirty="0">
                <a:effectLst/>
                <a:latin typeface="+mj-lt"/>
                <a:ea typeface="Aptos" panose="020B0004020202020204" pitchFamily="34" charset="0"/>
              </a:rPr>
              <a:t>. Cambridge (2008). 52-70.</a:t>
            </a:r>
          </a:p>
          <a:p>
            <a:r>
              <a:rPr lang="hu-HU" dirty="0" err="1"/>
              <a:t>Sulpicius</a:t>
            </a:r>
            <a:r>
              <a:rPr lang="hu-HU" dirty="0"/>
              <a:t> </a:t>
            </a:r>
            <a:r>
              <a:rPr lang="hu-HU" dirty="0" err="1"/>
              <a:t>Severus</a:t>
            </a:r>
            <a:r>
              <a:rPr lang="hu-HU" dirty="0"/>
              <a:t>: Szent </a:t>
            </a:r>
            <a:r>
              <a:rPr lang="hu-HU" dirty="0" err="1"/>
              <a:t>Máron</a:t>
            </a:r>
            <a:r>
              <a:rPr lang="hu-HU" dirty="0"/>
              <a:t> élete (ford.: Borián </a:t>
            </a:r>
            <a:r>
              <a:rPr lang="hu-HU" dirty="0" err="1"/>
              <a:t>Elréd</a:t>
            </a:r>
            <a:r>
              <a:rPr lang="hu-HU" dirty="0"/>
              <a:t>)</a:t>
            </a:r>
          </a:p>
          <a:p>
            <a:r>
              <a:rPr lang="hu-HU" dirty="0" err="1"/>
              <a:t>Pernoud</a:t>
            </a:r>
            <a:r>
              <a:rPr lang="hu-HU" dirty="0"/>
              <a:t> </a:t>
            </a:r>
            <a:r>
              <a:rPr lang="hu-HU" dirty="0" err="1"/>
              <a:t>Régine</a:t>
            </a:r>
            <a:r>
              <a:rPr lang="hu-HU" dirty="0"/>
              <a:t>: </a:t>
            </a:r>
            <a:r>
              <a:rPr lang="en-US" b="0" i="0" dirty="0">
                <a:solidFill>
                  <a:srgbClr val="2C2C2C"/>
                </a:solidFill>
                <a:effectLst/>
                <a:latin typeface="+mj-lt"/>
              </a:rPr>
              <a:t>Martin of Tours : soldier, bishop, and saint</a:t>
            </a:r>
            <a:r>
              <a:rPr lang="hu-HU" dirty="0">
                <a:solidFill>
                  <a:srgbClr val="2C2C2C"/>
                </a:solidFill>
                <a:latin typeface="+mj-lt"/>
              </a:rPr>
              <a:t>. 2006. San Francisco.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3614988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5055</TotalTime>
  <Words>980</Words>
  <Application>Microsoft Office PowerPoint</Application>
  <PresentationFormat>Szélesvásznú</PresentationFormat>
  <Paragraphs>117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Szálak</vt:lpstr>
      <vt:lpstr>Knut Schaferdiek: Germanic and Celtic Christianities</vt:lpstr>
      <vt:lpstr>Gót és germán kereszténység</vt:lpstr>
      <vt:lpstr>Letelepedés</vt:lpstr>
      <vt:lpstr>Ariánus gótok</vt:lpstr>
      <vt:lpstr>Burgundiak</vt:lpstr>
      <vt:lpstr>5.-7. század</vt:lpstr>
      <vt:lpstr>Ariánus és katolikus kereszténység ellentétei</vt:lpstr>
      <vt:lpstr>Kelta kereszténység</vt:lpstr>
      <vt:lpstr>Gallia provincia </vt:lpstr>
      <vt:lpstr>Angol-szász megszállás</vt:lpstr>
      <vt:lpstr>Skócia és Írország</vt:lpstr>
      <vt:lpstr>Szent Patrik</vt:lpstr>
      <vt:lpstr>Templom építések</vt:lpstr>
      <vt:lpstr>Kolostor hálózat</vt:lpstr>
      <vt:lpstr>Frank kereszténység kezdetei</vt:lpstr>
      <vt:lpstr>Angliai kereszténység kezdetei</vt:lpstr>
      <vt:lpstr>Összefoglalás</vt:lpstr>
      <vt:lpstr>Bibliográfia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Péter András</dc:creator>
  <cp:lastModifiedBy>Péter András</cp:lastModifiedBy>
  <cp:revision>2</cp:revision>
  <dcterms:created xsi:type="dcterms:W3CDTF">2025-04-06T18:34:50Z</dcterms:created>
  <dcterms:modified xsi:type="dcterms:W3CDTF">2025-05-13T15:25:45Z</dcterms:modified>
</cp:coreProperties>
</file>