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12"/>
  </p:notesMasterIdLst>
  <p:sldIdLst>
    <p:sldId id="277" r:id="rId2"/>
    <p:sldId id="315" r:id="rId3"/>
    <p:sldId id="321" r:id="rId4"/>
    <p:sldId id="322" r:id="rId5"/>
    <p:sldId id="323" r:id="rId6"/>
    <p:sldId id="324" r:id="rId7"/>
    <p:sldId id="325" r:id="rId8"/>
    <p:sldId id="318" r:id="rId9"/>
    <p:sldId id="319" r:id="rId10"/>
    <p:sldId id="320" r:id="rId11"/>
  </p:sldIdLst>
  <p:sldSz cx="9144000" cy="5143500" type="screen16x9"/>
  <p:notesSz cx="6858000" cy="9144000"/>
  <p:embeddedFontLst>
    <p:embeddedFont>
      <p:font typeface="Albert Sans" panose="020B0604020202020204" charset="-18"/>
      <p:regular r:id="rId13"/>
      <p:bold r:id="rId14"/>
      <p:italic r:id="rId15"/>
      <p:boldItalic r:id="rId16"/>
    </p:embeddedFont>
    <p:embeddedFont>
      <p:font typeface="Caudex" panose="020B0604020202020204" charset="2"/>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350C"/>
    <a:srgbClr val="7D5430"/>
    <a:srgbClr val="F1E8DF"/>
    <a:srgbClr val="C08D5F"/>
    <a:srgbClr val="B275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8DD80-6A7E-4126-834B-634D9DD4548B}" v="34" dt="2025-04-03T15:53:20.890"/>
  </p1510:revLst>
</p1510:revInfo>
</file>

<file path=ppt/tableStyles.xml><?xml version="1.0" encoding="utf-8"?>
<a:tblStyleLst xmlns:a="http://schemas.openxmlformats.org/drawingml/2006/main" def="{86BBC647-B4E3-44C6-80E9-A810A1E31E32}">
  <a:tblStyle styleId="{86BBC647-B4E3-44C6-80E9-A810A1E31E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03CC2A2-4347-4592-90A5-25852D3A233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3447" autoAdjust="0"/>
  </p:normalViewPr>
  <p:slideViewPr>
    <p:cSldViewPr snapToGrid="0">
      <p:cViewPr varScale="1">
        <p:scale>
          <a:sx n="84" d="100"/>
          <a:sy n="84" d="100"/>
        </p:scale>
        <p:origin x="760" y="56"/>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tta Gerencsér" userId="8e756b1963fb10b0" providerId="LiveId" clId="{68F8DD80-6A7E-4126-834B-634D9DD4548B}"/>
    <pc:docChg chg="undo redo custSel addSld delSld modSld sldOrd delMainMaster">
      <pc:chgData name="Marietta Gerencsér" userId="8e756b1963fb10b0" providerId="LiveId" clId="{68F8DD80-6A7E-4126-834B-634D9DD4548B}" dt="2025-04-04T15:03:06.462" v="5904" actId="20577"/>
      <pc:docMkLst>
        <pc:docMk/>
      </pc:docMkLst>
      <pc:sldChg chg="del">
        <pc:chgData name="Marietta Gerencsér" userId="8e756b1963fb10b0" providerId="LiveId" clId="{68F8DD80-6A7E-4126-834B-634D9DD4548B}" dt="2025-03-30T18:13:22.122" v="4130" actId="2696"/>
        <pc:sldMkLst>
          <pc:docMk/>
          <pc:sldMk cId="0" sldId="256"/>
        </pc:sldMkLst>
      </pc:sldChg>
      <pc:sldChg chg="del">
        <pc:chgData name="Marietta Gerencsér" userId="8e756b1963fb10b0" providerId="LiveId" clId="{68F8DD80-6A7E-4126-834B-634D9DD4548B}" dt="2025-03-30T18:13:21.418" v="4128" actId="2696"/>
        <pc:sldMkLst>
          <pc:docMk/>
          <pc:sldMk cId="0" sldId="257"/>
        </pc:sldMkLst>
      </pc:sldChg>
      <pc:sldChg chg="del">
        <pc:chgData name="Marietta Gerencsér" userId="8e756b1963fb10b0" providerId="LiveId" clId="{68F8DD80-6A7E-4126-834B-634D9DD4548B}" dt="2025-03-30T18:13:22.806" v="4131" actId="2696"/>
        <pc:sldMkLst>
          <pc:docMk/>
          <pc:sldMk cId="0" sldId="258"/>
        </pc:sldMkLst>
      </pc:sldChg>
      <pc:sldChg chg="del modNotes">
        <pc:chgData name="Marietta Gerencsér" userId="8e756b1963fb10b0" providerId="LiveId" clId="{68F8DD80-6A7E-4126-834B-634D9DD4548B}" dt="2025-03-30T18:13:20.974" v="4127" actId="2696"/>
        <pc:sldMkLst>
          <pc:docMk/>
          <pc:sldMk cId="0" sldId="259"/>
        </pc:sldMkLst>
      </pc:sldChg>
      <pc:sldChg chg="del modNotes">
        <pc:chgData name="Marietta Gerencsér" userId="8e756b1963fb10b0" providerId="LiveId" clId="{68F8DD80-6A7E-4126-834B-634D9DD4548B}" dt="2025-03-30T18:13:20.092" v="4126" actId="2696"/>
        <pc:sldMkLst>
          <pc:docMk/>
          <pc:sldMk cId="0" sldId="260"/>
        </pc:sldMkLst>
      </pc:sldChg>
      <pc:sldChg chg="del modNotes">
        <pc:chgData name="Marietta Gerencsér" userId="8e756b1963fb10b0" providerId="LiveId" clId="{68F8DD80-6A7E-4126-834B-634D9DD4548B}" dt="2025-03-30T18:13:19.727" v="4125" actId="2696"/>
        <pc:sldMkLst>
          <pc:docMk/>
          <pc:sldMk cId="0" sldId="261"/>
        </pc:sldMkLst>
      </pc:sldChg>
      <pc:sldChg chg="del modNotes">
        <pc:chgData name="Marietta Gerencsér" userId="8e756b1963fb10b0" providerId="LiveId" clId="{68F8DD80-6A7E-4126-834B-634D9DD4548B}" dt="2025-03-30T18:13:18.802" v="4124" actId="2696"/>
        <pc:sldMkLst>
          <pc:docMk/>
          <pc:sldMk cId="0" sldId="262"/>
        </pc:sldMkLst>
      </pc:sldChg>
      <pc:sldChg chg="del modNotes">
        <pc:chgData name="Marietta Gerencsér" userId="8e756b1963fb10b0" providerId="LiveId" clId="{68F8DD80-6A7E-4126-834B-634D9DD4548B}" dt="2025-03-30T18:13:18.280" v="4123" actId="2696"/>
        <pc:sldMkLst>
          <pc:docMk/>
          <pc:sldMk cId="0" sldId="263"/>
        </pc:sldMkLst>
      </pc:sldChg>
      <pc:sldChg chg="del modNotes">
        <pc:chgData name="Marietta Gerencsér" userId="8e756b1963fb10b0" providerId="LiveId" clId="{68F8DD80-6A7E-4126-834B-634D9DD4548B}" dt="2025-03-30T18:13:17.430" v="4122" actId="2696"/>
        <pc:sldMkLst>
          <pc:docMk/>
          <pc:sldMk cId="0" sldId="264"/>
        </pc:sldMkLst>
      </pc:sldChg>
      <pc:sldChg chg="del modNotes">
        <pc:chgData name="Marietta Gerencsér" userId="8e756b1963fb10b0" providerId="LiveId" clId="{68F8DD80-6A7E-4126-834B-634D9DD4548B}" dt="2025-03-30T18:13:16.309" v="4121" actId="2696"/>
        <pc:sldMkLst>
          <pc:docMk/>
          <pc:sldMk cId="0" sldId="265"/>
        </pc:sldMkLst>
      </pc:sldChg>
      <pc:sldChg chg="del modNotes">
        <pc:chgData name="Marietta Gerencsér" userId="8e756b1963fb10b0" providerId="LiveId" clId="{68F8DD80-6A7E-4126-834B-634D9DD4548B}" dt="2025-03-30T18:13:15.680" v="4120" actId="2696"/>
        <pc:sldMkLst>
          <pc:docMk/>
          <pc:sldMk cId="0" sldId="266"/>
        </pc:sldMkLst>
      </pc:sldChg>
      <pc:sldChg chg="del modNotes">
        <pc:chgData name="Marietta Gerencsér" userId="8e756b1963fb10b0" providerId="LiveId" clId="{68F8DD80-6A7E-4126-834B-634D9DD4548B}" dt="2025-03-30T18:13:15.179" v="4119" actId="2696"/>
        <pc:sldMkLst>
          <pc:docMk/>
          <pc:sldMk cId="0" sldId="267"/>
        </pc:sldMkLst>
      </pc:sldChg>
      <pc:sldChg chg="del modNotes">
        <pc:chgData name="Marietta Gerencsér" userId="8e756b1963fb10b0" providerId="LiveId" clId="{68F8DD80-6A7E-4126-834B-634D9DD4548B}" dt="2025-03-30T18:13:14.476" v="4118" actId="2696"/>
        <pc:sldMkLst>
          <pc:docMk/>
          <pc:sldMk cId="0" sldId="268"/>
        </pc:sldMkLst>
      </pc:sldChg>
      <pc:sldChg chg="del modNotes">
        <pc:chgData name="Marietta Gerencsér" userId="8e756b1963fb10b0" providerId="LiveId" clId="{68F8DD80-6A7E-4126-834B-634D9DD4548B}" dt="2025-03-30T18:13:13.713" v="4117" actId="2696"/>
        <pc:sldMkLst>
          <pc:docMk/>
          <pc:sldMk cId="0" sldId="269"/>
        </pc:sldMkLst>
      </pc:sldChg>
      <pc:sldChg chg="del modNotes">
        <pc:chgData name="Marietta Gerencsér" userId="8e756b1963fb10b0" providerId="LiveId" clId="{68F8DD80-6A7E-4126-834B-634D9DD4548B}" dt="2025-03-30T18:13:12.970" v="4116" actId="2696"/>
        <pc:sldMkLst>
          <pc:docMk/>
          <pc:sldMk cId="0" sldId="270"/>
        </pc:sldMkLst>
      </pc:sldChg>
      <pc:sldChg chg="del modNotes">
        <pc:chgData name="Marietta Gerencsér" userId="8e756b1963fb10b0" providerId="LiveId" clId="{68F8DD80-6A7E-4126-834B-634D9DD4548B}" dt="2025-03-30T18:13:02.888" v="4115" actId="2696"/>
        <pc:sldMkLst>
          <pc:docMk/>
          <pc:sldMk cId="0" sldId="271"/>
        </pc:sldMkLst>
      </pc:sldChg>
      <pc:sldChg chg="del modNotes">
        <pc:chgData name="Marietta Gerencsér" userId="8e756b1963fb10b0" providerId="LiveId" clId="{68F8DD80-6A7E-4126-834B-634D9DD4548B}" dt="2025-03-30T18:13:02.270" v="4114" actId="2696"/>
        <pc:sldMkLst>
          <pc:docMk/>
          <pc:sldMk cId="0" sldId="272"/>
        </pc:sldMkLst>
      </pc:sldChg>
      <pc:sldChg chg="del">
        <pc:chgData name="Marietta Gerencsér" userId="8e756b1963fb10b0" providerId="LiveId" clId="{68F8DD80-6A7E-4126-834B-634D9DD4548B}" dt="2025-03-30T18:13:01.489" v="4113" actId="2696"/>
        <pc:sldMkLst>
          <pc:docMk/>
          <pc:sldMk cId="0" sldId="273"/>
        </pc:sldMkLst>
      </pc:sldChg>
      <pc:sldChg chg="del modNotes">
        <pc:chgData name="Marietta Gerencsér" userId="8e756b1963fb10b0" providerId="LiveId" clId="{68F8DD80-6A7E-4126-834B-634D9DD4548B}" dt="2025-03-30T18:13:00.824" v="4112" actId="2696"/>
        <pc:sldMkLst>
          <pc:docMk/>
          <pc:sldMk cId="0" sldId="274"/>
        </pc:sldMkLst>
      </pc:sldChg>
      <pc:sldChg chg="del modNotes">
        <pc:chgData name="Marietta Gerencsér" userId="8e756b1963fb10b0" providerId="LiveId" clId="{68F8DD80-6A7E-4126-834B-634D9DD4548B}" dt="2025-03-30T18:13:00.184" v="4111" actId="2696"/>
        <pc:sldMkLst>
          <pc:docMk/>
          <pc:sldMk cId="0" sldId="275"/>
        </pc:sldMkLst>
      </pc:sldChg>
      <pc:sldChg chg="del modNotes">
        <pc:chgData name="Marietta Gerencsér" userId="8e756b1963fb10b0" providerId="LiveId" clId="{68F8DD80-6A7E-4126-834B-634D9DD4548B}" dt="2025-03-30T18:12:59.470" v="4110" actId="2696"/>
        <pc:sldMkLst>
          <pc:docMk/>
          <pc:sldMk cId="0" sldId="276"/>
        </pc:sldMkLst>
      </pc:sldChg>
      <pc:sldChg chg="modSp mod">
        <pc:chgData name="Marietta Gerencsér" userId="8e756b1963fb10b0" providerId="LiveId" clId="{68F8DD80-6A7E-4126-834B-634D9DD4548B}" dt="2025-04-04T15:03:06.462" v="5904" actId="20577"/>
        <pc:sldMkLst>
          <pc:docMk/>
          <pc:sldMk cId="0" sldId="277"/>
        </pc:sldMkLst>
        <pc:spChg chg="mod">
          <ac:chgData name="Marietta Gerencsér" userId="8e756b1963fb10b0" providerId="LiveId" clId="{68F8DD80-6A7E-4126-834B-634D9DD4548B}" dt="2025-03-30T18:02:25.848" v="3976" actId="207"/>
          <ac:spMkLst>
            <pc:docMk/>
            <pc:sldMk cId="0" sldId="277"/>
            <ac:spMk id="6" creationId="{98DA9D99-2F8B-A2A1-130A-588D6CFC9874}"/>
          </ac:spMkLst>
        </pc:spChg>
        <pc:spChg chg="mod">
          <ac:chgData name="Marietta Gerencsér" userId="8e756b1963fb10b0" providerId="LiveId" clId="{68F8DD80-6A7E-4126-834B-634D9DD4548B}" dt="2025-04-04T15:03:06.462" v="5904" actId="20577"/>
          <ac:spMkLst>
            <pc:docMk/>
            <pc:sldMk cId="0" sldId="277"/>
            <ac:spMk id="7" creationId="{19668F2E-1AFA-654B-ECA5-EE062EA548AE}"/>
          </ac:spMkLst>
        </pc:spChg>
      </pc:sldChg>
      <pc:sldChg chg="del modNotes">
        <pc:chgData name="Marietta Gerencsér" userId="8e756b1963fb10b0" providerId="LiveId" clId="{68F8DD80-6A7E-4126-834B-634D9DD4548B}" dt="2025-03-30T18:12:58.765" v="4109" actId="2696"/>
        <pc:sldMkLst>
          <pc:docMk/>
          <pc:sldMk cId="0" sldId="278"/>
        </pc:sldMkLst>
      </pc:sldChg>
      <pc:sldChg chg="del modNotes">
        <pc:chgData name="Marietta Gerencsér" userId="8e756b1963fb10b0" providerId="LiveId" clId="{68F8DD80-6A7E-4126-834B-634D9DD4548B}" dt="2025-03-30T18:12:58.029" v="4108" actId="2696"/>
        <pc:sldMkLst>
          <pc:docMk/>
          <pc:sldMk cId="0" sldId="279"/>
        </pc:sldMkLst>
      </pc:sldChg>
      <pc:sldChg chg="del modNotes">
        <pc:chgData name="Marietta Gerencsér" userId="8e756b1963fb10b0" providerId="LiveId" clId="{68F8DD80-6A7E-4126-834B-634D9DD4548B}" dt="2025-03-30T18:12:57.210" v="4107" actId="2696"/>
        <pc:sldMkLst>
          <pc:docMk/>
          <pc:sldMk cId="0" sldId="280"/>
        </pc:sldMkLst>
      </pc:sldChg>
      <pc:sldChg chg="modSp del modNotes">
        <pc:chgData name="Marietta Gerencsér" userId="8e756b1963fb10b0" providerId="LiveId" clId="{68F8DD80-6A7E-4126-834B-634D9DD4548B}" dt="2025-03-30T18:12:56.528" v="4106" actId="2696"/>
        <pc:sldMkLst>
          <pc:docMk/>
          <pc:sldMk cId="0" sldId="281"/>
        </pc:sldMkLst>
      </pc:sldChg>
      <pc:sldChg chg="del modNotes">
        <pc:chgData name="Marietta Gerencsér" userId="8e756b1963fb10b0" providerId="LiveId" clId="{68F8DD80-6A7E-4126-834B-634D9DD4548B}" dt="2025-03-30T18:12:55.710" v="4104" actId="2696"/>
        <pc:sldMkLst>
          <pc:docMk/>
          <pc:sldMk cId="0" sldId="282"/>
        </pc:sldMkLst>
      </pc:sldChg>
      <pc:sldChg chg="del modNotes">
        <pc:chgData name="Marietta Gerencsér" userId="8e756b1963fb10b0" providerId="LiveId" clId="{68F8DD80-6A7E-4126-834B-634D9DD4548B}" dt="2025-03-30T18:12:55.046" v="4103" actId="2696"/>
        <pc:sldMkLst>
          <pc:docMk/>
          <pc:sldMk cId="0" sldId="283"/>
        </pc:sldMkLst>
      </pc:sldChg>
      <pc:sldChg chg="del modNotes">
        <pc:chgData name="Marietta Gerencsér" userId="8e756b1963fb10b0" providerId="LiveId" clId="{68F8DD80-6A7E-4126-834B-634D9DD4548B}" dt="2025-03-30T18:12:54.311" v="4102" actId="2696"/>
        <pc:sldMkLst>
          <pc:docMk/>
          <pc:sldMk cId="0" sldId="284"/>
        </pc:sldMkLst>
      </pc:sldChg>
      <pc:sldChg chg="del modNotes">
        <pc:chgData name="Marietta Gerencsér" userId="8e756b1963fb10b0" providerId="LiveId" clId="{68F8DD80-6A7E-4126-834B-634D9DD4548B}" dt="2025-03-30T18:12:53.031" v="4101" actId="2696"/>
        <pc:sldMkLst>
          <pc:docMk/>
          <pc:sldMk cId="0" sldId="285"/>
        </pc:sldMkLst>
      </pc:sldChg>
      <pc:sldChg chg="del modNotes">
        <pc:chgData name="Marietta Gerencsér" userId="8e756b1963fb10b0" providerId="LiveId" clId="{68F8DD80-6A7E-4126-834B-634D9DD4548B}" dt="2025-03-30T18:12:52.229" v="4100" actId="2696"/>
        <pc:sldMkLst>
          <pc:docMk/>
          <pc:sldMk cId="0" sldId="286"/>
        </pc:sldMkLst>
      </pc:sldChg>
      <pc:sldChg chg="del modNotes">
        <pc:chgData name="Marietta Gerencsér" userId="8e756b1963fb10b0" providerId="LiveId" clId="{68F8DD80-6A7E-4126-834B-634D9DD4548B}" dt="2025-03-30T18:12:50.923" v="4099" actId="2696"/>
        <pc:sldMkLst>
          <pc:docMk/>
          <pc:sldMk cId="0" sldId="287"/>
        </pc:sldMkLst>
      </pc:sldChg>
      <pc:sldChg chg="del modNotes">
        <pc:chgData name="Marietta Gerencsér" userId="8e756b1963fb10b0" providerId="LiveId" clId="{68F8DD80-6A7E-4126-834B-634D9DD4548B}" dt="2025-03-30T18:12:50.225" v="4098" actId="2696"/>
        <pc:sldMkLst>
          <pc:docMk/>
          <pc:sldMk cId="0" sldId="288"/>
        </pc:sldMkLst>
      </pc:sldChg>
      <pc:sldChg chg="del modNotes">
        <pc:chgData name="Marietta Gerencsér" userId="8e756b1963fb10b0" providerId="LiveId" clId="{68F8DD80-6A7E-4126-834B-634D9DD4548B}" dt="2025-03-30T18:12:49.501" v="4097" actId="2696"/>
        <pc:sldMkLst>
          <pc:docMk/>
          <pc:sldMk cId="0" sldId="289"/>
        </pc:sldMkLst>
      </pc:sldChg>
      <pc:sldChg chg="del modNotes">
        <pc:chgData name="Marietta Gerencsér" userId="8e756b1963fb10b0" providerId="LiveId" clId="{68F8DD80-6A7E-4126-834B-634D9DD4548B}" dt="2025-03-30T18:12:48.474" v="4096" actId="2696"/>
        <pc:sldMkLst>
          <pc:docMk/>
          <pc:sldMk cId="0" sldId="290"/>
        </pc:sldMkLst>
      </pc:sldChg>
      <pc:sldChg chg="del modNotes">
        <pc:chgData name="Marietta Gerencsér" userId="8e756b1963fb10b0" providerId="LiveId" clId="{68F8DD80-6A7E-4126-834B-634D9DD4548B}" dt="2025-03-30T18:12:47.843" v="4095" actId="2696"/>
        <pc:sldMkLst>
          <pc:docMk/>
          <pc:sldMk cId="0" sldId="291"/>
        </pc:sldMkLst>
      </pc:sldChg>
      <pc:sldChg chg="del modNotes">
        <pc:chgData name="Marietta Gerencsér" userId="8e756b1963fb10b0" providerId="LiveId" clId="{68F8DD80-6A7E-4126-834B-634D9DD4548B}" dt="2025-03-30T18:12:47.056" v="4094" actId="2696"/>
        <pc:sldMkLst>
          <pc:docMk/>
          <pc:sldMk cId="0" sldId="292"/>
        </pc:sldMkLst>
      </pc:sldChg>
      <pc:sldChg chg="del modNotes">
        <pc:chgData name="Marietta Gerencsér" userId="8e756b1963fb10b0" providerId="LiveId" clId="{68F8DD80-6A7E-4126-834B-634D9DD4548B}" dt="2025-03-30T18:12:46.312" v="4093" actId="2696"/>
        <pc:sldMkLst>
          <pc:docMk/>
          <pc:sldMk cId="0" sldId="293"/>
        </pc:sldMkLst>
      </pc:sldChg>
      <pc:sldChg chg="del">
        <pc:chgData name="Marietta Gerencsér" userId="8e756b1963fb10b0" providerId="LiveId" clId="{68F8DD80-6A7E-4126-834B-634D9DD4548B}" dt="2025-03-30T18:12:45.259" v="4091" actId="2696"/>
        <pc:sldMkLst>
          <pc:docMk/>
          <pc:sldMk cId="0" sldId="294"/>
        </pc:sldMkLst>
      </pc:sldChg>
      <pc:sldChg chg="del modNotes">
        <pc:chgData name="Marietta Gerencsér" userId="8e756b1963fb10b0" providerId="LiveId" clId="{68F8DD80-6A7E-4126-834B-634D9DD4548B}" dt="2025-03-30T18:12:44.545" v="4090" actId="2696"/>
        <pc:sldMkLst>
          <pc:docMk/>
          <pc:sldMk cId="0" sldId="295"/>
        </pc:sldMkLst>
      </pc:sldChg>
      <pc:sldChg chg="del modNotes">
        <pc:chgData name="Marietta Gerencsér" userId="8e756b1963fb10b0" providerId="LiveId" clId="{68F8DD80-6A7E-4126-834B-634D9DD4548B}" dt="2025-03-30T18:12:43.643" v="4089" actId="2696"/>
        <pc:sldMkLst>
          <pc:docMk/>
          <pc:sldMk cId="0" sldId="296"/>
        </pc:sldMkLst>
      </pc:sldChg>
      <pc:sldChg chg="del modNotes">
        <pc:chgData name="Marietta Gerencsér" userId="8e756b1963fb10b0" providerId="LiveId" clId="{68F8DD80-6A7E-4126-834B-634D9DD4548B}" dt="2025-03-30T18:12:43.104" v="4088" actId="2696"/>
        <pc:sldMkLst>
          <pc:docMk/>
          <pc:sldMk cId="0" sldId="297"/>
        </pc:sldMkLst>
      </pc:sldChg>
      <pc:sldChg chg="del modNotes">
        <pc:chgData name="Marietta Gerencsér" userId="8e756b1963fb10b0" providerId="LiveId" clId="{68F8DD80-6A7E-4126-834B-634D9DD4548B}" dt="2025-03-30T18:12:42.585" v="4087" actId="2696"/>
        <pc:sldMkLst>
          <pc:docMk/>
          <pc:sldMk cId="0" sldId="298"/>
        </pc:sldMkLst>
      </pc:sldChg>
      <pc:sldChg chg="del modNotes">
        <pc:chgData name="Marietta Gerencsér" userId="8e756b1963fb10b0" providerId="LiveId" clId="{68F8DD80-6A7E-4126-834B-634D9DD4548B}" dt="2025-03-30T18:12:42.056" v="4086" actId="2696"/>
        <pc:sldMkLst>
          <pc:docMk/>
          <pc:sldMk cId="0" sldId="299"/>
        </pc:sldMkLst>
      </pc:sldChg>
      <pc:sldChg chg="del">
        <pc:chgData name="Marietta Gerencsér" userId="8e756b1963fb10b0" providerId="LiveId" clId="{68F8DD80-6A7E-4126-834B-634D9DD4548B}" dt="2025-03-30T18:12:41.401" v="4084" actId="2696"/>
        <pc:sldMkLst>
          <pc:docMk/>
          <pc:sldMk cId="0" sldId="300"/>
        </pc:sldMkLst>
      </pc:sldChg>
      <pc:sldChg chg="del">
        <pc:chgData name="Marietta Gerencsér" userId="8e756b1963fb10b0" providerId="LiveId" clId="{68F8DD80-6A7E-4126-834B-634D9DD4548B}" dt="2025-03-30T18:12:40.841" v="4083" actId="2696"/>
        <pc:sldMkLst>
          <pc:docMk/>
          <pc:sldMk cId="0" sldId="301"/>
        </pc:sldMkLst>
      </pc:sldChg>
      <pc:sldChg chg="modSp del modNotes">
        <pc:chgData name="Marietta Gerencsér" userId="8e756b1963fb10b0" providerId="LiveId" clId="{68F8DD80-6A7E-4126-834B-634D9DD4548B}" dt="2025-03-30T18:12:40.091" v="4082" actId="2696"/>
        <pc:sldMkLst>
          <pc:docMk/>
          <pc:sldMk cId="0" sldId="302"/>
        </pc:sldMkLst>
      </pc:sldChg>
      <pc:sldChg chg="del">
        <pc:chgData name="Marietta Gerencsér" userId="8e756b1963fb10b0" providerId="LiveId" clId="{68F8DD80-6A7E-4126-834B-634D9DD4548B}" dt="2025-03-30T18:12:39.673" v="4080" actId="2696"/>
        <pc:sldMkLst>
          <pc:docMk/>
          <pc:sldMk cId="0" sldId="303"/>
        </pc:sldMkLst>
      </pc:sldChg>
      <pc:sldChg chg="del">
        <pc:chgData name="Marietta Gerencsér" userId="8e756b1963fb10b0" providerId="LiveId" clId="{68F8DD80-6A7E-4126-834B-634D9DD4548B}" dt="2025-03-30T18:12:39.198" v="4079" actId="2696"/>
        <pc:sldMkLst>
          <pc:docMk/>
          <pc:sldMk cId="0" sldId="304"/>
        </pc:sldMkLst>
      </pc:sldChg>
      <pc:sldChg chg="del">
        <pc:chgData name="Marietta Gerencsér" userId="8e756b1963fb10b0" providerId="LiveId" clId="{68F8DD80-6A7E-4126-834B-634D9DD4548B}" dt="2025-03-30T18:12:38.706" v="4078" actId="2696"/>
        <pc:sldMkLst>
          <pc:docMk/>
          <pc:sldMk cId="0" sldId="305"/>
        </pc:sldMkLst>
      </pc:sldChg>
      <pc:sldChg chg="del">
        <pc:chgData name="Marietta Gerencsér" userId="8e756b1963fb10b0" providerId="LiveId" clId="{68F8DD80-6A7E-4126-834B-634D9DD4548B}" dt="2025-03-30T18:12:38.261" v="4077" actId="2696"/>
        <pc:sldMkLst>
          <pc:docMk/>
          <pc:sldMk cId="0" sldId="306"/>
        </pc:sldMkLst>
      </pc:sldChg>
      <pc:sldChg chg="del">
        <pc:chgData name="Marietta Gerencsér" userId="8e756b1963fb10b0" providerId="LiveId" clId="{68F8DD80-6A7E-4126-834B-634D9DD4548B}" dt="2025-03-30T18:12:37.821" v="4076" actId="2696"/>
        <pc:sldMkLst>
          <pc:docMk/>
          <pc:sldMk cId="0" sldId="307"/>
        </pc:sldMkLst>
      </pc:sldChg>
      <pc:sldChg chg="del">
        <pc:chgData name="Marietta Gerencsér" userId="8e756b1963fb10b0" providerId="LiveId" clId="{68F8DD80-6A7E-4126-834B-634D9DD4548B}" dt="2025-03-30T18:12:37.293" v="4075" actId="2696"/>
        <pc:sldMkLst>
          <pc:docMk/>
          <pc:sldMk cId="0" sldId="308"/>
        </pc:sldMkLst>
      </pc:sldChg>
      <pc:sldChg chg="del">
        <pc:chgData name="Marietta Gerencsér" userId="8e756b1963fb10b0" providerId="LiveId" clId="{68F8DD80-6A7E-4126-834B-634D9DD4548B}" dt="2025-03-30T18:12:36.830" v="4074" actId="2696"/>
        <pc:sldMkLst>
          <pc:docMk/>
          <pc:sldMk cId="0" sldId="309"/>
        </pc:sldMkLst>
      </pc:sldChg>
      <pc:sldChg chg="del">
        <pc:chgData name="Marietta Gerencsér" userId="8e756b1963fb10b0" providerId="LiveId" clId="{68F8DD80-6A7E-4126-834B-634D9DD4548B}" dt="2025-03-30T18:12:35.714" v="4073" actId="2696"/>
        <pc:sldMkLst>
          <pc:docMk/>
          <pc:sldMk cId="0" sldId="310"/>
        </pc:sldMkLst>
      </pc:sldChg>
      <pc:sldChg chg="del">
        <pc:chgData name="Marietta Gerencsér" userId="8e756b1963fb10b0" providerId="LiveId" clId="{68F8DD80-6A7E-4126-834B-634D9DD4548B}" dt="2025-03-30T18:12:35.249" v="4072" actId="2696"/>
        <pc:sldMkLst>
          <pc:docMk/>
          <pc:sldMk cId="0" sldId="311"/>
        </pc:sldMkLst>
      </pc:sldChg>
      <pc:sldChg chg="del">
        <pc:chgData name="Marietta Gerencsér" userId="8e756b1963fb10b0" providerId="LiveId" clId="{68F8DD80-6A7E-4126-834B-634D9DD4548B}" dt="2025-03-30T18:12:34.796" v="4071" actId="2696"/>
        <pc:sldMkLst>
          <pc:docMk/>
          <pc:sldMk cId="0" sldId="312"/>
        </pc:sldMkLst>
      </pc:sldChg>
      <pc:sldChg chg="del">
        <pc:chgData name="Marietta Gerencsér" userId="8e756b1963fb10b0" providerId="LiveId" clId="{68F8DD80-6A7E-4126-834B-634D9DD4548B}" dt="2025-03-30T18:13:21.577" v="4129" actId="2696"/>
        <pc:sldMkLst>
          <pc:docMk/>
          <pc:sldMk cId="2903606344" sldId="313"/>
        </pc:sldMkLst>
      </pc:sldChg>
      <pc:sldChg chg="modSp del mod">
        <pc:chgData name="Marietta Gerencsér" userId="8e756b1963fb10b0" providerId="LiveId" clId="{68F8DD80-6A7E-4126-834B-634D9DD4548B}" dt="2025-04-03T16:11:05.781" v="5824" actId="2696"/>
        <pc:sldMkLst>
          <pc:docMk/>
          <pc:sldMk cId="1843544402" sldId="314"/>
        </pc:sldMkLst>
      </pc:sldChg>
      <pc:sldChg chg="addSp modSp add del mod modNotesTx">
        <pc:chgData name="Marietta Gerencsér" userId="8e756b1963fb10b0" providerId="LiveId" clId="{68F8DD80-6A7E-4126-834B-634D9DD4548B}" dt="2025-04-03T18:34:44.855" v="5845" actId="47"/>
        <pc:sldMkLst>
          <pc:docMk/>
          <pc:sldMk cId="1456631737" sldId="315"/>
        </pc:sldMkLst>
        <pc:spChg chg="mod">
          <ac:chgData name="Marietta Gerencsér" userId="8e756b1963fb10b0" providerId="LiveId" clId="{68F8DD80-6A7E-4126-834B-634D9DD4548B}" dt="2025-03-30T18:02:36.661" v="3978" actId="207"/>
          <ac:spMkLst>
            <pc:docMk/>
            <pc:sldMk cId="1456631737" sldId="315"/>
            <ac:spMk id="2" creationId="{A5EF1B39-16E7-6D1F-9748-E9A1F79C8457}"/>
          </ac:spMkLst>
        </pc:spChg>
        <pc:spChg chg="mod">
          <ac:chgData name="Marietta Gerencsér" userId="8e756b1963fb10b0" providerId="LiveId" clId="{68F8DD80-6A7E-4126-834B-634D9DD4548B}" dt="2025-04-03T15:49:41.144" v="5389" actId="20577"/>
          <ac:spMkLst>
            <pc:docMk/>
            <pc:sldMk cId="1456631737" sldId="315"/>
            <ac:spMk id="4" creationId="{929933BA-B38E-FE23-095C-50E5214D0851}"/>
          </ac:spMkLst>
        </pc:spChg>
        <pc:picChg chg="add mod">
          <ac:chgData name="Marietta Gerencsér" userId="8e756b1963fb10b0" providerId="LiveId" clId="{68F8DD80-6A7E-4126-834B-634D9DD4548B}" dt="2025-03-30T15:32:00.974" v="625"/>
          <ac:picMkLst>
            <pc:docMk/>
            <pc:sldMk cId="1456631737" sldId="315"/>
            <ac:picMk id="6" creationId="{C9F4A09E-AA50-B287-B282-074E5D6553E7}"/>
          </ac:picMkLst>
        </pc:picChg>
        <pc:picChg chg="add mod">
          <ac:chgData name="Marietta Gerencsér" userId="8e756b1963fb10b0" providerId="LiveId" clId="{68F8DD80-6A7E-4126-834B-634D9DD4548B}" dt="2025-03-30T15:30:44.587" v="621" actId="1076"/>
          <ac:picMkLst>
            <pc:docMk/>
            <pc:sldMk cId="1456631737" sldId="315"/>
            <ac:picMk id="8" creationId="{62993BDC-65A8-BEBD-9AEA-133D2BFCC550}"/>
          </ac:picMkLst>
        </pc:picChg>
      </pc:sldChg>
      <pc:sldChg chg="del">
        <pc:chgData name="Marietta Gerencsér" userId="8e756b1963fb10b0" providerId="LiveId" clId="{68F8DD80-6A7E-4126-834B-634D9DD4548B}" dt="2025-03-30T18:13:23.869" v="4132" actId="2696"/>
        <pc:sldMkLst>
          <pc:docMk/>
          <pc:sldMk cId="2207330378" sldId="316"/>
        </pc:sldMkLst>
      </pc:sldChg>
      <pc:sldChg chg="del">
        <pc:chgData name="Marietta Gerencsér" userId="8e756b1963fb10b0" providerId="LiveId" clId="{68F8DD80-6A7E-4126-834B-634D9DD4548B}" dt="2025-03-30T18:13:24.736" v="4133" actId="2696"/>
        <pc:sldMkLst>
          <pc:docMk/>
          <pc:sldMk cId="434100505" sldId="317"/>
        </pc:sldMkLst>
      </pc:sldChg>
      <pc:sldChg chg="addSp delSp modSp add mod ord">
        <pc:chgData name="Marietta Gerencsér" userId="8e756b1963fb10b0" providerId="LiveId" clId="{68F8DD80-6A7E-4126-834B-634D9DD4548B}" dt="2025-03-30T18:03:15.034" v="3988" actId="113"/>
        <pc:sldMkLst>
          <pc:docMk/>
          <pc:sldMk cId="961307772" sldId="318"/>
        </pc:sldMkLst>
        <pc:spChg chg="mod">
          <ac:chgData name="Marietta Gerencsér" userId="8e756b1963fb10b0" providerId="LiveId" clId="{68F8DD80-6A7E-4126-834B-634D9DD4548B}" dt="2025-03-30T18:03:15.034" v="3988" actId="113"/>
          <ac:spMkLst>
            <pc:docMk/>
            <pc:sldMk cId="961307772" sldId="318"/>
            <ac:spMk id="2" creationId="{70D9D24E-B850-C9C5-8AB0-8F055C4502C4}"/>
          </ac:spMkLst>
        </pc:spChg>
        <pc:spChg chg="add mod">
          <ac:chgData name="Marietta Gerencsér" userId="8e756b1963fb10b0" providerId="LiveId" clId="{68F8DD80-6A7E-4126-834B-634D9DD4548B}" dt="2025-03-30T15:42:54.575" v="835" actId="14100"/>
          <ac:spMkLst>
            <pc:docMk/>
            <pc:sldMk cId="961307772" sldId="318"/>
            <ac:spMk id="12" creationId="{75CD56A2-7A17-BFB0-3648-AFFE0A57B505}"/>
          </ac:spMkLst>
        </pc:spChg>
        <pc:spChg chg="add mod">
          <ac:chgData name="Marietta Gerencsér" userId="8e756b1963fb10b0" providerId="LiveId" clId="{68F8DD80-6A7E-4126-834B-634D9DD4548B}" dt="2025-03-30T15:44:35.522" v="905" actId="1076"/>
          <ac:spMkLst>
            <pc:docMk/>
            <pc:sldMk cId="961307772" sldId="318"/>
            <ac:spMk id="13" creationId="{6EFF9AAF-DD80-E335-4918-BAC648B24E9F}"/>
          </ac:spMkLst>
        </pc:spChg>
        <pc:spChg chg="add mod">
          <ac:chgData name="Marietta Gerencsér" userId="8e756b1963fb10b0" providerId="LiveId" clId="{68F8DD80-6A7E-4126-834B-634D9DD4548B}" dt="2025-03-30T15:50:07.500" v="1109" actId="113"/>
          <ac:spMkLst>
            <pc:docMk/>
            <pc:sldMk cId="961307772" sldId="318"/>
            <ac:spMk id="14" creationId="{DEA0D57A-ABDF-B381-9972-D617502BE487}"/>
          </ac:spMkLst>
        </pc:spChg>
        <pc:picChg chg="add mod modCrop">
          <ac:chgData name="Marietta Gerencsér" userId="8e756b1963fb10b0" providerId="LiveId" clId="{68F8DD80-6A7E-4126-834B-634D9DD4548B}" dt="2025-03-30T15:52:51.080" v="1129" actId="732"/>
          <ac:picMkLst>
            <pc:docMk/>
            <pc:sldMk cId="961307772" sldId="318"/>
            <ac:picMk id="5" creationId="{469B5A6D-6B69-4B19-8094-28215898B1C3}"/>
          </ac:picMkLst>
        </pc:picChg>
        <pc:picChg chg="add mod">
          <ac:chgData name="Marietta Gerencsér" userId="8e756b1963fb10b0" providerId="LiveId" clId="{68F8DD80-6A7E-4126-834B-634D9DD4548B}" dt="2025-03-30T15:39:27.589" v="764" actId="1076"/>
          <ac:picMkLst>
            <pc:docMk/>
            <pc:sldMk cId="961307772" sldId="318"/>
            <ac:picMk id="7" creationId="{A99CB695-5036-9240-1265-7EC13A4D5F86}"/>
          </ac:picMkLst>
        </pc:picChg>
        <pc:picChg chg="add mod">
          <ac:chgData name="Marietta Gerencsér" userId="8e756b1963fb10b0" providerId="LiveId" clId="{68F8DD80-6A7E-4126-834B-634D9DD4548B}" dt="2025-03-30T15:40:19.411" v="776" actId="1076"/>
          <ac:picMkLst>
            <pc:docMk/>
            <pc:sldMk cId="961307772" sldId="318"/>
            <ac:picMk id="9" creationId="{3C3576A9-0DCC-28AF-0D88-377497408F19}"/>
          </ac:picMkLst>
        </pc:picChg>
        <pc:picChg chg="add mod">
          <ac:chgData name="Marietta Gerencsér" userId="8e756b1963fb10b0" providerId="LiveId" clId="{68F8DD80-6A7E-4126-834B-634D9DD4548B}" dt="2025-03-30T15:53:24.450" v="1159" actId="1076"/>
          <ac:picMkLst>
            <pc:docMk/>
            <pc:sldMk cId="961307772" sldId="318"/>
            <ac:picMk id="11" creationId="{5010534B-7154-B0E8-D75D-126AAE483903}"/>
          </ac:picMkLst>
        </pc:picChg>
      </pc:sldChg>
      <pc:sldChg chg="addSp delSp modSp add mod ord">
        <pc:chgData name="Marietta Gerencsér" userId="8e756b1963fb10b0" providerId="LiveId" clId="{68F8DD80-6A7E-4126-834B-634D9DD4548B}" dt="2025-03-30T15:46:40.563" v="1005" actId="1076"/>
        <pc:sldMkLst>
          <pc:docMk/>
          <pc:sldMk cId="743112943" sldId="319"/>
        </pc:sldMkLst>
        <pc:spChg chg="mod">
          <ac:chgData name="Marietta Gerencsér" userId="8e756b1963fb10b0" providerId="LiveId" clId="{68F8DD80-6A7E-4126-834B-634D9DD4548B}" dt="2025-03-30T15:46:40.563" v="1005" actId="1076"/>
          <ac:spMkLst>
            <pc:docMk/>
            <pc:sldMk cId="743112943" sldId="319"/>
            <ac:spMk id="6" creationId="{EF9CE1C0-2D87-0CE8-1D97-BAC6112B392D}"/>
          </ac:spMkLst>
        </pc:spChg>
      </pc:sldChg>
      <pc:sldChg chg="addSp delSp modSp add mod ord">
        <pc:chgData name="Marietta Gerencsér" userId="8e756b1963fb10b0" providerId="LiveId" clId="{68F8DD80-6A7E-4126-834B-634D9DD4548B}" dt="2025-03-30T18:12:20.775" v="4070" actId="1076"/>
        <pc:sldMkLst>
          <pc:docMk/>
          <pc:sldMk cId="3635735300" sldId="320"/>
        </pc:sldMkLst>
        <pc:spChg chg="mod">
          <ac:chgData name="Marietta Gerencsér" userId="8e756b1963fb10b0" providerId="LiveId" clId="{68F8DD80-6A7E-4126-834B-634D9DD4548B}" dt="2025-03-30T18:03:22.416" v="3990" actId="113"/>
          <ac:spMkLst>
            <pc:docMk/>
            <pc:sldMk cId="3635735300" sldId="320"/>
            <ac:spMk id="2" creationId="{71795AE9-4755-711C-7D21-CA5A7FE96D9C}"/>
          </ac:spMkLst>
        </pc:spChg>
        <pc:spChg chg="mod">
          <ac:chgData name="Marietta Gerencsér" userId="8e756b1963fb10b0" providerId="LiveId" clId="{68F8DD80-6A7E-4126-834B-634D9DD4548B}" dt="2025-03-30T18:12:20.775" v="4070" actId="1076"/>
          <ac:spMkLst>
            <pc:docMk/>
            <pc:sldMk cId="3635735300" sldId="320"/>
            <ac:spMk id="4" creationId="{9C7A130E-8A36-EBD8-49E2-27BF6CAA857B}"/>
          </ac:spMkLst>
        </pc:spChg>
      </pc:sldChg>
      <pc:sldChg chg="addSp delSp modSp add mod modNotesTx">
        <pc:chgData name="Marietta Gerencsér" userId="8e756b1963fb10b0" providerId="LiveId" clId="{68F8DD80-6A7E-4126-834B-634D9DD4548B}" dt="2025-04-03T18:47:28.615" v="5895" actId="20577"/>
        <pc:sldMkLst>
          <pc:docMk/>
          <pc:sldMk cId="2533091506" sldId="321"/>
        </pc:sldMkLst>
        <pc:spChg chg="mod">
          <ac:chgData name="Marietta Gerencsér" userId="8e756b1963fb10b0" providerId="LiveId" clId="{68F8DD80-6A7E-4126-834B-634D9DD4548B}" dt="2025-04-02T17:14:35.620" v="4848" actId="20577"/>
          <ac:spMkLst>
            <pc:docMk/>
            <pc:sldMk cId="2533091506" sldId="321"/>
            <ac:spMk id="4" creationId="{D4F216BA-A0CB-37A0-E8B5-B1DC978CD1CD}"/>
          </ac:spMkLst>
        </pc:spChg>
        <pc:spChg chg="add mod">
          <ac:chgData name="Marietta Gerencsér" userId="8e756b1963fb10b0" providerId="LiveId" clId="{68F8DD80-6A7E-4126-834B-634D9DD4548B}" dt="2025-03-30T18:02:31.528" v="3977" actId="207"/>
          <ac:spMkLst>
            <pc:docMk/>
            <pc:sldMk cId="2533091506" sldId="321"/>
            <ac:spMk id="7" creationId="{03817662-A439-AE58-A0EE-AAA4AF9FCD73}"/>
          </ac:spMkLst>
        </pc:spChg>
      </pc:sldChg>
      <pc:sldChg chg="modSp add mod modNotesTx">
        <pc:chgData name="Marietta Gerencsér" userId="8e756b1963fb10b0" providerId="LiveId" clId="{68F8DD80-6A7E-4126-834B-634D9DD4548B}" dt="2025-04-03T18:34:44.973" v="5846" actId="5793"/>
        <pc:sldMkLst>
          <pc:docMk/>
          <pc:sldMk cId="1257414570" sldId="322"/>
        </pc:sldMkLst>
        <pc:spChg chg="mod">
          <ac:chgData name="Marietta Gerencsér" userId="8e756b1963fb10b0" providerId="LiveId" clId="{68F8DD80-6A7E-4126-834B-634D9DD4548B}" dt="2025-04-02T17:34:03.818" v="5060" actId="13926"/>
          <ac:spMkLst>
            <pc:docMk/>
            <pc:sldMk cId="1257414570" sldId="322"/>
            <ac:spMk id="4" creationId="{99F5CBCA-31F9-C572-CF32-12577EAA7AE7}"/>
          </ac:spMkLst>
        </pc:spChg>
        <pc:spChg chg="mod">
          <ac:chgData name="Marietta Gerencsér" userId="8e756b1963fb10b0" providerId="LiveId" clId="{68F8DD80-6A7E-4126-834B-634D9DD4548B}" dt="2025-04-02T17:22:05.866" v="5057" actId="1076"/>
          <ac:spMkLst>
            <pc:docMk/>
            <pc:sldMk cId="1257414570" sldId="322"/>
            <ac:spMk id="7" creationId="{6D4B9348-F110-0325-45D7-793A0B4B50BA}"/>
          </ac:spMkLst>
        </pc:spChg>
      </pc:sldChg>
      <pc:sldChg chg="modSp add mod modNotesTx">
        <pc:chgData name="Marietta Gerencsér" userId="8e756b1963fb10b0" providerId="LiveId" clId="{68F8DD80-6A7E-4126-834B-634D9DD4548B}" dt="2025-04-03T18:35:16.958" v="5852"/>
        <pc:sldMkLst>
          <pc:docMk/>
          <pc:sldMk cId="411020045" sldId="323"/>
        </pc:sldMkLst>
        <pc:spChg chg="mod">
          <ac:chgData name="Marietta Gerencsér" userId="8e756b1963fb10b0" providerId="LiveId" clId="{68F8DD80-6A7E-4126-834B-634D9DD4548B}" dt="2025-04-02T17:36:17.226" v="5150" actId="255"/>
          <ac:spMkLst>
            <pc:docMk/>
            <pc:sldMk cId="411020045" sldId="323"/>
            <ac:spMk id="4" creationId="{AF6838B4-7A08-8003-0F33-8D095C4C4A3C}"/>
          </ac:spMkLst>
        </pc:spChg>
        <pc:spChg chg="mod">
          <ac:chgData name="Marietta Gerencsér" userId="8e756b1963fb10b0" providerId="LiveId" clId="{68F8DD80-6A7E-4126-834B-634D9DD4548B}" dt="2025-04-02T17:35:48.892" v="5147" actId="404"/>
          <ac:spMkLst>
            <pc:docMk/>
            <pc:sldMk cId="411020045" sldId="323"/>
            <ac:spMk id="7" creationId="{366C79ED-1AC1-5408-203D-88FBCD923CE2}"/>
          </ac:spMkLst>
        </pc:spChg>
      </pc:sldChg>
      <pc:sldChg chg="modSp add mod modNotesTx">
        <pc:chgData name="Marietta Gerencsér" userId="8e756b1963fb10b0" providerId="LiveId" clId="{68F8DD80-6A7E-4126-834B-634D9DD4548B}" dt="2025-04-03T18:35:42.737" v="5854"/>
        <pc:sldMkLst>
          <pc:docMk/>
          <pc:sldMk cId="1953373744" sldId="324"/>
        </pc:sldMkLst>
        <pc:spChg chg="mod">
          <ac:chgData name="Marietta Gerencsér" userId="8e756b1963fb10b0" providerId="LiveId" clId="{68F8DD80-6A7E-4126-834B-634D9DD4548B}" dt="2025-04-02T18:02:41.561" v="5283" actId="14100"/>
          <ac:spMkLst>
            <pc:docMk/>
            <pc:sldMk cId="1953373744" sldId="324"/>
            <ac:spMk id="4" creationId="{628951FB-3527-EFC6-6C8B-C2146FC05F41}"/>
          </ac:spMkLst>
        </pc:spChg>
        <pc:spChg chg="mod">
          <ac:chgData name="Marietta Gerencsér" userId="8e756b1963fb10b0" providerId="LiveId" clId="{68F8DD80-6A7E-4126-834B-634D9DD4548B}" dt="2025-04-02T18:02:23.845" v="5278" actId="20577"/>
          <ac:spMkLst>
            <pc:docMk/>
            <pc:sldMk cId="1953373744" sldId="324"/>
            <ac:spMk id="7" creationId="{1EC9CDEB-903E-0892-ABD7-006EAFACF66C}"/>
          </ac:spMkLst>
        </pc:spChg>
      </pc:sldChg>
      <pc:sldChg chg="modSp add mod ord modNotesTx">
        <pc:chgData name="Marietta Gerencsér" userId="8e756b1963fb10b0" providerId="LiveId" clId="{68F8DD80-6A7E-4126-834B-634D9DD4548B}" dt="2025-04-03T18:35:54.561" v="5856"/>
        <pc:sldMkLst>
          <pc:docMk/>
          <pc:sldMk cId="542870950" sldId="325"/>
        </pc:sldMkLst>
        <pc:spChg chg="mod">
          <ac:chgData name="Marietta Gerencsér" userId="8e756b1963fb10b0" providerId="LiveId" clId="{68F8DD80-6A7E-4126-834B-634D9DD4548B}" dt="2025-04-03T15:54:05.705" v="5823" actId="20577"/>
          <ac:spMkLst>
            <pc:docMk/>
            <pc:sldMk cId="542870950" sldId="325"/>
            <ac:spMk id="4" creationId="{4A72216D-B84E-182E-E885-0A8BB92D4C6E}"/>
          </ac:spMkLst>
        </pc:spChg>
        <pc:spChg chg="mod">
          <ac:chgData name="Marietta Gerencsér" userId="8e756b1963fb10b0" providerId="LiveId" clId="{68F8DD80-6A7E-4126-834B-634D9DD4548B}" dt="2025-04-02T18:03:04.070" v="5286" actId="1076"/>
          <ac:spMkLst>
            <pc:docMk/>
            <pc:sldMk cId="542870950" sldId="325"/>
            <ac:spMk id="7" creationId="{10F797EA-E54A-C32E-8AB0-BA82766EC5A3}"/>
          </ac:spMkLst>
        </pc:spChg>
      </pc:sldChg>
      <pc:sldMasterChg chg="delSldLayout">
        <pc:chgData name="Marietta Gerencsér" userId="8e756b1963fb10b0" providerId="LiveId" clId="{68F8DD80-6A7E-4126-834B-634D9DD4548B}" dt="2025-03-30T18:13:22.806" v="4131" actId="2696"/>
        <pc:sldMasterMkLst>
          <pc:docMk/>
          <pc:sldMasterMk cId="0" sldId="2147483684"/>
        </pc:sldMasterMkLst>
        <pc:sldLayoutChg chg="del">
          <pc:chgData name="Marietta Gerencsér" userId="8e756b1963fb10b0" providerId="LiveId" clId="{68F8DD80-6A7E-4126-834B-634D9DD4548B}" dt="2025-03-30T18:13:22.122" v="4130" actId="2696"/>
          <pc:sldLayoutMkLst>
            <pc:docMk/>
            <pc:sldMasterMk cId="0" sldId="2147483684"/>
            <pc:sldLayoutMk cId="0" sldId="2147483648"/>
          </pc:sldLayoutMkLst>
        </pc:sldLayoutChg>
        <pc:sldLayoutChg chg="del">
          <pc:chgData name="Marietta Gerencsér" userId="8e756b1963fb10b0" providerId="LiveId" clId="{68F8DD80-6A7E-4126-834B-634D9DD4548B}" dt="2025-03-30T18:13:20.092" v="4126" actId="2696"/>
          <pc:sldLayoutMkLst>
            <pc:docMk/>
            <pc:sldMasterMk cId="0" sldId="2147483684"/>
            <pc:sldLayoutMk cId="0" sldId="2147483649"/>
          </pc:sldLayoutMkLst>
        </pc:sldLayoutChg>
        <pc:sldLayoutChg chg="del">
          <pc:chgData name="Marietta Gerencsér" userId="8e756b1963fb10b0" providerId="LiveId" clId="{68F8DD80-6A7E-4126-834B-634D9DD4548B}" dt="2025-03-30T18:12:45.259" v="4091" actId="2696"/>
          <pc:sldLayoutMkLst>
            <pc:docMk/>
            <pc:sldMasterMk cId="0" sldId="2147483684"/>
            <pc:sldLayoutMk cId="0" sldId="2147483650"/>
          </pc:sldLayoutMkLst>
        </pc:sldLayoutChg>
        <pc:sldLayoutChg chg="del">
          <pc:chgData name="Marietta Gerencsér" userId="8e756b1963fb10b0" providerId="LiveId" clId="{68F8DD80-6A7E-4126-834B-634D9DD4548B}" dt="2025-03-30T18:13:17.430" v="4122" actId="2696"/>
          <pc:sldLayoutMkLst>
            <pc:docMk/>
            <pc:sldMasterMk cId="0" sldId="2147483684"/>
            <pc:sldLayoutMk cId="0" sldId="2147483651"/>
          </pc:sldLayoutMkLst>
        </pc:sldLayoutChg>
        <pc:sldLayoutChg chg="del">
          <pc:chgData name="Marietta Gerencsér" userId="8e756b1963fb10b0" providerId="LiveId" clId="{68F8DD80-6A7E-4126-834B-634D9DD4548B}" dt="2025-03-30T18:13:21.418" v="4128" actId="2696"/>
          <pc:sldLayoutMkLst>
            <pc:docMk/>
            <pc:sldMasterMk cId="0" sldId="2147483684"/>
            <pc:sldLayoutMk cId="0" sldId="2147483652"/>
          </pc:sldLayoutMkLst>
        </pc:sldLayoutChg>
        <pc:sldLayoutChg chg="del">
          <pc:chgData name="Marietta Gerencsér" userId="8e756b1963fb10b0" providerId="LiveId" clId="{68F8DD80-6A7E-4126-834B-634D9DD4548B}" dt="2025-03-30T18:13:16.309" v="4121" actId="2696"/>
          <pc:sldLayoutMkLst>
            <pc:docMk/>
            <pc:sldMasterMk cId="0" sldId="2147483684"/>
            <pc:sldLayoutMk cId="0" sldId="2147483653"/>
          </pc:sldLayoutMkLst>
        </pc:sldLayoutChg>
        <pc:sldLayoutChg chg="del">
          <pc:chgData name="Marietta Gerencsér" userId="8e756b1963fb10b0" providerId="LiveId" clId="{68F8DD80-6A7E-4126-834B-634D9DD4548B}" dt="2025-03-30T18:13:14.476" v="4118" actId="2696"/>
          <pc:sldLayoutMkLst>
            <pc:docMk/>
            <pc:sldMasterMk cId="0" sldId="2147483684"/>
            <pc:sldLayoutMk cId="0" sldId="2147483654"/>
          </pc:sldLayoutMkLst>
        </pc:sldLayoutChg>
        <pc:sldLayoutChg chg="del">
          <pc:chgData name="Marietta Gerencsér" userId="8e756b1963fb10b0" providerId="LiveId" clId="{68F8DD80-6A7E-4126-834B-634D9DD4548B}" dt="2025-03-30T18:13:20.974" v="4127" actId="2696"/>
          <pc:sldLayoutMkLst>
            <pc:docMk/>
            <pc:sldMasterMk cId="0" sldId="2147483684"/>
            <pc:sldLayoutMk cId="0" sldId="2147483655"/>
          </pc:sldLayoutMkLst>
        </pc:sldLayoutChg>
        <pc:sldLayoutChg chg="del">
          <pc:chgData name="Marietta Gerencsér" userId="8e756b1963fb10b0" providerId="LiveId" clId="{68F8DD80-6A7E-4126-834B-634D9DD4548B}" dt="2025-03-30T18:13:12.970" v="4116" actId="2696"/>
          <pc:sldLayoutMkLst>
            <pc:docMk/>
            <pc:sldMasterMk cId="0" sldId="2147483684"/>
            <pc:sldLayoutMk cId="0" sldId="2147483656"/>
          </pc:sldLayoutMkLst>
        </pc:sldLayoutChg>
        <pc:sldLayoutChg chg="del">
          <pc:chgData name="Marietta Gerencsér" userId="8e756b1963fb10b0" providerId="LiveId" clId="{68F8DD80-6A7E-4126-834B-634D9DD4548B}" dt="2025-03-30T18:13:02.270" v="4114" actId="2696"/>
          <pc:sldLayoutMkLst>
            <pc:docMk/>
            <pc:sldMasterMk cId="0" sldId="2147483684"/>
            <pc:sldLayoutMk cId="0" sldId="2147483657"/>
          </pc:sldLayoutMkLst>
        </pc:sldLayoutChg>
        <pc:sldLayoutChg chg="del">
          <pc:chgData name="Marietta Gerencsér" userId="8e756b1963fb10b0" providerId="LiveId" clId="{68F8DD80-6A7E-4126-834B-634D9DD4548B}" dt="2025-03-30T18:13:22.806" v="4131" actId="2696"/>
          <pc:sldLayoutMkLst>
            <pc:docMk/>
            <pc:sldMasterMk cId="0" sldId="2147483684"/>
            <pc:sldLayoutMk cId="0" sldId="2147483659"/>
          </pc:sldLayoutMkLst>
        </pc:sldLayoutChg>
        <pc:sldLayoutChg chg="del">
          <pc:chgData name="Marietta Gerencsér" userId="8e756b1963fb10b0" providerId="LiveId" clId="{68F8DD80-6A7E-4126-834B-634D9DD4548B}" dt="2025-03-30T18:13:13.713" v="4117" actId="2696"/>
          <pc:sldLayoutMkLst>
            <pc:docMk/>
            <pc:sldMasterMk cId="0" sldId="2147483684"/>
            <pc:sldLayoutMk cId="0" sldId="2147483660"/>
          </pc:sldLayoutMkLst>
        </pc:sldLayoutChg>
        <pc:sldLayoutChg chg="del">
          <pc:chgData name="Marietta Gerencsér" userId="8e756b1963fb10b0" providerId="LiveId" clId="{68F8DD80-6A7E-4126-834B-634D9DD4548B}" dt="2025-03-30T18:12:55.046" v="4103" actId="2696"/>
          <pc:sldLayoutMkLst>
            <pc:docMk/>
            <pc:sldMasterMk cId="0" sldId="2147483684"/>
            <pc:sldLayoutMk cId="0" sldId="2147483661"/>
          </pc:sldLayoutMkLst>
        </pc:sldLayoutChg>
        <pc:sldLayoutChg chg="del">
          <pc:chgData name="Marietta Gerencsér" userId="8e756b1963fb10b0" providerId="LiveId" clId="{68F8DD80-6A7E-4126-834B-634D9DD4548B}" dt="2025-03-30T18:13:02.888" v="4115" actId="2696"/>
          <pc:sldLayoutMkLst>
            <pc:docMk/>
            <pc:sldMasterMk cId="0" sldId="2147483684"/>
            <pc:sldLayoutMk cId="0" sldId="2147483662"/>
          </pc:sldLayoutMkLst>
        </pc:sldLayoutChg>
        <pc:sldLayoutChg chg="del">
          <pc:chgData name="Marietta Gerencsér" userId="8e756b1963fb10b0" providerId="LiveId" clId="{68F8DD80-6A7E-4126-834B-634D9DD4548B}" dt="2025-03-30T18:13:00.184" v="4111" actId="2696"/>
          <pc:sldLayoutMkLst>
            <pc:docMk/>
            <pc:sldMasterMk cId="0" sldId="2147483684"/>
            <pc:sldLayoutMk cId="0" sldId="2147483663"/>
          </pc:sldLayoutMkLst>
        </pc:sldLayoutChg>
        <pc:sldLayoutChg chg="del">
          <pc:chgData name="Marietta Gerencsér" userId="8e756b1963fb10b0" providerId="LiveId" clId="{68F8DD80-6A7E-4126-834B-634D9DD4548B}" dt="2025-03-30T18:12:59.470" v="4110" actId="2696"/>
          <pc:sldLayoutMkLst>
            <pc:docMk/>
            <pc:sldMasterMk cId="0" sldId="2147483684"/>
            <pc:sldLayoutMk cId="0" sldId="2147483664"/>
          </pc:sldLayoutMkLst>
        </pc:sldLayoutChg>
        <pc:sldLayoutChg chg="del">
          <pc:chgData name="Marietta Gerencsér" userId="8e756b1963fb10b0" providerId="LiveId" clId="{68F8DD80-6A7E-4126-834B-634D9DD4548B}" dt="2025-03-30T18:12:46.312" v="4093" actId="2696"/>
          <pc:sldLayoutMkLst>
            <pc:docMk/>
            <pc:sldMasterMk cId="0" sldId="2147483684"/>
            <pc:sldLayoutMk cId="0" sldId="2147483666"/>
          </pc:sldLayoutMkLst>
        </pc:sldLayoutChg>
        <pc:sldLayoutChg chg="del">
          <pc:chgData name="Marietta Gerencsér" userId="8e756b1963fb10b0" providerId="LiveId" clId="{68F8DD80-6A7E-4126-834B-634D9DD4548B}" dt="2025-03-30T18:12:47.056" v="4094" actId="2696"/>
          <pc:sldLayoutMkLst>
            <pc:docMk/>
            <pc:sldMasterMk cId="0" sldId="2147483684"/>
            <pc:sldLayoutMk cId="0" sldId="2147483667"/>
          </pc:sldLayoutMkLst>
        </pc:sldLayoutChg>
        <pc:sldLayoutChg chg="del">
          <pc:chgData name="Marietta Gerencsér" userId="8e756b1963fb10b0" providerId="LiveId" clId="{68F8DD80-6A7E-4126-834B-634D9DD4548B}" dt="2025-03-30T18:12:54.311" v="4102" actId="2696"/>
          <pc:sldLayoutMkLst>
            <pc:docMk/>
            <pc:sldMasterMk cId="0" sldId="2147483684"/>
            <pc:sldLayoutMk cId="0" sldId="2147483668"/>
          </pc:sldLayoutMkLst>
        </pc:sldLayoutChg>
        <pc:sldLayoutChg chg="del">
          <pc:chgData name="Marietta Gerencsér" userId="8e756b1963fb10b0" providerId="LiveId" clId="{68F8DD80-6A7E-4126-834B-634D9DD4548B}" dt="2025-03-30T18:13:15.680" v="4120" actId="2696"/>
          <pc:sldLayoutMkLst>
            <pc:docMk/>
            <pc:sldMasterMk cId="0" sldId="2147483684"/>
            <pc:sldLayoutMk cId="0" sldId="2147483669"/>
          </pc:sldLayoutMkLst>
        </pc:sldLayoutChg>
        <pc:sldLayoutChg chg="del">
          <pc:chgData name="Marietta Gerencsér" userId="8e756b1963fb10b0" providerId="LiveId" clId="{68F8DD80-6A7E-4126-834B-634D9DD4548B}" dt="2025-03-30T18:13:18.802" v="4124" actId="2696"/>
          <pc:sldLayoutMkLst>
            <pc:docMk/>
            <pc:sldMasterMk cId="0" sldId="2147483684"/>
            <pc:sldLayoutMk cId="0" sldId="2147483670"/>
          </pc:sldLayoutMkLst>
        </pc:sldLayoutChg>
        <pc:sldLayoutChg chg="del">
          <pc:chgData name="Marietta Gerencsér" userId="8e756b1963fb10b0" providerId="LiveId" clId="{68F8DD80-6A7E-4126-834B-634D9DD4548B}" dt="2025-03-30T18:12:49.501" v="4097" actId="2696"/>
          <pc:sldLayoutMkLst>
            <pc:docMk/>
            <pc:sldMasterMk cId="0" sldId="2147483684"/>
            <pc:sldLayoutMk cId="0" sldId="2147483671"/>
          </pc:sldLayoutMkLst>
        </pc:sldLayoutChg>
        <pc:sldLayoutChg chg="del">
          <pc:chgData name="Marietta Gerencsér" userId="8e756b1963fb10b0" providerId="LiveId" clId="{68F8DD80-6A7E-4126-834B-634D9DD4548B}" dt="2025-03-30T18:13:19.727" v="4125" actId="2696"/>
          <pc:sldLayoutMkLst>
            <pc:docMk/>
            <pc:sldMasterMk cId="0" sldId="2147483684"/>
            <pc:sldLayoutMk cId="0" sldId="2147483672"/>
          </pc:sldLayoutMkLst>
        </pc:sldLayoutChg>
        <pc:sldLayoutChg chg="del">
          <pc:chgData name="Marietta Gerencsér" userId="8e756b1963fb10b0" providerId="LiveId" clId="{68F8DD80-6A7E-4126-834B-634D9DD4548B}" dt="2025-03-30T18:13:15.179" v="4119" actId="2696"/>
          <pc:sldLayoutMkLst>
            <pc:docMk/>
            <pc:sldMasterMk cId="0" sldId="2147483684"/>
            <pc:sldLayoutMk cId="0" sldId="2147483673"/>
          </pc:sldLayoutMkLst>
        </pc:sldLayoutChg>
        <pc:sldLayoutChg chg="del">
          <pc:chgData name="Marietta Gerencsér" userId="8e756b1963fb10b0" providerId="LiveId" clId="{68F8DD80-6A7E-4126-834B-634D9DD4548B}" dt="2025-03-30T18:13:01.489" v="4113" actId="2696"/>
          <pc:sldLayoutMkLst>
            <pc:docMk/>
            <pc:sldMasterMk cId="0" sldId="2147483684"/>
            <pc:sldLayoutMk cId="0" sldId="2147483674"/>
          </pc:sldLayoutMkLst>
        </pc:sldLayoutChg>
        <pc:sldLayoutChg chg="del">
          <pc:chgData name="Marietta Gerencsér" userId="8e756b1963fb10b0" providerId="LiveId" clId="{68F8DD80-6A7E-4126-834B-634D9DD4548B}" dt="2025-03-30T18:13:00.824" v="4112" actId="2696"/>
          <pc:sldLayoutMkLst>
            <pc:docMk/>
            <pc:sldMasterMk cId="0" sldId="2147483684"/>
            <pc:sldLayoutMk cId="0" sldId="2147483675"/>
          </pc:sldLayoutMkLst>
        </pc:sldLayoutChg>
        <pc:sldLayoutChg chg="del">
          <pc:chgData name="Marietta Gerencsér" userId="8e756b1963fb10b0" providerId="LiveId" clId="{68F8DD80-6A7E-4126-834B-634D9DD4548B}" dt="2025-03-30T18:13:18.280" v="4123" actId="2696"/>
          <pc:sldLayoutMkLst>
            <pc:docMk/>
            <pc:sldMasterMk cId="0" sldId="2147483684"/>
            <pc:sldLayoutMk cId="0" sldId="2147483676"/>
          </pc:sldLayoutMkLst>
        </pc:sldLayoutChg>
        <pc:sldLayoutChg chg="del">
          <pc:chgData name="Marietta Gerencsér" userId="8e756b1963fb10b0" providerId="LiveId" clId="{68F8DD80-6A7E-4126-834B-634D9DD4548B}" dt="2025-03-30T18:12:56.528" v="4106" actId="2696"/>
          <pc:sldLayoutMkLst>
            <pc:docMk/>
            <pc:sldMasterMk cId="0" sldId="2147483684"/>
            <pc:sldLayoutMk cId="0" sldId="2147483677"/>
          </pc:sldLayoutMkLst>
        </pc:sldLayoutChg>
        <pc:sldLayoutChg chg="del">
          <pc:chgData name="Marietta Gerencsér" userId="8e756b1963fb10b0" providerId="LiveId" clId="{68F8DD80-6A7E-4126-834B-634D9DD4548B}" dt="2025-03-30T18:12:52.229" v="4100" actId="2696"/>
          <pc:sldLayoutMkLst>
            <pc:docMk/>
            <pc:sldMasterMk cId="0" sldId="2147483684"/>
            <pc:sldLayoutMk cId="0" sldId="2147483678"/>
          </pc:sldLayoutMkLst>
        </pc:sldLayoutChg>
        <pc:sldLayoutChg chg="del">
          <pc:chgData name="Marietta Gerencsér" userId="8e756b1963fb10b0" providerId="LiveId" clId="{68F8DD80-6A7E-4126-834B-634D9DD4548B}" dt="2025-03-30T18:12:48.474" v="4096" actId="2696"/>
          <pc:sldLayoutMkLst>
            <pc:docMk/>
            <pc:sldMasterMk cId="0" sldId="2147483684"/>
            <pc:sldLayoutMk cId="0" sldId="2147483679"/>
          </pc:sldLayoutMkLst>
        </pc:sldLayoutChg>
      </pc:sldMasterChg>
      <pc:sldMasterChg chg="del delSldLayout">
        <pc:chgData name="Marietta Gerencsér" userId="8e756b1963fb10b0" providerId="LiveId" clId="{68F8DD80-6A7E-4126-834B-634D9DD4548B}" dt="2025-03-30T18:12:44.545" v="4090" actId="2696"/>
        <pc:sldMasterMkLst>
          <pc:docMk/>
          <pc:sldMasterMk cId="0" sldId="2147483685"/>
        </pc:sldMasterMkLst>
        <pc:sldLayoutChg chg="del">
          <pc:chgData name="Marietta Gerencsér" userId="8e756b1963fb10b0" providerId="LiveId" clId="{68F8DD80-6A7E-4126-834B-634D9DD4548B}" dt="2025-03-30T18:12:41.401" v="4084" actId="2696"/>
          <pc:sldLayoutMkLst>
            <pc:docMk/>
            <pc:sldMasterMk cId="0" sldId="2147483685"/>
            <pc:sldLayoutMk cId="0" sldId="2147483682"/>
          </pc:sldLayoutMkLst>
        </pc:sldLayoutChg>
        <pc:sldLayoutChg chg="del">
          <pc:chgData name="Marietta Gerencsér" userId="8e756b1963fb10b0" providerId="LiveId" clId="{68F8DD80-6A7E-4126-834B-634D9DD4548B}" dt="2025-03-30T18:12:44.545" v="4090" actId="2696"/>
          <pc:sldLayoutMkLst>
            <pc:docMk/>
            <pc:sldMasterMk cId="0" sldId="2147483685"/>
            <pc:sldLayoutMk cId="0"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p:cNvGrpSpPr/>
        <p:nvPr/>
      </p:nvGrpSpPr>
      <p:grpSpPr>
        <a:xfrm>
          <a:off x="0" y="0"/>
          <a:ext cx="0" cy="0"/>
          <a:chOff x="0" y="0"/>
          <a:chExt cx="0" cy="0"/>
        </a:xfrm>
      </p:grpSpPr>
      <p:sp>
        <p:nvSpPr>
          <p:cNvPr id="35331" name="Google Shape;35331;g237422a4960_0_76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88077104-E143-6CAA-5876-5B231ACA02CD}"/>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8922A5F4-7086-3A05-EB3C-C0E653943A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4A396C42-0DB4-63CF-211A-526A07061A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lnSpc>
                <a:spcPct val="115000"/>
              </a:lnSpc>
              <a:buFont typeface="Symbol" panose="05050102010706020507" pitchFamily="18" charset="2"/>
              <a:buChar char=""/>
            </a:pP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a filozófia iránt is nagy érdeklődést mutatott és a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neoplatonikus</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iskola képviselője volt. A neoplatonizmus az antikvitás utolsó nagy szellemi áramlata, volt – és itt csengenek Farkas tanár úr szavai: a kereszténység legnagyobb riválisa, nem más vallási irányzatok, hanem neoplatonizmus volt.</a:t>
            </a:r>
          </a:p>
          <a:p>
            <a:pPr marL="342900" lvl="0" indent="-342900" algn="just">
              <a:lnSpc>
                <a:spcPct val="115000"/>
              </a:lnSpc>
              <a:spcAft>
                <a:spcPts val="800"/>
              </a:spcAft>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kereszténység és az újplatonizmus több ponton közelítenek egymáshoz: például abban a közös vágyban, hogy olyan létezési szinteket keressenek, amelyek „magasabbak” a mindennapi életünknél. Éppen ezért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tanítványai között jól megfértek egymás mellett zsidók, keresztények és görögök is.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8679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5DE6DDE3-38EC-267E-0725-642B6B32A9AE}"/>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45C9E080-5A22-B7AD-3421-24B190C221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39D6BC7F-601B-6C58-1299-554BD85546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lnSpc>
                <a:spcPct val="115000"/>
              </a:lnSpc>
              <a:buFont typeface="Symbol" panose="05050102010706020507" pitchFamily="18" charset="2"/>
              <a:buChar char=""/>
            </a:pP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hu-HU" sz="1800" kern="100">
                <a:effectLst/>
                <a:latin typeface="Times New Roman" panose="02020603050405020304" pitchFamily="18" charset="0"/>
                <a:ea typeface="Aptos" panose="020B0004020202020204" pitchFamily="34" charset="0"/>
                <a:cs typeface="Times New Roman" panose="02020603050405020304" pitchFamily="18" charset="0"/>
              </a:rPr>
              <a:t>meggyilkolása ezen </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hatalmi harc egyik utolsó aktusa volt. Elrabolták, brutálisan megölték, testét valószínűleg az utcákon vonszolták végig, majd a városon kívüli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Cinaronban</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elégették. </a:t>
            </a:r>
          </a:p>
          <a:p>
            <a:pPr marL="342900" lvl="0" indent="-342900" algn="just">
              <a:lnSpc>
                <a:spcPct val="115000"/>
              </a:lnSpc>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Theodosianusi</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kódexnek van egy pontja, ami kimondta a keresztények nem alkalmazhattak erőszakot törvényesen viselkedő zsidók és pogányok ellen, ám a törvénytelenül cselekvőkre ez a védelem nem vonatkozott. Az amerikai történész szerint ez a jogi értelmezés visszaköszön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halálának korabeli megítélésében is.</a:t>
            </a:r>
          </a:p>
          <a:p>
            <a:pPr marL="342900" lvl="0" indent="-342900" algn="just">
              <a:lnSpc>
                <a:spcPct val="115000"/>
              </a:lnSpc>
              <a:spcAft>
                <a:spcPts val="800"/>
              </a:spcAft>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történelmi források eltérően mutatják be az eseményeket, attól függően, hogy milyen szerepet tulajdonítanak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Hüpatianak</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a hatalmi konfliktusban.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412265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3AF5790F-3867-97D5-181A-24E02A36EC7E}"/>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5770A9AC-1164-D5DD-863E-38CBFFA74F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F4F599BC-5010-5260-5A85-3AA630B84F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u-HU" dirty="0"/>
              <a:t>- beszámolója nem elsősorban a tények pontos rögzítésére törekszik, hanem arra, hogy érzelmileg megrázó és hatásos képet fessen </a:t>
            </a:r>
            <a:r>
              <a:rPr lang="hu-HU" dirty="0" err="1"/>
              <a:t>Hüpatia</a:t>
            </a:r>
            <a:r>
              <a:rPr lang="hu-HU" dirty="0"/>
              <a:t> meggyilkolásáról.</a:t>
            </a:r>
          </a:p>
          <a:p>
            <a:pPr marL="171450" lvl="0" indent="-171450" algn="l" rtl="0">
              <a:spcBef>
                <a:spcPts val="0"/>
              </a:spcBef>
              <a:spcAft>
                <a:spcPts val="0"/>
              </a:spcAft>
              <a:buFontTx/>
              <a:buChar char="-"/>
            </a:pPr>
            <a:r>
              <a:rPr lang="hu-HU" dirty="0"/>
              <a:t>Az eseményről </a:t>
            </a:r>
            <a:r>
              <a:rPr lang="hu-HU" dirty="0" err="1"/>
              <a:t>Isidoros</a:t>
            </a:r>
            <a:r>
              <a:rPr lang="hu-HU" dirty="0"/>
              <a:t> élete című művében emlékezik </a:t>
            </a:r>
            <a:r>
              <a:rPr lang="hu-HU" dirty="0" err="1"/>
              <a:t>meg.Damascius</a:t>
            </a:r>
            <a:r>
              <a:rPr lang="hu-HU" dirty="0"/>
              <a:t> számára </a:t>
            </a:r>
            <a:r>
              <a:rPr lang="hu-HU" dirty="0" err="1"/>
              <a:t>Hüpatia</a:t>
            </a:r>
            <a:r>
              <a:rPr lang="hu-HU" dirty="0"/>
              <a:t> halála nemcsak egy személyes tragédia, hanem egy szélesebb kulturális és politikai folyamat része. Szövege nemcsak a filozófusnő igazságtalan meggyilkolását siratja, hanem egy egész intellektuális </a:t>
            </a:r>
          </a:p>
          <a:p>
            <a:pPr marL="171450" marR="0" lvl="0" indent="-171450" algn="l" defTabSz="914400" rtl="0" eaLnBrk="1" fontAlgn="auto" latinLnBrk="0" hangingPunct="1">
              <a:lnSpc>
                <a:spcPct val="100000"/>
              </a:lnSpc>
              <a:spcBef>
                <a:spcPts val="0"/>
              </a:spcBef>
              <a:spcAft>
                <a:spcPts val="0"/>
              </a:spcAft>
              <a:buClr>
                <a:srgbClr val="000000"/>
              </a:buClr>
              <a:buSzPts val="1100"/>
              <a:buFontTx/>
              <a:buChar char="-"/>
              <a:tabLst/>
              <a:defRP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beszámoló nem hagy kétséget afelől, hogy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Damascius</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teljes mértékben elítéli ezt a gyilkosságot, amelyet „minden idők legistentelenebb bűnének” nevez. </a:t>
            </a:r>
          </a:p>
          <a:p>
            <a:pPr marL="171450" lvl="0" indent="-171450" algn="l" rtl="0">
              <a:spcBef>
                <a:spcPts val="0"/>
              </a:spcBef>
              <a:spcAft>
                <a:spcPts val="0"/>
              </a:spcAft>
              <a:buFontTx/>
              <a:buChar char="-"/>
            </a:pPr>
            <a:endParaRPr dirty="0"/>
          </a:p>
        </p:txBody>
      </p:sp>
    </p:spTree>
    <p:extLst>
      <p:ext uri="{BB962C8B-B14F-4D97-AF65-F5344CB8AC3E}">
        <p14:creationId xmlns:p14="http://schemas.microsoft.com/office/powerpoint/2010/main" val="1079380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8810CD46-AA7F-4D24-DC73-2509E32930E6}"/>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9030392A-AB36-1313-FBCB-09F52B5E4B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1D990894-CDD3-C8E8-7DD3-039C9F41EE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Egyháztörténeti művében azt hangsúlyozza, hogy az egyházi konfliktusok nem elszigetelt ügyek voltak, hanem mély hatással voltak a társadalmi és politikai viszonyokra is.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meggyilkolását ennek a folyamatnak a végpontjaként mutatja be, ahol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Cyril</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püspök egyre agresszívebb hatalmi törekvései végül egy ártatlan ember halálához vezettek.</a:t>
            </a:r>
          </a:p>
          <a:p>
            <a:pPr marL="0" lvl="0" indent="0" algn="l" rtl="0">
              <a:spcBef>
                <a:spcPts val="0"/>
              </a:spcBef>
              <a:spcAft>
                <a:spcPts val="0"/>
              </a:spcAft>
              <a:buNone/>
            </a:pPr>
            <a:r>
              <a:rPr lang="hu-HU" dirty="0"/>
              <a:t>--</a:t>
            </a:r>
          </a:p>
          <a:p>
            <a:pPr marL="342900" lvl="0" indent="-342900" algn="just">
              <a:lnSpc>
                <a:spcPct val="115000"/>
              </a:lnSpc>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Socrates szerint ez az eset komoly erkölcsi és politikai válságot idézett elő, és jelentős szégyent hozott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Cyril</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püspökre és az egész alexandriai egyházra.</a:t>
            </a:r>
          </a:p>
          <a:p>
            <a:pPr marL="342900" lvl="0" indent="-342900" algn="just">
              <a:lnSpc>
                <a:spcPct val="115000"/>
              </a:lnSpc>
              <a:spcAft>
                <a:spcPts val="800"/>
              </a:spcAft>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Bár Socrates elismeri, hogy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részt vett a politikai életben, úgy véli, hogy ez nem indokolhatta az ellene elkövetett erőszakot. Éppen ellenkezőleg, szerinte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viselkedése teljesen összhangban volt azzal, amit egy közszereplőtől a késő római világban el lehetett várni. A prefektussal való találkozásai nem voltak provokatív cselekedetek</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97555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944B0B86-4160-63BC-30BE-9F83EA949DE2}"/>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BB412584-43A0-8B3C-BFBD-6625FC0437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F36206E2-AF69-602A-71EF-C0C68E6565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lnSpc>
                <a:spcPct val="115000"/>
              </a:lnSpc>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gyilkosságot követően a város keresztény közössége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Cyrilt</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dicsőítette, és „új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Theophilusnak</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nevezték, utalva arra, hogy ő véget vetett a pogányok hatalmának, éppúgy, mint a korábbi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Theophilus</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püspök, aki a pogány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Serapeum</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templom lerombolásában játszott szerepet.</a:t>
            </a:r>
          </a:p>
          <a:p>
            <a:pPr marL="342900" lvl="0" indent="-342900" algn="just">
              <a:lnSpc>
                <a:spcPct val="115000"/>
              </a:lnSpc>
              <a:spcAft>
                <a:spcPts val="800"/>
              </a:spcAft>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John beszámolója a gyilkosságot nem megvetendő cselekedetként ábrázolja, hanem a kereszténység győzelmeként. Ellentétben más forrásokkal, amelyek ártatlan áldozatként tekintenek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Hypatiára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hanem szerinte cselekedetei igazolták a gyilkosságot, mivel ő egy veszélyes vallási deviáns volt, aki a társadalmi rendet megzavarta. Így a gyilkosság nemcsak a bűnös büntetése volt, hanem a társadalmi rend védelme is.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hu-HU"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755233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3E224073-3273-056E-4E03-B4874C68EE30}"/>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2E2EC150-5BE3-8BB4-3D98-C2CC022474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6C4C6783-F17C-52A3-5504-0F06147486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lnSpc>
                <a:spcPct val="115000"/>
              </a:lnSpc>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 Bár a gyilkosság részletei mindhárom forrásban hasonlóan jelennek meg, annak jelentőségét és elfogadhatóságát eltérően értékelik. </a:t>
            </a:r>
          </a:p>
          <a:p>
            <a:pPr marL="342900" lvl="0" indent="-342900" algn="just">
              <a:lnSpc>
                <a:spcPct val="115000"/>
              </a:lnSpc>
              <a:spcAft>
                <a:spcPts val="800"/>
              </a:spcAft>
              <a:buFont typeface="Symbol" panose="05050102010706020507" pitchFamily="18" charset="2"/>
              <a:buChar char=""/>
            </a:pP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Ami biztos, hogy </a:t>
            </a:r>
            <a:r>
              <a:rPr lang="hu-HU" sz="1800" kern="100" dirty="0" err="1">
                <a:effectLst/>
                <a:latin typeface="Times New Roman" panose="02020603050405020304" pitchFamily="18" charset="0"/>
                <a:ea typeface="Aptos" panose="020B0004020202020204" pitchFamily="34" charset="0"/>
                <a:cs typeface="Times New Roman" panose="02020603050405020304" pitchFamily="18" charset="0"/>
              </a:rPr>
              <a:t>Hüpatia</a:t>
            </a:r>
            <a:r>
              <a:rPr lang="hu-HU" sz="1800" kern="100" dirty="0">
                <a:effectLst/>
                <a:latin typeface="Times New Roman" panose="02020603050405020304" pitchFamily="18" charset="0"/>
                <a:ea typeface="Aptos" panose="020B0004020202020204" pitchFamily="34" charset="0"/>
                <a:cs typeface="Times New Roman" panose="02020603050405020304" pitchFamily="18" charset="0"/>
              </a:rPr>
              <a:t> meggyilkolása nem csupán egy tragikus esemény volt, hanem egy vallási és politikai hatalmi harc része, amelyet az utókor különböző módon értelmezett és használt fel saját nézőpontjai igazolására.</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640151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6A5DA0B7-15B4-CA1F-D0A6-8BCA2F16F897}"/>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61F5ABBD-AA1D-7F8C-17DD-662A986D15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DE5D9B59-423A-5870-5169-A60AFBFDA5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3313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F74FA995-CDB1-BF60-F24C-9DE6BFA5174B}"/>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0A0D6C2C-3008-8112-56AC-60713840A1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78B8FC1E-894E-3EC7-1EEF-21BAE51046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8328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0">
          <a:extLst>
            <a:ext uri="{FF2B5EF4-FFF2-40B4-BE49-F238E27FC236}">
              <a16:creationId xmlns:a16="http://schemas.microsoft.com/office/drawing/2014/main" id="{D61A33EB-7C2D-4AF8-1D45-0E1644478B98}"/>
            </a:ext>
          </a:extLst>
        </p:cNvPr>
        <p:cNvGrpSpPr/>
        <p:nvPr/>
      </p:nvGrpSpPr>
      <p:grpSpPr>
        <a:xfrm>
          <a:off x="0" y="0"/>
          <a:ext cx="0" cy="0"/>
          <a:chOff x="0" y="0"/>
          <a:chExt cx="0" cy="0"/>
        </a:xfrm>
      </p:grpSpPr>
      <p:sp>
        <p:nvSpPr>
          <p:cNvPr id="35331" name="Google Shape;35331;g237422a4960_0_7677:notes">
            <a:extLst>
              <a:ext uri="{FF2B5EF4-FFF2-40B4-BE49-F238E27FC236}">
                <a16:creationId xmlns:a16="http://schemas.microsoft.com/office/drawing/2014/main" id="{AEB5EF17-9ABA-312E-CCEA-DA6347AAD4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32" name="Google Shape;35332;g237422a4960_0_7677:notes">
            <a:extLst>
              <a:ext uri="{FF2B5EF4-FFF2-40B4-BE49-F238E27FC236}">
                <a16:creationId xmlns:a16="http://schemas.microsoft.com/office/drawing/2014/main" id="{61C9AB4B-0E3B-0EE4-2A33-D3F6C9D341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7022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185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3">
  <p:cSld name="CUSTOM_1_1_1">
    <p:spTree>
      <p:nvGrpSpPr>
        <p:cNvPr id="1" name="Shape 17860"/>
        <p:cNvGrpSpPr/>
        <p:nvPr/>
      </p:nvGrpSpPr>
      <p:grpSpPr>
        <a:xfrm>
          <a:off x="0" y="0"/>
          <a:ext cx="0" cy="0"/>
          <a:chOff x="0" y="0"/>
          <a:chExt cx="0" cy="0"/>
        </a:xfrm>
      </p:grpSpPr>
      <p:pic>
        <p:nvPicPr>
          <p:cNvPr id="17861" name="Google Shape;17861;p19"/>
          <p:cNvPicPr preferRelativeResize="0"/>
          <p:nvPr/>
        </p:nvPicPr>
        <p:blipFill rotWithShape="1">
          <a:blip r:embed="rId2">
            <a:alphaModFix/>
          </a:blip>
          <a:srcRect b="14653"/>
          <a:stretch/>
        </p:blipFill>
        <p:spPr>
          <a:xfrm flipH="1">
            <a:off x="3628" y="-36338"/>
            <a:ext cx="9143997" cy="5201500"/>
          </a:xfrm>
          <a:prstGeom prst="rect">
            <a:avLst/>
          </a:prstGeom>
          <a:noFill/>
          <a:ln>
            <a:noFill/>
          </a:ln>
        </p:spPr>
      </p:pic>
      <p:sp>
        <p:nvSpPr>
          <p:cNvPr id="17862" name="Google Shape;17862;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863" name="Google Shape;17863;p19"/>
          <p:cNvSpPr txBox="1">
            <a:spLocks noGrp="1"/>
          </p:cNvSpPr>
          <p:nvPr>
            <p:ph type="subTitle" idx="1"/>
          </p:nvPr>
        </p:nvSpPr>
        <p:spPr>
          <a:xfrm>
            <a:off x="4572275" y="2337563"/>
            <a:ext cx="2871900" cy="1047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7864" name="Google Shape;17864;p19"/>
          <p:cNvGrpSpPr/>
          <p:nvPr/>
        </p:nvGrpSpPr>
        <p:grpSpPr>
          <a:xfrm>
            <a:off x="114350" y="182350"/>
            <a:ext cx="341750" cy="4764125"/>
            <a:chOff x="151925" y="182350"/>
            <a:chExt cx="341750" cy="4764125"/>
          </a:xfrm>
        </p:grpSpPr>
        <p:sp>
          <p:nvSpPr>
            <p:cNvPr id="17865" name="Google Shape;17865;p19"/>
            <p:cNvSpPr/>
            <p:nvPr/>
          </p:nvSpPr>
          <p:spPr>
            <a:xfrm rot="-5400000">
              <a:off x="-632987" y="3819813"/>
              <a:ext cx="2226124"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6" name="Google Shape;17866;p19"/>
            <p:cNvSpPr/>
            <p:nvPr/>
          </p:nvSpPr>
          <p:spPr>
            <a:xfrm rot="-5400000">
              <a:off x="-714749" y="3826076"/>
              <a:ext cx="2226124"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7" name="Google Shape;17867;p19"/>
            <p:cNvSpPr/>
            <p:nvPr/>
          </p:nvSpPr>
          <p:spPr>
            <a:xfrm rot="-5400000">
              <a:off x="151913" y="3317588"/>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8" name="Google Shape;17868;p19"/>
            <p:cNvSpPr/>
            <p:nvPr/>
          </p:nvSpPr>
          <p:spPr>
            <a:xfrm rot="-5400000">
              <a:off x="188038" y="3425788"/>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9" name="Google Shape;17869;p19"/>
            <p:cNvSpPr/>
            <p:nvPr/>
          </p:nvSpPr>
          <p:spPr>
            <a:xfrm rot="-5400000">
              <a:off x="280063" y="3403438"/>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0" name="Google Shape;17870;p19"/>
            <p:cNvSpPr/>
            <p:nvPr/>
          </p:nvSpPr>
          <p:spPr>
            <a:xfrm rot="-5400000">
              <a:off x="190750" y="3403450"/>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1" name="Google Shape;17871;p19"/>
            <p:cNvSpPr/>
            <p:nvPr/>
          </p:nvSpPr>
          <p:spPr>
            <a:xfrm rot="-5400000">
              <a:off x="280288" y="3363963"/>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2" name="Google Shape;17872;p19"/>
            <p:cNvSpPr/>
            <p:nvPr/>
          </p:nvSpPr>
          <p:spPr>
            <a:xfrm rot="-5400000">
              <a:off x="233338" y="3356138"/>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3" name="Google Shape;17873;p19"/>
            <p:cNvSpPr/>
            <p:nvPr/>
          </p:nvSpPr>
          <p:spPr>
            <a:xfrm rot="-5400000">
              <a:off x="259850" y="3353775"/>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4" name="Google Shape;17874;p19"/>
            <p:cNvSpPr/>
            <p:nvPr/>
          </p:nvSpPr>
          <p:spPr>
            <a:xfrm rot="-5400000">
              <a:off x="233225" y="3450300"/>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5" name="Google Shape;17875;p19"/>
            <p:cNvSpPr/>
            <p:nvPr/>
          </p:nvSpPr>
          <p:spPr>
            <a:xfrm rot="-5400000">
              <a:off x="259463" y="3425788"/>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6" name="Google Shape;17876;p19"/>
            <p:cNvSpPr/>
            <p:nvPr/>
          </p:nvSpPr>
          <p:spPr>
            <a:xfrm rot="-5400000">
              <a:off x="190975" y="336440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7" name="Google Shape;17877;p19"/>
            <p:cNvSpPr/>
            <p:nvPr/>
          </p:nvSpPr>
          <p:spPr>
            <a:xfrm rot="-5400000">
              <a:off x="197913" y="3356263"/>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8" name="Google Shape;17878;p19"/>
            <p:cNvSpPr/>
            <p:nvPr/>
          </p:nvSpPr>
          <p:spPr>
            <a:xfrm rot="-5400000">
              <a:off x="188313" y="3353988"/>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9" name="Google Shape;17879;p19"/>
            <p:cNvSpPr/>
            <p:nvPr/>
          </p:nvSpPr>
          <p:spPr>
            <a:xfrm rot="-5400000">
              <a:off x="197900" y="3450300"/>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0" name="Google Shape;17880;p19"/>
            <p:cNvSpPr/>
            <p:nvPr/>
          </p:nvSpPr>
          <p:spPr>
            <a:xfrm rot="-5400000">
              <a:off x="222250" y="3387925"/>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1" name="Google Shape;17881;p19"/>
            <p:cNvSpPr/>
            <p:nvPr/>
          </p:nvSpPr>
          <p:spPr>
            <a:xfrm rot="-5400000">
              <a:off x="152125" y="3889100"/>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2" name="Google Shape;17882;p19"/>
            <p:cNvSpPr/>
            <p:nvPr/>
          </p:nvSpPr>
          <p:spPr>
            <a:xfrm rot="-5400000">
              <a:off x="188050" y="3997075"/>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3" name="Google Shape;17883;p19"/>
            <p:cNvSpPr/>
            <p:nvPr/>
          </p:nvSpPr>
          <p:spPr>
            <a:xfrm rot="-5400000">
              <a:off x="280063" y="3974738"/>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4" name="Google Shape;17884;p19"/>
            <p:cNvSpPr/>
            <p:nvPr/>
          </p:nvSpPr>
          <p:spPr>
            <a:xfrm rot="-5400000">
              <a:off x="190750" y="3974750"/>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5" name="Google Shape;17885;p19"/>
            <p:cNvSpPr/>
            <p:nvPr/>
          </p:nvSpPr>
          <p:spPr>
            <a:xfrm rot="-5400000">
              <a:off x="280075" y="3935475"/>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6" name="Google Shape;17886;p19"/>
            <p:cNvSpPr/>
            <p:nvPr/>
          </p:nvSpPr>
          <p:spPr>
            <a:xfrm rot="-5400000">
              <a:off x="233338" y="3927413"/>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7" name="Google Shape;17887;p19"/>
            <p:cNvSpPr/>
            <p:nvPr/>
          </p:nvSpPr>
          <p:spPr>
            <a:xfrm rot="-5400000">
              <a:off x="259850" y="3925075"/>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8" name="Google Shape;17888;p19"/>
            <p:cNvSpPr/>
            <p:nvPr/>
          </p:nvSpPr>
          <p:spPr>
            <a:xfrm rot="-5400000">
              <a:off x="233225" y="4021600"/>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9" name="Google Shape;17889;p19"/>
            <p:cNvSpPr/>
            <p:nvPr/>
          </p:nvSpPr>
          <p:spPr>
            <a:xfrm rot="-5400000">
              <a:off x="259475" y="3997075"/>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0" name="Google Shape;17890;p19"/>
            <p:cNvSpPr/>
            <p:nvPr/>
          </p:nvSpPr>
          <p:spPr>
            <a:xfrm rot="-5400000">
              <a:off x="190763" y="3935488"/>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1" name="Google Shape;17891;p19"/>
            <p:cNvSpPr/>
            <p:nvPr/>
          </p:nvSpPr>
          <p:spPr>
            <a:xfrm rot="-5400000">
              <a:off x="197913" y="3927538"/>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2" name="Google Shape;17892;p19"/>
            <p:cNvSpPr/>
            <p:nvPr/>
          </p:nvSpPr>
          <p:spPr>
            <a:xfrm rot="-5400000">
              <a:off x="188313" y="39252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3" name="Google Shape;17893;p19"/>
            <p:cNvSpPr/>
            <p:nvPr/>
          </p:nvSpPr>
          <p:spPr>
            <a:xfrm rot="-5400000">
              <a:off x="197900" y="4021600"/>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4" name="Google Shape;17894;p19"/>
            <p:cNvSpPr/>
            <p:nvPr/>
          </p:nvSpPr>
          <p:spPr>
            <a:xfrm rot="-5400000">
              <a:off x="217200" y="3964250"/>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5" name="Google Shape;17895;p19"/>
            <p:cNvSpPr/>
            <p:nvPr/>
          </p:nvSpPr>
          <p:spPr>
            <a:xfrm rot="-5400000">
              <a:off x="152138" y="4460388"/>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6" name="Google Shape;17896;p19"/>
            <p:cNvSpPr/>
            <p:nvPr/>
          </p:nvSpPr>
          <p:spPr>
            <a:xfrm rot="-5400000">
              <a:off x="188263" y="4568588"/>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7" name="Google Shape;17897;p19"/>
            <p:cNvSpPr/>
            <p:nvPr/>
          </p:nvSpPr>
          <p:spPr>
            <a:xfrm rot="-5400000">
              <a:off x="280075" y="4546025"/>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8" name="Google Shape;17898;p19"/>
            <p:cNvSpPr/>
            <p:nvPr/>
          </p:nvSpPr>
          <p:spPr>
            <a:xfrm rot="-5400000">
              <a:off x="190975" y="4546250"/>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9" name="Google Shape;17899;p19"/>
            <p:cNvSpPr/>
            <p:nvPr/>
          </p:nvSpPr>
          <p:spPr>
            <a:xfrm rot="-5400000">
              <a:off x="280063" y="4506763"/>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0" name="Google Shape;17900;p19"/>
            <p:cNvSpPr/>
            <p:nvPr/>
          </p:nvSpPr>
          <p:spPr>
            <a:xfrm rot="-5400000">
              <a:off x="233388" y="4498763"/>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1" name="Google Shape;17901;p19"/>
            <p:cNvSpPr/>
            <p:nvPr/>
          </p:nvSpPr>
          <p:spPr>
            <a:xfrm rot="-5400000">
              <a:off x="259638" y="4496588"/>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2" name="Google Shape;17902;p19"/>
            <p:cNvSpPr/>
            <p:nvPr/>
          </p:nvSpPr>
          <p:spPr>
            <a:xfrm rot="-5400000">
              <a:off x="233213" y="4592888"/>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3" name="Google Shape;17903;p19"/>
            <p:cNvSpPr/>
            <p:nvPr/>
          </p:nvSpPr>
          <p:spPr>
            <a:xfrm rot="-5400000">
              <a:off x="259688" y="4568588"/>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4" name="Google Shape;17904;p19"/>
            <p:cNvSpPr/>
            <p:nvPr/>
          </p:nvSpPr>
          <p:spPr>
            <a:xfrm rot="-5400000">
              <a:off x="190788" y="4506813"/>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5" name="Google Shape;17905;p19"/>
            <p:cNvSpPr/>
            <p:nvPr/>
          </p:nvSpPr>
          <p:spPr>
            <a:xfrm rot="-5400000">
              <a:off x="197750" y="4498650"/>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6" name="Google Shape;17906;p19"/>
            <p:cNvSpPr/>
            <p:nvPr/>
          </p:nvSpPr>
          <p:spPr>
            <a:xfrm rot="-5400000">
              <a:off x="188100" y="4496800"/>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7" name="Google Shape;17907;p19"/>
            <p:cNvSpPr/>
            <p:nvPr/>
          </p:nvSpPr>
          <p:spPr>
            <a:xfrm rot="-5400000">
              <a:off x="197888" y="4592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8" name="Google Shape;17908;p19"/>
            <p:cNvSpPr/>
            <p:nvPr/>
          </p:nvSpPr>
          <p:spPr>
            <a:xfrm rot="-5400000">
              <a:off x="222250" y="4530925"/>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9" name="Google Shape;17909;p19"/>
            <p:cNvSpPr/>
            <p:nvPr/>
          </p:nvSpPr>
          <p:spPr>
            <a:xfrm rot="-5400000">
              <a:off x="151925" y="2746300"/>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0" name="Google Shape;17910;p19"/>
            <p:cNvSpPr/>
            <p:nvPr/>
          </p:nvSpPr>
          <p:spPr>
            <a:xfrm rot="-5400000">
              <a:off x="188050" y="2854500"/>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1" name="Google Shape;17911;p19"/>
            <p:cNvSpPr/>
            <p:nvPr/>
          </p:nvSpPr>
          <p:spPr>
            <a:xfrm rot="-5400000">
              <a:off x="280075" y="2831725"/>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2" name="Google Shape;17912;p19"/>
            <p:cNvSpPr/>
            <p:nvPr/>
          </p:nvSpPr>
          <p:spPr>
            <a:xfrm rot="-5400000">
              <a:off x="190975" y="2831950"/>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3" name="Google Shape;17913;p19"/>
            <p:cNvSpPr/>
            <p:nvPr/>
          </p:nvSpPr>
          <p:spPr>
            <a:xfrm rot="-5400000">
              <a:off x="280288" y="2792663"/>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4" name="Google Shape;17914;p19"/>
            <p:cNvSpPr/>
            <p:nvPr/>
          </p:nvSpPr>
          <p:spPr>
            <a:xfrm rot="-5400000">
              <a:off x="233338" y="2784838"/>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5" name="Google Shape;17915;p19"/>
            <p:cNvSpPr/>
            <p:nvPr/>
          </p:nvSpPr>
          <p:spPr>
            <a:xfrm rot="-5400000">
              <a:off x="259625" y="2782275"/>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6" name="Google Shape;17916;p19"/>
            <p:cNvSpPr/>
            <p:nvPr/>
          </p:nvSpPr>
          <p:spPr>
            <a:xfrm rot="-5400000">
              <a:off x="233213" y="2879013"/>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7" name="Google Shape;17917;p19"/>
            <p:cNvSpPr/>
            <p:nvPr/>
          </p:nvSpPr>
          <p:spPr>
            <a:xfrm rot="-5400000">
              <a:off x="259475" y="2854500"/>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8" name="Google Shape;17918;p19"/>
            <p:cNvSpPr/>
            <p:nvPr/>
          </p:nvSpPr>
          <p:spPr>
            <a:xfrm rot="-5400000">
              <a:off x="190975" y="27926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9" name="Google Shape;17919;p19"/>
            <p:cNvSpPr/>
            <p:nvPr/>
          </p:nvSpPr>
          <p:spPr>
            <a:xfrm rot="-5400000">
              <a:off x="197913" y="2784963"/>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0" name="Google Shape;17920;p19"/>
            <p:cNvSpPr/>
            <p:nvPr/>
          </p:nvSpPr>
          <p:spPr>
            <a:xfrm rot="-5400000">
              <a:off x="188313" y="278271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1" name="Google Shape;17921;p19"/>
            <p:cNvSpPr/>
            <p:nvPr/>
          </p:nvSpPr>
          <p:spPr>
            <a:xfrm rot="-5400000">
              <a:off x="197888" y="287901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2" name="Google Shape;17922;p19"/>
            <p:cNvSpPr/>
            <p:nvPr/>
          </p:nvSpPr>
          <p:spPr>
            <a:xfrm rot="-5400000">
              <a:off x="217213" y="2821663"/>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3" name="Google Shape;17923;p19"/>
            <p:cNvSpPr/>
            <p:nvPr/>
          </p:nvSpPr>
          <p:spPr>
            <a:xfrm rot="-5400000">
              <a:off x="175763" y="3712938"/>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4" name="Google Shape;17924;p19"/>
            <p:cNvSpPr/>
            <p:nvPr/>
          </p:nvSpPr>
          <p:spPr>
            <a:xfrm rot="-5400000">
              <a:off x="285463" y="3685863"/>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5" name="Google Shape;17925;p19"/>
            <p:cNvSpPr/>
            <p:nvPr/>
          </p:nvSpPr>
          <p:spPr>
            <a:xfrm rot="-5400000">
              <a:off x="178888" y="3686288"/>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6" name="Google Shape;17926;p19"/>
            <p:cNvSpPr/>
            <p:nvPr/>
          </p:nvSpPr>
          <p:spPr>
            <a:xfrm rot="-5400000">
              <a:off x="285450" y="3638825"/>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7" name="Google Shape;17927;p19"/>
            <p:cNvSpPr/>
            <p:nvPr/>
          </p:nvSpPr>
          <p:spPr>
            <a:xfrm rot="-5400000">
              <a:off x="229638" y="3629513"/>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8" name="Google Shape;17928;p19"/>
            <p:cNvSpPr/>
            <p:nvPr/>
          </p:nvSpPr>
          <p:spPr>
            <a:xfrm rot="-5400000">
              <a:off x="261200" y="3627300"/>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9" name="Google Shape;17929;p19"/>
            <p:cNvSpPr/>
            <p:nvPr/>
          </p:nvSpPr>
          <p:spPr>
            <a:xfrm rot="-5400000">
              <a:off x="229625" y="3742125"/>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0" name="Google Shape;17930;p19"/>
            <p:cNvSpPr/>
            <p:nvPr/>
          </p:nvSpPr>
          <p:spPr>
            <a:xfrm rot="-5400000">
              <a:off x="261138" y="3713213"/>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1" name="Google Shape;17931;p19"/>
            <p:cNvSpPr/>
            <p:nvPr/>
          </p:nvSpPr>
          <p:spPr>
            <a:xfrm rot="-5400000">
              <a:off x="178888" y="3639263"/>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2" name="Google Shape;17932;p19"/>
            <p:cNvSpPr/>
            <p:nvPr/>
          </p:nvSpPr>
          <p:spPr>
            <a:xfrm rot="-5400000">
              <a:off x="187425" y="3629675"/>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3" name="Google Shape;17933;p19"/>
            <p:cNvSpPr/>
            <p:nvPr/>
          </p:nvSpPr>
          <p:spPr>
            <a:xfrm rot="-5400000">
              <a:off x="175825" y="3627125"/>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4" name="Google Shape;17934;p19"/>
            <p:cNvSpPr/>
            <p:nvPr/>
          </p:nvSpPr>
          <p:spPr>
            <a:xfrm rot="-5400000">
              <a:off x="187313" y="3742188"/>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5" name="Google Shape;17935;p19"/>
            <p:cNvSpPr/>
            <p:nvPr/>
          </p:nvSpPr>
          <p:spPr>
            <a:xfrm rot="-5400000">
              <a:off x="210588" y="3674013"/>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6" name="Google Shape;17936;p19"/>
            <p:cNvSpPr/>
            <p:nvPr/>
          </p:nvSpPr>
          <p:spPr>
            <a:xfrm rot="-5400000">
              <a:off x="175763" y="4284238"/>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7" name="Google Shape;17937;p19"/>
            <p:cNvSpPr/>
            <p:nvPr/>
          </p:nvSpPr>
          <p:spPr>
            <a:xfrm rot="-5400000">
              <a:off x="285450" y="4257575"/>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8" name="Google Shape;17938;p19"/>
            <p:cNvSpPr/>
            <p:nvPr/>
          </p:nvSpPr>
          <p:spPr>
            <a:xfrm rot="-5400000">
              <a:off x="178875" y="4257575"/>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9" name="Google Shape;17939;p19"/>
            <p:cNvSpPr/>
            <p:nvPr/>
          </p:nvSpPr>
          <p:spPr>
            <a:xfrm rot="-5400000">
              <a:off x="285675" y="4210325"/>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0" name="Google Shape;17940;p19"/>
            <p:cNvSpPr/>
            <p:nvPr/>
          </p:nvSpPr>
          <p:spPr>
            <a:xfrm rot="-5400000">
              <a:off x="229625" y="4200800"/>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1" name="Google Shape;17941;p19"/>
            <p:cNvSpPr/>
            <p:nvPr/>
          </p:nvSpPr>
          <p:spPr>
            <a:xfrm rot="-5400000">
              <a:off x="261188" y="4198588"/>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2" name="Google Shape;17942;p19"/>
            <p:cNvSpPr/>
            <p:nvPr/>
          </p:nvSpPr>
          <p:spPr>
            <a:xfrm rot="-5400000">
              <a:off x="229625" y="4313425"/>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3" name="Google Shape;17943;p19"/>
            <p:cNvSpPr/>
            <p:nvPr/>
          </p:nvSpPr>
          <p:spPr>
            <a:xfrm rot="-5400000">
              <a:off x="261138" y="4284088"/>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4" name="Google Shape;17944;p19"/>
            <p:cNvSpPr/>
            <p:nvPr/>
          </p:nvSpPr>
          <p:spPr>
            <a:xfrm rot="-5400000">
              <a:off x="178888" y="4210538"/>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5" name="Google Shape;17945;p19"/>
            <p:cNvSpPr/>
            <p:nvPr/>
          </p:nvSpPr>
          <p:spPr>
            <a:xfrm rot="-5400000">
              <a:off x="187413" y="4201388"/>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6" name="Google Shape;17946;p19"/>
            <p:cNvSpPr/>
            <p:nvPr/>
          </p:nvSpPr>
          <p:spPr>
            <a:xfrm rot="-5400000">
              <a:off x="175813" y="4198413"/>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7" name="Google Shape;17947;p19"/>
            <p:cNvSpPr/>
            <p:nvPr/>
          </p:nvSpPr>
          <p:spPr>
            <a:xfrm rot="-5400000">
              <a:off x="187313" y="4313488"/>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8" name="Google Shape;17948;p19"/>
            <p:cNvSpPr/>
            <p:nvPr/>
          </p:nvSpPr>
          <p:spPr>
            <a:xfrm rot="-5400000">
              <a:off x="210600" y="4245300"/>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9" name="Google Shape;17949;p19"/>
            <p:cNvSpPr/>
            <p:nvPr/>
          </p:nvSpPr>
          <p:spPr>
            <a:xfrm rot="-5400000">
              <a:off x="175550" y="4855750"/>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0" name="Google Shape;17950;p19"/>
            <p:cNvSpPr/>
            <p:nvPr/>
          </p:nvSpPr>
          <p:spPr>
            <a:xfrm rot="-5400000">
              <a:off x="285463" y="4828863"/>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1" name="Google Shape;17951;p19"/>
            <p:cNvSpPr/>
            <p:nvPr/>
          </p:nvSpPr>
          <p:spPr>
            <a:xfrm rot="-5400000">
              <a:off x="178675" y="4828650"/>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2" name="Google Shape;17952;p19"/>
            <p:cNvSpPr/>
            <p:nvPr/>
          </p:nvSpPr>
          <p:spPr>
            <a:xfrm rot="-5400000">
              <a:off x="285513" y="4781888"/>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3" name="Google Shape;17953;p19"/>
            <p:cNvSpPr/>
            <p:nvPr/>
          </p:nvSpPr>
          <p:spPr>
            <a:xfrm rot="-5400000">
              <a:off x="229838" y="4772313"/>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4" name="Google Shape;17954;p19"/>
            <p:cNvSpPr/>
            <p:nvPr/>
          </p:nvSpPr>
          <p:spPr>
            <a:xfrm rot="-5400000">
              <a:off x="261188" y="4769888"/>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5" name="Google Shape;17955;p19"/>
            <p:cNvSpPr/>
            <p:nvPr/>
          </p:nvSpPr>
          <p:spPr>
            <a:xfrm rot="-5400000">
              <a:off x="229638" y="4884713"/>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6" name="Google Shape;17956;p19"/>
            <p:cNvSpPr/>
            <p:nvPr/>
          </p:nvSpPr>
          <p:spPr>
            <a:xfrm rot="-5400000">
              <a:off x="261138" y="4855813"/>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7" name="Google Shape;17957;p19"/>
            <p:cNvSpPr/>
            <p:nvPr/>
          </p:nvSpPr>
          <p:spPr>
            <a:xfrm rot="-5400000">
              <a:off x="178675" y="4782050"/>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8" name="Google Shape;17958;p19"/>
            <p:cNvSpPr/>
            <p:nvPr/>
          </p:nvSpPr>
          <p:spPr>
            <a:xfrm rot="-5400000">
              <a:off x="187625" y="4772475"/>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9" name="Google Shape;17959;p19"/>
            <p:cNvSpPr/>
            <p:nvPr/>
          </p:nvSpPr>
          <p:spPr>
            <a:xfrm rot="-5400000">
              <a:off x="175813" y="4769713"/>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0" name="Google Shape;17960;p19"/>
            <p:cNvSpPr/>
            <p:nvPr/>
          </p:nvSpPr>
          <p:spPr>
            <a:xfrm rot="-5400000">
              <a:off x="187325" y="4884775"/>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1" name="Google Shape;17961;p19"/>
            <p:cNvSpPr/>
            <p:nvPr/>
          </p:nvSpPr>
          <p:spPr>
            <a:xfrm rot="-5400000">
              <a:off x="210600" y="4816600"/>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62" name="Google Shape;17962;p19"/>
            <p:cNvGrpSpPr/>
            <p:nvPr/>
          </p:nvGrpSpPr>
          <p:grpSpPr>
            <a:xfrm>
              <a:off x="157950" y="3032375"/>
              <a:ext cx="189025" cy="199800"/>
              <a:chOff x="4401800" y="1244325"/>
              <a:chExt cx="189025" cy="199800"/>
            </a:xfrm>
          </p:grpSpPr>
          <p:sp>
            <p:nvSpPr>
              <p:cNvPr id="17963" name="Google Shape;17963;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4" name="Google Shape;17964;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5" name="Google Shape;17965;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6" name="Google Shape;17966;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7" name="Google Shape;17967;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8" name="Google Shape;17968;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9" name="Google Shape;17969;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0" name="Google Shape;17970;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1" name="Google Shape;17971;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2" name="Google Shape;17972;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3" name="Google Shape;17973;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4" name="Google Shape;17974;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5" name="Google Shape;17975;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76" name="Google Shape;17976;p19"/>
            <p:cNvSpPr/>
            <p:nvPr/>
          </p:nvSpPr>
          <p:spPr>
            <a:xfrm rot="-5400000">
              <a:off x="296238" y="3549513"/>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7" name="Google Shape;17977;p19"/>
            <p:cNvSpPr/>
            <p:nvPr/>
          </p:nvSpPr>
          <p:spPr>
            <a:xfrm rot="-5400000">
              <a:off x="296250" y="4120800"/>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8" name="Google Shape;17978;p19"/>
            <p:cNvSpPr/>
            <p:nvPr/>
          </p:nvSpPr>
          <p:spPr>
            <a:xfrm rot="-5400000">
              <a:off x="296238" y="4692088"/>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9" name="Google Shape;17979;p19"/>
            <p:cNvSpPr/>
            <p:nvPr/>
          </p:nvSpPr>
          <p:spPr>
            <a:xfrm rot="-5400000">
              <a:off x="296450" y="2978000"/>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0" name="Google Shape;17980;p19"/>
            <p:cNvSpPr/>
            <p:nvPr/>
          </p:nvSpPr>
          <p:spPr>
            <a:xfrm rot="-5400000">
              <a:off x="296238" y="3255663"/>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1" name="Google Shape;17981;p19"/>
            <p:cNvSpPr/>
            <p:nvPr/>
          </p:nvSpPr>
          <p:spPr>
            <a:xfrm rot="-5400000">
              <a:off x="296250" y="3826950"/>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2" name="Google Shape;17982;p19"/>
            <p:cNvSpPr/>
            <p:nvPr/>
          </p:nvSpPr>
          <p:spPr>
            <a:xfrm rot="-5400000">
              <a:off x="296250" y="435177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83" name="Google Shape;17983;p19"/>
            <p:cNvGrpSpPr/>
            <p:nvPr/>
          </p:nvGrpSpPr>
          <p:grpSpPr>
            <a:xfrm>
              <a:off x="151925" y="182350"/>
              <a:ext cx="341750" cy="2538050"/>
              <a:chOff x="487050" y="1971275"/>
              <a:chExt cx="341750" cy="2538050"/>
            </a:xfrm>
          </p:grpSpPr>
          <p:sp>
            <p:nvSpPr>
              <p:cNvPr id="17984" name="Google Shape;17984;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5" name="Google Shape;17985;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6" name="Google Shape;17986;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7" name="Google Shape;17987;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8" name="Google Shape;17988;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9" name="Google Shape;17989;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0" name="Google Shape;17990;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1" name="Google Shape;17991;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2" name="Google Shape;17992;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3" name="Google Shape;17993;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4" name="Google Shape;17994;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5" name="Google Shape;17995;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6" name="Google Shape;17996;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7" name="Google Shape;17997;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8" name="Google Shape;17998;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9" name="Google Shape;17999;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0" name="Google Shape;18000;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1" name="Google Shape;18001;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2" name="Google Shape;18002;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3" name="Google Shape;18003;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4" name="Google Shape;18004;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5" name="Google Shape;18005;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6" name="Google Shape;18006;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7" name="Google Shape;18007;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8" name="Google Shape;18008;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9" name="Google Shape;18009;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0" name="Google Shape;18010;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1" name="Google Shape;18011;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2" name="Google Shape;18012;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3" name="Google Shape;18013;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4" name="Google Shape;18014;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5" name="Google Shape;18015;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6" name="Google Shape;18016;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7" name="Google Shape;18017;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8" name="Google Shape;18018;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9" name="Google Shape;18019;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0" name="Google Shape;18020;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1" name="Google Shape;18021;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2" name="Google Shape;18022;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3" name="Google Shape;18023;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4" name="Google Shape;18024;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5" name="Google Shape;18025;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6" name="Google Shape;18026;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7" name="Google Shape;18027;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8" name="Google Shape;18028;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9" name="Google Shape;18029;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0" name="Google Shape;18030;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1" name="Google Shape;18031;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2" name="Google Shape;18032;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3" name="Google Shape;18033;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4" name="Google Shape;18034;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5" name="Google Shape;18035;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6" name="Google Shape;18036;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7" name="Google Shape;18037;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8" name="Google Shape;18038;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9" name="Google Shape;18039;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0" name="Google Shape;18040;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1" name="Google Shape;18041;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2" name="Google Shape;18042;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3" name="Google Shape;18043;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4" name="Google Shape;18044;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5" name="Google Shape;18045;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6" name="Google Shape;18046;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7" name="Google Shape;18047;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8" name="Google Shape;18048;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9" name="Google Shape;18049;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0" name="Google Shape;18050;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1" name="Google Shape;18051;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2" name="Google Shape;18052;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3" name="Google Shape;18053;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4" name="Google Shape;18054;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5" name="Google Shape;18055;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6" name="Google Shape;18056;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7" name="Google Shape;18057;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8" name="Google Shape;18058;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9" name="Google Shape;18059;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0" name="Google Shape;18060;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1" name="Google Shape;18061;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2" name="Google Shape;18062;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3" name="Google Shape;18063;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4" name="Google Shape;18064;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5" name="Google Shape;18065;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6" name="Google Shape;18066;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7" name="Google Shape;18067;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8" name="Google Shape;18068;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9" name="Google Shape;18069;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0" name="Google Shape;18070;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1" name="Google Shape;18071;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2" name="Google Shape;18072;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3" name="Google Shape;18073;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4" name="Google Shape;18074;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5" name="Google Shape;18075;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6" name="Google Shape;18076;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7" name="Google Shape;18077;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8" name="Google Shape;18078;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9" name="Google Shape;18079;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0" name="Google Shape;18080;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1" name="Google Shape;18081;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2" name="Google Shape;18082;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3" name="Google Shape;18083;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4" name="Google Shape;18084;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5" name="Google Shape;18085;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6" name="Google Shape;18086;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7" name="Google Shape;18087;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8" name="Google Shape;18088;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9" name="Google Shape;18089;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0" name="Google Shape;18090;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1" name="Google Shape;18091;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2" name="Google Shape;18092;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3" name="Google Shape;18093;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4" name="Google Shape;18094;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95" name="Google Shape;18095;p19"/>
              <p:cNvGrpSpPr/>
              <p:nvPr/>
            </p:nvGrpSpPr>
            <p:grpSpPr>
              <a:xfrm>
                <a:off x="493075" y="2283250"/>
                <a:ext cx="189025" cy="199800"/>
                <a:chOff x="4401800" y="1244325"/>
                <a:chExt cx="189025" cy="199800"/>
              </a:xfrm>
            </p:grpSpPr>
            <p:sp>
              <p:nvSpPr>
                <p:cNvPr id="18096" name="Google Shape;18096;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7" name="Google Shape;18097;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8" name="Google Shape;18098;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9" name="Google Shape;18099;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0" name="Google Shape;18100;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1" name="Google Shape;18101;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2" name="Google Shape;18102;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3" name="Google Shape;18103;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4" name="Google Shape;18104;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5" name="Google Shape;18105;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6" name="Google Shape;18106;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7" name="Google Shape;18107;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8" name="Google Shape;18108;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09" name="Google Shape;18109;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0" name="Google Shape;18110;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1" name="Google Shape;18111;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2" name="Google Shape;18112;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3" name="Google Shape;18113;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4" name="Google Shape;18114;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5" name="Google Shape;18115;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6" name="Google Shape;18116;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117" name="Google Shape;18117;p19"/>
          <p:cNvGrpSpPr/>
          <p:nvPr/>
        </p:nvGrpSpPr>
        <p:grpSpPr>
          <a:xfrm>
            <a:off x="509025" y="106150"/>
            <a:ext cx="8125925" cy="341750"/>
            <a:chOff x="546600" y="135875"/>
            <a:chExt cx="8125925" cy="341750"/>
          </a:xfrm>
        </p:grpSpPr>
        <p:grpSp>
          <p:nvGrpSpPr>
            <p:cNvPr id="18118" name="Google Shape;18118;p19"/>
            <p:cNvGrpSpPr/>
            <p:nvPr/>
          </p:nvGrpSpPr>
          <p:grpSpPr>
            <a:xfrm rot="5400000">
              <a:off x="2913775" y="-2231300"/>
              <a:ext cx="341750" cy="5076100"/>
              <a:chOff x="151925" y="33700"/>
              <a:chExt cx="341750" cy="5076100"/>
            </a:xfrm>
          </p:grpSpPr>
          <p:grpSp>
            <p:nvGrpSpPr>
              <p:cNvPr id="18119" name="Google Shape;18119;p19"/>
              <p:cNvGrpSpPr/>
              <p:nvPr/>
            </p:nvGrpSpPr>
            <p:grpSpPr>
              <a:xfrm>
                <a:off x="151925" y="2571750"/>
                <a:ext cx="341750" cy="2538050"/>
                <a:chOff x="487050" y="1971275"/>
                <a:chExt cx="341750" cy="2538050"/>
              </a:xfrm>
            </p:grpSpPr>
            <p:sp>
              <p:nvSpPr>
                <p:cNvPr id="18120" name="Google Shape;18120;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1" name="Google Shape;18121;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2" name="Google Shape;18122;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3" name="Google Shape;18123;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4" name="Google Shape;18124;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5" name="Google Shape;18125;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6" name="Google Shape;18126;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7" name="Google Shape;18127;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8" name="Google Shape;18128;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9" name="Google Shape;18129;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0" name="Google Shape;18130;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1" name="Google Shape;18131;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2" name="Google Shape;18132;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3" name="Google Shape;18133;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4" name="Google Shape;18134;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5" name="Google Shape;18135;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6" name="Google Shape;18136;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7" name="Google Shape;18137;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8" name="Google Shape;18138;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9" name="Google Shape;18139;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0" name="Google Shape;18140;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1" name="Google Shape;18141;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2" name="Google Shape;18142;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3" name="Google Shape;18143;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4" name="Google Shape;18144;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5" name="Google Shape;18145;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6" name="Google Shape;18146;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7" name="Google Shape;18147;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8" name="Google Shape;18148;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9" name="Google Shape;18149;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0" name="Google Shape;18150;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1" name="Google Shape;18151;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2" name="Google Shape;18152;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3" name="Google Shape;18153;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4" name="Google Shape;18154;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5" name="Google Shape;18155;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6" name="Google Shape;18156;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7" name="Google Shape;18157;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8" name="Google Shape;18158;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9" name="Google Shape;18159;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0" name="Google Shape;18160;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1" name="Google Shape;18161;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2" name="Google Shape;18162;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3" name="Google Shape;18163;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4" name="Google Shape;18164;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5" name="Google Shape;18165;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6" name="Google Shape;18166;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7" name="Google Shape;18167;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8" name="Google Shape;18168;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9" name="Google Shape;18169;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0" name="Google Shape;18170;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1" name="Google Shape;18171;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2" name="Google Shape;18172;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3" name="Google Shape;18173;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4" name="Google Shape;18174;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5" name="Google Shape;18175;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6" name="Google Shape;18176;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7" name="Google Shape;18177;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8" name="Google Shape;18178;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9" name="Google Shape;18179;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0" name="Google Shape;18180;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1" name="Google Shape;18181;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2" name="Google Shape;18182;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3" name="Google Shape;18183;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4" name="Google Shape;18184;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5" name="Google Shape;18185;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6" name="Google Shape;18186;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7" name="Google Shape;18187;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8" name="Google Shape;18188;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9" name="Google Shape;18189;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0" name="Google Shape;18190;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1" name="Google Shape;18191;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2" name="Google Shape;18192;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3" name="Google Shape;18193;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4" name="Google Shape;18194;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5" name="Google Shape;18195;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6" name="Google Shape;18196;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7" name="Google Shape;18197;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8" name="Google Shape;18198;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9" name="Google Shape;18199;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0" name="Google Shape;18200;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1" name="Google Shape;18201;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2" name="Google Shape;18202;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3" name="Google Shape;18203;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4" name="Google Shape;18204;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5" name="Google Shape;18205;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6" name="Google Shape;18206;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7" name="Google Shape;18207;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8" name="Google Shape;18208;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9" name="Google Shape;18209;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0" name="Google Shape;18210;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1" name="Google Shape;18211;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2" name="Google Shape;18212;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3" name="Google Shape;18213;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4" name="Google Shape;18214;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5" name="Google Shape;18215;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6" name="Google Shape;18216;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7" name="Google Shape;18217;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8" name="Google Shape;18218;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9" name="Google Shape;18219;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0" name="Google Shape;18220;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1" name="Google Shape;18221;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2" name="Google Shape;18222;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3" name="Google Shape;18223;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4" name="Google Shape;18224;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5" name="Google Shape;18225;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6" name="Google Shape;18226;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7" name="Google Shape;18227;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8" name="Google Shape;18228;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9" name="Google Shape;18229;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0" name="Google Shape;18230;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1" name="Google Shape;18231;p19"/>
                <p:cNvGrpSpPr/>
                <p:nvPr/>
              </p:nvGrpSpPr>
              <p:grpSpPr>
                <a:xfrm>
                  <a:off x="493075" y="2283250"/>
                  <a:ext cx="189025" cy="199800"/>
                  <a:chOff x="4401800" y="1244325"/>
                  <a:chExt cx="189025" cy="199800"/>
                </a:xfrm>
              </p:grpSpPr>
              <p:sp>
                <p:nvSpPr>
                  <p:cNvPr id="18232" name="Google Shape;18232;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3" name="Google Shape;18233;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4" name="Google Shape;18234;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5" name="Google Shape;18235;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6" name="Google Shape;18236;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7" name="Google Shape;18237;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8" name="Google Shape;18238;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9" name="Google Shape;18239;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0" name="Google Shape;18240;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1" name="Google Shape;18241;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2" name="Google Shape;18242;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3" name="Google Shape;18243;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4" name="Google Shape;18244;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245" name="Google Shape;18245;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6" name="Google Shape;18246;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7" name="Google Shape;18247;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8" name="Google Shape;18248;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9" name="Google Shape;18249;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0" name="Google Shape;18250;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1" name="Google Shape;18251;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2" name="Google Shape;18252;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53" name="Google Shape;18253;p19"/>
              <p:cNvGrpSpPr/>
              <p:nvPr/>
            </p:nvGrpSpPr>
            <p:grpSpPr>
              <a:xfrm>
                <a:off x="151925" y="33700"/>
                <a:ext cx="341750" cy="2538050"/>
                <a:chOff x="487050" y="1971275"/>
                <a:chExt cx="341750" cy="2538050"/>
              </a:xfrm>
            </p:grpSpPr>
            <p:sp>
              <p:nvSpPr>
                <p:cNvPr id="18254" name="Google Shape;18254;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5" name="Google Shape;18255;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6" name="Google Shape;18256;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7" name="Google Shape;18257;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8" name="Google Shape;18258;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9" name="Google Shape;18259;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0" name="Google Shape;18260;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1" name="Google Shape;18261;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2" name="Google Shape;18262;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3" name="Google Shape;18263;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4" name="Google Shape;18264;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5" name="Google Shape;18265;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6" name="Google Shape;18266;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7" name="Google Shape;18267;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8" name="Google Shape;18268;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9" name="Google Shape;18269;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0" name="Google Shape;18270;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1" name="Google Shape;18271;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2" name="Google Shape;18272;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3" name="Google Shape;18273;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4" name="Google Shape;18274;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5" name="Google Shape;18275;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6" name="Google Shape;18276;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7" name="Google Shape;18277;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8" name="Google Shape;18278;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9" name="Google Shape;18279;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0" name="Google Shape;18280;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1" name="Google Shape;18281;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2" name="Google Shape;18282;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3" name="Google Shape;18283;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4" name="Google Shape;18284;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5" name="Google Shape;18285;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6" name="Google Shape;18286;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7" name="Google Shape;18287;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8" name="Google Shape;18288;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9" name="Google Shape;18289;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0" name="Google Shape;18290;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1" name="Google Shape;18291;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2" name="Google Shape;18292;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3" name="Google Shape;18293;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4" name="Google Shape;18294;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5" name="Google Shape;18295;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6" name="Google Shape;18296;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7" name="Google Shape;18297;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8" name="Google Shape;18298;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9" name="Google Shape;18299;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0" name="Google Shape;18300;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1" name="Google Shape;18301;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2" name="Google Shape;18302;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3" name="Google Shape;18303;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4" name="Google Shape;18304;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5" name="Google Shape;18305;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6" name="Google Shape;18306;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7" name="Google Shape;18307;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8" name="Google Shape;18308;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9" name="Google Shape;18309;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0" name="Google Shape;18310;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1" name="Google Shape;18311;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2" name="Google Shape;18312;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3" name="Google Shape;18313;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4" name="Google Shape;18314;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5" name="Google Shape;18315;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6" name="Google Shape;18316;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7" name="Google Shape;18317;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8" name="Google Shape;18318;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9" name="Google Shape;18319;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0" name="Google Shape;18320;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1" name="Google Shape;18321;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2" name="Google Shape;18322;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3" name="Google Shape;18323;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4" name="Google Shape;18324;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5" name="Google Shape;18325;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6" name="Google Shape;18326;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7" name="Google Shape;18327;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8" name="Google Shape;18328;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9" name="Google Shape;18329;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0" name="Google Shape;18330;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1" name="Google Shape;18331;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2" name="Google Shape;18332;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3" name="Google Shape;18333;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4" name="Google Shape;18334;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5" name="Google Shape;18335;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6" name="Google Shape;18336;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7" name="Google Shape;18337;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8" name="Google Shape;18338;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9" name="Google Shape;18339;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0" name="Google Shape;18340;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1" name="Google Shape;18341;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2" name="Google Shape;18342;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3" name="Google Shape;18343;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4" name="Google Shape;18344;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5" name="Google Shape;18345;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6" name="Google Shape;18346;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7" name="Google Shape;18347;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8" name="Google Shape;18348;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9" name="Google Shape;18349;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0" name="Google Shape;18350;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1" name="Google Shape;18351;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2" name="Google Shape;18352;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3" name="Google Shape;18353;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4" name="Google Shape;18354;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5" name="Google Shape;18355;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6" name="Google Shape;18356;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7" name="Google Shape;18357;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8" name="Google Shape;18358;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9" name="Google Shape;18359;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0" name="Google Shape;18360;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1" name="Google Shape;18361;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2" name="Google Shape;18362;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3" name="Google Shape;18363;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4" name="Google Shape;18364;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65" name="Google Shape;18365;p19"/>
                <p:cNvGrpSpPr/>
                <p:nvPr/>
              </p:nvGrpSpPr>
              <p:grpSpPr>
                <a:xfrm>
                  <a:off x="493075" y="2283250"/>
                  <a:ext cx="189025" cy="199800"/>
                  <a:chOff x="4401800" y="1244325"/>
                  <a:chExt cx="189025" cy="199800"/>
                </a:xfrm>
              </p:grpSpPr>
              <p:sp>
                <p:nvSpPr>
                  <p:cNvPr id="18366" name="Google Shape;18366;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7" name="Google Shape;18367;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8" name="Google Shape;18368;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9" name="Google Shape;18369;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0" name="Google Shape;18370;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1" name="Google Shape;18371;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2" name="Google Shape;18372;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3" name="Google Shape;18373;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4" name="Google Shape;18374;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5" name="Google Shape;18375;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6" name="Google Shape;18376;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7" name="Google Shape;18377;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8" name="Google Shape;18378;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79" name="Google Shape;18379;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0" name="Google Shape;18380;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1" name="Google Shape;18381;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2" name="Google Shape;18382;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3" name="Google Shape;18383;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4" name="Google Shape;18384;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5" name="Google Shape;18385;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6" name="Google Shape;18386;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387" name="Google Shape;18387;p19"/>
            <p:cNvGrpSpPr/>
            <p:nvPr/>
          </p:nvGrpSpPr>
          <p:grpSpPr>
            <a:xfrm rot="5400000">
              <a:off x="6720850" y="-962275"/>
              <a:ext cx="341750" cy="2538050"/>
              <a:chOff x="487050" y="1971275"/>
              <a:chExt cx="341750" cy="2538050"/>
            </a:xfrm>
          </p:grpSpPr>
          <p:sp>
            <p:nvSpPr>
              <p:cNvPr id="18388" name="Google Shape;18388;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9" name="Google Shape;18389;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0" name="Google Shape;18390;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1" name="Google Shape;18391;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2" name="Google Shape;18392;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3" name="Google Shape;18393;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4" name="Google Shape;18394;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5" name="Google Shape;18395;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6" name="Google Shape;18396;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7" name="Google Shape;18397;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8" name="Google Shape;18398;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9" name="Google Shape;18399;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0" name="Google Shape;18400;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1" name="Google Shape;18401;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2" name="Google Shape;18402;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3" name="Google Shape;18403;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4" name="Google Shape;18404;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5" name="Google Shape;18405;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6" name="Google Shape;18406;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7" name="Google Shape;18407;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8" name="Google Shape;18408;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9" name="Google Shape;18409;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0" name="Google Shape;18410;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1" name="Google Shape;18411;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2" name="Google Shape;18412;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3" name="Google Shape;18413;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4" name="Google Shape;18414;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5" name="Google Shape;18415;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6" name="Google Shape;18416;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7" name="Google Shape;18417;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8" name="Google Shape;18418;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9" name="Google Shape;18419;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0" name="Google Shape;18420;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1" name="Google Shape;18421;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2" name="Google Shape;18422;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3" name="Google Shape;18423;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4" name="Google Shape;18424;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5" name="Google Shape;18425;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6" name="Google Shape;18426;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7" name="Google Shape;18427;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8" name="Google Shape;18428;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9" name="Google Shape;18429;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0" name="Google Shape;18430;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1" name="Google Shape;18431;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2" name="Google Shape;18432;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3" name="Google Shape;18433;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4" name="Google Shape;18434;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5" name="Google Shape;18435;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6" name="Google Shape;18436;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7" name="Google Shape;18437;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8" name="Google Shape;18438;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9" name="Google Shape;18439;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0" name="Google Shape;18440;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1" name="Google Shape;18441;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2" name="Google Shape;18442;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3" name="Google Shape;18443;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4" name="Google Shape;18444;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5" name="Google Shape;18445;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6" name="Google Shape;18446;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7" name="Google Shape;18447;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8" name="Google Shape;18448;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9" name="Google Shape;18449;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0" name="Google Shape;18450;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1" name="Google Shape;18451;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2" name="Google Shape;18452;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3" name="Google Shape;18453;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4" name="Google Shape;18454;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5" name="Google Shape;18455;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6" name="Google Shape;18456;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7" name="Google Shape;18457;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8" name="Google Shape;18458;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9" name="Google Shape;18459;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0" name="Google Shape;18460;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1" name="Google Shape;18461;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2" name="Google Shape;18462;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3" name="Google Shape;18463;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4" name="Google Shape;18464;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5" name="Google Shape;18465;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6" name="Google Shape;18466;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7" name="Google Shape;18467;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8" name="Google Shape;18468;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9" name="Google Shape;18469;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0" name="Google Shape;18470;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1" name="Google Shape;18471;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2" name="Google Shape;18472;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3" name="Google Shape;18473;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4" name="Google Shape;18474;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5" name="Google Shape;18475;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6" name="Google Shape;18476;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7" name="Google Shape;18477;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8" name="Google Shape;18478;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9" name="Google Shape;18479;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0" name="Google Shape;18480;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1" name="Google Shape;18481;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2" name="Google Shape;18482;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3" name="Google Shape;18483;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4" name="Google Shape;18484;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5" name="Google Shape;18485;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6" name="Google Shape;18486;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7" name="Google Shape;18487;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8" name="Google Shape;18488;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9" name="Google Shape;18489;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0" name="Google Shape;18490;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1" name="Google Shape;18491;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2" name="Google Shape;18492;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3" name="Google Shape;18493;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4" name="Google Shape;18494;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5" name="Google Shape;18495;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6" name="Google Shape;18496;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7" name="Google Shape;18497;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8" name="Google Shape;18498;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99" name="Google Shape;18499;p19"/>
              <p:cNvGrpSpPr/>
              <p:nvPr/>
            </p:nvGrpSpPr>
            <p:grpSpPr>
              <a:xfrm>
                <a:off x="493075" y="2283250"/>
                <a:ext cx="189025" cy="199800"/>
                <a:chOff x="4401800" y="1244325"/>
                <a:chExt cx="189025" cy="199800"/>
              </a:xfrm>
            </p:grpSpPr>
            <p:sp>
              <p:nvSpPr>
                <p:cNvPr id="18500" name="Google Shape;18500;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1" name="Google Shape;18501;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2" name="Google Shape;18502;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3" name="Google Shape;18503;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4" name="Google Shape;18504;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5" name="Google Shape;18505;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6" name="Google Shape;18506;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7" name="Google Shape;18507;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8" name="Google Shape;18508;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9" name="Google Shape;18509;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0" name="Google Shape;18510;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1" name="Google Shape;18511;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2" name="Google Shape;18512;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13" name="Google Shape;18513;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4" name="Google Shape;18514;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5" name="Google Shape;18515;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6" name="Google Shape;18516;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7" name="Google Shape;18517;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8" name="Google Shape;18518;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9" name="Google Shape;18519;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0" name="Google Shape;18520;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21" name="Google Shape;18521;p19"/>
            <p:cNvSpPr/>
            <p:nvPr/>
          </p:nvSpPr>
          <p:spPr>
            <a:xfrm>
              <a:off x="8160750" y="450425"/>
              <a:ext cx="511671"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2" name="Google Shape;18522;p19"/>
            <p:cNvSpPr/>
            <p:nvPr/>
          </p:nvSpPr>
          <p:spPr>
            <a:xfrm>
              <a:off x="8160750" y="374925"/>
              <a:ext cx="511671"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3" name="Google Shape;18523;p19"/>
            <p:cNvSpPr/>
            <p:nvPr/>
          </p:nvSpPr>
          <p:spPr>
            <a:xfrm>
              <a:off x="8186650" y="1358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4" name="Google Shape;18524;p19"/>
            <p:cNvSpPr/>
            <p:nvPr/>
          </p:nvSpPr>
          <p:spPr>
            <a:xfrm>
              <a:off x="8222875" y="172325"/>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5" name="Google Shape;18525;p19"/>
            <p:cNvSpPr/>
            <p:nvPr/>
          </p:nvSpPr>
          <p:spPr>
            <a:xfrm>
              <a:off x="8250500" y="246750"/>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6" name="Google Shape;18526;p19"/>
            <p:cNvSpPr/>
            <p:nvPr/>
          </p:nvSpPr>
          <p:spPr>
            <a:xfrm>
              <a:off x="8250600" y="157425"/>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7" name="Google Shape;18527;p19"/>
            <p:cNvSpPr/>
            <p:nvPr/>
          </p:nvSpPr>
          <p:spPr>
            <a:xfrm>
              <a:off x="8289775" y="246750"/>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8" name="Google Shape;18528;p19"/>
            <p:cNvSpPr/>
            <p:nvPr/>
          </p:nvSpPr>
          <p:spPr>
            <a:xfrm>
              <a:off x="8297525" y="239000"/>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9" name="Google Shape;18529;p19"/>
            <p:cNvSpPr/>
            <p:nvPr/>
          </p:nvSpPr>
          <p:spPr>
            <a:xfrm>
              <a:off x="8294525" y="243750"/>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0" name="Google Shape;18530;p19"/>
            <p:cNvSpPr/>
            <p:nvPr/>
          </p:nvSpPr>
          <p:spPr>
            <a:xfrm>
              <a:off x="8203025" y="239000"/>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1" name="Google Shape;18531;p19"/>
            <p:cNvSpPr/>
            <p:nvPr/>
          </p:nvSpPr>
          <p:spPr>
            <a:xfrm>
              <a:off x="8222875" y="243750"/>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2" name="Google Shape;18532;p19"/>
            <p:cNvSpPr/>
            <p:nvPr/>
          </p:nvSpPr>
          <p:spPr>
            <a:xfrm>
              <a:off x="8289775" y="1574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3" name="Google Shape;18533;p19"/>
            <p:cNvSpPr/>
            <p:nvPr/>
          </p:nvSpPr>
          <p:spPr>
            <a:xfrm>
              <a:off x="8297525" y="203700"/>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4" name="Google Shape;18534;p19"/>
            <p:cNvSpPr/>
            <p:nvPr/>
          </p:nvSpPr>
          <p:spPr>
            <a:xfrm>
              <a:off x="8294525" y="172425"/>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5" name="Google Shape;18535;p19"/>
            <p:cNvSpPr/>
            <p:nvPr/>
          </p:nvSpPr>
          <p:spPr>
            <a:xfrm>
              <a:off x="8203025" y="2036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6" name="Google Shape;18536;p19"/>
            <p:cNvSpPr/>
            <p:nvPr/>
          </p:nvSpPr>
          <p:spPr>
            <a:xfrm>
              <a:off x="8256975" y="2062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7" name="Google Shape;18537;p19"/>
            <p:cNvSpPr/>
            <p:nvPr/>
          </p:nvSpPr>
          <p:spPr>
            <a:xfrm>
              <a:off x="8495575" y="1598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8" name="Google Shape;18538;p19"/>
            <p:cNvSpPr/>
            <p:nvPr/>
          </p:nvSpPr>
          <p:spPr>
            <a:xfrm>
              <a:off x="8529250" y="248475"/>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9" name="Google Shape;18539;p19"/>
            <p:cNvSpPr/>
            <p:nvPr/>
          </p:nvSpPr>
          <p:spPr>
            <a:xfrm>
              <a:off x="8529250" y="141900"/>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0" name="Google Shape;18540;p19"/>
            <p:cNvSpPr/>
            <p:nvPr/>
          </p:nvSpPr>
          <p:spPr>
            <a:xfrm>
              <a:off x="8576275" y="248475"/>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1" name="Google Shape;18541;p19"/>
            <p:cNvSpPr/>
            <p:nvPr/>
          </p:nvSpPr>
          <p:spPr>
            <a:xfrm>
              <a:off x="8585325" y="239425"/>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2" name="Google Shape;18542;p19"/>
            <p:cNvSpPr/>
            <p:nvPr/>
          </p:nvSpPr>
          <p:spPr>
            <a:xfrm>
              <a:off x="8581875" y="245475"/>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3" name="Google Shape;18543;p19"/>
            <p:cNvSpPr/>
            <p:nvPr/>
          </p:nvSpPr>
          <p:spPr>
            <a:xfrm>
              <a:off x="8472725" y="239425"/>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4" name="Google Shape;18544;p19"/>
            <p:cNvSpPr/>
            <p:nvPr/>
          </p:nvSpPr>
          <p:spPr>
            <a:xfrm>
              <a:off x="8495575" y="245475"/>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5" name="Google Shape;18545;p19"/>
            <p:cNvSpPr/>
            <p:nvPr/>
          </p:nvSpPr>
          <p:spPr>
            <a:xfrm>
              <a:off x="8575850" y="141900"/>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6" name="Google Shape;18546;p19"/>
            <p:cNvSpPr/>
            <p:nvPr/>
          </p:nvSpPr>
          <p:spPr>
            <a:xfrm>
              <a:off x="8585325" y="197375"/>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7" name="Google Shape;18547;p19"/>
            <p:cNvSpPr/>
            <p:nvPr/>
          </p:nvSpPr>
          <p:spPr>
            <a:xfrm>
              <a:off x="8581875" y="159925"/>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8" name="Google Shape;18548;p19"/>
            <p:cNvSpPr/>
            <p:nvPr/>
          </p:nvSpPr>
          <p:spPr>
            <a:xfrm>
              <a:off x="8472725" y="197175"/>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9" name="Google Shape;18549;p19"/>
            <p:cNvSpPr/>
            <p:nvPr/>
          </p:nvSpPr>
          <p:spPr>
            <a:xfrm>
              <a:off x="8524925" y="200600"/>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0" name="Google Shape;18550;p19"/>
            <p:cNvSpPr/>
            <p:nvPr/>
          </p:nvSpPr>
          <p:spPr>
            <a:xfrm>
              <a:off x="8417050" y="281700"/>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51" name="Google Shape;18551;p19"/>
          <p:cNvGrpSpPr/>
          <p:nvPr/>
        </p:nvGrpSpPr>
        <p:grpSpPr>
          <a:xfrm rot="10800000">
            <a:off x="509025" y="4695600"/>
            <a:ext cx="8125925" cy="341750"/>
            <a:chOff x="546600" y="135875"/>
            <a:chExt cx="8125925" cy="341750"/>
          </a:xfrm>
        </p:grpSpPr>
        <p:grpSp>
          <p:nvGrpSpPr>
            <p:cNvPr id="18552" name="Google Shape;18552;p19"/>
            <p:cNvGrpSpPr/>
            <p:nvPr/>
          </p:nvGrpSpPr>
          <p:grpSpPr>
            <a:xfrm rot="5400000">
              <a:off x="2913775" y="-2231300"/>
              <a:ext cx="341750" cy="5076100"/>
              <a:chOff x="151925" y="33700"/>
              <a:chExt cx="341750" cy="5076100"/>
            </a:xfrm>
          </p:grpSpPr>
          <p:grpSp>
            <p:nvGrpSpPr>
              <p:cNvPr id="18553" name="Google Shape;18553;p19"/>
              <p:cNvGrpSpPr/>
              <p:nvPr/>
            </p:nvGrpSpPr>
            <p:grpSpPr>
              <a:xfrm>
                <a:off x="151925" y="2571750"/>
                <a:ext cx="341750" cy="2538050"/>
                <a:chOff x="487050" y="1971275"/>
                <a:chExt cx="341750" cy="2538050"/>
              </a:xfrm>
            </p:grpSpPr>
            <p:sp>
              <p:nvSpPr>
                <p:cNvPr id="18554" name="Google Shape;18554;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5" name="Google Shape;18555;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6" name="Google Shape;18556;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7" name="Google Shape;18557;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8" name="Google Shape;18558;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9" name="Google Shape;18559;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0" name="Google Shape;18560;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1" name="Google Shape;18561;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2" name="Google Shape;18562;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3" name="Google Shape;18563;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4" name="Google Shape;18564;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5" name="Google Shape;18565;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6" name="Google Shape;18566;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7" name="Google Shape;18567;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8" name="Google Shape;18568;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9" name="Google Shape;18569;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0" name="Google Shape;18570;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1" name="Google Shape;18571;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2" name="Google Shape;18572;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3" name="Google Shape;18573;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4" name="Google Shape;18574;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5" name="Google Shape;18575;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6" name="Google Shape;18576;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7" name="Google Shape;18577;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8" name="Google Shape;18578;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9" name="Google Shape;18579;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0" name="Google Shape;18580;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1" name="Google Shape;18581;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2" name="Google Shape;18582;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3" name="Google Shape;18583;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4" name="Google Shape;18584;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5" name="Google Shape;18585;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6" name="Google Shape;18586;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7" name="Google Shape;18587;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8" name="Google Shape;18588;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9" name="Google Shape;18589;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0" name="Google Shape;18590;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1" name="Google Shape;18591;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2" name="Google Shape;18592;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3" name="Google Shape;18593;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4" name="Google Shape;18594;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5" name="Google Shape;18595;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6" name="Google Shape;18596;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7" name="Google Shape;18597;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8" name="Google Shape;18598;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9" name="Google Shape;18599;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0" name="Google Shape;18600;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1" name="Google Shape;18601;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2" name="Google Shape;18602;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3" name="Google Shape;18603;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4" name="Google Shape;18604;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5" name="Google Shape;18605;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6" name="Google Shape;18606;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7" name="Google Shape;18607;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8" name="Google Shape;18608;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9" name="Google Shape;18609;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0" name="Google Shape;18610;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1" name="Google Shape;18611;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2" name="Google Shape;18612;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3" name="Google Shape;18613;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4" name="Google Shape;18614;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5" name="Google Shape;18615;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6" name="Google Shape;18616;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7" name="Google Shape;18617;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8" name="Google Shape;18618;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9" name="Google Shape;18619;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0" name="Google Shape;18620;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1" name="Google Shape;18621;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2" name="Google Shape;18622;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3" name="Google Shape;18623;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4" name="Google Shape;18624;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5" name="Google Shape;18625;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6" name="Google Shape;18626;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7" name="Google Shape;18627;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8" name="Google Shape;18628;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9" name="Google Shape;18629;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0" name="Google Shape;18630;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1" name="Google Shape;18631;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2" name="Google Shape;18632;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3" name="Google Shape;18633;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4" name="Google Shape;18634;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5" name="Google Shape;18635;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6" name="Google Shape;18636;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7" name="Google Shape;18637;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8" name="Google Shape;18638;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9" name="Google Shape;18639;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0" name="Google Shape;18640;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1" name="Google Shape;18641;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2" name="Google Shape;18642;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3" name="Google Shape;18643;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4" name="Google Shape;18644;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5" name="Google Shape;18645;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6" name="Google Shape;18646;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7" name="Google Shape;18647;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8" name="Google Shape;18648;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9" name="Google Shape;18649;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0" name="Google Shape;18650;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1" name="Google Shape;18651;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2" name="Google Shape;18652;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3" name="Google Shape;18653;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4" name="Google Shape;18654;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5" name="Google Shape;18655;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6" name="Google Shape;18656;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7" name="Google Shape;18657;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8" name="Google Shape;18658;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9" name="Google Shape;18659;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0" name="Google Shape;18660;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1" name="Google Shape;18661;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2" name="Google Shape;18662;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3" name="Google Shape;18663;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4" name="Google Shape;18664;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65" name="Google Shape;18665;p19"/>
                <p:cNvGrpSpPr/>
                <p:nvPr/>
              </p:nvGrpSpPr>
              <p:grpSpPr>
                <a:xfrm>
                  <a:off x="493075" y="2283250"/>
                  <a:ext cx="189025" cy="199800"/>
                  <a:chOff x="4401800" y="1244325"/>
                  <a:chExt cx="189025" cy="199800"/>
                </a:xfrm>
              </p:grpSpPr>
              <p:sp>
                <p:nvSpPr>
                  <p:cNvPr id="18666" name="Google Shape;18666;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7" name="Google Shape;18667;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8" name="Google Shape;18668;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9" name="Google Shape;18669;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0" name="Google Shape;18670;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1" name="Google Shape;18671;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2" name="Google Shape;18672;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3" name="Google Shape;18673;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4" name="Google Shape;18674;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5" name="Google Shape;18675;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6" name="Google Shape;18676;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7" name="Google Shape;18677;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8" name="Google Shape;18678;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79" name="Google Shape;18679;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0" name="Google Shape;18680;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1" name="Google Shape;18681;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2" name="Google Shape;18682;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3" name="Google Shape;18683;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4" name="Google Shape;18684;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5" name="Google Shape;18685;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6" name="Google Shape;18686;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87" name="Google Shape;18687;p19"/>
              <p:cNvGrpSpPr/>
              <p:nvPr/>
            </p:nvGrpSpPr>
            <p:grpSpPr>
              <a:xfrm>
                <a:off x="151925" y="33700"/>
                <a:ext cx="341750" cy="2538050"/>
                <a:chOff x="487050" y="1971275"/>
                <a:chExt cx="341750" cy="2538050"/>
              </a:xfrm>
            </p:grpSpPr>
            <p:sp>
              <p:nvSpPr>
                <p:cNvPr id="18688" name="Google Shape;18688;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9" name="Google Shape;18689;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0" name="Google Shape;18690;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1" name="Google Shape;18691;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2" name="Google Shape;18692;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3" name="Google Shape;18693;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4" name="Google Shape;18694;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5" name="Google Shape;18695;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6" name="Google Shape;18696;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7" name="Google Shape;18697;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8" name="Google Shape;18698;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9" name="Google Shape;18699;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0" name="Google Shape;18700;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1" name="Google Shape;18701;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2" name="Google Shape;18702;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3" name="Google Shape;18703;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4" name="Google Shape;18704;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5" name="Google Shape;18705;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6" name="Google Shape;18706;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7" name="Google Shape;18707;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8" name="Google Shape;18708;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9" name="Google Shape;18709;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0" name="Google Shape;18710;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1" name="Google Shape;18711;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2" name="Google Shape;18712;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3" name="Google Shape;18713;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4" name="Google Shape;18714;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5" name="Google Shape;18715;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6" name="Google Shape;18716;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7" name="Google Shape;18717;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8" name="Google Shape;18718;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9" name="Google Shape;18719;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0" name="Google Shape;18720;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1" name="Google Shape;18721;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2" name="Google Shape;18722;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3" name="Google Shape;18723;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4" name="Google Shape;18724;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5" name="Google Shape;18725;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6" name="Google Shape;18726;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7" name="Google Shape;18727;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8" name="Google Shape;18728;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9" name="Google Shape;18729;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0" name="Google Shape;18730;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1" name="Google Shape;18731;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2" name="Google Shape;18732;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3" name="Google Shape;18733;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4" name="Google Shape;18734;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5" name="Google Shape;18735;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6" name="Google Shape;18736;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7" name="Google Shape;18737;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8" name="Google Shape;18738;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9" name="Google Shape;18739;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0" name="Google Shape;18740;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1" name="Google Shape;18741;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2" name="Google Shape;18742;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3" name="Google Shape;18743;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4" name="Google Shape;18744;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5" name="Google Shape;18745;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6" name="Google Shape;18746;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7" name="Google Shape;18747;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8" name="Google Shape;18748;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9" name="Google Shape;18749;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0" name="Google Shape;18750;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1" name="Google Shape;18751;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2" name="Google Shape;18752;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3" name="Google Shape;18753;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4" name="Google Shape;18754;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5" name="Google Shape;18755;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6" name="Google Shape;18756;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7" name="Google Shape;18757;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8" name="Google Shape;18758;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9" name="Google Shape;18759;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0" name="Google Shape;18760;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1" name="Google Shape;18761;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2" name="Google Shape;18762;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3" name="Google Shape;18763;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4" name="Google Shape;18764;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5" name="Google Shape;18765;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6" name="Google Shape;18766;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7" name="Google Shape;18767;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8" name="Google Shape;18768;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9" name="Google Shape;18769;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0" name="Google Shape;18770;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1" name="Google Shape;18771;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2" name="Google Shape;18772;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3" name="Google Shape;18773;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4" name="Google Shape;18774;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5" name="Google Shape;18775;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6" name="Google Shape;18776;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7" name="Google Shape;18777;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8" name="Google Shape;18778;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9" name="Google Shape;18779;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0" name="Google Shape;18780;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1" name="Google Shape;18781;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2" name="Google Shape;18782;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3" name="Google Shape;18783;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4" name="Google Shape;18784;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5" name="Google Shape;18785;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6" name="Google Shape;18786;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7" name="Google Shape;18787;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8" name="Google Shape;18788;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9" name="Google Shape;18789;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0" name="Google Shape;18790;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1" name="Google Shape;18791;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2" name="Google Shape;18792;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3" name="Google Shape;18793;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4" name="Google Shape;18794;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5" name="Google Shape;18795;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6" name="Google Shape;18796;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7" name="Google Shape;18797;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8" name="Google Shape;18798;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99" name="Google Shape;18799;p19"/>
                <p:cNvGrpSpPr/>
                <p:nvPr/>
              </p:nvGrpSpPr>
              <p:grpSpPr>
                <a:xfrm>
                  <a:off x="493075" y="2283250"/>
                  <a:ext cx="189025" cy="199800"/>
                  <a:chOff x="4401800" y="1244325"/>
                  <a:chExt cx="189025" cy="199800"/>
                </a:xfrm>
              </p:grpSpPr>
              <p:sp>
                <p:nvSpPr>
                  <p:cNvPr id="18800" name="Google Shape;18800;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1" name="Google Shape;18801;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2" name="Google Shape;18802;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3" name="Google Shape;18803;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4" name="Google Shape;18804;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5" name="Google Shape;18805;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6" name="Google Shape;18806;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7" name="Google Shape;18807;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8" name="Google Shape;18808;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9" name="Google Shape;18809;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0" name="Google Shape;18810;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1" name="Google Shape;18811;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2" name="Google Shape;18812;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13" name="Google Shape;18813;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4" name="Google Shape;18814;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5" name="Google Shape;18815;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6" name="Google Shape;18816;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7" name="Google Shape;18817;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8" name="Google Shape;18818;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9" name="Google Shape;18819;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0" name="Google Shape;18820;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821" name="Google Shape;18821;p19"/>
            <p:cNvGrpSpPr/>
            <p:nvPr/>
          </p:nvGrpSpPr>
          <p:grpSpPr>
            <a:xfrm rot="5400000">
              <a:off x="6720850" y="-962275"/>
              <a:ext cx="341750" cy="2538050"/>
              <a:chOff x="487050" y="1971275"/>
              <a:chExt cx="341750" cy="2538050"/>
            </a:xfrm>
          </p:grpSpPr>
          <p:sp>
            <p:nvSpPr>
              <p:cNvPr id="18822" name="Google Shape;18822;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3" name="Google Shape;18823;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4" name="Google Shape;18824;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5" name="Google Shape;18825;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6" name="Google Shape;18826;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7" name="Google Shape;18827;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8" name="Google Shape;18828;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9" name="Google Shape;18829;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0" name="Google Shape;18830;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1" name="Google Shape;18831;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2" name="Google Shape;18832;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3" name="Google Shape;18833;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4" name="Google Shape;18834;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5" name="Google Shape;18835;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6" name="Google Shape;18836;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7" name="Google Shape;18837;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8" name="Google Shape;18838;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9" name="Google Shape;18839;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0" name="Google Shape;18840;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1" name="Google Shape;18841;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2" name="Google Shape;18842;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3" name="Google Shape;18843;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4" name="Google Shape;18844;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5" name="Google Shape;18845;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6" name="Google Shape;18846;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7" name="Google Shape;18847;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8" name="Google Shape;18848;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9" name="Google Shape;18849;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0" name="Google Shape;18850;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1" name="Google Shape;18851;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2" name="Google Shape;18852;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3" name="Google Shape;18853;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4" name="Google Shape;18854;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5" name="Google Shape;18855;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6" name="Google Shape;18856;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7" name="Google Shape;18857;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8" name="Google Shape;18858;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9" name="Google Shape;18859;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0" name="Google Shape;18860;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1" name="Google Shape;18861;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2" name="Google Shape;18862;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3" name="Google Shape;18863;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4" name="Google Shape;18864;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5" name="Google Shape;18865;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6" name="Google Shape;18866;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7" name="Google Shape;18867;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8" name="Google Shape;18868;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9" name="Google Shape;18869;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0" name="Google Shape;18870;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1" name="Google Shape;18871;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2" name="Google Shape;18872;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3" name="Google Shape;18873;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4" name="Google Shape;18874;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5" name="Google Shape;18875;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6" name="Google Shape;18876;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7" name="Google Shape;18877;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8" name="Google Shape;18878;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9" name="Google Shape;18879;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0" name="Google Shape;18880;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1" name="Google Shape;18881;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2" name="Google Shape;18882;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3" name="Google Shape;18883;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4" name="Google Shape;18884;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5" name="Google Shape;18885;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6" name="Google Shape;18886;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7" name="Google Shape;18887;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8" name="Google Shape;18888;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9" name="Google Shape;18889;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0" name="Google Shape;18890;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1" name="Google Shape;18891;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2" name="Google Shape;18892;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3" name="Google Shape;18893;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4" name="Google Shape;18894;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5" name="Google Shape;18895;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6" name="Google Shape;18896;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7" name="Google Shape;18897;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8" name="Google Shape;18898;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9" name="Google Shape;18899;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0" name="Google Shape;18900;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1" name="Google Shape;18901;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2" name="Google Shape;18902;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3" name="Google Shape;18903;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4" name="Google Shape;18904;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5" name="Google Shape;18905;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6" name="Google Shape;18906;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7" name="Google Shape;18907;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8" name="Google Shape;18908;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9" name="Google Shape;18909;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0" name="Google Shape;18910;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1" name="Google Shape;18911;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2" name="Google Shape;18912;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3" name="Google Shape;18913;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4" name="Google Shape;18914;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5" name="Google Shape;18915;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6" name="Google Shape;18916;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7" name="Google Shape;18917;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8" name="Google Shape;18918;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9" name="Google Shape;18919;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0" name="Google Shape;18920;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1" name="Google Shape;18921;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2" name="Google Shape;18922;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3" name="Google Shape;18923;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4" name="Google Shape;18924;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5" name="Google Shape;18925;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6" name="Google Shape;18926;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7" name="Google Shape;18927;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8" name="Google Shape;18928;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9" name="Google Shape;18929;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0" name="Google Shape;18930;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1" name="Google Shape;18931;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2" name="Google Shape;18932;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33" name="Google Shape;18933;p19"/>
              <p:cNvGrpSpPr/>
              <p:nvPr/>
            </p:nvGrpSpPr>
            <p:grpSpPr>
              <a:xfrm>
                <a:off x="493075" y="2283250"/>
                <a:ext cx="189025" cy="199800"/>
                <a:chOff x="4401800" y="1244325"/>
                <a:chExt cx="189025" cy="199800"/>
              </a:xfrm>
            </p:grpSpPr>
            <p:sp>
              <p:nvSpPr>
                <p:cNvPr id="18934" name="Google Shape;18934;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5" name="Google Shape;18935;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6" name="Google Shape;18936;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7" name="Google Shape;18937;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8" name="Google Shape;18938;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9" name="Google Shape;18939;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0" name="Google Shape;18940;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1" name="Google Shape;18941;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2" name="Google Shape;18942;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3" name="Google Shape;18943;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4" name="Google Shape;18944;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5" name="Google Shape;18945;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6" name="Google Shape;18946;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47" name="Google Shape;18947;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8" name="Google Shape;18948;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9" name="Google Shape;18949;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0" name="Google Shape;18950;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1" name="Google Shape;18951;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2" name="Google Shape;18952;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3" name="Google Shape;18953;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4" name="Google Shape;18954;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5" name="Google Shape;18955;p19"/>
            <p:cNvSpPr/>
            <p:nvPr/>
          </p:nvSpPr>
          <p:spPr>
            <a:xfrm>
              <a:off x="8160750" y="450425"/>
              <a:ext cx="511671"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6" name="Google Shape;18956;p19"/>
            <p:cNvSpPr/>
            <p:nvPr/>
          </p:nvSpPr>
          <p:spPr>
            <a:xfrm>
              <a:off x="8160750" y="374925"/>
              <a:ext cx="511671"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7" name="Google Shape;18957;p19"/>
            <p:cNvSpPr/>
            <p:nvPr/>
          </p:nvSpPr>
          <p:spPr>
            <a:xfrm>
              <a:off x="8186650" y="1358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8" name="Google Shape;18958;p19"/>
            <p:cNvSpPr/>
            <p:nvPr/>
          </p:nvSpPr>
          <p:spPr>
            <a:xfrm>
              <a:off x="8222875" y="172325"/>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9" name="Google Shape;18959;p19"/>
            <p:cNvSpPr/>
            <p:nvPr/>
          </p:nvSpPr>
          <p:spPr>
            <a:xfrm>
              <a:off x="8250500" y="246750"/>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0" name="Google Shape;18960;p19"/>
            <p:cNvSpPr/>
            <p:nvPr/>
          </p:nvSpPr>
          <p:spPr>
            <a:xfrm>
              <a:off x="8250600" y="157425"/>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1" name="Google Shape;18961;p19"/>
            <p:cNvSpPr/>
            <p:nvPr/>
          </p:nvSpPr>
          <p:spPr>
            <a:xfrm>
              <a:off x="8289775" y="246750"/>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2" name="Google Shape;18962;p19"/>
            <p:cNvSpPr/>
            <p:nvPr/>
          </p:nvSpPr>
          <p:spPr>
            <a:xfrm>
              <a:off x="8297525" y="239000"/>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3" name="Google Shape;18963;p19"/>
            <p:cNvSpPr/>
            <p:nvPr/>
          </p:nvSpPr>
          <p:spPr>
            <a:xfrm>
              <a:off x="8294525" y="243750"/>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4" name="Google Shape;18964;p19"/>
            <p:cNvSpPr/>
            <p:nvPr/>
          </p:nvSpPr>
          <p:spPr>
            <a:xfrm>
              <a:off x="8203025" y="239000"/>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5" name="Google Shape;18965;p19"/>
            <p:cNvSpPr/>
            <p:nvPr/>
          </p:nvSpPr>
          <p:spPr>
            <a:xfrm>
              <a:off x="8222875" y="243750"/>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6" name="Google Shape;18966;p19"/>
            <p:cNvSpPr/>
            <p:nvPr/>
          </p:nvSpPr>
          <p:spPr>
            <a:xfrm>
              <a:off x="8289775" y="1574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7" name="Google Shape;18967;p19"/>
            <p:cNvSpPr/>
            <p:nvPr/>
          </p:nvSpPr>
          <p:spPr>
            <a:xfrm>
              <a:off x="8297525" y="203700"/>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8" name="Google Shape;18968;p19"/>
            <p:cNvSpPr/>
            <p:nvPr/>
          </p:nvSpPr>
          <p:spPr>
            <a:xfrm>
              <a:off x="8294525" y="172425"/>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9" name="Google Shape;18969;p19"/>
            <p:cNvSpPr/>
            <p:nvPr/>
          </p:nvSpPr>
          <p:spPr>
            <a:xfrm>
              <a:off x="8203025" y="2036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0" name="Google Shape;18970;p19"/>
            <p:cNvSpPr/>
            <p:nvPr/>
          </p:nvSpPr>
          <p:spPr>
            <a:xfrm>
              <a:off x="8256975" y="2062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1" name="Google Shape;18971;p19"/>
            <p:cNvSpPr/>
            <p:nvPr/>
          </p:nvSpPr>
          <p:spPr>
            <a:xfrm>
              <a:off x="8495575" y="1598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2" name="Google Shape;18972;p19"/>
            <p:cNvSpPr/>
            <p:nvPr/>
          </p:nvSpPr>
          <p:spPr>
            <a:xfrm>
              <a:off x="8529250" y="248475"/>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3" name="Google Shape;18973;p19"/>
            <p:cNvSpPr/>
            <p:nvPr/>
          </p:nvSpPr>
          <p:spPr>
            <a:xfrm>
              <a:off x="8529250" y="141900"/>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4" name="Google Shape;18974;p19"/>
            <p:cNvSpPr/>
            <p:nvPr/>
          </p:nvSpPr>
          <p:spPr>
            <a:xfrm>
              <a:off x="8576275" y="248475"/>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5" name="Google Shape;18975;p19"/>
            <p:cNvSpPr/>
            <p:nvPr/>
          </p:nvSpPr>
          <p:spPr>
            <a:xfrm>
              <a:off x="8585325" y="239425"/>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6" name="Google Shape;18976;p19"/>
            <p:cNvSpPr/>
            <p:nvPr/>
          </p:nvSpPr>
          <p:spPr>
            <a:xfrm>
              <a:off x="8581875" y="245475"/>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7" name="Google Shape;18977;p19"/>
            <p:cNvSpPr/>
            <p:nvPr/>
          </p:nvSpPr>
          <p:spPr>
            <a:xfrm>
              <a:off x="8472725" y="239425"/>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8" name="Google Shape;18978;p19"/>
            <p:cNvSpPr/>
            <p:nvPr/>
          </p:nvSpPr>
          <p:spPr>
            <a:xfrm>
              <a:off x="8495575" y="245475"/>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9" name="Google Shape;18979;p19"/>
            <p:cNvSpPr/>
            <p:nvPr/>
          </p:nvSpPr>
          <p:spPr>
            <a:xfrm>
              <a:off x="8575850" y="141900"/>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0" name="Google Shape;18980;p19"/>
            <p:cNvSpPr/>
            <p:nvPr/>
          </p:nvSpPr>
          <p:spPr>
            <a:xfrm>
              <a:off x="8585325" y="197375"/>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1" name="Google Shape;18981;p19"/>
            <p:cNvSpPr/>
            <p:nvPr/>
          </p:nvSpPr>
          <p:spPr>
            <a:xfrm>
              <a:off x="8581875" y="159925"/>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2" name="Google Shape;18982;p19"/>
            <p:cNvSpPr/>
            <p:nvPr/>
          </p:nvSpPr>
          <p:spPr>
            <a:xfrm>
              <a:off x="8472725" y="197175"/>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3" name="Google Shape;18983;p19"/>
            <p:cNvSpPr/>
            <p:nvPr/>
          </p:nvSpPr>
          <p:spPr>
            <a:xfrm>
              <a:off x="8524925" y="200600"/>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4" name="Google Shape;18984;p19"/>
            <p:cNvSpPr/>
            <p:nvPr/>
          </p:nvSpPr>
          <p:spPr>
            <a:xfrm>
              <a:off x="8417050" y="281700"/>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85" name="Google Shape;18985;p19"/>
          <p:cNvGrpSpPr/>
          <p:nvPr/>
        </p:nvGrpSpPr>
        <p:grpSpPr>
          <a:xfrm rot="10800000">
            <a:off x="8687875" y="182350"/>
            <a:ext cx="341750" cy="4764125"/>
            <a:chOff x="151925" y="182350"/>
            <a:chExt cx="341750" cy="4764125"/>
          </a:xfrm>
        </p:grpSpPr>
        <p:sp>
          <p:nvSpPr>
            <p:cNvPr id="18986" name="Google Shape;18986;p19"/>
            <p:cNvSpPr/>
            <p:nvPr/>
          </p:nvSpPr>
          <p:spPr>
            <a:xfrm rot="-5400000">
              <a:off x="-632987" y="3819813"/>
              <a:ext cx="2226124"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7" name="Google Shape;18987;p19"/>
            <p:cNvSpPr/>
            <p:nvPr/>
          </p:nvSpPr>
          <p:spPr>
            <a:xfrm rot="-5400000">
              <a:off x="-714749" y="3826076"/>
              <a:ext cx="2226124"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8" name="Google Shape;18988;p19"/>
            <p:cNvSpPr/>
            <p:nvPr/>
          </p:nvSpPr>
          <p:spPr>
            <a:xfrm rot="-5400000">
              <a:off x="151913" y="3317588"/>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9" name="Google Shape;18989;p19"/>
            <p:cNvSpPr/>
            <p:nvPr/>
          </p:nvSpPr>
          <p:spPr>
            <a:xfrm rot="-5400000">
              <a:off x="188038" y="3425788"/>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0" name="Google Shape;18990;p19"/>
            <p:cNvSpPr/>
            <p:nvPr/>
          </p:nvSpPr>
          <p:spPr>
            <a:xfrm rot="-5400000">
              <a:off x="280063" y="3403438"/>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1" name="Google Shape;18991;p19"/>
            <p:cNvSpPr/>
            <p:nvPr/>
          </p:nvSpPr>
          <p:spPr>
            <a:xfrm rot="-5400000">
              <a:off x="190750" y="3403450"/>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2" name="Google Shape;18992;p19"/>
            <p:cNvSpPr/>
            <p:nvPr/>
          </p:nvSpPr>
          <p:spPr>
            <a:xfrm rot="-5400000">
              <a:off x="280288" y="3363963"/>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3" name="Google Shape;18993;p19"/>
            <p:cNvSpPr/>
            <p:nvPr/>
          </p:nvSpPr>
          <p:spPr>
            <a:xfrm rot="-5400000">
              <a:off x="233338" y="3356138"/>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4" name="Google Shape;18994;p19"/>
            <p:cNvSpPr/>
            <p:nvPr/>
          </p:nvSpPr>
          <p:spPr>
            <a:xfrm rot="-5400000">
              <a:off x="259850" y="3353775"/>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5" name="Google Shape;18995;p19"/>
            <p:cNvSpPr/>
            <p:nvPr/>
          </p:nvSpPr>
          <p:spPr>
            <a:xfrm rot="-5400000">
              <a:off x="233225" y="3450300"/>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6" name="Google Shape;18996;p19"/>
            <p:cNvSpPr/>
            <p:nvPr/>
          </p:nvSpPr>
          <p:spPr>
            <a:xfrm rot="-5400000">
              <a:off x="259463" y="3425788"/>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7" name="Google Shape;18997;p19"/>
            <p:cNvSpPr/>
            <p:nvPr/>
          </p:nvSpPr>
          <p:spPr>
            <a:xfrm rot="-5400000">
              <a:off x="190975" y="336440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8" name="Google Shape;18998;p19"/>
            <p:cNvSpPr/>
            <p:nvPr/>
          </p:nvSpPr>
          <p:spPr>
            <a:xfrm rot="-5400000">
              <a:off x="197913" y="3356263"/>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9" name="Google Shape;18999;p19"/>
            <p:cNvSpPr/>
            <p:nvPr/>
          </p:nvSpPr>
          <p:spPr>
            <a:xfrm rot="-5400000">
              <a:off x="188313" y="3353988"/>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0" name="Google Shape;19000;p19"/>
            <p:cNvSpPr/>
            <p:nvPr/>
          </p:nvSpPr>
          <p:spPr>
            <a:xfrm rot="-5400000">
              <a:off x="197900" y="3450300"/>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1" name="Google Shape;19001;p19"/>
            <p:cNvSpPr/>
            <p:nvPr/>
          </p:nvSpPr>
          <p:spPr>
            <a:xfrm rot="-5400000">
              <a:off x="222250" y="3387925"/>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2" name="Google Shape;19002;p19"/>
            <p:cNvSpPr/>
            <p:nvPr/>
          </p:nvSpPr>
          <p:spPr>
            <a:xfrm rot="-5400000">
              <a:off x="152125" y="3889100"/>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3" name="Google Shape;19003;p19"/>
            <p:cNvSpPr/>
            <p:nvPr/>
          </p:nvSpPr>
          <p:spPr>
            <a:xfrm rot="-5400000">
              <a:off x="188050" y="3997075"/>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4" name="Google Shape;19004;p19"/>
            <p:cNvSpPr/>
            <p:nvPr/>
          </p:nvSpPr>
          <p:spPr>
            <a:xfrm rot="-5400000">
              <a:off x="280063" y="3974738"/>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5" name="Google Shape;19005;p19"/>
            <p:cNvSpPr/>
            <p:nvPr/>
          </p:nvSpPr>
          <p:spPr>
            <a:xfrm rot="-5400000">
              <a:off x="190750" y="3974750"/>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6" name="Google Shape;19006;p19"/>
            <p:cNvSpPr/>
            <p:nvPr/>
          </p:nvSpPr>
          <p:spPr>
            <a:xfrm rot="-5400000">
              <a:off x="280075" y="3935475"/>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7" name="Google Shape;19007;p19"/>
            <p:cNvSpPr/>
            <p:nvPr/>
          </p:nvSpPr>
          <p:spPr>
            <a:xfrm rot="-5400000">
              <a:off x="233338" y="3927413"/>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8" name="Google Shape;19008;p19"/>
            <p:cNvSpPr/>
            <p:nvPr/>
          </p:nvSpPr>
          <p:spPr>
            <a:xfrm rot="-5400000">
              <a:off x="259850" y="3925075"/>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9" name="Google Shape;19009;p19"/>
            <p:cNvSpPr/>
            <p:nvPr/>
          </p:nvSpPr>
          <p:spPr>
            <a:xfrm rot="-5400000">
              <a:off x="233225" y="4021600"/>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0" name="Google Shape;19010;p19"/>
            <p:cNvSpPr/>
            <p:nvPr/>
          </p:nvSpPr>
          <p:spPr>
            <a:xfrm rot="-5400000">
              <a:off x="259475" y="3997075"/>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1" name="Google Shape;19011;p19"/>
            <p:cNvSpPr/>
            <p:nvPr/>
          </p:nvSpPr>
          <p:spPr>
            <a:xfrm rot="-5400000">
              <a:off x="190763" y="3935488"/>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2" name="Google Shape;19012;p19"/>
            <p:cNvSpPr/>
            <p:nvPr/>
          </p:nvSpPr>
          <p:spPr>
            <a:xfrm rot="-5400000">
              <a:off x="197913" y="3927538"/>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3" name="Google Shape;19013;p19"/>
            <p:cNvSpPr/>
            <p:nvPr/>
          </p:nvSpPr>
          <p:spPr>
            <a:xfrm rot="-5400000">
              <a:off x="188313" y="39252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4" name="Google Shape;19014;p19"/>
            <p:cNvSpPr/>
            <p:nvPr/>
          </p:nvSpPr>
          <p:spPr>
            <a:xfrm rot="-5400000">
              <a:off x="197900" y="4021600"/>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5" name="Google Shape;19015;p19"/>
            <p:cNvSpPr/>
            <p:nvPr/>
          </p:nvSpPr>
          <p:spPr>
            <a:xfrm rot="-5400000">
              <a:off x="217200" y="3964250"/>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6" name="Google Shape;19016;p19"/>
            <p:cNvSpPr/>
            <p:nvPr/>
          </p:nvSpPr>
          <p:spPr>
            <a:xfrm rot="-5400000">
              <a:off x="152138" y="4460388"/>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7" name="Google Shape;19017;p19"/>
            <p:cNvSpPr/>
            <p:nvPr/>
          </p:nvSpPr>
          <p:spPr>
            <a:xfrm rot="-5400000">
              <a:off x="188263" y="4568588"/>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8" name="Google Shape;19018;p19"/>
            <p:cNvSpPr/>
            <p:nvPr/>
          </p:nvSpPr>
          <p:spPr>
            <a:xfrm rot="-5400000">
              <a:off x="280075" y="4546025"/>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9" name="Google Shape;19019;p19"/>
            <p:cNvSpPr/>
            <p:nvPr/>
          </p:nvSpPr>
          <p:spPr>
            <a:xfrm rot="-5400000">
              <a:off x="190975" y="4546250"/>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0" name="Google Shape;19020;p19"/>
            <p:cNvSpPr/>
            <p:nvPr/>
          </p:nvSpPr>
          <p:spPr>
            <a:xfrm rot="-5400000">
              <a:off x="280063" y="4506763"/>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1" name="Google Shape;19021;p19"/>
            <p:cNvSpPr/>
            <p:nvPr/>
          </p:nvSpPr>
          <p:spPr>
            <a:xfrm rot="-5400000">
              <a:off x="233388" y="4498763"/>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2" name="Google Shape;19022;p19"/>
            <p:cNvSpPr/>
            <p:nvPr/>
          </p:nvSpPr>
          <p:spPr>
            <a:xfrm rot="-5400000">
              <a:off x="259638" y="4496588"/>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3" name="Google Shape;19023;p19"/>
            <p:cNvSpPr/>
            <p:nvPr/>
          </p:nvSpPr>
          <p:spPr>
            <a:xfrm rot="-5400000">
              <a:off x="233213" y="4592888"/>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4" name="Google Shape;19024;p19"/>
            <p:cNvSpPr/>
            <p:nvPr/>
          </p:nvSpPr>
          <p:spPr>
            <a:xfrm rot="-5400000">
              <a:off x="259688" y="4568588"/>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5" name="Google Shape;19025;p19"/>
            <p:cNvSpPr/>
            <p:nvPr/>
          </p:nvSpPr>
          <p:spPr>
            <a:xfrm rot="-5400000">
              <a:off x="190788" y="4506813"/>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6" name="Google Shape;19026;p19"/>
            <p:cNvSpPr/>
            <p:nvPr/>
          </p:nvSpPr>
          <p:spPr>
            <a:xfrm rot="-5400000">
              <a:off x="197750" y="4498650"/>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7" name="Google Shape;19027;p19"/>
            <p:cNvSpPr/>
            <p:nvPr/>
          </p:nvSpPr>
          <p:spPr>
            <a:xfrm rot="-5400000">
              <a:off x="188100" y="4496800"/>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8" name="Google Shape;19028;p19"/>
            <p:cNvSpPr/>
            <p:nvPr/>
          </p:nvSpPr>
          <p:spPr>
            <a:xfrm rot="-5400000">
              <a:off x="197888" y="4592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9" name="Google Shape;19029;p19"/>
            <p:cNvSpPr/>
            <p:nvPr/>
          </p:nvSpPr>
          <p:spPr>
            <a:xfrm rot="-5400000">
              <a:off x="222250" y="4530925"/>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0" name="Google Shape;19030;p19"/>
            <p:cNvSpPr/>
            <p:nvPr/>
          </p:nvSpPr>
          <p:spPr>
            <a:xfrm rot="-5400000">
              <a:off x="151925" y="2746300"/>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1" name="Google Shape;19031;p19"/>
            <p:cNvSpPr/>
            <p:nvPr/>
          </p:nvSpPr>
          <p:spPr>
            <a:xfrm rot="-5400000">
              <a:off x="188050" y="2854500"/>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2" name="Google Shape;19032;p19"/>
            <p:cNvSpPr/>
            <p:nvPr/>
          </p:nvSpPr>
          <p:spPr>
            <a:xfrm rot="-5400000">
              <a:off x="280075" y="2831725"/>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3" name="Google Shape;19033;p19"/>
            <p:cNvSpPr/>
            <p:nvPr/>
          </p:nvSpPr>
          <p:spPr>
            <a:xfrm rot="-5400000">
              <a:off x="190975" y="2831950"/>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4" name="Google Shape;19034;p19"/>
            <p:cNvSpPr/>
            <p:nvPr/>
          </p:nvSpPr>
          <p:spPr>
            <a:xfrm rot="-5400000">
              <a:off x="280288" y="2792663"/>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5" name="Google Shape;19035;p19"/>
            <p:cNvSpPr/>
            <p:nvPr/>
          </p:nvSpPr>
          <p:spPr>
            <a:xfrm rot="-5400000">
              <a:off x="233338" y="2784838"/>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6" name="Google Shape;19036;p19"/>
            <p:cNvSpPr/>
            <p:nvPr/>
          </p:nvSpPr>
          <p:spPr>
            <a:xfrm rot="-5400000">
              <a:off x="259625" y="2782275"/>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7" name="Google Shape;19037;p19"/>
            <p:cNvSpPr/>
            <p:nvPr/>
          </p:nvSpPr>
          <p:spPr>
            <a:xfrm rot="-5400000">
              <a:off x="233213" y="2879013"/>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8" name="Google Shape;19038;p19"/>
            <p:cNvSpPr/>
            <p:nvPr/>
          </p:nvSpPr>
          <p:spPr>
            <a:xfrm rot="-5400000">
              <a:off x="259475" y="2854500"/>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9" name="Google Shape;19039;p19"/>
            <p:cNvSpPr/>
            <p:nvPr/>
          </p:nvSpPr>
          <p:spPr>
            <a:xfrm rot="-5400000">
              <a:off x="190975" y="27926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0" name="Google Shape;19040;p19"/>
            <p:cNvSpPr/>
            <p:nvPr/>
          </p:nvSpPr>
          <p:spPr>
            <a:xfrm rot="-5400000">
              <a:off x="197913" y="2784963"/>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1" name="Google Shape;19041;p19"/>
            <p:cNvSpPr/>
            <p:nvPr/>
          </p:nvSpPr>
          <p:spPr>
            <a:xfrm rot="-5400000">
              <a:off x="188313" y="278271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2" name="Google Shape;19042;p19"/>
            <p:cNvSpPr/>
            <p:nvPr/>
          </p:nvSpPr>
          <p:spPr>
            <a:xfrm rot="-5400000">
              <a:off x="197888" y="287901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3" name="Google Shape;19043;p19"/>
            <p:cNvSpPr/>
            <p:nvPr/>
          </p:nvSpPr>
          <p:spPr>
            <a:xfrm rot="-5400000">
              <a:off x="217213" y="2821663"/>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4" name="Google Shape;19044;p19"/>
            <p:cNvSpPr/>
            <p:nvPr/>
          </p:nvSpPr>
          <p:spPr>
            <a:xfrm rot="-5400000">
              <a:off x="175763" y="3712938"/>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5" name="Google Shape;19045;p19"/>
            <p:cNvSpPr/>
            <p:nvPr/>
          </p:nvSpPr>
          <p:spPr>
            <a:xfrm rot="-5400000">
              <a:off x="285463" y="3685863"/>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6" name="Google Shape;19046;p19"/>
            <p:cNvSpPr/>
            <p:nvPr/>
          </p:nvSpPr>
          <p:spPr>
            <a:xfrm rot="-5400000">
              <a:off x="178888" y="3686288"/>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7" name="Google Shape;19047;p19"/>
            <p:cNvSpPr/>
            <p:nvPr/>
          </p:nvSpPr>
          <p:spPr>
            <a:xfrm rot="-5400000">
              <a:off x="285450" y="3638825"/>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8" name="Google Shape;19048;p19"/>
            <p:cNvSpPr/>
            <p:nvPr/>
          </p:nvSpPr>
          <p:spPr>
            <a:xfrm rot="-5400000">
              <a:off x="229638" y="3629513"/>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9" name="Google Shape;19049;p19"/>
            <p:cNvSpPr/>
            <p:nvPr/>
          </p:nvSpPr>
          <p:spPr>
            <a:xfrm rot="-5400000">
              <a:off x="261200" y="3627300"/>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0" name="Google Shape;19050;p19"/>
            <p:cNvSpPr/>
            <p:nvPr/>
          </p:nvSpPr>
          <p:spPr>
            <a:xfrm rot="-5400000">
              <a:off x="229625" y="3742125"/>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1" name="Google Shape;19051;p19"/>
            <p:cNvSpPr/>
            <p:nvPr/>
          </p:nvSpPr>
          <p:spPr>
            <a:xfrm rot="-5400000">
              <a:off x="261138" y="3713213"/>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2" name="Google Shape;19052;p19"/>
            <p:cNvSpPr/>
            <p:nvPr/>
          </p:nvSpPr>
          <p:spPr>
            <a:xfrm rot="-5400000">
              <a:off x="178888" y="3639263"/>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3" name="Google Shape;19053;p19"/>
            <p:cNvSpPr/>
            <p:nvPr/>
          </p:nvSpPr>
          <p:spPr>
            <a:xfrm rot="-5400000">
              <a:off x="187425" y="3629675"/>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4" name="Google Shape;19054;p19"/>
            <p:cNvSpPr/>
            <p:nvPr/>
          </p:nvSpPr>
          <p:spPr>
            <a:xfrm rot="-5400000">
              <a:off x="175825" y="3627125"/>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5" name="Google Shape;19055;p19"/>
            <p:cNvSpPr/>
            <p:nvPr/>
          </p:nvSpPr>
          <p:spPr>
            <a:xfrm rot="-5400000">
              <a:off x="187313" y="3742188"/>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6" name="Google Shape;19056;p19"/>
            <p:cNvSpPr/>
            <p:nvPr/>
          </p:nvSpPr>
          <p:spPr>
            <a:xfrm rot="-5400000">
              <a:off x="210588" y="3674013"/>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7" name="Google Shape;19057;p19"/>
            <p:cNvSpPr/>
            <p:nvPr/>
          </p:nvSpPr>
          <p:spPr>
            <a:xfrm rot="-5400000">
              <a:off x="175763" y="4284238"/>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8" name="Google Shape;19058;p19"/>
            <p:cNvSpPr/>
            <p:nvPr/>
          </p:nvSpPr>
          <p:spPr>
            <a:xfrm rot="-5400000">
              <a:off x="285450" y="4257575"/>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9" name="Google Shape;19059;p19"/>
            <p:cNvSpPr/>
            <p:nvPr/>
          </p:nvSpPr>
          <p:spPr>
            <a:xfrm rot="-5400000">
              <a:off x="178875" y="4257575"/>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0" name="Google Shape;19060;p19"/>
            <p:cNvSpPr/>
            <p:nvPr/>
          </p:nvSpPr>
          <p:spPr>
            <a:xfrm rot="-5400000">
              <a:off x="285675" y="4210325"/>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1" name="Google Shape;19061;p19"/>
            <p:cNvSpPr/>
            <p:nvPr/>
          </p:nvSpPr>
          <p:spPr>
            <a:xfrm rot="-5400000">
              <a:off x="229625" y="4200800"/>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2" name="Google Shape;19062;p19"/>
            <p:cNvSpPr/>
            <p:nvPr/>
          </p:nvSpPr>
          <p:spPr>
            <a:xfrm rot="-5400000">
              <a:off x="261188" y="4198588"/>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3" name="Google Shape;19063;p19"/>
            <p:cNvSpPr/>
            <p:nvPr/>
          </p:nvSpPr>
          <p:spPr>
            <a:xfrm rot="-5400000">
              <a:off x="229625" y="4313425"/>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4" name="Google Shape;19064;p19"/>
            <p:cNvSpPr/>
            <p:nvPr/>
          </p:nvSpPr>
          <p:spPr>
            <a:xfrm rot="-5400000">
              <a:off x="261138" y="4284088"/>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5" name="Google Shape;19065;p19"/>
            <p:cNvSpPr/>
            <p:nvPr/>
          </p:nvSpPr>
          <p:spPr>
            <a:xfrm rot="-5400000">
              <a:off x="178888" y="4210538"/>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6" name="Google Shape;19066;p19"/>
            <p:cNvSpPr/>
            <p:nvPr/>
          </p:nvSpPr>
          <p:spPr>
            <a:xfrm rot="-5400000">
              <a:off x="187413" y="4201388"/>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7" name="Google Shape;19067;p19"/>
            <p:cNvSpPr/>
            <p:nvPr/>
          </p:nvSpPr>
          <p:spPr>
            <a:xfrm rot="-5400000">
              <a:off x="175813" y="4198413"/>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8" name="Google Shape;19068;p19"/>
            <p:cNvSpPr/>
            <p:nvPr/>
          </p:nvSpPr>
          <p:spPr>
            <a:xfrm rot="-5400000">
              <a:off x="187313" y="4313488"/>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9" name="Google Shape;19069;p19"/>
            <p:cNvSpPr/>
            <p:nvPr/>
          </p:nvSpPr>
          <p:spPr>
            <a:xfrm rot="-5400000">
              <a:off x="210600" y="4245300"/>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0" name="Google Shape;19070;p19"/>
            <p:cNvSpPr/>
            <p:nvPr/>
          </p:nvSpPr>
          <p:spPr>
            <a:xfrm rot="-5400000">
              <a:off x="175550" y="4855750"/>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1" name="Google Shape;19071;p19"/>
            <p:cNvSpPr/>
            <p:nvPr/>
          </p:nvSpPr>
          <p:spPr>
            <a:xfrm rot="-5400000">
              <a:off x="285463" y="4828863"/>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2" name="Google Shape;19072;p19"/>
            <p:cNvSpPr/>
            <p:nvPr/>
          </p:nvSpPr>
          <p:spPr>
            <a:xfrm rot="-5400000">
              <a:off x="178675" y="4828650"/>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3" name="Google Shape;19073;p19"/>
            <p:cNvSpPr/>
            <p:nvPr/>
          </p:nvSpPr>
          <p:spPr>
            <a:xfrm rot="-5400000">
              <a:off x="285513" y="4781888"/>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4" name="Google Shape;19074;p19"/>
            <p:cNvSpPr/>
            <p:nvPr/>
          </p:nvSpPr>
          <p:spPr>
            <a:xfrm rot="-5400000">
              <a:off x="229838" y="4772313"/>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5" name="Google Shape;19075;p19"/>
            <p:cNvSpPr/>
            <p:nvPr/>
          </p:nvSpPr>
          <p:spPr>
            <a:xfrm rot="-5400000">
              <a:off x="261188" y="4769888"/>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6" name="Google Shape;19076;p19"/>
            <p:cNvSpPr/>
            <p:nvPr/>
          </p:nvSpPr>
          <p:spPr>
            <a:xfrm rot="-5400000">
              <a:off x="229638" y="4884713"/>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7" name="Google Shape;19077;p19"/>
            <p:cNvSpPr/>
            <p:nvPr/>
          </p:nvSpPr>
          <p:spPr>
            <a:xfrm rot="-5400000">
              <a:off x="261138" y="4855813"/>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8" name="Google Shape;19078;p19"/>
            <p:cNvSpPr/>
            <p:nvPr/>
          </p:nvSpPr>
          <p:spPr>
            <a:xfrm rot="-5400000">
              <a:off x="178675" y="4782050"/>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9" name="Google Shape;19079;p19"/>
            <p:cNvSpPr/>
            <p:nvPr/>
          </p:nvSpPr>
          <p:spPr>
            <a:xfrm rot="-5400000">
              <a:off x="187625" y="4772475"/>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0" name="Google Shape;19080;p19"/>
            <p:cNvSpPr/>
            <p:nvPr/>
          </p:nvSpPr>
          <p:spPr>
            <a:xfrm rot="-5400000">
              <a:off x="175813" y="4769713"/>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1" name="Google Shape;19081;p19"/>
            <p:cNvSpPr/>
            <p:nvPr/>
          </p:nvSpPr>
          <p:spPr>
            <a:xfrm rot="-5400000">
              <a:off x="187325" y="4884775"/>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2" name="Google Shape;19082;p19"/>
            <p:cNvSpPr/>
            <p:nvPr/>
          </p:nvSpPr>
          <p:spPr>
            <a:xfrm rot="-5400000">
              <a:off x="210600" y="4816600"/>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83" name="Google Shape;19083;p19"/>
            <p:cNvGrpSpPr/>
            <p:nvPr/>
          </p:nvGrpSpPr>
          <p:grpSpPr>
            <a:xfrm>
              <a:off x="157950" y="3032375"/>
              <a:ext cx="189025" cy="199800"/>
              <a:chOff x="4401800" y="1244325"/>
              <a:chExt cx="189025" cy="199800"/>
            </a:xfrm>
          </p:grpSpPr>
          <p:sp>
            <p:nvSpPr>
              <p:cNvPr id="19084" name="Google Shape;19084;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5" name="Google Shape;19085;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6" name="Google Shape;19086;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7" name="Google Shape;19087;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8" name="Google Shape;19088;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9" name="Google Shape;19089;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0" name="Google Shape;19090;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1" name="Google Shape;19091;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2" name="Google Shape;19092;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3" name="Google Shape;19093;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4" name="Google Shape;19094;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5" name="Google Shape;19095;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6" name="Google Shape;19096;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97" name="Google Shape;19097;p19"/>
            <p:cNvSpPr/>
            <p:nvPr/>
          </p:nvSpPr>
          <p:spPr>
            <a:xfrm rot="-5400000">
              <a:off x="296238" y="3549513"/>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8" name="Google Shape;19098;p19"/>
            <p:cNvSpPr/>
            <p:nvPr/>
          </p:nvSpPr>
          <p:spPr>
            <a:xfrm rot="-5400000">
              <a:off x="296250" y="4120800"/>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9" name="Google Shape;19099;p19"/>
            <p:cNvSpPr/>
            <p:nvPr/>
          </p:nvSpPr>
          <p:spPr>
            <a:xfrm rot="-5400000">
              <a:off x="296238" y="4692088"/>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0" name="Google Shape;19100;p19"/>
            <p:cNvSpPr/>
            <p:nvPr/>
          </p:nvSpPr>
          <p:spPr>
            <a:xfrm rot="-5400000">
              <a:off x="296450" y="2978000"/>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1" name="Google Shape;19101;p19"/>
            <p:cNvSpPr/>
            <p:nvPr/>
          </p:nvSpPr>
          <p:spPr>
            <a:xfrm rot="-5400000">
              <a:off x="296238" y="3255663"/>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2" name="Google Shape;19102;p19"/>
            <p:cNvSpPr/>
            <p:nvPr/>
          </p:nvSpPr>
          <p:spPr>
            <a:xfrm rot="-5400000">
              <a:off x="296250" y="3826950"/>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3" name="Google Shape;19103;p19"/>
            <p:cNvSpPr/>
            <p:nvPr/>
          </p:nvSpPr>
          <p:spPr>
            <a:xfrm rot="-5400000">
              <a:off x="296250" y="435177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104" name="Google Shape;19104;p19"/>
            <p:cNvGrpSpPr/>
            <p:nvPr/>
          </p:nvGrpSpPr>
          <p:grpSpPr>
            <a:xfrm>
              <a:off x="151925" y="182350"/>
              <a:ext cx="341750" cy="2538050"/>
              <a:chOff x="487050" y="1971275"/>
              <a:chExt cx="341750" cy="2538050"/>
            </a:xfrm>
          </p:grpSpPr>
          <p:sp>
            <p:nvSpPr>
              <p:cNvPr id="19105" name="Google Shape;19105;p19"/>
              <p:cNvSpPr/>
              <p:nvPr/>
            </p:nvSpPr>
            <p:spPr>
              <a:xfrm rot="-5400000">
                <a:off x="-453825" y="3226700"/>
                <a:ext cx="2538050" cy="27200"/>
              </a:xfrm>
              <a:custGeom>
                <a:avLst/>
                <a:gdLst/>
                <a:ahLst/>
                <a:cxnLst/>
                <a:rect l="l" t="t" r="r" b="b"/>
                <a:pathLst>
                  <a:path w="101522" h="1088" extrusionOk="0">
                    <a:moveTo>
                      <a:pt x="1" y="0"/>
                    </a:moveTo>
                    <a:lnTo>
                      <a:pt x="1" y="1088"/>
                    </a:lnTo>
                    <a:lnTo>
                      <a:pt x="101521" y="1088"/>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6" name="Google Shape;19106;p19"/>
              <p:cNvSpPr/>
              <p:nvPr/>
            </p:nvSpPr>
            <p:spPr>
              <a:xfrm rot="-5400000">
                <a:off x="-535587" y="3232963"/>
                <a:ext cx="2538050" cy="14675"/>
              </a:xfrm>
              <a:custGeom>
                <a:avLst/>
                <a:gdLst/>
                <a:ahLst/>
                <a:cxnLst/>
                <a:rect l="l" t="t" r="r" b="b"/>
                <a:pathLst>
                  <a:path w="101522" h="587" extrusionOk="0">
                    <a:moveTo>
                      <a:pt x="1" y="0"/>
                    </a:moveTo>
                    <a:lnTo>
                      <a:pt x="1" y="587"/>
                    </a:lnTo>
                    <a:lnTo>
                      <a:pt x="101521" y="587"/>
                    </a:lnTo>
                    <a:lnTo>
                      <a:pt x="101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7" name="Google Shape;19107;p19"/>
              <p:cNvSpPr/>
              <p:nvPr/>
            </p:nvSpPr>
            <p:spPr>
              <a:xfrm rot="-5400000">
                <a:off x="487038" y="2568463"/>
                <a:ext cx="200675" cy="200650"/>
              </a:xfrm>
              <a:custGeom>
                <a:avLst/>
                <a:gdLst/>
                <a:ahLst/>
                <a:cxnLst/>
                <a:rect l="l" t="t" r="r" b="b"/>
                <a:pathLst>
                  <a:path w="8027"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8" name="Google Shape;19108;p19"/>
              <p:cNvSpPr/>
              <p:nvPr/>
            </p:nvSpPr>
            <p:spPr>
              <a:xfrm rot="-5400000">
                <a:off x="523163" y="2676663"/>
                <a:ext cx="57000" cy="56325"/>
              </a:xfrm>
              <a:custGeom>
                <a:avLst/>
                <a:gdLst/>
                <a:ahLst/>
                <a:cxnLst/>
                <a:rect l="l" t="t" r="r" b="b"/>
                <a:pathLst>
                  <a:path w="2280" h="2253" extrusionOk="0">
                    <a:moveTo>
                      <a:pt x="685" y="1"/>
                    </a:moveTo>
                    <a:cubicBezTo>
                      <a:pt x="523" y="1"/>
                      <a:pt x="363" y="78"/>
                      <a:pt x="277" y="234"/>
                    </a:cubicBezTo>
                    <a:lnTo>
                      <a:pt x="139" y="458"/>
                    </a:lnTo>
                    <a:cubicBezTo>
                      <a:pt x="1" y="682"/>
                      <a:pt x="87" y="976"/>
                      <a:pt x="312" y="1114"/>
                    </a:cubicBezTo>
                    <a:lnTo>
                      <a:pt x="1088" y="1563"/>
                    </a:lnTo>
                    <a:lnTo>
                      <a:pt x="2279" y="2253"/>
                    </a:lnTo>
                    <a:lnTo>
                      <a:pt x="2279" y="2253"/>
                    </a:lnTo>
                    <a:lnTo>
                      <a:pt x="2124" y="2011"/>
                    </a:lnTo>
                    <a:lnTo>
                      <a:pt x="1106" y="234"/>
                    </a:lnTo>
                    <a:cubicBezTo>
                      <a:pt x="1011" y="78"/>
                      <a:pt x="847"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9" name="Google Shape;19109;p19"/>
              <p:cNvSpPr/>
              <p:nvPr/>
            </p:nvSpPr>
            <p:spPr>
              <a:xfrm rot="-5400000">
                <a:off x="615188" y="2654313"/>
                <a:ext cx="34125" cy="68650"/>
              </a:xfrm>
              <a:custGeom>
                <a:avLst/>
                <a:gdLst/>
                <a:ahLst/>
                <a:cxnLst/>
                <a:rect l="l" t="t" r="r" b="b"/>
                <a:pathLst>
                  <a:path w="1365" h="2746" extrusionOk="0">
                    <a:moveTo>
                      <a:pt x="1364" y="1"/>
                    </a:moveTo>
                    <a:lnTo>
                      <a:pt x="190" y="2020"/>
                    </a:lnTo>
                    <a:cubicBezTo>
                      <a:pt x="1" y="2331"/>
                      <a:pt x="242" y="2745"/>
                      <a:pt x="605"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0" name="Google Shape;19110;p19"/>
              <p:cNvSpPr/>
              <p:nvPr/>
            </p:nvSpPr>
            <p:spPr>
              <a:xfrm rot="-5400000">
                <a:off x="525875" y="2654325"/>
                <a:ext cx="34125" cy="68625"/>
              </a:xfrm>
              <a:custGeom>
                <a:avLst/>
                <a:gdLst/>
                <a:ahLst/>
                <a:cxnLst/>
                <a:rect l="l" t="t" r="r" b="b"/>
                <a:pathLst>
                  <a:path w="1365" h="2745" extrusionOk="0">
                    <a:moveTo>
                      <a:pt x="622" y="0"/>
                    </a:moveTo>
                    <a:cubicBezTo>
                      <a:pt x="242" y="0"/>
                      <a:pt x="1" y="397"/>
                      <a:pt x="190"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1" name="Google Shape;19111;p19"/>
              <p:cNvSpPr/>
              <p:nvPr/>
            </p:nvSpPr>
            <p:spPr>
              <a:xfrm rot="-5400000">
                <a:off x="615413" y="2614838"/>
                <a:ext cx="33675" cy="68650"/>
              </a:xfrm>
              <a:custGeom>
                <a:avLst/>
                <a:gdLst/>
                <a:ahLst/>
                <a:cxnLst/>
                <a:rect l="l" t="t" r="r" b="b"/>
                <a:pathLst>
                  <a:path w="1347" h="2746" extrusionOk="0">
                    <a:moveTo>
                      <a:pt x="0" y="1"/>
                    </a:moveTo>
                    <a:lnTo>
                      <a:pt x="0" y="2262"/>
                    </a:lnTo>
                    <a:cubicBezTo>
                      <a:pt x="0" y="2521"/>
                      <a:pt x="208" y="2745"/>
                      <a:pt x="484" y="2745"/>
                    </a:cubicBezTo>
                    <a:lnTo>
                      <a:pt x="743" y="2745"/>
                    </a:lnTo>
                    <a:cubicBezTo>
                      <a:pt x="1105" y="2745"/>
                      <a:pt x="1347"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2" name="Google Shape;19112;p19"/>
              <p:cNvSpPr/>
              <p:nvPr/>
            </p:nvSpPr>
            <p:spPr>
              <a:xfrm rot="-5400000">
                <a:off x="568463" y="2607013"/>
                <a:ext cx="73375" cy="29950"/>
              </a:xfrm>
              <a:custGeom>
                <a:avLst/>
                <a:gdLst/>
                <a:ahLst/>
                <a:cxnLst/>
                <a:rect l="l" t="t" r="r" b="b"/>
                <a:pathLst>
                  <a:path w="2935" h="1198" extrusionOk="0">
                    <a:moveTo>
                      <a:pt x="1" y="0"/>
                    </a:moveTo>
                    <a:lnTo>
                      <a:pt x="1968" y="1139"/>
                    </a:lnTo>
                    <a:cubicBezTo>
                      <a:pt x="2041" y="1178"/>
                      <a:pt x="2121" y="1198"/>
                      <a:pt x="2200" y="1198"/>
                    </a:cubicBezTo>
                    <a:cubicBezTo>
                      <a:pt x="2366" y="1198"/>
                      <a:pt x="2531" y="1113"/>
                      <a:pt x="2624" y="949"/>
                    </a:cubicBezTo>
                    <a:lnTo>
                      <a:pt x="2745" y="742"/>
                    </a:lnTo>
                    <a:cubicBezTo>
                      <a:pt x="2935" y="414"/>
                      <a:pt x="2711"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3" name="Google Shape;19113;p19"/>
              <p:cNvSpPr/>
              <p:nvPr/>
            </p:nvSpPr>
            <p:spPr>
              <a:xfrm rot="-5400000">
                <a:off x="594975" y="2604650"/>
                <a:ext cx="56550" cy="56650"/>
              </a:xfrm>
              <a:custGeom>
                <a:avLst/>
                <a:gdLst/>
                <a:ahLst/>
                <a:cxnLst/>
                <a:rect l="l" t="t" r="r" b="b"/>
                <a:pathLst>
                  <a:path w="2262" h="2266" extrusionOk="0">
                    <a:moveTo>
                      <a:pt x="0" y="0"/>
                    </a:moveTo>
                    <a:lnTo>
                      <a:pt x="1157" y="2019"/>
                    </a:lnTo>
                    <a:cubicBezTo>
                      <a:pt x="1252" y="2183"/>
                      <a:pt x="1416" y="2265"/>
                      <a:pt x="1580" y="2265"/>
                    </a:cubicBezTo>
                    <a:cubicBezTo>
                      <a:pt x="1744" y="2265"/>
                      <a:pt x="1907" y="2183"/>
                      <a:pt x="2002" y="2019"/>
                    </a:cubicBezTo>
                    <a:lnTo>
                      <a:pt x="2123" y="1812"/>
                    </a:lnTo>
                    <a:cubicBezTo>
                      <a:pt x="2261" y="1571"/>
                      <a:pt x="2192" y="1260"/>
                      <a:pt x="1951"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4" name="Google Shape;19114;p19"/>
              <p:cNvSpPr/>
              <p:nvPr/>
            </p:nvSpPr>
            <p:spPr>
              <a:xfrm rot="-5400000">
                <a:off x="568350" y="2701175"/>
                <a:ext cx="73375" cy="29725"/>
              </a:xfrm>
              <a:custGeom>
                <a:avLst/>
                <a:gdLst/>
                <a:ahLst/>
                <a:cxnLst/>
                <a:rect l="l" t="t" r="r" b="b"/>
                <a:pathLst>
                  <a:path w="2935" h="1189" extrusionOk="0">
                    <a:moveTo>
                      <a:pt x="604" y="0"/>
                    </a:moveTo>
                    <a:cubicBezTo>
                      <a:pt x="242" y="0"/>
                      <a:pt x="0" y="414"/>
                      <a:pt x="190" y="725"/>
                    </a:cubicBezTo>
                    <a:lnTo>
                      <a:pt x="311" y="949"/>
                    </a:lnTo>
                    <a:cubicBezTo>
                      <a:pt x="404" y="1100"/>
                      <a:pt x="566" y="1189"/>
                      <a:pt x="737" y="1189"/>
                    </a:cubicBezTo>
                    <a:cubicBezTo>
                      <a:pt x="820" y="1189"/>
                      <a:pt x="905" y="1167"/>
                      <a:pt x="984" y="1122"/>
                    </a:cubicBezTo>
                    <a:lnTo>
                      <a:pt x="29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5" name="Google Shape;19115;p19"/>
              <p:cNvSpPr/>
              <p:nvPr/>
            </p:nvSpPr>
            <p:spPr>
              <a:xfrm rot="-5400000">
                <a:off x="594588" y="2676663"/>
                <a:ext cx="57000" cy="56325"/>
              </a:xfrm>
              <a:custGeom>
                <a:avLst/>
                <a:gdLst/>
                <a:ahLst/>
                <a:cxnLst/>
                <a:rect l="l" t="t" r="r" b="b"/>
                <a:pathLst>
                  <a:path w="2280" h="2253" extrusionOk="0">
                    <a:moveTo>
                      <a:pt x="2279" y="0"/>
                    </a:moveTo>
                    <a:lnTo>
                      <a:pt x="312" y="1139"/>
                    </a:lnTo>
                    <a:cubicBezTo>
                      <a:pt x="87" y="1260"/>
                      <a:pt x="1" y="1571"/>
                      <a:pt x="139" y="1795"/>
                    </a:cubicBezTo>
                    <a:lnTo>
                      <a:pt x="277" y="2019"/>
                    </a:lnTo>
                    <a:cubicBezTo>
                      <a:pt x="363" y="2175"/>
                      <a:pt x="523" y="2252"/>
                      <a:pt x="685" y="2252"/>
                    </a:cubicBezTo>
                    <a:cubicBezTo>
                      <a:pt x="847" y="2252"/>
                      <a:pt x="1011" y="2175"/>
                      <a:pt x="1106"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6" name="Google Shape;19116;p19"/>
              <p:cNvSpPr/>
              <p:nvPr/>
            </p:nvSpPr>
            <p:spPr>
              <a:xfrm rot="-5400000">
                <a:off x="526100" y="2615275"/>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7" name="Google Shape;19117;p19"/>
              <p:cNvSpPr/>
              <p:nvPr/>
            </p:nvSpPr>
            <p:spPr>
              <a:xfrm rot="-5400000">
                <a:off x="533038" y="2607138"/>
                <a:ext cx="73375" cy="29700"/>
              </a:xfrm>
              <a:custGeom>
                <a:avLst/>
                <a:gdLst/>
                <a:ahLst/>
                <a:cxnLst/>
                <a:rect l="l" t="t" r="r" b="b"/>
                <a:pathLst>
                  <a:path w="2935" h="1188" extrusionOk="0">
                    <a:moveTo>
                      <a:pt x="2201" y="0"/>
                    </a:moveTo>
                    <a:cubicBezTo>
                      <a:pt x="2121" y="0"/>
                      <a:pt x="2041" y="21"/>
                      <a:pt x="1968" y="66"/>
                    </a:cubicBezTo>
                    <a:lnTo>
                      <a:pt x="381" y="981"/>
                    </a:lnTo>
                    <a:lnTo>
                      <a:pt x="1" y="1188"/>
                    </a:lnTo>
                    <a:lnTo>
                      <a:pt x="2331" y="1188"/>
                    </a:lnTo>
                    <a:cubicBezTo>
                      <a:pt x="2711" y="1188"/>
                      <a:pt x="2935" y="791"/>
                      <a:pt x="2745" y="463"/>
                    </a:cubicBezTo>
                    <a:lnTo>
                      <a:pt x="2624" y="256"/>
                    </a:lnTo>
                    <a:cubicBezTo>
                      <a:pt x="2531" y="92"/>
                      <a:pt x="2367" y="0"/>
                      <a:pt x="2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8" name="Google Shape;19118;p19"/>
              <p:cNvSpPr/>
              <p:nvPr/>
            </p:nvSpPr>
            <p:spPr>
              <a:xfrm rot="-5400000">
                <a:off x="523438" y="2604863"/>
                <a:ext cx="56550" cy="56225"/>
              </a:xfrm>
              <a:custGeom>
                <a:avLst/>
                <a:gdLst/>
                <a:ahLst/>
                <a:cxnLst/>
                <a:rect l="l" t="t" r="r" b="b"/>
                <a:pathLst>
                  <a:path w="2262" h="2249" extrusionOk="0">
                    <a:moveTo>
                      <a:pt x="1580" y="1"/>
                    </a:moveTo>
                    <a:cubicBezTo>
                      <a:pt x="1416" y="1"/>
                      <a:pt x="1252" y="83"/>
                      <a:pt x="1157" y="247"/>
                    </a:cubicBezTo>
                    <a:lnTo>
                      <a:pt x="138" y="2007"/>
                    </a:lnTo>
                    <a:lnTo>
                      <a:pt x="0" y="2249"/>
                    </a:lnTo>
                    <a:lnTo>
                      <a:pt x="380" y="2042"/>
                    </a:lnTo>
                    <a:lnTo>
                      <a:pt x="1951" y="1127"/>
                    </a:lnTo>
                    <a:cubicBezTo>
                      <a:pt x="2175" y="989"/>
                      <a:pt x="2261" y="696"/>
                      <a:pt x="2123" y="454"/>
                    </a:cubicBezTo>
                    <a:lnTo>
                      <a:pt x="2002" y="247"/>
                    </a:lnTo>
                    <a:cubicBezTo>
                      <a:pt x="1907"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9" name="Google Shape;19119;p19"/>
              <p:cNvSpPr/>
              <p:nvPr/>
            </p:nvSpPr>
            <p:spPr>
              <a:xfrm rot="-5400000">
                <a:off x="533025" y="2701175"/>
                <a:ext cx="73375" cy="29725"/>
              </a:xfrm>
              <a:custGeom>
                <a:avLst/>
                <a:gdLst/>
                <a:ahLst/>
                <a:cxnLst/>
                <a:rect l="l" t="t" r="r" b="b"/>
                <a:pathLst>
                  <a:path w="2935" h="1189" extrusionOk="0">
                    <a:moveTo>
                      <a:pt x="737" y="0"/>
                    </a:moveTo>
                    <a:cubicBezTo>
                      <a:pt x="566" y="0"/>
                      <a:pt x="404" y="89"/>
                      <a:pt x="311" y="240"/>
                    </a:cubicBezTo>
                    <a:lnTo>
                      <a:pt x="190" y="464"/>
                    </a:lnTo>
                    <a:cubicBezTo>
                      <a:pt x="0" y="775"/>
                      <a:pt x="242" y="1189"/>
                      <a:pt x="604" y="1189"/>
                    </a:cubicBezTo>
                    <a:lnTo>
                      <a:pt x="2934" y="1189"/>
                    </a:lnTo>
                    <a:lnTo>
                      <a:pt x="1743"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0" name="Google Shape;19120;p19"/>
              <p:cNvSpPr/>
              <p:nvPr/>
            </p:nvSpPr>
            <p:spPr>
              <a:xfrm rot="-5400000">
                <a:off x="557375" y="2638800"/>
                <a:ext cx="60000" cy="60000"/>
              </a:xfrm>
              <a:custGeom>
                <a:avLst/>
                <a:gdLst/>
                <a:ahLst/>
                <a:cxnLst/>
                <a:rect l="l" t="t" r="r" b="b"/>
                <a:pathLst>
                  <a:path w="2400" h="2400" extrusionOk="0">
                    <a:moveTo>
                      <a:pt x="1192" y="0"/>
                    </a:moveTo>
                    <a:cubicBezTo>
                      <a:pt x="536" y="0"/>
                      <a:pt x="1" y="536"/>
                      <a:pt x="1" y="1209"/>
                    </a:cubicBezTo>
                    <a:cubicBezTo>
                      <a:pt x="1" y="1865"/>
                      <a:pt x="536" y="2400"/>
                      <a:pt x="1192" y="2400"/>
                    </a:cubicBezTo>
                    <a:cubicBezTo>
                      <a:pt x="1865" y="2400"/>
                      <a:pt x="2400" y="1865"/>
                      <a:pt x="2400" y="1209"/>
                    </a:cubicBezTo>
                    <a:cubicBezTo>
                      <a:pt x="2400" y="536"/>
                      <a:pt x="1865" y="0"/>
                      <a:pt x="11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1" name="Google Shape;19121;p19"/>
              <p:cNvSpPr/>
              <p:nvPr/>
            </p:nvSpPr>
            <p:spPr>
              <a:xfrm rot="-5400000">
                <a:off x="487250" y="3139975"/>
                <a:ext cx="200250" cy="200650"/>
              </a:xfrm>
              <a:custGeom>
                <a:avLst/>
                <a:gdLst/>
                <a:ahLst/>
                <a:cxnLst/>
                <a:rect l="l" t="t" r="r" b="b"/>
                <a:pathLst>
                  <a:path w="8010" h="8026" extrusionOk="0">
                    <a:moveTo>
                      <a:pt x="7543" y="466"/>
                    </a:moveTo>
                    <a:lnTo>
                      <a:pt x="7543" y="7560"/>
                    </a:lnTo>
                    <a:lnTo>
                      <a:pt x="467" y="7560"/>
                    </a:lnTo>
                    <a:lnTo>
                      <a:pt x="467" y="466"/>
                    </a:lnTo>
                    <a:close/>
                    <a:moveTo>
                      <a:pt x="1" y="0"/>
                    </a:moveTo>
                    <a:lnTo>
                      <a:pt x="1" y="8026"/>
                    </a:lnTo>
                    <a:lnTo>
                      <a:pt x="8009" y="8026"/>
                    </a:lnTo>
                    <a:lnTo>
                      <a:pt x="8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2" name="Google Shape;19122;p19"/>
              <p:cNvSpPr/>
              <p:nvPr/>
            </p:nvSpPr>
            <p:spPr>
              <a:xfrm rot="-5400000">
                <a:off x="523175" y="3247950"/>
                <a:ext cx="56975" cy="56325"/>
              </a:xfrm>
              <a:custGeom>
                <a:avLst/>
                <a:gdLst/>
                <a:ahLst/>
                <a:cxnLst/>
                <a:rect l="l" t="t" r="r" b="b"/>
                <a:pathLst>
                  <a:path w="2279" h="2253" extrusionOk="0">
                    <a:moveTo>
                      <a:pt x="682" y="1"/>
                    </a:moveTo>
                    <a:cubicBezTo>
                      <a:pt x="518" y="1"/>
                      <a:pt x="354" y="78"/>
                      <a:pt x="259" y="234"/>
                    </a:cubicBezTo>
                    <a:lnTo>
                      <a:pt x="138" y="458"/>
                    </a:lnTo>
                    <a:cubicBezTo>
                      <a:pt x="0" y="682"/>
                      <a:pt x="87" y="993"/>
                      <a:pt x="311" y="1114"/>
                    </a:cubicBezTo>
                    <a:lnTo>
                      <a:pt x="1088" y="1563"/>
                    </a:lnTo>
                    <a:lnTo>
                      <a:pt x="2279" y="2253"/>
                    </a:lnTo>
                    <a:lnTo>
                      <a:pt x="2279" y="2253"/>
                    </a:lnTo>
                    <a:lnTo>
                      <a:pt x="2123"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3" name="Google Shape;19123;p19"/>
              <p:cNvSpPr/>
              <p:nvPr/>
            </p:nvSpPr>
            <p:spPr>
              <a:xfrm rot="-5400000">
                <a:off x="615188" y="3225613"/>
                <a:ext cx="34125" cy="68650"/>
              </a:xfrm>
              <a:custGeom>
                <a:avLst/>
                <a:gdLst/>
                <a:ahLst/>
                <a:cxnLst/>
                <a:rect l="l" t="t" r="r" b="b"/>
                <a:pathLst>
                  <a:path w="1365" h="2746" extrusionOk="0">
                    <a:moveTo>
                      <a:pt x="1364" y="1"/>
                    </a:moveTo>
                    <a:lnTo>
                      <a:pt x="191" y="2020"/>
                    </a:lnTo>
                    <a:cubicBezTo>
                      <a:pt x="1" y="2331"/>
                      <a:pt x="243" y="2745"/>
                      <a:pt x="622" y="2745"/>
                    </a:cubicBezTo>
                    <a:lnTo>
                      <a:pt x="864"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4" name="Google Shape;19124;p19"/>
              <p:cNvSpPr/>
              <p:nvPr/>
            </p:nvSpPr>
            <p:spPr>
              <a:xfrm rot="-5400000">
                <a:off x="525875" y="3225625"/>
                <a:ext cx="34125" cy="68625"/>
              </a:xfrm>
              <a:custGeom>
                <a:avLst/>
                <a:gdLst/>
                <a:ahLst/>
                <a:cxnLst/>
                <a:rect l="l" t="t" r="r" b="b"/>
                <a:pathLst>
                  <a:path w="1365" h="2745" extrusionOk="0">
                    <a:moveTo>
                      <a:pt x="622" y="0"/>
                    </a:moveTo>
                    <a:cubicBezTo>
                      <a:pt x="243" y="0"/>
                      <a:pt x="1" y="397"/>
                      <a:pt x="191" y="725"/>
                    </a:cubicBezTo>
                    <a:lnTo>
                      <a:pt x="1209" y="2486"/>
                    </a:lnTo>
                    <a:lnTo>
                      <a:pt x="1364" y="2744"/>
                    </a:lnTo>
                    <a:lnTo>
                      <a:pt x="1364" y="483"/>
                    </a:lnTo>
                    <a:cubicBezTo>
                      <a:pt x="1364" y="207"/>
                      <a:pt x="1140"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5" name="Google Shape;19125;p19"/>
              <p:cNvSpPr/>
              <p:nvPr/>
            </p:nvSpPr>
            <p:spPr>
              <a:xfrm rot="-5400000">
                <a:off x="615200" y="3186350"/>
                <a:ext cx="34100" cy="68650"/>
              </a:xfrm>
              <a:custGeom>
                <a:avLst/>
                <a:gdLst/>
                <a:ahLst/>
                <a:cxnLst/>
                <a:rect l="l" t="t" r="r" b="b"/>
                <a:pathLst>
                  <a:path w="1364" h="2746" extrusionOk="0">
                    <a:moveTo>
                      <a:pt x="1" y="1"/>
                    </a:moveTo>
                    <a:lnTo>
                      <a:pt x="1" y="2262"/>
                    </a:lnTo>
                    <a:cubicBezTo>
                      <a:pt x="1" y="2521"/>
                      <a:pt x="225" y="2745"/>
                      <a:pt x="501" y="2745"/>
                    </a:cubicBezTo>
                    <a:lnTo>
                      <a:pt x="743" y="2745"/>
                    </a:lnTo>
                    <a:cubicBezTo>
                      <a:pt x="1122"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6" name="Google Shape;19126;p19"/>
              <p:cNvSpPr/>
              <p:nvPr/>
            </p:nvSpPr>
            <p:spPr>
              <a:xfrm rot="-5400000">
                <a:off x="568463" y="3178288"/>
                <a:ext cx="73375" cy="29950"/>
              </a:xfrm>
              <a:custGeom>
                <a:avLst/>
                <a:gdLst/>
                <a:ahLst/>
                <a:cxnLst/>
                <a:rect l="l" t="t" r="r" b="b"/>
                <a:pathLst>
                  <a:path w="2935" h="1198" extrusionOk="0">
                    <a:moveTo>
                      <a:pt x="0" y="0"/>
                    </a:moveTo>
                    <a:lnTo>
                      <a:pt x="1951" y="1139"/>
                    </a:lnTo>
                    <a:cubicBezTo>
                      <a:pt x="2029" y="1178"/>
                      <a:pt x="2112" y="1198"/>
                      <a:pt x="2194" y="1198"/>
                    </a:cubicBezTo>
                    <a:cubicBezTo>
                      <a:pt x="2365" y="1198"/>
                      <a:pt x="2530" y="1113"/>
                      <a:pt x="2624" y="949"/>
                    </a:cubicBezTo>
                    <a:lnTo>
                      <a:pt x="2744" y="742"/>
                    </a:lnTo>
                    <a:cubicBezTo>
                      <a:pt x="2934" y="414"/>
                      <a:pt x="2693" y="17"/>
                      <a:pt x="2330"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7" name="Google Shape;19127;p19"/>
              <p:cNvSpPr/>
              <p:nvPr/>
            </p:nvSpPr>
            <p:spPr>
              <a:xfrm rot="-5400000">
                <a:off x="594975" y="3175950"/>
                <a:ext cx="56550" cy="56650"/>
              </a:xfrm>
              <a:custGeom>
                <a:avLst/>
                <a:gdLst/>
                <a:ahLst/>
                <a:cxnLst/>
                <a:rect l="l" t="t" r="r" b="b"/>
                <a:pathLst>
                  <a:path w="2262" h="2266" extrusionOk="0">
                    <a:moveTo>
                      <a:pt x="1" y="0"/>
                    </a:moveTo>
                    <a:lnTo>
                      <a:pt x="1157" y="2019"/>
                    </a:lnTo>
                    <a:cubicBezTo>
                      <a:pt x="1252" y="2183"/>
                      <a:pt x="1416" y="2265"/>
                      <a:pt x="1580" y="2265"/>
                    </a:cubicBezTo>
                    <a:cubicBezTo>
                      <a:pt x="1744" y="2265"/>
                      <a:pt x="1908" y="2183"/>
                      <a:pt x="2003" y="2019"/>
                    </a:cubicBezTo>
                    <a:lnTo>
                      <a:pt x="2124" y="1812"/>
                    </a:lnTo>
                    <a:cubicBezTo>
                      <a:pt x="2262"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8" name="Google Shape;19128;p19"/>
              <p:cNvSpPr/>
              <p:nvPr/>
            </p:nvSpPr>
            <p:spPr>
              <a:xfrm rot="-5400000">
                <a:off x="568350" y="3272475"/>
                <a:ext cx="73375" cy="29725"/>
              </a:xfrm>
              <a:custGeom>
                <a:avLst/>
                <a:gdLst/>
                <a:ahLst/>
                <a:cxnLst/>
                <a:rect l="l" t="t" r="r" b="b"/>
                <a:pathLst>
                  <a:path w="2935" h="1189" extrusionOk="0">
                    <a:moveTo>
                      <a:pt x="605" y="0"/>
                    </a:moveTo>
                    <a:cubicBezTo>
                      <a:pt x="242" y="0"/>
                      <a:pt x="1" y="414"/>
                      <a:pt x="190" y="725"/>
                    </a:cubicBezTo>
                    <a:lnTo>
                      <a:pt x="311" y="949"/>
                    </a:lnTo>
                    <a:cubicBezTo>
                      <a:pt x="404" y="1100"/>
                      <a:pt x="567" y="1189"/>
                      <a:pt x="737" y="1189"/>
                    </a:cubicBezTo>
                    <a:cubicBezTo>
                      <a:pt x="820" y="1189"/>
                      <a:pt x="905" y="1167"/>
                      <a:pt x="984"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9" name="Google Shape;19129;p19"/>
              <p:cNvSpPr/>
              <p:nvPr/>
            </p:nvSpPr>
            <p:spPr>
              <a:xfrm rot="-5400000">
                <a:off x="594600" y="3247950"/>
                <a:ext cx="56975" cy="56325"/>
              </a:xfrm>
              <a:custGeom>
                <a:avLst/>
                <a:gdLst/>
                <a:ahLst/>
                <a:cxnLst/>
                <a:rect l="l" t="t" r="r" b="b"/>
                <a:pathLst>
                  <a:path w="2279" h="2253" extrusionOk="0">
                    <a:moveTo>
                      <a:pt x="2279" y="0"/>
                    </a:moveTo>
                    <a:lnTo>
                      <a:pt x="311" y="1139"/>
                    </a:lnTo>
                    <a:cubicBezTo>
                      <a:pt x="87" y="1260"/>
                      <a:pt x="0" y="1571"/>
                      <a:pt x="138" y="1795"/>
                    </a:cubicBezTo>
                    <a:lnTo>
                      <a:pt x="259" y="2019"/>
                    </a:lnTo>
                    <a:cubicBezTo>
                      <a:pt x="354" y="2175"/>
                      <a:pt x="518" y="2252"/>
                      <a:pt x="682" y="2252"/>
                    </a:cubicBezTo>
                    <a:cubicBezTo>
                      <a:pt x="846" y="2252"/>
                      <a:pt x="1010"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0" name="Google Shape;19130;p19"/>
              <p:cNvSpPr/>
              <p:nvPr/>
            </p:nvSpPr>
            <p:spPr>
              <a:xfrm rot="-5400000">
                <a:off x="525888" y="3186363"/>
                <a:ext cx="34100" cy="68625"/>
              </a:xfrm>
              <a:custGeom>
                <a:avLst/>
                <a:gdLst/>
                <a:ahLst/>
                <a:cxnLst/>
                <a:rect l="l" t="t" r="r" b="b"/>
                <a:pathLst>
                  <a:path w="1364" h="2745" extrusionOk="0">
                    <a:moveTo>
                      <a:pt x="501" y="0"/>
                    </a:moveTo>
                    <a:cubicBezTo>
                      <a:pt x="225" y="0"/>
                      <a:pt x="1" y="207"/>
                      <a:pt x="1" y="483"/>
                    </a:cubicBezTo>
                    <a:lnTo>
                      <a:pt x="1" y="2744"/>
                    </a:lnTo>
                    <a:lnTo>
                      <a:pt x="156" y="2486"/>
                    </a:lnTo>
                    <a:lnTo>
                      <a:pt x="1174" y="725"/>
                    </a:lnTo>
                    <a:cubicBezTo>
                      <a:pt x="1364" y="397"/>
                      <a:pt x="112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1" name="Google Shape;19131;p19"/>
              <p:cNvSpPr/>
              <p:nvPr/>
            </p:nvSpPr>
            <p:spPr>
              <a:xfrm rot="-5400000">
                <a:off x="533038" y="3178413"/>
                <a:ext cx="73375" cy="29700"/>
              </a:xfrm>
              <a:custGeom>
                <a:avLst/>
                <a:gdLst/>
                <a:ahLst/>
                <a:cxnLst/>
                <a:rect l="l" t="t" r="r" b="b"/>
                <a:pathLst>
                  <a:path w="2935" h="1188" extrusionOk="0">
                    <a:moveTo>
                      <a:pt x="2195" y="0"/>
                    </a:moveTo>
                    <a:cubicBezTo>
                      <a:pt x="2112" y="0"/>
                      <a:pt x="2029" y="21"/>
                      <a:pt x="1951" y="66"/>
                    </a:cubicBezTo>
                    <a:lnTo>
                      <a:pt x="380" y="981"/>
                    </a:lnTo>
                    <a:lnTo>
                      <a:pt x="0" y="1188"/>
                    </a:lnTo>
                    <a:lnTo>
                      <a:pt x="2330" y="1188"/>
                    </a:lnTo>
                    <a:cubicBezTo>
                      <a:pt x="2693" y="1188"/>
                      <a:pt x="2934" y="791"/>
                      <a:pt x="2744" y="463"/>
                    </a:cubicBezTo>
                    <a:lnTo>
                      <a:pt x="2624" y="256"/>
                    </a:lnTo>
                    <a:cubicBezTo>
                      <a:pt x="2530" y="92"/>
                      <a:pt x="2366"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2" name="Google Shape;19132;p19"/>
              <p:cNvSpPr/>
              <p:nvPr/>
            </p:nvSpPr>
            <p:spPr>
              <a:xfrm rot="-5400000">
                <a:off x="523438" y="3176163"/>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0" y="2042"/>
                    </a:lnTo>
                    <a:lnTo>
                      <a:pt x="1951" y="1127"/>
                    </a:lnTo>
                    <a:cubicBezTo>
                      <a:pt x="2175"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3" name="Google Shape;19133;p19"/>
              <p:cNvSpPr/>
              <p:nvPr/>
            </p:nvSpPr>
            <p:spPr>
              <a:xfrm rot="-5400000">
                <a:off x="533025" y="3272475"/>
                <a:ext cx="73375" cy="29725"/>
              </a:xfrm>
              <a:custGeom>
                <a:avLst/>
                <a:gdLst/>
                <a:ahLst/>
                <a:cxnLst/>
                <a:rect l="l" t="t" r="r" b="b"/>
                <a:pathLst>
                  <a:path w="2935" h="1189" extrusionOk="0">
                    <a:moveTo>
                      <a:pt x="737" y="0"/>
                    </a:moveTo>
                    <a:cubicBezTo>
                      <a:pt x="567" y="0"/>
                      <a:pt x="404" y="89"/>
                      <a:pt x="311" y="240"/>
                    </a:cubicBezTo>
                    <a:lnTo>
                      <a:pt x="190" y="464"/>
                    </a:lnTo>
                    <a:cubicBezTo>
                      <a:pt x="1" y="775"/>
                      <a:pt x="242" y="1189"/>
                      <a:pt x="605" y="1189"/>
                    </a:cubicBezTo>
                    <a:lnTo>
                      <a:pt x="2935" y="1189"/>
                    </a:lnTo>
                    <a:lnTo>
                      <a:pt x="1744" y="516"/>
                    </a:lnTo>
                    <a:lnTo>
                      <a:pt x="984"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4" name="Google Shape;19134;p19"/>
              <p:cNvSpPr/>
              <p:nvPr/>
            </p:nvSpPr>
            <p:spPr>
              <a:xfrm rot="-5400000">
                <a:off x="552325" y="3215125"/>
                <a:ext cx="70375" cy="60275"/>
              </a:xfrm>
              <a:custGeom>
                <a:avLst/>
                <a:gdLst/>
                <a:ahLst/>
                <a:cxnLst/>
                <a:rect l="l" t="t" r="r" b="b"/>
                <a:pathLst>
                  <a:path w="2815" h="2411" extrusionOk="0">
                    <a:moveTo>
                      <a:pt x="1606" y="0"/>
                    </a:moveTo>
                    <a:cubicBezTo>
                      <a:pt x="536" y="0"/>
                      <a:pt x="1" y="1295"/>
                      <a:pt x="760" y="2054"/>
                    </a:cubicBezTo>
                    <a:cubicBezTo>
                      <a:pt x="1006" y="2301"/>
                      <a:pt x="1309" y="2411"/>
                      <a:pt x="1605" y="2411"/>
                    </a:cubicBezTo>
                    <a:cubicBezTo>
                      <a:pt x="2223" y="2411"/>
                      <a:pt x="2814" y="1932"/>
                      <a:pt x="2814" y="1209"/>
                    </a:cubicBezTo>
                    <a:cubicBezTo>
                      <a:pt x="2814" y="536"/>
                      <a:pt x="2262"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5" name="Google Shape;19135;p19"/>
              <p:cNvSpPr/>
              <p:nvPr/>
            </p:nvSpPr>
            <p:spPr>
              <a:xfrm rot="-5400000">
                <a:off x="487263" y="3711263"/>
                <a:ext cx="200225" cy="200650"/>
              </a:xfrm>
              <a:custGeom>
                <a:avLst/>
                <a:gdLst/>
                <a:ahLst/>
                <a:cxnLst/>
                <a:rect l="l" t="t" r="r" b="b"/>
                <a:pathLst>
                  <a:path w="8009" h="8026" extrusionOk="0">
                    <a:moveTo>
                      <a:pt x="7542" y="466"/>
                    </a:moveTo>
                    <a:lnTo>
                      <a:pt x="7542" y="7560"/>
                    </a:lnTo>
                    <a:lnTo>
                      <a:pt x="466" y="7560"/>
                    </a:lnTo>
                    <a:lnTo>
                      <a:pt x="466" y="466"/>
                    </a:lnTo>
                    <a:close/>
                    <a:moveTo>
                      <a:pt x="0" y="0"/>
                    </a:moveTo>
                    <a:lnTo>
                      <a:pt x="0" y="8026"/>
                    </a:lnTo>
                    <a:lnTo>
                      <a:pt x="8008" y="8026"/>
                    </a:lnTo>
                    <a:lnTo>
                      <a:pt x="8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6" name="Google Shape;19136;p19"/>
              <p:cNvSpPr/>
              <p:nvPr/>
            </p:nvSpPr>
            <p:spPr>
              <a:xfrm rot="-5400000">
                <a:off x="523388" y="3819463"/>
                <a:ext cx="56550" cy="56325"/>
              </a:xfrm>
              <a:custGeom>
                <a:avLst/>
                <a:gdLst/>
                <a:ahLst/>
                <a:cxnLst/>
                <a:rect l="l" t="t" r="r" b="b"/>
                <a:pathLst>
                  <a:path w="2262" h="2253" extrusionOk="0">
                    <a:moveTo>
                      <a:pt x="682" y="1"/>
                    </a:moveTo>
                    <a:cubicBezTo>
                      <a:pt x="518" y="1"/>
                      <a:pt x="354" y="78"/>
                      <a:pt x="259" y="234"/>
                    </a:cubicBezTo>
                    <a:lnTo>
                      <a:pt x="139" y="458"/>
                    </a:lnTo>
                    <a:cubicBezTo>
                      <a:pt x="1" y="682"/>
                      <a:pt x="70" y="993"/>
                      <a:pt x="311" y="1114"/>
                    </a:cubicBezTo>
                    <a:lnTo>
                      <a:pt x="1071" y="1563"/>
                    </a:lnTo>
                    <a:lnTo>
                      <a:pt x="2262" y="2253"/>
                    </a:lnTo>
                    <a:lnTo>
                      <a:pt x="2124" y="2011"/>
                    </a:lnTo>
                    <a:lnTo>
                      <a:pt x="1105" y="234"/>
                    </a:lnTo>
                    <a:cubicBezTo>
                      <a:pt x="1010" y="78"/>
                      <a:pt x="846" y="1"/>
                      <a:pt x="6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7" name="Google Shape;19137;p19"/>
              <p:cNvSpPr/>
              <p:nvPr/>
            </p:nvSpPr>
            <p:spPr>
              <a:xfrm rot="-5400000">
                <a:off x="615200" y="3796900"/>
                <a:ext cx="34100" cy="68650"/>
              </a:xfrm>
              <a:custGeom>
                <a:avLst/>
                <a:gdLst/>
                <a:ahLst/>
                <a:cxnLst/>
                <a:rect l="l" t="t" r="r" b="b"/>
                <a:pathLst>
                  <a:path w="1364" h="2746" extrusionOk="0">
                    <a:moveTo>
                      <a:pt x="1364" y="1"/>
                    </a:moveTo>
                    <a:lnTo>
                      <a:pt x="190" y="2020"/>
                    </a:lnTo>
                    <a:cubicBezTo>
                      <a:pt x="0" y="2331"/>
                      <a:pt x="242" y="2745"/>
                      <a:pt x="604" y="2745"/>
                    </a:cubicBezTo>
                    <a:lnTo>
                      <a:pt x="863" y="2745"/>
                    </a:lnTo>
                    <a:cubicBezTo>
                      <a:pt x="1139"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8" name="Google Shape;19138;p19"/>
              <p:cNvSpPr/>
              <p:nvPr/>
            </p:nvSpPr>
            <p:spPr>
              <a:xfrm rot="-5400000">
                <a:off x="526100" y="3797125"/>
                <a:ext cx="33675" cy="68625"/>
              </a:xfrm>
              <a:custGeom>
                <a:avLst/>
                <a:gdLst/>
                <a:ahLst/>
                <a:cxnLst/>
                <a:rect l="l" t="t" r="r" b="b"/>
                <a:pathLst>
                  <a:path w="1347" h="2745" extrusionOk="0">
                    <a:moveTo>
                      <a:pt x="604" y="0"/>
                    </a:moveTo>
                    <a:cubicBezTo>
                      <a:pt x="242" y="0"/>
                      <a:pt x="0" y="397"/>
                      <a:pt x="190" y="725"/>
                    </a:cubicBezTo>
                    <a:lnTo>
                      <a:pt x="1208" y="2486"/>
                    </a:lnTo>
                    <a:lnTo>
                      <a:pt x="1346" y="2744"/>
                    </a:lnTo>
                    <a:lnTo>
                      <a:pt x="1346" y="483"/>
                    </a:lnTo>
                    <a:cubicBezTo>
                      <a:pt x="1346" y="207"/>
                      <a:pt x="1139"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9" name="Google Shape;19139;p19"/>
              <p:cNvSpPr/>
              <p:nvPr/>
            </p:nvSpPr>
            <p:spPr>
              <a:xfrm rot="-5400000">
                <a:off x="615188" y="3757638"/>
                <a:ext cx="34125" cy="68650"/>
              </a:xfrm>
              <a:custGeom>
                <a:avLst/>
                <a:gdLst/>
                <a:ahLst/>
                <a:cxnLst/>
                <a:rect l="l" t="t" r="r" b="b"/>
                <a:pathLst>
                  <a:path w="1365" h="2746" extrusionOk="0">
                    <a:moveTo>
                      <a:pt x="1" y="1"/>
                    </a:moveTo>
                    <a:lnTo>
                      <a:pt x="1" y="2262"/>
                    </a:lnTo>
                    <a:cubicBezTo>
                      <a:pt x="1" y="2521"/>
                      <a:pt x="225" y="2745"/>
                      <a:pt x="484" y="2745"/>
                    </a:cubicBezTo>
                    <a:lnTo>
                      <a:pt x="743" y="2745"/>
                    </a:lnTo>
                    <a:cubicBezTo>
                      <a:pt x="1123" y="2745"/>
                      <a:pt x="1364" y="2331"/>
                      <a:pt x="1174" y="2020"/>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0" name="Google Shape;19140;p19"/>
              <p:cNvSpPr/>
              <p:nvPr/>
            </p:nvSpPr>
            <p:spPr>
              <a:xfrm rot="-5400000">
                <a:off x="568513" y="3749638"/>
                <a:ext cx="73275" cy="29950"/>
              </a:xfrm>
              <a:custGeom>
                <a:avLst/>
                <a:gdLst/>
                <a:ahLst/>
                <a:cxnLst/>
                <a:rect l="l" t="t" r="r" b="b"/>
                <a:pathLst>
                  <a:path w="2931" h="1198" extrusionOk="0">
                    <a:moveTo>
                      <a:pt x="0" y="0"/>
                    </a:moveTo>
                    <a:lnTo>
                      <a:pt x="1951" y="1139"/>
                    </a:lnTo>
                    <a:cubicBezTo>
                      <a:pt x="2029" y="1178"/>
                      <a:pt x="2112" y="1198"/>
                      <a:pt x="2194" y="1198"/>
                    </a:cubicBezTo>
                    <a:cubicBezTo>
                      <a:pt x="2366" y="1198"/>
                      <a:pt x="2530" y="1113"/>
                      <a:pt x="2624" y="949"/>
                    </a:cubicBezTo>
                    <a:lnTo>
                      <a:pt x="2745" y="742"/>
                    </a:lnTo>
                    <a:cubicBezTo>
                      <a:pt x="2931" y="421"/>
                      <a:pt x="2703" y="17"/>
                      <a:pt x="2336" y="17"/>
                    </a:cubicBezTo>
                    <a:cubicBezTo>
                      <a:pt x="2329" y="17"/>
                      <a:pt x="2321" y="17"/>
                      <a:pt x="2313" y="17"/>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1" name="Google Shape;19141;p19"/>
              <p:cNvSpPr/>
              <p:nvPr/>
            </p:nvSpPr>
            <p:spPr>
              <a:xfrm rot="-5400000">
                <a:off x="594763" y="3747463"/>
                <a:ext cx="56975" cy="56650"/>
              </a:xfrm>
              <a:custGeom>
                <a:avLst/>
                <a:gdLst/>
                <a:ahLst/>
                <a:cxnLst/>
                <a:rect l="l" t="t" r="r" b="b"/>
                <a:pathLst>
                  <a:path w="2279" h="2266" extrusionOk="0">
                    <a:moveTo>
                      <a:pt x="1" y="0"/>
                    </a:moveTo>
                    <a:lnTo>
                      <a:pt x="1174" y="2019"/>
                    </a:lnTo>
                    <a:cubicBezTo>
                      <a:pt x="1269" y="2183"/>
                      <a:pt x="1433" y="2265"/>
                      <a:pt x="1595" y="2265"/>
                    </a:cubicBezTo>
                    <a:cubicBezTo>
                      <a:pt x="1757" y="2265"/>
                      <a:pt x="1916" y="2183"/>
                      <a:pt x="2003" y="2019"/>
                    </a:cubicBezTo>
                    <a:lnTo>
                      <a:pt x="2141" y="1812"/>
                    </a:lnTo>
                    <a:cubicBezTo>
                      <a:pt x="2279" y="1571"/>
                      <a:pt x="2210" y="1260"/>
                      <a:pt x="1968"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2" name="Google Shape;19142;p19"/>
              <p:cNvSpPr/>
              <p:nvPr/>
            </p:nvSpPr>
            <p:spPr>
              <a:xfrm rot="-5400000">
                <a:off x="568338" y="3843763"/>
                <a:ext cx="73400" cy="29725"/>
              </a:xfrm>
              <a:custGeom>
                <a:avLst/>
                <a:gdLst/>
                <a:ahLst/>
                <a:cxnLst/>
                <a:rect l="l" t="t" r="r" b="b"/>
                <a:pathLst>
                  <a:path w="2936" h="1189" extrusionOk="0">
                    <a:moveTo>
                      <a:pt x="622" y="0"/>
                    </a:moveTo>
                    <a:cubicBezTo>
                      <a:pt x="243" y="0"/>
                      <a:pt x="1" y="414"/>
                      <a:pt x="191" y="725"/>
                    </a:cubicBezTo>
                    <a:lnTo>
                      <a:pt x="329" y="949"/>
                    </a:lnTo>
                    <a:cubicBezTo>
                      <a:pt x="410" y="1100"/>
                      <a:pt x="577" y="1189"/>
                      <a:pt x="745"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3" name="Google Shape;19143;p19"/>
              <p:cNvSpPr/>
              <p:nvPr/>
            </p:nvSpPr>
            <p:spPr>
              <a:xfrm rot="-5400000">
                <a:off x="594813" y="3819463"/>
                <a:ext cx="56550" cy="56325"/>
              </a:xfrm>
              <a:custGeom>
                <a:avLst/>
                <a:gdLst/>
                <a:ahLst/>
                <a:cxnLst/>
                <a:rect l="l" t="t" r="r" b="b"/>
                <a:pathLst>
                  <a:path w="2262" h="2253" extrusionOk="0">
                    <a:moveTo>
                      <a:pt x="2262" y="0"/>
                    </a:moveTo>
                    <a:lnTo>
                      <a:pt x="311" y="1139"/>
                    </a:lnTo>
                    <a:cubicBezTo>
                      <a:pt x="70" y="1260"/>
                      <a:pt x="1" y="1571"/>
                      <a:pt x="139" y="1795"/>
                    </a:cubicBezTo>
                    <a:lnTo>
                      <a:pt x="259" y="2019"/>
                    </a:lnTo>
                    <a:cubicBezTo>
                      <a:pt x="354" y="2175"/>
                      <a:pt x="518" y="2252"/>
                      <a:pt x="682" y="2252"/>
                    </a:cubicBezTo>
                    <a:cubicBezTo>
                      <a:pt x="846" y="2252"/>
                      <a:pt x="1010" y="2175"/>
                      <a:pt x="1105"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4" name="Google Shape;19144;p19"/>
              <p:cNvSpPr/>
              <p:nvPr/>
            </p:nvSpPr>
            <p:spPr>
              <a:xfrm rot="-5400000">
                <a:off x="525913" y="3757688"/>
                <a:ext cx="34025" cy="68650"/>
              </a:xfrm>
              <a:custGeom>
                <a:avLst/>
                <a:gdLst/>
                <a:ahLst/>
                <a:cxnLst/>
                <a:rect l="l" t="t" r="r" b="b"/>
                <a:pathLst>
                  <a:path w="1361" h="2746" extrusionOk="0">
                    <a:moveTo>
                      <a:pt x="766" y="1"/>
                    </a:moveTo>
                    <a:cubicBezTo>
                      <a:pt x="758" y="1"/>
                      <a:pt x="751" y="1"/>
                      <a:pt x="743" y="1"/>
                    </a:cubicBezTo>
                    <a:lnTo>
                      <a:pt x="484" y="1"/>
                    </a:lnTo>
                    <a:cubicBezTo>
                      <a:pt x="208" y="1"/>
                      <a:pt x="1" y="225"/>
                      <a:pt x="1" y="484"/>
                    </a:cubicBezTo>
                    <a:lnTo>
                      <a:pt x="1" y="2745"/>
                    </a:lnTo>
                    <a:lnTo>
                      <a:pt x="156" y="2487"/>
                    </a:lnTo>
                    <a:lnTo>
                      <a:pt x="1174" y="726"/>
                    </a:lnTo>
                    <a:cubicBezTo>
                      <a:pt x="1360" y="405"/>
                      <a:pt x="1132" y="1"/>
                      <a:pt x="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5" name="Google Shape;19145;p19"/>
              <p:cNvSpPr/>
              <p:nvPr/>
            </p:nvSpPr>
            <p:spPr>
              <a:xfrm rot="-5400000">
                <a:off x="532875" y="3749525"/>
                <a:ext cx="73725" cy="29725"/>
              </a:xfrm>
              <a:custGeom>
                <a:avLst/>
                <a:gdLst/>
                <a:ahLst/>
                <a:cxnLst/>
                <a:rect l="l" t="t" r="r" b="b"/>
                <a:pathLst>
                  <a:path w="2949" h="1189" extrusionOk="0">
                    <a:moveTo>
                      <a:pt x="2204" y="0"/>
                    </a:moveTo>
                    <a:cubicBezTo>
                      <a:pt x="2122" y="0"/>
                      <a:pt x="2041" y="21"/>
                      <a:pt x="1968" y="66"/>
                    </a:cubicBezTo>
                    <a:lnTo>
                      <a:pt x="380" y="981"/>
                    </a:lnTo>
                    <a:lnTo>
                      <a:pt x="0" y="1188"/>
                    </a:lnTo>
                    <a:lnTo>
                      <a:pt x="2331" y="1188"/>
                    </a:lnTo>
                    <a:cubicBezTo>
                      <a:pt x="2338" y="1188"/>
                      <a:pt x="2346" y="1188"/>
                      <a:pt x="2353" y="1188"/>
                    </a:cubicBezTo>
                    <a:cubicBezTo>
                      <a:pt x="2720" y="1188"/>
                      <a:pt x="2948" y="784"/>
                      <a:pt x="2762" y="463"/>
                    </a:cubicBezTo>
                    <a:lnTo>
                      <a:pt x="2624" y="256"/>
                    </a:lnTo>
                    <a:cubicBezTo>
                      <a:pt x="2542" y="92"/>
                      <a:pt x="2374" y="0"/>
                      <a:pt x="2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6" name="Google Shape;19146;p19"/>
              <p:cNvSpPr/>
              <p:nvPr/>
            </p:nvSpPr>
            <p:spPr>
              <a:xfrm rot="-5400000">
                <a:off x="523225" y="3747675"/>
                <a:ext cx="56975" cy="56225"/>
              </a:xfrm>
              <a:custGeom>
                <a:avLst/>
                <a:gdLst/>
                <a:ahLst/>
                <a:cxnLst/>
                <a:rect l="l" t="t" r="r" b="b"/>
                <a:pathLst>
                  <a:path w="2279" h="2249" extrusionOk="0">
                    <a:moveTo>
                      <a:pt x="1597" y="1"/>
                    </a:moveTo>
                    <a:cubicBezTo>
                      <a:pt x="1433" y="1"/>
                      <a:pt x="1269" y="83"/>
                      <a:pt x="1174" y="247"/>
                    </a:cubicBezTo>
                    <a:lnTo>
                      <a:pt x="156" y="2007"/>
                    </a:lnTo>
                    <a:lnTo>
                      <a:pt x="1" y="2249"/>
                    </a:lnTo>
                    <a:lnTo>
                      <a:pt x="380" y="2042"/>
                    </a:lnTo>
                    <a:lnTo>
                      <a:pt x="1968" y="1127"/>
                    </a:lnTo>
                    <a:cubicBezTo>
                      <a:pt x="2193" y="989"/>
                      <a:pt x="2279" y="696"/>
                      <a:pt x="2141" y="454"/>
                    </a:cubicBezTo>
                    <a:lnTo>
                      <a:pt x="2020" y="247"/>
                    </a:lnTo>
                    <a:cubicBezTo>
                      <a:pt x="1925" y="83"/>
                      <a:pt x="1761" y="1"/>
                      <a:pt x="1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7" name="Google Shape;19147;p19"/>
              <p:cNvSpPr/>
              <p:nvPr/>
            </p:nvSpPr>
            <p:spPr>
              <a:xfrm rot="-5400000">
                <a:off x="533013" y="3843763"/>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8" name="Google Shape;19148;p19"/>
              <p:cNvSpPr/>
              <p:nvPr/>
            </p:nvSpPr>
            <p:spPr>
              <a:xfrm rot="-5400000">
                <a:off x="557375" y="3781800"/>
                <a:ext cx="60000" cy="60000"/>
              </a:xfrm>
              <a:custGeom>
                <a:avLst/>
                <a:gdLst/>
                <a:ahLst/>
                <a:cxnLst/>
                <a:rect l="l" t="t" r="r" b="b"/>
                <a:pathLst>
                  <a:path w="2400" h="2400" extrusionOk="0">
                    <a:moveTo>
                      <a:pt x="1208" y="0"/>
                    </a:moveTo>
                    <a:cubicBezTo>
                      <a:pt x="535" y="0"/>
                      <a:pt x="0" y="536"/>
                      <a:pt x="0" y="1209"/>
                    </a:cubicBezTo>
                    <a:cubicBezTo>
                      <a:pt x="0" y="1865"/>
                      <a:pt x="535" y="2400"/>
                      <a:pt x="1208" y="2400"/>
                    </a:cubicBezTo>
                    <a:cubicBezTo>
                      <a:pt x="1864" y="2400"/>
                      <a:pt x="2399" y="1865"/>
                      <a:pt x="2399" y="1209"/>
                    </a:cubicBezTo>
                    <a:cubicBezTo>
                      <a:pt x="2399" y="536"/>
                      <a:pt x="1864" y="0"/>
                      <a:pt x="12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9" name="Google Shape;19149;p19"/>
              <p:cNvSpPr/>
              <p:nvPr/>
            </p:nvSpPr>
            <p:spPr>
              <a:xfrm rot="-5400000">
                <a:off x="487050" y="4282775"/>
                <a:ext cx="200650" cy="200650"/>
              </a:xfrm>
              <a:custGeom>
                <a:avLst/>
                <a:gdLst/>
                <a:ahLst/>
                <a:cxnLst/>
                <a:rect l="l" t="t" r="r" b="b"/>
                <a:pathLst>
                  <a:path w="8026" h="8026" extrusionOk="0">
                    <a:moveTo>
                      <a:pt x="7560" y="466"/>
                    </a:moveTo>
                    <a:lnTo>
                      <a:pt x="7560" y="7560"/>
                    </a:lnTo>
                    <a:lnTo>
                      <a:pt x="483"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0" name="Google Shape;19150;p19"/>
              <p:cNvSpPr/>
              <p:nvPr/>
            </p:nvSpPr>
            <p:spPr>
              <a:xfrm rot="-5400000">
                <a:off x="523388" y="4390763"/>
                <a:ext cx="56550" cy="56325"/>
              </a:xfrm>
              <a:custGeom>
                <a:avLst/>
                <a:gdLst/>
                <a:ahLst/>
                <a:cxnLst/>
                <a:rect l="l" t="t" r="r" b="b"/>
                <a:pathLst>
                  <a:path w="2262" h="2253" extrusionOk="0">
                    <a:moveTo>
                      <a:pt x="683" y="1"/>
                    </a:moveTo>
                    <a:cubicBezTo>
                      <a:pt x="519" y="1"/>
                      <a:pt x="355" y="78"/>
                      <a:pt x="260" y="234"/>
                    </a:cubicBezTo>
                    <a:lnTo>
                      <a:pt x="139" y="458"/>
                    </a:lnTo>
                    <a:cubicBezTo>
                      <a:pt x="1" y="682"/>
                      <a:pt x="70" y="993"/>
                      <a:pt x="312" y="1114"/>
                    </a:cubicBezTo>
                    <a:lnTo>
                      <a:pt x="1071" y="1563"/>
                    </a:lnTo>
                    <a:lnTo>
                      <a:pt x="2262" y="2253"/>
                    </a:lnTo>
                    <a:lnTo>
                      <a:pt x="2124" y="2011"/>
                    </a:lnTo>
                    <a:lnTo>
                      <a:pt x="1106" y="234"/>
                    </a:lnTo>
                    <a:cubicBezTo>
                      <a:pt x="1011" y="78"/>
                      <a:pt x="847" y="1"/>
                      <a:pt x="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1" name="Google Shape;19151;p19"/>
              <p:cNvSpPr/>
              <p:nvPr/>
            </p:nvSpPr>
            <p:spPr>
              <a:xfrm rot="-5400000">
                <a:off x="615188" y="4368188"/>
                <a:ext cx="34125" cy="68650"/>
              </a:xfrm>
              <a:custGeom>
                <a:avLst/>
                <a:gdLst/>
                <a:ahLst/>
                <a:cxnLst/>
                <a:rect l="l" t="t" r="r" b="b"/>
                <a:pathLst>
                  <a:path w="1365" h="2746" extrusionOk="0">
                    <a:moveTo>
                      <a:pt x="1347" y="1"/>
                    </a:moveTo>
                    <a:lnTo>
                      <a:pt x="190" y="2020"/>
                    </a:lnTo>
                    <a:cubicBezTo>
                      <a:pt x="1" y="2331"/>
                      <a:pt x="242" y="2745"/>
                      <a:pt x="622" y="2745"/>
                    </a:cubicBezTo>
                    <a:lnTo>
                      <a:pt x="881" y="2745"/>
                    </a:lnTo>
                    <a:cubicBezTo>
                      <a:pt x="1140" y="2745"/>
                      <a:pt x="1364" y="2521"/>
                      <a:pt x="1364" y="2262"/>
                    </a:cubicBezTo>
                    <a:lnTo>
                      <a:pt x="13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2" name="Google Shape;19152;p19"/>
              <p:cNvSpPr/>
              <p:nvPr/>
            </p:nvSpPr>
            <p:spPr>
              <a:xfrm rot="-5400000">
                <a:off x="526138" y="4368363"/>
                <a:ext cx="33575" cy="68650"/>
              </a:xfrm>
              <a:custGeom>
                <a:avLst/>
                <a:gdLst/>
                <a:ahLst/>
                <a:cxnLst/>
                <a:rect l="l" t="t" r="r" b="b"/>
                <a:pathLst>
                  <a:path w="1343" h="2746" extrusionOk="0">
                    <a:moveTo>
                      <a:pt x="595" y="1"/>
                    </a:moveTo>
                    <a:cubicBezTo>
                      <a:pt x="229" y="1"/>
                      <a:pt x="0" y="405"/>
                      <a:pt x="186" y="726"/>
                    </a:cubicBezTo>
                    <a:lnTo>
                      <a:pt x="1205" y="2487"/>
                    </a:lnTo>
                    <a:lnTo>
                      <a:pt x="1343" y="2745"/>
                    </a:lnTo>
                    <a:lnTo>
                      <a:pt x="1343" y="484"/>
                    </a:lnTo>
                    <a:cubicBezTo>
                      <a:pt x="1343" y="225"/>
                      <a:pt x="1136" y="1"/>
                      <a:pt x="877" y="1"/>
                    </a:cubicBezTo>
                    <a:lnTo>
                      <a:pt x="618" y="1"/>
                    </a:lnTo>
                    <a:cubicBezTo>
                      <a:pt x="610" y="1"/>
                      <a:pt x="603"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3" name="Google Shape;19153;p19"/>
              <p:cNvSpPr/>
              <p:nvPr/>
            </p:nvSpPr>
            <p:spPr>
              <a:xfrm rot="-5400000">
                <a:off x="615413" y="4329138"/>
                <a:ext cx="33675" cy="68650"/>
              </a:xfrm>
              <a:custGeom>
                <a:avLst/>
                <a:gdLst/>
                <a:ahLst/>
                <a:cxnLst/>
                <a:rect l="l" t="t" r="r" b="b"/>
                <a:pathLst>
                  <a:path w="1347" h="2746" extrusionOk="0">
                    <a:moveTo>
                      <a:pt x="0" y="1"/>
                    </a:moveTo>
                    <a:lnTo>
                      <a:pt x="0" y="2262"/>
                    </a:lnTo>
                    <a:cubicBezTo>
                      <a:pt x="0" y="2521"/>
                      <a:pt x="225" y="2745"/>
                      <a:pt x="483" y="2745"/>
                    </a:cubicBezTo>
                    <a:lnTo>
                      <a:pt x="742" y="2745"/>
                    </a:lnTo>
                    <a:cubicBezTo>
                      <a:pt x="1122" y="2745"/>
                      <a:pt x="1346" y="2331"/>
                      <a:pt x="1174"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4" name="Google Shape;19154;p19"/>
              <p:cNvSpPr/>
              <p:nvPr/>
            </p:nvSpPr>
            <p:spPr>
              <a:xfrm rot="-5400000">
                <a:off x="568463" y="4320888"/>
                <a:ext cx="73375" cy="29950"/>
              </a:xfrm>
              <a:custGeom>
                <a:avLst/>
                <a:gdLst/>
                <a:ahLst/>
                <a:cxnLst/>
                <a:rect l="l" t="t" r="r" b="b"/>
                <a:pathLst>
                  <a:path w="2935" h="1198" extrusionOk="0">
                    <a:moveTo>
                      <a:pt x="1" y="0"/>
                    </a:moveTo>
                    <a:lnTo>
                      <a:pt x="1951" y="1139"/>
                    </a:lnTo>
                    <a:cubicBezTo>
                      <a:pt x="2029" y="1178"/>
                      <a:pt x="2113" y="1198"/>
                      <a:pt x="2194" y="1198"/>
                    </a:cubicBezTo>
                    <a:cubicBezTo>
                      <a:pt x="2366" y="1198"/>
                      <a:pt x="2531" y="1113"/>
                      <a:pt x="2624" y="949"/>
                    </a:cubicBezTo>
                    <a:lnTo>
                      <a:pt x="2745" y="742"/>
                    </a:lnTo>
                    <a:cubicBezTo>
                      <a:pt x="2935" y="414"/>
                      <a:pt x="2693"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5" name="Google Shape;19155;p19"/>
              <p:cNvSpPr/>
              <p:nvPr/>
            </p:nvSpPr>
            <p:spPr>
              <a:xfrm rot="-5400000">
                <a:off x="594763" y="4318738"/>
                <a:ext cx="56975" cy="56650"/>
              </a:xfrm>
              <a:custGeom>
                <a:avLst/>
                <a:gdLst/>
                <a:ahLst/>
                <a:cxnLst/>
                <a:rect l="l" t="t" r="r" b="b"/>
                <a:pathLst>
                  <a:path w="2279" h="2266" extrusionOk="0">
                    <a:moveTo>
                      <a:pt x="0" y="0"/>
                    </a:moveTo>
                    <a:lnTo>
                      <a:pt x="1174" y="2019"/>
                    </a:lnTo>
                    <a:cubicBezTo>
                      <a:pt x="1269" y="2183"/>
                      <a:pt x="1433" y="2265"/>
                      <a:pt x="1594" y="2265"/>
                    </a:cubicBezTo>
                    <a:cubicBezTo>
                      <a:pt x="1756" y="2265"/>
                      <a:pt x="1916" y="2183"/>
                      <a:pt x="2002" y="2019"/>
                    </a:cubicBezTo>
                    <a:lnTo>
                      <a:pt x="2140" y="1812"/>
                    </a:lnTo>
                    <a:cubicBezTo>
                      <a:pt x="2278" y="1571"/>
                      <a:pt x="2192" y="1260"/>
                      <a:pt x="1968" y="1139"/>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6" name="Google Shape;19156;p19"/>
              <p:cNvSpPr/>
              <p:nvPr/>
            </p:nvSpPr>
            <p:spPr>
              <a:xfrm rot="-5400000">
                <a:off x="568125" y="4415275"/>
                <a:ext cx="73825" cy="29725"/>
              </a:xfrm>
              <a:custGeom>
                <a:avLst/>
                <a:gdLst/>
                <a:ahLst/>
                <a:cxnLst/>
                <a:rect l="l" t="t" r="r" b="b"/>
                <a:pathLst>
                  <a:path w="2953" h="1189" extrusionOk="0">
                    <a:moveTo>
                      <a:pt x="622" y="0"/>
                    </a:moveTo>
                    <a:cubicBezTo>
                      <a:pt x="243" y="0"/>
                      <a:pt x="1" y="414"/>
                      <a:pt x="191" y="725"/>
                    </a:cubicBezTo>
                    <a:lnTo>
                      <a:pt x="329" y="949"/>
                    </a:lnTo>
                    <a:cubicBezTo>
                      <a:pt x="410" y="1100"/>
                      <a:pt x="577" y="1189"/>
                      <a:pt x="746" y="1189"/>
                    </a:cubicBezTo>
                    <a:cubicBezTo>
                      <a:pt x="828" y="1189"/>
                      <a:pt x="911" y="1167"/>
                      <a:pt x="985" y="1122"/>
                    </a:cubicBezTo>
                    <a:lnTo>
                      <a:pt x="29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7" name="Google Shape;19157;p19"/>
              <p:cNvSpPr/>
              <p:nvPr/>
            </p:nvSpPr>
            <p:spPr>
              <a:xfrm rot="-5400000">
                <a:off x="594813" y="4390763"/>
                <a:ext cx="56550" cy="56325"/>
              </a:xfrm>
              <a:custGeom>
                <a:avLst/>
                <a:gdLst/>
                <a:ahLst/>
                <a:cxnLst/>
                <a:rect l="l" t="t" r="r" b="b"/>
                <a:pathLst>
                  <a:path w="2262" h="2253" extrusionOk="0">
                    <a:moveTo>
                      <a:pt x="2262" y="0"/>
                    </a:moveTo>
                    <a:lnTo>
                      <a:pt x="312" y="1139"/>
                    </a:lnTo>
                    <a:cubicBezTo>
                      <a:pt x="70" y="1260"/>
                      <a:pt x="1" y="1571"/>
                      <a:pt x="139" y="1795"/>
                    </a:cubicBezTo>
                    <a:lnTo>
                      <a:pt x="260" y="2019"/>
                    </a:lnTo>
                    <a:cubicBezTo>
                      <a:pt x="355" y="2175"/>
                      <a:pt x="519" y="2252"/>
                      <a:pt x="683" y="2252"/>
                    </a:cubicBezTo>
                    <a:cubicBezTo>
                      <a:pt x="847" y="2252"/>
                      <a:pt x="1011" y="2175"/>
                      <a:pt x="1106" y="2019"/>
                    </a:cubicBezTo>
                    <a:lnTo>
                      <a:pt x="2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8" name="Google Shape;19158;p19"/>
              <p:cNvSpPr/>
              <p:nvPr/>
            </p:nvSpPr>
            <p:spPr>
              <a:xfrm rot="-5400000">
                <a:off x="526100" y="4329150"/>
                <a:ext cx="33675" cy="68625"/>
              </a:xfrm>
              <a:custGeom>
                <a:avLst/>
                <a:gdLst/>
                <a:ahLst/>
                <a:cxnLst/>
                <a:rect l="l" t="t" r="r" b="b"/>
                <a:pathLst>
                  <a:path w="1347" h="2745" extrusionOk="0">
                    <a:moveTo>
                      <a:pt x="483" y="0"/>
                    </a:moveTo>
                    <a:cubicBezTo>
                      <a:pt x="225" y="0"/>
                      <a:pt x="0" y="207"/>
                      <a:pt x="0" y="483"/>
                    </a:cubicBezTo>
                    <a:lnTo>
                      <a:pt x="0" y="2744"/>
                    </a:lnTo>
                    <a:lnTo>
                      <a:pt x="155"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9" name="Google Shape;19159;p19"/>
              <p:cNvSpPr/>
              <p:nvPr/>
            </p:nvSpPr>
            <p:spPr>
              <a:xfrm rot="-5400000">
                <a:off x="533038" y="4321013"/>
                <a:ext cx="73375" cy="29700"/>
              </a:xfrm>
              <a:custGeom>
                <a:avLst/>
                <a:gdLst/>
                <a:ahLst/>
                <a:cxnLst/>
                <a:rect l="l" t="t" r="r" b="b"/>
                <a:pathLst>
                  <a:path w="2935" h="1188" extrusionOk="0">
                    <a:moveTo>
                      <a:pt x="2195" y="0"/>
                    </a:moveTo>
                    <a:cubicBezTo>
                      <a:pt x="2113" y="0"/>
                      <a:pt x="2029" y="21"/>
                      <a:pt x="1951" y="66"/>
                    </a:cubicBezTo>
                    <a:lnTo>
                      <a:pt x="381" y="981"/>
                    </a:lnTo>
                    <a:lnTo>
                      <a:pt x="1" y="1188"/>
                    </a:lnTo>
                    <a:lnTo>
                      <a:pt x="2331" y="1188"/>
                    </a:lnTo>
                    <a:cubicBezTo>
                      <a:pt x="2693" y="1188"/>
                      <a:pt x="2935" y="791"/>
                      <a:pt x="2745" y="463"/>
                    </a:cubicBezTo>
                    <a:lnTo>
                      <a:pt x="2624" y="256"/>
                    </a:lnTo>
                    <a:cubicBezTo>
                      <a:pt x="2531" y="92"/>
                      <a:pt x="2367" y="0"/>
                      <a:pt x="21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0" name="Google Shape;19160;p19"/>
              <p:cNvSpPr/>
              <p:nvPr/>
            </p:nvSpPr>
            <p:spPr>
              <a:xfrm rot="-5400000">
                <a:off x="523225" y="4318950"/>
                <a:ext cx="56975" cy="56225"/>
              </a:xfrm>
              <a:custGeom>
                <a:avLst/>
                <a:gdLst/>
                <a:ahLst/>
                <a:cxnLst/>
                <a:rect l="l" t="t" r="r" b="b"/>
                <a:pathLst>
                  <a:path w="2279" h="2249" extrusionOk="0">
                    <a:moveTo>
                      <a:pt x="1594" y="1"/>
                    </a:moveTo>
                    <a:cubicBezTo>
                      <a:pt x="1433" y="1"/>
                      <a:pt x="1269" y="83"/>
                      <a:pt x="1174" y="247"/>
                    </a:cubicBezTo>
                    <a:lnTo>
                      <a:pt x="155" y="2007"/>
                    </a:lnTo>
                    <a:lnTo>
                      <a:pt x="0" y="2249"/>
                    </a:lnTo>
                    <a:lnTo>
                      <a:pt x="380" y="2042"/>
                    </a:lnTo>
                    <a:lnTo>
                      <a:pt x="1968" y="1127"/>
                    </a:lnTo>
                    <a:cubicBezTo>
                      <a:pt x="2192" y="989"/>
                      <a:pt x="2278" y="696"/>
                      <a:pt x="2140" y="454"/>
                    </a:cubicBezTo>
                    <a:lnTo>
                      <a:pt x="2002" y="247"/>
                    </a:lnTo>
                    <a:cubicBezTo>
                      <a:pt x="1916" y="83"/>
                      <a:pt x="1756" y="1"/>
                      <a:pt x="1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1" name="Google Shape;19161;p19"/>
              <p:cNvSpPr/>
              <p:nvPr/>
            </p:nvSpPr>
            <p:spPr>
              <a:xfrm rot="-5400000">
                <a:off x="532800" y="4415275"/>
                <a:ext cx="73825" cy="29725"/>
              </a:xfrm>
              <a:custGeom>
                <a:avLst/>
                <a:gdLst/>
                <a:ahLst/>
                <a:cxnLst/>
                <a:rect l="l" t="t" r="r" b="b"/>
                <a:pathLst>
                  <a:path w="2953" h="1189" extrusionOk="0">
                    <a:moveTo>
                      <a:pt x="755" y="0"/>
                    </a:moveTo>
                    <a:cubicBezTo>
                      <a:pt x="584" y="0"/>
                      <a:pt x="422" y="89"/>
                      <a:pt x="329" y="240"/>
                    </a:cubicBezTo>
                    <a:lnTo>
                      <a:pt x="208" y="464"/>
                    </a:lnTo>
                    <a:cubicBezTo>
                      <a:pt x="1" y="775"/>
                      <a:pt x="243" y="1189"/>
                      <a:pt x="622" y="1189"/>
                    </a:cubicBezTo>
                    <a:lnTo>
                      <a:pt x="2952" y="1189"/>
                    </a:lnTo>
                    <a:lnTo>
                      <a:pt x="1761" y="516"/>
                    </a:lnTo>
                    <a:lnTo>
                      <a:pt x="1002" y="67"/>
                    </a:lnTo>
                    <a:cubicBezTo>
                      <a:pt x="923" y="22"/>
                      <a:pt x="838" y="0"/>
                      <a:pt x="7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2" name="Google Shape;19162;p19"/>
              <p:cNvSpPr/>
              <p:nvPr/>
            </p:nvSpPr>
            <p:spPr>
              <a:xfrm rot="-5400000">
                <a:off x="557375" y="4353100"/>
                <a:ext cx="60000" cy="60000"/>
              </a:xfrm>
              <a:custGeom>
                <a:avLst/>
                <a:gdLst/>
                <a:ahLst/>
                <a:cxnLst/>
                <a:rect l="l" t="t" r="r" b="b"/>
                <a:pathLst>
                  <a:path w="2400" h="2400" extrusionOk="0">
                    <a:moveTo>
                      <a:pt x="1209" y="0"/>
                    </a:moveTo>
                    <a:cubicBezTo>
                      <a:pt x="535" y="0"/>
                      <a:pt x="0" y="536"/>
                      <a:pt x="0" y="1209"/>
                    </a:cubicBezTo>
                    <a:cubicBezTo>
                      <a:pt x="0" y="1865"/>
                      <a:pt x="535" y="2400"/>
                      <a:pt x="1209" y="2400"/>
                    </a:cubicBezTo>
                    <a:cubicBezTo>
                      <a:pt x="1864" y="2400"/>
                      <a:pt x="2399" y="1865"/>
                      <a:pt x="2399" y="1209"/>
                    </a:cubicBezTo>
                    <a:cubicBezTo>
                      <a:pt x="2399" y="536"/>
                      <a:pt x="1864" y="0"/>
                      <a:pt x="12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3" name="Google Shape;19163;p19"/>
              <p:cNvSpPr/>
              <p:nvPr/>
            </p:nvSpPr>
            <p:spPr>
              <a:xfrm rot="-5400000">
                <a:off x="487050" y="1997175"/>
                <a:ext cx="200650" cy="200650"/>
              </a:xfrm>
              <a:custGeom>
                <a:avLst/>
                <a:gdLst/>
                <a:ahLst/>
                <a:cxnLst/>
                <a:rect l="l" t="t" r="r" b="b"/>
                <a:pathLst>
                  <a:path w="8026" h="8026" extrusionOk="0">
                    <a:moveTo>
                      <a:pt x="7560" y="466"/>
                    </a:moveTo>
                    <a:lnTo>
                      <a:pt x="7560" y="7560"/>
                    </a:lnTo>
                    <a:lnTo>
                      <a:pt x="466" y="7560"/>
                    </a:lnTo>
                    <a:lnTo>
                      <a:pt x="466" y="466"/>
                    </a:lnTo>
                    <a:close/>
                    <a:moveTo>
                      <a:pt x="0" y="0"/>
                    </a:moveTo>
                    <a:lnTo>
                      <a:pt x="0" y="8026"/>
                    </a:lnTo>
                    <a:lnTo>
                      <a:pt x="8026" y="8026"/>
                    </a:lnTo>
                    <a:lnTo>
                      <a:pt x="80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4" name="Google Shape;19164;p19"/>
              <p:cNvSpPr/>
              <p:nvPr/>
            </p:nvSpPr>
            <p:spPr>
              <a:xfrm rot="-5400000">
                <a:off x="523175" y="2105375"/>
                <a:ext cx="56975" cy="56325"/>
              </a:xfrm>
              <a:custGeom>
                <a:avLst/>
                <a:gdLst/>
                <a:ahLst/>
                <a:cxnLst/>
                <a:rect l="l" t="t" r="r" b="b"/>
                <a:pathLst>
                  <a:path w="2279" h="2253" extrusionOk="0">
                    <a:moveTo>
                      <a:pt x="685" y="1"/>
                    </a:moveTo>
                    <a:cubicBezTo>
                      <a:pt x="523" y="1"/>
                      <a:pt x="363" y="78"/>
                      <a:pt x="277" y="234"/>
                    </a:cubicBezTo>
                    <a:lnTo>
                      <a:pt x="139" y="458"/>
                    </a:lnTo>
                    <a:cubicBezTo>
                      <a:pt x="1" y="682"/>
                      <a:pt x="87" y="976"/>
                      <a:pt x="311" y="1114"/>
                    </a:cubicBezTo>
                    <a:lnTo>
                      <a:pt x="1088" y="1563"/>
                    </a:lnTo>
                    <a:lnTo>
                      <a:pt x="2279" y="2253"/>
                    </a:lnTo>
                    <a:lnTo>
                      <a:pt x="2124" y="2011"/>
                    </a:lnTo>
                    <a:lnTo>
                      <a:pt x="1105" y="234"/>
                    </a:lnTo>
                    <a:cubicBezTo>
                      <a:pt x="1010" y="78"/>
                      <a:pt x="846" y="1"/>
                      <a:pt x="6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5" name="Google Shape;19165;p19"/>
              <p:cNvSpPr/>
              <p:nvPr/>
            </p:nvSpPr>
            <p:spPr>
              <a:xfrm rot="-5400000">
                <a:off x="615200" y="2082600"/>
                <a:ext cx="34100" cy="68650"/>
              </a:xfrm>
              <a:custGeom>
                <a:avLst/>
                <a:gdLst/>
                <a:ahLst/>
                <a:cxnLst/>
                <a:rect l="l" t="t" r="r" b="b"/>
                <a:pathLst>
                  <a:path w="1364" h="2746" extrusionOk="0">
                    <a:moveTo>
                      <a:pt x="1364" y="1"/>
                    </a:moveTo>
                    <a:lnTo>
                      <a:pt x="190" y="2020"/>
                    </a:lnTo>
                    <a:cubicBezTo>
                      <a:pt x="1" y="2331"/>
                      <a:pt x="242" y="2745"/>
                      <a:pt x="605" y="2745"/>
                    </a:cubicBezTo>
                    <a:lnTo>
                      <a:pt x="863" y="2745"/>
                    </a:lnTo>
                    <a:cubicBezTo>
                      <a:pt x="1140" y="2745"/>
                      <a:pt x="1364" y="2521"/>
                      <a:pt x="1364" y="2262"/>
                    </a:cubicBezTo>
                    <a:lnTo>
                      <a:pt x="13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6" name="Google Shape;19166;p19"/>
              <p:cNvSpPr/>
              <p:nvPr/>
            </p:nvSpPr>
            <p:spPr>
              <a:xfrm rot="-5400000">
                <a:off x="526100" y="2082825"/>
                <a:ext cx="33675" cy="68625"/>
              </a:xfrm>
              <a:custGeom>
                <a:avLst/>
                <a:gdLst/>
                <a:ahLst/>
                <a:cxnLst/>
                <a:rect l="l" t="t" r="r" b="b"/>
                <a:pathLst>
                  <a:path w="1347" h="2745" extrusionOk="0">
                    <a:moveTo>
                      <a:pt x="605" y="0"/>
                    </a:moveTo>
                    <a:cubicBezTo>
                      <a:pt x="225" y="0"/>
                      <a:pt x="1" y="397"/>
                      <a:pt x="173" y="725"/>
                    </a:cubicBezTo>
                    <a:lnTo>
                      <a:pt x="1209" y="2486"/>
                    </a:lnTo>
                    <a:lnTo>
                      <a:pt x="1347" y="2744"/>
                    </a:lnTo>
                    <a:lnTo>
                      <a:pt x="1347" y="483"/>
                    </a:lnTo>
                    <a:cubicBezTo>
                      <a:pt x="1347" y="207"/>
                      <a:pt x="1122"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7" name="Google Shape;19167;p19"/>
              <p:cNvSpPr/>
              <p:nvPr/>
            </p:nvSpPr>
            <p:spPr>
              <a:xfrm rot="-5400000">
                <a:off x="615413" y="2043538"/>
                <a:ext cx="33675" cy="68650"/>
              </a:xfrm>
              <a:custGeom>
                <a:avLst/>
                <a:gdLst/>
                <a:ahLst/>
                <a:cxnLst/>
                <a:rect l="l" t="t" r="r" b="b"/>
                <a:pathLst>
                  <a:path w="1347" h="2746" extrusionOk="0">
                    <a:moveTo>
                      <a:pt x="0" y="1"/>
                    </a:moveTo>
                    <a:lnTo>
                      <a:pt x="0" y="2262"/>
                    </a:lnTo>
                    <a:cubicBezTo>
                      <a:pt x="0" y="2521"/>
                      <a:pt x="207" y="2745"/>
                      <a:pt x="483" y="2745"/>
                    </a:cubicBezTo>
                    <a:lnTo>
                      <a:pt x="742" y="2745"/>
                    </a:lnTo>
                    <a:cubicBezTo>
                      <a:pt x="1105" y="2745"/>
                      <a:pt x="1346" y="2331"/>
                      <a:pt x="1157" y="20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8" name="Google Shape;19168;p19"/>
              <p:cNvSpPr/>
              <p:nvPr/>
            </p:nvSpPr>
            <p:spPr>
              <a:xfrm rot="-5400000">
                <a:off x="568463" y="2035713"/>
                <a:ext cx="73375" cy="29950"/>
              </a:xfrm>
              <a:custGeom>
                <a:avLst/>
                <a:gdLst/>
                <a:ahLst/>
                <a:cxnLst/>
                <a:rect l="l" t="t" r="r" b="b"/>
                <a:pathLst>
                  <a:path w="2935" h="1198" extrusionOk="0">
                    <a:moveTo>
                      <a:pt x="1" y="0"/>
                    </a:moveTo>
                    <a:lnTo>
                      <a:pt x="1968" y="1139"/>
                    </a:lnTo>
                    <a:cubicBezTo>
                      <a:pt x="2041" y="1178"/>
                      <a:pt x="2120" y="1198"/>
                      <a:pt x="2200" y="1198"/>
                    </a:cubicBezTo>
                    <a:cubicBezTo>
                      <a:pt x="2366" y="1198"/>
                      <a:pt x="2531" y="1113"/>
                      <a:pt x="2624" y="949"/>
                    </a:cubicBezTo>
                    <a:lnTo>
                      <a:pt x="2762" y="742"/>
                    </a:lnTo>
                    <a:cubicBezTo>
                      <a:pt x="2935" y="414"/>
                      <a:pt x="2710" y="17"/>
                      <a:pt x="2331" y="1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9" name="Google Shape;19169;p19"/>
              <p:cNvSpPr/>
              <p:nvPr/>
            </p:nvSpPr>
            <p:spPr>
              <a:xfrm rot="-5400000">
                <a:off x="594750" y="2033150"/>
                <a:ext cx="57000" cy="56650"/>
              </a:xfrm>
              <a:custGeom>
                <a:avLst/>
                <a:gdLst/>
                <a:ahLst/>
                <a:cxnLst/>
                <a:rect l="l" t="t" r="r" b="b"/>
                <a:pathLst>
                  <a:path w="2280" h="2266" extrusionOk="0">
                    <a:moveTo>
                      <a:pt x="1" y="0"/>
                    </a:moveTo>
                    <a:lnTo>
                      <a:pt x="1157" y="2019"/>
                    </a:lnTo>
                    <a:cubicBezTo>
                      <a:pt x="1252" y="2183"/>
                      <a:pt x="1416" y="2265"/>
                      <a:pt x="1580" y="2265"/>
                    </a:cubicBezTo>
                    <a:cubicBezTo>
                      <a:pt x="1744" y="2265"/>
                      <a:pt x="1908" y="2183"/>
                      <a:pt x="2003" y="2019"/>
                    </a:cubicBezTo>
                    <a:lnTo>
                      <a:pt x="2141" y="1812"/>
                    </a:lnTo>
                    <a:cubicBezTo>
                      <a:pt x="2279" y="1571"/>
                      <a:pt x="2193" y="1260"/>
                      <a:pt x="1951" y="113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0" name="Google Shape;19170;p19"/>
              <p:cNvSpPr/>
              <p:nvPr/>
            </p:nvSpPr>
            <p:spPr>
              <a:xfrm rot="-5400000">
                <a:off x="568338" y="2129888"/>
                <a:ext cx="73400" cy="29725"/>
              </a:xfrm>
              <a:custGeom>
                <a:avLst/>
                <a:gdLst/>
                <a:ahLst/>
                <a:cxnLst/>
                <a:rect l="l" t="t" r="r" b="b"/>
                <a:pathLst>
                  <a:path w="2936" h="1189" extrusionOk="0">
                    <a:moveTo>
                      <a:pt x="605" y="0"/>
                    </a:moveTo>
                    <a:cubicBezTo>
                      <a:pt x="243" y="0"/>
                      <a:pt x="1" y="414"/>
                      <a:pt x="191" y="725"/>
                    </a:cubicBezTo>
                    <a:lnTo>
                      <a:pt x="329" y="949"/>
                    </a:lnTo>
                    <a:cubicBezTo>
                      <a:pt x="410" y="1100"/>
                      <a:pt x="577" y="1189"/>
                      <a:pt x="746" y="1189"/>
                    </a:cubicBezTo>
                    <a:cubicBezTo>
                      <a:pt x="828" y="1189"/>
                      <a:pt x="911" y="1167"/>
                      <a:pt x="985" y="1122"/>
                    </a:cubicBezTo>
                    <a:lnTo>
                      <a:pt x="29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1" name="Google Shape;19171;p19"/>
              <p:cNvSpPr/>
              <p:nvPr/>
            </p:nvSpPr>
            <p:spPr>
              <a:xfrm rot="-5400000">
                <a:off x="594600" y="2105375"/>
                <a:ext cx="56975" cy="56325"/>
              </a:xfrm>
              <a:custGeom>
                <a:avLst/>
                <a:gdLst/>
                <a:ahLst/>
                <a:cxnLst/>
                <a:rect l="l" t="t" r="r" b="b"/>
                <a:pathLst>
                  <a:path w="2279" h="2253" extrusionOk="0">
                    <a:moveTo>
                      <a:pt x="2279" y="0"/>
                    </a:moveTo>
                    <a:lnTo>
                      <a:pt x="329" y="1139"/>
                    </a:lnTo>
                    <a:cubicBezTo>
                      <a:pt x="87" y="1260"/>
                      <a:pt x="1" y="1571"/>
                      <a:pt x="139" y="1795"/>
                    </a:cubicBezTo>
                    <a:lnTo>
                      <a:pt x="277" y="2019"/>
                    </a:lnTo>
                    <a:cubicBezTo>
                      <a:pt x="372" y="2175"/>
                      <a:pt x="536" y="2252"/>
                      <a:pt x="697" y="2252"/>
                    </a:cubicBezTo>
                    <a:cubicBezTo>
                      <a:pt x="859" y="2252"/>
                      <a:pt x="1019" y="2175"/>
                      <a:pt x="1105" y="2019"/>
                    </a:cubicBezTo>
                    <a:lnTo>
                      <a:pt x="2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2" name="Google Shape;19172;p19"/>
              <p:cNvSpPr/>
              <p:nvPr/>
            </p:nvSpPr>
            <p:spPr>
              <a:xfrm rot="-5400000">
                <a:off x="526100" y="2043550"/>
                <a:ext cx="33675" cy="68625"/>
              </a:xfrm>
              <a:custGeom>
                <a:avLst/>
                <a:gdLst/>
                <a:ahLst/>
                <a:cxnLst/>
                <a:rect l="l" t="t" r="r" b="b"/>
                <a:pathLst>
                  <a:path w="1347" h="2745" extrusionOk="0">
                    <a:moveTo>
                      <a:pt x="483" y="0"/>
                    </a:moveTo>
                    <a:cubicBezTo>
                      <a:pt x="225" y="0"/>
                      <a:pt x="0" y="207"/>
                      <a:pt x="0" y="483"/>
                    </a:cubicBezTo>
                    <a:lnTo>
                      <a:pt x="0" y="2744"/>
                    </a:lnTo>
                    <a:lnTo>
                      <a:pt x="138" y="2486"/>
                    </a:lnTo>
                    <a:lnTo>
                      <a:pt x="1174" y="725"/>
                    </a:lnTo>
                    <a:cubicBezTo>
                      <a:pt x="1346" y="397"/>
                      <a:pt x="1122" y="0"/>
                      <a:pt x="7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3" name="Google Shape;19173;p19"/>
              <p:cNvSpPr/>
              <p:nvPr/>
            </p:nvSpPr>
            <p:spPr>
              <a:xfrm rot="-5400000">
                <a:off x="533038" y="2035838"/>
                <a:ext cx="73375" cy="29700"/>
              </a:xfrm>
              <a:custGeom>
                <a:avLst/>
                <a:gdLst/>
                <a:ahLst/>
                <a:cxnLst/>
                <a:rect l="l" t="t" r="r" b="b"/>
                <a:pathLst>
                  <a:path w="2935" h="1188" extrusionOk="0">
                    <a:moveTo>
                      <a:pt x="2200" y="0"/>
                    </a:moveTo>
                    <a:cubicBezTo>
                      <a:pt x="2121" y="0"/>
                      <a:pt x="2041" y="21"/>
                      <a:pt x="1968" y="66"/>
                    </a:cubicBezTo>
                    <a:lnTo>
                      <a:pt x="380" y="981"/>
                    </a:lnTo>
                    <a:lnTo>
                      <a:pt x="1" y="1188"/>
                    </a:lnTo>
                    <a:lnTo>
                      <a:pt x="2331" y="1188"/>
                    </a:lnTo>
                    <a:cubicBezTo>
                      <a:pt x="2710" y="1188"/>
                      <a:pt x="2935" y="791"/>
                      <a:pt x="2762" y="463"/>
                    </a:cubicBezTo>
                    <a:lnTo>
                      <a:pt x="2624" y="256"/>
                    </a:lnTo>
                    <a:cubicBezTo>
                      <a:pt x="2531" y="92"/>
                      <a:pt x="2366" y="0"/>
                      <a:pt x="22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4" name="Google Shape;19174;p19"/>
              <p:cNvSpPr/>
              <p:nvPr/>
            </p:nvSpPr>
            <p:spPr>
              <a:xfrm rot="-5400000">
                <a:off x="523438" y="2033588"/>
                <a:ext cx="56550" cy="56225"/>
              </a:xfrm>
              <a:custGeom>
                <a:avLst/>
                <a:gdLst/>
                <a:ahLst/>
                <a:cxnLst/>
                <a:rect l="l" t="t" r="r" b="b"/>
                <a:pathLst>
                  <a:path w="2262" h="2249" extrusionOk="0">
                    <a:moveTo>
                      <a:pt x="1580" y="1"/>
                    </a:moveTo>
                    <a:cubicBezTo>
                      <a:pt x="1416" y="1"/>
                      <a:pt x="1252" y="83"/>
                      <a:pt x="1157" y="247"/>
                    </a:cubicBezTo>
                    <a:lnTo>
                      <a:pt x="139" y="2007"/>
                    </a:lnTo>
                    <a:lnTo>
                      <a:pt x="1" y="2249"/>
                    </a:lnTo>
                    <a:lnTo>
                      <a:pt x="381" y="2042"/>
                    </a:lnTo>
                    <a:lnTo>
                      <a:pt x="1951" y="1127"/>
                    </a:lnTo>
                    <a:cubicBezTo>
                      <a:pt x="2193" y="989"/>
                      <a:pt x="2262" y="696"/>
                      <a:pt x="2124" y="454"/>
                    </a:cubicBezTo>
                    <a:lnTo>
                      <a:pt x="2003" y="247"/>
                    </a:lnTo>
                    <a:cubicBezTo>
                      <a:pt x="1908" y="83"/>
                      <a:pt x="1744" y="1"/>
                      <a:pt x="15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5" name="Google Shape;19175;p19"/>
              <p:cNvSpPr/>
              <p:nvPr/>
            </p:nvSpPr>
            <p:spPr>
              <a:xfrm rot="-5400000">
                <a:off x="533013" y="2129888"/>
                <a:ext cx="73400" cy="29725"/>
              </a:xfrm>
              <a:custGeom>
                <a:avLst/>
                <a:gdLst/>
                <a:ahLst/>
                <a:cxnLst/>
                <a:rect l="l" t="t" r="r" b="b"/>
                <a:pathLst>
                  <a:path w="2936" h="1189" extrusionOk="0">
                    <a:moveTo>
                      <a:pt x="737" y="0"/>
                    </a:moveTo>
                    <a:cubicBezTo>
                      <a:pt x="567" y="0"/>
                      <a:pt x="404" y="89"/>
                      <a:pt x="312" y="240"/>
                    </a:cubicBezTo>
                    <a:lnTo>
                      <a:pt x="191" y="464"/>
                    </a:lnTo>
                    <a:cubicBezTo>
                      <a:pt x="1" y="775"/>
                      <a:pt x="225" y="1189"/>
                      <a:pt x="605" y="1189"/>
                    </a:cubicBezTo>
                    <a:lnTo>
                      <a:pt x="2935" y="1189"/>
                    </a:lnTo>
                    <a:lnTo>
                      <a:pt x="1744" y="516"/>
                    </a:lnTo>
                    <a:lnTo>
                      <a:pt x="985" y="67"/>
                    </a:lnTo>
                    <a:cubicBezTo>
                      <a:pt x="905" y="22"/>
                      <a:pt x="820"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6" name="Google Shape;19176;p19"/>
              <p:cNvSpPr/>
              <p:nvPr/>
            </p:nvSpPr>
            <p:spPr>
              <a:xfrm rot="-5400000">
                <a:off x="552338" y="2072538"/>
                <a:ext cx="70350" cy="60275"/>
              </a:xfrm>
              <a:custGeom>
                <a:avLst/>
                <a:gdLst/>
                <a:ahLst/>
                <a:cxnLst/>
                <a:rect l="l" t="t" r="r" b="b"/>
                <a:pathLst>
                  <a:path w="2814" h="2411" extrusionOk="0">
                    <a:moveTo>
                      <a:pt x="1605" y="0"/>
                    </a:moveTo>
                    <a:cubicBezTo>
                      <a:pt x="535" y="0"/>
                      <a:pt x="0" y="1295"/>
                      <a:pt x="760" y="2054"/>
                    </a:cubicBezTo>
                    <a:cubicBezTo>
                      <a:pt x="1006" y="2301"/>
                      <a:pt x="1308" y="2411"/>
                      <a:pt x="1604" y="2411"/>
                    </a:cubicBezTo>
                    <a:cubicBezTo>
                      <a:pt x="2222" y="2411"/>
                      <a:pt x="2813" y="1932"/>
                      <a:pt x="2813" y="1209"/>
                    </a:cubicBezTo>
                    <a:cubicBezTo>
                      <a:pt x="2813" y="536"/>
                      <a:pt x="2261"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7" name="Google Shape;19177;p19"/>
              <p:cNvSpPr/>
              <p:nvPr/>
            </p:nvSpPr>
            <p:spPr>
              <a:xfrm rot="-5400000">
                <a:off x="510888" y="2963813"/>
                <a:ext cx="67775" cy="67550"/>
              </a:xfrm>
              <a:custGeom>
                <a:avLst/>
                <a:gdLst/>
                <a:ahLst/>
                <a:cxnLst/>
                <a:rect l="l" t="t" r="r" b="b"/>
                <a:pathLst>
                  <a:path w="2711" h="2702" extrusionOk="0">
                    <a:moveTo>
                      <a:pt x="812" y="0"/>
                    </a:moveTo>
                    <a:cubicBezTo>
                      <a:pt x="618" y="0"/>
                      <a:pt x="423" y="95"/>
                      <a:pt x="311" y="285"/>
                    </a:cubicBezTo>
                    <a:lnTo>
                      <a:pt x="156" y="561"/>
                    </a:lnTo>
                    <a:cubicBezTo>
                      <a:pt x="1" y="837"/>
                      <a:pt x="87" y="1182"/>
                      <a:pt x="380" y="1338"/>
                    </a:cubicBezTo>
                    <a:lnTo>
                      <a:pt x="1295" y="1873"/>
                    </a:lnTo>
                    <a:lnTo>
                      <a:pt x="2710" y="2701"/>
                    </a:lnTo>
                    <a:lnTo>
                      <a:pt x="2710" y="2701"/>
                    </a:lnTo>
                    <a:lnTo>
                      <a:pt x="2538" y="2408"/>
                    </a:lnTo>
                    <a:lnTo>
                      <a:pt x="1312"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8" name="Google Shape;19178;p19"/>
              <p:cNvSpPr/>
              <p:nvPr/>
            </p:nvSpPr>
            <p:spPr>
              <a:xfrm rot="-5400000">
                <a:off x="620588" y="2936738"/>
                <a:ext cx="40150" cy="82025"/>
              </a:xfrm>
              <a:custGeom>
                <a:avLst/>
                <a:gdLst/>
                <a:ahLst/>
                <a:cxnLst/>
                <a:rect l="l" t="t" r="r" b="b"/>
                <a:pathLst>
                  <a:path w="1606" h="3281" extrusionOk="0">
                    <a:moveTo>
                      <a:pt x="1606" y="1"/>
                    </a:moveTo>
                    <a:lnTo>
                      <a:pt x="208" y="2417"/>
                    </a:lnTo>
                    <a:cubicBezTo>
                      <a:pt x="1" y="2797"/>
                      <a:pt x="277" y="3280"/>
                      <a:pt x="726"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9" name="Google Shape;19179;p19"/>
              <p:cNvSpPr/>
              <p:nvPr/>
            </p:nvSpPr>
            <p:spPr>
              <a:xfrm rot="-5400000">
                <a:off x="514013" y="2937163"/>
                <a:ext cx="40150" cy="82025"/>
              </a:xfrm>
              <a:custGeom>
                <a:avLst/>
                <a:gdLst/>
                <a:ahLst/>
                <a:cxnLst/>
                <a:rect l="l" t="t" r="r" b="b"/>
                <a:pathLst>
                  <a:path w="1606" h="3281" extrusionOk="0">
                    <a:moveTo>
                      <a:pt x="725" y="1"/>
                    </a:moveTo>
                    <a:cubicBezTo>
                      <a:pt x="277" y="1"/>
                      <a:pt x="1" y="484"/>
                      <a:pt x="225" y="864"/>
                    </a:cubicBezTo>
                    <a:lnTo>
                      <a:pt x="1450"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0" name="Google Shape;19180;p19"/>
              <p:cNvSpPr/>
              <p:nvPr/>
            </p:nvSpPr>
            <p:spPr>
              <a:xfrm rot="-5400000">
                <a:off x="620575" y="2889700"/>
                <a:ext cx="40600" cy="82450"/>
              </a:xfrm>
              <a:custGeom>
                <a:avLst/>
                <a:gdLst/>
                <a:ahLst/>
                <a:cxnLst/>
                <a:rect l="l" t="t" r="r" b="b"/>
                <a:pathLst>
                  <a:path w="1624" h="3298" extrusionOk="0">
                    <a:moveTo>
                      <a:pt x="1" y="1"/>
                    </a:moveTo>
                    <a:lnTo>
                      <a:pt x="1" y="2711"/>
                    </a:lnTo>
                    <a:cubicBezTo>
                      <a:pt x="1" y="3039"/>
                      <a:pt x="260" y="3298"/>
                      <a:pt x="570" y="3298"/>
                    </a:cubicBezTo>
                    <a:lnTo>
                      <a:pt x="881"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1" name="Google Shape;19181;p19"/>
              <p:cNvSpPr/>
              <p:nvPr/>
            </p:nvSpPr>
            <p:spPr>
              <a:xfrm rot="-5400000">
                <a:off x="564763" y="2880388"/>
                <a:ext cx="87600" cy="35925"/>
              </a:xfrm>
              <a:custGeom>
                <a:avLst/>
                <a:gdLst/>
                <a:ahLst/>
                <a:cxnLst/>
                <a:rect l="l" t="t" r="r" b="b"/>
                <a:pathLst>
                  <a:path w="3504" h="1437" extrusionOk="0">
                    <a:moveTo>
                      <a:pt x="0" y="0"/>
                    </a:moveTo>
                    <a:lnTo>
                      <a:pt x="2330" y="1364"/>
                    </a:lnTo>
                    <a:cubicBezTo>
                      <a:pt x="2418" y="1413"/>
                      <a:pt x="2514" y="1436"/>
                      <a:pt x="2609" y="1436"/>
                    </a:cubicBezTo>
                    <a:cubicBezTo>
                      <a:pt x="2815" y="1436"/>
                      <a:pt x="3018" y="1328"/>
                      <a:pt x="3124"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2" name="Google Shape;19182;p19"/>
              <p:cNvSpPr/>
              <p:nvPr/>
            </p:nvSpPr>
            <p:spPr>
              <a:xfrm rot="-5400000">
                <a:off x="596325" y="2878175"/>
                <a:ext cx="67750" cy="67100"/>
              </a:xfrm>
              <a:custGeom>
                <a:avLst/>
                <a:gdLst/>
                <a:ahLst/>
                <a:cxnLst/>
                <a:rect l="l" t="t" r="r" b="b"/>
                <a:pathLst>
                  <a:path w="2710" h="2684" extrusionOk="0">
                    <a:moveTo>
                      <a:pt x="0" y="0"/>
                    </a:moveTo>
                    <a:lnTo>
                      <a:pt x="1398" y="2399"/>
                    </a:lnTo>
                    <a:cubicBezTo>
                      <a:pt x="1510" y="2589"/>
                      <a:pt x="1705" y="2684"/>
                      <a:pt x="1899" y="2684"/>
                    </a:cubicBezTo>
                    <a:cubicBezTo>
                      <a:pt x="2093" y="2684"/>
                      <a:pt x="2287" y="2589"/>
                      <a:pt x="2399" y="2399"/>
                    </a:cubicBezTo>
                    <a:lnTo>
                      <a:pt x="2555" y="2140"/>
                    </a:lnTo>
                    <a:cubicBezTo>
                      <a:pt x="2710" y="1864"/>
                      <a:pt x="2624" y="1502"/>
                      <a:pt x="2348" y="1346"/>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3" name="Google Shape;19183;p19"/>
              <p:cNvSpPr/>
              <p:nvPr/>
            </p:nvSpPr>
            <p:spPr>
              <a:xfrm rot="-5400000">
                <a:off x="564750" y="2993000"/>
                <a:ext cx="87625" cy="35925"/>
              </a:xfrm>
              <a:custGeom>
                <a:avLst/>
                <a:gdLst/>
                <a:ahLst/>
                <a:cxnLst/>
                <a:rect l="l" t="t" r="r" b="b"/>
                <a:pathLst>
                  <a:path w="3505" h="1437" extrusionOk="0">
                    <a:moveTo>
                      <a:pt x="725" y="0"/>
                    </a:moveTo>
                    <a:cubicBezTo>
                      <a:pt x="277" y="18"/>
                      <a:pt x="1" y="484"/>
                      <a:pt x="225" y="863"/>
                    </a:cubicBezTo>
                    <a:lnTo>
                      <a:pt x="380" y="1140"/>
                    </a:lnTo>
                    <a:cubicBezTo>
                      <a:pt x="486" y="1328"/>
                      <a:pt x="689" y="1436"/>
                      <a:pt x="895" y="1436"/>
                    </a:cubicBezTo>
                    <a:cubicBezTo>
                      <a:pt x="991" y="1436"/>
                      <a:pt x="1087"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4" name="Google Shape;19184;p19"/>
              <p:cNvSpPr/>
              <p:nvPr/>
            </p:nvSpPr>
            <p:spPr>
              <a:xfrm rot="-5400000">
                <a:off x="596263" y="2964088"/>
                <a:ext cx="68200" cy="67425"/>
              </a:xfrm>
              <a:custGeom>
                <a:avLst/>
                <a:gdLst/>
                <a:ahLst/>
                <a:cxnLst/>
                <a:rect l="l" t="t" r="r" b="b"/>
                <a:pathLst>
                  <a:path w="2728" h="2697" extrusionOk="0">
                    <a:moveTo>
                      <a:pt x="2727" y="0"/>
                    </a:moveTo>
                    <a:lnTo>
                      <a:pt x="380" y="1346"/>
                    </a:lnTo>
                    <a:cubicBezTo>
                      <a:pt x="104" y="1502"/>
                      <a:pt x="0" y="1864"/>
                      <a:pt x="173" y="2140"/>
                    </a:cubicBezTo>
                    <a:lnTo>
                      <a:pt x="328" y="2399"/>
                    </a:lnTo>
                    <a:cubicBezTo>
                      <a:pt x="432" y="2598"/>
                      <a:pt x="626" y="2697"/>
                      <a:pt x="822" y="2697"/>
                    </a:cubicBezTo>
                    <a:cubicBezTo>
                      <a:pt x="1019" y="2697"/>
                      <a:pt x="1217" y="2598"/>
                      <a:pt x="1329" y="2399"/>
                    </a:cubicBezTo>
                    <a:lnTo>
                      <a:pt x="27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5" name="Google Shape;19185;p19"/>
              <p:cNvSpPr/>
              <p:nvPr/>
            </p:nvSpPr>
            <p:spPr>
              <a:xfrm rot="-5400000">
                <a:off x="514013" y="2890138"/>
                <a:ext cx="40150" cy="82025"/>
              </a:xfrm>
              <a:custGeom>
                <a:avLst/>
                <a:gdLst/>
                <a:ahLst/>
                <a:cxnLst/>
                <a:rect l="l" t="t" r="r" b="b"/>
                <a:pathLst>
                  <a:path w="1606" h="3281" extrusionOk="0">
                    <a:moveTo>
                      <a:pt x="570" y="1"/>
                    </a:moveTo>
                    <a:cubicBezTo>
                      <a:pt x="260" y="1"/>
                      <a:pt x="1" y="260"/>
                      <a:pt x="1" y="588"/>
                    </a:cubicBezTo>
                    <a:lnTo>
                      <a:pt x="1" y="3280"/>
                    </a:lnTo>
                    <a:lnTo>
                      <a:pt x="173" y="2987"/>
                    </a:lnTo>
                    <a:lnTo>
                      <a:pt x="1399" y="864"/>
                    </a:lnTo>
                    <a:cubicBezTo>
                      <a:pt x="1606" y="484"/>
                      <a:pt x="1330" y="1"/>
                      <a:pt x="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6" name="Google Shape;19186;p19"/>
              <p:cNvSpPr/>
              <p:nvPr/>
            </p:nvSpPr>
            <p:spPr>
              <a:xfrm rot="-5400000">
                <a:off x="522550" y="2880550"/>
                <a:ext cx="87600" cy="35600"/>
              </a:xfrm>
              <a:custGeom>
                <a:avLst/>
                <a:gdLst/>
                <a:ahLst/>
                <a:cxnLst/>
                <a:rect l="l" t="t" r="r" b="b"/>
                <a:pathLst>
                  <a:path w="3504"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7" name="Google Shape;19187;p19"/>
              <p:cNvSpPr/>
              <p:nvPr/>
            </p:nvSpPr>
            <p:spPr>
              <a:xfrm rot="-5400000">
                <a:off x="510950" y="287800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8" name="Google Shape;19188;p19"/>
              <p:cNvSpPr/>
              <p:nvPr/>
            </p:nvSpPr>
            <p:spPr>
              <a:xfrm rot="-5400000">
                <a:off x="522438" y="2993063"/>
                <a:ext cx="87625" cy="35800"/>
              </a:xfrm>
              <a:custGeom>
                <a:avLst/>
                <a:gdLst/>
                <a:ahLst/>
                <a:cxnLst/>
                <a:rect l="l" t="t" r="r" b="b"/>
                <a:pathLst>
                  <a:path w="3505" h="1432" extrusionOk="0">
                    <a:moveTo>
                      <a:pt x="880" y="1"/>
                    </a:moveTo>
                    <a:cubicBezTo>
                      <a:pt x="679" y="1"/>
                      <a:pt x="484" y="108"/>
                      <a:pt x="380" y="292"/>
                    </a:cubicBezTo>
                    <a:lnTo>
                      <a:pt x="225" y="569"/>
                    </a:lnTo>
                    <a:cubicBezTo>
                      <a:pt x="1" y="948"/>
                      <a:pt x="277" y="1432"/>
                      <a:pt x="725" y="1432"/>
                    </a:cubicBezTo>
                    <a:lnTo>
                      <a:pt x="3504" y="1432"/>
                    </a:lnTo>
                    <a:lnTo>
                      <a:pt x="2089" y="603"/>
                    </a:lnTo>
                    <a:lnTo>
                      <a:pt x="1174"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9" name="Google Shape;19189;p19"/>
              <p:cNvSpPr/>
              <p:nvPr/>
            </p:nvSpPr>
            <p:spPr>
              <a:xfrm rot="-5400000">
                <a:off x="545713" y="2924888"/>
                <a:ext cx="83750" cy="71625"/>
              </a:xfrm>
              <a:custGeom>
                <a:avLst/>
                <a:gdLst/>
                <a:ahLst/>
                <a:cxnLst/>
                <a:rect l="l" t="t" r="r" b="b"/>
                <a:pathLst>
                  <a:path w="3350" h="2865" extrusionOk="0">
                    <a:moveTo>
                      <a:pt x="1917" y="0"/>
                    </a:moveTo>
                    <a:cubicBezTo>
                      <a:pt x="640" y="0"/>
                      <a:pt x="1" y="1536"/>
                      <a:pt x="898" y="2434"/>
                    </a:cubicBezTo>
                    <a:cubicBezTo>
                      <a:pt x="1196" y="2732"/>
                      <a:pt x="1560" y="2865"/>
                      <a:pt x="1915" y="2865"/>
                    </a:cubicBezTo>
                    <a:cubicBezTo>
                      <a:pt x="2651" y="2865"/>
                      <a:pt x="3349" y="2294"/>
                      <a:pt x="3349" y="1433"/>
                    </a:cubicBezTo>
                    <a:cubicBezTo>
                      <a:pt x="3349" y="639"/>
                      <a:pt x="2711"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0" name="Google Shape;19190;p19"/>
              <p:cNvSpPr/>
              <p:nvPr/>
            </p:nvSpPr>
            <p:spPr>
              <a:xfrm rot="-5400000">
                <a:off x="510888" y="3535113"/>
                <a:ext cx="67775" cy="67550"/>
              </a:xfrm>
              <a:custGeom>
                <a:avLst/>
                <a:gdLst/>
                <a:ahLst/>
                <a:cxnLst/>
                <a:rect l="l" t="t" r="r" b="b"/>
                <a:pathLst>
                  <a:path w="2711" h="2702" extrusionOk="0">
                    <a:moveTo>
                      <a:pt x="812" y="0"/>
                    </a:moveTo>
                    <a:cubicBezTo>
                      <a:pt x="618" y="0"/>
                      <a:pt x="424" y="95"/>
                      <a:pt x="312" y="285"/>
                    </a:cubicBezTo>
                    <a:lnTo>
                      <a:pt x="156" y="561"/>
                    </a:lnTo>
                    <a:cubicBezTo>
                      <a:pt x="1" y="837"/>
                      <a:pt x="87" y="1182"/>
                      <a:pt x="381" y="1338"/>
                    </a:cubicBezTo>
                    <a:lnTo>
                      <a:pt x="1295" y="1873"/>
                    </a:lnTo>
                    <a:lnTo>
                      <a:pt x="2711" y="2701"/>
                    </a:lnTo>
                    <a:lnTo>
                      <a:pt x="2711" y="2701"/>
                    </a:lnTo>
                    <a:lnTo>
                      <a:pt x="2538" y="2408"/>
                    </a:lnTo>
                    <a:lnTo>
                      <a:pt x="1313" y="285"/>
                    </a:lnTo>
                    <a:cubicBezTo>
                      <a:pt x="1200" y="95"/>
                      <a:pt x="1006" y="0"/>
                      <a:pt x="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1" name="Google Shape;19191;p19"/>
              <p:cNvSpPr/>
              <p:nvPr/>
            </p:nvSpPr>
            <p:spPr>
              <a:xfrm rot="-5400000">
                <a:off x="620575" y="3508450"/>
                <a:ext cx="40175" cy="82025"/>
              </a:xfrm>
              <a:custGeom>
                <a:avLst/>
                <a:gdLst/>
                <a:ahLst/>
                <a:cxnLst/>
                <a:rect l="l" t="t" r="r" b="b"/>
                <a:pathLst>
                  <a:path w="1607" h="3281" extrusionOk="0">
                    <a:moveTo>
                      <a:pt x="1606" y="1"/>
                    </a:moveTo>
                    <a:lnTo>
                      <a:pt x="208" y="2417"/>
                    </a:lnTo>
                    <a:cubicBezTo>
                      <a:pt x="1" y="2797"/>
                      <a:pt x="277" y="3280"/>
                      <a:pt x="709" y="3280"/>
                    </a:cubicBezTo>
                    <a:lnTo>
                      <a:pt x="1019" y="3280"/>
                    </a:lnTo>
                    <a:cubicBezTo>
                      <a:pt x="1347" y="3280"/>
                      <a:pt x="1606" y="3021"/>
                      <a:pt x="1606" y="2711"/>
                    </a:cubicBezTo>
                    <a:lnTo>
                      <a:pt x="16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2" name="Google Shape;19192;p19"/>
              <p:cNvSpPr/>
              <p:nvPr/>
            </p:nvSpPr>
            <p:spPr>
              <a:xfrm rot="-5400000">
                <a:off x="514000" y="3508450"/>
                <a:ext cx="40175" cy="82025"/>
              </a:xfrm>
              <a:custGeom>
                <a:avLst/>
                <a:gdLst/>
                <a:ahLst/>
                <a:cxnLst/>
                <a:rect l="l" t="t" r="r" b="b"/>
                <a:pathLst>
                  <a:path w="1607" h="3281" extrusionOk="0">
                    <a:moveTo>
                      <a:pt x="726" y="1"/>
                    </a:moveTo>
                    <a:cubicBezTo>
                      <a:pt x="277" y="1"/>
                      <a:pt x="1" y="484"/>
                      <a:pt x="225" y="864"/>
                    </a:cubicBezTo>
                    <a:lnTo>
                      <a:pt x="1433" y="2969"/>
                    </a:lnTo>
                    <a:lnTo>
                      <a:pt x="1606" y="3280"/>
                    </a:lnTo>
                    <a:lnTo>
                      <a:pt x="1606" y="588"/>
                    </a:lnTo>
                    <a:cubicBezTo>
                      <a:pt x="1606" y="260"/>
                      <a:pt x="1347"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3" name="Google Shape;19193;p19"/>
              <p:cNvSpPr/>
              <p:nvPr/>
            </p:nvSpPr>
            <p:spPr>
              <a:xfrm rot="-5400000">
                <a:off x="620800" y="3461200"/>
                <a:ext cx="40150" cy="82450"/>
              </a:xfrm>
              <a:custGeom>
                <a:avLst/>
                <a:gdLst/>
                <a:ahLst/>
                <a:cxnLst/>
                <a:rect l="l" t="t" r="r" b="b"/>
                <a:pathLst>
                  <a:path w="1606" h="3298" extrusionOk="0">
                    <a:moveTo>
                      <a:pt x="0" y="1"/>
                    </a:moveTo>
                    <a:lnTo>
                      <a:pt x="0" y="2711"/>
                    </a:lnTo>
                    <a:cubicBezTo>
                      <a:pt x="0" y="3039"/>
                      <a:pt x="259" y="3298"/>
                      <a:pt x="570" y="3298"/>
                    </a:cubicBezTo>
                    <a:lnTo>
                      <a:pt x="880" y="3298"/>
                    </a:lnTo>
                    <a:cubicBezTo>
                      <a:pt x="1329" y="3298"/>
                      <a:pt x="1605" y="2814"/>
                      <a:pt x="1381" y="241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4" name="Google Shape;19194;p19"/>
              <p:cNvSpPr/>
              <p:nvPr/>
            </p:nvSpPr>
            <p:spPr>
              <a:xfrm rot="-5400000">
                <a:off x="564750" y="3451675"/>
                <a:ext cx="87625" cy="35925"/>
              </a:xfrm>
              <a:custGeom>
                <a:avLst/>
                <a:gdLst/>
                <a:ahLst/>
                <a:cxnLst/>
                <a:rect l="l" t="t" r="r" b="b"/>
                <a:pathLst>
                  <a:path w="3505" h="1437" extrusionOk="0">
                    <a:moveTo>
                      <a:pt x="1" y="0"/>
                    </a:moveTo>
                    <a:lnTo>
                      <a:pt x="2331" y="1364"/>
                    </a:lnTo>
                    <a:cubicBezTo>
                      <a:pt x="2418" y="1413"/>
                      <a:pt x="2514" y="1436"/>
                      <a:pt x="2610" y="1436"/>
                    </a:cubicBezTo>
                    <a:cubicBezTo>
                      <a:pt x="2816" y="1436"/>
                      <a:pt x="3018" y="1328"/>
                      <a:pt x="3125" y="1140"/>
                    </a:cubicBezTo>
                    <a:lnTo>
                      <a:pt x="3280" y="863"/>
                    </a:lnTo>
                    <a:cubicBezTo>
                      <a:pt x="3504" y="484"/>
                      <a:pt x="3228" y="18"/>
                      <a:pt x="2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5" name="Google Shape;19195;p19"/>
              <p:cNvSpPr/>
              <p:nvPr/>
            </p:nvSpPr>
            <p:spPr>
              <a:xfrm rot="-5400000">
                <a:off x="596313" y="3449463"/>
                <a:ext cx="67775" cy="67100"/>
              </a:xfrm>
              <a:custGeom>
                <a:avLst/>
                <a:gdLst/>
                <a:ahLst/>
                <a:cxnLst/>
                <a:rect l="l" t="t" r="r" b="b"/>
                <a:pathLst>
                  <a:path w="2711" h="2684" extrusionOk="0">
                    <a:moveTo>
                      <a:pt x="1" y="0"/>
                    </a:moveTo>
                    <a:lnTo>
                      <a:pt x="1399" y="2399"/>
                    </a:lnTo>
                    <a:cubicBezTo>
                      <a:pt x="1511" y="2589"/>
                      <a:pt x="1705" y="2684"/>
                      <a:pt x="1899" y="2684"/>
                    </a:cubicBezTo>
                    <a:cubicBezTo>
                      <a:pt x="2093" y="2684"/>
                      <a:pt x="2287" y="2589"/>
                      <a:pt x="2400" y="2399"/>
                    </a:cubicBezTo>
                    <a:lnTo>
                      <a:pt x="2555" y="2140"/>
                    </a:lnTo>
                    <a:cubicBezTo>
                      <a:pt x="2710" y="1864"/>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6" name="Google Shape;19196;p19"/>
              <p:cNvSpPr/>
              <p:nvPr/>
            </p:nvSpPr>
            <p:spPr>
              <a:xfrm rot="-5400000">
                <a:off x="564750" y="3564300"/>
                <a:ext cx="87625" cy="35925"/>
              </a:xfrm>
              <a:custGeom>
                <a:avLst/>
                <a:gdLst/>
                <a:ahLst/>
                <a:cxnLst/>
                <a:rect l="l" t="t" r="r" b="b"/>
                <a:pathLst>
                  <a:path w="3505" h="1437" extrusionOk="0">
                    <a:moveTo>
                      <a:pt x="726" y="0"/>
                    </a:moveTo>
                    <a:cubicBezTo>
                      <a:pt x="277" y="18"/>
                      <a:pt x="1" y="484"/>
                      <a:pt x="225" y="863"/>
                    </a:cubicBezTo>
                    <a:lnTo>
                      <a:pt x="381" y="1140"/>
                    </a:lnTo>
                    <a:cubicBezTo>
                      <a:pt x="487" y="1328"/>
                      <a:pt x="690" y="1436"/>
                      <a:pt x="896" y="1436"/>
                    </a:cubicBezTo>
                    <a:cubicBezTo>
                      <a:pt x="991" y="1436"/>
                      <a:pt x="1087" y="1413"/>
                      <a:pt x="1175" y="1364"/>
                    </a:cubicBezTo>
                    <a:lnTo>
                      <a:pt x="35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7" name="Google Shape;19197;p19"/>
              <p:cNvSpPr/>
              <p:nvPr/>
            </p:nvSpPr>
            <p:spPr>
              <a:xfrm rot="-5400000">
                <a:off x="596263" y="3534963"/>
                <a:ext cx="68200" cy="67425"/>
              </a:xfrm>
              <a:custGeom>
                <a:avLst/>
                <a:gdLst/>
                <a:ahLst/>
                <a:cxnLst/>
                <a:rect l="l" t="t" r="r" b="b"/>
                <a:pathLst>
                  <a:path w="2728" h="2697" extrusionOk="0">
                    <a:moveTo>
                      <a:pt x="2728" y="0"/>
                    </a:moveTo>
                    <a:lnTo>
                      <a:pt x="381" y="1346"/>
                    </a:lnTo>
                    <a:cubicBezTo>
                      <a:pt x="104"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8" name="Google Shape;19198;p19"/>
              <p:cNvSpPr/>
              <p:nvPr/>
            </p:nvSpPr>
            <p:spPr>
              <a:xfrm rot="-5400000">
                <a:off x="514013" y="3461413"/>
                <a:ext cx="40150" cy="82025"/>
              </a:xfrm>
              <a:custGeom>
                <a:avLst/>
                <a:gdLst/>
                <a:ahLst/>
                <a:cxnLst/>
                <a:rect l="l" t="t" r="r" b="b"/>
                <a:pathLst>
                  <a:path w="1606" h="3281" extrusionOk="0">
                    <a:moveTo>
                      <a:pt x="570" y="1"/>
                    </a:moveTo>
                    <a:cubicBezTo>
                      <a:pt x="259" y="1"/>
                      <a:pt x="0" y="260"/>
                      <a:pt x="0" y="588"/>
                    </a:cubicBezTo>
                    <a:lnTo>
                      <a:pt x="0" y="3280"/>
                    </a:lnTo>
                    <a:lnTo>
                      <a:pt x="173" y="2987"/>
                    </a:lnTo>
                    <a:lnTo>
                      <a:pt x="1381" y="864"/>
                    </a:lnTo>
                    <a:cubicBezTo>
                      <a:pt x="1605" y="484"/>
                      <a:pt x="1329"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9" name="Google Shape;19199;p19"/>
              <p:cNvSpPr/>
              <p:nvPr/>
            </p:nvSpPr>
            <p:spPr>
              <a:xfrm rot="-5400000">
                <a:off x="522538" y="3452263"/>
                <a:ext cx="87625" cy="35600"/>
              </a:xfrm>
              <a:custGeom>
                <a:avLst/>
                <a:gdLst/>
                <a:ahLst/>
                <a:cxnLst/>
                <a:rect l="l" t="t" r="r" b="b"/>
                <a:pathLst>
                  <a:path w="3505" h="1424" extrusionOk="0">
                    <a:moveTo>
                      <a:pt x="2642" y="1"/>
                    </a:moveTo>
                    <a:cubicBezTo>
                      <a:pt x="2541" y="1"/>
                      <a:pt x="2440" y="26"/>
                      <a:pt x="2348" y="77"/>
                    </a:cubicBezTo>
                    <a:lnTo>
                      <a:pt x="466" y="1165"/>
                    </a:lnTo>
                    <a:lnTo>
                      <a:pt x="0" y="1424"/>
                    </a:lnTo>
                    <a:lnTo>
                      <a:pt x="2796" y="1424"/>
                    </a:lnTo>
                    <a:cubicBezTo>
                      <a:pt x="3228" y="1424"/>
                      <a:pt x="3504" y="940"/>
                      <a:pt x="3297" y="561"/>
                    </a:cubicBezTo>
                    <a:lnTo>
                      <a:pt x="3142" y="284"/>
                    </a:lnTo>
                    <a:cubicBezTo>
                      <a:pt x="3038" y="100"/>
                      <a:pt x="2842" y="1"/>
                      <a:pt x="2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0" name="Google Shape;19200;p19"/>
              <p:cNvSpPr/>
              <p:nvPr/>
            </p:nvSpPr>
            <p:spPr>
              <a:xfrm rot="-5400000">
                <a:off x="510938" y="34492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49" y="2438"/>
                    </a:lnTo>
                    <a:lnTo>
                      <a:pt x="2348" y="1351"/>
                    </a:lnTo>
                    <a:cubicBezTo>
                      <a:pt x="2624" y="1196"/>
                      <a:pt x="2710" y="833"/>
                      <a:pt x="2555" y="557"/>
                    </a:cubicBezTo>
                    <a:lnTo>
                      <a:pt x="2400" y="298"/>
                    </a:lnTo>
                    <a:cubicBezTo>
                      <a:pt x="2287" y="100"/>
                      <a:pt x="2093"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1" name="Google Shape;19201;p19"/>
              <p:cNvSpPr/>
              <p:nvPr/>
            </p:nvSpPr>
            <p:spPr>
              <a:xfrm rot="-5400000">
                <a:off x="522438" y="3564363"/>
                <a:ext cx="87625" cy="35800"/>
              </a:xfrm>
              <a:custGeom>
                <a:avLst/>
                <a:gdLst/>
                <a:ahLst/>
                <a:cxnLst/>
                <a:rect l="l" t="t" r="r" b="b"/>
                <a:pathLst>
                  <a:path w="3505" h="1432" extrusionOk="0">
                    <a:moveTo>
                      <a:pt x="880" y="1"/>
                    </a:moveTo>
                    <a:cubicBezTo>
                      <a:pt x="680" y="1"/>
                      <a:pt x="484" y="108"/>
                      <a:pt x="381" y="292"/>
                    </a:cubicBezTo>
                    <a:lnTo>
                      <a:pt x="225" y="569"/>
                    </a:lnTo>
                    <a:cubicBezTo>
                      <a:pt x="1" y="948"/>
                      <a:pt x="277" y="1432"/>
                      <a:pt x="726" y="1432"/>
                    </a:cubicBezTo>
                    <a:lnTo>
                      <a:pt x="3505" y="1432"/>
                    </a:lnTo>
                    <a:lnTo>
                      <a:pt x="2089" y="603"/>
                    </a:lnTo>
                    <a:lnTo>
                      <a:pt x="1175" y="85"/>
                    </a:lnTo>
                    <a:cubicBezTo>
                      <a:pt x="1082" y="28"/>
                      <a:pt x="981" y="1"/>
                      <a:pt x="8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2" name="Google Shape;19202;p19"/>
              <p:cNvSpPr/>
              <p:nvPr/>
            </p:nvSpPr>
            <p:spPr>
              <a:xfrm rot="-5400000">
                <a:off x="545725" y="3496175"/>
                <a:ext cx="83725" cy="71625"/>
              </a:xfrm>
              <a:custGeom>
                <a:avLst/>
                <a:gdLst/>
                <a:ahLst/>
                <a:cxnLst/>
                <a:rect l="l" t="t" r="r" b="b"/>
                <a:pathLst>
                  <a:path w="3349" h="2865" extrusionOk="0">
                    <a:moveTo>
                      <a:pt x="1916" y="0"/>
                    </a:moveTo>
                    <a:cubicBezTo>
                      <a:pt x="639" y="0"/>
                      <a:pt x="0" y="1536"/>
                      <a:pt x="898" y="2434"/>
                    </a:cubicBezTo>
                    <a:cubicBezTo>
                      <a:pt x="1190" y="2732"/>
                      <a:pt x="1552" y="2865"/>
                      <a:pt x="1907" y="2865"/>
                    </a:cubicBezTo>
                    <a:cubicBezTo>
                      <a:pt x="2642"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3" name="Google Shape;19203;p19"/>
              <p:cNvSpPr/>
              <p:nvPr/>
            </p:nvSpPr>
            <p:spPr>
              <a:xfrm rot="-5400000">
                <a:off x="510675" y="4106625"/>
                <a:ext cx="68200" cy="67550"/>
              </a:xfrm>
              <a:custGeom>
                <a:avLst/>
                <a:gdLst/>
                <a:ahLst/>
                <a:cxnLst/>
                <a:rect l="l" t="t" r="r" b="b"/>
                <a:pathLst>
                  <a:path w="2728" h="2702" extrusionOk="0">
                    <a:moveTo>
                      <a:pt x="823" y="0"/>
                    </a:moveTo>
                    <a:cubicBezTo>
                      <a:pt x="627" y="0"/>
                      <a:pt x="432" y="95"/>
                      <a:pt x="329" y="285"/>
                    </a:cubicBezTo>
                    <a:lnTo>
                      <a:pt x="174" y="561"/>
                    </a:lnTo>
                    <a:cubicBezTo>
                      <a:pt x="1" y="837"/>
                      <a:pt x="105" y="1182"/>
                      <a:pt x="381" y="1338"/>
                    </a:cubicBezTo>
                    <a:lnTo>
                      <a:pt x="1295" y="1873"/>
                    </a:lnTo>
                    <a:lnTo>
                      <a:pt x="2728" y="2701"/>
                    </a:lnTo>
                    <a:lnTo>
                      <a:pt x="2555" y="2408"/>
                    </a:lnTo>
                    <a:lnTo>
                      <a:pt x="1330" y="285"/>
                    </a:lnTo>
                    <a:cubicBezTo>
                      <a:pt x="1218" y="95"/>
                      <a:pt x="1019" y="0"/>
                      <a:pt x="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4" name="Google Shape;19204;p19"/>
              <p:cNvSpPr/>
              <p:nvPr/>
            </p:nvSpPr>
            <p:spPr>
              <a:xfrm rot="-5400000">
                <a:off x="620588" y="4079738"/>
                <a:ext cx="40150" cy="82025"/>
              </a:xfrm>
              <a:custGeom>
                <a:avLst/>
                <a:gdLst/>
                <a:ahLst/>
                <a:cxnLst/>
                <a:rect l="l" t="t" r="r" b="b"/>
                <a:pathLst>
                  <a:path w="1606" h="3281" extrusionOk="0">
                    <a:moveTo>
                      <a:pt x="1605" y="1"/>
                    </a:moveTo>
                    <a:lnTo>
                      <a:pt x="225" y="2417"/>
                    </a:lnTo>
                    <a:cubicBezTo>
                      <a:pt x="0" y="2797"/>
                      <a:pt x="276" y="3280"/>
                      <a:pt x="708" y="3280"/>
                    </a:cubicBezTo>
                    <a:lnTo>
                      <a:pt x="1036" y="3280"/>
                    </a:lnTo>
                    <a:cubicBezTo>
                      <a:pt x="1346" y="3280"/>
                      <a:pt x="1605" y="3021"/>
                      <a:pt x="1605" y="2711"/>
                    </a:cubicBezTo>
                    <a:lnTo>
                      <a:pt x="16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5" name="Google Shape;19205;p19"/>
              <p:cNvSpPr/>
              <p:nvPr/>
            </p:nvSpPr>
            <p:spPr>
              <a:xfrm rot="-5400000">
                <a:off x="513800" y="40795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6" name="Google Shape;19206;p19"/>
              <p:cNvSpPr/>
              <p:nvPr/>
            </p:nvSpPr>
            <p:spPr>
              <a:xfrm rot="-5400000">
                <a:off x="620638" y="4032763"/>
                <a:ext cx="40050" cy="82025"/>
              </a:xfrm>
              <a:custGeom>
                <a:avLst/>
                <a:gdLst/>
                <a:ahLst/>
                <a:cxnLst/>
                <a:rect l="l" t="t" r="r" b="b"/>
                <a:pathLst>
                  <a:path w="1602" h="3281" extrusionOk="0">
                    <a:moveTo>
                      <a:pt x="1" y="1"/>
                    </a:moveTo>
                    <a:lnTo>
                      <a:pt x="1" y="2711"/>
                    </a:lnTo>
                    <a:cubicBezTo>
                      <a:pt x="1" y="3039"/>
                      <a:pt x="242" y="3280"/>
                      <a:pt x="570" y="3280"/>
                    </a:cubicBezTo>
                    <a:lnTo>
                      <a:pt x="881" y="3280"/>
                    </a:lnTo>
                    <a:cubicBezTo>
                      <a:pt x="889" y="3281"/>
                      <a:pt x="896" y="3281"/>
                      <a:pt x="904" y="3281"/>
                    </a:cubicBezTo>
                    <a:cubicBezTo>
                      <a:pt x="1339" y="3281"/>
                      <a:pt x="1602" y="2807"/>
                      <a:pt x="1381"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7" name="Google Shape;19207;p19"/>
              <p:cNvSpPr/>
              <p:nvPr/>
            </p:nvSpPr>
            <p:spPr>
              <a:xfrm rot="-5400000">
                <a:off x="564963" y="4023188"/>
                <a:ext cx="87200" cy="35925"/>
              </a:xfrm>
              <a:custGeom>
                <a:avLst/>
                <a:gdLst/>
                <a:ahLst/>
                <a:cxnLst/>
                <a:rect l="l" t="t" r="r" b="b"/>
                <a:pathLst>
                  <a:path w="3488" h="1437" extrusionOk="0">
                    <a:moveTo>
                      <a:pt x="1" y="0"/>
                    </a:moveTo>
                    <a:lnTo>
                      <a:pt x="2331" y="1364"/>
                    </a:lnTo>
                    <a:cubicBezTo>
                      <a:pt x="2418" y="1413"/>
                      <a:pt x="2515" y="1436"/>
                      <a:pt x="2610" y="1436"/>
                    </a:cubicBezTo>
                    <a:cubicBezTo>
                      <a:pt x="2816" y="1436"/>
                      <a:pt x="3019" y="1328"/>
                      <a:pt x="3125" y="1140"/>
                    </a:cubicBezTo>
                    <a:lnTo>
                      <a:pt x="3280" y="863"/>
                    </a:lnTo>
                    <a:cubicBezTo>
                      <a:pt x="3487" y="484"/>
                      <a:pt x="3211"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8" name="Google Shape;19208;p19"/>
              <p:cNvSpPr/>
              <p:nvPr/>
            </p:nvSpPr>
            <p:spPr>
              <a:xfrm rot="-5400000">
                <a:off x="596313" y="4020763"/>
                <a:ext cx="67775" cy="67100"/>
              </a:xfrm>
              <a:custGeom>
                <a:avLst/>
                <a:gdLst/>
                <a:ahLst/>
                <a:cxnLst/>
                <a:rect l="l" t="t" r="r" b="b"/>
                <a:pathLst>
                  <a:path w="2711" h="2684" extrusionOk="0">
                    <a:moveTo>
                      <a:pt x="1" y="0"/>
                    </a:moveTo>
                    <a:lnTo>
                      <a:pt x="1399" y="2399"/>
                    </a:lnTo>
                    <a:cubicBezTo>
                      <a:pt x="1502" y="2589"/>
                      <a:pt x="1697" y="2684"/>
                      <a:pt x="1893" y="2684"/>
                    </a:cubicBezTo>
                    <a:cubicBezTo>
                      <a:pt x="2089" y="2684"/>
                      <a:pt x="2288" y="2589"/>
                      <a:pt x="2400" y="2399"/>
                    </a:cubicBezTo>
                    <a:lnTo>
                      <a:pt x="2555" y="2140"/>
                    </a:lnTo>
                    <a:cubicBezTo>
                      <a:pt x="2711" y="1864"/>
                      <a:pt x="2607" y="1502"/>
                      <a:pt x="2331"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9" name="Google Shape;19209;p19"/>
              <p:cNvSpPr/>
              <p:nvPr/>
            </p:nvSpPr>
            <p:spPr>
              <a:xfrm rot="-5400000">
                <a:off x="564763" y="4135588"/>
                <a:ext cx="87600" cy="35925"/>
              </a:xfrm>
              <a:custGeom>
                <a:avLst/>
                <a:gdLst/>
                <a:ahLst/>
                <a:cxnLst/>
                <a:rect l="l" t="t" r="r" b="b"/>
                <a:pathLst>
                  <a:path w="3504" h="1437" extrusionOk="0">
                    <a:moveTo>
                      <a:pt x="725" y="0"/>
                    </a:moveTo>
                    <a:cubicBezTo>
                      <a:pt x="276" y="18"/>
                      <a:pt x="0" y="484"/>
                      <a:pt x="225" y="863"/>
                    </a:cubicBezTo>
                    <a:lnTo>
                      <a:pt x="380" y="1140"/>
                    </a:lnTo>
                    <a:cubicBezTo>
                      <a:pt x="486" y="1328"/>
                      <a:pt x="681" y="1436"/>
                      <a:pt x="887" y="1436"/>
                    </a:cubicBezTo>
                    <a:cubicBezTo>
                      <a:pt x="983" y="1436"/>
                      <a:pt x="1081" y="1413"/>
                      <a:pt x="1174"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0" name="Google Shape;19210;p19"/>
              <p:cNvSpPr/>
              <p:nvPr/>
            </p:nvSpPr>
            <p:spPr>
              <a:xfrm rot="-5400000">
                <a:off x="596263" y="4106688"/>
                <a:ext cx="68200" cy="67425"/>
              </a:xfrm>
              <a:custGeom>
                <a:avLst/>
                <a:gdLst/>
                <a:ahLst/>
                <a:cxnLst/>
                <a:rect l="l" t="t" r="r" b="b"/>
                <a:pathLst>
                  <a:path w="2728" h="2697" extrusionOk="0">
                    <a:moveTo>
                      <a:pt x="2728" y="0"/>
                    </a:moveTo>
                    <a:lnTo>
                      <a:pt x="381" y="1346"/>
                    </a:lnTo>
                    <a:cubicBezTo>
                      <a:pt x="105" y="1502"/>
                      <a:pt x="1" y="1864"/>
                      <a:pt x="156" y="2140"/>
                    </a:cubicBezTo>
                    <a:lnTo>
                      <a:pt x="312" y="2399"/>
                    </a:lnTo>
                    <a:cubicBezTo>
                      <a:pt x="424" y="2598"/>
                      <a:pt x="622" y="2697"/>
                      <a:pt x="821" y="2697"/>
                    </a:cubicBezTo>
                    <a:cubicBezTo>
                      <a:pt x="1019" y="2697"/>
                      <a:pt x="1218" y="2598"/>
                      <a:pt x="1330" y="2399"/>
                    </a:cubicBezTo>
                    <a:lnTo>
                      <a:pt x="27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1" name="Google Shape;19211;p19"/>
              <p:cNvSpPr/>
              <p:nvPr/>
            </p:nvSpPr>
            <p:spPr>
              <a:xfrm rot="-5400000">
                <a:off x="513800" y="4032925"/>
                <a:ext cx="40575" cy="82025"/>
              </a:xfrm>
              <a:custGeom>
                <a:avLst/>
                <a:gdLst/>
                <a:ahLst/>
                <a:cxnLst/>
                <a:rect l="l" t="t" r="r" b="b"/>
                <a:pathLst>
                  <a:path w="1623" h="3281" extrusionOk="0">
                    <a:moveTo>
                      <a:pt x="587" y="1"/>
                    </a:moveTo>
                    <a:cubicBezTo>
                      <a:pt x="276" y="1"/>
                      <a:pt x="18" y="260"/>
                      <a:pt x="0" y="588"/>
                    </a:cubicBezTo>
                    <a:lnTo>
                      <a:pt x="0" y="3280"/>
                    </a:lnTo>
                    <a:lnTo>
                      <a:pt x="173" y="2987"/>
                    </a:lnTo>
                    <a:lnTo>
                      <a:pt x="1398" y="864"/>
                    </a:lnTo>
                    <a:cubicBezTo>
                      <a:pt x="1623" y="484"/>
                      <a:pt x="1346"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2" name="Google Shape;19212;p19"/>
              <p:cNvSpPr/>
              <p:nvPr/>
            </p:nvSpPr>
            <p:spPr>
              <a:xfrm rot="-5400000">
                <a:off x="522750" y="4023350"/>
                <a:ext cx="87200" cy="35600"/>
              </a:xfrm>
              <a:custGeom>
                <a:avLst/>
                <a:gdLst/>
                <a:ahLst/>
                <a:cxnLst/>
                <a:rect l="l" t="t" r="r" b="b"/>
                <a:pathLst>
                  <a:path w="3488" h="1424" extrusionOk="0">
                    <a:moveTo>
                      <a:pt x="2625" y="1"/>
                    </a:moveTo>
                    <a:cubicBezTo>
                      <a:pt x="2525" y="1"/>
                      <a:pt x="2423" y="26"/>
                      <a:pt x="2331" y="77"/>
                    </a:cubicBezTo>
                    <a:lnTo>
                      <a:pt x="450" y="1165"/>
                    </a:lnTo>
                    <a:lnTo>
                      <a:pt x="1" y="1424"/>
                    </a:lnTo>
                    <a:lnTo>
                      <a:pt x="2780" y="1424"/>
                    </a:lnTo>
                    <a:cubicBezTo>
                      <a:pt x="3211" y="1424"/>
                      <a:pt x="3487" y="940"/>
                      <a:pt x="3280" y="561"/>
                    </a:cubicBezTo>
                    <a:lnTo>
                      <a:pt x="3125" y="284"/>
                    </a:lnTo>
                    <a:cubicBezTo>
                      <a:pt x="3021" y="100"/>
                      <a:pt x="2826" y="1"/>
                      <a:pt x="2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3" name="Google Shape;19213;p19"/>
              <p:cNvSpPr/>
              <p:nvPr/>
            </p:nvSpPr>
            <p:spPr>
              <a:xfrm rot="-5400000">
                <a:off x="510938" y="4020588"/>
                <a:ext cx="67775" cy="67450"/>
              </a:xfrm>
              <a:custGeom>
                <a:avLst/>
                <a:gdLst/>
                <a:ahLst/>
                <a:cxnLst/>
                <a:rect l="l" t="t" r="r" b="b"/>
                <a:pathLst>
                  <a:path w="2711" h="2698" extrusionOk="0">
                    <a:moveTo>
                      <a:pt x="1899" y="0"/>
                    </a:moveTo>
                    <a:cubicBezTo>
                      <a:pt x="1705" y="0"/>
                      <a:pt x="1511" y="100"/>
                      <a:pt x="1399" y="298"/>
                    </a:cubicBezTo>
                    <a:lnTo>
                      <a:pt x="173" y="2404"/>
                    </a:lnTo>
                    <a:lnTo>
                      <a:pt x="1" y="2697"/>
                    </a:lnTo>
                    <a:lnTo>
                      <a:pt x="450" y="2438"/>
                    </a:lnTo>
                    <a:lnTo>
                      <a:pt x="2331" y="1351"/>
                    </a:lnTo>
                    <a:cubicBezTo>
                      <a:pt x="2624" y="1196"/>
                      <a:pt x="2711" y="833"/>
                      <a:pt x="2555" y="557"/>
                    </a:cubicBezTo>
                    <a:lnTo>
                      <a:pt x="2400" y="298"/>
                    </a:lnTo>
                    <a:cubicBezTo>
                      <a:pt x="2288" y="100"/>
                      <a:pt x="209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4" name="Google Shape;19214;p19"/>
              <p:cNvSpPr/>
              <p:nvPr/>
            </p:nvSpPr>
            <p:spPr>
              <a:xfrm rot="-5400000">
                <a:off x="522450" y="4135650"/>
                <a:ext cx="87600" cy="35800"/>
              </a:xfrm>
              <a:custGeom>
                <a:avLst/>
                <a:gdLst/>
                <a:ahLst/>
                <a:cxnLst/>
                <a:rect l="l" t="t" r="r" b="b"/>
                <a:pathLst>
                  <a:path w="3504" h="1432" extrusionOk="0">
                    <a:moveTo>
                      <a:pt x="872" y="1"/>
                    </a:moveTo>
                    <a:cubicBezTo>
                      <a:pt x="671" y="1"/>
                      <a:pt x="483" y="108"/>
                      <a:pt x="380" y="292"/>
                    </a:cubicBezTo>
                    <a:lnTo>
                      <a:pt x="225" y="569"/>
                    </a:lnTo>
                    <a:cubicBezTo>
                      <a:pt x="0" y="948"/>
                      <a:pt x="276" y="1432"/>
                      <a:pt x="725" y="1432"/>
                    </a:cubicBezTo>
                    <a:lnTo>
                      <a:pt x="3504" y="1432"/>
                    </a:lnTo>
                    <a:lnTo>
                      <a:pt x="2089" y="603"/>
                    </a:lnTo>
                    <a:lnTo>
                      <a:pt x="1174" y="85"/>
                    </a:lnTo>
                    <a:cubicBezTo>
                      <a:pt x="1076" y="28"/>
                      <a:pt x="972" y="1"/>
                      <a:pt x="8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5" name="Google Shape;19215;p19"/>
              <p:cNvSpPr/>
              <p:nvPr/>
            </p:nvSpPr>
            <p:spPr>
              <a:xfrm rot="-5400000">
                <a:off x="545725" y="4067475"/>
                <a:ext cx="83725" cy="71625"/>
              </a:xfrm>
              <a:custGeom>
                <a:avLst/>
                <a:gdLst/>
                <a:ahLst/>
                <a:cxnLst/>
                <a:rect l="l" t="t" r="r" b="b"/>
                <a:pathLst>
                  <a:path w="3349" h="2865" extrusionOk="0">
                    <a:moveTo>
                      <a:pt x="1916" y="0"/>
                    </a:moveTo>
                    <a:cubicBezTo>
                      <a:pt x="639" y="0"/>
                      <a:pt x="1" y="1536"/>
                      <a:pt x="898" y="2434"/>
                    </a:cubicBezTo>
                    <a:cubicBezTo>
                      <a:pt x="1190" y="2732"/>
                      <a:pt x="1552" y="2865"/>
                      <a:pt x="1907" y="2865"/>
                    </a:cubicBezTo>
                    <a:cubicBezTo>
                      <a:pt x="2643"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216" name="Google Shape;19216;p19"/>
              <p:cNvGrpSpPr/>
              <p:nvPr/>
            </p:nvGrpSpPr>
            <p:grpSpPr>
              <a:xfrm>
                <a:off x="493075" y="2283250"/>
                <a:ext cx="189025" cy="199800"/>
                <a:chOff x="4401800" y="1244325"/>
                <a:chExt cx="189025" cy="199800"/>
              </a:xfrm>
            </p:grpSpPr>
            <p:sp>
              <p:nvSpPr>
                <p:cNvPr id="19217" name="Google Shape;19217;p19"/>
                <p:cNvSpPr/>
                <p:nvPr/>
              </p:nvSpPr>
              <p:spPr>
                <a:xfrm rot="-5400000">
                  <a:off x="4419613" y="1353588"/>
                  <a:ext cx="67775" cy="67550"/>
                </a:xfrm>
                <a:custGeom>
                  <a:avLst/>
                  <a:gdLst/>
                  <a:ahLst/>
                  <a:cxnLst/>
                  <a:rect l="l" t="t" r="r" b="b"/>
                  <a:pathLst>
                    <a:path w="2711" h="2702" extrusionOk="0">
                      <a:moveTo>
                        <a:pt x="820" y="0"/>
                      </a:moveTo>
                      <a:cubicBezTo>
                        <a:pt x="622" y="0"/>
                        <a:pt x="423" y="95"/>
                        <a:pt x="311" y="285"/>
                      </a:cubicBezTo>
                      <a:lnTo>
                        <a:pt x="156" y="561"/>
                      </a:lnTo>
                      <a:cubicBezTo>
                        <a:pt x="0" y="837"/>
                        <a:pt x="104" y="1182"/>
                        <a:pt x="380" y="1338"/>
                      </a:cubicBezTo>
                      <a:lnTo>
                        <a:pt x="1295" y="1873"/>
                      </a:lnTo>
                      <a:lnTo>
                        <a:pt x="2710" y="2701"/>
                      </a:lnTo>
                      <a:lnTo>
                        <a:pt x="2710" y="2701"/>
                      </a:lnTo>
                      <a:lnTo>
                        <a:pt x="2537" y="2408"/>
                      </a:lnTo>
                      <a:lnTo>
                        <a:pt x="1329" y="285"/>
                      </a:lnTo>
                      <a:cubicBezTo>
                        <a:pt x="1217" y="95"/>
                        <a:pt x="1019" y="0"/>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8" name="Google Shape;19218;p19"/>
                <p:cNvSpPr/>
                <p:nvPr/>
              </p:nvSpPr>
              <p:spPr>
                <a:xfrm rot="-5400000">
                  <a:off x="4529100" y="1326725"/>
                  <a:ext cx="40575" cy="82025"/>
                </a:xfrm>
                <a:custGeom>
                  <a:avLst/>
                  <a:gdLst/>
                  <a:ahLst/>
                  <a:cxnLst/>
                  <a:rect l="l" t="t" r="r" b="b"/>
                  <a:pathLst>
                    <a:path w="1623" h="3281" extrusionOk="0">
                      <a:moveTo>
                        <a:pt x="1623" y="1"/>
                      </a:moveTo>
                      <a:lnTo>
                        <a:pt x="225" y="2417"/>
                      </a:lnTo>
                      <a:cubicBezTo>
                        <a:pt x="0" y="2797"/>
                        <a:pt x="276" y="3280"/>
                        <a:pt x="725" y="3280"/>
                      </a:cubicBezTo>
                      <a:lnTo>
                        <a:pt x="1036" y="3280"/>
                      </a:lnTo>
                      <a:cubicBezTo>
                        <a:pt x="1346" y="3280"/>
                        <a:pt x="1623" y="3021"/>
                        <a:pt x="1623" y="2693"/>
                      </a:cubicBezTo>
                      <a:lnTo>
                        <a:pt x="16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9" name="Google Shape;19219;p19"/>
                <p:cNvSpPr/>
                <p:nvPr/>
              </p:nvSpPr>
              <p:spPr>
                <a:xfrm rot="-5400000">
                  <a:off x="4422525" y="1326725"/>
                  <a:ext cx="40575" cy="82025"/>
                </a:xfrm>
                <a:custGeom>
                  <a:avLst/>
                  <a:gdLst/>
                  <a:ahLst/>
                  <a:cxnLst/>
                  <a:rect l="l" t="t" r="r" b="b"/>
                  <a:pathLst>
                    <a:path w="1623" h="3281" extrusionOk="0">
                      <a:moveTo>
                        <a:pt x="725" y="1"/>
                      </a:moveTo>
                      <a:cubicBezTo>
                        <a:pt x="276" y="1"/>
                        <a:pt x="0" y="484"/>
                        <a:pt x="225" y="864"/>
                      </a:cubicBezTo>
                      <a:lnTo>
                        <a:pt x="1450" y="2969"/>
                      </a:lnTo>
                      <a:lnTo>
                        <a:pt x="1623" y="3280"/>
                      </a:lnTo>
                      <a:lnTo>
                        <a:pt x="1623" y="588"/>
                      </a:lnTo>
                      <a:cubicBezTo>
                        <a:pt x="1623" y="260"/>
                        <a:pt x="1346"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0" name="Google Shape;19220;p19"/>
                <p:cNvSpPr/>
                <p:nvPr/>
              </p:nvSpPr>
              <p:spPr>
                <a:xfrm rot="-5400000">
                  <a:off x="4529313" y="1279488"/>
                  <a:ext cx="40575" cy="82450"/>
                </a:xfrm>
                <a:custGeom>
                  <a:avLst/>
                  <a:gdLst/>
                  <a:ahLst/>
                  <a:cxnLst/>
                  <a:rect l="l" t="t" r="r" b="b"/>
                  <a:pathLst>
                    <a:path w="1623" h="3298" extrusionOk="0">
                      <a:moveTo>
                        <a:pt x="1" y="1"/>
                      </a:moveTo>
                      <a:lnTo>
                        <a:pt x="1" y="2711"/>
                      </a:lnTo>
                      <a:cubicBezTo>
                        <a:pt x="1" y="3039"/>
                        <a:pt x="259" y="3298"/>
                        <a:pt x="587" y="3298"/>
                      </a:cubicBezTo>
                      <a:lnTo>
                        <a:pt x="898" y="3298"/>
                      </a:lnTo>
                      <a:cubicBezTo>
                        <a:pt x="1330" y="3298"/>
                        <a:pt x="1623" y="2814"/>
                        <a:pt x="1399" y="241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1" name="Google Shape;19221;p19"/>
                <p:cNvSpPr/>
                <p:nvPr/>
              </p:nvSpPr>
              <p:spPr>
                <a:xfrm rot="-5400000">
                  <a:off x="4473475" y="1270175"/>
                  <a:ext cx="87625" cy="35925"/>
                </a:xfrm>
                <a:custGeom>
                  <a:avLst/>
                  <a:gdLst/>
                  <a:ahLst/>
                  <a:cxnLst/>
                  <a:rect l="l" t="t" r="r" b="b"/>
                  <a:pathLst>
                    <a:path w="3505" h="1437" extrusionOk="0">
                      <a:moveTo>
                        <a:pt x="1" y="0"/>
                      </a:moveTo>
                      <a:lnTo>
                        <a:pt x="2348" y="1364"/>
                      </a:lnTo>
                      <a:cubicBezTo>
                        <a:pt x="2436" y="1413"/>
                        <a:pt x="2530" y="1436"/>
                        <a:pt x="2623" y="1436"/>
                      </a:cubicBezTo>
                      <a:cubicBezTo>
                        <a:pt x="2824" y="1436"/>
                        <a:pt x="3019" y="1328"/>
                        <a:pt x="3125" y="1140"/>
                      </a:cubicBezTo>
                      <a:lnTo>
                        <a:pt x="3280" y="863"/>
                      </a:lnTo>
                      <a:cubicBezTo>
                        <a:pt x="3505" y="484"/>
                        <a:pt x="3229" y="18"/>
                        <a:pt x="2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2" name="Google Shape;19222;p19"/>
                <p:cNvSpPr/>
                <p:nvPr/>
              </p:nvSpPr>
              <p:spPr>
                <a:xfrm rot="-5400000">
                  <a:off x="4505038" y="1267963"/>
                  <a:ext cx="67775" cy="67100"/>
                </a:xfrm>
                <a:custGeom>
                  <a:avLst/>
                  <a:gdLst/>
                  <a:ahLst/>
                  <a:cxnLst/>
                  <a:rect l="l" t="t" r="r" b="b"/>
                  <a:pathLst>
                    <a:path w="2711" h="2684" extrusionOk="0">
                      <a:moveTo>
                        <a:pt x="1" y="0"/>
                      </a:moveTo>
                      <a:lnTo>
                        <a:pt x="1399" y="2399"/>
                      </a:lnTo>
                      <a:cubicBezTo>
                        <a:pt x="1511" y="2589"/>
                        <a:pt x="1705" y="2684"/>
                        <a:pt x="1899" y="2684"/>
                      </a:cubicBezTo>
                      <a:cubicBezTo>
                        <a:pt x="2094" y="2684"/>
                        <a:pt x="2288" y="2589"/>
                        <a:pt x="2400" y="2399"/>
                      </a:cubicBezTo>
                      <a:lnTo>
                        <a:pt x="2555" y="2140"/>
                      </a:lnTo>
                      <a:cubicBezTo>
                        <a:pt x="2711" y="1847"/>
                        <a:pt x="2607" y="1502"/>
                        <a:pt x="2348" y="1346"/>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3" name="Google Shape;19223;p19"/>
                <p:cNvSpPr/>
                <p:nvPr/>
              </p:nvSpPr>
              <p:spPr>
                <a:xfrm rot="-5400000">
                  <a:off x="4473475" y="1382350"/>
                  <a:ext cx="87625" cy="35925"/>
                </a:xfrm>
                <a:custGeom>
                  <a:avLst/>
                  <a:gdLst/>
                  <a:ahLst/>
                  <a:cxnLst/>
                  <a:rect l="l" t="t" r="r" b="b"/>
                  <a:pathLst>
                    <a:path w="3505" h="1437" extrusionOk="0">
                      <a:moveTo>
                        <a:pt x="708" y="0"/>
                      </a:moveTo>
                      <a:cubicBezTo>
                        <a:pt x="277" y="18"/>
                        <a:pt x="1" y="484"/>
                        <a:pt x="208" y="863"/>
                      </a:cubicBezTo>
                      <a:lnTo>
                        <a:pt x="363" y="1140"/>
                      </a:lnTo>
                      <a:cubicBezTo>
                        <a:pt x="469" y="1328"/>
                        <a:pt x="672" y="1436"/>
                        <a:pt x="878" y="1436"/>
                      </a:cubicBezTo>
                      <a:cubicBezTo>
                        <a:pt x="973" y="1436"/>
                        <a:pt x="1069" y="1413"/>
                        <a:pt x="1157" y="1364"/>
                      </a:cubicBezTo>
                      <a:lnTo>
                        <a:pt x="350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4" name="Google Shape;19224;p19"/>
                <p:cNvSpPr/>
                <p:nvPr/>
              </p:nvSpPr>
              <p:spPr>
                <a:xfrm rot="-5400000">
                  <a:off x="4505200" y="1353650"/>
                  <a:ext cx="67775" cy="67425"/>
                </a:xfrm>
                <a:custGeom>
                  <a:avLst/>
                  <a:gdLst/>
                  <a:ahLst/>
                  <a:cxnLst/>
                  <a:rect l="l" t="t" r="r" b="b"/>
                  <a:pathLst>
                    <a:path w="2711" h="2697" extrusionOk="0">
                      <a:moveTo>
                        <a:pt x="2710" y="0"/>
                      </a:moveTo>
                      <a:lnTo>
                        <a:pt x="380" y="1346"/>
                      </a:lnTo>
                      <a:cubicBezTo>
                        <a:pt x="104" y="1502"/>
                        <a:pt x="0" y="1864"/>
                        <a:pt x="173" y="2140"/>
                      </a:cubicBezTo>
                      <a:lnTo>
                        <a:pt x="311" y="2399"/>
                      </a:lnTo>
                      <a:cubicBezTo>
                        <a:pt x="423" y="2598"/>
                        <a:pt x="622" y="2697"/>
                        <a:pt x="820" y="2697"/>
                      </a:cubicBezTo>
                      <a:cubicBezTo>
                        <a:pt x="1019" y="2697"/>
                        <a:pt x="1217" y="2598"/>
                        <a:pt x="1329" y="2399"/>
                      </a:cubicBez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5" name="Google Shape;19225;p19"/>
                <p:cNvSpPr/>
                <p:nvPr/>
              </p:nvSpPr>
              <p:spPr>
                <a:xfrm rot="-5400000">
                  <a:off x="4422738" y="1279913"/>
                  <a:ext cx="40150" cy="82025"/>
                </a:xfrm>
                <a:custGeom>
                  <a:avLst/>
                  <a:gdLst/>
                  <a:ahLst/>
                  <a:cxnLst/>
                  <a:rect l="l" t="t" r="r" b="b"/>
                  <a:pathLst>
                    <a:path w="1606" h="3281" extrusionOk="0">
                      <a:moveTo>
                        <a:pt x="587" y="1"/>
                      </a:moveTo>
                      <a:cubicBezTo>
                        <a:pt x="259" y="1"/>
                        <a:pt x="1" y="260"/>
                        <a:pt x="1" y="588"/>
                      </a:cubicBezTo>
                      <a:lnTo>
                        <a:pt x="1" y="3280"/>
                      </a:lnTo>
                      <a:lnTo>
                        <a:pt x="173" y="2987"/>
                      </a:lnTo>
                      <a:lnTo>
                        <a:pt x="1399" y="864"/>
                      </a:lnTo>
                      <a:cubicBezTo>
                        <a:pt x="1606" y="484"/>
                        <a:pt x="1330" y="1"/>
                        <a:pt x="8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6" name="Google Shape;19226;p19"/>
                <p:cNvSpPr/>
                <p:nvPr/>
              </p:nvSpPr>
              <p:spPr>
                <a:xfrm rot="-5400000">
                  <a:off x="4431263" y="1270338"/>
                  <a:ext cx="87625" cy="35600"/>
                </a:xfrm>
                <a:custGeom>
                  <a:avLst/>
                  <a:gdLst/>
                  <a:ahLst/>
                  <a:cxnLst/>
                  <a:rect l="l" t="t" r="r" b="b"/>
                  <a:pathLst>
                    <a:path w="3505" h="1424" extrusionOk="0">
                      <a:moveTo>
                        <a:pt x="2633" y="1"/>
                      </a:moveTo>
                      <a:cubicBezTo>
                        <a:pt x="2532" y="1"/>
                        <a:pt x="2429" y="26"/>
                        <a:pt x="2331" y="77"/>
                      </a:cubicBezTo>
                      <a:lnTo>
                        <a:pt x="450" y="1165"/>
                      </a:lnTo>
                      <a:lnTo>
                        <a:pt x="1" y="1424"/>
                      </a:lnTo>
                      <a:lnTo>
                        <a:pt x="2780" y="1424"/>
                      </a:lnTo>
                      <a:cubicBezTo>
                        <a:pt x="3229" y="1424"/>
                        <a:pt x="3505" y="940"/>
                        <a:pt x="3280" y="561"/>
                      </a:cubicBezTo>
                      <a:lnTo>
                        <a:pt x="3125" y="284"/>
                      </a:lnTo>
                      <a:cubicBezTo>
                        <a:pt x="3021" y="100"/>
                        <a:pt x="2833" y="1"/>
                        <a:pt x="26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7" name="Google Shape;19227;p19"/>
                <p:cNvSpPr/>
                <p:nvPr/>
              </p:nvSpPr>
              <p:spPr>
                <a:xfrm rot="-5400000">
                  <a:off x="4419675" y="1267350"/>
                  <a:ext cx="67750" cy="67450"/>
                </a:xfrm>
                <a:custGeom>
                  <a:avLst/>
                  <a:gdLst/>
                  <a:ahLst/>
                  <a:cxnLst/>
                  <a:rect l="l" t="t" r="r" b="b"/>
                  <a:pathLst>
                    <a:path w="2710" h="2698" extrusionOk="0">
                      <a:moveTo>
                        <a:pt x="1890" y="0"/>
                      </a:moveTo>
                      <a:cubicBezTo>
                        <a:pt x="1692" y="0"/>
                        <a:pt x="1493" y="100"/>
                        <a:pt x="1381" y="298"/>
                      </a:cubicBezTo>
                      <a:lnTo>
                        <a:pt x="173" y="2404"/>
                      </a:lnTo>
                      <a:lnTo>
                        <a:pt x="0" y="2697"/>
                      </a:lnTo>
                      <a:lnTo>
                        <a:pt x="449" y="2438"/>
                      </a:lnTo>
                      <a:lnTo>
                        <a:pt x="2330" y="1351"/>
                      </a:lnTo>
                      <a:cubicBezTo>
                        <a:pt x="2606" y="1196"/>
                        <a:pt x="2710" y="833"/>
                        <a:pt x="2555" y="557"/>
                      </a:cubicBezTo>
                      <a:lnTo>
                        <a:pt x="2399" y="298"/>
                      </a:lnTo>
                      <a:cubicBezTo>
                        <a:pt x="2287" y="100"/>
                        <a:pt x="2089" y="0"/>
                        <a:pt x="1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8" name="Google Shape;19228;p19"/>
                <p:cNvSpPr/>
                <p:nvPr/>
              </p:nvSpPr>
              <p:spPr>
                <a:xfrm rot="-5400000">
                  <a:off x="4431163" y="1382413"/>
                  <a:ext cx="87625" cy="35800"/>
                </a:xfrm>
                <a:custGeom>
                  <a:avLst/>
                  <a:gdLst/>
                  <a:ahLst/>
                  <a:cxnLst/>
                  <a:rect l="l" t="t" r="r" b="b"/>
                  <a:pathLst>
                    <a:path w="3505" h="1432" extrusionOk="0">
                      <a:moveTo>
                        <a:pt x="863" y="1"/>
                      </a:moveTo>
                      <a:cubicBezTo>
                        <a:pt x="662" y="1"/>
                        <a:pt x="467" y="108"/>
                        <a:pt x="363" y="292"/>
                      </a:cubicBezTo>
                      <a:lnTo>
                        <a:pt x="208" y="569"/>
                      </a:lnTo>
                      <a:cubicBezTo>
                        <a:pt x="1" y="948"/>
                        <a:pt x="277" y="1432"/>
                        <a:pt x="708" y="1432"/>
                      </a:cubicBezTo>
                      <a:lnTo>
                        <a:pt x="3504" y="1432"/>
                      </a:lnTo>
                      <a:lnTo>
                        <a:pt x="2072" y="603"/>
                      </a:lnTo>
                      <a:lnTo>
                        <a:pt x="1157" y="85"/>
                      </a:lnTo>
                      <a:cubicBezTo>
                        <a:pt x="1065" y="28"/>
                        <a:pt x="963" y="1"/>
                        <a:pt x="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9" name="Google Shape;19229;p19"/>
                <p:cNvSpPr/>
                <p:nvPr/>
              </p:nvSpPr>
              <p:spPr>
                <a:xfrm rot="-5400000">
                  <a:off x="4454450" y="1314675"/>
                  <a:ext cx="83725" cy="71625"/>
                </a:xfrm>
                <a:custGeom>
                  <a:avLst/>
                  <a:gdLst/>
                  <a:ahLst/>
                  <a:cxnLst/>
                  <a:rect l="l" t="t" r="r" b="b"/>
                  <a:pathLst>
                    <a:path w="3349" h="2865" extrusionOk="0">
                      <a:moveTo>
                        <a:pt x="1916" y="0"/>
                      </a:moveTo>
                      <a:cubicBezTo>
                        <a:pt x="639" y="0"/>
                        <a:pt x="1" y="1536"/>
                        <a:pt x="898" y="2434"/>
                      </a:cubicBezTo>
                      <a:cubicBezTo>
                        <a:pt x="1196" y="2732"/>
                        <a:pt x="1560" y="2865"/>
                        <a:pt x="1915" y="2865"/>
                      </a:cubicBezTo>
                      <a:cubicBezTo>
                        <a:pt x="2651" y="2865"/>
                        <a:pt x="3349" y="2294"/>
                        <a:pt x="3349" y="1433"/>
                      </a:cubicBezTo>
                      <a:cubicBezTo>
                        <a:pt x="3349" y="639"/>
                        <a:pt x="2710" y="0"/>
                        <a:pt x="19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30" name="Google Shape;19230;p19"/>
              <p:cNvSpPr/>
              <p:nvPr/>
            </p:nvSpPr>
            <p:spPr>
              <a:xfrm rot="-5400000">
                <a:off x="631363" y="2800388"/>
                <a:ext cx="34125" cy="31100"/>
              </a:xfrm>
              <a:custGeom>
                <a:avLst/>
                <a:gdLst/>
                <a:ahLst/>
                <a:cxnLst/>
                <a:rect l="l" t="t" r="r" b="b"/>
                <a:pathLst>
                  <a:path w="1365" h="1244" extrusionOk="0">
                    <a:moveTo>
                      <a:pt x="691" y="1"/>
                    </a:moveTo>
                    <a:lnTo>
                      <a:pt x="312" y="381"/>
                    </a:lnTo>
                    <a:cubicBezTo>
                      <a:pt x="1" y="709"/>
                      <a:pt x="243"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1" name="Google Shape;19231;p19"/>
              <p:cNvSpPr/>
              <p:nvPr/>
            </p:nvSpPr>
            <p:spPr>
              <a:xfrm rot="-5400000">
                <a:off x="631375" y="3371675"/>
                <a:ext cx="34100" cy="31100"/>
              </a:xfrm>
              <a:custGeom>
                <a:avLst/>
                <a:gdLst/>
                <a:ahLst/>
                <a:cxnLst/>
                <a:rect l="l" t="t" r="r" b="b"/>
                <a:pathLst>
                  <a:path w="1364" h="1244" extrusionOk="0">
                    <a:moveTo>
                      <a:pt x="691" y="1"/>
                    </a:moveTo>
                    <a:lnTo>
                      <a:pt x="311" y="381"/>
                    </a:lnTo>
                    <a:cubicBezTo>
                      <a:pt x="0" y="709"/>
                      <a:pt x="242" y="1244"/>
                      <a:pt x="691" y="1244"/>
                    </a:cubicBezTo>
                    <a:cubicBezTo>
                      <a:pt x="1122" y="1244"/>
                      <a:pt x="1364" y="709"/>
                      <a:pt x="1053"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2" name="Google Shape;19232;p19"/>
              <p:cNvSpPr/>
              <p:nvPr/>
            </p:nvSpPr>
            <p:spPr>
              <a:xfrm rot="-5400000">
                <a:off x="631363" y="3942963"/>
                <a:ext cx="34125" cy="31100"/>
              </a:xfrm>
              <a:custGeom>
                <a:avLst/>
                <a:gdLst/>
                <a:ahLst/>
                <a:cxnLst/>
                <a:rect l="l" t="t" r="r" b="b"/>
                <a:pathLst>
                  <a:path w="1365" h="1244" extrusionOk="0">
                    <a:moveTo>
                      <a:pt x="674" y="1"/>
                    </a:moveTo>
                    <a:lnTo>
                      <a:pt x="311" y="381"/>
                    </a:lnTo>
                    <a:cubicBezTo>
                      <a:pt x="1" y="709"/>
                      <a:pt x="225" y="1244"/>
                      <a:pt x="674" y="1244"/>
                    </a:cubicBezTo>
                    <a:cubicBezTo>
                      <a:pt x="1123"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3" name="Google Shape;19233;p19"/>
              <p:cNvSpPr/>
              <p:nvPr/>
            </p:nvSpPr>
            <p:spPr>
              <a:xfrm rot="-5400000">
                <a:off x="631575" y="2228875"/>
                <a:ext cx="33700" cy="31100"/>
              </a:xfrm>
              <a:custGeom>
                <a:avLst/>
                <a:gdLst/>
                <a:ahLst/>
                <a:cxnLst/>
                <a:rect l="l" t="t" r="r" b="b"/>
                <a:pathLst>
                  <a:path w="1348" h="1244" extrusionOk="0">
                    <a:moveTo>
                      <a:pt x="674" y="1"/>
                    </a:moveTo>
                    <a:lnTo>
                      <a:pt x="294" y="381"/>
                    </a:lnTo>
                    <a:cubicBezTo>
                      <a:pt x="1" y="709"/>
                      <a:pt x="225" y="1244"/>
                      <a:pt x="674" y="1244"/>
                    </a:cubicBezTo>
                    <a:cubicBezTo>
                      <a:pt x="1123" y="1244"/>
                      <a:pt x="1347" y="709"/>
                      <a:pt x="1037"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4" name="Google Shape;19234;p19"/>
              <p:cNvSpPr/>
              <p:nvPr/>
            </p:nvSpPr>
            <p:spPr>
              <a:xfrm rot="-5400000">
                <a:off x="631363" y="2506538"/>
                <a:ext cx="34125" cy="31100"/>
              </a:xfrm>
              <a:custGeom>
                <a:avLst/>
                <a:gdLst/>
                <a:ahLst/>
                <a:cxnLst/>
                <a:rect l="l" t="t" r="r" b="b"/>
                <a:pathLst>
                  <a:path w="1365" h="1244" extrusionOk="0">
                    <a:moveTo>
                      <a:pt x="691" y="1"/>
                    </a:moveTo>
                    <a:lnTo>
                      <a:pt x="311" y="381"/>
                    </a:lnTo>
                    <a:cubicBezTo>
                      <a:pt x="1" y="709"/>
                      <a:pt x="242" y="1244"/>
                      <a:pt x="691" y="1244"/>
                    </a:cubicBezTo>
                    <a:cubicBezTo>
                      <a:pt x="1140"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5" name="Google Shape;19235;p19"/>
              <p:cNvSpPr/>
              <p:nvPr/>
            </p:nvSpPr>
            <p:spPr>
              <a:xfrm rot="-5400000">
                <a:off x="631375" y="3077825"/>
                <a:ext cx="34100" cy="31100"/>
              </a:xfrm>
              <a:custGeom>
                <a:avLst/>
                <a:gdLst/>
                <a:ahLst/>
                <a:cxnLst/>
                <a:rect l="l" t="t" r="r" b="b"/>
                <a:pathLst>
                  <a:path w="1364" h="1244" extrusionOk="0">
                    <a:moveTo>
                      <a:pt x="673" y="1"/>
                    </a:moveTo>
                    <a:lnTo>
                      <a:pt x="311" y="381"/>
                    </a:lnTo>
                    <a:cubicBezTo>
                      <a:pt x="0" y="709"/>
                      <a:pt x="242" y="1244"/>
                      <a:pt x="673" y="1244"/>
                    </a:cubicBezTo>
                    <a:cubicBezTo>
                      <a:pt x="1122" y="1244"/>
                      <a:pt x="1364" y="709"/>
                      <a:pt x="1053" y="381"/>
                    </a:cubicBezTo>
                    <a:lnTo>
                      <a:pt x="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6" name="Google Shape;19236;p19"/>
              <p:cNvSpPr/>
              <p:nvPr/>
            </p:nvSpPr>
            <p:spPr>
              <a:xfrm rot="-5400000">
                <a:off x="631375" y="3649125"/>
                <a:ext cx="34100" cy="31100"/>
              </a:xfrm>
              <a:custGeom>
                <a:avLst/>
                <a:gdLst/>
                <a:ahLst/>
                <a:cxnLst/>
                <a:rect l="l" t="t" r="r" b="b"/>
                <a:pathLst>
                  <a:path w="1364" h="1244" extrusionOk="0">
                    <a:moveTo>
                      <a:pt x="674" y="1"/>
                    </a:moveTo>
                    <a:lnTo>
                      <a:pt x="311" y="381"/>
                    </a:lnTo>
                    <a:cubicBezTo>
                      <a:pt x="0" y="709"/>
                      <a:pt x="225" y="1244"/>
                      <a:pt x="674" y="1244"/>
                    </a:cubicBezTo>
                    <a:cubicBezTo>
                      <a:pt x="1122" y="1244"/>
                      <a:pt x="1364" y="709"/>
                      <a:pt x="1053" y="381"/>
                    </a:cubicBezTo>
                    <a:lnTo>
                      <a:pt x="6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7" name="Google Shape;19237;p19"/>
              <p:cNvSpPr/>
              <p:nvPr/>
            </p:nvSpPr>
            <p:spPr>
              <a:xfrm rot="-5400000">
                <a:off x="631363" y="4220413"/>
                <a:ext cx="34125" cy="31100"/>
              </a:xfrm>
              <a:custGeom>
                <a:avLst/>
                <a:gdLst/>
                <a:ahLst/>
                <a:cxnLst/>
                <a:rect l="l" t="t" r="r" b="b"/>
                <a:pathLst>
                  <a:path w="1365" h="1244" extrusionOk="0">
                    <a:moveTo>
                      <a:pt x="691" y="1"/>
                    </a:moveTo>
                    <a:lnTo>
                      <a:pt x="311" y="381"/>
                    </a:lnTo>
                    <a:cubicBezTo>
                      <a:pt x="1" y="709"/>
                      <a:pt x="242" y="1244"/>
                      <a:pt x="691" y="1244"/>
                    </a:cubicBezTo>
                    <a:cubicBezTo>
                      <a:pt x="1123" y="1244"/>
                      <a:pt x="1364" y="709"/>
                      <a:pt x="1054" y="381"/>
                    </a:cubicBezTo>
                    <a:lnTo>
                      <a:pt x="6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38" name="Google Shape;19238;p19"/>
          <p:cNvGrpSpPr/>
          <p:nvPr/>
        </p:nvGrpSpPr>
        <p:grpSpPr>
          <a:xfrm>
            <a:off x="546100" y="445450"/>
            <a:ext cx="92800" cy="4252575"/>
            <a:chOff x="546100" y="445450"/>
            <a:chExt cx="92800" cy="4252575"/>
          </a:xfrm>
        </p:grpSpPr>
        <p:sp>
          <p:nvSpPr>
            <p:cNvPr id="19239" name="Google Shape;19239;p19"/>
            <p:cNvSpPr/>
            <p:nvPr/>
          </p:nvSpPr>
          <p:spPr>
            <a:xfrm rot="-5400000">
              <a:off x="-716012" y="1707563"/>
              <a:ext cx="2538050" cy="13825"/>
            </a:xfrm>
            <a:custGeom>
              <a:avLst/>
              <a:gdLst/>
              <a:ahLst/>
              <a:cxnLst/>
              <a:rect l="l" t="t" r="r" b="b"/>
              <a:pathLst>
                <a:path w="101522" h="553" extrusionOk="0">
                  <a:moveTo>
                    <a:pt x="1" y="0"/>
                  </a:moveTo>
                  <a:lnTo>
                    <a:pt x="1" y="553"/>
                  </a:lnTo>
                  <a:lnTo>
                    <a:pt x="101521" y="553"/>
                  </a:lnTo>
                  <a:lnTo>
                    <a:pt x="10152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0" name="Google Shape;19240;p19"/>
            <p:cNvSpPr/>
            <p:nvPr/>
          </p:nvSpPr>
          <p:spPr>
            <a:xfrm rot="-5400000">
              <a:off x="542650" y="2855325"/>
              <a:ext cx="106600" cy="85900"/>
            </a:xfrm>
            <a:custGeom>
              <a:avLst/>
              <a:gdLst/>
              <a:ahLst/>
              <a:cxnLst/>
              <a:rect l="l" t="t" r="r" b="b"/>
              <a:pathLst>
                <a:path w="4264" h="3436" extrusionOk="0">
                  <a:moveTo>
                    <a:pt x="4057" y="1"/>
                  </a:moveTo>
                  <a:lnTo>
                    <a:pt x="3125" y="743"/>
                  </a:lnTo>
                  <a:lnTo>
                    <a:pt x="1917" y="777"/>
                  </a:lnTo>
                  <a:cubicBezTo>
                    <a:pt x="1140" y="795"/>
                    <a:pt x="484" y="1312"/>
                    <a:pt x="294" y="2072"/>
                  </a:cubicBezTo>
                  <a:lnTo>
                    <a:pt x="1" y="3435"/>
                  </a:lnTo>
                  <a:lnTo>
                    <a:pt x="1" y="3435"/>
                  </a:lnTo>
                  <a:lnTo>
                    <a:pt x="1468" y="3401"/>
                  </a:lnTo>
                  <a:cubicBezTo>
                    <a:pt x="2244" y="3384"/>
                    <a:pt x="2900" y="2848"/>
                    <a:pt x="3090" y="2106"/>
                  </a:cubicBezTo>
                  <a:lnTo>
                    <a:pt x="3332" y="984"/>
                  </a:lnTo>
                  <a:lnTo>
                    <a:pt x="4264" y="242"/>
                  </a:lnTo>
                  <a:lnTo>
                    <a:pt x="405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1" name="Google Shape;19241;p19"/>
            <p:cNvSpPr/>
            <p:nvPr/>
          </p:nvSpPr>
          <p:spPr>
            <a:xfrm rot="-5400000">
              <a:off x="542863" y="2700188"/>
              <a:ext cx="106175" cy="85900"/>
            </a:xfrm>
            <a:custGeom>
              <a:avLst/>
              <a:gdLst/>
              <a:ahLst/>
              <a:cxnLst/>
              <a:rect l="l" t="t" r="r" b="b"/>
              <a:pathLst>
                <a:path w="4247" h="3436" extrusionOk="0">
                  <a:moveTo>
                    <a:pt x="4039" y="1"/>
                  </a:moveTo>
                  <a:lnTo>
                    <a:pt x="3107" y="743"/>
                  </a:lnTo>
                  <a:lnTo>
                    <a:pt x="1916" y="777"/>
                  </a:lnTo>
                  <a:cubicBezTo>
                    <a:pt x="1139" y="795"/>
                    <a:pt x="483" y="1312"/>
                    <a:pt x="294" y="2072"/>
                  </a:cubicBez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2" name="Google Shape;19242;p19"/>
            <p:cNvSpPr/>
            <p:nvPr/>
          </p:nvSpPr>
          <p:spPr>
            <a:xfrm rot="-5400000">
              <a:off x="542863" y="2544863"/>
              <a:ext cx="106175" cy="85900"/>
            </a:xfrm>
            <a:custGeom>
              <a:avLst/>
              <a:gdLst/>
              <a:ahLst/>
              <a:cxnLst/>
              <a:rect l="l" t="t" r="r" b="b"/>
              <a:pathLst>
                <a:path w="4247" h="3436" extrusionOk="0">
                  <a:moveTo>
                    <a:pt x="4039" y="1"/>
                  </a:moveTo>
                  <a:lnTo>
                    <a:pt x="3107" y="743"/>
                  </a:lnTo>
                  <a:lnTo>
                    <a:pt x="1899" y="777"/>
                  </a:lnTo>
                  <a:cubicBezTo>
                    <a:pt x="1140" y="795"/>
                    <a:pt x="467" y="1312"/>
                    <a:pt x="277" y="2072"/>
                  </a:cubicBezTo>
                  <a:lnTo>
                    <a:pt x="1" y="3435"/>
                  </a:lnTo>
                  <a:lnTo>
                    <a:pt x="1450" y="3401"/>
                  </a:lnTo>
                  <a:cubicBezTo>
                    <a:pt x="2227" y="3384"/>
                    <a:pt x="2900" y="2848"/>
                    <a:pt x="3073" y="2106"/>
                  </a:cubicBezTo>
                  <a:lnTo>
                    <a:pt x="3314"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3" name="Google Shape;19243;p19"/>
            <p:cNvSpPr/>
            <p:nvPr/>
          </p:nvSpPr>
          <p:spPr>
            <a:xfrm rot="-5400000">
              <a:off x="542650" y="2389750"/>
              <a:ext cx="106600" cy="85900"/>
            </a:xfrm>
            <a:custGeom>
              <a:avLst/>
              <a:gdLst/>
              <a:ahLst/>
              <a:cxnLst/>
              <a:rect l="l" t="t" r="r" b="b"/>
              <a:pathLst>
                <a:path w="4264" h="3436" extrusionOk="0">
                  <a:moveTo>
                    <a:pt x="4040" y="1"/>
                  </a:moveTo>
                  <a:lnTo>
                    <a:pt x="3125" y="743"/>
                  </a:lnTo>
                  <a:lnTo>
                    <a:pt x="1917" y="777"/>
                  </a:lnTo>
                  <a:cubicBezTo>
                    <a:pt x="1140" y="795"/>
                    <a:pt x="484" y="1312"/>
                    <a:pt x="294" y="2072"/>
                  </a:cubicBezTo>
                  <a:lnTo>
                    <a:pt x="1" y="3435"/>
                  </a:lnTo>
                  <a:lnTo>
                    <a:pt x="1" y="3435"/>
                  </a:lnTo>
                  <a:lnTo>
                    <a:pt x="1468" y="3401"/>
                  </a:lnTo>
                  <a:cubicBezTo>
                    <a:pt x="2245" y="3384"/>
                    <a:pt x="2918" y="2848"/>
                    <a:pt x="3090" y="2089"/>
                  </a:cubicBezTo>
                  <a:lnTo>
                    <a:pt x="3332" y="984"/>
                  </a:lnTo>
                  <a:lnTo>
                    <a:pt x="4264" y="242"/>
                  </a:lnTo>
                  <a:lnTo>
                    <a:pt x="40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4" name="Google Shape;19244;p19"/>
            <p:cNvSpPr/>
            <p:nvPr/>
          </p:nvSpPr>
          <p:spPr>
            <a:xfrm rot="-5400000">
              <a:off x="542863" y="2234613"/>
              <a:ext cx="106175" cy="85900"/>
            </a:xfrm>
            <a:custGeom>
              <a:avLst/>
              <a:gdLst/>
              <a:ahLst/>
              <a:cxnLst/>
              <a:rect l="l" t="t" r="r" b="b"/>
              <a:pathLst>
                <a:path w="4247" h="3436" extrusionOk="0">
                  <a:moveTo>
                    <a:pt x="4039" y="1"/>
                  </a:moveTo>
                  <a:lnTo>
                    <a:pt x="3107" y="743"/>
                  </a:lnTo>
                  <a:lnTo>
                    <a:pt x="1916" y="777"/>
                  </a:lnTo>
                  <a:cubicBezTo>
                    <a:pt x="1139" y="795"/>
                    <a:pt x="466" y="1312"/>
                    <a:pt x="294" y="2072"/>
                  </a:cubicBez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5" name="Google Shape;19245;p19"/>
            <p:cNvSpPr/>
            <p:nvPr/>
          </p:nvSpPr>
          <p:spPr>
            <a:xfrm rot="-5400000">
              <a:off x="542650" y="2079500"/>
              <a:ext cx="106600" cy="85900"/>
            </a:xfrm>
            <a:custGeom>
              <a:avLst/>
              <a:gdLst/>
              <a:ahLst/>
              <a:cxnLst/>
              <a:rect l="l" t="t" r="r" b="b"/>
              <a:pathLst>
                <a:path w="4264" h="3436" extrusionOk="0">
                  <a:moveTo>
                    <a:pt x="4039" y="1"/>
                  </a:moveTo>
                  <a:lnTo>
                    <a:pt x="3124" y="743"/>
                  </a:lnTo>
                  <a:lnTo>
                    <a:pt x="1916" y="777"/>
                  </a:lnTo>
                  <a:cubicBezTo>
                    <a:pt x="1157" y="795"/>
                    <a:pt x="484" y="1312"/>
                    <a:pt x="294" y="2072"/>
                  </a:cubicBezTo>
                  <a:lnTo>
                    <a:pt x="0" y="3435"/>
                  </a:lnTo>
                  <a:lnTo>
                    <a:pt x="0" y="3435"/>
                  </a:lnTo>
                  <a:lnTo>
                    <a:pt x="1468" y="3401"/>
                  </a:lnTo>
                  <a:cubicBezTo>
                    <a:pt x="2244" y="3384"/>
                    <a:pt x="2917" y="2848"/>
                    <a:pt x="3090" y="2106"/>
                  </a:cubicBezTo>
                  <a:lnTo>
                    <a:pt x="3332" y="984"/>
                  </a:lnTo>
                  <a:lnTo>
                    <a:pt x="4264"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6" name="Google Shape;19246;p19"/>
            <p:cNvSpPr/>
            <p:nvPr/>
          </p:nvSpPr>
          <p:spPr>
            <a:xfrm rot="-5400000">
              <a:off x="542638" y="1924163"/>
              <a:ext cx="106625" cy="85900"/>
            </a:xfrm>
            <a:custGeom>
              <a:avLst/>
              <a:gdLst/>
              <a:ahLst/>
              <a:cxnLst/>
              <a:rect l="l" t="t" r="r" b="b"/>
              <a:pathLst>
                <a:path w="4265" h="3436" extrusionOk="0">
                  <a:moveTo>
                    <a:pt x="4040" y="1"/>
                  </a:moveTo>
                  <a:lnTo>
                    <a:pt x="3108" y="743"/>
                  </a:lnTo>
                  <a:lnTo>
                    <a:pt x="1917" y="777"/>
                  </a:lnTo>
                  <a:cubicBezTo>
                    <a:pt x="1140" y="795"/>
                    <a:pt x="484" y="1312"/>
                    <a:pt x="294" y="2072"/>
                  </a:cubicBezTo>
                  <a:lnTo>
                    <a:pt x="1" y="3435"/>
                  </a:lnTo>
                  <a:lnTo>
                    <a:pt x="1" y="3435"/>
                  </a:lnTo>
                  <a:lnTo>
                    <a:pt x="1468" y="3401"/>
                  </a:lnTo>
                  <a:cubicBezTo>
                    <a:pt x="2245" y="3384"/>
                    <a:pt x="2901" y="2848"/>
                    <a:pt x="3090" y="2106"/>
                  </a:cubicBezTo>
                  <a:lnTo>
                    <a:pt x="3332" y="984"/>
                  </a:lnTo>
                  <a:lnTo>
                    <a:pt x="4264" y="242"/>
                  </a:lnTo>
                  <a:lnTo>
                    <a:pt x="40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7" name="Google Shape;19247;p19"/>
            <p:cNvSpPr/>
            <p:nvPr/>
          </p:nvSpPr>
          <p:spPr>
            <a:xfrm rot="-5400000">
              <a:off x="542863" y="1769038"/>
              <a:ext cx="106175" cy="85900"/>
            </a:xfrm>
            <a:custGeom>
              <a:avLst/>
              <a:gdLst/>
              <a:ahLst/>
              <a:cxnLst/>
              <a:rect l="l" t="t" r="r" b="b"/>
              <a:pathLst>
                <a:path w="4247" h="3436" extrusionOk="0">
                  <a:moveTo>
                    <a:pt x="4039" y="1"/>
                  </a:moveTo>
                  <a:lnTo>
                    <a:pt x="3107" y="743"/>
                  </a:lnTo>
                  <a:lnTo>
                    <a:pt x="1916" y="777"/>
                  </a:lnTo>
                  <a:cubicBezTo>
                    <a:pt x="1139" y="795"/>
                    <a:pt x="466" y="1312"/>
                    <a:pt x="294" y="2072"/>
                  </a:cubicBezTo>
                  <a:lnTo>
                    <a:pt x="0" y="3435"/>
                  </a:ln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8" name="Google Shape;19248;p19"/>
            <p:cNvSpPr/>
            <p:nvPr/>
          </p:nvSpPr>
          <p:spPr>
            <a:xfrm rot="-5400000">
              <a:off x="542863" y="1613713"/>
              <a:ext cx="106175" cy="85900"/>
            </a:xfrm>
            <a:custGeom>
              <a:avLst/>
              <a:gdLst/>
              <a:ahLst/>
              <a:cxnLst/>
              <a:rect l="l" t="t" r="r" b="b"/>
              <a:pathLst>
                <a:path w="4247" h="3436" extrusionOk="0">
                  <a:moveTo>
                    <a:pt x="4022" y="1"/>
                  </a:moveTo>
                  <a:lnTo>
                    <a:pt x="3108" y="743"/>
                  </a:lnTo>
                  <a:lnTo>
                    <a:pt x="1899" y="777"/>
                  </a:lnTo>
                  <a:cubicBezTo>
                    <a:pt x="1140" y="795"/>
                    <a:pt x="467" y="1312"/>
                    <a:pt x="294" y="2072"/>
                  </a:cubicBezTo>
                  <a:lnTo>
                    <a:pt x="1" y="3435"/>
                  </a:lnTo>
                  <a:lnTo>
                    <a:pt x="1468" y="3401"/>
                  </a:lnTo>
                  <a:cubicBezTo>
                    <a:pt x="2227" y="3384"/>
                    <a:pt x="2900" y="2848"/>
                    <a:pt x="3090" y="2106"/>
                  </a:cubicBezTo>
                  <a:lnTo>
                    <a:pt x="3315" y="984"/>
                  </a:lnTo>
                  <a:lnTo>
                    <a:pt x="4247" y="242"/>
                  </a:lnTo>
                  <a:lnTo>
                    <a:pt x="402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9" name="Google Shape;19249;p19"/>
            <p:cNvSpPr/>
            <p:nvPr/>
          </p:nvSpPr>
          <p:spPr>
            <a:xfrm rot="-5400000">
              <a:off x="542863" y="1458813"/>
              <a:ext cx="106175" cy="85900"/>
            </a:xfrm>
            <a:custGeom>
              <a:avLst/>
              <a:gdLst/>
              <a:ahLst/>
              <a:cxnLst/>
              <a:rect l="l" t="t" r="r" b="b"/>
              <a:pathLst>
                <a:path w="4247" h="3436" extrusionOk="0">
                  <a:moveTo>
                    <a:pt x="4040" y="1"/>
                  </a:moveTo>
                  <a:lnTo>
                    <a:pt x="3108" y="743"/>
                  </a:lnTo>
                  <a:lnTo>
                    <a:pt x="1917" y="777"/>
                  </a:lnTo>
                  <a:cubicBezTo>
                    <a:pt x="1140" y="795"/>
                    <a:pt x="484" y="1312"/>
                    <a:pt x="294" y="2072"/>
                  </a:cubicBezTo>
                  <a:lnTo>
                    <a:pt x="1" y="3435"/>
                  </a:lnTo>
                  <a:lnTo>
                    <a:pt x="1" y="3435"/>
                  </a:lnTo>
                  <a:lnTo>
                    <a:pt x="1468" y="3401"/>
                  </a:lnTo>
                  <a:cubicBezTo>
                    <a:pt x="2245" y="3384"/>
                    <a:pt x="2901" y="2848"/>
                    <a:pt x="3090" y="2106"/>
                  </a:cubicBezTo>
                  <a:lnTo>
                    <a:pt x="3332" y="984"/>
                  </a:lnTo>
                  <a:lnTo>
                    <a:pt x="4247" y="242"/>
                  </a:lnTo>
                  <a:lnTo>
                    <a:pt x="40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0" name="Google Shape;19250;p19"/>
            <p:cNvSpPr/>
            <p:nvPr/>
          </p:nvSpPr>
          <p:spPr>
            <a:xfrm rot="-5400000">
              <a:off x="542863" y="1303463"/>
              <a:ext cx="106175" cy="85900"/>
            </a:xfrm>
            <a:custGeom>
              <a:avLst/>
              <a:gdLst/>
              <a:ahLst/>
              <a:cxnLst/>
              <a:rect l="l" t="t" r="r" b="b"/>
              <a:pathLst>
                <a:path w="4247" h="3436" extrusionOk="0">
                  <a:moveTo>
                    <a:pt x="4039" y="1"/>
                  </a:moveTo>
                  <a:lnTo>
                    <a:pt x="3107" y="743"/>
                  </a:lnTo>
                  <a:lnTo>
                    <a:pt x="1916" y="777"/>
                  </a:lnTo>
                  <a:cubicBezTo>
                    <a:pt x="1140" y="795"/>
                    <a:pt x="466" y="1312"/>
                    <a:pt x="294" y="2072"/>
                  </a:cubicBezTo>
                  <a:lnTo>
                    <a:pt x="0" y="3435"/>
                  </a:lnTo>
                  <a:lnTo>
                    <a:pt x="1468" y="3401"/>
                  </a:lnTo>
                  <a:cubicBezTo>
                    <a:pt x="2227" y="3384"/>
                    <a:pt x="2900" y="2848"/>
                    <a:pt x="3090" y="2106"/>
                  </a:cubicBezTo>
                  <a:lnTo>
                    <a:pt x="3314"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1" name="Google Shape;19251;p19"/>
            <p:cNvSpPr/>
            <p:nvPr/>
          </p:nvSpPr>
          <p:spPr>
            <a:xfrm rot="-5400000">
              <a:off x="542863" y="1148138"/>
              <a:ext cx="106175" cy="85900"/>
            </a:xfrm>
            <a:custGeom>
              <a:avLst/>
              <a:gdLst/>
              <a:ahLst/>
              <a:cxnLst/>
              <a:rect l="l" t="t" r="r" b="b"/>
              <a:pathLst>
                <a:path w="4247" h="3436" extrusionOk="0">
                  <a:moveTo>
                    <a:pt x="4022" y="1"/>
                  </a:moveTo>
                  <a:lnTo>
                    <a:pt x="3108" y="743"/>
                  </a:lnTo>
                  <a:lnTo>
                    <a:pt x="1899" y="777"/>
                  </a:lnTo>
                  <a:cubicBezTo>
                    <a:pt x="1140" y="795"/>
                    <a:pt x="467" y="1312"/>
                    <a:pt x="277" y="2072"/>
                  </a:cubicBezTo>
                  <a:lnTo>
                    <a:pt x="1" y="3435"/>
                  </a:lnTo>
                  <a:lnTo>
                    <a:pt x="1451" y="3401"/>
                  </a:lnTo>
                  <a:cubicBezTo>
                    <a:pt x="2227" y="3384"/>
                    <a:pt x="2900" y="2848"/>
                    <a:pt x="3073" y="2106"/>
                  </a:cubicBezTo>
                  <a:lnTo>
                    <a:pt x="3315" y="984"/>
                  </a:lnTo>
                  <a:lnTo>
                    <a:pt x="4247" y="242"/>
                  </a:lnTo>
                  <a:lnTo>
                    <a:pt x="402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2" name="Google Shape;19252;p19"/>
            <p:cNvSpPr/>
            <p:nvPr/>
          </p:nvSpPr>
          <p:spPr>
            <a:xfrm rot="-5400000">
              <a:off x="542650" y="993000"/>
              <a:ext cx="106600" cy="85900"/>
            </a:xfrm>
            <a:custGeom>
              <a:avLst/>
              <a:gdLst/>
              <a:ahLst/>
              <a:cxnLst/>
              <a:rect l="l" t="t" r="r" b="b"/>
              <a:pathLst>
                <a:path w="4264" h="3436" extrusionOk="0">
                  <a:moveTo>
                    <a:pt x="4039" y="1"/>
                  </a:moveTo>
                  <a:lnTo>
                    <a:pt x="3107" y="743"/>
                  </a:lnTo>
                  <a:lnTo>
                    <a:pt x="1916" y="777"/>
                  </a:lnTo>
                  <a:cubicBezTo>
                    <a:pt x="1139" y="795"/>
                    <a:pt x="483" y="1312"/>
                    <a:pt x="293" y="2072"/>
                  </a:cubicBezTo>
                  <a:lnTo>
                    <a:pt x="0" y="3435"/>
                  </a:lnTo>
                  <a:lnTo>
                    <a:pt x="0" y="3435"/>
                  </a:lnTo>
                  <a:lnTo>
                    <a:pt x="1467" y="3401"/>
                  </a:lnTo>
                  <a:cubicBezTo>
                    <a:pt x="2244" y="3384"/>
                    <a:pt x="2900" y="2848"/>
                    <a:pt x="3090" y="2106"/>
                  </a:cubicBezTo>
                  <a:lnTo>
                    <a:pt x="3331" y="984"/>
                  </a:lnTo>
                  <a:lnTo>
                    <a:pt x="4263"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3" name="Google Shape;19253;p19"/>
            <p:cNvSpPr/>
            <p:nvPr/>
          </p:nvSpPr>
          <p:spPr>
            <a:xfrm rot="-5400000">
              <a:off x="542863" y="837888"/>
              <a:ext cx="106175" cy="85900"/>
            </a:xfrm>
            <a:custGeom>
              <a:avLst/>
              <a:gdLst/>
              <a:ahLst/>
              <a:cxnLst/>
              <a:rect l="l" t="t" r="r" b="b"/>
              <a:pathLst>
                <a:path w="4247" h="3436" extrusionOk="0">
                  <a:moveTo>
                    <a:pt x="4039" y="1"/>
                  </a:moveTo>
                  <a:lnTo>
                    <a:pt x="3107" y="743"/>
                  </a:lnTo>
                  <a:lnTo>
                    <a:pt x="1916" y="777"/>
                  </a:lnTo>
                  <a:cubicBezTo>
                    <a:pt x="1140" y="795"/>
                    <a:pt x="467" y="1312"/>
                    <a:pt x="294" y="2072"/>
                  </a:cubicBezTo>
                  <a:lnTo>
                    <a:pt x="1" y="3435"/>
                  </a:lnTo>
                  <a:lnTo>
                    <a:pt x="1468" y="3401"/>
                  </a:lnTo>
                  <a:cubicBezTo>
                    <a:pt x="2227" y="3384"/>
                    <a:pt x="2900" y="2848"/>
                    <a:pt x="3090" y="2106"/>
                  </a:cubicBezTo>
                  <a:lnTo>
                    <a:pt x="3332"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4" name="Google Shape;19254;p19"/>
            <p:cNvSpPr/>
            <p:nvPr/>
          </p:nvSpPr>
          <p:spPr>
            <a:xfrm rot="-5400000">
              <a:off x="542650" y="682775"/>
              <a:ext cx="106600" cy="85900"/>
            </a:xfrm>
            <a:custGeom>
              <a:avLst/>
              <a:gdLst/>
              <a:ahLst/>
              <a:cxnLst/>
              <a:rect l="l" t="t" r="r" b="b"/>
              <a:pathLst>
                <a:path w="4264" h="3436" extrusionOk="0">
                  <a:moveTo>
                    <a:pt x="4039" y="1"/>
                  </a:moveTo>
                  <a:lnTo>
                    <a:pt x="3125" y="743"/>
                  </a:lnTo>
                  <a:lnTo>
                    <a:pt x="1917" y="777"/>
                  </a:lnTo>
                  <a:cubicBezTo>
                    <a:pt x="1157" y="795"/>
                    <a:pt x="484" y="1312"/>
                    <a:pt x="294" y="2072"/>
                  </a:cubicBezTo>
                  <a:lnTo>
                    <a:pt x="1" y="3435"/>
                  </a:lnTo>
                  <a:lnTo>
                    <a:pt x="1468" y="3401"/>
                  </a:lnTo>
                  <a:cubicBezTo>
                    <a:pt x="2244" y="3384"/>
                    <a:pt x="2918" y="2848"/>
                    <a:pt x="3090" y="2106"/>
                  </a:cubicBezTo>
                  <a:lnTo>
                    <a:pt x="3332" y="984"/>
                  </a:lnTo>
                  <a:lnTo>
                    <a:pt x="4264"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5" name="Google Shape;19255;p19"/>
            <p:cNvSpPr/>
            <p:nvPr/>
          </p:nvSpPr>
          <p:spPr>
            <a:xfrm rot="-5400000">
              <a:off x="542863" y="527638"/>
              <a:ext cx="106175" cy="85900"/>
            </a:xfrm>
            <a:custGeom>
              <a:avLst/>
              <a:gdLst/>
              <a:ahLst/>
              <a:cxnLst/>
              <a:rect l="l" t="t" r="r" b="b"/>
              <a:pathLst>
                <a:path w="4247" h="3436" extrusionOk="0">
                  <a:moveTo>
                    <a:pt x="4039" y="1"/>
                  </a:moveTo>
                  <a:lnTo>
                    <a:pt x="3107" y="743"/>
                  </a:lnTo>
                  <a:lnTo>
                    <a:pt x="1916" y="777"/>
                  </a:lnTo>
                  <a:cubicBezTo>
                    <a:pt x="1139" y="795"/>
                    <a:pt x="483" y="1312"/>
                    <a:pt x="294" y="2072"/>
                  </a:cubicBez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6" name="Google Shape;19256;p19"/>
            <p:cNvSpPr/>
            <p:nvPr/>
          </p:nvSpPr>
          <p:spPr>
            <a:xfrm rot="-5400000">
              <a:off x="-332767" y="3805333"/>
              <a:ext cx="1771559" cy="13825"/>
            </a:xfrm>
            <a:custGeom>
              <a:avLst/>
              <a:gdLst/>
              <a:ahLst/>
              <a:cxnLst/>
              <a:rect l="l" t="t" r="r" b="b"/>
              <a:pathLst>
                <a:path w="101522" h="553" extrusionOk="0">
                  <a:moveTo>
                    <a:pt x="1" y="0"/>
                  </a:moveTo>
                  <a:lnTo>
                    <a:pt x="1" y="553"/>
                  </a:lnTo>
                  <a:lnTo>
                    <a:pt x="101521" y="553"/>
                  </a:lnTo>
                  <a:lnTo>
                    <a:pt x="10152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7" name="Google Shape;19257;p19"/>
            <p:cNvSpPr/>
            <p:nvPr/>
          </p:nvSpPr>
          <p:spPr>
            <a:xfrm rot="-5400000">
              <a:off x="542650" y="4560500"/>
              <a:ext cx="106600" cy="85900"/>
            </a:xfrm>
            <a:custGeom>
              <a:avLst/>
              <a:gdLst/>
              <a:ahLst/>
              <a:cxnLst/>
              <a:rect l="l" t="t" r="r" b="b"/>
              <a:pathLst>
                <a:path w="4264" h="3436" extrusionOk="0">
                  <a:moveTo>
                    <a:pt x="4039" y="1"/>
                  </a:moveTo>
                  <a:lnTo>
                    <a:pt x="3124" y="743"/>
                  </a:lnTo>
                  <a:lnTo>
                    <a:pt x="1916" y="777"/>
                  </a:lnTo>
                  <a:cubicBezTo>
                    <a:pt x="1157" y="795"/>
                    <a:pt x="484" y="1312"/>
                    <a:pt x="294" y="2072"/>
                  </a:cubicBezTo>
                  <a:lnTo>
                    <a:pt x="0" y="3435"/>
                  </a:lnTo>
                  <a:lnTo>
                    <a:pt x="0" y="3435"/>
                  </a:lnTo>
                  <a:lnTo>
                    <a:pt x="1468" y="3401"/>
                  </a:lnTo>
                  <a:cubicBezTo>
                    <a:pt x="2244" y="3384"/>
                    <a:pt x="2917" y="2848"/>
                    <a:pt x="3090" y="2106"/>
                  </a:cubicBezTo>
                  <a:lnTo>
                    <a:pt x="3332" y="984"/>
                  </a:lnTo>
                  <a:lnTo>
                    <a:pt x="4264"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8" name="Google Shape;19258;p19"/>
            <p:cNvSpPr/>
            <p:nvPr/>
          </p:nvSpPr>
          <p:spPr>
            <a:xfrm rot="-5400000">
              <a:off x="542638" y="4405163"/>
              <a:ext cx="106625" cy="85900"/>
            </a:xfrm>
            <a:custGeom>
              <a:avLst/>
              <a:gdLst/>
              <a:ahLst/>
              <a:cxnLst/>
              <a:rect l="l" t="t" r="r" b="b"/>
              <a:pathLst>
                <a:path w="4265" h="3436" extrusionOk="0">
                  <a:moveTo>
                    <a:pt x="4040" y="1"/>
                  </a:moveTo>
                  <a:lnTo>
                    <a:pt x="3108" y="743"/>
                  </a:lnTo>
                  <a:lnTo>
                    <a:pt x="1917" y="777"/>
                  </a:lnTo>
                  <a:cubicBezTo>
                    <a:pt x="1140" y="795"/>
                    <a:pt x="484" y="1312"/>
                    <a:pt x="294" y="2072"/>
                  </a:cubicBezTo>
                  <a:lnTo>
                    <a:pt x="1" y="3435"/>
                  </a:lnTo>
                  <a:lnTo>
                    <a:pt x="1" y="3435"/>
                  </a:lnTo>
                  <a:lnTo>
                    <a:pt x="1468" y="3401"/>
                  </a:lnTo>
                  <a:cubicBezTo>
                    <a:pt x="2245" y="3384"/>
                    <a:pt x="2901" y="2848"/>
                    <a:pt x="3090" y="2106"/>
                  </a:cubicBezTo>
                  <a:lnTo>
                    <a:pt x="3332" y="984"/>
                  </a:lnTo>
                  <a:lnTo>
                    <a:pt x="4264" y="242"/>
                  </a:lnTo>
                  <a:lnTo>
                    <a:pt x="40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9" name="Google Shape;19259;p19"/>
            <p:cNvSpPr/>
            <p:nvPr/>
          </p:nvSpPr>
          <p:spPr>
            <a:xfrm rot="-5400000">
              <a:off x="542863" y="4250038"/>
              <a:ext cx="106175" cy="85900"/>
            </a:xfrm>
            <a:custGeom>
              <a:avLst/>
              <a:gdLst/>
              <a:ahLst/>
              <a:cxnLst/>
              <a:rect l="l" t="t" r="r" b="b"/>
              <a:pathLst>
                <a:path w="4247" h="3436" extrusionOk="0">
                  <a:moveTo>
                    <a:pt x="4039" y="1"/>
                  </a:moveTo>
                  <a:lnTo>
                    <a:pt x="3107" y="743"/>
                  </a:lnTo>
                  <a:lnTo>
                    <a:pt x="1916" y="777"/>
                  </a:lnTo>
                  <a:cubicBezTo>
                    <a:pt x="1139" y="795"/>
                    <a:pt x="466" y="1312"/>
                    <a:pt x="294" y="2072"/>
                  </a:cubicBezTo>
                  <a:lnTo>
                    <a:pt x="0" y="3435"/>
                  </a:ln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0" name="Google Shape;19260;p19"/>
            <p:cNvSpPr/>
            <p:nvPr/>
          </p:nvSpPr>
          <p:spPr>
            <a:xfrm rot="-5400000">
              <a:off x="542863" y="4094713"/>
              <a:ext cx="106175" cy="85900"/>
            </a:xfrm>
            <a:custGeom>
              <a:avLst/>
              <a:gdLst/>
              <a:ahLst/>
              <a:cxnLst/>
              <a:rect l="l" t="t" r="r" b="b"/>
              <a:pathLst>
                <a:path w="4247" h="3436" extrusionOk="0">
                  <a:moveTo>
                    <a:pt x="4022" y="1"/>
                  </a:moveTo>
                  <a:lnTo>
                    <a:pt x="3108" y="743"/>
                  </a:lnTo>
                  <a:lnTo>
                    <a:pt x="1899" y="777"/>
                  </a:lnTo>
                  <a:cubicBezTo>
                    <a:pt x="1140" y="795"/>
                    <a:pt x="467" y="1312"/>
                    <a:pt x="294" y="2072"/>
                  </a:cubicBezTo>
                  <a:lnTo>
                    <a:pt x="1" y="3435"/>
                  </a:lnTo>
                  <a:lnTo>
                    <a:pt x="1468" y="3401"/>
                  </a:lnTo>
                  <a:cubicBezTo>
                    <a:pt x="2227" y="3384"/>
                    <a:pt x="2900" y="2848"/>
                    <a:pt x="3090" y="2106"/>
                  </a:cubicBezTo>
                  <a:lnTo>
                    <a:pt x="3315" y="984"/>
                  </a:lnTo>
                  <a:lnTo>
                    <a:pt x="4247" y="242"/>
                  </a:lnTo>
                  <a:lnTo>
                    <a:pt x="402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1" name="Google Shape;19261;p19"/>
            <p:cNvSpPr/>
            <p:nvPr/>
          </p:nvSpPr>
          <p:spPr>
            <a:xfrm rot="-5400000">
              <a:off x="542863" y="3939813"/>
              <a:ext cx="106175" cy="85900"/>
            </a:xfrm>
            <a:custGeom>
              <a:avLst/>
              <a:gdLst/>
              <a:ahLst/>
              <a:cxnLst/>
              <a:rect l="l" t="t" r="r" b="b"/>
              <a:pathLst>
                <a:path w="4247" h="3436" extrusionOk="0">
                  <a:moveTo>
                    <a:pt x="4040" y="1"/>
                  </a:moveTo>
                  <a:lnTo>
                    <a:pt x="3108" y="743"/>
                  </a:lnTo>
                  <a:lnTo>
                    <a:pt x="1917" y="777"/>
                  </a:lnTo>
                  <a:cubicBezTo>
                    <a:pt x="1140" y="795"/>
                    <a:pt x="484" y="1312"/>
                    <a:pt x="294" y="2072"/>
                  </a:cubicBezTo>
                  <a:lnTo>
                    <a:pt x="1" y="3435"/>
                  </a:lnTo>
                  <a:lnTo>
                    <a:pt x="1" y="3435"/>
                  </a:lnTo>
                  <a:lnTo>
                    <a:pt x="1468" y="3401"/>
                  </a:lnTo>
                  <a:cubicBezTo>
                    <a:pt x="2245" y="3384"/>
                    <a:pt x="2901" y="2848"/>
                    <a:pt x="3090" y="2106"/>
                  </a:cubicBezTo>
                  <a:lnTo>
                    <a:pt x="3332" y="984"/>
                  </a:lnTo>
                  <a:lnTo>
                    <a:pt x="4247" y="242"/>
                  </a:lnTo>
                  <a:lnTo>
                    <a:pt x="40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2" name="Google Shape;19262;p19"/>
            <p:cNvSpPr/>
            <p:nvPr/>
          </p:nvSpPr>
          <p:spPr>
            <a:xfrm rot="-5400000">
              <a:off x="542863" y="3784463"/>
              <a:ext cx="106175" cy="85900"/>
            </a:xfrm>
            <a:custGeom>
              <a:avLst/>
              <a:gdLst/>
              <a:ahLst/>
              <a:cxnLst/>
              <a:rect l="l" t="t" r="r" b="b"/>
              <a:pathLst>
                <a:path w="4247" h="3436" extrusionOk="0">
                  <a:moveTo>
                    <a:pt x="4039" y="1"/>
                  </a:moveTo>
                  <a:lnTo>
                    <a:pt x="3107" y="743"/>
                  </a:lnTo>
                  <a:lnTo>
                    <a:pt x="1916" y="777"/>
                  </a:lnTo>
                  <a:cubicBezTo>
                    <a:pt x="1140" y="795"/>
                    <a:pt x="466" y="1312"/>
                    <a:pt x="294" y="2072"/>
                  </a:cubicBezTo>
                  <a:lnTo>
                    <a:pt x="0" y="3435"/>
                  </a:lnTo>
                  <a:lnTo>
                    <a:pt x="1468" y="3401"/>
                  </a:lnTo>
                  <a:cubicBezTo>
                    <a:pt x="2227" y="3384"/>
                    <a:pt x="2900" y="2848"/>
                    <a:pt x="3090" y="2106"/>
                  </a:cubicBezTo>
                  <a:lnTo>
                    <a:pt x="3314"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3" name="Google Shape;19263;p19"/>
            <p:cNvSpPr/>
            <p:nvPr/>
          </p:nvSpPr>
          <p:spPr>
            <a:xfrm rot="-5400000">
              <a:off x="542863" y="3629138"/>
              <a:ext cx="106175" cy="85900"/>
            </a:xfrm>
            <a:custGeom>
              <a:avLst/>
              <a:gdLst/>
              <a:ahLst/>
              <a:cxnLst/>
              <a:rect l="l" t="t" r="r" b="b"/>
              <a:pathLst>
                <a:path w="4247" h="3436" extrusionOk="0">
                  <a:moveTo>
                    <a:pt x="4022" y="1"/>
                  </a:moveTo>
                  <a:lnTo>
                    <a:pt x="3108" y="743"/>
                  </a:lnTo>
                  <a:lnTo>
                    <a:pt x="1899" y="777"/>
                  </a:lnTo>
                  <a:cubicBezTo>
                    <a:pt x="1140" y="795"/>
                    <a:pt x="467" y="1312"/>
                    <a:pt x="277" y="2072"/>
                  </a:cubicBezTo>
                  <a:lnTo>
                    <a:pt x="1" y="3435"/>
                  </a:lnTo>
                  <a:lnTo>
                    <a:pt x="1451" y="3401"/>
                  </a:lnTo>
                  <a:cubicBezTo>
                    <a:pt x="2227" y="3384"/>
                    <a:pt x="2900" y="2848"/>
                    <a:pt x="3073" y="2106"/>
                  </a:cubicBezTo>
                  <a:lnTo>
                    <a:pt x="3315" y="984"/>
                  </a:lnTo>
                  <a:lnTo>
                    <a:pt x="4247" y="242"/>
                  </a:lnTo>
                  <a:lnTo>
                    <a:pt x="402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4" name="Google Shape;19264;p19"/>
            <p:cNvSpPr/>
            <p:nvPr/>
          </p:nvSpPr>
          <p:spPr>
            <a:xfrm rot="-5400000">
              <a:off x="542650" y="3474000"/>
              <a:ext cx="106600" cy="85900"/>
            </a:xfrm>
            <a:custGeom>
              <a:avLst/>
              <a:gdLst/>
              <a:ahLst/>
              <a:cxnLst/>
              <a:rect l="l" t="t" r="r" b="b"/>
              <a:pathLst>
                <a:path w="4264" h="3436" extrusionOk="0">
                  <a:moveTo>
                    <a:pt x="4039" y="1"/>
                  </a:moveTo>
                  <a:lnTo>
                    <a:pt x="3107" y="743"/>
                  </a:lnTo>
                  <a:lnTo>
                    <a:pt x="1916" y="777"/>
                  </a:lnTo>
                  <a:cubicBezTo>
                    <a:pt x="1139" y="795"/>
                    <a:pt x="483" y="1312"/>
                    <a:pt x="293" y="2072"/>
                  </a:cubicBezTo>
                  <a:lnTo>
                    <a:pt x="0" y="3435"/>
                  </a:lnTo>
                  <a:lnTo>
                    <a:pt x="0" y="3435"/>
                  </a:lnTo>
                  <a:lnTo>
                    <a:pt x="1467" y="3401"/>
                  </a:lnTo>
                  <a:cubicBezTo>
                    <a:pt x="2244" y="3384"/>
                    <a:pt x="2900" y="2848"/>
                    <a:pt x="3090" y="2106"/>
                  </a:cubicBezTo>
                  <a:lnTo>
                    <a:pt x="3331" y="984"/>
                  </a:lnTo>
                  <a:lnTo>
                    <a:pt x="4263"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5" name="Google Shape;19265;p19"/>
            <p:cNvSpPr/>
            <p:nvPr/>
          </p:nvSpPr>
          <p:spPr>
            <a:xfrm rot="-5400000">
              <a:off x="542863" y="3318888"/>
              <a:ext cx="106175" cy="85900"/>
            </a:xfrm>
            <a:custGeom>
              <a:avLst/>
              <a:gdLst/>
              <a:ahLst/>
              <a:cxnLst/>
              <a:rect l="l" t="t" r="r" b="b"/>
              <a:pathLst>
                <a:path w="4247" h="3436" extrusionOk="0">
                  <a:moveTo>
                    <a:pt x="4039" y="1"/>
                  </a:moveTo>
                  <a:lnTo>
                    <a:pt x="3107" y="743"/>
                  </a:lnTo>
                  <a:lnTo>
                    <a:pt x="1916" y="777"/>
                  </a:lnTo>
                  <a:cubicBezTo>
                    <a:pt x="1140" y="795"/>
                    <a:pt x="467" y="1312"/>
                    <a:pt x="294" y="2072"/>
                  </a:cubicBezTo>
                  <a:lnTo>
                    <a:pt x="1" y="3435"/>
                  </a:lnTo>
                  <a:lnTo>
                    <a:pt x="1468" y="3401"/>
                  </a:lnTo>
                  <a:cubicBezTo>
                    <a:pt x="2227" y="3384"/>
                    <a:pt x="2900" y="2848"/>
                    <a:pt x="3090" y="2106"/>
                  </a:cubicBezTo>
                  <a:lnTo>
                    <a:pt x="3332"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6" name="Google Shape;19266;p19"/>
            <p:cNvSpPr/>
            <p:nvPr/>
          </p:nvSpPr>
          <p:spPr>
            <a:xfrm rot="-5400000">
              <a:off x="542650" y="3163775"/>
              <a:ext cx="106600" cy="85900"/>
            </a:xfrm>
            <a:custGeom>
              <a:avLst/>
              <a:gdLst/>
              <a:ahLst/>
              <a:cxnLst/>
              <a:rect l="l" t="t" r="r" b="b"/>
              <a:pathLst>
                <a:path w="4264" h="3436" extrusionOk="0">
                  <a:moveTo>
                    <a:pt x="4039" y="1"/>
                  </a:moveTo>
                  <a:lnTo>
                    <a:pt x="3125" y="743"/>
                  </a:lnTo>
                  <a:lnTo>
                    <a:pt x="1917" y="777"/>
                  </a:lnTo>
                  <a:cubicBezTo>
                    <a:pt x="1157" y="795"/>
                    <a:pt x="484" y="1312"/>
                    <a:pt x="294" y="2072"/>
                  </a:cubicBezTo>
                  <a:lnTo>
                    <a:pt x="1" y="3435"/>
                  </a:lnTo>
                  <a:lnTo>
                    <a:pt x="1468" y="3401"/>
                  </a:lnTo>
                  <a:cubicBezTo>
                    <a:pt x="2244" y="3384"/>
                    <a:pt x="2918" y="2848"/>
                    <a:pt x="3090" y="2106"/>
                  </a:cubicBezTo>
                  <a:lnTo>
                    <a:pt x="3332" y="984"/>
                  </a:lnTo>
                  <a:lnTo>
                    <a:pt x="4264"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7" name="Google Shape;19267;p19"/>
            <p:cNvSpPr/>
            <p:nvPr/>
          </p:nvSpPr>
          <p:spPr>
            <a:xfrm rot="-5400000">
              <a:off x="542863" y="3008638"/>
              <a:ext cx="106175" cy="85900"/>
            </a:xfrm>
            <a:custGeom>
              <a:avLst/>
              <a:gdLst/>
              <a:ahLst/>
              <a:cxnLst/>
              <a:rect l="l" t="t" r="r" b="b"/>
              <a:pathLst>
                <a:path w="4247" h="3436" extrusionOk="0">
                  <a:moveTo>
                    <a:pt x="4039" y="1"/>
                  </a:moveTo>
                  <a:lnTo>
                    <a:pt x="3107" y="743"/>
                  </a:lnTo>
                  <a:lnTo>
                    <a:pt x="1916" y="777"/>
                  </a:lnTo>
                  <a:cubicBezTo>
                    <a:pt x="1139" y="795"/>
                    <a:pt x="483" y="1312"/>
                    <a:pt x="294" y="2072"/>
                  </a:cubicBezTo>
                  <a:lnTo>
                    <a:pt x="0" y="3435"/>
                  </a:lnTo>
                  <a:lnTo>
                    <a:pt x="1467" y="3401"/>
                  </a:lnTo>
                  <a:cubicBezTo>
                    <a:pt x="2244" y="3384"/>
                    <a:pt x="2900" y="2848"/>
                    <a:pt x="3090" y="2106"/>
                  </a:cubicBezTo>
                  <a:lnTo>
                    <a:pt x="3331" y="984"/>
                  </a:lnTo>
                  <a:lnTo>
                    <a:pt x="4246" y="242"/>
                  </a:lnTo>
                  <a:lnTo>
                    <a:pt x="40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68" name="Google Shape;19268;p19"/>
          <p:cNvGrpSpPr/>
          <p:nvPr/>
        </p:nvGrpSpPr>
        <p:grpSpPr>
          <a:xfrm>
            <a:off x="8505100" y="445450"/>
            <a:ext cx="92800" cy="4252575"/>
            <a:chOff x="426075" y="445025"/>
            <a:chExt cx="92800" cy="4252575"/>
          </a:xfrm>
        </p:grpSpPr>
        <p:grpSp>
          <p:nvGrpSpPr>
            <p:cNvPr id="19269" name="Google Shape;19269;p19"/>
            <p:cNvGrpSpPr/>
            <p:nvPr/>
          </p:nvGrpSpPr>
          <p:grpSpPr>
            <a:xfrm>
              <a:off x="426075" y="445025"/>
              <a:ext cx="92800" cy="2538050"/>
              <a:chOff x="4777625" y="932350"/>
              <a:chExt cx="92800" cy="2538050"/>
            </a:xfrm>
          </p:grpSpPr>
          <p:sp>
            <p:nvSpPr>
              <p:cNvPr id="19270" name="Google Shape;19270;p19"/>
              <p:cNvSpPr/>
              <p:nvPr/>
            </p:nvSpPr>
            <p:spPr>
              <a:xfrm rot="-5400000">
                <a:off x="3594488" y="2194463"/>
                <a:ext cx="2538050" cy="13825"/>
              </a:xfrm>
              <a:custGeom>
                <a:avLst/>
                <a:gdLst/>
                <a:ahLst/>
                <a:cxnLst/>
                <a:rect l="l" t="t" r="r" b="b"/>
                <a:pathLst>
                  <a:path w="101522" h="553" extrusionOk="0">
                    <a:moveTo>
                      <a:pt x="1" y="0"/>
                    </a:moveTo>
                    <a:lnTo>
                      <a:pt x="1" y="553"/>
                    </a:lnTo>
                    <a:lnTo>
                      <a:pt x="101521" y="553"/>
                    </a:lnTo>
                    <a:lnTo>
                      <a:pt x="10152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1" name="Google Shape;19271;p19"/>
              <p:cNvSpPr/>
              <p:nvPr/>
            </p:nvSpPr>
            <p:spPr>
              <a:xfrm rot="-5400000">
                <a:off x="4767488" y="3302313"/>
                <a:ext cx="106175" cy="85900"/>
              </a:xfrm>
              <a:custGeom>
                <a:avLst/>
                <a:gdLst/>
                <a:ahLst/>
                <a:cxnLst/>
                <a:rect l="l" t="t" r="r" b="b"/>
                <a:pathLst>
                  <a:path w="4247" h="3436" extrusionOk="0">
                    <a:moveTo>
                      <a:pt x="1" y="1"/>
                    </a:moveTo>
                    <a:lnTo>
                      <a:pt x="294" y="1364"/>
                    </a:lnTo>
                    <a:cubicBezTo>
                      <a:pt x="467" y="2124"/>
                      <a:pt x="1140" y="2642"/>
                      <a:pt x="1899" y="2659"/>
                    </a:cubicBezTo>
                    <a:lnTo>
                      <a:pt x="3108" y="2693"/>
                    </a:lnTo>
                    <a:lnTo>
                      <a:pt x="4022" y="3436"/>
                    </a:lnTo>
                    <a:lnTo>
                      <a:pt x="4247" y="3194"/>
                    </a:lnTo>
                    <a:lnTo>
                      <a:pt x="3315" y="2452"/>
                    </a:lnTo>
                    <a:lnTo>
                      <a:pt x="3090" y="1347"/>
                    </a:lnTo>
                    <a:cubicBezTo>
                      <a:pt x="2900" y="588"/>
                      <a:pt x="2245"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2" name="Google Shape;19272;p19"/>
              <p:cNvSpPr/>
              <p:nvPr/>
            </p:nvSpPr>
            <p:spPr>
              <a:xfrm rot="-5400000">
                <a:off x="4767275" y="3147175"/>
                <a:ext cx="106600" cy="85900"/>
              </a:xfrm>
              <a:custGeom>
                <a:avLst/>
                <a:gdLst/>
                <a:ahLst/>
                <a:cxnLst/>
                <a:rect l="l" t="t" r="r" b="b"/>
                <a:pathLst>
                  <a:path w="4264" h="3436" extrusionOk="0">
                    <a:moveTo>
                      <a:pt x="0" y="1"/>
                    </a:moveTo>
                    <a:lnTo>
                      <a:pt x="293" y="1364"/>
                    </a:lnTo>
                    <a:cubicBezTo>
                      <a:pt x="483" y="2124"/>
                      <a:pt x="1139" y="2642"/>
                      <a:pt x="1916" y="2659"/>
                    </a:cubicBezTo>
                    <a:lnTo>
                      <a:pt x="3124" y="2693"/>
                    </a:lnTo>
                    <a:lnTo>
                      <a:pt x="4039" y="3436"/>
                    </a:lnTo>
                    <a:lnTo>
                      <a:pt x="4263" y="3194"/>
                    </a:lnTo>
                    <a:lnTo>
                      <a:pt x="3331" y="2452"/>
                    </a:lnTo>
                    <a:lnTo>
                      <a:pt x="3090" y="1347"/>
                    </a:lnTo>
                    <a:cubicBezTo>
                      <a:pt x="2917"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3" name="Google Shape;19273;p19"/>
              <p:cNvSpPr/>
              <p:nvPr/>
            </p:nvSpPr>
            <p:spPr>
              <a:xfrm rot="-5400000">
                <a:off x="4767488" y="2992063"/>
                <a:ext cx="106175" cy="85900"/>
              </a:xfrm>
              <a:custGeom>
                <a:avLst/>
                <a:gdLst/>
                <a:ahLst/>
                <a:cxnLst/>
                <a:rect l="l" t="t" r="r" b="b"/>
                <a:pathLst>
                  <a:path w="4247" h="3436" extrusionOk="0">
                    <a:moveTo>
                      <a:pt x="1" y="1"/>
                    </a:moveTo>
                    <a:lnTo>
                      <a:pt x="294" y="1364"/>
                    </a:lnTo>
                    <a:cubicBezTo>
                      <a:pt x="484" y="2124"/>
                      <a:pt x="1140" y="2642"/>
                      <a:pt x="1916" y="2659"/>
                    </a:cubicBezTo>
                    <a:lnTo>
                      <a:pt x="3107" y="2693"/>
                    </a:lnTo>
                    <a:lnTo>
                      <a:pt x="4039" y="3436"/>
                    </a:lnTo>
                    <a:lnTo>
                      <a:pt x="4246" y="3194"/>
                    </a:lnTo>
                    <a:lnTo>
                      <a:pt x="3332" y="2452"/>
                    </a:lnTo>
                    <a:lnTo>
                      <a:pt x="3090" y="1347"/>
                    </a:lnTo>
                    <a:cubicBezTo>
                      <a:pt x="2900" y="588"/>
                      <a:pt x="2244"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4" name="Google Shape;19274;p19"/>
              <p:cNvSpPr/>
              <p:nvPr/>
            </p:nvSpPr>
            <p:spPr>
              <a:xfrm rot="-5400000">
                <a:off x="4767488" y="2836738"/>
                <a:ext cx="106175" cy="85900"/>
              </a:xfrm>
              <a:custGeom>
                <a:avLst/>
                <a:gdLst/>
                <a:ahLst/>
                <a:cxnLst/>
                <a:rect l="l" t="t" r="r" b="b"/>
                <a:pathLst>
                  <a:path w="4247" h="3436" extrusionOk="0">
                    <a:moveTo>
                      <a:pt x="1" y="1"/>
                    </a:moveTo>
                    <a:lnTo>
                      <a:pt x="294" y="1364"/>
                    </a:lnTo>
                    <a:cubicBezTo>
                      <a:pt x="467" y="2124"/>
                      <a:pt x="1140" y="2642"/>
                      <a:pt x="1917" y="2659"/>
                    </a:cubicBezTo>
                    <a:lnTo>
                      <a:pt x="3108" y="2693"/>
                    </a:lnTo>
                    <a:lnTo>
                      <a:pt x="4040" y="3436"/>
                    </a:lnTo>
                    <a:lnTo>
                      <a:pt x="4247" y="3194"/>
                    </a:lnTo>
                    <a:lnTo>
                      <a:pt x="3315" y="2452"/>
                    </a:lnTo>
                    <a:lnTo>
                      <a:pt x="3090" y="1347"/>
                    </a:lnTo>
                    <a:cubicBezTo>
                      <a:pt x="2901" y="588"/>
                      <a:pt x="2227"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5" name="Google Shape;19275;p19"/>
              <p:cNvSpPr/>
              <p:nvPr/>
            </p:nvSpPr>
            <p:spPr>
              <a:xfrm rot="-5400000">
                <a:off x="4767275" y="2681600"/>
                <a:ext cx="106600" cy="85900"/>
              </a:xfrm>
              <a:custGeom>
                <a:avLst/>
                <a:gdLst/>
                <a:ahLst/>
                <a:cxnLst/>
                <a:rect l="l" t="t" r="r" b="b"/>
                <a:pathLst>
                  <a:path w="4264" h="3436" extrusionOk="0">
                    <a:moveTo>
                      <a:pt x="0" y="1"/>
                    </a:moveTo>
                    <a:lnTo>
                      <a:pt x="294" y="1364"/>
                    </a:lnTo>
                    <a:cubicBezTo>
                      <a:pt x="483" y="2124"/>
                      <a:pt x="1139" y="2642"/>
                      <a:pt x="1916" y="2659"/>
                    </a:cubicBezTo>
                    <a:lnTo>
                      <a:pt x="3124" y="2693"/>
                    </a:lnTo>
                    <a:lnTo>
                      <a:pt x="4039" y="3436"/>
                    </a:lnTo>
                    <a:lnTo>
                      <a:pt x="4263"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6" name="Google Shape;19276;p19"/>
              <p:cNvSpPr/>
              <p:nvPr/>
            </p:nvSpPr>
            <p:spPr>
              <a:xfrm rot="-5400000">
                <a:off x="4767488" y="2526488"/>
                <a:ext cx="106175" cy="85900"/>
              </a:xfrm>
              <a:custGeom>
                <a:avLst/>
                <a:gdLst/>
                <a:ahLst/>
                <a:cxnLst/>
                <a:rect l="l" t="t" r="r" b="b"/>
                <a:pathLst>
                  <a:path w="4247" h="3436" extrusionOk="0">
                    <a:moveTo>
                      <a:pt x="1" y="1"/>
                    </a:moveTo>
                    <a:lnTo>
                      <a:pt x="294" y="1364"/>
                    </a:lnTo>
                    <a:cubicBezTo>
                      <a:pt x="467" y="2124"/>
                      <a:pt x="1140" y="2642"/>
                      <a:pt x="1916" y="2659"/>
                    </a:cubicBezTo>
                    <a:lnTo>
                      <a:pt x="3107" y="2693"/>
                    </a:lnTo>
                    <a:lnTo>
                      <a:pt x="4039" y="3436"/>
                    </a:lnTo>
                    <a:lnTo>
                      <a:pt x="4246" y="3194"/>
                    </a:lnTo>
                    <a:lnTo>
                      <a:pt x="3332" y="2452"/>
                    </a:lnTo>
                    <a:lnTo>
                      <a:pt x="3090" y="1347"/>
                    </a:lnTo>
                    <a:cubicBezTo>
                      <a:pt x="2900" y="588"/>
                      <a:pt x="2244"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7" name="Google Shape;19277;p19"/>
              <p:cNvSpPr/>
              <p:nvPr/>
            </p:nvSpPr>
            <p:spPr>
              <a:xfrm rot="-5400000">
                <a:off x="4767500" y="2371150"/>
                <a:ext cx="106150" cy="85900"/>
              </a:xfrm>
              <a:custGeom>
                <a:avLst/>
                <a:gdLst/>
                <a:ahLst/>
                <a:cxnLst/>
                <a:rect l="l" t="t" r="r" b="b"/>
                <a:pathLst>
                  <a:path w="4246" h="3436" extrusionOk="0">
                    <a:moveTo>
                      <a:pt x="0" y="1"/>
                    </a:moveTo>
                    <a:lnTo>
                      <a:pt x="293" y="1364"/>
                    </a:lnTo>
                    <a:cubicBezTo>
                      <a:pt x="466" y="2124"/>
                      <a:pt x="1139" y="2642"/>
                      <a:pt x="1899" y="2659"/>
                    </a:cubicBezTo>
                    <a:lnTo>
                      <a:pt x="3107" y="2693"/>
                    </a:lnTo>
                    <a:lnTo>
                      <a:pt x="4022" y="3436"/>
                    </a:lnTo>
                    <a:lnTo>
                      <a:pt x="4246" y="3194"/>
                    </a:lnTo>
                    <a:lnTo>
                      <a:pt x="3314" y="2452"/>
                    </a:lnTo>
                    <a:lnTo>
                      <a:pt x="3072" y="1347"/>
                    </a:lnTo>
                    <a:cubicBezTo>
                      <a:pt x="2900" y="588"/>
                      <a:pt x="2227"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8" name="Google Shape;19278;p19"/>
              <p:cNvSpPr/>
              <p:nvPr/>
            </p:nvSpPr>
            <p:spPr>
              <a:xfrm rot="-5400000">
                <a:off x="4767275" y="2216025"/>
                <a:ext cx="106600" cy="85900"/>
              </a:xfrm>
              <a:custGeom>
                <a:avLst/>
                <a:gdLst/>
                <a:ahLst/>
                <a:cxnLst/>
                <a:rect l="l" t="t" r="r" b="b"/>
                <a:pathLst>
                  <a:path w="4264" h="3436" extrusionOk="0">
                    <a:moveTo>
                      <a:pt x="0" y="1"/>
                    </a:moveTo>
                    <a:lnTo>
                      <a:pt x="294" y="1364"/>
                    </a:lnTo>
                    <a:cubicBezTo>
                      <a:pt x="484" y="2124"/>
                      <a:pt x="1139" y="2642"/>
                      <a:pt x="1916" y="2659"/>
                    </a:cubicBezTo>
                    <a:lnTo>
                      <a:pt x="3124" y="2693"/>
                    </a:lnTo>
                    <a:lnTo>
                      <a:pt x="4039" y="3436"/>
                    </a:lnTo>
                    <a:lnTo>
                      <a:pt x="4263"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9" name="Google Shape;19279;p19"/>
              <p:cNvSpPr/>
              <p:nvPr/>
            </p:nvSpPr>
            <p:spPr>
              <a:xfrm rot="-5400000">
                <a:off x="4767488" y="2060913"/>
                <a:ext cx="106175" cy="85900"/>
              </a:xfrm>
              <a:custGeom>
                <a:avLst/>
                <a:gdLst/>
                <a:ahLst/>
                <a:cxnLst/>
                <a:rect l="l" t="t" r="r" b="b"/>
                <a:pathLst>
                  <a:path w="4247" h="3436" extrusionOk="0">
                    <a:moveTo>
                      <a:pt x="1" y="1"/>
                    </a:moveTo>
                    <a:lnTo>
                      <a:pt x="294" y="1364"/>
                    </a:lnTo>
                    <a:cubicBezTo>
                      <a:pt x="467" y="2124"/>
                      <a:pt x="1140" y="2642"/>
                      <a:pt x="1916" y="2659"/>
                    </a:cubicBezTo>
                    <a:lnTo>
                      <a:pt x="3107" y="2693"/>
                    </a:lnTo>
                    <a:lnTo>
                      <a:pt x="4039" y="3436"/>
                    </a:lnTo>
                    <a:lnTo>
                      <a:pt x="4247" y="3194"/>
                    </a:lnTo>
                    <a:lnTo>
                      <a:pt x="3332" y="2452"/>
                    </a:lnTo>
                    <a:lnTo>
                      <a:pt x="3090" y="1347"/>
                    </a:lnTo>
                    <a:cubicBezTo>
                      <a:pt x="2900" y="588"/>
                      <a:pt x="2244"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0" name="Google Shape;19280;p19"/>
              <p:cNvSpPr/>
              <p:nvPr/>
            </p:nvSpPr>
            <p:spPr>
              <a:xfrm rot="-5400000">
                <a:off x="4767275" y="1905800"/>
                <a:ext cx="106600" cy="85900"/>
              </a:xfrm>
              <a:custGeom>
                <a:avLst/>
                <a:gdLst/>
                <a:ahLst/>
                <a:cxnLst/>
                <a:rect l="l" t="t" r="r" b="b"/>
                <a:pathLst>
                  <a:path w="4264" h="3436" extrusionOk="0">
                    <a:moveTo>
                      <a:pt x="1" y="1"/>
                    </a:moveTo>
                    <a:lnTo>
                      <a:pt x="294" y="1364"/>
                    </a:lnTo>
                    <a:cubicBezTo>
                      <a:pt x="484" y="2124"/>
                      <a:pt x="1157" y="2642"/>
                      <a:pt x="1917" y="2659"/>
                    </a:cubicBezTo>
                    <a:lnTo>
                      <a:pt x="3125" y="2693"/>
                    </a:lnTo>
                    <a:lnTo>
                      <a:pt x="4040" y="3436"/>
                    </a:lnTo>
                    <a:lnTo>
                      <a:pt x="4264" y="3194"/>
                    </a:lnTo>
                    <a:lnTo>
                      <a:pt x="3332" y="2452"/>
                    </a:lnTo>
                    <a:lnTo>
                      <a:pt x="3090" y="1347"/>
                    </a:lnTo>
                    <a:cubicBezTo>
                      <a:pt x="2900" y="588"/>
                      <a:pt x="2245"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1" name="Google Shape;19281;p19"/>
              <p:cNvSpPr/>
              <p:nvPr/>
            </p:nvSpPr>
            <p:spPr>
              <a:xfrm rot="-5400000">
                <a:off x="4767275" y="1750450"/>
                <a:ext cx="106600" cy="85900"/>
              </a:xfrm>
              <a:custGeom>
                <a:avLst/>
                <a:gdLst/>
                <a:ahLst/>
                <a:cxnLst/>
                <a:rect l="l" t="t" r="r" b="b"/>
                <a:pathLst>
                  <a:path w="4264" h="3436" extrusionOk="0">
                    <a:moveTo>
                      <a:pt x="0" y="1"/>
                    </a:moveTo>
                    <a:lnTo>
                      <a:pt x="294" y="1364"/>
                    </a:lnTo>
                    <a:cubicBezTo>
                      <a:pt x="484" y="2124"/>
                      <a:pt x="1139" y="2642"/>
                      <a:pt x="1916" y="2659"/>
                    </a:cubicBezTo>
                    <a:lnTo>
                      <a:pt x="3107" y="2693"/>
                    </a:lnTo>
                    <a:lnTo>
                      <a:pt x="4039" y="3436"/>
                    </a:lnTo>
                    <a:lnTo>
                      <a:pt x="4263"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2" name="Google Shape;19282;p19"/>
              <p:cNvSpPr/>
              <p:nvPr/>
            </p:nvSpPr>
            <p:spPr>
              <a:xfrm rot="-5400000">
                <a:off x="4767488" y="1595338"/>
                <a:ext cx="106175" cy="85900"/>
              </a:xfrm>
              <a:custGeom>
                <a:avLst/>
                <a:gdLst/>
                <a:ahLst/>
                <a:cxnLst/>
                <a:rect l="l" t="t" r="r" b="b"/>
                <a:pathLst>
                  <a:path w="4247" h="3436" extrusionOk="0">
                    <a:moveTo>
                      <a:pt x="1" y="1"/>
                    </a:moveTo>
                    <a:lnTo>
                      <a:pt x="294" y="1364"/>
                    </a:lnTo>
                    <a:cubicBezTo>
                      <a:pt x="467" y="2124"/>
                      <a:pt x="1140" y="2642"/>
                      <a:pt x="1917" y="2659"/>
                    </a:cubicBezTo>
                    <a:lnTo>
                      <a:pt x="3107" y="2693"/>
                    </a:lnTo>
                    <a:lnTo>
                      <a:pt x="4040" y="3436"/>
                    </a:lnTo>
                    <a:lnTo>
                      <a:pt x="4247" y="3194"/>
                    </a:lnTo>
                    <a:lnTo>
                      <a:pt x="3332" y="2452"/>
                    </a:lnTo>
                    <a:lnTo>
                      <a:pt x="3090" y="1347"/>
                    </a:lnTo>
                    <a:cubicBezTo>
                      <a:pt x="2900" y="588"/>
                      <a:pt x="2227"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3" name="Google Shape;19283;p19"/>
              <p:cNvSpPr/>
              <p:nvPr/>
            </p:nvSpPr>
            <p:spPr>
              <a:xfrm rot="-5400000">
                <a:off x="4767263" y="1440213"/>
                <a:ext cx="106625" cy="85900"/>
              </a:xfrm>
              <a:custGeom>
                <a:avLst/>
                <a:gdLst/>
                <a:ahLst/>
                <a:cxnLst/>
                <a:rect l="l" t="t" r="r" b="b"/>
                <a:pathLst>
                  <a:path w="4265" h="3436" extrusionOk="0">
                    <a:moveTo>
                      <a:pt x="1" y="1"/>
                    </a:moveTo>
                    <a:lnTo>
                      <a:pt x="312" y="1364"/>
                    </a:lnTo>
                    <a:cubicBezTo>
                      <a:pt x="484" y="2124"/>
                      <a:pt x="1157" y="2642"/>
                      <a:pt x="1917" y="2659"/>
                    </a:cubicBezTo>
                    <a:lnTo>
                      <a:pt x="3125" y="2693"/>
                    </a:lnTo>
                    <a:lnTo>
                      <a:pt x="4040" y="3436"/>
                    </a:lnTo>
                    <a:lnTo>
                      <a:pt x="4264" y="3194"/>
                    </a:lnTo>
                    <a:lnTo>
                      <a:pt x="3332" y="2452"/>
                    </a:lnTo>
                    <a:lnTo>
                      <a:pt x="3090" y="1347"/>
                    </a:lnTo>
                    <a:cubicBezTo>
                      <a:pt x="2918" y="588"/>
                      <a:pt x="2245"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4" name="Google Shape;19284;p19"/>
              <p:cNvSpPr/>
              <p:nvPr/>
            </p:nvSpPr>
            <p:spPr>
              <a:xfrm rot="-5400000">
                <a:off x="4767275" y="1284875"/>
                <a:ext cx="106600" cy="85900"/>
              </a:xfrm>
              <a:custGeom>
                <a:avLst/>
                <a:gdLst/>
                <a:ahLst/>
                <a:cxnLst/>
                <a:rect l="l" t="t" r="r" b="b"/>
                <a:pathLst>
                  <a:path w="4264" h="3436" extrusionOk="0">
                    <a:moveTo>
                      <a:pt x="0" y="1"/>
                    </a:moveTo>
                    <a:lnTo>
                      <a:pt x="294" y="1364"/>
                    </a:lnTo>
                    <a:cubicBezTo>
                      <a:pt x="484" y="2124"/>
                      <a:pt x="1140" y="2642"/>
                      <a:pt x="1916" y="2659"/>
                    </a:cubicBezTo>
                    <a:lnTo>
                      <a:pt x="3107" y="2693"/>
                    </a:lnTo>
                    <a:lnTo>
                      <a:pt x="4039" y="3436"/>
                    </a:lnTo>
                    <a:lnTo>
                      <a:pt x="4264" y="3194"/>
                    </a:lnTo>
                    <a:lnTo>
                      <a:pt x="3332"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5" name="Google Shape;19285;p19"/>
              <p:cNvSpPr/>
              <p:nvPr/>
            </p:nvSpPr>
            <p:spPr>
              <a:xfrm rot="-5400000">
                <a:off x="4767488" y="1129763"/>
                <a:ext cx="106175" cy="85900"/>
              </a:xfrm>
              <a:custGeom>
                <a:avLst/>
                <a:gdLst/>
                <a:ahLst/>
                <a:cxnLst/>
                <a:rect l="l" t="t" r="r" b="b"/>
                <a:pathLst>
                  <a:path w="4247" h="3436" extrusionOk="0">
                    <a:moveTo>
                      <a:pt x="1" y="1"/>
                    </a:moveTo>
                    <a:lnTo>
                      <a:pt x="294" y="1364"/>
                    </a:lnTo>
                    <a:cubicBezTo>
                      <a:pt x="467" y="2124"/>
                      <a:pt x="1140" y="2642"/>
                      <a:pt x="1917" y="2659"/>
                    </a:cubicBezTo>
                    <a:lnTo>
                      <a:pt x="3108" y="2693"/>
                    </a:lnTo>
                    <a:lnTo>
                      <a:pt x="4040" y="3436"/>
                    </a:lnTo>
                    <a:lnTo>
                      <a:pt x="4247" y="3194"/>
                    </a:lnTo>
                    <a:lnTo>
                      <a:pt x="3332" y="2452"/>
                    </a:lnTo>
                    <a:lnTo>
                      <a:pt x="3090" y="1347"/>
                    </a:lnTo>
                    <a:cubicBezTo>
                      <a:pt x="2900" y="588"/>
                      <a:pt x="2227"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6" name="Google Shape;19286;p19"/>
              <p:cNvSpPr/>
              <p:nvPr/>
            </p:nvSpPr>
            <p:spPr>
              <a:xfrm rot="-5400000">
                <a:off x="4767500" y="974850"/>
                <a:ext cx="106150" cy="85900"/>
              </a:xfrm>
              <a:custGeom>
                <a:avLst/>
                <a:gdLst/>
                <a:ahLst/>
                <a:cxnLst/>
                <a:rect l="l" t="t" r="r" b="b"/>
                <a:pathLst>
                  <a:path w="4246" h="3436" extrusionOk="0">
                    <a:moveTo>
                      <a:pt x="0" y="1"/>
                    </a:moveTo>
                    <a:lnTo>
                      <a:pt x="293" y="1364"/>
                    </a:lnTo>
                    <a:cubicBezTo>
                      <a:pt x="483" y="2124"/>
                      <a:pt x="1139" y="2642"/>
                      <a:pt x="1916" y="2659"/>
                    </a:cubicBezTo>
                    <a:lnTo>
                      <a:pt x="3107" y="2693"/>
                    </a:lnTo>
                    <a:lnTo>
                      <a:pt x="4039" y="3436"/>
                    </a:lnTo>
                    <a:lnTo>
                      <a:pt x="4246"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87" name="Google Shape;19287;p19"/>
            <p:cNvSpPr/>
            <p:nvPr/>
          </p:nvSpPr>
          <p:spPr>
            <a:xfrm rot="-5400000">
              <a:off x="-373817" y="3804908"/>
              <a:ext cx="1771559" cy="13825"/>
            </a:xfrm>
            <a:custGeom>
              <a:avLst/>
              <a:gdLst/>
              <a:ahLst/>
              <a:cxnLst/>
              <a:rect l="l" t="t" r="r" b="b"/>
              <a:pathLst>
                <a:path w="101522" h="553" extrusionOk="0">
                  <a:moveTo>
                    <a:pt x="1" y="0"/>
                  </a:moveTo>
                  <a:lnTo>
                    <a:pt x="1" y="553"/>
                  </a:lnTo>
                  <a:lnTo>
                    <a:pt x="101521" y="553"/>
                  </a:lnTo>
                  <a:lnTo>
                    <a:pt x="10152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8" name="Google Shape;19288;p19"/>
            <p:cNvSpPr/>
            <p:nvPr/>
          </p:nvSpPr>
          <p:spPr>
            <a:xfrm rot="-5400000">
              <a:off x="415938" y="4520163"/>
              <a:ext cx="106175" cy="85900"/>
            </a:xfrm>
            <a:custGeom>
              <a:avLst/>
              <a:gdLst/>
              <a:ahLst/>
              <a:cxnLst/>
              <a:rect l="l" t="t" r="r" b="b"/>
              <a:pathLst>
                <a:path w="4247" h="3436" extrusionOk="0">
                  <a:moveTo>
                    <a:pt x="1" y="1"/>
                  </a:moveTo>
                  <a:lnTo>
                    <a:pt x="294" y="1364"/>
                  </a:lnTo>
                  <a:cubicBezTo>
                    <a:pt x="467" y="2124"/>
                    <a:pt x="1140" y="2642"/>
                    <a:pt x="1916" y="2659"/>
                  </a:cubicBezTo>
                  <a:lnTo>
                    <a:pt x="3107" y="2693"/>
                  </a:lnTo>
                  <a:lnTo>
                    <a:pt x="4039" y="3436"/>
                  </a:lnTo>
                  <a:lnTo>
                    <a:pt x="4246" y="3194"/>
                  </a:lnTo>
                  <a:lnTo>
                    <a:pt x="3332" y="2452"/>
                  </a:lnTo>
                  <a:lnTo>
                    <a:pt x="3090" y="1347"/>
                  </a:lnTo>
                  <a:cubicBezTo>
                    <a:pt x="2900" y="588"/>
                    <a:pt x="2244"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9" name="Google Shape;19289;p19"/>
            <p:cNvSpPr/>
            <p:nvPr/>
          </p:nvSpPr>
          <p:spPr>
            <a:xfrm rot="-5400000">
              <a:off x="415950" y="4364825"/>
              <a:ext cx="106150" cy="85900"/>
            </a:xfrm>
            <a:custGeom>
              <a:avLst/>
              <a:gdLst/>
              <a:ahLst/>
              <a:cxnLst/>
              <a:rect l="l" t="t" r="r" b="b"/>
              <a:pathLst>
                <a:path w="4246" h="3436" extrusionOk="0">
                  <a:moveTo>
                    <a:pt x="0" y="1"/>
                  </a:moveTo>
                  <a:lnTo>
                    <a:pt x="293" y="1364"/>
                  </a:lnTo>
                  <a:cubicBezTo>
                    <a:pt x="466" y="2124"/>
                    <a:pt x="1139" y="2642"/>
                    <a:pt x="1899" y="2659"/>
                  </a:cubicBezTo>
                  <a:lnTo>
                    <a:pt x="3107" y="2693"/>
                  </a:lnTo>
                  <a:lnTo>
                    <a:pt x="4022" y="3436"/>
                  </a:lnTo>
                  <a:lnTo>
                    <a:pt x="4246" y="3194"/>
                  </a:lnTo>
                  <a:lnTo>
                    <a:pt x="3314" y="2452"/>
                  </a:lnTo>
                  <a:lnTo>
                    <a:pt x="3072" y="1347"/>
                  </a:lnTo>
                  <a:cubicBezTo>
                    <a:pt x="2900" y="588"/>
                    <a:pt x="2227"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0" name="Google Shape;19290;p19"/>
            <p:cNvSpPr/>
            <p:nvPr/>
          </p:nvSpPr>
          <p:spPr>
            <a:xfrm rot="-5400000">
              <a:off x="415725" y="4209700"/>
              <a:ext cx="106600" cy="85900"/>
            </a:xfrm>
            <a:custGeom>
              <a:avLst/>
              <a:gdLst/>
              <a:ahLst/>
              <a:cxnLst/>
              <a:rect l="l" t="t" r="r" b="b"/>
              <a:pathLst>
                <a:path w="4264" h="3436" extrusionOk="0">
                  <a:moveTo>
                    <a:pt x="0" y="1"/>
                  </a:moveTo>
                  <a:lnTo>
                    <a:pt x="294" y="1364"/>
                  </a:lnTo>
                  <a:cubicBezTo>
                    <a:pt x="484" y="2124"/>
                    <a:pt x="1139" y="2642"/>
                    <a:pt x="1916" y="2659"/>
                  </a:cubicBezTo>
                  <a:lnTo>
                    <a:pt x="3124" y="2693"/>
                  </a:lnTo>
                  <a:lnTo>
                    <a:pt x="4039" y="3436"/>
                  </a:lnTo>
                  <a:lnTo>
                    <a:pt x="4263"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1" name="Google Shape;19291;p19"/>
            <p:cNvSpPr/>
            <p:nvPr/>
          </p:nvSpPr>
          <p:spPr>
            <a:xfrm rot="-5400000">
              <a:off x="415938" y="4054588"/>
              <a:ext cx="106175" cy="85900"/>
            </a:xfrm>
            <a:custGeom>
              <a:avLst/>
              <a:gdLst/>
              <a:ahLst/>
              <a:cxnLst/>
              <a:rect l="l" t="t" r="r" b="b"/>
              <a:pathLst>
                <a:path w="4247" h="3436" extrusionOk="0">
                  <a:moveTo>
                    <a:pt x="1" y="1"/>
                  </a:moveTo>
                  <a:lnTo>
                    <a:pt x="294" y="1364"/>
                  </a:lnTo>
                  <a:cubicBezTo>
                    <a:pt x="467" y="2124"/>
                    <a:pt x="1140" y="2642"/>
                    <a:pt x="1916" y="2659"/>
                  </a:cubicBezTo>
                  <a:lnTo>
                    <a:pt x="3107" y="2693"/>
                  </a:lnTo>
                  <a:lnTo>
                    <a:pt x="4039" y="3436"/>
                  </a:lnTo>
                  <a:lnTo>
                    <a:pt x="4247" y="3194"/>
                  </a:lnTo>
                  <a:lnTo>
                    <a:pt x="3332" y="2452"/>
                  </a:lnTo>
                  <a:lnTo>
                    <a:pt x="3090" y="1347"/>
                  </a:lnTo>
                  <a:cubicBezTo>
                    <a:pt x="2900" y="588"/>
                    <a:pt x="2244"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2" name="Google Shape;19292;p19"/>
            <p:cNvSpPr/>
            <p:nvPr/>
          </p:nvSpPr>
          <p:spPr>
            <a:xfrm rot="-5400000">
              <a:off x="415725" y="3899475"/>
              <a:ext cx="106600" cy="85900"/>
            </a:xfrm>
            <a:custGeom>
              <a:avLst/>
              <a:gdLst/>
              <a:ahLst/>
              <a:cxnLst/>
              <a:rect l="l" t="t" r="r" b="b"/>
              <a:pathLst>
                <a:path w="4264" h="3436" extrusionOk="0">
                  <a:moveTo>
                    <a:pt x="1" y="1"/>
                  </a:moveTo>
                  <a:lnTo>
                    <a:pt x="294" y="1364"/>
                  </a:lnTo>
                  <a:cubicBezTo>
                    <a:pt x="484" y="2124"/>
                    <a:pt x="1157" y="2642"/>
                    <a:pt x="1917" y="2659"/>
                  </a:cubicBezTo>
                  <a:lnTo>
                    <a:pt x="3125" y="2693"/>
                  </a:lnTo>
                  <a:lnTo>
                    <a:pt x="4040" y="3436"/>
                  </a:lnTo>
                  <a:lnTo>
                    <a:pt x="4264" y="3194"/>
                  </a:lnTo>
                  <a:lnTo>
                    <a:pt x="3332" y="2452"/>
                  </a:lnTo>
                  <a:lnTo>
                    <a:pt x="3090" y="1347"/>
                  </a:lnTo>
                  <a:cubicBezTo>
                    <a:pt x="2900" y="588"/>
                    <a:pt x="2245"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3" name="Google Shape;19293;p19"/>
            <p:cNvSpPr/>
            <p:nvPr/>
          </p:nvSpPr>
          <p:spPr>
            <a:xfrm rot="-5400000">
              <a:off x="415725" y="3744125"/>
              <a:ext cx="106600" cy="85900"/>
            </a:xfrm>
            <a:custGeom>
              <a:avLst/>
              <a:gdLst/>
              <a:ahLst/>
              <a:cxnLst/>
              <a:rect l="l" t="t" r="r" b="b"/>
              <a:pathLst>
                <a:path w="4264" h="3436" extrusionOk="0">
                  <a:moveTo>
                    <a:pt x="0" y="1"/>
                  </a:moveTo>
                  <a:lnTo>
                    <a:pt x="294" y="1364"/>
                  </a:lnTo>
                  <a:cubicBezTo>
                    <a:pt x="484" y="2124"/>
                    <a:pt x="1139" y="2642"/>
                    <a:pt x="1916" y="2659"/>
                  </a:cubicBezTo>
                  <a:lnTo>
                    <a:pt x="3107" y="2693"/>
                  </a:lnTo>
                  <a:lnTo>
                    <a:pt x="4039" y="3436"/>
                  </a:lnTo>
                  <a:lnTo>
                    <a:pt x="4263"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4" name="Google Shape;19294;p19"/>
            <p:cNvSpPr/>
            <p:nvPr/>
          </p:nvSpPr>
          <p:spPr>
            <a:xfrm rot="-5400000">
              <a:off x="415938" y="3589013"/>
              <a:ext cx="106175" cy="85900"/>
            </a:xfrm>
            <a:custGeom>
              <a:avLst/>
              <a:gdLst/>
              <a:ahLst/>
              <a:cxnLst/>
              <a:rect l="l" t="t" r="r" b="b"/>
              <a:pathLst>
                <a:path w="4247" h="3436" extrusionOk="0">
                  <a:moveTo>
                    <a:pt x="1" y="1"/>
                  </a:moveTo>
                  <a:lnTo>
                    <a:pt x="294" y="1364"/>
                  </a:lnTo>
                  <a:cubicBezTo>
                    <a:pt x="467" y="2124"/>
                    <a:pt x="1140" y="2642"/>
                    <a:pt x="1917" y="2659"/>
                  </a:cubicBezTo>
                  <a:lnTo>
                    <a:pt x="3107" y="2693"/>
                  </a:lnTo>
                  <a:lnTo>
                    <a:pt x="4040" y="3436"/>
                  </a:lnTo>
                  <a:lnTo>
                    <a:pt x="4247" y="3194"/>
                  </a:lnTo>
                  <a:lnTo>
                    <a:pt x="3332" y="2452"/>
                  </a:lnTo>
                  <a:lnTo>
                    <a:pt x="3090" y="1347"/>
                  </a:lnTo>
                  <a:cubicBezTo>
                    <a:pt x="2900" y="588"/>
                    <a:pt x="2227"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5" name="Google Shape;19295;p19"/>
            <p:cNvSpPr/>
            <p:nvPr/>
          </p:nvSpPr>
          <p:spPr>
            <a:xfrm rot="-5400000">
              <a:off x="415713" y="3433888"/>
              <a:ext cx="106625" cy="85900"/>
            </a:xfrm>
            <a:custGeom>
              <a:avLst/>
              <a:gdLst/>
              <a:ahLst/>
              <a:cxnLst/>
              <a:rect l="l" t="t" r="r" b="b"/>
              <a:pathLst>
                <a:path w="4265" h="3436" extrusionOk="0">
                  <a:moveTo>
                    <a:pt x="1" y="1"/>
                  </a:moveTo>
                  <a:lnTo>
                    <a:pt x="312" y="1364"/>
                  </a:lnTo>
                  <a:cubicBezTo>
                    <a:pt x="484" y="2124"/>
                    <a:pt x="1157" y="2642"/>
                    <a:pt x="1917" y="2659"/>
                  </a:cubicBezTo>
                  <a:lnTo>
                    <a:pt x="3125" y="2693"/>
                  </a:lnTo>
                  <a:lnTo>
                    <a:pt x="4040" y="3436"/>
                  </a:lnTo>
                  <a:lnTo>
                    <a:pt x="4264" y="3194"/>
                  </a:lnTo>
                  <a:lnTo>
                    <a:pt x="3332" y="2452"/>
                  </a:lnTo>
                  <a:lnTo>
                    <a:pt x="3090" y="1347"/>
                  </a:lnTo>
                  <a:cubicBezTo>
                    <a:pt x="2918" y="588"/>
                    <a:pt x="2245"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6" name="Google Shape;19296;p19"/>
            <p:cNvSpPr/>
            <p:nvPr/>
          </p:nvSpPr>
          <p:spPr>
            <a:xfrm rot="-5400000">
              <a:off x="415725" y="3278550"/>
              <a:ext cx="106600" cy="85900"/>
            </a:xfrm>
            <a:custGeom>
              <a:avLst/>
              <a:gdLst/>
              <a:ahLst/>
              <a:cxnLst/>
              <a:rect l="l" t="t" r="r" b="b"/>
              <a:pathLst>
                <a:path w="4264" h="3436" extrusionOk="0">
                  <a:moveTo>
                    <a:pt x="0" y="1"/>
                  </a:moveTo>
                  <a:lnTo>
                    <a:pt x="294" y="1364"/>
                  </a:lnTo>
                  <a:cubicBezTo>
                    <a:pt x="484" y="2124"/>
                    <a:pt x="1140" y="2642"/>
                    <a:pt x="1916" y="2659"/>
                  </a:cubicBezTo>
                  <a:lnTo>
                    <a:pt x="3107" y="2693"/>
                  </a:lnTo>
                  <a:lnTo>
                    <a:pt x="4039" y="3436"/>
                  </a:lnTo>
                  <a:lnTo>
                    <a:pt x="4264" y="3194"/>
                  </a:lnTo>
                  <a:lnTo>
                    <a:pt x="3332"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7" name="Google Shape;19297;p19"/>
            <p:cNvSpPr/>
            <p:nvPr/>
          </p:nvSpPr>
          <p:spPr>
            <a:xfrm rot="-5400000">
              <a:off x="415938" y="3123438"/>
              <a:ext cx="106175" cy="85900"/>
            </a:xfrm>
            <a:custGeom>
              <a:avLst/>
              <a:gdLst/>
              <a:ahLst/>
              <a:cxnLst/>
              <a:rect l="l" t="t" r="r" b="b"/>
              <a:pathLst>
                <a:path w="4247" h="3436" extrusionOk="0">
                  <a:moveTo>
                    <a:pt x="1" y="1"/>
                  </a:moveTo>
                  <a:lnTo>
                    <a:pt x="294" y="1364"/>
                  </a:lnTo>
                  <a:cubicBezTo>
                    <a:pt x="467" y="2124"/>
                    <a:pt x="1140" y="2642"/>
                    <a:pt x="1917" y="2659"/>
                  </a:cubicBezTo>
                  <a:lnTo>
                    <a:pt x="3108" y="2693"/>
                  </a:lnTo>
                  <a:lnTo>
                    <a:pt x="4040" y="3436"/>
                  </a:lnTo>
                  <a:lnTo>
                    <a:pt x="4247" y="3194"/>
                  </a:lnTo>
                  <a:lnTo>
                    <a:pt x="3332" y="2452"/>
                  </a:lnTo>
                  <a:lnTo>
                    <a:pt x="3090" y="1347"/>
                  </a:lnTo>
                  <a:cubicBezTo>
                    <a:pt x="2900" y="588"/>
                    <a:pt x="2227" y="53"/>
                    <a:pt x="1468" y="35"/>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8" name="Google Shape;19298;p19"/>
            <p:cNvSpPr/>
            <p:nvPr/>
          </p:nvSpPr>
          <p:spPr>
            <a:xfrm rot="-5400000">
              <a:off x="415950" y="2968525"/>
              <a:ext cx="106150" cy="85900"/>
            </a:xfrm>
            <a:custGeom>
              <a:avLst/>
              <a:gdLst/>
              <a:ahLst/>
              <a:cxnLst/>
              <a:rect l="l" t="t" r="r" b="b"/>
              <a:pathLst>
                <a:path w="4246" h="3436" extrusionOk="0">
                  <a:moveTo>
                    <a:pt x="0" y="1"/>
                  </a:moveTo>
                  <a:lnTo>
                    <a:pt x="293" y="1364"/>
                  </a:lnTo>
                  <a:cubicBezTo>
                    <a:pt x="483" y="2124"/>
                    <a:pt x="1139" y="2642"/>
                    <a:pt x="1916" y="2659"/>
                  </a:cubicBezTo>
                  <a:lnTo>
                    <a:pt x="3107" y="2693"/>
                  </a:lnTo>
                  <a:lnTo>
                    <a:pt x="4039" y="3436"/>
                  </a:lnTo>
                  <a:lnTo>
                    <a:pt x="4246" y="3194"/>
                  </a:lnTo>
                  <a:lnTo>
                    <a:pt x="3331" y="2452"/>
                  </a:lnTo>
                  <a:lnTo>
                    <a:pt x="3090" y="1347"/>
                  </a:lnTo>
                  <a:cubicBezTo>
                    <a:pt x="2900" y="588"/>
                    <a:pt x="2244" y="53"/>
                    <a:pt x="1467" y="3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3710"/>
        <p:cNvGrpSpPr/>
        <p:nvPr/>
      </p:nvGrpSpPr>
      <p:grpSpPr>
        <a:xfrm>
          <a:off x="0" y="0"/>
          <a:ext cx="0" cy="0"/>
          <a:chOff x="0" y="0"/>
          <a:chExt cx="0" cy="0"/>
        </a:xfrm>
      </p:grpSpPr>
      <p:pic>
        <p:nvPicPr>
          <p:cNvPr id="33711" name="Google Shape;33711;p34"/>
          <p:cNvPicPr preferRelativeResize="0"/>
          <p:nvPr/>
        </p:nvPicPr>
        <p:blipFill rotWithShape="1">
          <a:blip r:embed="rId2">
            <a:alphaModFix/>
          </a:blip>
          <a:srcRect b="14653"/>
          <a:stretch/>
        </p:blipFill>
        <p:spPr>
          <a:xfrm rot="10800000">
            <a:off x="0" y="-29013"/>
            <a:ext cx="9144003" cy="5201524"/>
          </a:xfrm>
          <a:prstGeom prst="rect">
            <a:avLst/>
          </a:prstGeom>
          <a:noFill/>
          <a:ln>
            <a:noFill/>
          </a:ln>
        </p:spPr>
      </p:pic>
      <p:grpSp>
        <p:nvGrpSpPr>
          <p:cNvPr id="33712" name="Google Shape;33712;p34"/>
          <p:cNvGrpSpPr/>
          <p:nvPr/>
        </p:nvGrpSpPr>
        <p:grpSpPr>
          <a:xfrm>
            <a:off x="132525" y="114400"/>
            <a:ext cx="8878900" cy="4914275"/>
            <a:chOff x="132525" y="114400"/>
            <a:chExt cx="8878900" cy="4914275"/>
          </a:xfrm>
        </p:grpSpPr>
        <p:sp>
          <p:nvSpPr>
            <p:cNvPr id="33713" name="Google Shape;33713;p34"/>
            <p:cNvSpPr/>
            <p:nvPr/>
          </p:nvSpPr>
          <p:spPr>
            <a:xfrm>
              <a:off x="7843500" y="4782200"/>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4" name="Google Shape;33714;p34"/>
            <p:cNvSpPr/>
            <p:nvPr/>
          </p:nvSpPr>
          <p:spPr>
            <a:xfrm>
              <a:off x="8087125" y="4786500"/>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5" name="Google Shape;33715;p34"/>
            <p:cNvSpPr/>
            <p:nvPr/>
          </p:nvSpPr>
          <p:spPr>
            <a:xfrm>
              <a:off x="8281325" y="47882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6" name="Google Shape;33716;p34"/>
            <p:cNvSpPr/>
            <p:nvPr/>
          </p:nvSpPr>
          <p:spPr>
            <a:xfrm>
              <a:off x="8343875" y="4782200"/>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7" name="Google Shape;33717;p34"/>
            <p:cNvSpPr/>
            <p:nvPr/>
          </p:nvSpPr>
          <p:spPr>
            <a:xfrm>
              <a:off x="8127275" y="4782200"/>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8" name="Google Shape;33718;p34"/>
            <p:cNvSpPr/>
            <p:nvPr/>
          </p:nvSpPr>
          <p:spPr>
            <a:xfrm>
              <a:off x="8535625" y="47822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719" name="Google Shape;33719;p34"/>
            <p:cNvGrpSpPr/>
            <p:nvPr/>
          </p:nvGrpSpPr>
          <p:grpSpPr>
            <a:xfrm>
              <a:off x="132525" y="114400"/>
              <a:ext cx="8878900" cy="4914275"/>
              <a:chOff x="132525" y="114400"/>
              <a:chExt cx="8878900" cy="4914275"/>
            </a:xfrm>
          </p:grpSpPr>
          <p:grpSp>
            <p:nvGrpSpPr>
              <p:cNvPr id="33720" name="Google Shape;33720;p34"/>
              <p:cNvGrpSpPr/>
              <p:nvPr/>
            </p:nvGrpSpPr>
            <p:grpSpPr>
              <a:xfrm rot="10800000">
                <a:off x="300425" y="114400"/>
                <a:ext cx="8711000" cy="4903075"/>
                <a:chOff x="190375" y="125600"/>
                <a:chExt cx="8711000" cy="4903075"/>
              </a:xfrm>
            </p:grpSpPr>
            <p:grpSp>
              <p:nvGrpSpPr>
                <p:cNvPr id="33721" name="Google Shape;33721;p34"/>
                <p:cNvGrpSpPr/>
                <p:nvPr/>
              </p:nvGrpSpPr>
              <p:grpSpPr>
                <a:xfrm>
                  <a:off x="190375" y="125600"/>
                  <a:ext cx="266250" cy="4903075"/>
                  <a:chOff x="250000" y="224300"/>
                  <a:chExt cx="266250" cy="4903075"/>
                </a:xfrm>
              </p:grpSpPr>
              <p:grpSp>
                <p:nvGrpSpPr>
                  <p:cNvPr id="33722" name="Google Shape;33722;p34"/>
                  <p:cNvGrpSpPr/>
                  <p:nvPr/>
                </p:nvGrpSpPr>
                <p:grpSpPr>
                  <a:xfrm rot="10800000">
                    <a:off x="250000" y="224300"/>
                    <a:ext cx="266250" cy="2475975"/>
                    <a:chOff x="701350" y="992275"/>
                    <a:chExt cx="266250" cy="2475975"/>
                  </a:xfrm>
                </p:grpSpPr>
                <p:sp>
                  <p:nvSpPr>
                    <p:cNvPr id="33723" name="Google Shape;33723;p34"/>
                    <p:cNvSpPr/>
                    <p:nvPr/>
                  </p:nvSpPr>
                  <p:spPr>
                    <a:xfrm rot="-5400000">
                      <a:off x="-381513" y="2104962"/>
                      <a:ext cx="2182127"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4" name="Google Shape;33724;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5" name="Google Shape;33725;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6" name="Google Shape;33726;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7" name="Google Shape;33727;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8" name="Google Shape;33728;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9" name="Google Shape;33729;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0" name="Google Shape;33730;p34"/>
                    <p:cNvSpPr/>
                    <p:nvPr/>
                  </p:nvSpPr>
                  <p:spPr>
                    <a:xfrm rot="-5400000">
                      <a:off x="751163" y="3341938"/>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1" name="Google Shape;33731;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2" name="Google Shape;33732;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3" name="Google Shape;33733;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4" name="Google Shape;33734;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5" name="Google Shape;33735;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6" name="Google Shape;33736;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7" name="Google Shape;33737;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8" name="Google Shape;33738;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9" name="Google Shape;33739;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0" name="Google Shape;33740;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1" name="Google Shape;33741;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2" name="Google Shape;33742;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3" name="Google Shape;33743;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4" name="Google Shape;33744;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5" name="Google Shape;33745;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6" name="Google Shape;33746;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7" name="Google Shape;33747;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8" name="Google Shape;33748;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9" name="Google Shape;33749;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0" name="Google Shape;33750;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1" name="Google Shape;33751;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2" name="Google Shape;33752;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3" name="Google Shape;33753;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4" name="Google Shape;33754;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5" name="Google Shape;33755;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6" name="Google Shape;33756;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7" name="Google Shape;33757;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8" name="Google Shape;33758;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9" name="Google Shape;33759;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0" name="Google Shape;33760;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1" name="Google Shape;33761;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2" name="Google Shape;33762;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3" name="Google Shape;33763;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4" name="Google Shape;33764;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5" name="Google Shape;33765;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6" name="Google Shape;33766;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7" name="Google Shape;33767;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8" name="Google Shape;33768;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9" name="Google Shape;33769;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0" name="Google Shape;33770;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1" name="Google Shape;33771;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2" name="Google Shape;33772;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3" name="Google Shape;33773;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4" name="Google Shape;33774;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5" name="Google Shape;33775;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6" name="Google Shape;33776;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7" name="Google Shape;33777;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8" name="Google Shape;33778;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9" name="Google Shape;33779;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0" name="Google Shape;33780;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1" name="Google Shape;33781;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2" name="Google Shape;33782;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3" name="Google Shape;33783;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4" name="Google Shape;33784;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5" name="Google Shape;33785;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6" name="Google Shape;33786;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787" name="Google Shape;33787;p34"/>
                  <p:cNvGrpSpPr/>
                  <p:nvPr/>
                </p:nvGrpSpPr>
                <p:grpSpPr>
                  <a:xfrm rot="10800000">
                    <a:off x="250000" y="2657925"/>
                    <a:ext cx="266250" cy="2469450"/>
                    <a:chOff x="701350" y="1022525"/>
                    <a:chExt cx="266250" cy="2469450"/>
                  </a:xfrm>
                </p:grpSpPr>
                <p:sp>
                  <p:nvSpPr>
                    <p:cNvPr id="33788" name="Google Shape;33788;p34"/>
                    <p:cNvSpPr/>
                    <p:nvPr/>
                  </p:nvSpPr>
                  <p:spPr>
                    <a:xfrm rot="-5400000">
                      <a:off x="-381513" y="2380187"/>
                      <a:ext cx="2182127"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9" name="Google Shape;33789;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0" name="Google Shape;33790;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1" name="Google Shape;33791;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2" name="Google Shape;33792;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3" name="Google Shape;33793;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4" name="Google Shape;33794;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5" name="Google Shape;33795;p34"/>
                    <p:cNvSpPr/>
                    <p:nvPr/>
                  </p:nvSpPr>
                  <p:spPr>
                    <a:xfrm rot="-5400000">
                      <a:off x="849775" y="34567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6" name="Google Shape;33796;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7" name="Google Shape;33797;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8" name="Google Shape;33798;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9" name="Google Shape;33799;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0" name="Google Shape;33800;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1" name="Google Shape;33801;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2" name="Google Shape;33802;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3" name="Google Shape;33803;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4" name="Google Shape;33804;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5" name="Google Shape;33805;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6" name="Google Shape;33806;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7" name="Google Shape;33807;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8" name="Google Shape;33808;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9" name="Google Shape;33809;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0" name="Google Shape;33810;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1" name="Google Shape;33811;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2" name="Google Shape;33812;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3" name="Google Shape;33813;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4" name="Google Shape;33814;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5" name="Google Shape;33815;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6" name="Google Shape;33816;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7" name="Google Shape;33817;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8" name="Google Shape;33818;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9" name="Google Shape;33819;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0" name="Google Shape;33820;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1" name="Google Shape;33821;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2" name="Google Shape;33822;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3" name="Google Shape;33823;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4" name="Google Shape;33824;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5" name="Google Shape;33825;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6" name="Google Shape;33826;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7" name="Google Shape;33827;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8" name="Google Shape;33828;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9" name="Google Shape;33829;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0" name="Google Shape;33830;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1" name="Google Shape;33831;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2" name="Google Shape;33832;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3" name="Google Shape;33833;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4" name="Google Shape;33834;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5" name="Google Shape;33835;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6" name="Google Shape;33836;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7" name="Google Shape;33837;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8" name="Google Shape;33838;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9" name="Google Shape;33839;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0" name="Google Shape;33840;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1" name="Google Shape;33841;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2" name="Google Shape;33842;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3" name="Google Shape;33843;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4" name="Google Shape;33844;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5" name="Google Shape;33845;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6" name="Google Shape;33846;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7" name="Google Shape;33847;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8" name="Google Shape;33848;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9" name="Google Shape;33849;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0" name="Google Shape;33850;p34"/>
                    <p:cNvSpPr/>
                    <p:nvPr/>
                  </p:nvSpPr>
                  <p:spPr>
                    <a:xfrm rot="-5400000">
                      <a:off x="833588" y="102706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1" name="Google Shape;33851;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2" name="Google Shape;33852;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853" name="Google Shape;33853;p34"/>
                <p:cNvGrpSpPr/>
                <p:nvPr/>
              </p:nvGrpSpPr>
              <p:grpSpPr>
                <a:xfrm rot="-5400000">
                  <a:off x="2780850" y="2413100"/>
                  <a:ext cx="266250" cy="4914700"/>
                  <a:chOff x="250000" y="213100"/>
                  <a:chExt cx="266250" cy="4914700"/>
                </a:xfrm>
              </p:grpSpPr>
              <p:grpSp>
                <p:nvGrpSpPr>
                  <p:cNvPr id="33854" name="Google Shape;33854;p34"/>
                  <p:cNvGrpSpPr/>
                  <p:nvPr/>
                </p:nvGrpSpPr>
                <p:grpSpPr>
                  <a:xfrm rot="10800000">
                    <a:off x="250000" y="213100"/>
                    <a:ext cx="266250" cy="2487175"/>
                    <a:chOff x="701350" y="992275"/>
                    <a:chExt cx="266250" cy="2487175"/>
                  </a:xfrm>
                </p:grpSpPr>
                <p:sp>
                  <p:nvSpPr>
                    <p:cNvPr id="33855" name="Google Shape;33855;p34"/>
                    <p:cNvSpPr/>
                    <p:nvPr/>
                  </p:nvSpPr>
                  <p:spPr>
                    <a:xfrm rot="-5400000">
                      <a:off x="-519125" y="2242575"/>
                      <a:ext cx="2457350"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6" name="Google Shape;33856;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7" name="Google Shape;33857;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8" name="Google Shape;33858;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9" name="Google Shape;33859;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0" name="Google Shape;33860;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1" name="Google Shape;33861;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2" name="Google Shape;33862;p34"/>
                    <p:cNvSpPr/>
                    <p:nvPr/>
                  </p:nvSpPr>
                  <p:spPr>
                    <a:xfrm rot="-5400000">
                      <a:off x="840925" y="344382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3" name="Google Shape;33863;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4" name="Google Shape;33864;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5" name="Google Shape;33865;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6" name="Google Shape;33866;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7" name="Google Shape;33867;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8" name="Google Shape;33868;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9" name="Google Shape;33869;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0" name="Google Shape;33870;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1" name="Google Shape;33871;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2" name="Google Shape;33872;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3" name="Google Shape;33873;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4" name="Google Shape;33874;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5" name="Google Shape;33875;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6" name="Google Shape;33876;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7" name="Google Shape;33877;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8" name="Google Shape;33878;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9" name="Google Shape;33879;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0" name="Google Shape;33880;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1" name="Google Shape;33881;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2" name="Google Shape;33882;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3" name="Google Shape;33883;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4" name="Google Shape;33884;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5" name="Google Shape;33885;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6" name="Google Shape;33886;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7" name="Google Shape;33887;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8" name="Google Shape;33888;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9" name="Google Shape;33889;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0" name="Google Shape;33890;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1" name="Google Shape;33891;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2" name="Google Shape;33892;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3" name="Google Shape;33893;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4" name="Google Shape;33894;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5" name="Google Shape;33895;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6" name="Google Shape;33896;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7" name="Google Shape;33897;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8" name="Google Shape;33898;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9" name="Google Shape;33899;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0" name="Google Shape;33900;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1" name="Google Shape;33901;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2" name="Google Shape;33902;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3" name="Google Shape;33903;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4" name="Google Shape;33904;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5" name="Google Shape;33905;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6" name="Google Shape;33906;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7" name="Google Shape;33907;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8" name="Google Shape;33908;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9" name="Google Shape;33909;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0" name="Google Shape;33910;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1" name="Google Shape;33911;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2" name="Google Shape;33912;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3" name="Google Shape;33913;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4" name="Google Shape;33914;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5" name="Google Shape;33915;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6" name="Google Shape;33916;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7" name="Google Shape;33917;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8" name="Google Shape;33918;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9" name="Google Shape;33919;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920" name="Google Shape;33920;p34"/>
                  <p:cNvGrpSpPr/>
                  <p:nvPr/>
                </p:nvGrpSpPr>
                <p:grpSpPr>
                  <a:xfrm rot="10800000">
                    <a:off x="250000" y="2657925"/>
                    <a:ext cx="266250" cy="2469875"/>
                    <a:chOff x="701350" y="1022100"/>
                    <a:chExt cx="266250" cy="2469875"/>
                  </a:xfrm>
                </p:grpSpPr>
                <p:sp>
                  <p:nvSpPr>
                    <p:cNvPr id="33921" name="Google Shape;33921;p34"/>
                    <p:cNvSpPr/>
                    <p:nvPr/>
                  </p:nvSpPr>
                  <p:spPr>
                    <a:xfrm rot="-5400000">
                      <a:off x="-519125" y="2242575"/>
                      <a:ext cx="2457350"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2" name="Google Shape;33922;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3" name="Google Shape;33923;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4" name="Google Shape;33924;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5" name="Google Shape;33925;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6" name="Google Shape;33926;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7" name="Google Shape;33927;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8" name="Google Shape;33928;p34"/>
                    <p:cNvSpPr/>
                    <p:nvPr/>
                  </p:nvSpPr>
                  <p:spPr>
                    <a:xfrm rot="-5400000">
                      <a:off x="849775" y="34567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9" name="Google Shape;33929;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0" name="Google Shape;33930;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1" name="Google Shape;33931;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2" name="Google Shape;33932;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3" name="Google Shape;33933;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4" name="Google Shape;33934;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5" name="Google Shape;33935;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6" name="Google Shape;33936;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7" name="Google Shape;33937;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8" name="Google Shape;33938;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9" name="Google Shape;33939;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0" name="Google Shape;33940;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1" name="Google Shape;33941;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2" name="Google Shape;33942;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3" name="Google Shape;33943;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4" name="Google Shape;33944;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5" name="Google Shape;33945;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6" name="Google Shape;33946;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7" name="Google Shape;33947;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8" name="Google Shape;33948;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9" name="Google Shape;33949;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0" name="Google Shape;33950;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1" name="Google Shape;33951;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2" name="Google Shape;33952;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3" name="Google Shape;33953;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4" name="Google Shape;33954;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5" name="Google Shape;33955;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6" name="Google Shape;33956;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7" name="Google Shape;33957;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8" name="Google Shape;33958;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9" name="Google Shape;33959;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0" name="Google Shape;33960;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1" name="Google Shape;33961;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2" name="Google Shape;33962;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3" name="Google Shape;33963;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4" name="Google Shape;33964;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5" name="Google Shape;33965;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6" name="Google Shape;33966;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7" name="Google Shape;33967;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8" name="Google Shape;33968;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9" name="Google Shape;33969;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0" name="Google Shape;33970;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1" name="Google Shape;33971;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2" name="Google Shape;33972;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3" name="Google Shape;33973;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4" name="Google Shape;33974;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5" name="Google Shape;33975;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6" name="Google Shape;33976;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7" name="Google Shape;33977;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8" name="Google Shape;33978;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9" name="Google Shape;33979;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0" name="Google Shape;33980;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1" name="Google Shape;33981;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2" name="Google Shape;33982;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3" name="Google Shape;33983;p34"/>
                    <p:cNvSpPr/>
                    <p:nvPr/>
                  </p:nvSpPr>
                  <p:spPr>
                    <a:xfrm rot="-5400000">
                      <a:off x="757388" y="102706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4" name="Google Shape;33984;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5" name="Google Shape;33985;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986" name="Google Shape;33986;p34"/>
                <p:cNvGrpSpPr/>
                <p:nvPr/>
              </p:nvGrpSpPr>
              <p:grpSpPr>
                <a:xfrm rot="5400000">
                  <a:off x="6962522" y="3146128"/>
                  <a:ext cx="266250" cy="3448645"/>
                  <a:chOff x="701350" y="30805"/>
                  <a:chExt cx="266250" cy="3448645"/>
                </a:xfrm>
              </p:grpSpPr>
              <p:sp>
                <p:nvSpPr>
                  <p:cNvPr id="33987" name="Google Shape;33987;p34"/>
                  <p:cNvSpPr/>
                  <p:nvPr/>
                </p:nvSpPr>
                <p:spPr>
                  <a:xfrm rot="-5400000">
                    <a:off x="-1014772" y="1746928"/>
                    <a:ext cx="3448645"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8" name="Google Shape;33988;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9" name="Google Shape;33989;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0" name="Google Shape;33990;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1" name="Google Shape;33991;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2" name="Google Shape;33992;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3" name="Google Shape;33993;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4" name="Google Shape;33994;p34"/>
                  <p:cNvSpPr/>
                  <p:nvPr/>
                </p:nvSpPr>
                <p:spPr>
                  <a:xfrm rot="-5400000">
                    <a:off x="840925" y="344382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5" name="Google Shape;33995;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6" name="Google Shape;33996;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7" name="Google Shape;33997;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8" name="Google Shape;33998;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9" name="Google Shape;33999;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0" name="Google Shape;34000;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1" name="Google Shape;34001;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2" name="Google Shape;34002;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3" name="Google Shape;34003;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4" name="Google Shape;34004;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5" name="Google Shape;34005;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6" name="Google Shape;34006;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7" name="Google Shape;34007;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8" name="Google Shape;34008;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9" name="Google Shape;34009;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0" name="Google Shape;34010;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1" name="Google Shape;34011;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2" name="Google Shape;34012;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3" name="Google Shape;34013;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4" name="Google Shape;34014;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5" name="Google Shape;34015;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6" name="Google Shape;34016;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7" name="Google Shape;34017;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8" name="Google Shape;34018;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9" name="Google Shape;34019;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0" name="Google Shape;34020;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1" name="Google Shape;34021;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2" name="Google Shape;34022;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3" name="Google Shape;34023;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4" name="Google Shape;34024;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5" name="Google Shape;34025;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6" name="Google Shape;34026;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7" name="Google Shape;34027;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8" name="Google Shape;34028;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9" name="Google Shape;34029;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0" name="Google Shape;34030;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1" name="Google Shape;34031;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2" name="Google Shape;34032;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3" name="Google Shape;34033;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4" name="Google Shape;34034;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5" name="Google Shape;34035;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6" name="Google Shape;34036;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7" name="Google Shape;34037;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8" name="Google Shape;34038;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9" name="Google Shape;34039;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0" name="Google Shape;34040;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1" name="Google Shape;34041;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2" name="Google Shape;34042;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3" name="Google Shape;34043;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4" name="Google Shape;34044;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5" name="Google Shape;34045;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6" name="Google Shape;34046;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7" name="Google Shape;34047;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8" name="Google Shape;34048;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9" name="Google Shape;34049;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0" name="Google Shape;34050;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1" name="Google Shape;34051;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52" name="Google Shape;34052;p34"/>
                <p:cNvSpPr/>
                <p:nvPr/>
              </p:nvSpPr>
              <p:spPr>
                <a:xfrm>
                  <a:off x="7993500" y="4945725"/>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3" name="Google Shape;34053;p34"/>
                <p:cNvSpPr/>
                <p:nvPr/>
              </p:nvSpPr>
              <p:spPr>
                <a:xfrm>
                  <a:off x="7987875" y="47916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4" name="Google Shape;34054;p34"/>
                <p:cNvSpPr/>
                <p:nvPr/>
              </p:nvSpPr>
              <p:spPr>
                <a:xfrm>
                  <a:off x="7880000" y="48371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5" name="Google Shape;34055;p34"/>
                <p:cNvSpPr/>
                <p:nvPr/>
              </p:nvSpPr>
              <p:spPr>
                <a:xfrm>
                  <a:off x="7839875" y="49396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6" name="Google Shape;34056;p34"/>
                <p:cNvSpPr/>
                <p:nvPr/>
              </p:nvSpPr>
              <p:spPr>
                <a:xfrm>
                  <a:off x="8056925" y="4939675"/>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7" name="Google Shape;34057;p34"/>
                <p:cNvSpPr/>
                <p:nvPr/>
              </p:nvSpPr>
              <p:spPr>
                <a:xfrm>
                  <a:off x="8043125" y="4837150"/>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8" name="Google Shape;34058;p34"/>
                <p:cNvSpPr/>
                <p:nvPr/>
              </p:nvSpPr>
              <p:spPr>
                <a:xfrm>
                  <a:off x="7816150" y="48902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9" name="Google Shape;34059;p34"/>
                <p:cNvSpPr/>
                <p:nvPr/>
              </p:nvSpPr>
              <p:spPr>
                <a:xfrm>
                  <a:off x="8329625" y="4851225"/>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0" name="Google Shape;34060;p34"/>
                <p:cNvSpPr/>
                <p:nvPr/>
              </p:nvSpPr>
              <p:spPr>
                <a:xfrm>
                  <a:off x="8384850" y="484000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1" name="Google Shape;34061;p34"/>
                <p:cNvSpPr/>
                <p:nvPr/>
              </p:nvSpPr>
              <p:spPr>
                <a:xfrm>
                  <a:off x="8221750" y="48400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2" name="Google Shape;34062;p34"/>
                <p:cNvSpPr/>
                <p:nvPr/>
              </p:nvSpPr>
              <p:spPr>
                <a:xfrm>
                  <a:off x="8169550" y="4874100"/>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3" name="Google Shape;34063;p34"/>
                <p:cNvSpPr/>
                <p:nvPr/>
              </p:nvSpPr>
              <p:spPr>
                <a:xfrm>
                  <a:off x="8512150" y="4873675"/>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4" name="Google Shape;34064;p34"/>
                <p:cNvSpPr/>
                <p:nvPr/>
              </p:nvSpPr>
              <p:spPr>
                <a:xfrm>
                  <a:off x="8421525" y="49724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5" name="Google Shape;34065;p34"/>
                <p:cNvSpPr/>
                <p:nvPr/>
              </p:nvSpPr>
              <p:spPr>
                <a:xfrm>
                  <a:off x="8254125" y="496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6" name="Google Shape;34066;p34"/>
                <p:cNvSpPr/>
                <p:nvPr/>
              </p:nvSpPr>
              <p:spPr>
                <a:xfrm>
                  <a:off x="8685600" y="4945725"/>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7" name="Google Shape;34067;p34"/>
                <p:cNvSpPr/>
                <p:nvPr/>
              </p:nvSpPr>
              <p:spPr>
                <a:xfrm>
                  <a:off x="8680000" y="4791675"/>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8" name="Google Shape;34068;p34"/>
                <p:cNvSpPr/>
                <p:nvPr/>
              </p:nvSpPr>
              <p:spPr>
                <a:xfrm>
                  <a:off x="8572125" y="4837150"/>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9" name="Google Shape;34069;p34"/>
                <p:cNvSpPr/>
                <p:nvPr/>
              </p:nvSpPr>
              <p:spPr>
                <a:xfrm>
                  <a:off x="8532000" y="4939675"/>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0" name="Google Shape;34070;p34"/>
                <p:cNvSpPr/>
                <p:nvPr/>
              </p:nvSpPr>
              <p:spPr>
                <a:xfrm>
                  <a:off x="8748600" y="4939675"/>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1" name="Google Shape;34071;p34"/>
                <p:cNvSpPr/>
                <p:nvPr/>
              </p:nvSpPr>
              <p:spPr>
                <a:xfrm>
                  <a:off x="8735225" y="4837150"/>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2" name="Google Shape;34072;p34"/>
                <p:cNvSpPr/>
                <p:nvPr/>
              </p:nvSpPr>
              <p:spPr>
                <a:xfrm>
                  <a:off x="8861225" y="4874100"/>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73" name="Google Shape;34073;p34"/>
              <p:cNvGrpSpPr/>
              <p:nvPr/>
            </p:nvGrpSpPr>
            <p:grpSpPr>
              <a:xfrm>
                <a:off x="132525" y="114825"/>
                <a:ext cx="8796050" cy="4913850"/>
                <a:chOff x="190375" y="114825"/>
                <a:chExt cx="8796050" cy="4913850"/>
              </a:xfrm>
            </p:grpSpPr>
            <p:grpSp>
              <p:nvGrpSpPr>
                <p:cNvPr id="34074" name="Google Shape;34074;p34"/>
                <p:cNvGrpSpPr/>
                <p:nvPr/>
              </p:nvGrpSpPr>
              <p:grpSpPr>
                <a:xfrm rot="-5400000">
                  <a:off x="2780850" y="2413100"/>
                  <a:ext cx="266250" cy="4914700"/>
                  <a:chOff x="250000" y="213100"/>
                  <a:chExt cx="266250" cy="4914700"/>
                </a:xfrm>
              </p:grpSpPr>
              <p:grpSp>
                <p:nvGrpSpPr>
                  <p:cNvPr id="34075" name="Google Shape;34075;p34"/>
                  <p:cNvGrpSpPr/>
                  <p:nvPr/>
                </p:nvGrpSpPr>
                <p:grpSpPr>
                  <a:xfrm rot="10800000">
                    <a:off x="250000" y="213100"/>
                    <a:ext cx="266250" cy="2487175"/>
                    <a:chOff x="701350" y="992275"/>
                    <a:chExt cx="266250" cy="2487175"/>
                  </a:xfrm>
                </p:grpSpPr>
                <p:sp>
                  <p:nvSpPr>
                    <p:cNvPr id="34076" name="Google Shape;34076;p34"/>
                    <p:cNvSpPr/>
                    <p:nvPr/>
                  </p:nvSpPr>
                  <p:spPr>
                    <a:xfrm rot="-5400000">
                      <a:off x="-519125" y="2242575"/>
                      <a:ext cx="2457350"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7" name="Google Shape;34077;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8" name="Google Shape;34078;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9" name="Google Shape;34079;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0" name="Google Shape;34080;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1" name="Google Shape;34081;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2" name="Google Shape;34082;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3" name="Google Shape;34083;p34"/>
                    <p:cNvSpPr/>
                    <p:nvPr/>
                  </p:nvSpPr>
                  <p:spPr>
                    <a:xfrm rot="-5400000">
                      <a:off x="840925" y="344382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4" name="Google Shape;34084;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5" name="Google Shape;34085;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6" name="Google Shape;34086;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7" name="Google Shape;34087;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8" name="Google Shape;34088;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9" name="Google Shape;34089;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0" name="Google Shape;34090;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1" name="Google Shape;34091;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2" name="Google Shape;34092;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3" name="Google Shape;34093;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4" name="Google Shape;34094;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5" name="Google Shape;34095;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6" name="Google Shape;34096;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7" name="Google Shape;34097;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8" name="Google Shape;34098;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9" name="Google Shape;34099;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0" name="Google Shape;34100;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1" name="Google Shape;34101;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2" name="Google Shape;34102;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3" name="Google Shape;34103;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4" name="Google Shape;34104;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5" name="Google Shape;34105;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6" name="Google Shape;34106;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7" name="Google Shape;34107;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8" name="Google Shape;34108;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9" name="Google Shape;34109;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0" name="Google Shape;34110;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1" name="Google Shape;34111;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2" name="Google Shape;34112;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3" name="Google Shape;34113;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4" name="Google Shape;34114;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5" name="Google Shape;34115;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6" name="Google Shape;34116;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7" name="Google Shape;34117;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8" name="Google Shape;34118;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9" name="Google Shape;34119;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0" name="Google Shape;34120;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1" name="Google Shape;34121;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2" name="Google Shape;34122;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3" name="Google Shape;34123;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4" name="Google Shape;34124;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5" name="Google Shape;34125;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6" name="Google Shape;34126;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7" name="Google Shape;34127;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8" name="Google Shape;34128;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9" name="Google Shape;34129;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0" name="Google Shape;34130;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1" name="Google Shape;34131;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2" name="Google Shape;34132;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3" name="Google Shape;34133;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4" name="Google Shape;34134;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5" name="Google Shape;34135;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6" name="Google Shape;34136;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7" name="Google Shape;34137;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8" name="Google Shape;34138;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9" name="Google Shape;34139;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0" name="Google Shape;34140;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41" name="Google Shape;34141;p34"/>
                  <p:cNvGrpSpPr/>
                  <p:nvPr/>
                </p:nvGrpSpPr>
                <p:grpSpPr>
                  <a:xfrm rot="10800000">
                    <a:off x="250000" y="2657925"/>
                    <a:ext cx="266250" cy="2469875"/>
                    <a:chOff x="701350" y="1022100"/>
                    <a:chExt cx="266250" cy="2469875"/>
                  </a:xfrm>
                </p:grpSpPr>
                <p:sp>
                  <p:nvSpPr>
                    <p:cNvPr id="34142" name="Google Shape;34142;p34"/>
                    <p:cNvSpPr/>
                    <p:nvPr/>
                  </p:nvSpPr>
                  <p:spPr>
                    <a:xfrm rot="-5400000">
                      <a:off x="-519125" y="2242575"/>
                      <a:ext cx="2457350"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3" name="Google Shape;34143;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4" name="Google Shape;34144;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5" name="Google Shape;34145;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6" name="Google Shape;34146;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7" name="Google Shape;34147;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8" name="Google Shape;34148;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9" name="Google Shape;34149;p34"/>
                    <p:cNvSpPr/>
                    <p:nvPr/>
                  </p:nvSpPr>
                  <p:spPr>
                    <a:xfrm rot="-5400000">
                      <a:off x="849775" y="34567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0" name="Google Shape;34150;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1" name="Google Shape;34151;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2" name="Google Shape;34152;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3" name="Google Shape;34153;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4" name="Google Shape;34154;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5" name="Google Shape;34155;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6" name="Google Shape;34156;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7" name="Google Shape;34157;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8" name="Google Shape;34158;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9" name="Google Shape;34159;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0" name="Google Shape;34160;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1" name="Google Shape;34161;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2" name="Google Shape;34162;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3" name="Google Shape;34163;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4" name="Google Shape;34164;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5" name="Google Shape;34165;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6" name="Google Shape;34166;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7" name="Google Shape;34167;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8" name="Google Shape;34168;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9" name="Google Shape;34169;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0" name="Google Shape;34170;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1" name="Google Shape;34171;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2" name="Google Shape;34172;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3" name="Google Shape;34173;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4" name="Google Shape;34174;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5" name="Google Shape;34175;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6" name="Google Shape;34176;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7" name="Google Shape;34177;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8" name="Google Shape;34178;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9" name="Google Shape;34179;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0" name="Google Shape;34180;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1" name="Google Shape;34181;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2" name="Google Shape;34182;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3" name="Google Shape;34183;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4" name="Google Shape;34184;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5" name="Google Shape;34185;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6" name="Google Shape;34186;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7" name="Google Shape;34187;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8" name="Google Shape;34188;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9" name="Google Shape;34189;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0" name="Google Shape;34190;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1" name="Google Shape;34191;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2" name="Google Shape;34192;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3" name="Google Shape;34193;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4" name="Google Shape;34194;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5" name="Google Shape;34195;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6" name="Google Shape;34196;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7" name="Google Shape;34197;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8" name="Google Shape;34198;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9" name="Google Shape;34199;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0" name="Google Shape;34200;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1" name="Google Shape;34201;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2" name="Google Shape;34202;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3" name="Google Shape;34203;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4" name="Google Shape;34204;p34"/>
                    <p:cNvSpPr/>
                    <p:nvPr/>
                  </p:nvSpPr>
                  <p:spPr>
                    <a:xfrm rot="-5400000">
                      <a:off x="757388" y="102706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5" name="Google Shape;34205;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6" name="Google Shape;34206;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207" name="Google Shape;34207;p34"/>
                <p:cNvGrpSpPr/>
                <p:nvPr/>
              </p:nvGrpSpPr>
              <p:grpSpPr>
                <a:xfrm rot="5400000">
                  <a:off x="6962277" y="3146373"/>
                  <a:ext cx="266250" cy="3448154"/>
                  <a:chOff x="701350" y="31296"/>
                  <a:chExt cx="266250" cy="3448154"/>
                </a:xfrm>
              </p:grpSpPr>
              <p:sp>
                <p:nvSpPr>
                  <p:cNvPr id="34208" name="Google Shape;34208;p34"/>
                  <p:cNvSpPr/>
                  <p:nvPr/>
                </p:nvSpPr>
                <p:spPr>
                  <a:xfrm rot="-5400000">
                    <a:off x="-1014527" y="1747173"/>
                    <a:ext cx="3448154"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9" name="Google Shape;34209;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0" name="Google Shape;34210;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1" name="Google Shape;34211;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2" name="Google Shape;34212;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3" name="Google Shape;34213;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4" name="Google Shape;34214;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5" name="Google Shape;34215;p34"/>
                  <p:cNvSpPr/>
                  <p:nvPr/>
                </p:nvSpPr>
                <p:spPr>
                  <a:xfrm rot="-5400000">
                    <a:off x="840925" y="344382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6" name="Google Shape;34216;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7" name="Google Shape;34217;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8" name="Google Shape;34218;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9" name="Google Shape;34219;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0" name="Google Shape;34220;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1" name="Google Shape;34221;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2" name="Google Shape;34222;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3" name="Google Shape;34223;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4" name="Google Shape;34224;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5" name="Google Shape;34225;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6" name="Google Shape;34226;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7" name="Google Shape;34227;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8" name="Google Shape;34228;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9" name="Google Shape;34229;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0" name="Google Shape;34230;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1" name="Google Shape;34231;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2" name="Google Shape;34232;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3" name="Google Shape;34233;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4" name="Google Shape;34234;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5" name="Google Shape;34235;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6" name="Google Shape;34236;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7" name="Google Shape;34237;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8" name="Google Shape;34238;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9" name="Google Shape;34239;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0" name="Google Shape;34240;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1" name="Google Shape;34241;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2" name="Google Shape;34242;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3" name="Google Shape;34243;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4" name="Google Shape;34244;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5" name="Google Shape;34245;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6" name="Google Shape;34246;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7" name="Google Shape;34247;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8" name="Google Shape;34248;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9" name="Google Shape;34249;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0" name="Google Shape;34250;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1" name="Google Shape;34251;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2" name="Google Shape;34252;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3" name="Google Shape;34253;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4" name="Google Shape;34254;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5" name="Google Shape;34255;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6" name="Google Shape;34256;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7" name="Google Shape;34257;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8" name="Google Shape;34258;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9" name="Google Shape;34259;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0" name="Google Shape;34260;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1" name="Google Shape;34261;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2" name="Google Shape;34262;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3" name="Google Shape;34263;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4" name="Google Shape;34264;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5" name="Google Shape;34265;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6" name="Google Shape;34266;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7" name="Google Shape;34267;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8" name="Google Shape;34268;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9" name="Google Shape;34269;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0" name="Google Shape;34270;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1" name="Google Shape;34271;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2" name="Google Shape;34272;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273" name="Google Shape;34273;p34"/>
                <p:cNvSpPr/>
                <p:nvPr/>
              </p:nvSpPr>
              <p:spPr>
                <a:xfrm>
                  <a:off x="7993500" y="4945725"/>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4" name="Google Shape;34274;p34"/>
                <p:cNvSpPr/>
                <p:nvPr/>
              </p:nvSpPr>
              <p:spPr>
                <a:xfrm>
                  <a:off x="7987875" y="47916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5" name="Google Shape;34275;p34"/>
                <p:cNvSpPr/>
                <p:nvPr/>
              </p:nvSpPr>
              <p:spPr>
                <a:xfrm>
                  <a:off x="7880000" y="48371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6" name="Google Shape;34276;p34"/>
                <p:cNvSpPr/>
                <p:nvPr/>
              </p:nvSpPr>
              <p:spPr>
                <a:xfrm>
                  <a:off x="7839875" y="49396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7" name="Google Shape;34277;p34"/>
                <p:cNvSpPr/>
                <p:nvPr/>
              </p:nvSpPr>
              <p:spPr>
                <a:xfrm>
                  <a:off x="8056925" y="4939675"/>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8" name="Google Shape;34278;p34"/>
                <p:cNvSpPr/>
                <p:nvPr/>
              </p:nvSpPr>
              <p:spPr>
                <a:xfrm>
                  <a:off x="8043125" y="4837150"/>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9" name="Google Shape;34279;p34"/>
                <p:cNvSpPr/>
                <p:nvPr/>
              </p:nvSpPr>
              <p:spPr>
                <a:xfrm>
                  <a:off x="7816150" y="48902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0" name="Google Shape;34280;p34"/>
                <p:cNvSpPr/>
                <p:nvPr/>
              </p:nvSpPr>
              <p:spPr>
                <a:xfrm>
                  <a:off x="8329625" y="4851225"/>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1" name="Google Shape;34281;p34"/>
                <p:cNvSpPr/>
                <p:nvPr/>
              </p:nvSpPr>
              <p:spPr>
                <a:xfrm>
                  <a:off x="8384850" y="484000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2" name="Google Shape;34282;p34"/>
                <p:cNvSpPr/>
                <p:nvPr/>
              </p:nvSpPr>
              <p:spPr>
                <a:xfrm>
                  <a:off x="8221750" y="48400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3" name="Google Shape;34283;p34"/>
                <p:cNvSpPr/>
                <p:nvPr/>
              </p:nvSpPr>
              <p:spPr>
                <a:xfrm>
                  <a:off x="8169550" y="4874100"/>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4" name="Google Shape;34284;p34"/>
                <p:cNvSpPr/>
                <p:nvPr/>
              </p:nvSpPr>
              <p:spPr>
                <a:xfrm>
                  <a:off x="8512150" y="4873675"/>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5" name="Google Shape;34285;p34"/>
                <p:cNvSpPr/>
                <p:nvPr/>
              </p:nvSpPr>
              <p:spPr>
                <a:xfrm>
                  <a:off x="8421525" y="49724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6" name="Google Shape;34286;p34"/>
                <p:cNvSpPr/>
                <p:nvPr/>
              </p:nvSpPr>
              <p:spPr>
                <a:xfrm>
                  <a:off x="8254125" y="496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7" name="Google Shape;34287;p34"/>
                <p:cNvSpPr/>
                <p:nvPr/>
              </p:nvSpPr>
              <p:spPr>
                <a:xfrm>
                  <a:off x="8685600" y="4945725"/>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8" name="Google Shape;34288;p34"/>
                <p:cNvSpPr/>
                <p:nvPr/>
              </p:nvSpPr>
              <p:spPr>
                <a:xfrm>
                  <a:off x="8680000" y="4791675"/>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9" name="Google Shape;34289;p34"/>
                <p:cNvSpPr/>
                <p:nvPr/>
              </p:nvSpPr>
              <p:spPr>
                <a:xfrm>
                  <a:off x="8572125" y="4837150"/>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0" name="Google Shape;34290;p34"/>
                <p:cNvSpPr/>
                <p:nvPr/>
              </p:nvSpPr>
              <p:spPr>
                <a:xfrm>
                  <a:off x="8532000" y="4939675"/>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1" name="Google Shape;34291;p34"/>
                <p:cNvSpPr/>
                <p:nvPr/>
              </p:nvSpPr>
              <p:spPr>
                <a:xfrm>
                  <a:off x="8748600" y="4939675"/>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2" name="Google Shape;34292;p34"/>
                <p:cNvSpPr/>
                <p:nvPr/>
              </p:nvSpPr>
              <p:spPr>
                <a:xfrm>
                  <a:off x="8735225" y="4837150"/>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3" name="Google Shape;34293;p34"/>
                <p:cNvSpPr/>
                <p:nvPr/>
              </p:nvSpPr>
              <p:spPr>
                <a:xfrm>
                  <a:off x="8946700" y="4979050"/>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4" name="Google Shape;34294;p34"/>
                <p:cNvGrpSpPr/>
                <p:nvPr/>
              </p:nvGrpSpPr>
              <p:grpSpPr>
                <a:xfrm>
                  <a:off x="190375" y="114825"/>
                  <a:ext cx="266250" cy="4913850"/>
                  <a:chOff x="250000" y="213525"/>
                  <a:chExt cx="266250" cy="4913850"/>
                </a:xfrm>
              </p:grpSpPr>
              <p:grpSp>
                <p:nvGrpSpPr>
                  <p:cNvPr id="34295" name="Google Shape;34295;p34"/>
                  <p:cNvGrpSpPr/>
                  <p:nvPr/>
                </p:nvGrpSpPr>
                <p:grpSpPr>
                  <a:xfrm rot="10800000">
                    <a:off x="250000" y="2657925"/>
                    <a:ext cx="266250" cy="2469450"/>
                    <a:chOff x="701350" y="1022525"/>
                    <a:chExt cx="266250" cy="2469450"/>
                  </a:xfrm>
                </p:grpSpPr>
                <p:sp>
                  <p:nvSpPr>
                    <p:cNvPr id="34296" name="Google Shape;34296;p34"/>
                    <p:cNvSpPr/>
                    <p:nvPr/>
                  </p:nvSpPr>
                  <p:spPr>
                    <a:xfrm rot="-5400000">
                      <a:off x="-381513" y="2380187"/>
                      <a:ext cx="2182127"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7" name="Google Shape;34297;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8" name="Google Shape;34298;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9" name="Google Shape;34299;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0" name="Google Shape;34300;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1" name="Google Shape;34301;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2" name="Google Shape;34302;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3" name="Google Shape;34303;p34"/>
                    <p:cNvSpPr/>
                    <p:nvPr/>
                  </p:nvSpPr>
                  <p:spPr>
                    <a:xfrm rot="-5400000">
                      <a:off x="849775" y="345677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4" name="Google Shape;34304;p34"/>
                    <p:cNvSpPr/>
                    <p:nvPr/>
                  </p:nvSpPr>
                  <p:spPr>
                    <a:xfrm rot="-5400000">
                      <a:off x="741688" y="335281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5" name="Google Shape;34305;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6" name="Google Shape;34306;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7" name="Google Shape;34307;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8" name="Google Shape;34308;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9" name="Google Shape;34309;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0" name="Google Shape;34310;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1" name="Google Shape;34311;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2" name="Google Shape;34312;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3" name="Google Shape;34313;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4" name="Google Shape;34314;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5" name="Google Shape;34315;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6" name="Google Shape;34316;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7" name="Google Shape;34317;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8" name="Google Shape;34318;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9" name="Google Shape;34319;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0" name="Google Shape;34320;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1" name="Google Shape;34321;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2" name="Google Shape;34322;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3" name="Google Shape;34323;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4" name="Google Shape;34324;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5" name="Google Shape;34325;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6" name="Google Shape;34326;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7" name="Google Shape;34327;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8" name="Google Shape;34328;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9" name="Google Shape;34329;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0" name="Google Shape;34330;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1" name="Google Shape;34331;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2" name="Google Shape;34332;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3" name="Google Shape;34333;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4" name="Google Shape;34334;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5" name="Google Shape;34335;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6" name="Google Shape;34336;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7" name="Google Shape;34337;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8" name="Google Shape;34338;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9" name="Google Shape;34339;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0" name="Google Shape;34340;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1" name="Google Shape;34341;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2" name="Google Shape;34342;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3" name="Google Shape;34343;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4" name="Google Shape;34344;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5" name="Google Shape;34345;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6" name="Google Shape;34346;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7" name="Google Shape;34347;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8" name="Google Shape;34348;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9" name="Google Shape;34349;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0" name="Google Shape;34350;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1" name="Google Shape;34351;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2" name="Google Shape;34352;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3" name="Google Shape;34353;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4" name="Google Shape;34354;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5" name="Google Shape;34355;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6" name="Google Shape;34356;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7" name="Google Shape;34357;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8" name="Google Shape;34358;p34"/>
                    <p:cNvSpPr/>
                    <p:nvPr/>
                  </p:nvSpPr>
                  <p:spPr>
                    <a:xfrm rot="-5400000">
                      <a:off x="833588" y="102706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9" name="Google Shape;34359;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0" name="Google Shape;34360;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61" name="Google Shape;34361;p34"/>
                  <p:cNvGrpSpPr/>
                  <p:nvPr/>
                </p:nvGrpSpPr>
                <p:grpSpPr>
                  <a:xfrm rot="10800000">
                    <a:off x="250000" y="213525"/>
                    <a:ext cx="266250" cy="2486750"/>
                    <a:chOff x="701350" y="992275"/>
                    <a:chExt cx="266250" cy="2486750"/>
                  </a:xfrm>
                </p:grpSpPr>
                <p:sp>
                  <p:nvSpPr>
                    <p:cNvPr id="34362" name="Google Shape;34362;p34"/>
                    <p:cNvSpPr/>
                    <p:nvPr/>
                  </p:nvSpPr>
                  <p:spPr>
                    <a:xfrm rot="-5400000">
                      <a:off x="909538" y="3262613"/>
                      <a:ext cx="52225" cy="51800"/>
                    </a:xfrm>
                    <a:custGeom>
                      <a:avLst/>
                      <a:gdLst/>
                      <a:ahLst/>
                      <a:cxnLst/>
                      <a:rect l="l" t="t" r="r" b="b"/>
                      <a:pathLst>
                        <a:path w="2089" h="2072" extrusionOk="0">
                          <a:moveTo>
                            <a:pt x="1053" y="0"/>
                          </a:moveTo>
                          <a:cubicBezTo>
                            <a:pt x="484" y="0"/>
                            <a:pt x="0" y="466"/>
                            <a:pt x="0" y="1036"/>
                          </a:cubicBezTo>
                          <a:cubicBezTo>
                            <a:pt x="0" y="1606"/>
                            <a:pt x="484"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3" name="Google Shape;34363;p34"/>
                    <p:cNvSpPr/>
                    <p:nvPr/>
                  </p:nvSpPr>
                  <p:spPr>
                    <a:xfrm rot="-5400000">
                      <a:off x="795175" y="3216875"/>
                      <a:ext cx="63900" cy="142850"/>
                    </a:xfrm>
                    <a:custGeom>
                      <a:avLst/>
                      <a:gdLst/>
                      <a:ahLst/>
                      <a:cxnLst/>
                      <a:rect l="l" t="t" r="r" b="b"/>
                      <a:pathLst>
                        <a:path w="2556" h="5714" extrusionOk="0">
                          <a:moveTo>
                            <a:pt x="1278" y="1"/>
                          </a:moveTo>
                          <a:cubicBezTo>
                            <a:pt x="553" y="1"/>
                            <a:pt x="1" y="708"/>
                            <a:pt x="1" y="2296"/>
                          </a:cubicBezTo>
                          <a:cubicBezTo>
                            <a:pt x="1" y="3884"/>
                            <a:pt x="760" y="5386"/>
                            <a:pt x="1278" y="5714"/>
                          </a:cubicBezTo>
                          <a:cubicBezTo>
                            <a:pt x="1796" y="5386"/>
                            <a:pt x="2555" y="3867"/>
                            <a:pt x="2555" y="2296"/>
                          </a:cubicBezTo>
                          <a:cubicBezTo>
                            <a:pt x="2555" y="726"/>
                            <a:pt x="2003"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4" name="Google Shape;34364;p34"/>
                    <p:cNvSpPr/>
                    <p:nvPr/>
                  </p:nvSpPr>
                  <p:spPr>
                    <a:xfrm rot="-5400000">
                      <a:off x="797200" y="3315550"/>
                      <a:ext cx="116550" cy="108600"/>
                    </a:xfrm>
                    <a:custGeom>
                      <a:avLst/>
                      <a:gdLst/>
                      <a:ahLst/>
                      <a:cxnLst/>
                      <a:rect l="l" t="t" r="r" b="b"/>
                      <a:pathLst>
                        <a:path w="4662" h="4344" extrusionOk="0">
                          <a:moveTo>
                            <a:pt x="1227" y="0"/>
                          </a:moveTo>
                          <a:cubicBezTo>
                            <a:pt x="938" y="0"/>
                            <a:pt x="693" y="102"/>
                            <a:pt x="501" y="287"/>
                          </a:cubicBezTo>
                          <a:cubicBezTo>
                            <a:pt x="1" y="805"/>
                            <a:pt x="105" y="1703"/>
                            <a:pt x="1226" y="2825"/>
                          </a:cubicBezTo>
                          <a:cubicBezTo>
                            <a:pt x="2226" y="3824"/>
                            <a:pt x="3636" y="4343"/>
                            <a:pt x="4342" y="4343"/>
                          </a:cubicBezTo>
                          <a:cubicBezTo>
                            <a:pt x="4416" y="4343"/>
                            <a:pt x="4483" y="4338"/>
                            <a:pt x="4540" y="4326"/>
                          </a:cubicBezTo>
                          <a:cubicBezTo>
                            <a:pt x="4661" y="3722"/>
                            <a:pt x="4143" y="2117"/>
                            <a:pt x="3039" y="995"/>
                          </a:cubicBezTo>
                          <a:cubicBezTo>
                            <a:pt x="2342" y="299"/>
                            <a:pt x="1721"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5" name="Google Shape;34365;p34"/>
                    <p:cNvSpPr/>
                    <p:nvPr/>
                  </p:nvSpPr>
                  <p:spPr>
                    <a:xfrm rot="-5400000">
                      <a:off x="864225" y="3364875"/>
                      <a:ext cx="142850" cy="63900"/>
                    </a:xfrm>
                    <a:custGeom>
                      <a:avLst/>
                      <a:gdLst/>
                      <a:ahLst/>
                      <a:cxnLst/>
                      <a:rect l="l" t="t" r="r" b="b"/>
                      <a:pathLst>
                        <a:path w="5714" h="2556" extrusionOk="0">
                          <a:moveTo>
                            <a:pt x="2296" y="1"/>
                          </a:moveTo>
                          <a:cubicBezTo>
                            <a:pt x="726" y="1"/>
                            <a:pt x="1" y="553"/>
                            <a:pt x="1" y="1278"/>
                          </a:cubicBezTo>
                          <a:cubicBezTo>
                            <a:pt x="1" y="2003"/>
                            <a:pt x="726" y="2555"/>
                            <a:pt x="2296" y="2555"/>
                          </a:cubicBezTo>
                          <a:cubicBezTo>
                            <a:pt x="3867" y="2555"/>
                            <a:pt x="5369" y="1796"/>
                            <a:pt x="5714" y="1278"/>
                          </a:cubicBezTo>
                          <a:cubicBezTo>
                            <a:pt x="5369"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6" name="Google Shape;34366;p34"/>
                    <p:cNvSpPr/>
                    <p:nvPr/>
                  </p:nvSpPr>
                  <p:spPr>
                    <a:xfrm rot="-5400000">
                      <a:off x="864438" y="3148038"/>
                      <a:ext cx="142425" cy="63900"/>
                    </a:xfrm>
                    <a:custGeom>
                      <a:avLst/>
                      <a:gdLst/>
                      <a:ahLst/>
                      <a:cxnLst/>
                      <a:rect l="l" t="t" r="r" b="b"/>
                      <a:pathLst>
                        <a:path w="5697" h="2556" extrusionOk="0">
                          <a:moveTo>
                            <a:pt x="3418" y="1"/>
                          </a:moveTo>
                          <a:cubicBezTo>
                            <a:pt x="1847" y="1"/>
                            <a:pt x="346" y="760"/>
                            <a:pt x="0" y="1278"/>
                          </a:cubicBezTo>
                          <a:cubicBezTo>
                            <a:pt x="346" y="1796"/>
                            <a:pt x="1847" y="2555"/>
                            <a:pt x="3418" y="2555"/>
                          </a:cubicBezTo>
                          <a:cubicBezTo>
                            <a:pt x="4988" y="2555"/>
                            <a:pt x="5696" y="2003"/>
                            <a:pt x="5696" y="1278"/>
                          </a:cubicBezTo>
                          <a:cubicBezTo>
                            <a:pt x="5696" y="553"/>
                            <a:pt x="4988"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7" name="Google Shape;34367;p34"/>
                    <p:cNvSpPr/>
                    <p:nvPr/>
                  </p:nvSpPr>
                  <p:spPr>
                    <a:xfrm rot="-5400000">
                      <a:off x="797213" y="3152438"/>
                      <a:ext cx="116525" cy="108600"/>
                    </a:xfrm>
                    <a:custGeom>
                      <a:avLst/>
                      <a:gdLst/>
                      <a:ahLst/>
                      <a:cxnLst/>
                      <a:rect l="l" t="t" r="r" b="b"/>
                      <a:pathLst>
                        <a:path w="4661" h="4344" extrusionOk="0">
                          <a:moveTo>
                            <a:pt x="3437" y="1"/>
                          </a:moveTo>
                          <a:cubicBezTo>
                            <a:pt x="2951" y="1"/>
                            <a:pt x="2332" y="303"/>
                            <a:pt x="1622" y="1012"/>
                          </a:cubicBezTo>
                          <a:cubicBezTo>
                            <a:pt x="518" y="2117"/>
                            <a:pt x="0" y="3722"/>
                            <a:pt x="121" y="4326"/>
                          </a:cubicBezTo>
                          <a:cubicBezTo>
                            <a:pt x="178" y="4338"/>
                            <a:pt x="245" y="4343"/>
                            <a:pt x="319" y="4343"/>
                          </a:cubicBezTo>
                          <a:cubicBezTo>
                            <a:pt x="1025" y="4343"/>
                            <a:pt x="2437" y="3824"/>
                            <a:pt x="3452" y="2825"/>
                          </a:cubicBezTo>
                          <a:cubicBezTo>
                            <a:pt x="4557" y="1720"/>
                            <a:pt x="4660" y="805"/>
                            <a:pt x="4142" y="287"/>
                          </a:cubicBezTo>
                          <a:cubicBezTo>
                            <a:pt x="3958" y="103"/>
                            <a:pt x="3720" y="1"/>
                            <a:pt x="34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8" name="Google Shape;34368;p34"/>
                    <p:cNvSpPr/>
                    <p:nvPr/>
                  </p:nvSpPr>
                  <p:spPr>
                    <a:xfrm rot="-5400000">
                      <a:off x="840925" y="3443825"/>
                      <a:ext cx="39725" cy="30675"/>
                    </a:xfrm>
                    <a:custGeom>
                      <a:avLst/>
                      <a:gdLst/>
                      <a:ahLst/>
                      <a:cxnLst/>
                      <a:rect l="l" t="t" r="r" b="b"/>
                      <a:pathLst>
                        <a:path w="1589" h="1227" extrusionOk="0">
                          <a:moveTo>
                            <a:pt x="794" y="1"/>
                          </a:moveTo>
                          <a:cubicBezTo>
                            <a:pt x="0" y="1"/>
                            <a:pt x="0" y="1226"/>
                            <a:pt x="794" y="1226"/>
                          </a:cubicBezTo>
                          <a:cubicBezTo>
                            <a:pt x="1588" y="1226"/>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9" name="Google Shape;34369;p34"/>
                    <p:cNvSpPr/>
                    <p:nvPr/>
                  </p:nvSpPr>
                  <p:spPr>
                    <a:xfrm rot="-5400000">
                      <a:off x="746000" y="31853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0" name="Google Shape;34370;p34"/>
                    <p:cNvSpPr/>
                    <p:nvPr/>
                  </p:nvSpPr>
                  <p:spPr>
                    <a:xfrm rot="-5400000">
                      <a:off x="752475" y="2920425"/>
                      <a:ext cx="51800" cy="52250"/>
                    </a:xfrm>
                    <a:custGeom>
                      <a:avLst/>
                      <a:gdLst/>
                      <a:ahLst/>
                      <a:cxnLst/>
                      <a:rect l="l" t="t" r="r" b="b"/>
                      <a:pathLst>
                        <a:path w="2072" h="2090" extrusionOk="0">
                          <a:moveTo>
                            <a:pt x="1036" y="1"/>
                          </a:moveTo>
                          <a:cubicBezTo>
                            <a:pt x="466" y="1"/>
                            <a:pt x="0" y="467"/>
                            <a:pt x="0" y="1036"/>
                          </a:cubicBezTo>
                          <a:cubicBezTo>
                            <a:pt x="0" y="1623"/>
                            <a:pt x="466" y="2089"/>
                            <a:pt x="1036" y="2089"/>
                          </a:cubicBezTo>
                          <a:cubicBezTo>
                            <a:pt x="1605" y="2089"/>
                            <a:pt x="2071" y="1623"/>
                            <a:pt x="2071" y="1036"/>
                          </a:cubicBezTo>
                          <a:cubicBezTo>
                            <a:pt x="2071" y="467"/>
                            <a:pt x="1605"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1" name="Google Shape;34371;p34"/>
                    <p:cNvSpPr/>
                    <p:nvPr/>
                  </p:nvSpPr>
                  <p:spPr>
                    <a:xfrm rot="-5400000">
                      <a:off x="854738" y="2875138"/>
                      <a:ext cx="63875" cy="142850"/>
                    </a:xfrm>
                    <a:custGeom>
                      <a:avLst/>
                      <a:gdLst/>
                      <a:ahLst/>
                      <a:cxnLst/>
                      <a:rect l="l" t="t" r="r" b="b"/>
                      <a:pathLst>
                        <a:path w="2555" h="5714" extrusionOk="0">
                          <a:moveTo>
                            <a:pt x="1278" y="1"/>
                          </a:moveTo>
                          <a:cubicBezTo>
                            <a:pt x="760" y="363"/>
                            <a:pt x="0" y="1847"/>
                            <a:pt x="0" y="3418"/>
                          </a:cubicBezTo>
                          <a:cubicBezTo>
                            <a:pt x="0" y="5006"/>
                            <a:pt x="553" y="5714"/>
                            <a:pt x="1278" y="5714"/>
                          </a:cubicBezTo>
                          <a:cubicBezTo>
                            <a:pt x="2003" y="5714"/>
                            <a:pt x="2555" y="5006"/>
                            <a:pt x="2555" y="3418"/>
                          </a:cubicBezTo>
                          <a:cubicBezTo>
                            <a:pt x="2555" y="1847"/>
                            <a:pt x="1795"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2" name="Google Shape;34372;p34"/>
                    <p:cNvSpPr/>
                    <p:nvPr/>
                  </p:nvSpPr>
                  <p:spPr>
                    <a:xfrm rot="-5400000">
                      <a:off x="800125" y="2810650"/>
                      <a:ext cx="116525" cy="108725"/>
                    </a:xfrm>
                    <a:custGeom>
                      <a:avLst/>
                      <a:gdLst/>
                      <a:ahLst/>
                      <a:cxnLst/>
                      <a:rect l="l" t="t" r="r" b="b"/>
                      <a:pathLst>
                        <a:path w="4661" h="4349" extrusionOk="0">
                          <a:moveTo>
                            <a:pt x="319" y="1"/>
                          </a:moveTo>
                          <a:cubicBezTo>
                            <a:pt x="245" y="1"/>
                            <a:pt x="179" y="7"/>
                            <a:pt x="121" y="18"/>
                          </a:cubicBezTo>
                          <a:cubicBezTo>
                            <a:pt x="1" y="639"/>
                            <a:pt x="518" y="2227"/>
                            <a:pt x="1623" y="3349"/>
                          </a:cubicBezTo>
                          <a:cubicBezTo>
                            <a:pt x="2315" y="4052"/>
                            <a:pt x="2933" y="4349"/>
                            <a:pt x="3425" y="4349"/>
                          </a:cubicBezTo>
                          <a:cubicBezTo>
                            <a:pt x="3718" y="4349"/>
                            <a:pt x="3967" y="4244"/>
                            <a:pt x="4160" y="4057"/>
                          </a:cubicBezTo>
                          <a:cubicBezTo>
                            <a:pt x="4661" y="3556"/>
                            <a:pt x="4557" y="2642"/>
                            <a:pt x="3435" y="1537"/>
                          </a:cubicBezTo>
                          <a:cubicBezTo>
                            <a:pt x="2435" y="521"/>
                            <a:pt x="1026"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3" name="Google Shape;34373;p34"/>
                    <p:cNvSpPr/>
                    <p:nvPr/>
                  </p:nvSpPr>
                  <p:spPr>
                    <a:xfrm rot="-5400000">
                      <a:off x="706950" y="2806325"/>
                      <a:ext cx="142850" cy="64300"/>
                    </a:xfrm>
                    <a:custGeom>
                      <a:avLst/>
                      <a:gdLst/>
                      <a:ahLst/>
                      <a:cxnLst/>
                      <a:rect l="l" t="t" r="r" b="b"/>
                      <a:pathLst>
                        <a:path w="5714" h="2572" extrusionOk="0">
                          <a:moveTo>
                            <a:pt x="3435" y="0"/>
                          </a:moveTo>
                          <a:cubicBezTo>
                            <a:pt x="1847" y="0"/>
                            <a:pt x="363" y="777"/>
                            <a:pt x="1" y="1277"/>
                          </a:cubicBezTo>
                          <a:cubicBezTo>
                            <a:pt x="363" y="1795"/>
                            <a:pt x="1847" y="2572"/>
                            <a:pt x="3435" y="2572"/>
                          </a:cubicBezTo>
                          <a:cubicBezTo>
                            <a:pt x="5006" y="2572"/>
                            <a:pt x="5714" y="2002"/>
                            <a:pt x="5714" y="1277"/>
                          </a:cubicBezTo>
                          <a:cubicBezTo>
                            <a:pt x="5714"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4" name="Google Shape;34374;p34"/>
                    <p:cNvSpPr/>
                    <p:nvPr/>
                  </p:nvSpPr>
                  <p:spPr>
                    <a:xfrm rot="-5400000">
                      <a:off x="706950" y="3022925"/>
                      <a:ext cx="142850" cy="64300"/>
                    </a:xfrm>
                    <a:custGeom>
                      <a:avLst/>
                      <a:gdLst/>
                      <a:ahLst/>
                      <a:cxnLst/>
                      <a:rect l="l" t="t" r="r" b="b"/>
                      <a:pathLst>
                        <a:path w="5714" h="2572" extrusionOk="0">
                          <a:moveTo>
                            <a:pt x="2296" y="0"/>
                          </a:moveTo>
                          <a:cubicBezTo>
                            <a:pt x="725" y="0"/>
                            <a:pt x="0" y="570"/>
                            <a:pt x="0" y="1277"/>
                          </a:cubicBezTo>
                          <a:cubicBezTo>
                            <a:pt x="0" y="2002"/>
                            <a:pt x="708" y="2572"/>
                            <a:pt x="2296" y="2572"/>
                          </a:cubicBezTo>
                          <a:cubicBezTo>
                            <a:pt x="3867" y="2572"/>
                            <a:pt x="5368" y="1795"/>
                            <a:pt x="5713" y="1277"/>
                          </a:cubicBezTo>
                          <a:cubicBezTo>
                            <a:pt x="5368"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5" name="Google Shape;34375;p34"/>
                    <p:cNvSpPr/>
                    <p:nvPr/>
                  </p:nvSpPr>
                  <p:spPr>
                    <a:xfrm rot="-5400000">
                      <a:off x="800075" y="2973800"/>
                      <a:ext cx="116525" cy="108625"/>
                    </a:xfrm>
                    <a:custGeom>
                      <a:avLst/>
                      <a:gdLst/>
                      <a:ahLst/>
                      <a:cxnLst/>
                      <a:rect l="l" t="t" r="r" b="b"/>
                      <a:pathLst>
                        <a:path w="4661" h="4345" extrusionOk="0">
                          <a:moveTo>
                            <a:pt x="4342" y="1"/>
                          </a:moveTo>
                          <a:cubicBezTo>
                            <a:pt x="3635" y="1"/>
                            <a:pt x="2224" y="520"/>
                            <a:pt x="1209" y="1520"/>
                          </a:cubicBezTo>
                          <a:cubicBezTo>
                            <a:pt x="104" y="2642"/>
                            <a:pt x="1" y="3539"/>
                            <a:pt x="501" y="4057"/>
                          </a:cubicBezTo>
                          <a:cubicBezTo>
                            <a:pt x="692" y="4242"/>
                            <a:pt x="935" y="4344"/>
                            <a:pt x="1222" y="4344"/>
                          </a:cubicBezTo>
                          <a:cubicBezTo>
                            <a:pt x="1710" y="4344"/>
                            <a:pt x="2324" y="4046"/>
                            <a:pt x="3021" y="3349"/>
                          </a:cubicBezTo>
                          <a:cubicBezTo>
                            <a:pt x="4143" y="2227"/>
                            <a:pt x="4661" y="622"/>
                            <a:pt x="4540" y="18"/>
                          </a:cubicBezTo>
                          <a:cubicBezTo>
                            <a:pt x="4482" y="7"/>
                            <a:pt x="4416" y="1"/>
                            <a:pt x="4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6" name="Google Shape;34376;p34"/>
                    <p:cNvSpPr/>
                    <p:nvPr/>
                  </p:nvSpPr>
                  <p:spPr>
                    <a:xfrm rot="-5400000">
                      <a:off x="833813" y="3103163"/>
                      <a:ext cx="39725" cy="31100"/>
                    </a:xfrm>
                    <a:custGeom>
                      <a:avLst/>
                      <a:gdLst/>
                      <a:ahLst/>
                      <a:cxnLst/>
                      <a:rect l="l" t="t" r="r" b="b"/>
                      <a:pathLst>
                        <a:path w="1589" h="1244"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7" name="Google Shape;34377;p34"/>
                    <p:cNvSpPr/>
                    <p:nvPr/>
                  </p:nvSpPr>
                  <p:spPr>
                    <a:xfrm rot="-5400000">
                      <a:off x="833163" y="2760363"/>
                      <a:ext cx="40150" cy="31075"/>
                    </a:xfrm>
                    <a:custGeom>
                      <a:avLst/>
                      <a:gdLst/>
                      <a:ahLst/>
                      <a:cxnLst/>
                      <a:rect l="l" t="t" r="r" b="b"/>
                      <a:pathLst>
                        <a:path w="1606" h="1243"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8" name="Google Shape;34378;p34"/>
                    <p:cNvSpPr/>
                    <p:nvPr/>
                  </p:nvSpPr>
                  <p:spPr>
                    <a:xfrm rot="-5400000">
                      <a:off x="931975" y="2850975"/>
                      <a:ext cx="40150" cy="31100"/>
                    </a:xfrm>
                    <a:custGeom>
                      <a:avLst/>
                      <a:gdLst/>
                      <a:ahLst/>
                      <a:cxnLst/>
                      <a:rect l="l" t="t" r="r" b="b"/>
                      <a:pathLst>
                        <a:path w="1606"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9" name="Google Shape;34379;p34"/>
                    <p:cNvSpPr/>
                    <p:nvPr/>
                  </p:nvSpPr>
                  <p:spPr>
                    <a:xfrm rot="-5400000">
                      <a:off x="927875" y="3018600"/>
                      <a:ext cx="40150" cy="30650"/>
                    </a:xfrm>
                    <a:custGeom>
                      <a:avLst/>
                      <a:gdLst/>
                      <a:ahLst/>
                      <a:cxnLst/>
                      <a:rect l="l" t="t" r="r" b="b"/>
                      <a:pathLst>
                        <a:path w="1606" h="1226" extrusionOk="0">
                          <a:moveTo>
                            <a:pt x="794" y="0"/>
                          </a:moveTo>
                          <a:cubicBezTo>
                            <a:pt x="0" y="0"/>
                            <a:pt x="0" y="1226"/>
                            <a:pt x="794" y="1226"/>
                          </a:cubicBezTo>
                          <a:cubicBezTo>
                            <a:pt x="1605" y="1226"/>
                            <a:pt x="1605"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0" name="Google Shape;34380;p34"/>
                    <p:cNvSpPr/>
                    <p:nvPr/>
                  </p:nvSpPr>
                  <p:spPr>
                    <a:xfrm rot="-5400000">
                      <a:off x="909538" y="2570513"/>
                      <a:ext cx="52225" cy="51800"/>
                    </a:xfrm>
                    <a:custGeom>
                      <a:avLst/>
                      <a:gdLst/>
                      <a:ahLst/>
                      <a:cxnLst/>
                      <a:rect l="l" t="t" r="r" b="b"/>
                      <a:pathLst>
                        <a:path w="2089" h="2072" extrusionOk="0">
                          <a:moveTo>
                            <a:pt x="1053" y="0"/>
                          </a:moveTo>
                          <a:cubicBezTo>
                            <a:pt x="467" y="0"/>
                            <a:pt x="1" y="466"/>
                            <a:pt x="1" y="1036"/>
                          </a:cubicBezTo>
                          <a:cubicBezTo>
                            <a:pt x="1" y="1606"/>
                            <a:pt x="467"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1" name="Google Shape;34381;p34"/>
                    <p:cNvSpPr/>
                    <p:nvPr/>
                  </p:nvSpPr>
                  <p:spPr>
                    <a:xfrm rot="-5400000">
                      <a:off x="795188" y="2524763"/>
                      <a:ext cx="63875" cy="142850"/>
                    </a:xfrm>
                    <a:custGeom>
                      <a:avLst/>
                      <a:gdLst/>
                      <a:ahLst/>
                      <a:cxnLst/>
                      <a:rect l="l" t="t" r="r" b="b"/>
                      <a:pathLst>
                        <a:path w="2555" h="5714" extrusionOk="0">
                          <a:moveTo>
                            <a:pt x="1277" y="1"/>
                          </a:moveTo>
                          <a:cubicBezTo>
                            <a:pt x="553" y="1"/>
                            <a:pt x="0" y="708"/>
                            <a:pt x="0" y="2296"/>
                          </a:cubicBezTo>
                          <a:cubicBezTo>
                            <a:pt x="0" y="3884"/>
                            <a:pt x="760" y="5386"/>
                            <a:pt x="1277" y="5714"/>
                          </a:cubicBezTo>
                          <a:cubicBezTo>
                            <a:pt x="1778" y="5368"/>
                            <a:pt x="2555" y="3867"/>
                            <a:pt x="2555" y="2296"/>
                          </a:cubicBezTo>
                          <a:cubicBezTo>
                            <a:pt x="2555" y="726"/>
                            <a:pt x="1985" y="1"/>
                            <a:pt x="12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2" name="Google Shape;34382;p34"/>
                    <p:cNvSpPr/>
                    <p:nvPr/>
                  </p:nvSpPr>
                  <p:spPr>
                    <a:xfrm rot="-5400000">
                      <a:off x="797213" y="2623438"/>
                      <a:ext cx="116525" cy="108600"/>
                    </a:xfrm>
                    <a:custGeom>
                      <a:avLst/>
                      <a:gdLst/>
                      <a:ahLst/>
                      <a:cxnLst/>
                      <a:rect l="l" t="t" r="r" b="b"/>
                      <a:pathLst>
                        <a:path w="4661" h="4344" extrusionOk="0">
                          <a:moveTo>
                            <a:pt x="1227" y="0"/>
                          </a:moveTo>
                          <a:cubicBezTo>
                            <a:pt x="938" y="0"/>
                            <a:pt x="692" y="102"/>
                            <a:pt x="501" y="287"/>
                          </a:cubicBezTo>
                          <a:cubicBezTo>
                            <a:pt x="0" y="805"/>
                            <a:pt x="104" y="1703"/>
                            <a:pt x="1226" y="2825"/>
                          </a:cubicBezTo>
                          <a:cubicBezTo>
                            <a:pt x="2225" y="3824"/>
                            <a:pt x="3635" y="4343"/>
                            <a:pt x="4342" y="4343"/>
                          </a:cubicBezTo>
                          <a:cubicBezTo>
                            <a:pt x="4416" y="4343"/>
                            <a:pt x="4482" y="4338"/>
                            <a:pt x="4540" y="4326"/>
                          </a:cubicBezTo>
                          <a:cubicBezTo>
                            <a:pt x="4660" y="3722"/>
                            <a:pt x="4143" y="2117"/>
                            <a:pt x="3038" y="995"/>
                          </a:cubicBezTo>
                          <a:cubicBezTo>
                            <a:pt x="2341" y="299"/>
                            <a:pt x="1720" y="0"/>
                            <a:pt x="1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3" name="Google Shape;34383;p34"/>
                    <p:cNvSpPr/>
                    <p:nvPr/>
                  </p:nvSpPr>
                  <p:spPr>
                    <a:xfrm rot="-5400000">
                      <a:off x="864225" y="2672750"/>
                      <a:ext cx="142850" cy="63900"/>
                    </a:xfrm>
                    <a:custGeom>
                      <a:avLst/>
                      <a:gdLst/>
                      <a:ahLst/>
                      <a:cxnLst/>
                      <a:rect l="l" t="t" r="r" b="b"/>
                      <a:pathLst>
                        <a:path w="5714" h="2556" extrusionOk="0">
                          <a:moveTo>
                            <a:pt x="2296" y="1"/>
                          </a:moveTo>
                          <a:cubicBezTo>
                            <a:pt x="708" y="1"/>
                            <a:pt x="0" y="553"/>
                            <a:pt x="0" y="1278"/>
                          </a:cubicBezTo>
                          <a:cubicBezTo>
                            <a:pt x="0" y="2003"/>
                            <a:pt x="708" y="2555"/>
                            <a:pt x="2296" y="2555"/>
                          </a:cubicBezTo>
                          <a:cubicBezTo>
                            <a:pt x="3866" y="2555"/>
                            <a:pt x="5368" y="1796"/>
                            <a:pt x="5713" y="1278"/>
                          </a:cubicBezTo>
                          <a:cubicBezTo>
                            <a:pt x="5368" y="760"/>
                            <a:pt x="3866"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4" name="Google Shape;34384;p34"/>
                    <p:cNvSpPr/>
                    <p:nvPr/>
                  </p:nvSpPr>
                  <p:spPr>
                    <a:xfrm rot="-5400000">
                      <a:off x="864225" y="2456150"/>
                      <a:ext cx="142850" cy="63900"/>
                    </a:xfrm>
                    <a:custGeom>
                      <a:avLst/>
                      <a:gdLst/>
                      <a:ahLst/>
                      <a:cxnLst/>
                      <a:rect l="l" t="t" r="r" b="b"/>
                      <a:pathLst>
                        <a:path w="5714" h="2556" extrusionOk="0">
                          <a:moveTo>
                            <a:pt x="3435" y="1"/>
                          </a:moveTo>
                          <a:cubicBezTo>
                            <a:pt x="1847" y="1"/>
                            <a:pt x="363" y="760"/>
                            <a:pt x="1" y="1278"/>
                          </a:cubicBezTo>
                          <a:cubicBezTo>
                            <a:pt x="363"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5" name="Google Shape;34385;p34"/>
                    <p:cNvSpPr/>
                    <p:nvPr/>
                  </p:nvSpPr>
                  <p:spPr>
                    <a:xfrm rot="-5400000">
                      <a:off x="797213" y="2460338"/>
                      <a:ext cx="116525" cy="108600"/>
                    </a:xfrm>
                    <a:custGeom>
                      <a:avLst/>
                      <a:gdLst/>
                      <a:ahLst/>
                      <a:cxnLst/>
                      <a:rect l="l" t="t" r="r" b="b"/>
                      <a:pathLst>
                        <a:path w="4661" h="4344" extrusionOk="0">
                          <a:moveTo>
                            <a:pt x="3438" y="1"/>
                          </a:moveTo>
                          <a:cubicBezTo>
                            <a:pt x="2952" y="1"/>
                            <a:pt x="2332" y="303"/>
                            <a:pt x="1623" y="1012"/>
                          </a:cubicBezTo>
                          <a:cubicBezTo>
                            <a:pt x="518" y="2117"/>
                            <a:pt x="0" y="3722"/>
                            <a:pt x="121" y="4326"/>
                          </a:cubicBezTo>
                          <a:cubicBezTo>
                            <a:pt x="179" y="4338"/>
                            <a:pt x="245" y="4343"/>
                            <a:pt x="319" y="4343"/>
                          </a:cubicBezTo>
                          <a:cubicBezTo>
                            <a:pt x="1026" y="4343"/>
                            <a:pt x="2435"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6" name="Google Shape;34386;p34"/>
                    <p:cNvSpPr/>
                    <p:nvPr/>
                  </p:nvSpPr>
                  <p:spPr>
                    <a:xfrm rot="-5400000">
                      <a:off x="741900" y="2660900"/>
                      <a:ext cx="39725" cy="31075"/>
                    </a:xfrm>
                    <a:custGeom>
                      <a:avLst/>
                      <a:gdLst/>
                      <a:ahLst/>
                      <a:cxnLst/>
                      <a:rect l="l" t="t" r="r" b="b"/>
                      <a:pathLst>
                        <a:path w="1589" h="1243" extrusionOk="0">
                          <a:moveTo>
                            <a:pt x="794" y="0"/>
                          </a:moveTo>
                          <a:cubicBezTo>
                            <a:pt x="0" y="0"/>
                            <a:pt x="0" y="1243"/>
                            <a:pt x="794" y="1243"/>
                          </a:cubicBezTo>
                          <a:cubicBezTo>
                            <a:pt x="1588" y="1243"/>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7" name="Google Shape;34387;p34"/>
                    <p:cNvSpPr/>
                    <p:nvPr/>
                  </p:nvSpPr>
                  <p:spPr>
                    <a:xfrm rot="-5400000">
                      <a:off x="745988" y="2493263"/>
                      <a:ext cx="40175" cy="31100"/>
                    </a:xfrm>
                    <a:custGeom>
                      <a:avLst/>
                      <a:gdLst/>
                      <a:ahLst/>
                      <a:cxnLst/>
                      <a:rect l="l" t="t" r="r" b="b"/>
                      <a:pathLst>
                        <a:path w="1607" h="1244" extrusionOk="0">
                          <a:moveTo>
                            <a:pt x="795" y="1"/>
                          </a:moveTo>
                          <a:cubicBezTo>
                            <a:pt x="1" y="1"/>
                            <a:pt x="1" y="1243"/>
                            <a:pt x="795" y="1243"/>
                          </a:cubicBezTo>
                          <a:cubicBezTo>
                            <a:pt x="1606" y="1243"/>
                            <a:pt x="1606"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8" name="Google Shape;34388;p34"/>
                    <p:cNvSpPr/>
                    <p:nvPr/>
                  </p:nvSpPr>
                  <p:spPr>
                    <a:xfrm rot="-5400000">
                      <a:off x="748000" y="2224275"/>
                      <a:ext cx="60850" cy="52150"/>
                    </a:xfrm>
                    <a:custGeom>
                      <a:avLst/>
                      <a:gdLst/>
                      <a:ahLst/>
                      <a:cxnLst/>
                      <a:rect l="l" t="t" r="r" b="b"/>
                      <a:pathLst>
                        <a:path w="2434" h="2086" extrusionOk="0">
                          <a:moveTo>
                            <a:pt x="1048" y="0"/>
                          </a:moveTo>
                          <a:cubicBezTo>
                            <a:pt x="513" y="0"/>
                            <a:pt x="0" y="414"/>
                            <a:pt x="0" y="1032"/>
                          </a:cubicBezTo>
                          <a:cubicBezTo>
                            <a:pt x="0" y="1619"/>
                            <a:pt x="466" y="2085"/>
                            <a:pt x="1053" y="2085"/>
                          </a:cubicBezTo>
                          <a:cubicBezTo>
                            <a:pt x="1968" y="2085"/>
                            <a:pt x="2434" y="963"/>
                            <a:pt x="1778" y="307"/>
                          </a:cubicBezTo>
                          <a:cubicBezTo>
                            <a:pt x="1566" y="95"/>
                            <a:pt x="1304" y="0"/>
                            <a:pt x="1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9" name="Google Shape;34389;p34"/>
                    <p:cNvSpPr/>
                    <p:nvPr/>
                  </p:nvSpPr>
                  <p:spPr>
                    <a:xfrm rot="-5400000">
                      <a:off x="854725" y="2183025"/>
                      <a:ext cx="63900" cy="142850"/>
                    </a:xfrm>
                    <a:custGeom>
                      <a:avLst/>
                      <a:gdLst/>
                      <a:ahLst/>
                      <a:cxnLst/>
                      <a:rect l="l" t="t" r="r" b="b"/>
                      <a:pathLst>
                        <a:path w="2556" h="5714" extrusionOk="0">
                          <a:moveTo>
                            <a:pt x="1278" y="1"/>
                          </a:moveTo>
                          <a:cubicBezTo>
                            <a:pt x="760" y="363"/>
                            <a:pt x="1" y="1847"/>
                            <a:pt x="1" y="3418"/>
                          </a:cubicBezTo>
                          <a:cubicBezTo>
                            <a:pt x="1" y="5006"/>
                            <a:pt x="553" y="5714"/>
                            <a:pt x="1278" y="5714"/>
                          </a:cubicBezTo>
                          <a:cubicBezTo>
                            <a:pt x="1986" y="5714"/>
                            <a:pt x="2555" y="5006"/>
                            <a:pt x="2555" y="3418"/>
                          </a:cubicBezTo>
                          <a:cubicBezTo>
                            <a:pt x="2555" y="1847"/>
                            <a:pt x="1779"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0" name="Google Shape;34390;p34"/>
                    <p:cNvSpPr/>
                    <p:nvPr/>
                  </p:nvSpPr>
                  <p:spPr>
                    <a:xfrm rot="-5400000">
                      <a:off x="800125" y="2118525"/>
                      <a:ext cx="116525" cy="108725"/>
                    </a:xfrm>
                    <a:custGeom>
                      <a:avLst/>
                      <a:gdLst/>
                      <a:ahLst/>
                      <a:cxnLst/>
                      <a:rect l="l" t="t" r="r" b="b"/>
                      <a:pathLst>
                        <a:path w="4661" h="4349" extrusionOk="0">
                          <a:moveTo>
                            <a:pt x="305" y="1"/>
                          </a:moveTo>
                          <a:cubicBezTo>
                            <a:pt x="230" y="1"/>
                            <a:pt x="163" y="7"/>
                            <a:pt x="104" y="18"/>
                          </a:cubicBezTo>
                          <a:cubicBezTo>
                            <a:pt x="0" y="639"/>
                            <a:pt x="518" y="2227"/>
                            <a:pt x="1622" y="3349"/>
                          </a:cubicBezTo>
                          <a:cubicBezTo>
                            <a:pt x="2315" y="4052"/>
                            <a:pt x="2933" y="4349"/>
                            <a:pt x="3420" y="4349"/>
                          </a:cubicBezTo>
                          <a:cubicBezTo>
                            <a:pt x="3711" y="4349"/>
                            <a:pt x="3956" y="4244"/>
                            <a:pt x="4142" y="4057"/>
                          </a:cubicBezTo>
                          <a:cubicBezTo>
                            <a:pt x="4660" y="3556"/>
                            <a:pt x="4557" y="2642"/>
                            <a:pt x="3435" y="1537"/>
                          </a:cubicBezTo>
                          <a:cubicBezTo>
                            <a:pt x="2419" y="521"/>
                            <a:pt x="1022" y="1"/>
                            <a:pt x="3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1" name="Google Shape;34391;p34"/>
                    <p:cNvSpPr/>
                    <p:nvPr/>
                  </p:nvSpPr>
                  <p:spPr>
                    <a:xfrm rot="-5400000">
                      <a:off x="706963" y="2114213"/>
                      <a:ext cx="142825" cy="64300"/>
                    </a:xfrm>
                    <a:custGeom>
                      <a:avLst/>
                      <a:gdLst/>
                      <a:ahLst/>
                      <a:cxnLst/>
                      <a:rect l="l" t="t" r="r" b="b"/>
                      <a:pathLst>
                        <a:path w="5713" h="2572" extrusionOk="0">
                          <a:moveTo>
                            <a:pt x="3435" y="0"/>
                          </a:moveTo>
                          <a:cubicBezTo>
                            <a:pt x="1847" y="0"/>
                            <a:pt x="363" y="777"/>
                            <a:pt x="0" y="1277"/>
                          </a:cubicBezTo>
                          <a:cubicBezTo>
                            <a:pt x="363" y="1795"/>
                            <a:pt x="1847" y="2572"/>
                            <a:pt x="3435" y="2572"/>
                          </a:cubicBezTo>
                          <a:cubicBezTo>
                            <a:pt x="5005" y="2572"/>
                            <a:pt x="5713" y="2002"/>
                            <a:pt x="5713" y="1277"/>
                          </a:cubicBezTo>
                          <a:cubicBezTo>
                            <a:pt x="5713" y="570"/>
                            <a:pt x="5005"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2" name="Google Shape;34392;p34"/>
                    <p:cNvSpPr/>
                    <p:nvPr/>
                  </p:nvSpPr>
                  <p:spPr>
                    <a:xfrm rot="-5400000">
                      <a:off x="706950" y="2330825"/>
                      <a:ext cx="142850" cy="64300"/>
                    </a:xfrm>
                    <a:custGeom>
                      <a:avLst/>
                      <a:gdLst/>
                      <a:ahLst/>
                      <a:cxnLst/>
                      <a:rect l="l" t="t" r="r" b="b"/>
                      <a:pathLst>
                        <a:path w="5714" h="2572" extrusionOk="0">
                          <a:moveTo>
                            <a:pt x="2296" y="0"/>
                          </a:moveTo>
                          <a:cubicBezTo>
                            <a:pt x="708" y="0"/>
                            <a:pt x="1" y="570"/>
                            <a:pt x="1" y="1277"/>
                          </a:cubicBezTo>
                          <a:cubicBezTo>
                            <a:pt x="1" y="2002"/>
                            <a:pt x="708" y="2572"/>
                            <a:pt x="2296" y="2572"/>
                          </a:cubicBezTo>
                          <a:cubicBezTo>
                            <a:pt x="3867" y="2572"/>
                            <a:pt x="5369" y="1795"/>
                            <a:pt x="5714" y="1277"/>
                          </a:cubicBezTo>
                          <a:cubicBezTo>
                            <a:pt x="5369" y="777"/>
                            <a:pt x="3867"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3" name="Google Shape;34393;p34"/>
                    <p:cNvSpPr/>
                    <p:nvPr/>
                  </p:nvSpPr>
                  <p:spPr>
                    <a:xfrm rot="-5400000">
                      <a:off x="800075" y="2281700"/>
                      <a:ext cx="116525" cy="108625"/>
                    </a:xfrm>
                    <a:custGeom>
                      <a:avLst/>
                      <a:gdLst/>
                      <a:ahLst/>
                      <a:cxnLst/>
                      <a:rect l="l" t="t" r="r" b="b"/>
                      <a:pathLst>
                        <a:path w="4661" h="4345" extrusionOk="0">
                          <a:moveTo>
                            <a:pt x="4338" y="1"/>
                          </a:moveTo>
                          <a:cubicBezTo>
                            <a:pt x="3621" y="1"/>
                            <a:pt x="2224" y="520"/>
                            <a:pt x="1209" y="1520"/>
                          </a:cubicBezTo>
                          <a:cubicBezTo>
                            <a:pt x="87" y="2642"/>
                            <a:pt x="1" y="3539"/>
                            <a:pt x="501" y="4057"/>
                          </a:cubicBezTo>
                          <a:cubicBezTo>
                            <a:pt x="693" y="4242"/>
                            <a:pt x="936" y="4344"/>
                            <a:pt x="1222" y="4344"/>
                          </a:cubicBezTo>
                          <a:cubicBezTo>
                            <a:pt x="1711" y="4344"/>
                            <a:pt x="2325" y="4046"/>
                            <a:pt x="3021" y="3349"/>
                          </a:cubicBezTo>
                          <a:cubicBezTo>
                            <a:pt x="4143" y="2227"/>
                            <a:pt x="4661"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4" name="Google Shape;34394;p34"/>
                    <p:cNvSpPr/>
                    <p:nvPr/>
                  </p:nvSpPr>
                  <p:spPr>
                    <a:xfrm rot="-5400000">
                      <a:off x="833600" y="2411275"/>
                      <a:ext cx="40150" cy="31100"/>
                    </a:xfrm>
                    <a:custGeom>
                      <a:avLst/>
                      <a:gdLst/>
                      <a:ahLst/>
                      <a:cxnLst/>
                      <a:rect l="l" t="t" r="r" b="b"/>
                      <a:pathLst>
                        <a:path w="1606" h="1244" extrusionOk="0">
                          <a:moveTo>
                            <a:pt x="811" y="0"/>
                          </a:moveTo>
                          <a:cubicBezTo>
                            <a:pt x="0" y="0"/>
                            <a:pt x="0" y="1243"/>
                            <a:pt x="811" y="1243"/>
                          </a:cubicBezTo>
                          <a:cubicBezTo>
                            <a:pt x="1605" y="1243"/>
                            <a:pt x="1605" y="0"/>
                            <a:pt x="8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5" name="Google Shape;34395;p34"/>
                    <p:cNvSpPr/>
                    <p:nvPr/>
                  </p:nvSpPr>
                  <p:spPr>
                    <a:xfrm rot="-5400000">
                      <a:off x="833163" y="2068263"/>
                      <a:ext cx="40150" cy="31075"/>
                    </a:xfrm>
                    <a:custGeom>
                      <a:avLst/>
                      <a:gdLst/>
                      <a:ahLst/>
                      <a:cxnLst/>
                      <a:rect l="l" t="t" r="r" b="b"/>
                      <a:pathLst>
                        <a:path w="1606"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6" name="Google Shape;34396;p34"/>
                    <p:cNvSpPr/>
                    <p:nvPr/>
                  </p:nvSpPr>
                  <p:spPr>
                    <a:xfrm rot="-5400000">
                      <a:off x="931975" y="2158850"/>
                      <a:ext cx="40150" cy="31100"/>
                    </a:xfrm>
                    <a:custGeom>
                      <a:avLst/>
                      <a:gdLst/>
                      <a:ahLst/>
                      <a:cxnLst/>
                      <a:rect l="l" t="t" r="r" b="b"/>
                      <a:pathLst>
                        <a:path w="1606" h="1244" extrusionOk="0">
                          <a:moveTo>
                            <a:pt x="794" y="1"/>
                          </a:moveTo>
                          <a:cubicBezTo>
                            <a:pt x="0" y="1"/>
                            <a:pt x="0" y="1243"/>
                            <a:pt x="794" y="1243"/>
                          </a:cubicBezTo>
                          <a:cubicBezTo>
                            <a:pt x="1588" y="1243"/>
                            <a:pt x="1605"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7" name="Google Shape;34397;p34"/>
                    <p:cNvSpPr/>
                    <p:nvPr/>
                  </p:nvSpPr>
                  <p:spPr>
                    <a:xfrm rot="-5400000">
                      <a:off x="928088" y="2326713"/>
                      <a:ext cx="39725" cy="30650"/>
                    </a:xfrm>
                    <a:custGeom>
                      <a:avLst/>
                      <a:gdLst/>
                      <a:ahLst/>
                      <a:cxnLst/>
                      <a:rect l="l" t="t" r="r" b="b"/>
                      <a:pathLst>
                        <a:path w="1589" h="1226" extrusionOk="0">
                          <a:moveTo>
                            <a:pt x="794" y="0"/>
                          </a:moveTo>
                          <a:cubicBezTo>
                            <a:pt x="0" y="0"/>
                            <a:pt x="0" y="1226"/>
                            <a:pt x="794" y="1226"/>
                          </a:cubicBezTo>
                          <a:cubicBezTo>
                            <a:pt x="1588" y="1226"/>
                            <a:pt x="1588" y="0"/>
                            <a:pt x="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8" name="Google Shape;34398;p34"/>
                    <p:cNvSpPr/>
                    <p:nvPr/>
                  </p:nvSpPr>
                  <p:spPr>
                    <a:xfrm rot="-5400000">
                      <a:off x="905375" y="1882550"/>
                      <a:ext cx="60875" cy="52125"/>
                    </a:xfrm>
                    <a:custGeom>
                      <a:avLst/>
                      <a:gdLst/>
                      <a:ahLst/>
                      <a:cxnLst/>
                      <a:rect l="l" t="t" r="r" b="b"/>
                      <a:pathLst>
                        <a:path w="2435" h="2085" extrusionOk="0">
                          <a:moveTo>
                            <a:pt x="1399" y="0"/>
                          </a:moveTo>
                          <a:cubicBezTo>
                            <a:pt x="467" y="0"/>
                            <a:pt x="1" y="1122"/>
                            <a:pt x="657" y="1778"/>
                          </a:cubicBezTo>
                          <a:cubicBezTo>
                            <a:pt x="868" y="1990"/>
                            <a:pt x="1129" y="2085"/>
                            <a:pt x="1384" y="2085"/>
                          </a:cubicBezTo>
                          <a:cubicBezTo>
                            <a:pt x="1920" y="2085"/>
                            <a:pt x="2434" y="1667"/>
                            <a:pt x="2434" y="1036"/>
                          </a:cubicBezTo>
                          <a:cubicBezTo>
                            <a:pt x="2434" y="466"/>
                            <a:pt x="1968" y="0"/>
                            <a:pt x="13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9" name="Google Shape;34399;p34"/>
                    <p:cNvSpPr/>
                    <p:nvPr/>
                  </p:nvSpPr>
                  <p:spPr>
                    <a:xfrm rot="-5400000">
                      <a:off x="795188" y="1832663"/>
                      <a:ext cx="63875" cy="142850"/>
                    </a:xfrm>
                    <a:custGeom>
                      <a:avLst/>
                      <a:gdLst/>
                      <a:ahLst/>
                      <a:cxnLst/>
                      <a:rect l="l" t="t" r="r" b="b"/>
                      <a:pathLst>
                        <a:path w="2555" h="5714" extrusionOk="0">
                          <a:moveTo>
                            <a:pt x="1278" y="1"/>
                          </a:moveTo>
                          <a:cubicBezTo>
                            <a:pt x="553" y="1"/>
                            <a:pt x="1" y="708"/>
                            <a:pt x="1" y="2296"/>
                          </a:cubicBezTo>
                          <a:cubicBezTo>
                            <a:pt x="1" y="3884"/>
                            <a:pt x="760" y="5368"/>
                            <a:pt x="1278" y="5714"/>
                          </a:cubicBezTo>
                          <a:cubicBezTo>
                            <a:pt x="1778" y="5368"/>
                            <a:pt x="2555" y="3867"/>
                            <a:pt x="2555" y="2296"/>
                          </a:cubicBezTo>
                          <a:cubicBezTo>
                            <a:pt x="2555" y="726"/>
                            <a:pt x="1985" y="1"/>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0" name="Google Shape;34400;p34"/>
                    <p:cNvSpPr/>
                    <p:nvPr/>
                  </p:nvSpPr>
                  <p:spPr>
                    <a:xfrm rot="-5400000">
                      <a:off x="797213" y="1931338"/>
                      <a:ext cx="116525" cy="108600"/>
                    </a:xfrm>
                    <a:custGeom>
                      <a:avLst/>
                      <a:gdLst/>
                      <a:ahLst/>
                      <a:cxnLst/>
                      <a:rect l="l" t="t" r="r" b="b"/>
                      <a:pathLst>
                        <a:path w="4661" h="4344" extrusionOk="0">
                          <a:moveTo>
                            <a:pt x="1223" y="0"/>
                          </a:moveTo>
                          <a:cubicBezTo>
                            <a:pt x="936" y="0"/>
                            <a:pt x="693" y="102"/>
                            <a:pt x="501" y="287"/>
                          </a:cubicBezTo>
                          <a:cubicBezTo>
                            <a:pt x="1" y="805"/>
                            <a:pt x="104" y="1703"/>
                            <a:pt x="1209" y="2825"/>
                          </a:cubicBezTo>
                          <a:cubicBezTo>
                            <a:pt x="2224" y="3824"/>
                            <a:pt x="3635" y="4343"/>
                            <a:pt x="4342" y="4343"/>
                          </a:cubicBezTo>
                          <a:cubicBezTo>
                            <a:pt x="4416" y="4343"/>
                            <a:pt x="4483" y="4338"/>
                            <a:pt x="4540" y="4326"/>
                          </a:cubicBezTo>
                          <a:cubicBezTo>
                            <a:pt x="4661" y="3722"/>
                            <a:pt x="4143" y="2117"/>
                            <a:pt x="3038" y="995"/>
                          </a:cubicBezTo>
                          <a:cubicBezTo>
                            <a:pt x="2331" y="299"/>
                            <a:pt x="1713" y="0"/>
                            <a:pt x="1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1" name="Google Shape;34401;p34"/>
                    <p:cNvSpPr/>
                    <p:nvPr/>
                  </p:nvSpPr>
                  <p:spPr>
                    <a:xfrm rot="-5400000">
                      <a:off x="864225" y="1980650"/>
                      <a:ext cx="142850" cy="63900"/>
                    </a:xfrm>
                    <a:custGeom>
                      <a:avLst/>
                      <a:gdLst/>
                      <a:ahLst/>
                      <a:cxnLst/>
                      <a:rect l="l" t="t" r="r" b="b"/>
                      <a:pathLst>
                        <a:path w="5714" h="2556" extrusionOk="0">
                          <a:moveTo>
                            <a:pt x="2296" y="1"/>
                          </a:moveTo>
                          <a:cubicBezTo>
                            <a:pt x="708" y="1"/>
                            <a:pt x="1" y="553"/>
                            <a:pt x="1" y="1278"/>
                          </a:cubicBezTo>
                          <a:cubicBezTo>
                            <a:pt x="1" y="2003"/>
                            <a:pt x="708" y="2555"/>
                            <a:pt x="2296" y="2555"/>
                          </a:cubicBezTo>
                          <a:cubicBezTo>
                            <a:pt x="3867" y="2555"/>
                            <a:pt x="5368" y="1796"/>
                            <a:pt x="5713" y="1278"/>
                          </a:cubicBezTo>
                          <a:cubicBezTo>
                            <a:pt x="5368"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2" name="Google Shape;34402;p34"/>
                    <p:cNvSpPr/>
                    <p:nvPr/>
                  </p:nvSpPr>
                  <p:spPr>
                    <a:xfrm rot="-5400000">
                      <a:off x="864225" y="1764050"/>
                      <a:ext cx="142850" cy="63900"/>
                    </a:xfrm>
                    <a:custGeom>
                      <a:avLst/>
                      <a:gdLst/>
                      <a:ahLst/>
                      <a:cxnLst/>
                      <a:rect l="l" t="t" r="r" b="b"/>
                      <a:pathLst>
                        <a:path w="5714" h="2556" extrusionOk="0">
                          <a:moveTo>
                            <a:pt x="3418" y="1"/>
                          </a:moveTo>
                          <a:cubicBezTo>
                            <a:pt x="1848" y="1"/>
                            <a:pt x="346" y="760"/>
                            <a:pt x="1" y="1278"/>
                          </a:cubicBezTo>
                          <a:cubicBezTo>
                            <a:pt x="346" y="1796"/>
                            <a:pt x="1848" y="2555"/>
                            <a:pt x="3418" y="2555"/>
                          </a:cubicBezTo>
                          <a:cubicBezTo>
                            <a:pt x="5006" y="2555"/>
                            <a:pt x="5714" y="2003"/>
                            <a:pt x="5714" y="1278"/>
                          </a:cubicBezTo>
                          <a:cubicBezTo>
                            <a:pt x="5714" y="553"/>
                            <a:pt x="5006" y="1"/>
                            <a:pt x="3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3" name="Google Shape;34403;p34"/>
                    <p:cNvSpPr/>
                    <p:nvPr/>
                  </p:nvSpPr>
                  <p:spPr>
                    <a:xfrm rot="-5400000">
                      <a:off x="797213" y="1768238"/>
                      <a:ext cx="116525" cy="108600"/>
                    </a:xfrm>
                    <a:custGeom>
                      <a:avLst/>
                      <a:gdLst/>
                      <a:ahLst/>
                      <a:cxnLst/>
                      <a:rect l="l" t="t" r="r" b="b"/>
                      <a:pathLst>
                        <a:path w="4661" h="4344" extrusionOk="0">
                          <a:moveTo>
                            <a:pt x="3438" y="1"/>
                          </a:moveTo>
                          <a:cubicBezTo>
                            <a:pt x="2952" y="1"/>
                            <a:pt x="2332" y="303"/>
                            <a:pt x="1623" y="1012"/>
                          </a:cubicBezTo>
                          <a:cubicBezTo>
                            <a:pt x="501" y="2117"/>
                            <a:pt x="1" y="3722"/>
                            <a:pt x="122" y="4326"/>
                          </a:cubicBezTo>
                          <a:cubicBezTo>
                            <a:pt x="179" y="4338"/>
                            <a:pt x="245" y="4343"/>
                            <a:pt x="320" y="4343"/>
                          </a:cubicBezTo>
                          <a:cubicBezTo>
                            <a:pt x="1026" y="4343"/>
                            <a:pt x="2436" y="3824"/>
                            <a:pt x="3435" y="2825"/>
                          </a:cubicBezTo>
                          <a:cubicBezTo>
                            <a:pt x="4557" y="1720"/>
                            <a:pt x="4661" y="805"/>
                            <a:pt x="4143" y="287"/>
                          </a:cubicBezTo>
                          <a:cubicBezTo>
                            <a:pt x="3959" y="103"/>
                            <a:pt x="3721" y="1"/>
                            <a:pt x="3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4" name="Google Shape;34404;p34"/>
                    <p:cNvSpPr/>
                    <p:nvPr/>
                  </p:nvSpPr>
                  <p:spPr>
                    <a:xfrm rot="-5400000">
                      <a:off x="741900" y="1968800"/>
                      <a:ext cx="39725" cy="31075"/>
                    </a:xfrm>
                    <a:custGeom>
                      <a:avLst/>
                      <a:gdLst/>
                      <a:ahLst/>
                      <a:cxnLst/>
                      <a:rect l="l" t="t" r="r" b="b"/>
                      <a:pathLst>
                        <a:path w="1589" h="1243" extrusionOk="0">
                          <a:moveTo>
                            <a:pt x="795" y="0"/>
                          </a:moveTo>
                          <a:cubicBezTo>
                            <a:pt x="1" y="0"/>
                            <a:pt x="1" y="1243"/>
                            <a:pt x="795" y="1243"/>
                          </a:cubicBezTo>
                          <a:cubicBezTo>
                            <a:pt x="1588" y="1243"/>
                            <a:pt x="1588"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5" name="Google Shape;34405;p34"/>
                    <p:cNvSpPr/>
                    <p:nvPr/>
                  </p:nvSpPr>
                  <p:spPr>
                    <a:xfrm rot="-5400000">
                      <a:off x="746213" y="18013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6" name="Google Shape;34406;p34"/>
                    <p:cNvSpPr/>
                    <p:nvPr/>
                  </p:nvSpPr>
                  <p:spPr>
                    <a:xfrm rot="-5400000">
                      <a:off x="752263" y="1536438"/>
                      <a:ext cx="52225" cy="52250"/>
                    </a:xfrm>
                    <a:custGeom>
                      <a:avLst/>
                      <a:gdLst/>
                      <a:ahLst/>
                      <a:cxnLst/>
                      <a:rect l="l" t="t" r="r" b="b"/>
                      <a:pathLst>
                        <a:path w="2089" h="2090" extrusionOk="0">
                          <a:moveTo>
                            <a:pt x="1053" y="1"/>
                          </a:moveTo>
                          <a:cubicBezTo>
                            <a:pt x="467" y="1"/>
                            <a:pt x="1" y="467"/>
                            <a:pt x="1" y="1036"/>
                          </a:cubicBezTo>
                          <a:cubicBezTo>
                            <a:pt x="1" y="1623"/>
                            <a:pt x="467" y="2089"/>
                            <a:pt x="1053" y="2089"/>
                          </a:cubicBezTo>
                          <a:cubicBezTo>
                            <a:pt x="1623" y="2089"/>
                            <a:pt x="2089" y="1623"/>
                            <a:pt x="2089" y="1036"/>
                          </a:cubicBezTo>
                          <a:cubicBezTo>
                            <a:pt x="2089" y="467"/>
                            <a:pt x="1623" y="1"/>
                            <a:pt x="1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7" name="Google Shape;34407;p34"/>
                    <p:cNvSpPr/>
                    <p:nvPr/>
                  </p:nvSpPr>
                  <p:spPr>
                    <a:xfrm rot="-5400000">
                      <a:off x="854725" y="1491350"/>
                      <a:ext cx="63900" cy="142850"/>
                    </a:xfrm>
                    <a:custGeom>
                      <a:avLst/>
                      <a:gdLst/>
                      <a:ahLst/>
                      <a:cxnLst/>
                      <a:rect l="l" t="t" r="r" b="b"/>
                      <a:pathLst>
                        <a:path w="2556" h="5714" extrusionOk="0">
                          <a:moveTo>
                            <a:pt x="1278" y="1"/>
                          </a:moveTo>
                          <a:cubicBezTo>
                            <a:pt x="760" y="363"/>
                            <a:pt x="1" y="1847"/>
                            <a:pt x="1" y="3418"/>
                          </a:cubicBezTo>
                          <a:cubicBezTo>
                            <a:pt x="1" y="5006"/>
                            <a:pt x="570" y="5714"/>
                            <a:pt x="1278" y="5714"/>
                          </a:cubicBezTo>
                          <a:cubicBezTo>
                            <a:pt x="2003" y="5714"/>
                            <a:pt x="2555" y="5006"/>
                            <a:pt x="2555" y="3418"/>
                          </a:cubicBezTo>
                          <a:cubicBezTo>
                            <a:pt x="2555" y="1847"/>
                            <a:pt x="1796" y="363"/>
                            <a:pt x="1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8" name="Google Shape;34408;p34"/>
                    <p:cNvSpPr/>
                    <p:nvPr/>
                  </p:nvSpPr>
                  <p:spPr>
                    <a:xfrm rot="-5400000">
                      <a:off x="800125" y="1426425"/>
                      <a:ext cx="116525" cy="108725"/>
                    </a:xfrm>
                    <a:custGeom>
                      <a:avLst/>
                      <a:gdLst/>
                      <a:ahLst/>
                      <a:cxnLst/>
                      <a:rect l="l" t="t" r="r" b="b"/>
                      <a:pathLst>
                        <a:path w="4661" h="4349" extrusionOk="0">
                          <a:moveTo>
                            <a:pt x="306" y="1"/>
                          </a:moveTo>
                          <a:cubicBezTo>
                            <a:pt x="231" y="1"/>
                            <a:pt x="163" y="7"/>
                            <a:pt x="104" y="18"/>
                          </a:cubicBezTo>
                          <a:cubicBezTo>
                            <a:pt x="0" y="639"/>
                            <a:pt x="501" y="2227"/>
                            <a:pt x="1623" y="3349"/>
                          </a:cubicBezTo>
                          <a:cubicBezTo>
                            <a:pt x="2315" y="4052"/>
                            <a:pt x="2933" y="4349"/>
                            <a:pt x="3421" y="4349"/>
                          </a:cubicBezTo>
                          <a:cubicBezTo>
                            <a:pt x="3711" y="4349"/>
                            <a:pt x="3956" y="4244"/>
                            <a:pt x="4143" y="4057"/>
                          </a:cubicBezTo>
                          <a:cubicBezTo>
                            <a:pt x="4660" y="3556"/>
                            <a:pt x="4540" y="2642"/>
                            <a:pt x="3435" y="1537"/>
                          </a:cubicBezTo>
                          <a:cubicBezTo>
                            <a:pt x="2420" y="521"/>
                            <a:pt x="102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9" name="Google Shape;34409;p34"/>
                    <p:cNvSpPr/>
                    <p:nvPr/>
                  </p:nvSpPr>
                  <p:spPr>
                    <a:xfrm rot="-5400000">
                      <a:off x="706950" y="1422100"/>
                      <a:ext cx="142850" cy="64300"/>
                    </a:xfrm>
                    <a:custGeom>
                      <a:avLst/>
                      <a:gdLst/>
                      <a:ahLst/>
                      <a:cxnLst/>
                      <a:rect l="l" t="t" r="r" b="b"/>
                      <a:pathLst>
                        <a:path w="5714" h="2572" extrusionOk="0">
                          <a:moveTo>
                            <a:pt x="3435" y="0"/>
                          </a:moveTo>
                          <a:cubicBezTo>
                            <a:pt x="1847" y="0"/>
                            <a:pt x="363" y="777"/>
                            <a:pt x="0" y="1277"/>
                          </a:cubicBezTo>
                          <a:cubicBezTo>
                            <a:pt x="363" y="1795"/>
                            <a:pt x="1847" y="2572"/>
                            <a:pt x="3435" y="2572"/>
                          </a:cubicBezTo>
                          <a:cubicBezTo>
                            <a:pt x="5006" y="2572"/>
                            <a:pt x="5713" y="2002"/>
                            <a:pt x="5713" y="1277"/>
                          </a:cubicBezTo>
                          <a:cubicBezTo>
                            <a:pt x="5713" y="570"/>
                            <a:pt x="5006" y="0"/>
                            <a:pt x="34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0" name="Google Shape;34410;p34"/>
                    <p:cNvSpPr/>
                    <p:nvPr/>
                  </p:nvSpPr>
                  <p:spPr>
                    <a:xfrm rot="-5400000">
                      <a:off x="706950" y="1638700"/>
                      <a:ext cx="142850" cy="64300"/>
                    </a:xfrm>
                    <a:custGeom>
                      <a:avLst/>
                      <a:gdLst/>
                      <a:ahLst/>
                      <a:cxnLst/>
                      <a:rect l="l" t="t" r="r" b="b"/>
                      <a:pathLst>
                        <a:path w="5714" h="2572" extrusionOk="0">
                          <a:moveTo>
                            <a:pt x="2296" y="0"/>
                          </a:moveTo>
                          <a:cubicBezTo>
                            <a:pt x="708" y="0"/>
                            <a:pt x="0" y="570"/>
                            <a:pt x="0" y="1277"/>
                          </a:cubicBezTo>
                          <a:cubicBezTo>
                            <a:pt x="0" y="2002"/>
                            <a:pt x="708" y="2572"/>
                            <a:pt x="2296" y="2572"/>
                          </a:cubicBezTo>
                          <a:cubicBezTo>
                            <a:pt x="3866" y="2572"/>
                            <a:pt x="5368" y="1795"/>
                            <a:pt x="5713" y="1277"/>
                          </a:cubicBezTo>
                          <a:cubicBezTo>
                            <a:pt x="5368" y="777"/>
                            <a:pt x="3866" y="0"/>
                            <a:pt x="2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1" name="Google Shape;34411;p34"/>
                    <p:cNvSpPr/>
                    <p:nvPr/>
                  </p:nvSpPr>
                  <p:spPr>
                    <a:xfrm rot="-5400000">
                      <a:off x="800075" y="1589575"/>
                      <a:ext cx="116525" cy="108625"/>
                    </a:xfrm>
                    <a:custGeom>
                      <a:avLst/>
                      <a:gdLst/>
                      <a:ahLst/>
                      <a:cxnLst/>
                      <a:rect l="l" t="t" r="r" b="b"/>
                      <a:pathLst>
                        <a:path w="4661" h="4345" extrusionOk="0">
                          <a:moveTo>
                            <a:pt x="4338" y="1"/>
                          </a:moveTo>
                          <a:cubicBezTo>
                            <a:pt x="3621" y="1"/>
                            <a:pt x="2224" y="520"/>
                            <a:pt x="1208" y="1520"/>
                          </a:cubicBezTo>
                          <a:cubicBezTo>
                            <a:pt x="87" y="2642"/>
                            <a:pt x="0" y="3539"/>
                            <a:pt x="501" y="4057"/>
                          </a:cubicBezTo>
                          <a:cubicBezTo>
                            <a:pt x="692" y="4242"/>
                            <a:pt x="935" y="4344"/>
                            <a:pt x="1221" y="4344"/>
                          </a:cubicBezTo>
                          <a:cubicBezTo>
                            <a:pt x="1710" y="4344"/>
                            <a:pt x="2324" y="4046"/>
                            <a:pt x="3021" y="3349"/>
                          </a:cubicBezTo>
                          <a:cubicBezTo>
                            <a:pt x="4143" y="2227"/>
                            <a:pt x="4660" y="622"/>
                            <a:pt x="4540" y="18"/>
                          </a:cubicBezTo>
                          <a:cubicBezTo>
                            <a:pt x="4481" y="7"/>
                            <a:pt x="4413" y="1"/>
                            <a:pt x="43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2" name="Google Shape;34412;p34"/>
                    <p:cNvSpPr/>
                    <p:nvPr/>
                  </p:nvSpPr>
                  <p:spPr>
                    <a:xfrm rot="-5400000">
                      <a:off x="833600" y="1719175"/>
                      <a:ext cx="40150" cy="31100"/>
                    </a:xfrm>
                    <a:custGeom>
                      <a:avLst/>
                      <a:gdLst/>
                      <a:ahLst/>
                      <a:cxnLst/>
                      <a:rect l="l" t="t" r="r" b="b"/>
                      <a:pathLst>
                        <a:path w="1606" h="1244" extrusionOk="0">
                          <a:moveTo>
                            <a:pt x="812" y="0"/>
                          </a:moveTo>
                          <a:cubicBezTo>
                            <a:pt x="1" y="0"/>
                            <a:pt x="1" y="1243"/>
                            <a:pt x="812" y="1243"/>
                          </a:cubicBezTo>
                          <a:cubicBezTo>
                            <a:pt x="1606" y="1243"/>
                            <a:pt x="1606" y="0"/>
                            <a:pt x="8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3" name="Google Shape;34413;p34"/>
                    <p:cNvSpPr/>
                    <p:nvPr/>
                  </p:nvSpPr>
                  <p:spPr>
                    <a:xfrm rot="-5400000">
                      <a:off x="833150" y="1376150"/>
                      <a:ext cx="40175" cy="31075"/>
                    </a:xfrm>
                    <a:custGeom>
                      <a:avLst/>
                      <a:gdLst/>
                      <a:ahLst/>
                      <a:cxnLst/>
                      <a:rect l="l" t="t" r="r" b="b"/>
                      <a:pathLst>
                        <a:path w="1607" h="1243"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4" name="Google Shape;34414;p34"/>
                    <p:cNvSpPr/>
                    <p:nvPr/>
                  </p:nvSpPr>
                  <p:spPr>
                    <a:xfrm rot="-5400000">
                      <a:off x="909538" y="1186288"/>
                      <a:ext cx="52225" cy="51800"/>
                    </a:xfrm>
                    <a:custGeom>
                      <a:avLst/>
                      <a:gdLst/>
                      <a:ahLst/>
                      <a:cxnLst/>
                      <a:rect l="l" t="t" r="r" b="b"/>
                      <a:pathLst>
                        <a:path w="2089" h="2072" extrusionOk="0">
                          <a:moveTo>
                            <a:pt x="1053" y="0"/>
                          </a:moveTo>
                          <a:cubicBezTo>
                            <a:pt x="466" y="0"/>
                            <a:pt x="0" y="466"/>
                            <a:pt x="0" y="1036"/>
                          </a:cubicBezTo>
                          <a:cubicBezTo>
                            <a:pt x="0" y="1606"/>
                            <a:pt x="466" y="2072"/>
                            <a:pt x="1053" y="2072"/>
                          </a:cubicBezTo>
                          <a:cubicBezTo>
                            <a:pt x="1623" y="2072"/>
                            <a:pt x="2089" y="1606"/>
                            <a:pt x="2089" y="1036"/>
                          </a:cubicBezTo>
                          <a:cubicBezTo>
                            <a:pt x="2089" y="466"/>
                            <a:pt x="1623" y="0"/>
                            <a:pt x="10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5" name="Google Shape;34415;p34"/>
                    <p:cNvSpPr/>
                    <p:nvPr/>
                  </p:nvSpPr>
                  <p:spPr>
                    <a:xfrm rot="-5400000">
                      <a:off x="794963" y="1140763"/>
                      <a:ext cx="64325" cy="142850"/>
                    </a:xfrm>
                    <a:custGeom>
                      <a:avLst/>
                      <a:gdLst/>
                      <a:ahLst/>
                      <a:cxnLst/>
                      <a:rect l="l" t="t" r="r" b="b"/>
                      <a:pathLst>
                        <a:path w="2573" h="5714" extrusionOk="0">
                          <a:moveTo>
                            <a:pt x="1295" y="1"/>
                          </a:moveTo>
                          <a:cubicBezTo>
                            <a:pt x="570" y="1"/>
                            <a:pt x="1" y="708"/>
                            <a:pt x="1" y="2296"/>
                          </a:cubicBezTo>
                          <a:cubicBezTo>
                            <a:pt x="1" y="3884"/>
                            <a:pt x="777" y="5386"/>
                            <a:pt x="1295" y="5714"/>
                          </a:cubicBezTo>
                          <a:cubicBezTo>
                            <a:pt x="1796" y="5368"/>
                            <a:pt x="2572" y="3867"/>
                            <a:pt x="2572" y="2296"/>
                          </a:cubicBezTo>
                          <a:cubicBezTo>
                            <a:pt x="2572" y="726"/>
                            <a:pt x="2003" y="1"/>
                            <a:pt x="1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6" name="Google Shape;34416;p34"/>
                    <p:cNvSpPr/>
                    <p:nvPr/>
                  </p:nvSpPr>
                  <p:spPr>
                    <a:xfrm rot="-5400000">
                      <a:off x="797438" y="1239438"/>
                      <a:ext cx="116075" cy="108600"/>
                    </a:xfrm>
                    <a:custGeom>
                      <a:avLst/>
                      <a:gdLst/>
                      <a:ahLst/>
                      <a:cxnLst/>
                      <a:rect l="l" t="t" r="r" b="b"/>
                      <a:pathLst>
                        <a:path w="4643" h="4344" extrusionOk="0">
                          <a:moveTo>
                            <a:pt x="1214" y="0"/>
                          </a:moveTo>
                          <a:cubicBezTo>
                            <a:pt x="927" y="0"/>
                            <a:pt x="685" y="102"/>
                            <a:pt x="501" y="287"/>
                          </a:cubicBezTo>
                          <a:cubicBezTo>
                            <a:pt x="0" y="805"/>
                            <a:pt x="104" y="1703"/>
                            <a:pt x="1208" y="2825"/>
                          </a:cubicBezTo>
                          <a:cubicBezTo>
                            <a:pt x="2224" y="3824"/>
                            <a:pt x="3635" y="4343"/>
                            <a:pt x="4341" y="4343"/>
                          </a:cubicBezTo>
                          <a:cubicBezTo>
                            <a:pt x="4416" y="4343"/>
                            <a:pt x="4482" y="4338"/>
                            <a:pt x="4539" y="4326"/>
                          </a:cubicBezTo>
                          <a:cubicBezTo>
                            <a:pt x="4643" y="3722"/>
                            <a:pt x="4142" y="2117"/>
                            <a:pt x="3020" y="995"/>
                          </a:cubicBezTo>
                          <a:cubicBezTo>
                            <a:pt x="2324" y="299"/>
                            <a:pt x="1703" y="0"/>
                            <a:pt x="1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7" name="Google Shape;34417;p34"/>
                    <p:cNvSpPr/>
                    <p:nvPr/>
                  </p:nvSpPr>
                  <p:spPr>
                    <a:xfrm rot="-5400000">
                      <a:off x="864225" y="1288550"/>
                      <a:ext cx="142850" cy="63900"/>
                    </a:xfrm>
                    <a:custGeom>
                      <a:avLst/>
                      <a:gdLst/>
                      <a:ahLst/>
                      <a:cxnLst/>
                      <a:rect l="l" t="t" r="r" b="b"/>
                      <a:pathLst>
                        <a:path w="5714" h="2556" extrusionOk="0">
                          <a:moveTo>
                            <a:pt x="2296" y="1"/>
                          </a:moveTo>
                          <a:cubicBezTo>
                            <a:pt x="709" y="1"/>
                            <a:pt x="1" y="553"/>
                            <a:pt x="1" y="1278"/>
                          </a:cubicBezTo>
                          <a:cubicBezTo>
                            <a:pt x="1" y="2003"/>
                            <a:pt x="709" y="2555"/>
                            <a:pt x="2296" y="2555"/>
                          </a:cubicBezTo>
                          <a:cubicBezTo>
                            <a:pt x="3867" y="2555"/>
                            <a:pt x="5351" y="1796"/>
                            <a:pt x="5714" y="1278"/>
                          </a:cubicBezTo>
                          <a:cubicBezTo>
                            <a:pt x="5351" y="760"/>
                            <a:pt x="3867" y="1"/>
                            <a:pt x="2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8" name="Google Shape;34418;p34"/>
                    <p:cNvSpPr/>
                    <p:nvPr/>
                  </p:nvSpPr>
                  <p:spPr>
                    <a:xfrm rot="-5400000">
                      <a:off x="864225" y="1071925"/>
                      <a:ext cx="142850" cy="63900"/>
                    </a:xfrm>
                    <a:custGeom>
                      <a:avLst/>
                      <a:gdLst/>
                      <a:ahLst/>
                      <a:cxnLst/>
                      <a:rect l="l" t="t" r="r" b="b"/>
                      <a:pathLst>
                        <a:path w="5714" h="2556" extrusionOk="0">
                          <a:moveTo>
                            <a:pt x="3435" y="1"/>
                          </a:moveTo>
                          <a:cubicBezTo>
                            <a:pt x="1847" y="1"/>
                            <a:pt x="345" y="760"/>
                            <a:pt x="0" y="1278"/>
                          </a:cubicBezTo>
                          <a:cubicBezTo>
                            <a:pt x="345" y="1796"/>
                            <a:pt x="1847" y="2555"/>
                            <a:pt x="3435" y="2555"/>
                          </a:cubicBezTo>
                          <a:cubicBezTo>
                            <a:pt x="5006" y="2555"/>
                            <a:pt x="5713" y="2003"/>
                            <a:pt x="5713" y="1278"/>
                          </a:cubicBezTo>
                          <a:cubicBezTo>
                            <a:pt x="5713" y="553"/>
                            <a:pt x="5006" y="1"/>
                            <a:pt x="3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9" name="Google Shape;34419;p34"/>
                    <p:cNvSpPr/>
                    <p:nvPr/>
                  </p:nvSpPr>
                  <p:spPr>
                    <a:xfrm rot="-5400000">
                      <a:off x="797213" y="1076113"/>
                      <a:ext cx="116525" cy="108600"/>
                    </a:xfrm>
                    <a:custGeom>
                      <a:avLst/>
                      <a:gdLst/>
                      <a:ahLst/>
                      <a:cxnLst/>
                      <a:rect l="l" t="t" r="r" b="b"/>
                      <a:pathLst>
                        <a:path w="4661" h="4344" extrusionOk="0">
                          <a:moveTo>
                            <a:pt x="3433" y="1"/>
                          </a:moveTo>
                          <a:cubicBezTo>
                            <a:pt x="2943" y="1"/>
                            <a:pt x="2321" y="303"/>
                            <a:pt x="1623" y="1012"/>
                          </a:cubicBezTo>
                          <a:cubicBezTo>
                            <a:pt x="518" y="2134"/>
                            <a:pt x="0" y="3722"/>
                            <a:pt x="104" y="4326"/>
                          </a:cubicBezTo>
                          <a:cubicBezTo>
                            <a:pt x="163" y="4338"/>
                            <a:pt x="231" y="4343"/>
                            <a:pt x="306" y="4343"/>
                          </a:cubicBezTo>
                          <a:cubicBezTo>
                            <a:pt x="1025" y="4343"/>
                            <a:pt x="2435" y="3824"/>
                            <a:pt x="3435" y="2825"/>
                          </a:cubicBezTo>
                          <a:cubicBezTo>
                            <a:pt x="4557" y="1720"/>
                            <a:pt x="4660" y="805"/>
                            <a:pt x="4142" y="287"/>
                          </a:cubicBezTo>
                          <a:cubicBezTo>
                            <a:pt x="3958" y="103"/>
                            <a:pt x="3718" y="1"/>
                            <a:pt x="3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0" name="Google Shape;34420;p34"/>
                    <p:cNvSpPr/>
                    <p:nvPr/>
                  </p:nvSpPr>
                  <p:spPr>
                    <a:xfrm rot="-5400000">
                      <a:off x="741900" y="1276700"/>
                      <a:ext cx="39725" cy="31075"/>
                    </a:xfrm>
                    <a:custGeom>
                      <a:avLst/>
                      <a:gdLst/>
                      <a:ahLst/>
                      <a:cxnLst/>
                      <a:rect l="l" t="t" r="r" b="b"/>
                      <a:pathLst>
                        <a:path w="1589" h="1243" extrusionOk="0">
                          <a:moveTo>
                            <a:pt x="795" y="0"/>
                          </a:moveTo>
                          <a:cubicBezTo>
                            <a:pt x="1" y="0"/>
                            <a:pt x="1" y="1243"/>
                            <a:pt x="795" y="1243"/>
                          </a:cubicBezTo>
                          <a:cubicBezTo>
                            <a:pt x="1589" y="1243"/>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1" name="Google Shape;34421;p34"/>
                    <p:cNvSpPr/>
                    <p:nvPr/>
                  </p:nvSpPr>
                  <p:spPr>
                    <a:xfrm rot="-5400000">
                      <a:off x="746213" y="1109263"/>
                      <a:ext cx="39725" cy="31100"/>
                    </a:xfrm>
                    <a:custGeom>
                      <a:avLst/>
                      <a:gdLst/>
                      <a:ahLst/>
                      <a:cxnLst/>
                      <a:rect l="l" t="t" r="r" b="b"/>
                      <a:pathLst>
                        <a:path w="1589" h="1244" extrusionOk="0">
                          <a:moveTo>
                            <a:pt x="795" y="1"/>
                          </a:moveTo>
                          <a:cubicBezTo>
                            <a:pt x="1" y="1"/>
                            <a:pt x="1" y="1243"/>
                            <a:pt x="795" y="1243"/>
                          </a:cubicBezTo>
                          <a:cubicBezTo>
                            <a:pt x="1589" y="1243"/>
                            <a:pt x="1589" y="1"/>
                            <a:pt x="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2" name="Google Shape;34422;p34"/>
                    <p:cNvSpPr/>
                    <p:nvPr/>
                  </p:nvSpPr>
                  <p:spPr>
                    <a:xfrm rot="-5400000">
                      <a:off x="758338" y="996813"/>
                      <a:ext cx="40175" cy="31100"/>
                    </a:xfrm>
                    <a:custGeom>
                      <a:avLst/>
                      <a:gdLst/>
                      <a:ahLst/>
                      <a:cxnLst/>
                      <a:rect l="l" t="t" r="r" b="b"/>
                      <a:pathLst>
                        <a:path w="1607" h="1244" extrusionOk="0">
                          <a:moveTo>
                            <a:pt x="795" y="0"/>
                          </a:moveTo>
                          <a:cubicBezTo>
                            <a:pt x="1" y="0"/>
                            <a:pt x="1" y="1243"/>
                            <a:pt x="795" y="1243"/>
                          </a:cubicBezTo>
                          <a:cubicBezTo>
                            <a:pt x="1606" y="1243"/>
                            <a:pt x="1606"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3" name="Google Shape;34423;p34"/>
                    <p:cNvSpPr/>
                    <p:nvPr/>
                  </p:nvSpPr>
                  <p:spPr>
                    <a:xfrm rot="-5400000">
                      <a:off x="932188" y="1466963"/>
                      <a:ext cx="39725" cy="31100"/>
                    </a:xfrm>
                    <a:custGeom>
                      <a:avLst/>
                      <a:gdLst/>
                      <a:ahLst/>
                      <a:cxnLst/>
                      <a:rect l="l" t="t" r="r" b="b"/>
                      <a:pathLst>
                        <a:path w="1589" h="1244" extrusionOk="0">
                          <a:moveTo>
                            <a:pt x="794" y="1"/>
                          </a:moveTo>
                          <a:cubicBezTo>
                            <a:pt x="0" y="1"/>
                            <a:pt x="0" y="1243"/>
                            <a:pt x="794" y="1243"/>
                          </a:cubicBezTo>
                          <a:cubicBezTo>
                            <a:pt x="1588" y="1243"/>
                            <a:pt x="1588" y="1"/>
                            <a:pt x="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4" name="Google Shape;34424;p34"/>
                    <p:cNvSpPr/>
                    <p:nvPr/>
                  </p:nvSpPr>
                  <p:spPr>
                    <a:xfrm rot="-5400000">
                      <a:off x="928088" y="1634613"/>
                      <a:ext cx="39725" cy="30650"/>
                    </a:xfrm>
                    <a:custGeom>
                      <a:avLst/>
                      <a:gdLst/>
                      <a:ahLst/>
                      <a:cxnLst/>
                      <a:rect l="l" t="t" r="r" b="b"/>
                      <a:pathLst>
                        <a:path w="1589" h="1226" extrusionOk="0">
                          <a:moveTo>
                            <a:pt x="795" y="0"/>
                          </a:moveTo>
                          <a:cubicBezTo>
                            <a:pt x="1" y="0"/>
                            <a:pt x="1" y="1226"/>
                            <a:pt x="795" y="1226"/>
                          </a:cubicBezTo>
                          <a:cubicBezTo>
                            <a:pt x="1589" y="1226"/>
                            <a:pt x="158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5" name="Google Shape;34425;p34"/>
                    <p:cNvSpPr/>
                    <p:nvPr/>
                  </p:nvSpPr>
                  <p:spPr>
                    <a:xfrm rot="-5400000">
                      <a:off x="-382005" y="2105470"/>
                      <a:ext cx="2183110" cy="16400"/>
                    </a:xfrm>
                    <a:custGeom>
                      <a:avLst/>
                      <a:gdLst/>
                      <a:ahLst/>
                      <a:cxnLst/>
                      <a:rect l="l" t="t" r="r" b="b"/>
                      <a:pathLst>
                        <a:path w="98294" h="656" extrusionOk="0">
                          <a:moveTo>
                            <a:pt x="0" y="0"/>
                          </a:moveTo>
                          <a:lnTo>
                            <a:pt x="0" y="656"/>
                          </a:lnTo>
                          <a:lnTo>
                            <a:pt x="98293" y="656"/>
                          </a:lnTo>
                          <a:lnTo>
                            <a:pt x="982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nvGrpSpPr>
          <p:cNvPr id="34426" name="Google Shape;34426;p34"/>
          <p:cNvGrpSpPr/>
          <p:nvPr/>
        </p:nvGrpSpPr>
        <p:grpSpPr>
          <a:xfrm>
            <a:off x="448756" y="535012"/>
            <a:ext cx="210496" cy="4007097"/>
            <a:chOff x="448756" y="535012"/>
            <a:chExt cx="210496" cy="4007097"/>
          </a:xfrm>
        </p:grpSpPr>
        <p:grpSp>
          <p:nvGrpSpPr>
            <p:cNvPr id="34427" name="Google Shape;34427;p34"/>
            <p:cNvGrpSpPr/>
            <p:nvPr/>
          </p:nvGrpSpPr>
          <p:grpSpPr>
            <a:xfrm>
              <a:off x="448756" y="535012"/>
              <a:ext cx="210496" cy="4007097"/>
              <a:chOff x="470306" y="535012"/>
              <a:chExt cx="210496" cy="4007097"/>
            </a:xfrm>
          </p:grpSpPr>
          <p:grpSp>
            <p:nvGrpSpPr>
              <p:cNvPr id="34428" name="Google Shape;34428;p34"/>
              <p:cNvGrpSpPr/>
              <p:nvPr/>
            </p:nvGrpSpPr>
            <p:grpSpPr>
              <a:xfrm>
                <a:off x="470306" y="535012"/>
                <a:ext cx="210496" cy="211247"/>
                <a:chOff x="6269750" y="1082950"/>
                <a:chExt cx="126000" cy="126450"/>
              </a:xfrm>
            </p:grpSpPr>
            <p:sp>
              <p:nvSpPr>
                <p:cNvPr id="34429" name="Google Shape;34429;p34"/>
                <p:cNvSpPr/>
                <p:nvPr/>
              </p:nvSpPr>
              <p:spPr>
                <a:xfrm rot="-5400000">
                  <a:off x="6311813" y="1125013"/>
                  <a:ext cx="41875" cy="42300"/>
                </a:xfrm>
                <a:custGeom>
                  <a:avLst/>
                  <a:gdLst/>
                  <a:ahLst/>
                  <a:cxnLst/>
                  <a:rect l="l" t="t" r="r" b="b"/>
                  <a:pathLst>
                    <a:path w="1675" h="1692" extrusionOk="0">
                      <a:moveTo>
                        <a:pt x="0" y="0"/>
                      </a:moveTo>
                      <a:lnTo>
                        <a:pt x="0" y="1692"/>
                      </a:lnTo>
                      <a:lnTo>
                        <a:pt x="1674" y="1692"/>
                      </a:lnTo>
                      <a:lnTo>
                        <a:pt x="1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0" name="Google Shape;34430;p34"/>
                <p:cNvSpPr/>
                <p:nvPr/>
              </p:nvSpPr>
              <p:spPr>
                <a:xfrm rot="-5400000">
                  <a:off x="6269525" y="1167300"/>
                  <a:ext cx="42325" cy="41875"/>
                </a:xfrm>
                <a:custGeom>
                  <a:avLst/>
                  <a:gdLst/>
                  <a:ahLst/>
                  <a:cxnLst/>
                  <a:rect l="l" t="t" r="r" b="b"/>
                  <a:pathLst>
                    <a:path w="1693" h="1675" extrusionOk="0">
                      <a:moveTo>
                        <a:pt x="1" y="0"/>
                      </a:moveTo>
                      <a:lnTo>
                        <a:pt x="1"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1" name="Google Shape;34431;p34"/>
                <p:cNvSpPr/>
                <p:nvPr/>
              </p:nvSpPr>
              <p:spPr>
                <a:xfrm rot="-5400000">
                  <a:off x="6269538" y="1083163"/>
                  <a:ext cx="42300" cy="41875"/>
                </a:xfrm>
                <a:custGeom>
                  <a:avLst/>
                  <a:gdLst/>
                  <a:ahLst/>
                  <a:cxnLst/>
                  <a:rect l="l" t="t" r="r" b="b"/>
                  <a:pathLst>
                    <a:path w="1692" h="1675" extrusionOk="0">
                      <a:moveTo>
                        <a:pt x="0" y="0"/>
                      </a:moveTo>
                      <a:lnTo>
                        <a:pt x="0"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2" name="Google Shape;34432;p34"/>
                <p:cNvSpPr/>
                <p:nvPr/>
              </p:nvSpPr>
              <p:spPr>
                <a:xfrm rot="-5400000">
                  <a:off x="6353438" y="1167088"/>
                  <a:ext cx="42325" cy="42300"/>
                </a:xfrm>
                <a:custGeom>
                  <a:avLst/>
                  <a:gdLst/>
                  <a:ahLst/>
                  <a:cxnLst/>
                  <a:rect l="l" t="t" r="r" b="b"/>
                  <a:pathLst>
                    <a:path w="1693" h="1692" extrusionOk="0">
                      <a:moveTo>
                        <a:pt x="1" y="0"/>
                      </a:moveTo>
                      <a:lnTo>
                        <a:pt x="1"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3" name="Google Shape;34433;p34"/>
                <p:cNvSpPr/>
                <p:nvPr/>
              </p:nvSpPr>
              <p:spPr>
                <a:xfrm rot="-5400000">
                  <a:off x="6353450" y="1082950"/>
                  <a:ext cx="42300" cy="42300"/>
                </a:xfrm>
                <a:custGeom>
                  <a:avLst/>
                  <a:gdLst/>
                  <a:ahLst/>
                  <a:cxnLst/>
                  <a:rect l="l" t="t" r="r" b="b"/>
                  <a:pathLst>
                    <a:path w="1692" h="1692" extrusionOk="0">
                      <a:moveTo>
                        <a:pt x="0" y="0"/>
                      </a:moveTo>
                      <a:lnTo>
                        <a:pt x="0"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34" name="Google Shape;34434;p34"/>
              <p:cNvGrpSpPr/>
              <p:nvPr/>
            </p:nvGrpSpPr>
            <p:grpSpPr>
              <a:xfrm>
                <a:off x="470306" y="4330862"/>
                <a:ext cx="210496" cy="211247"/>
                <a:chOff x="6269750" y="1082950"/>
                <a:chExt cx="126000" cy="126450"/>
              </a:xfrm>
            </p:grpSpPr>
            <p:sp>
              <p:nvSpPr>
                <p:cNvPr id="34435" name="Google Shape;34435;p34"/>
                <p:cNvSpPr/>
                <p:nvPr/>
              </p:nvSpPr>
              <p:spPr>
                <a:xfrm rot="-5400000">
                  <a:off x="6311813" y="1125013"/>
                  <a:ext cx="41875" cy="42300"/>
                </a:xfrm>
                <a:custGeom>
                  <a:avLst/>
                  <a:gdLst/>
                  <a:ahLst/>
                  <a:cxnLst/>
                  <a:rect l="l" t="t" r="r" b="b"/>
                  <a:pathLst>
                    <a:path w="1675" h="1692" extrusionOk="0">
                      <a:moveTo>
                        <a:pt x="0" y="0"/>
                      </a:moveTo>
                      <a:lnTo>
                        <a:pt x="0" y="1692"/>
                      </a:lnTo>
                      <a:lnTo>
                        <a:pt x="1674" y="1692"/>
                      </a:lnTo>
                      <a:lnTo>
                        <a:pt x="1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6" name="Google Shape;34436;p34"/>
                <p:cNvSpPr/>
                <p:nvPr/>
              </p:nvSpPr>
              <p:spPr>
                <a:xfrm rot="-5400000">
                  <a:off x="6269525" y="1167300"/>
                  <a:ext cx="42325" cy="41875"/>
                </a:xfrm>
                <a:custGeom>
                  <a:avLst/>
                  <a:gdLst/>
                  <a:ahLst/>
                  <a:cxnLst/>
                  <a:rect l="l" t="t" r="r" b="b"/>
                  <a:pathLst>
                    <a:path w="1693" h="1675" extrusionOk="0">
                      <a:moveTo>
                        <a:pt x="1" y="0"/>
                      </a:moveTo>
                      <a:lnTo>
                        <a:pt x="1"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7" name="Google Shape;34437;p34"/>
                <p:cNvSpPr/>
                <p:nvPr/>
              </p:nvSpPr>
              <p:spPr>
                <a:xfrm rot="-5400000">
                  <a:off x="6269538" y="1083163"/>
                  <a:ext cx="42300" cy="41875"/>
                </a:xfrm>
                <a:custGeom>
                  <a:avLst/>
                  <a:gdLst/>
                  <a:ahLst/>
                  <a:cxnLst/>
                  <a:rect l="l" t="t" r="r" b="b"/>
                  <a:pathLst>
                    <a:path w="1692" h="1675" extrusionOk="0">
                      <a:moveTo>
                        <a:pt x="0" y="0"/>
                      </a:moveTo>
                      <a:lnTo>
                        <a:pt x="0"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8" name="Google Shape;34438;p34"/>
                <p:cNvSpPr/>
                <p:nvPr/>
              </p:nvSpPr>
              <p:spPr>
                <a:xfrm rot="-5400000">
                  <a:off x="6353438" y="1167088"/>
                  <a:ext cx="42325" cy="42300"/>
                </a:xfrm>
                <a:custGeom>
                  <a:avLst/>
                  <a:gdLst/>
                  <a:ahLst/>
                  <a:cxnLst/>
                  <a:rect l="l" t="t" r="r" b="b"/>
                  <a:pathLst>
                    <a:path w="1693" h="1692" extrusionOk="0">
                      <a:moveTo>
                        <a:pt x="1" y="0"/>
                      </a:moveTo>
                      <a:lnTo>
                        <a:pt x="1"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9" name="Google Shape;34439;p34"/>
                <p:cNvSpPr/>
                <p:nvPr/>
              </p:nvSpPr>
              <p:spPr>
                <a:xfrm rot="-5400000">
                  <a:off x="6353450" y="1082950"/>
                  <a:ext cx="42300" cy="42300"/>
                </a:xfrm>
                <a:custGeom>
                  <a:avLst/>
                  <a:gdLst/>
                  <a:ahLst/>
                  <a:cxnLst/>
                  <a:rect l="l" t="t" r="r" b="b"/>
                  <a:pathLst>
                    <a:path w="1692" h="1692" extrusionOk="0">
                      <a:moveTo>
                        <a:pt x="0" y="0"/>
                      </a:moveTo>
                      <a:lnTo>
                        <a:pt x="0"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4440" name="Google Shape;34440;p34"/>
            <p:cNvCxnSpPr/>
            <p:nvPr/>
          </p:nvCxnSpPr>
          <p:spPr>
            <a:xfrm>
              <a:off x="553575" y="672700"/>
              <a:ext cx="0" cy="3794700"/>
            </a:xfrm>
            <a:prstGeom prst="straightConnector1">
              <a:avLst/>
            </a:prstGeom>
            <a:noFill/>
            <a:ln w="19050" cap="flat" cmpd="sng">
              <a:solidFill>
                <a:schemeClr val="dk2"/>
              </a:solidFill>
              <a:prstDash val="solid"/>
              <a:round/>
              <a:headEnd type="none" w="med" len="med"/>
              <a:tailEnd type="none" w="med" len="med"/>
            </a:ln>
          </p:spPr>
        </p:cxnSp>
      </p:grpSp>
      <p:grpSp>
        <p:nvGrpSpPr>
          <p:cNvPr id="34441" name="Google Shape;34441;p34"/>
          <p:cNvGrpSpPr/>
          <p:nvPr/>
        </p:nvGrpSpPr>
        <p:grpSpPr>
          <a:xfrm>
            <a:off x="8484756" y="535012"/>
            <a:ext cx="210496" cy="4007097"/>
            <a:chOff x="448756" y="535012"/>
            <a:chExt cx="210496" cy="4007097"/>
          </a:xfrm>
        </p:grpSpPr>
        <p:grpSp>
          <p:nvGrpSpPr>
            <p:cNvPr id="34442" name="Google Shape;34442;p34"/>
            <p:cNvGrpSpPr/>
            <p:nvPr/>
          </p:nvGrpSpPr>
          <p:grpSpPr>
            <a:xfrm>
              <a:off x="448756" y="535012"/>
              <a:ext cx="210496" cy="4007097"/>
              <a:chOff x="470306" y="535012"/>
              <a:chExt cx="210496" cy="4007097"/>
            </a:xfrm>
          </p:grpSpPr>
          <p:grpSp>
            <p:nvGrpSpPr>
              <p:cNvPr id="34443" name="Google Shape;34443;p34"/>
              <p:cNvGrpSpPr/>
              <p:nvPr/>
            </p:nvGrpSpPr>
            <p:grpSpPr>
              <a:xfrm>
                <a:off x="470306" y="535012"/>
                <a:ext cx="210496" cy="211247"/>
                <a:chOff x="6269750" y="1082950"/>
                <a:chExt cx="126000" cy="126450"/>
              </a:xfrm>
            </p:grpSpPr>
            <p:sp>
              <p:nvSpPr>
                <p:cNvPr id="34444" name="Google Shape;34444;p34"/>
                <p:cNvSpPr/>
                <p:nvPr/>
              </p:nvSpPr>
              <p:spPr>
                <a:xfrm rot="-5400000">
                  <a:off x="6311813" y="1125013"/>
                  <a:ext cx="41875" cy="42300"/>
                </a:xfrm>
                <a:custGeom>
                  <a:avLst/>
                  <a:gdLst/>
                  <a:ahLst/>
                  <a:cxnLst/>
                  <a:rect l="l" t="t" r="r" b="b"/>
                  <a:pathLst>
                    <a:path w="1675" h="1692" extrusionOk="0">
                      <a:moveTo>
                        <a:pt x="0" y="0"/>
                      </a:moveTo>
                      <a:lnTo>
                        <a:pt x="0" y="1692"/>
                      </a:lnTo>
                      <a:lnTo>
                        <a:pt x="1674" y="1692"/>
                      </a:lnTo>
                      <a:lnTo>
                        <a:pt x="1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5" name="Google Shape;34445;p34"/>
                <p:cNvSpPr/>
                <p:nvPr/>
              </p:nvSpPr>
              <p:spPr>
                <a:xfrm rot="-5400000">
                  <a:off x="6269525" y="1167300"/>
                  <a:ext cx="42325" cy="41875"/>
                </a:xfrm>
                <a:custGeom>
                  <a:avLst/>
                  <a:gdLst/>
                  <a:ahLst/>
                  <a:cxnLst/>
                  <a:rect l="l" t="t" r="r" b="b"/>
                  <a:pathLst>
                    <a:path w="1693" h="1675" extrusionOk="0">
                      <a:moveTo>
                        <a:pt x="1" y="0"/>
                      </a:moveTo>
                      <a:lnTo>
                        <a:pt x="1"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6" name="Google Shape;34446;p34"/>
                <p:cNvSpPr/>
                <p:nvPr/>
              </p:nvSpPr>
              <p:spPr>
                <a:xfrm rot="-5400000">
                  <a:off x="6269538" y="1083163"/>
                  <a:ext cx="42300" cy="41875"/>
                </a:xfrm>
                <a:custGeom>
                  <a:avLst/>
                  <a:gdLst/>
                  <a:ahLst/>
                  <a:cxnLst/>
                  <a:rect l="l" t="t" r="r" b="b"/>
                  <a:pathLst>
                    <a:path w="1692" h="1675" extrusionOk="0">
                      <a:moveTo>
                        <a:pt x="0" y="0"/>
                      </a:moveTo>
                      <a:lnTo>
                        <a:pt x="0"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7" name="Google Shape;34447;p34"/>
                <p:cNvSpPr/>
                <p:nvPr/>
              </p:nvSpPr>
              <p:spPr>
                <a:xfrm rot="-5400000">
                  <a:off x="6353438" y="1167088"/>
                  <a:ext cx="42325" cy="42300"/>
                </a:xfrm>
                <a:custGeom>
                  <a:avLst/>
                  <a:gdLst/>
                  <a:ahLst/>
                  <a:cxnLst/>
                  <a:rect l="l" t="t" r="r" b="b"/>
                  <a:pathLst>
                    <a:path w="1693" h="1692" extrusionOk="0">
                      <a:moveTo>
                        <a:pt x="1" y="0"/>
                      </a:moveTo>
                      <a:lnTo>
                        <a:pt x="1"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8" name="Google Shape;34448;p34"/>
                <p:cNvSpPr/>
                <p:nvPr/>
              </p:nvSpPr>
              <p:spPr>
                <a:xfrm rot="-5400000">
                  <a:off x="6353450" y="1082950"/>
                  <a:ext cx="42300" cy="42300"/>
                </a:xfrm>
                <a:custGeom>
                  <a:avLst/>
                  <a:gdLst/>
                  <a:ahLst/>
                  <a:cxnLst/>
                  <a:rect l="l" t="t" r="r" b="b"/>
                  <a:pathLst>
                    <a:path w="1692" h="1692" extrusionOk="0">
                      <a:moveTo>
                        <a:pt x="0" y="0"/>
                      </a:moveTo>
                      <a:lnTo>
                        <a:pt x="0"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49" name="Google Shape;34449;p34"/>
              <p:cNvGrpSpPr/>
              <p:nvPr/>
            </p:nvGrpSpPr>
            <p:grpSpPr>
              <a:xfrm>
                <a:off x="470306" y="4330862"/>
                <a:ext cx="210496" cy="211247"/>
                <a:chOff x="6269750" y="1082950"/>
                <a:chExt cx="126000" cy="126450"/>
              </a:xfrm>
            </p:grpSpPr>
            <p:sp>
              <p:nvSpPr>
                <p:cNvPr id="34450" name="Google Shape;34450;p34"/>
                <p:cNvSpPr/>
                <p:nvPr/>
              </p:nvSpPr>
              <p:spPr>
                <a:xfrm rot="-5400000">
                  <a:off x="6311813" y="1125013"/>
                  <a:ext cx="41875" cy="42300"/>
                </a:xfrm>
                <a:custGeom>
                  <a:avLst/>
                  <a:gdLst/>
                  <a:ahLst/>
                  <a:cxnLst/>
                  <a:rect l="l" t="t" r="r" b="b"/>
                  <a:pathLst>
                    <a:path w="1675" h="1692" extrusionOk="0">
                      <a:moveTo>
                        <a:pt x="0" y="0"/>
                      </a:moveTo>
                      <a:lnTo>
                        <a:pt x="0" y="1692"/>
                      </a:lnTo>
                      <a:lnTo>
                        <a:pt x="1674" y="1692"/>
                      </a:lnTo>
                      <a:lnTo>
                        <a:pt x="1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1" name="Google Shape;34451;p34"/>
                <p:cNvSpPr/>
                <p:nvPr/>
              </p:nvSpPr>
              <p:spPr>
                <a:xfrm rot="-5400000">
                  <a:off x="6269525" y="1167300"/>
                  <a:ext cx="42325" cy="41875"/>
                </a:xfrm>
                <a:custGeom>
                  <a:avLst/>
                  <a:gdLst/>
                  <a:ahLst/>
                  <a:cxnLst/>
                  <a:rect l="l" t="t" r="r" b="b"/>
                  <a:pathLst>
                    <a:path w="1693" h="1675" extrusionOk="0">
                      <a:moveTo>
                        <a:pt x="1" y="0"/>
                      </a:moveTo>
                      <a:lnTo>
                        <a:pt x="1"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2" name="Google Shape;34452;p34"/>
                <p:cNvSpPr/>
                <p:nvPr/>
              </p:nvSpPr>
              <p:spPr>
                <a:xfrm rot="-5400000">
                  <a:off x="6269538" y="1083163"/>
                  <a:ext cx="42300" cy="41875"/>
                </a:xfrm>
                <a:custGeom>
                  <a:avLst/>
                  <a:gdLst/>
                  <a:ahLst/>
                  <a:cxnLst/>
                  <a:rect l="l" t="t" r="r" b="b"/>
                  <a:pathLst>
                    <a:path w="1692" h="1675" extrusionOk="0">
                      <a:moveTo>
                        <a:pt x="0" y="0"/>
                      </a:moveTo>
                      <a:lnTo>
                        <a:pt x="0" y="1674"/>
                      </a:lnTo>
                      <a:lnTo>
                        <a:pt x="1692" y="1674"/>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3" name="Google Shape;34453;p34"/>
                <p:cNvSpPr/>
                <p:nvPr/>
              </p:nvSpPr>
              <p:spPr>
                <a:xfrm rot="-5400000">
                  <a:off x="6353438" y="1167088"/>
                  <a:ext cx="42325" cy="42300"/>
                </a:xfrm>
                <a:custGeom>
                  <a:avLst/>
                  <a:gdLst/>
                  <a:ahLst/>
                  <a:cxnLst/>
                  <a:rect l="l" t="t" r="r" b="b"/>
                  <a:pathLst>
                    <a:path w="1693" h="1692" extrusionOk="0">
                      <a:moveTo>
                        <a:pt x="1" y="0"/>
                      </a:moveTo>
                      <a:lnTo>
                        <a:pt x="1"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4" name="Google Shape;34454;p34"/>
                <p:cNvSpPr/>
                <p:nvPr/>
              </p:nvSpPr>
              <p:spPr>
                <a:xfrm rot="-5400000">
                  <a:off x="6353450" y="1082950"/>
                  <a:ext cx="42300" cy="42300"/>
                </a:xfrm>
                <a:custGeom>
                  <a:avLst/>
                  <a:gdLst/>
                  <a:ahLst/>
                  <a:cxnLst/>
                  <a:rect l="l" t="t" r="r" b="b"/>
                  <a:pathLst>
                    <a:path w="1692" h="1692" extrusionOk="0">
                      <a:moveTo>
                        <a:pt x="0" y="0"/>
                      </a:moveTo>
                      <a:lnTo>
                        <a:pt x="0" y="1692"/>
                      </a:lnTo>
                      <a:lnTo>
                        <a:pt x="1692" y="1692"/>
                      </a:lnTo>
                      <a:lnTo>
                        <a:pt x="1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4455" name="Google Shape;34455;p34"/>
            <p:cNvCxnSpPr/>
            <p:nvPr/>
          </p:nvCxnSpPr>
          <p:spPr>
            <a:xfrm>
              <a:off x="553575" y="672700"/>
              <a:ext cx="0" cy="37947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34456"/>
        <p:cNvGrpSpPr/>
        <p:nvPr/>
      </p:nvGrpSpPr>
      <p:grpSpPr>
        <a:xfrm>
          <a:off x="0" y="0"/>
          <a:ext cx="0" cy="0"/>
          <a:chOff x="0" y="0"/>
          <a:chExt cx="0" cy="0"/>
        </a:xfrm>
      </p:grpSpPr>
      <p:pic>
        <p:nvPicPr>
          <p:cNvPr id="34457" name="Google Shape;34457;p35"/>
          <p:cNvPicPr preferRelativeResize="0"/>
          <p:nvPr/>
        </p:nvPicPr>
        <p:blipFill rotWithShape="1">
          <a:blip r:embed="rId2">
            <a:alphaModFix/>
          </a:blip>
          <a:srcRect b="14653"/>
          <a:stretch/>
        </p:blipFill>
        <p:spPr>
          <a:xfrm>
            <a:off x="0" y="-29012"/>
            <a:ext cx="9144003" cy="5201524"/>
          </a:xfrm>
          <a:prstGeom prst="rect">
            <a:avLst/>
          </a:prstGeom>
          <a:noFill/>
          <a:ln>
            <a:noFill/>
          </a:ln>
        </p:spPr>
      </p:pic>
      <p:grpSp>
        <p:nvGrpSpPr>
          <p:cNvPr id="34458" name="Google Shape;34458;p35"/>
          <p:cNvGrpSpPr/>
          <p:nvPr/>
        </p:nvGrpSpPr>
        <p:grpSpPr>
          <a:xfrm>
            <a:off x="101475" y="115775"/>
            <a:ext cx="8941050" cy="4911950"/>
            <a:chOff x="128375" y="115775"/>
            <a:chExt cx="8941050" cy="4911950"/>
          </a:xfrm>
        </p:grpSpPr>
        <p:grpSp>
          <p:nvGrpSpPr>
            <p:cNvPr id="34459" name="Google Shape;34459;p35"/>
            <p:cNvGrpSpPr/>
            <p:nvPr/>
          </p:nvGrpSpPr>
          <p:grpSpPr>
            <a:xfrm>
              <a:off x="128375" y="115775"/>
              <a:ext cx="227850" cy="4911950"/>
              <a:chOff x="128375" y="115775"/>
              <a:chExt cx="227850" cy="4911950"/>
            </a:xfrm>
          </p:grpSpPr>
          <p:grpSp>
            <p:nvGrpSpPr>
              <p:cNvPr id="34460" name="Google Shape;34460;p35"/>
              <p:cNvGrpSpPr/>
              <p:nvPr/>
            </p:nvGrpSpPr>
            <p:grpSpPr>
              <a:xfrm>
                <a:off x="128375" y="115775"/>
                <a:ext cx="227850" cy="2443125"/>
                <a:chOff x="2001850" y="1023825"/>
                <a:chExt cx="227850" cy="2443125"/>
              </a:xfrm>
            </p:grpSpPr>
            <p:sp>
              <p:nvSpPr>
                <p:cNvPr id="34461" name="Google Shape;34461;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2" name="Google Shape;34462;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3" name="Google Shape;34463;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4" name="Google Shape;34464;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5" name="Google Shape;34465;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6" name="Google Shape;34466;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7" name="Google Shape;34467;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8" name="Google Shape;34468;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9" name="Google Shape;34469;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0" name="Google Shape;34470;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1" name="Google Shape;34471;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2" name="Google Shape;34472;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3" name="Google Shape;34473;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4" name="Google Shape;34474;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5" name="Google Shape;34475;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6" name="Google Shape;34476;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7" name="Google Shape;34477;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8" name="Google Shape;34478;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9" name="Google Shape;34479;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0" name="Google Shape;34480;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1" name="Google Shape;34481;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2" name="Google Shape;34482;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3" name="Google Shape;34483;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4" name="Google Shape;34484;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5" name="Google Shape;34485;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6" name="Google Shape;34486;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7" name="Google Shape;34487;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88" name="Google Shape;34488;p35"/>
              <p:cNvGrpSpPr/>
              <p:nvPr/>
            </p:nvGrpSpPr>
            <p:grpSpPr>
              <a:xfrm>
                <a:off x="128375" y="2584600"/>
                <a:ext cx="227850" cy="2443125"/>
                <a:chOff x="2001850" y="1023825"/>
                <a:chExt cx="227850" cy="2443125"/>
              </a:xfrm>
            </p:grpSpPr>
            <p:sp>
              <p:nvSpPr>
                <p:cNvPr id="34489" name="Google Shape;34489;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0" name="Google Shape;34490;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1" name="Google Shape;34491;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2" name="Google Shape;34492;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3" name="Google Shape;34493;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4" name="Google Shape;34494;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5" name="Google Shape;34495;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6" name="Google Shape;34496;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7" name="Google Shape;34497;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8" name="Google Shape;34498;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9" name="Google Shape;34499;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0" name="Google Shape;34500;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1" name="Google Shape;34501;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2" name="Google Shape;34502;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3" name="Google Shape;34503;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4" name="Google Shape;34504;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5" name="Google Shape;34505;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6" name="Google Shape;34506;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7" name="Google Shape;34507;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8" name="Google Shape;34508;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9" name="Google Shape;34509;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0" name="Google Shape;34510;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1" name="Google Shape;34511;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2" name="Google Shape;34512;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3" name="Google Shape;34513;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4" name="Google Shape;34514;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5" name="Google Shape;34515;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516" name="Google Shape;34516;p35"/>
            <p:cNvGrpSpPr/>
            <p:nvPr/>
          </p:nvGrpSpPr>
          <p:grpSpPr>
            <a:xfrm rot="5400000">
              <a:off x="2725125" y="-2226275"/>
              <a:ext cx="227850" cy="4911950"/>
              <a:chOff x="128375" y="115775"/>
              <a:chExt cx="227850" cy="4911950"/>
            </a:xfrm>
          </p:grpSpPr>
          <p:grpSp>
            <p:nvGrpSpPr>
              <p:cNvPr id="34517" name="Google Shape;34517;p35"/>
              <p:cNvGrpSpPr/>
              <p:nvPr/>
            </p:nvGrpSpPr>
            <p:grpSpPr>
              <a:xfrm>
                <a:off x="128375" y="115775"/>
                <a:ext cx="227850" cy="2443125"/>
                <a:chOff x="2001850" y="1023825"/>
                <a:chExt cx="227850" cy="2443125"/>
              </a:xfrm>
            </p:grpSpPr>
            <p:sp>
              <p:nvSpPr>
                <p:cNvPr id="34518" name="Google Shape;34518;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9" name="Google Shape;34519;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0" name="Google Shape;34520;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1" name="Google Shape;34521;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2" name="Google Shape;34522;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3" name="Google Shape;34523;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4" name="Google Shape;34524;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5" name="Google Shape;34525;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6" name="Google Shape;34526;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7" name="Google Shape;34527;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8" name="Google Shape;34528;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9" name="Google Shape;34529;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0" name="Google Shape;34530;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1" name="Google Shape;34531;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2" name="Google Shape;34532;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3" name="Google Shape;34533;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4" name="Google Shape;34534;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5" name="Google Shape;34535;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6" name="Google Shape;34536;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7" name="Google Shape;34537;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8" name="Google Shape;34538;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9" name="Google Shape;34539;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0" name="Google Shape;34540;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1" name="Google Shape;34541;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2" name="Google Shape;34542;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3" name="Google Shape;34543;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4" name="Google Shape;34544;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45" name="Google Shape;34545;p35"/>
              <p:cNvGrpSpPr/>
              <p:nvPr/>
            </p:nvGrpSpPr>
            <p:grpSpPr>
              <a:xfrm>
                <a:off x="128375" y="2584600"/>
                <a:ext cx="227850" cy="2443125"/>
                <a:chOff x="2001850" y="1023825"/>
                <a:chExt cx="227850" cy="2443125"/>
              </a:xfrm>
            </p:grpSpPr>
            <p:sp>
              <p:nvSpPr>
                <p:cNvPr id="34546" name="Google Shape;34546;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7" name="Google Shape;34547;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8" name="Google Shape;34548;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9" name="Google Shape;34549;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0" name="Google Shape;34550;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1" name="Google Shape;34551;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2" name="Google Shape;34552;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3" name="Google Shape;34553;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4" name="Google Shape;34554;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5" name="Google Shape;34555;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6" name="Google Shape;34556;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7" name="Google Shape;34557;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8" name="Google Shape;34558;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9" name="Google Shape;34559;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0" name="Google Shape;34560;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1" name="Google Shape;34561;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2" name="Google Shape;34562;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3" name="Google Shape;34563;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4" name="Google Shape;34564;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5" name="Google Shape;34565;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6" name="Google Shape;34566;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7" name="Google Shape;34567;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8" name="Google Shape;34568;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9" name="Google Shape;34569;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0" name="Google Shape;34570;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1" name="Google Shape;34571;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2" name="Google Shape;34572;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573" name="Google Shape;34573;p35"/>
            <p:cNvSpPr/>
            <p:nvPr/>
          </p:nvSpPr>
          <p:spPr>
            <a:xfrm>
              <a:off x="8035366" y="115775"/>
              <a:ext cx="529299"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4" name="Google Shape;34574;p35"/>
            <p:cNvSpPr/>
            <p:nvPr/>
          </p:nvSpPr>
          <p:spPr>
            <a:xfrm>
              <a:off x="8704526" y="136050"/>
              <a:ext cx="103425"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5" name="Google Shape;34575;p35"/>
            <p:cNvSpPr/>
            <p:nvPr/>
          </p:nvSpPr>
          <p:spPr>
            <a:xfrm>
              <a:off x="8601155" y="136050"/>
              <a:ext cx="103398"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6" name="Google Shape;34576;p35"/>
            <p:cNvSpPr/>
            <p:nvPr/>
          </p:nvSpPr>
          <p:spPr>
            <a:xfrm>
              <a:off x="8704526" y="230125"/>
              <a:ext cx="103425"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7" name="Google Shape;34577;p35"/>
            <p:cNvSpPr/>
            <p:nvPr/>
          </p:nvSpPr>
          <p:spPr>
            <a:xfrm>
              <a:off x="8601155" y="230125"/>
              <a:ext cx="103398"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8" name="Google Shape;34578;p35"/>
            <p:cNvSpPr/>
            <p:nvPr/>
          </p:nvSpPr>
          <p:spPr>
            <a:xfrm>
              <a:off x="8574585" y="215450"/>
              <a:ext cx="37012"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9" name="Google Shape;34579;p35"/>
            <p:cNvSpPr/>
            <p:nvPr/>
          </p:nvSpPr>
          <p:spPr>
            <a:xfrm>
              <a:off x="8684604" y="315125"/>
              <a:ext cx="3704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0" name="Google Shape;34580;p35"/>
            <p:cNvSpPr/>
            <p:nvPr/>
          </p:nvSpPr>
          <p:spPr>
            <a:xfrm>
              <a:off x="8795586" y="215450"/>
              <a:ext cx="37012"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81" name="Google Shape;34581;p35"/>
            <p:cNvGrpSpPr/>
            <p:nvPr/>
          </p:nvGrpSpPr>
          <p:grpSpPr>
            <a:xfrm rot="5400000">
              <a:off x="6550575" y="-1112919"/>
              <a:ext cx="227850" cy="2685239"/>
              <a:chOff x="2001850" y="1023825"/>
              <a:chExt cx="227850" cy="2443125"/>
            </a:xfrm>
          </p:grpSpPr>
          <p:sp>
            <p:nvSpPr>
              <p:cNvPr id="34582" name="Google Shape;34582;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3" name="Google Shape;34583;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4" name="Google Shape;34584;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5" name="Google Shape;34585;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6" name="Google Shape;34586;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7" name="Google Shape;34587;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8" name="Google Shape;34588;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9" name="Google Shape;34589;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0" name="Google Shape;34590;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1" name="Google Shape;34591;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2" name="Google Shape;34592;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3" name="Google Shape;34593;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4" name="Google Shape;34594;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5" name="Google Shape;34595;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6" name="Google Shape;34596;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7" name="Google Shape;34597;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8" name="Google Shape;34598;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9" name="Google Shape;34599;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0" name="Google Shape;34600;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1" name="Google Shape;34601;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2" name="Google Shape;34602;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3" name="Google Shape;34603;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4" name="Google Shape;34604;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5" name="Google Shape;34605;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6" name="Google Shape;34606;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7" name="Google Shape;34607;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8" name="Google Shape;34608;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09" name="Google Shape;34609;p35"/>
            <p:cNvGrpSpPr/>
            <p:nvPr/>
          </p:nvGrpSpPr>
          <p:grpSpPr>
            <a:xfrm>
              <a:off x="8841575" y="115775"/>
              <a:ext cx="227850" cy="4911950"/>
              <a:chOff x="128375" y="115775"/>
              <a:chExt cx="227850" cy="4911950"/>
            </a:xfrm>
          </p:grpSpPr>
          <p:grpSp>
            <p:nvGrpSpPr>
              <p:cNvPr id="34610" name="Google Shape;34610;p35"/>
              <p:cNvGrpSpPr/>
              <p:nvPr/>
            </p:nvGrpSpPr>
            <p:grpSpPr>
              <a:xfrm>
                <a:off x="128375" y="115775"/>
                <a:ext cx="227850" cy="2443125"/>
                <a:chOff x="2001850" y="1023825"/>
                <a:chExt cx="227850" cy="2443125"/>
              </a:xfrm>
            </p:grpSpPr>
            <p:sp>
              <p:nvSpPr>
                <p:cNvPr id="34611" name="Google Shape;34611;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2" name="Google Shape;34612;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3" name="Google Shape;34613;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4" name="Google Shape;34614;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5" name="Google Shape;34615;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6" name="Google Shape;34616;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7" name="Google Shape;34617;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8" name="Google Shape;34618;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9" name="Google Shape;34619;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0" name="Google Shape;34620;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1" name="Google Shape;34621;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2" name="Google Shape;34622;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3" name="Google Shape;34623;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4" name="Google Shape;34624;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5" name="Google Shape;34625;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6" name="Google Shape;34626;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7" name="Google Shape;34627;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8" name="Google Shape;34628;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9" name="Google Shape;34629;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0" name="Google Shape;34630;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1" name="Google Shape;34631;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2" name="Google Shape;34632;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3" name="Google Shape;34633;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4" name="Google Shape;34634;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5" name="Google Shape;34635;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6" name="Google Shape;34636;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7" name="Google Shape;34637;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38" name="Google Shape;34638;p35"/>
              <p:cNvGrpSpPr/>
              <p:nvPr/>
            </p:nvGrpSpPr>
            <p:grpSpPr>
              <a:xfrm>
                <a:off x="128375" y="2584600"/>
                <a:ext cx="227850" cy="2443125"/>
                <a:chOff x="2001850" y="1023825"/>
                <a:chExt cx="227850" cy="2443125"/>
              </a:xfrm>
            </p:grpSpPr>
            <p:sp>
              <p:nvSpPr>
                <p:cNvPr id="34639" name="Google Shape;34639;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0" name="Google Shape;34640;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1" name="Google Shape;34641;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2" name="Google Shape;34642;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3" name="Google Shape;34643;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4" name="Google Shape;34644;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5" name="Google Shape;34645;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6" name="Google Shape;34646;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7" name="Google Shape;34647;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8" name="Google Shape;34648;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9" name="Google Shape;34649;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0" name="Google Shape;34650;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1" name="Google Shape;34651;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2" name="Google Shape;34652;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3" name="Google Shape;34653;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4" name="Google Shape;34654;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5" name="Google Shape;34655;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6" name="Google Shape;34656;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7" name="Google Shape;34657;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8" name="Google Shape;34658;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9" name="Google Shape;34659;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0" name="Google Shape;34660;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1" name="Google Shape;34661;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2" name="Google Shape;34662;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3" name="Google Shape;34663;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4" name="Google Shape;34664;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5" name="Google Shape;34665;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666" name="Google Shape;34666;p35"/>
            <p:cNvGrpSpPr/>
            <p:nvPr/>
          </p:nvGrpSpPr>
          <p:grpSpPr>
            <a:xfrm rot="5400000">
              <a:off x="2725125" y="2456075"/>
              <a:ext cx="227850" cy="4911950"/>
              <a:chOff x="128375" y="115775"/>
              <a:chExt cx="227850" cy="4911950"/>
            </a:xfrm>
          </p:grpSpPr>
          <p:grpSp>
            <p:nvGrpSpPr>
              <p:cNvPr id="34667" name="Google Shape;34667;p35"/>
              <p:cNvGrpSpPr/>
              <p:nvPr/>
            </p:nvGrpSpPr>
            <p:grpSpPr>
              <a:xfrm>
                <a:off x="128375" y="115775"/>
                <a:ext cx="227850" cy="2443125"/>
                <a:chOff x="2001850" y="1023825"/>
                <a:chExt cx="227850" cy="2443125"/>
              </a:xfrm>
            </p:grpSpPr>
            <p:sp>
              <p:nvSpPr>
                <p:cNvPr id="34668" name="Google Shape;34668;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9" name="Google Shape;34669;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0" name="Google Shape;34670;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1" name="Google Shape;34671;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2" name="Google Shape;34672;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3" name="Google Shape;34673;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4" name="Google Shape;34674;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5" name="Google Shape;34675;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6" name="Google Shape;34676;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7" name="Google Shape;34677;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8" name="Google Shape;34678;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9" name="Google Shape;34679;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0" name="Google Shape;34680;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1" name="Google Shape;34681;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2" name="Google Shape;34682;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3" name="Google Shape;34683;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4" name="Google Shape;34684;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5" name="Google Shape;34685;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6" name="Google Shape;34686;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7" name="Google Shape;34687;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8" name="Google Shape;34688;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9" name="Google Shape;34689;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0" name="Google Shape;34690;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1" name="Google Shape;34691;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2" name="Google Shape;34692;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3" name="Google Shape;34693;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4" name="Google Shape;34694;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95" name="Google Shape;34695;p35"/>
              <p:cNvGrpSpPr/>
              <p:nvPr/>
            </p:nvGrpSpPr>
            <p:grpSpPr>
              <a:xfrm>
                <a:off x="128375" y="2584600"/>
                <a:ext cx="227850" cy="2443125"/>
                <a:chOff x="2001850" y="1023825"/>
                <a:chExt cx="227850" cy="2443125"/>
              </a:xfrm>
            </p:grpSpPr>
            <p:sp>
              <p:nvSpPr>
                <p:cNvPr id="34696" name="Google Shape;34696;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7" name="Google Shape;34697;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8" name="Google Shape;34698;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9" name="Google Shape;34699;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0" name="Google Shape;34700;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1" name="Google Shape;34701;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2" name="Google Shape;34702;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3" name="Google Shape;34703;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4" name="Google Shape;34704;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5" name="Google Shape;34705;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6" name="Google Shape;34706;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7" name="Google Shape;34707;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8" name="Google Shape;34708;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9" name="Google Shape;34709;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0" name="Google Shape;34710;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1" name="Google Shape;34711;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2" name="Google Shape;34712;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3" name="Google Shape;34713;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4" name="Google Shape;34714;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5" name="Google Shape;34715;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6" name="Google Shape;34716;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7" name="Google Shape;34717;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8" name="Google Shape;34718;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9" name="Google Shape;34719;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0" name="Google Shape;34720;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1" name="Google Shape;34721;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2" name="Google Shape;34722;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723" name="Google Shape;34723;p35"/>
            <p:cNvSpPr/>
            <p:nvPr/>
          </p:nvSpPr>
          <p:spPr>
            <a:xfrm>
              <a:off x="8035366" y="4798125"/>
              <a:ext cx="529299"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4" name="Google Shape;34724;p35"/>
            <p:cNvSpPr/>
            <p:nvPr/>
          </p:nvSpPr>
          <p:spPr>
            <a:xfrm>
              <a:off x="8601155" y="4818400"/>
              <a:ext cx="103398"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5" name="Google Shape;34725;p35"/>
            <p:cNvSpPr/>
            <p:nvPr/>
          </p:nvSpPr>
          <p:spPr>
            <a:xfrm>
              <a:off x="8601155" y="4912475"/>
              <a:ext cx="103398"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6" name="Google Shape;34726;p35"/>
            <p:cNvSpPr/>
            <p:nvPr/>
          </p:nvSpPr>
          <p:spPr>
            <a:xfrm>
              <a:off x="8574585" y="4897800"/>
              <a:ext cx="37012"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7" name="Google Shape;34727;p35"/>
            <p:cNvSpPr/>
            <p:nvPr/>
          </p:nvSpPr>
          <p:spPr>
            <a:xfrm>
              <a:off x="8684604" y="4997475"/>
              <a:ext cx="3704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728" name="Google Shape;34728;p35"/>
            <p:cNvGrpSpPr/>
            <p:nvPr/>
          </p:nvGrpSpPr>
          <p:grpSpPr>
            <a:xfrm rot="5400000">
              <a:off x="6550575" y="3569431"/>
              <a:ext cx="227850" cy="2685239"/>
              <a:chOff x="2001850" y="1023825"/>
              <a:chExt cx="227850" cy="2443125"/>
            </a:xfrm>
          </p:grpSpPr>
          <p:sp>
            <p:nvSpPr>
              <p:cNvPr id="34729" name="Google Shape;34729;p35"/>
              <p:cNvSpPr/>
              <p:nvPr/>
            </p:nvSpPr>
            <p:spPr>
              <a:xfrm rot="-5400000">
                <a:off x="1874988" y="3112238"/>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55" y="2572"/>
                    </a:lnTo>
                    <a:lnTo>
                      <a:pt x="2555" y="6542"/>
                    </a:lnTo>
                    <a:lnTo>
                      <a:pt x="6525" y="6542"/>
                    </a:lnTo>
                    <a:lnTo>
                      <a:pt x="6525" y="4229"/>
                    </a:lnTo>
                    <a:lnTo>
                      <a:pt x="4540" y="4229"/>
                    </a:lnTo>
                    <a:lnTo>
                      <a:pt x="4540"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6" y="656"/>
                    </a:lnTo>
                    <a:lnTo>
                      <a:pt x="18606" y="8458"/>
                    </a:lnTo>
                    <a:lnTo>
                      <a:pt x="10805" y="8458"/>
                    </a:lnTo>
                    <a:lnTo>
                      <a:pt x="10805" y="1951"/>
                    </a:lnTo>
                    <a:lnTo>
                      <a:pt x="17312" y="1951"/>
                    </a:lnTo>
                    <a:lnTo>
                      <a:pt x="17312" y="7163"/>
                    </a:lnTo>
                    <a:lnTo>
                      <a:pt x="12100" y="7163"/>
                    </a:lnTo>
                    <a:lnTo>
                      <a:pt x="12100" y="3228"/>
                    </a:lnTo>
                    <a:lnTo>
                      <a:pt x="16035" y="3228"/>
                    </a:lnTo>
                    <a:lnTo>
                      <a:pt x="16035"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0" name="Google Shape;34730;p35"/>
              <p:cNvSpPr/>
              <p:nvPr/>
            </p:nvSpPr>
            <p:spPr>
              <a:xfrm rot="-5400000">
                <a:off x="2022125" y="2764025"/>
                <a:ext cx="94100" cy="94100"/>
              </a:xfrm>
              <a:custGeom>
                <a:avLst/>
                <a:gdLst/>
                <a:ahLst/>
                <a:cxnLst/>
                <a:rect l="l" t="t" r="r" b="b"/>
                <a:pathLst>
                  <a:path w="3764" h="3764" extrusionOk="0">
                    <a:moveTo>
                      <a:pt x="2417" y="1"/>
                    </a:moveTo>
                    <a:cubicBezTo>
                      <a:pt x="1088" y="1"/>
                      <a:pt x="1" y="1088"/>
                      <a:pt x="1" y="2417"/>
                    </a:cubicBezTo>
                    <a:lnTo>
                      <a:pt x="1" y="3763"/>
                    </a:lnTo>
                    <a:lnTo>
                      <a:pt x="1347" y="3763"/>
                    </a:lnTo>
                    <a:cubicBezTo>
                      <a:pt x="2676"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1" name="Google Shape;34731;p35"/>
              <p:cNvSpPr/>
              <p:nvPr/>
            </p:nvSpPr>
            <p:spPr>
              <a:xfrm rot="-5400000">
                <a:off x="2022138" y="2858088"/>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2" name="Google Shape;34732;p35"/>
              <p:cNvSpPr/>
              <p:nvPr/>
            </p:nvSpPr>
            <p:spPr>
              <a:xfrm rot="-5400000">
                <a:off x="2116188" y="2764038"/>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76"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3" name="Google Shape;34733;p35"/>
              <p:cNvSpPr/>
              <p:nvPr/>
            </p:nvSpPr>
            <p:spPr>
              <a:xfrm rot="-5400000">
                <a:off x="2116200" y="2858100"/>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4" name="Google Shape;34734;p35"/>
              <p:cNvSpPr/>
              <p:nvPr/>
            </p:nvSpPr>
            <p:spPr>
              <a:xfrm rot="-5400000">
                <a:off x="2097638" y="2946563"/>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5" name="Google Shape;34735;p35"/>
              <p:cNvSpPr/>
              <p:nvPr/>
            </p:nvSpPr>
            <p:spPr>
              <a:xfrm rot="-5400000">
                <a:off x="2197300" y="284645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6" name="Google Shape;34736;p35"/>
              <p:cNvSpPr/>
              <p:nvPr/>
            </p:nvSpPr>
            <p:spPr>
              <a:xfrm rot="-5400000">
                <a:off x="2097638" y="2745488"/>
                <a:ext cx="33675"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7" name="Google Shape;34737;p35"/>
              <p:cNvSpPr/>
              <p:nvPr/>
            </p:nvSpPr>
            <p:spPr>
              <a:xfrm rot="-5400000">
                <a:off x="1875000" y="2371375"/>
                <a:ext cx="481550" cy="227850"/>
              </a:xfrm>
              <a:custGeom>
                <a:avLst/>
                <a:gdLst/>
                <a:ahLst/>
                <a:cxnLst/>
                <a:rect l="l" t="t" r="r" b="b"/>
                <a:pathLst>
                  <a:path w="19262" h="9114" extrusionOk="0">
                    <a:moveTo>
                      <a:pt x="0" y="0"/>
                    </a:moveTo>
                    <a:lnTo>
                      <a:pt x="0" y="9113"/>
                    </a:lnTo>
                    <a:lnTo>
                      <a:pt x="9096" y="9113"/>
                    </a:lnTo>
                    <a:lnTo>
                      <a:pt x="9096" y="1312"/>
                    </a:lnTo>
                    <a:lnTo>
                      <a:pt x="1295" y="1312"/>
                    </a:lnTo>
                    <a:lnTo>
                      <a:pt x="1295" y="7802"/>
                    </a:lnTo>
                    <a:lnTo>
                      <a:pt x="7802" y="7802"/>
                    </a:lnTo>
                    <a:lnTo>
                      <a:pt x="7802" y="2572"/>
                    </a:lnTo>
                    <a:lnTo>
                      <a:pt x="2572" y="2572"/>
                    </a:lnTo>
                    <a:lnTo>
                      <a:pt x="2572" y="6542"/>
                    </a:lnTo>
                    <a:lnTo>
                      <a:pt x="6542" y="6542"/>
                    </a:lnTo>
                    <a:lnTo>
                      <a:pt x="6542"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7" y="1951"/>
                    </a:lnTo>
                    <a:lnTo>
                      <a:pt x="8457" y="8458"/>
                    </a:lnTo>
                    <a:lnTo>
                      <a:pt x="639" y="8458"/>
                    </a:lnTo>
                    <a:lnTo>
                      <a:pt x="639" y="656"/>
                    </a:lnTo>
                    <a:lnTo>
                      <a:pt x="18623" y="656"/>
                    </a:lnTo>
                    <a:lnTo>
                      <a:pt x="18623" y="8458"/>
                    </a:lnTo>
                    <a:lnTo>
                      <a:pt x="10805" y="8458"/>
                    </a:lnTo>
                    <a:lnTo>
                      <a:pt x="10805" y="1951"/>
                    </a:lnTo>
                    <a:lnTo>
                      <a:pt x="17312" y="1951"/>
                    </a:lnTo>
                    <a:lnTo>
                      <a:pt x="17312" y="7163"/>
                    </a:lnTo>
                    <a:lnTo>
                      <a:pt x="12099" y="7163"/>
                    </a:lnTo>
                    <a:lnTo>
                      <a:pt x="12099" y="3228"/>
                    </a:lnTo>
                    <a:lnTo>
                      <a:pt x="16052" y="3228"/>
                    </a:lnTo>
                    <a:lnTo>
                      <a:pt x="16052" y="5886"/>
                    </a:lnTo>
                    <a:lnTo>
                      <a:pt x="13376" y="5886"/>
                    </a:lnTo>
                    <a:lnTo>
                      <a:pt x="13376" y="4885"/>
                    </a:lnTo>
                    <a:lnTo>
                      <a:pt x="14705" y="4885"/>
                    </a:lnTo>
                    <a:lnTo>
                      <a:pt x="14705" y="4229"/>
                    </a:lnTo>
                    <a:lnTo>
                      <a:pt x="12721" y="4229"/>
                    </a:lnTo>
                    <a:lnTo>
                      <a:pt x="12721" y="6542"/>
                    </a:lnTo>
                    <a:lnTo>
                      <a:pt x="16690" y="6542"/>
                    </a:lnTo>
                    <a:lnTo>
                      <a:pt x="16690" y="2572"/>
                    </a:lnTo>
                    <a:lnTo>
                      <a:pt x="11461" y="2572"/>
                    </a:lnTo>
                    <a:lnTo>
                      <a:pt x="11461" y="7802"/>
                    </a:lnTo>
                    <a:lnTo>
                      <a:pt x="17968" y="7802"/>
                    </a:lnTo>
                    <a:lnTo>
                      <a:pt x="17968"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8" name="Google Shape;34738;p35"/>
              <p:cNvSpPr/>
              <p:nvPr/>
            </p:nvSpPr>
            <p:spPr>
              <a:xfrm rot="-5400000">
                <a:off x="2022125" y="20231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3" y="2693"/>
                      <a:pt x="3763" y="1364"/>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9" name="Google Shape;34739;p35"/>
              <p:cNvSpPr/>
              <p:nvPr/>
            </p:nvSpPr>
            <p:spPr>
              <a:xfrm rot="-5400000">
                <a:off x="2022350" y="2117000"/>
                <a:ext cx="93650" cy="94100"/>
              </a:xfrm>
              <a:custGeom>
                <a:avLst/>
                <a:gdLst/>
                <a:ahLst/>
                <a:cxnLst/>
                <a:rect l="l" t="t" r="r" b="b"/>
                <a:pathLst>
                  <a:path w="3746" h="3764" extrusionOk="0">
                    <a:moveTo>
                      <a:pt x="0" y="1"/>
                    </a:moveTo>
                    <a:lnTo>
                      <a:pt x="0" y="1347"/>
                    </a:lnTo>
                    <a:cubicBezTo>
                      <a:pt x="0" y="2676"/>
                      <a:pt x="1070" y="3763"/>
                      <a:pt x="2417" y="3763"/>
                    </a:cubicBezTo>
                    <a:lnTo>
                      <a:pt x="3746" y="3763"/>
                    </a:lnTo>
                    <a:lnTo>
                      <a:pt x="3746" y="2417"/>
                    </a:lnTo>
                    <a:cubicBezTo>
                      <a:pt x="3746" y="1088"/>
                      <a:pt x="2675" y="1"/>
                      <a:pt x="13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0" name="Google Shape;34740;p35"/>
              <p:cNvSpPr/>
              <p:nvPr/>
            </p:nvSpPr>
            <p:spPr>
              <a:xfrm rot="-5400000">
                <a:off x="2116188" y="2023163"/>
                <a:ext cx="94100" cy="94075"/>
              </a:xfrm>
              <a:custGeom>
                <a:avLst/>
                <a:gdLst/>
                <a:ahLst/>
                <a:cxnLst/>
                <a:rect l="l" t="t" r="r" b="b"/>
                <a:pathLst>
                  <a:path w="3764" h="3763" extrusionOk="0">
                    <a:moveTo>
                      <a:pt x="1" y="0"/>
                    </a:moveTo>
                    <a:lnTo>
                      <a:pt x="1" y="1346"/>
                    </a:lnTo>
                    <a:cubicBezTo>
                      <a:pt x="1" y="2675"/>
                      <a:pt x="1088" y="3763"/>
                      <a:pt x="2417" y="3763"/>
                    </a:cubicBezTo>
                    <a:lnTo>
                      <a:pt x="3763" y="3763"/>
                    </a:lnTo>
                    <a:lnTo>
                      <a:pt x="3763" y="2416"/>
                    </a:lnTo>
                    <a:cubicBezTo>
                      <a:pt x="3763" y="1070"/>
                      <a:pt x="2693" y="0"/>
                      <a:pt x="1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1" name="Google Shape;34741;p35"/>
              <p:cNvSpPr/>
              <p:nvPr/>
            </p:nvSpPr>
            <p:spPr>
              <a:xfrm rot="-5400000">
                <a:off x="2115975" y="2117025"/>
                <a:ext cx="94525" cy="94075"/>
              </a:xfrm>
              <a:custGeom>
                <a:avLst/>
                <a:gdLst/>
                <a:ahLst/>
                <a:cxnLst/>
                <a:rect l="l" t="t" r="r" b="b"/>
                <a:pathLst>
                  <a:path w="3781" h="3763" extrusionOk="0">
                    <a:moveTo>
                      <a:pt x="2435" y="0"/>
                    </a:moveTo>
                    <a:cubicBezTo>
                      <a:pt x="1088" y="0"/>
                      <a:pt x="1" y="1070"/>
                      <a:pt x="18" y="2416"/>
                    </a:cubicBezTo>
                    <a:lnTo>
                      <a:pt x="18" y="3763"/>
                    </a:lnTo>
                    <a:lnTo>
                      <a:pt x="1364" y="3763"/>
                    </a:lnTo>
                    <a:cubicBezTo>
                      <a:pt x="2693" y="3763"/>
                      <a:pt x="3781" y="2675"/>
                      <a:pt x="3781" y="1346"/>
                    </a:cubicBezTo>
                    <a:lnTo>
                      <a:pt x="37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2" name="Google Shape;34742;p35"/>
              <p:cNvSpPr/>
              <p:nvPr/>
            </p:nvSpPr>
            <p:spPr>
              <a:xfrm rot="-5400000">
                <a:off x="2097638" y="2205688"/>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3" name="Google Shape;34743;p35"/>
              <p:cNvSpPr/>
              <p:nvPr/>
            </p:nvSpPr>
            <p:spPr>
              <a:xfrm rot="-5400000">
                <a:off x="2197525" y="2105375"/>
                <a:ext cx="33250" cy="25900"/>
              </a:xfrm>
              <a:custGeom>
                <a:avLst/>
                <a:gdLst/>
                <a:ahLst/>
                <a:cxnLst/>
                <a:rect l="l" t="t" r="r" b="b"/>
                <a:pathLst>
                  <a:path w="1330" h="1036" extrusionOk="0">
                    <a:moveTo>
                      <a:pt x="674" y="0"/>
                    </a:moveTo>
                    <a:cubicBezTo>
                      <a:pt x="1" y="0"/>
                      <a:pt x="1" y="1036"/>
                      <a:pt x="674" y="1036"/>
                    </a:cubicBezTo>
                    <a:cubicBezTo>
                      <a:pt x="1330" y="1036"/>
                      <a:pt x="1330"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4" name="Google Shape;34744;p35"/>
              <p:cNvSpPr/>
              <p:nvPr/>
            </p:nvSpPr>
            <p:spPr>
              <a:xfrm rot="-5400000">
                <a:off x="2097638" y="2004613"/>
                <a:ext cx="33675" cy="25900"/>
              </a:xfrm>
              <a:custGeom>
                <a:avLst/>
                <a:gdLst/>
                <a:ahLst/>
                <a:cxnLst/>
                <a:rect l="l" t="t" r="r" b="b"/>
                <a:pathLst>
                  <a:path w="1347" h="1036" extrusionOk="0">
                    <a:moveTo>
                      <a:pt x="674" y="0"/>
                    </a:moveTo>
                    <a:cubicBezTo>
                      <a:pt x="0" y="0"/>
                      <a:pt x="0"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5" name="Google Shape;34745;p35"/>
              <p:cNvSpPr/>
              <p:nvPr/>
            </p:nvSpPr>
            <p:spPr>
              <a:xfrm rot="-5400000">
                <a:off x="2034438" y="1056413"/>
                <a:ext cx="162675" cy="162250"/>
              </a:xfrm>
              <a:custGeom>
                <a:avLst/>
                <a:gdLst/>
                <a:ahLst/>
                <a:cxnLst/>
                <a:rect l="l" t="t" r="r" b="b"/>
                <a:pathLst>
                  <a:path w="6507" h="6490" extrusionOk="0">
                    <a:moveTo>
                      <a:pt x="0" y="0"/>
                    </a:moveTo>
                    <a:lnTo>
                      <a:pt x="0" y="6490"/>
                    </a:lnTo>
                    <a:lnTo>
                      <a:pt x="6507" y="6490"/>
                    </a:lnTo>
                    <a:lnTo>
                      <a:pt x="6507" y="1260"/>
                    </a:lnTo>
                    <a:lnTo>
                      <a:pt x="4919" y="1260"/>
                    </a:lnTo>
                    <a:lnTo>
                      <a:pt x="4919" y="1916"/>
                    </a:lnTo>
                    <a:lnTo>
                      <a:pt x="5868" y="1916"/>
                    </a:lnTo>
                    <a:lnTo>
                      <a:pt x="5868" y="5851"/>
                    </a:lnTo>
                    <a:lnTo>
                      <a:pt x="656" y="5851"/>
                    </a:lnTo>
                    <a:lnTo>
                      <a:pt x="656" y="639"/>
                    </a:lnTo>
                    <a:lnTo>
                      <a:pt x="6179" y="639"/>
                    </a:lnTo>
                    <a:lnTo>
                      <a:pt x="617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6" name="Google Shape;34746;p35"/>
              <p:cNvSpPr/>
              <p:nvPr/>
            </p:nvSpPr>
            <p:spPr>
              <a:xfrm rot="-5400000">
                <a:off x="2066150" y="1087700"/>
                <a:ext cx="99250" cy="99250"/>
              </a:xfrm>
              <a:custGeom>
                <a:avLst/>
                <a:gdLst/>
                <a:ahLst/>
                <a:cxnLst/>
                <a:rect l="l" t="t" r="r" b="b"/>
                <a:pathLst>
                  <a:path w="3970" h="3970" extrusionOk="0">
                    <a:moveTo>
                      <a:pt x="0" y="0"/>
                    </a:moveTo>
                    <a:lnTo>
                      <a:pt x="0" y="3970"/>
                    </a:lnTo>
                    <a:lnTo>
                      <a:pt x="3970" y="3970"/>
                    </a:lnTo>
                    <a:lnTo>
                      <a:pt x="3970" y="1657"/>
                    </a:lnTo>
                    <a:lnTo>
                      <a:pt x="1985" y="1657"/>
                    </a:lnTo>
                    <a:lnTo>
                      <a:pt x="1985" y="2313"/>
                    </a:lnTo>
                    <a:lnTo>
                      <a:pt x="3314" y="2313"/>
                    </a:lnTo>
                    <a:lnTo>
                      <a:pt x="3314" y="3314"/>
                    </a:lnTo>
                    <a:lnTo>
                      <a:pt x="639" y="3314"/>
                    </a:lnTo>
                    <a:lnTo>
                      <a:pt x="639" y="656"/>
                    </a:lnTo>
                    <a:lnTo>
                      <a:pt x="3642" y="656"/>
                    </a:lnTo>
                    <a:lnTo>
                      <a:pt x="36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7" name="Google Shape;34747;p35"/>
              <p:cNvSpPr/>
              <p:nvPr/>
            </p:nvSpPr>
            <p:spPr>
              <a:xfrm rot="-5400000">
                <a:off x="2002063" y="1023613"/>
                <a:ext cx="227425" cy="227850"/>
              </a:xfrm>
              <a:custGeom>
                <a:avLst/>
                <a:gdLst/>
                <a:ahLst/>
                <a:cxnLst/>
                <a:rect l="l" t="t" r="r" b="b"/>
                <a:pathLst>
                  <a:path w="9097" h="9114" extrusionOk="0">
                    <a:moveTo>
                      <a:pt x="1" y="0"/>
                    </a:moveTo>
                    <a:lnTo>
                      <a:pt x="1" y="9113"/>
                    </a:lnTo>
                    <a:lnTo>
                      <a:pt x="9096" y="9113"/>
                    </a:lnTo>
                    <a:lnTo>
                      <a:pt x="9096" y="1312"/>
                    </a:lnTo>
                    <a:lnTo>
                      <a:pt x="7474" y="1312"/>
                    </a:lnTo>
                    <a:lnTo>
                      <a:pt x="7474" y="1951"/>
                    </a:lnTo>
                    <a:lnTo>
                      <a:pt x="8458" y="1951"/>
                    </a:lnTo>
                    <a:lnTo>
                      <a:pt x="8458" y="8458"/>
                    </a:lnTo>
                    <a:lnTo>
                      <a:pt x="639" y="8458"/>
                    </a:lnTo>
                    <a:lnTo>
                      <a:pt x="639" y="656"/>
                    </a:lnTo>
                    <a:lnTo>
                      <a:pt x="9045" y="656"/>
                    </a:lnTo>
                    <a:lnTo>
                      <a:pt x="90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8" name="Google Shape;34748;p35"/>
              <p:cNvSpPr/>
              <p:nvPr/>
            </p:nvSpPr>
            <p:spPr>
              <a:xfrm rot="-5400000">
                <a:off x="1874988" y="1632663"/>
                <a:ext cx="481575" cy="227850"/>
              </a:xfrm>
              <a:custGeom>
                <a:avLst/>
                <a:gdLst/>
                <a:ahLst/>
                <a:cxnLst/>
                <a:rect l="l" t="t" r="r" b="b"/>
                <a:pathLst>
                  <a:path w="19263" h="9114" extrusionOk="0">
                    <a:moveTo>
                      <a:pt x="1" y="0"/>
                    </a:moveTo>
                    <a:lnTo>
                      <a:pt x="1" y="9113"/>
                    </a:lnTo>
                    <a:lnTo>
                      <a:pt x="9096" y="9113"/>
                    </a:lnTo>
                    <a:lnTo>
                      <a:pt x="9096" y="1312"/>
                    </a:lnTo>
                    <a:lnTo>
                      <a:pt x="1295" y="1312"/>
                    </a:lnTo>
                    <a:lnTo>
                      <a:pt x="1295" y="7802"/>
                    </a:lnTo>
                    <a:lnTo>
                      <a:pt x="7802" y="7802"/>
                    </a:lnTo>
                    <a:lnTo>
                      <a:pt x="7802" y="2572"/>
                    </a:lnTo>
                    <a:lnTo>
                      <a:pt x="2572" y="2572"/>
                    </a:lnTo>
                    <a:lnTo>
                      <a:pt x="2572" y="6542"/>
                    </a:lnTo>
                    <a:lnTo>
                      <a:pt x="6525" y="6542"/>
                    </a:lnTo>
                    <a:lnTo>
                      <a:pt x="6525" y="4229"/>
                    </a:lnTo>
                    <a:lnTo>
                      <a:pt x="4557" y="4229"/>
                    </a:lnTo>
                    <a:lnTo>
                      <a:pt x="4557" y="4885"/>
                    </a:lnTo>
                    <a:lnTo>
                      <a:pt x="5886" y="4885"/>
                    </a:lnTo>
                    <a:lnTo>
                      <a:pt x="5886" y="5886"/>
                    </a:lnTo>
                    <a:lnTo>
                      <a:pt x="3211" y="5886"/>
                    </a:lnTo>
                    <a:lnTo>
                      <a:pt x="3211" y="3228"/>
                    </a:lnTo>
                    <a:lnTo>
                      <a:pt x="7146" y="3228"/>
                    </a:lnTo>
                    <a:lnTo>
                      <a:pt x="7146" y="7163"/>
                    </a:lnTo>
                    <a:lnTo>
                      <a:pt x="1951" y="7163"/>
                    </a:lnTo>
                    <a:lnTo>
                      <a:pt x="1951" y="1951"/>
                    </a:lnTo>
                    <a:lnTo>
                      <a:pt x="8458" y="1951"/>
                    </a:lnTo>
                    <a:lnTo>
                      <a:pt x="8458" y="8458"/>
                    </a:lnTo>
                    <a:lnTo>
                      <a:pt x="639" y="8458"/>
                    </a:lnTo>
                    <a:lnTo>
                      <a:pt x="639" y="656"/>
                    </a:lnTo>
                    <a:lnTo>
                      <a:pt x="18607" y="656"/>
                    </a:lnTo>
                    <a:lnTo>
                      <a:pt x="18607" y="8458"/>
                    </a:lnTo>
                    <a:lnTo>
                      <a:pt x="10805" y="8458"/>
                    </a:lnTo>
                    <a:lnTo>
                      <a:pt x="10805" y="1951"/>
                    </a:lnTo>
                    <a:lnTo>
                      <a:pt x="17312" y="1951"/>
                    </a:lnTo>
                    <a:lnTo>
                      <a:pt x="17312" y="7163"/>
                    </a:lnTo>
                    <a:lnTo>
                      <a:pt x="12100" y="7163"/>
                    </a:lnTo>
                    <a:lnTo>
                      <a:pt x="12100" y="3228"/>
                    </a:lnTo>
                    <a:lnTo>
                      <a:pt x="16052" y="3228"/>
                    </a:lnTo>
                    <a:lnTo>
                      <a:pt x="16052" y="5886"/>
                    </a:lnTo>
                    <a:lnTo>
                      <a:pt x="13377" y="5886"/>
                    </a:lnTo>
                    <a:lnTo>
                      <a:pt x="13377" y="4885"/>
                    </a:lnTo>
                    <a:lnTo>
                      <a:pt x="14706" y="4885"/>
                    </a:lnTo>
                    <a:lnTo>
                      <a:pt x="14706" y="4229"/>
                    </a:lnTo>
                    <a:lnTo>
                      <a:pt x="12721" y="4229"/>
                    </a:lnTo>
                    <a:lnTo>
                      <a:pt x="12721" y="6542"/>
                    </a:lnTo>
                    <a:lnTo>
                      <a:pt x="16691" y="6542"/>
                    </a:lnTo>
                    <a:lnTo>
                      <a:pt x="16691" y="2572"/>
                    </a:lnTo>
                    <a:lnTo>
                      <a:pt x="11461" y="2572"/>
                    </a:lnTo>
                    <a:lnTo>
                      <a:pt x="11461" y="7802"/>
                    </a:lnTo>
                    <a:lnTo>
                      <a:pt x="17951" y="7802"/>
                    </a:lnTo>
                    <a:lnTo>
                      <a:pt x="17951" y="1312"/>
                    </a:lnTo>
                    <a:lnTo>
                      <a:pt x="10149" y="1312"/>
                    </a:lnTo>
                    <a:lnTo>
                      <a:pt x="10149" y="9113"/>
                    </a:lnTo>
                    <a:lnTo>
                      <a:pt x="19262" y="9113"/>
                    </a:lnTo>
                    <a:lnTo>
                      <a:pt x="19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9" name="Google Shape;34749;p35"/>
              <p:cNvSpPr/>
              <p:nvPr/>
            </p:nvSpPr>
            <p:spPr>
              <a:xfrm rot="-5400000">
                <a:off x="2022125" y="1284450"/>
                <a:ext cx="94100" cy="94100"/>
              </a:xfrm>
              <a:custGeom>
                <a:avLst/>
                <a:gdLst/>
                <a:ahLst/>
                <a:cxnLst/>
                <a:rect l="l" t="t" r="r" b="b"/>
                <a:pathLst>
                  <a:path w="3764" h="3764" extrusionOk="0">
                    <a:moveTo>
                      <a:pt x="2417" y="1"/>
                    </a:moveTo>
                    <a:cubicBezTo>
                      <a:pt x="1088" y="1"/>
                      <a:pt x="1" y="1088"/>
                      <a:pt x="1" y="2417"/>
                    </a:cubicBezTo>
                    <a:lnTo>
                      <a:pt x="1" y="3763"/>
                    </a:lnTo>
                    <a:lnTo>
                      <a:pt x="1364" y="3763"/>
                    </a:lnTo>
                    <a:cubicBezTo>
                      <a:pt x="2693" y="3763"/>
                      <a:pt x="3764" y="2693"/>
                      <a:pt x="3764" y="1364"/>
                    </a:cubicBezTo>
                    <a:lnTo>
                      <a:pt x="37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0" name="Google Shape;34750;p35"/>
              <p:cNvSpPr/>
              <p:nvPr/>
            </p:nvSpPr>
            <p:spPr>
              <a:xfrm rot="-5400000">
                <a:off x="2022138" y="1378513"/>
                <a:ext cx="94075"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1" name="Google Shape;34751;p35"/>
              <p:cNvSpPr/>
              <p:nvPr/>
            </p:nvSpPr>
            <p:spPr>
              <a:xfrm rot="-5400000">
                <a:off x="2116188" y="1284463"/>
                <a:ext cx="94100" cy="94075"/>
              </a:xfrm>
              <a:custGeom>
                <a:avLst/>
                <a:gdLst/>
                <a:ahLst/>
                <a:cxnLst/>
                <a:rect l="l" t="t" r="r" b="b"/>
                <a:pathLst>
                  <a:path w="3764" h="3763" extrusionOk="0">
                    <a:moveTo>
                      <a:pt x="1" y="0"/>
                    </a:moveTo>
                    <a:lnTo>
                      <a:pt x="1" y="1346"/>
                    </a:lnTo>
                    <a:cubicBezTo>
                      <a:pt x="1" y="2675"/>
                      <a:pt x="1088" y="3763"/>
                      <a:pt x="2417" y="3763"/>
                    </a:cubicBezTo>
                    <a:lnTo>
                      <a:pt x="3764" y="3763"/>
                    </a:lnTo>
                    <a:lnTo>
                      <a:pt x="3764" y="2416"/>
                    </a:lnTo>
                    <a:cubicBezTo>
                      <a:pt x="3764" y="1070"/>
                      <a:pt x="2693" y="0"/>
                      <a:pt x="13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2" name="Google Shape;34752;p35"/>
              <p:cNvSpPr/>
              <p:nvPr/>
            </p:nvSpPr>
            <p:spPr>
              <a:xfrm rot="-5400000">
                <a:off x="2116200" y="1378525"/>
                <a:ext cx="94075"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3" name="Google Shape;34753;p35"/>
              <p:cNvSpPr/>
              <p:nvPr/>
            </p:nvSpPr>
            <p:spPr>
              <a:xfrm rot="-5400000">
                <a:off x="2097625" y="1466975"/>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4" name="Google Shape;34754;p35"/>
              <p:cNvSpPr/>
              <p:nvPr/>
            </p:nvSpPr>
            <p:spPr>
              <a:xfrm rot="-5400000">
                <a:off x="2197313" y="1366863"/>
                <a:ext cx="33675" cy="25900"/>
              </a:xfrm>
              <a:custGeom>
                <a:avLst/>
                <a:gdLst/>
                <a:ahLst/>
                <a:cxnLst/>
                <a:rect l="l" t="t" r="r" b="b"/>
                <a:pathLst>
                  <a:path w="1347" h="1036" extrusionOk="0">
                    <a:moveTo>
                      <a:pt x="673" y="0"/>
                    </a:moveTo>
                    <a:cubicBezTo>
                      <a:pt x="0" y="0"/>
                      <a:pt x="0" y="1036"/>
                      <a:pt x="673" y="1036"/>
                    </a:cubicBezTo>
                    <a:cubicBezTo>
                      <a:pt x="1346" y="1036"/>
                      <a:pt x="1346" y="0"/>
                      <a:pt x="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5" name="Google Shape;34755;p35"/>
              <p:cNvSpPr/>
              <p:nvPr/>
            </p:nvSpPr>
            <p:spPr>
              <a:xfrm rot="-5400000">
                <a:off x="2097625" y="1265900"/>
                <a:ext cx="33700" cy="25900"/>
              </a:xfrm>
              <a:custGeom>
                <a:avLst/>
                <a:gdLst/>
                <a:ahLst/>
                <a:cxnLst/>
                <a:rect l="l" t="t" r="r" b="b"/>
                <a:pathLst>
                  <a:path w="1348"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756" name="Google Shape;34756;p35"/>
            <p:cNvSpPr/>
            <p:nvPr/>
          </p:nvSpPr>
          <p:spPr>
            <a:xfrm rot="10800000">
              <a:off x="8704543" y="4912450"/>
              <a:ext cx="103398" cy="94100"/>
            </a:xfrm>
            <a:custGeom>
              <a:avLst/>
              <a:gdLst/>
              <a:ahLst/>
              <a:cxnLst/>
              <a:rect l="l" t="t" r="r" b="b"/>
              <a:pathLst>
                <a:path w="3763" h="3764" extrusionOk="0">
                  <a:moveTo>
                    <a:pt x="0" y="1"/>
                  </a:moveTo>
                  <a:lnTo>
                    <a:pt x="0" y="1347"/>
                  </a:lnTo>
                  <a:cubicBezTo>
                    <a:pt x="0" y="2676"/>
                    <a:pt x="1088" y="3763"/>
                    <a:pt x="2417" y="3763"/>
                  </a:cubicBezTo>
                  <a:lnTo>
                    <a:pt x="3763" y="3763"/>
                  </a:lnTo>
                  <a:lnTo>
                    <a:pt x="3763" y="2417"/>
                  </a:lnTo>
                  <a:cubicBezTo>
                    <a:pt x="3763" y="1088"/>
                    <a:pt x="2693" y="1"/>
                    <a:pt x="1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7" name="Google Shape;34757;p35"/>
            <p:cNvSpPr/>
            <p:nvPr/>
          </p:nvSpPr>
          <p:spPr>
            <a:xfrm rot="10800000">
              <a:off x="8704543" y="4818400"/>
              <a:ext cx="103398" cy="94075"/>
            </a:xfrm>
            <a:custGeom>
              <a:avLst/>
              <a:gdLst/>
              <a:ahLst/>
              <a:cxnLst/>
              <a:rect l="l" t="t" r="r" b="b"/>
              <a:pathLst>
                <a:path w="3763" h="3763" extrusionOk="0">
                  <a:moveTo>
                    <a:pt x="2417" y="0"/>
                  </a:moveTo>
                  <a:cubicBezTo>
                    <a:pt x="1088" y="0"/>
                    <a:pt x="0" y="1070"/>
                    <a:pt x="0" y="2416"/>
                  </a:cubicBezTo>
                  <a:lnTo>
                    <a:pt x="0" y="3763"/>
                  </a:lnTo>
                  <a:lnTo>
                    <a:pt x="1364" y="3763"/>
                  </a:lnTo>
                  <a:cubicBezTo>
                    <a:pt x="2693" y="3763"/>
                    <a:pt x="3763" y="2675"/>
                    <a:pt x="3763" y="1346"/>
                  </a:cubicBezTo>
                  <a:lnTo>
                    <a:pt x="37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8" name="Google Shape;34758;p35"/>
            <p:cNvSpPr/>
            <p:nvPr/>
          </p:nvSpPr>
          <p:spPr>
            <a:xfrm>
              <a:off x="8787260" y="4897800"/>
              <a:ext cx="37012" cy="25900"/>
            </a:xfrm>
            <a:custGeom>
              <a:avLst/>
              <a:gdLst/>
              <a:ahLst/>
              <a:cxnLst/>
              <a:rect l="l" t="t" r="r" b="b"/>
              <a:pathLst>
                <a:path w="1347" h="1036" extrusionOk="0">
                  <a:moveTo>
                    <a:pt x="674" y="0"/>
                  </a:moveTo>
                  <a:cubicBezTo>
                    <a:pt x="1" y="0"/>
                    <a:pt x="1" y="1036"/>
                    <a:pt x="674" y="1036"/>
                  </a:cubicBezTo>
                  <a:cubicBezTo>
                    <a:pt x="1347" y="1036"/>
                    <a:pt x="1347" y="0"/>
                    <a:pt x="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59" name="Google Shape;34759;p35"/>
          <p:cNvGrpSpPr/>
          <p:nvPr/>
        </p:nvGrpSpPr>
        <p:grpSpPr>
          <a:xfrm>
            <a:off x="505575" y="601132"/>
            <a:ext cx="133326" cy="3941243"/>
            <a:chOff x="581775" y="601132"/>
            <a:chExt cx="133326" cy="3941243"/>
          </a:xfrm>
        </p:grpSpPr>
        <p:sp>
          <p:nvSpPr>
            <p:cNvPr id="34760" name="Google Shape;34760;p35"/>
            <p:cNvSpPr/>
            <p:nvPr/>
          </p:nvSpPr>
          <p:spPr>
            <a:xfrm rot="-5400000">
              <a:off x="-344027" y="1526934"/>
              <a:ext cx="1984930" cy="133326"/>
            </a:xfrm>
            <a:custGeom>
              <a:avLst/>
              <a:gdLst/>
              <a:ahLst/>
              <a:cxnLst/>
              <a:rect l="l" t="t" r="r" b="b"/>
              <a:pathLst>
                <a:path w="101505" h="6818" extrusionOk="0">
                  <a:moveTo>
                    <a:pt x="2055" y="0"/>
                  </a:moveTo>
                  <a:lnTo>
                    <a:pt x="2055" y="5610"/>
                  </a:lnTo>
                  <a:lnTo>
                    <a:pt x="1" y="5610"/>
                  </a:lnTo>
                  <a:lnTo>
                    <a:pt x="1" y="6818"/>
                  </a:lnTo>
                  <a:lnTo>
                    <a:pt x="3263" y="6818"/>
                  </a:lnTo>
                  <a:lnTo>
                    <a:pt x="3263" y="1208"/>
                  </a:lnTo>
                  <a:lnTo>
                    <a:pt x="7578" y="1208"/>
                  </a:lnTo>
                  <a:lnTo>
                    <a:pt x="7578" y="2555"/>
                  </a:lnTo>
                  <a:lnTo>
                    <a:pt x="4609" y="2555"/>
                  </a:lnTo>
                  <a:lnTo>
                    <a:pt x="4609" y="6818"/>
                  </a:lnTo>
                  <a:lnTo>
                    <a:pt x="11599" y="6818"/>
                  </a:lnTo>
                  <a:lnTo>
                    <a:pt x="11599" y="1208"/>
                  </a:lnTo>
                  <a:lnTo>
                    <a:pt x="15914" y="1208"/>
                  </a:lnTo>
                  <a:lnTo>
                    <a:pt x="15914" y="2555"/>
                  </a:lnTo>
                  <a:lnTo>
                    <a:pt x="12945" y="2555"/>
                  </a:lnTo>
                  <a:lnTo>
                    <a:pt x="12945" y="6818"/>
                  </a:lnTo>
                  <a:lnTo>
                    <a:pt x="19936" y="6818"/>
                  </a:lnTo>
                  <a:lnTo>
                    <a:pt x="19936" y="1208"/>
                  </a:lnTo>
                  <a:lnTo>
                    <a:pt x="24250" y="1208"/>
                  </a:lnTo>
                  <a:lnTo>
                    <a:pt x="24250" y="2555"/>
                  </a:lnTo>
                  <a:lnTo>
                    <a:pt x="21265" y="2555"/>
                  </a:lnTo>
                  <a:lnTo>
                    <a:pt x="21265" y="6818"/>
                  </a:lnTo>
                  <a:lnTo>
                    <a:pt x="28255" y="6818"/>
                  </a:lnTo>
                  <a:lnTo>
                    <a:pt x="28255" y="1208"/>
                  </a:lnTo>
                  <a:lnTo>
                    <a:pt x="32570" y="1208"/>
                  </a:lnTo>
                  <a:lnTo>
                    <a:pt x="32570" y="2555"/>
                  </a:lnTo>
                  <a:lnTo>
                    <a:pt x="29601" y="2555"/>
                  </a:lnTo>
                  <a:lnTo>
                    <a:pt x="29601" y="6818"/>
                  </a:lnTo>
                  <a:lnTo>
                    <a:pt x="36591" y="6818"/>
                  </a:lnTo>
                  <a:lnTo>
                    <a:pt x="36591" y="1208"/>
                  </a:lnTo>
                  <a:lnTo>
                    <a:pt x="40906" y="1208"/>
                  </a:lnTo>
                  <a:lnTo>
                    <a:pt x="40906" y="2555"/>
                  </a:lnTo>
                  <a:lnTo>
                    <a:pt x="37937" y="2555"/>
                  </a:lnTo>
                  <a:lnTo>
                    <a:pt x="37937" y="6818"/>
                  </a:lnTo>
                  <a:lnTo>
                    <a:pt x="44927" y="6818"/>
                  </a:lnTo>
                  <a:lnTo>
                    <a:pt x="44927" y="1208"/>
                  </a:lnTo>
                  <a:lnTo>
                    <a:pt x="49242" y="1208"/>
                  </a:lnTo>
                  <a:lnTo>
                    <a:pt x="49242" y="2555"/>
                  </a:lnTo>
                  <a:lnTo>
                    <a:pt x="46256" y="2555"/>
                  </a:lnTo>
                  <a:lnTo>
                    <a:pt x="46256" y="6818"/>
                  </a:lnTo>
                  <a:lnTo>
                    <a:pt x="53247" y="6818"/>
                  </a:lnTo>
                  <a:lnTo>
                    <a:pt x="53247" y="1208"/>
                  </a:lnTo>
                  <a:lnTo>
                    <a:pt x="57561" y="1208"/>
                  </a:lnTo>
                  <a:lnTo>
                    <a:pt x="57561" y="2555"/>
                  </a:lnTo>
                  <a:lnTo>
                    <a:pt x="54593" y="2555"/>
                  </a:lnTo>
                  <a:lnTo>
                    <a:pt x="54593" y="6818"/>
                  </a:lnTo>
                  <a:lnTo>
                    <a:pt x="61583" y="6818"/>
                  </a:lnTo>
                  <a:lnTo>
                    <a:pt x="61583" y="1208"/>
                  </a:lnTo>
                  <a:lnTo>
                    <a:pt x="65898" y="1208"/>
                  </a:lnTo>
                  <a:lnTo>
                    <a:pt x="65898" y="2555"/>
                  </a:lnTo>
                  <a:lnTo>
                    <a:pt x="62929" y="2555"/>
                  </a:lnTo>
                  <a:lnTo>
                    <a:pt x="62929" y="6818"/>
                  </a:lnTo>
                  <a:lnTo>
                    <a:pt x="69919" y="6818"/>
                  </a:lnTo>
                  <a:lnTo>
                    <a:pt x="69919" y="1208"/>
                  </a:lnTo>
                  <a:lnTo>
                    <a:pt x="74234" y="1208"/>
                  </a:lnTo>
                  <a:lnTo>
                    <a:pt x="74234" y="2555"/>
                  </a:lnTo>
                  <a:lnTo>
                    <a:pt x="71248" y="2555"/>
                  </a:lnTo>
                  <a:lnTo>
                    <a:pt x="71248" y="6818"/>
                  </a:lnTo>
                  <a:lnTo>
                    <a:pt x="78238" y="6818"/>
                  </a:lnTo>
                  <a:lnTo>
                    <a:pt x="78238" y="1208"/>
                  </a:lnTo>
                  <a:lnTo>
                    <a:pt x="82553" y="1208"/>
                  </a:lnTo>
                  <a:lnTo>
                    <a:pt x="82553" y="2555"/>
                  </a:lnTo>
                  <a:lnTo>
                    <a:pt x="79585" y="2555"/>
                  </a:lnTo>
                  <a:lnTo>
                    <a:pt x="79585" y="6818"/>
                  </a:lnTo>
                  <a:lnTo>
                    <a:pt x="86575" y="6818"/>
                  </a:lnTo>
                  <a:lnTo>
                    <a:pt x="86575" y="1208"/>
                  </a:lnTo>
                  <a:lnTo>
                    <a:pt x="90890" y="1208"/>
                  </a:lnTo>
                  <a:lnTo>
                    <a:pt x="90890" y="2555"/>
                  </a:lnTo>
                  <a:lnTo>
                    <a:pt x="87921" y="2555"/>
                  </a:lnTo>
                  <a:lnTo>
                    <a:pt x="87921" y="6818"/>
                  </a:lnTo>
                  <a:lnTo>
                    <a:pt x="94911" y="6818"/>
                  </a:lnTo>
                  <a:lnTo>
                    <a:pt x="94911" y="1208"/>
                  </a:lnTo>
                  <a:lnTo>
                    <a:pt x="99209" y="1208"/>
                  </a:lnTo>
                  <a:lnTo>
                    <a:pt x="99209" y="2555"/>
                  </a:lnTo>
                  <a:lnTo>
                    <a:pt x="96240" y="2555"/>
                  </a:lnTo>
                  <a:lnTo>
                    <a:pt x="96240" y="6818"/>
                  </a:lnTo>
                  <a:lnTo>
                    <a:pt x="101504" y="6818"/>
                  </a:lnTo>
                  <a:lnTo>
                    <a:pt x="101504" y="5610"/>
                  </a:lnTo>
                  <a:lnTo>
                    <a:pt x="97466" y="5610"/>
                  </a:lnTo>
                  <a:lnTo>
                    <a:pt x="97466" y="3763"/>
                  </a:lnTo>
                  <a:lnTo>
                    <a:pt x="100434" y="3763"/>
                  </a:lnTo>
                  <a:lnTo>
                    <a:pt x="100434" y="0"/>
                  </a:lnTo>
                  <a:lnTo>
                    <a:pt x="93686" y="0"/>
                  </a:lnTo>
                  <a:lnTo>
                    <a:pt x="93686" y="5610"/>
                  </a:lnTo>
                  <a:lnTo>
                    <a:pt x="89129" y="5610"/>
                  </a:lnTo>
                  <a:lnTo>
                    <a:pt x="89129" y="3763"/>
                  </a:lnTo>
                  <a:lnTo>
                    <a:pt x="92098" y="3763"/>
                  </a:lnTo>
                  <a:lnTo>
                    <a:pt x="92098" y="0"/>
                  </a:lnTo>
                  <a:lnTo>
                    <a:pt x="85349" y="0"/>
                  </a:lnTo>
                  <a:lnTo>
                    <a:pt x="85349" y="5610"/>
                  </a:lnTo>
                  <a:lnTo>
                    <a:pt x="80810" y="5610"/>
                  </a:lnTo>
                  <a:lnTo>
                    <a:pt x="80810" y="3763"/>
                  </a:lnTo>
                  <a:lnTo>
                    <a:pt x="83779" y="3763"/>
                  </a:lnTo>
                  <a:lnTo>
                    <a:pt x="83779" y="0"/>
                  </a:lnTo>
                  <a:lnTo>
                    <a:pt x="77030" y="0"/>
                  </a:lnTo>
                  <a:lnTo>
                    <a:pt x="77030" y="5610"/>
                  </a:lnTo>
                  <a:lnTo>
                    <a:pt x="72474" y="5610"/>
                  </a:lnTo>
                  <a:lnTo>
                    <a:pt x="72474" y="3763"/>
                  </a:lnTo>
                  <a:lnTo>
                    <a:pt x="75442" y="3763"/>
                  </a:lnTo>
                  <a:lnTo>
                    <a:pt x="75442" y="0"/>
                  </a:lnTo>
                  <a:lnTo>
                    <a:pt x="68694" y="0"/>
                  </a:lnTo>
                  <a:lnTo>
                    <a:pt x="68694" y="5610"/>
                  </a:lnTo>
                  <a:lnTo>
                    <a:pt x="64137" y="5610"/>
                  </a:lnTo>
                  <a:lnTo>
                    <a:pt x="64137" y="3763"/>
                  </a:lnTo>
                  <a:lnTo>
                    <a:pt x="67106" y="3763"/>
                  </a:lnTo>
                  <a:lnTo>
                    <a:pt x="67106" y="0"/>
                  </a:lnTo>
                  <a:lnTo>
                    <a:pt x="60358" y="0"/>
                  </a:lnTo>
                  <a:lnTo>
                    <a:pt x="60358" y="5610"/>
                  </a:lnTo>
                  <a:lnTo>
                    <a:pt x="55818" y="5610"/>
                  </a:lnTo>
                  <a:lnTo>
                    <a:pt x="55818" y="3763"/>
                  </a:lnTo>
                  <a:lnTo>
                    <a:pt x="58787" y="3763"/>
                  </a:lnTo>
                  <a:lnTo>
                    <a:pt x="58787" y="0"/>
                  </a:lnTo>
                  <a:lnTo>
                    <a:pt x="52038" y="0"/>
                  </a:lnTo>
                  <a:lnTo>
                    <a:pt x="52038" y="5610"/>
                  </a:lnTo>
                  <a:lnTo>
                    <a:pt x="47482" y="5610"/>
                  </a:lnTo>
                  <a:lnTo>
                    <a:pt x="47482" y="3763"/>
                  </a:lnTo>
                  <a:lnTo>
                    <a:pt x="50451" y="3763"/>
                  </a:lnTo>
                  <a:lnTo>
                    <a:pt x="50451" y="0"/>
                  </a:lnTo>
                  <a:lnTo>
                    <a:pt x="43702" y="0"/>
                  </a:lnTo>
                  <a:lnTo>
                    <a:pt x="43702" y="5610"/>
                  </a:lnTo>
                  <a:lnTo>
                    <a:pt x="39146" y="5610"/>
                  </a:lnTo>
                  <a:lnTo>
                    <a:pt x="39146" y="3763"/>
                  </a:lnTo>
                  <a:lnTo>
                    <a:pt x="42114" y="3763"/>
                  </a:lnTo>
                  <a:lnTo>
                    <a:pt x="42114" y="0"/>
                  </a:lnTo>
                  <a:lnTo>
                    <a:pt x="35366" y="0"/>
                  </a:lnTo>
                  <a:lnTo>
                    <a:pt x="35366" y="5610"/>
                  </a:lnTo>
                  <a:lnTo>
                    <a:pt x="30826" y="5610"/>
                  </a:lnTo>
                  <a:lnTo>
                    <a:pt x="30826" y="3763"/>
                  </a:lnTo>
                  <a:lnTo>
                    <a:pt x="33795" y="3763"/>
                  </a:lnTo>
                  <a:lnTo>
                    <a:pt x="33795" y="0"/>
                  </a:lnTo>
                  <a:lnTo>
                    <a:pt x="27047" y="0"/>
                  </a:lnTo>
                  <a:lnTo>
                    <a:pt x="27047" y="5610"/>
                  </a:lnTo>
                  <a:lnTo>
                    <a:pt x="22490" y="5610"/>
                  </a:lnTo>
                  <a:lnTo>
                    <a:pt x="22490" y="3763"/>
                  </a:lnTo>
                  <a:lnTo>
                    <a:pt x="25459" y="3763"/>
                  </a:lnTo>
                  <a:lnTo>
                    <a:pt x="25459" y="0"/>
                  </a:lnTo>
                  <a:lnTo>
                    <a:pt x="18710" y="0"/>
                  </a:lnTo>
                  <a:lnTo>
                    <a:pt x="18710" y="5610"/>
                  </a:lnTo>
                  <a:lnTo>
                    <a:pt x="14154" y="5610"/>
                  </a:lnTo>
                  <a:lnTo>
                    <a:pt x="14154" y="3763"/>
                  </a:lnTo>
                  <a:lnTo>
                    <a:pt x="17122" y="3763"/>
                  </a:lnTo>
                  <a:lnTo>
                    <a:pt x="17122" y="0"/>
                  </a:lnTo>
                  <a:lnTo>
                    <a:pt x="10374" y="0"/>
                  </a:lnTo>
                  <a:lnTo>
                    <a:pt x="10374" y="5610"/>
                  </a:lnTo>
                  <a:lnTo>
                    <a:pt x="5835" y="5610"/>
                  </a:lnTo>
                  <a:lnTo>
                    <a:pt x="5835" y="3763"/>
                  </a:lnTo>
                  <a:lnTo>
                    <a:pt x="8803" y="3763"/>
                  </a:lnTo>
                  <a:lnTo>
                    <a:pt x="88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1" name="Google Shape;34761;p35"/>
            <p:cNvSpPr/>
            <p:nvPr/>
          </p:nvSpPr>
          <p:spPr>
            <a:xfrm rot="-5400000">
              <a:off x="-344027" y="3483247"/>
              <a:ext cx="1984930" cy="133326"/>
            </a:xfrm>
            <a:custGeom>
              <a:avLst/>
              <a:gdLst/>
              <a:ahLst/>
              <a:cxnLst/>
              <a:rect l="l" t="t" r="r" b="b"/>
              <a:pathLst>
                <a:path w="101505" h="6818" extrusionOk="0">
                  <a:moveTo>
                    <a:pt x="2055" y="0"/>
                  </a:moveTo>
                  <a:lnTo>
                    <a:pt x="2055" y="5610"/>
                  </a:lnTo>
                  <a:lnTo>
                    <a:pt x="1" y="5610"/>
                  </a:lnTo>
                  <a:lnTo>
                    <a:pt x="1" y="6818"/>
                  </a:lnTo>
                  <a:lnTo>
                    <a:pt x="3263" y="6818"/>
                  </a:lnTo>
                  <a:lnTo>
                    <a:pt x="3263" y="1208"/>
                  </a:lnTo>
                  <a:lnTo>
                    <a:pt x="7578" y="1208"/>
                  </a:lnTo>
                  <a:lnTo>
                    <a:pt x="7578" y="2555"/>
                  </a:lnTo>
                  <a:lnTo>
                    <a:pt x="4609" y="2555"/>
                  </a:lnTo>
                  <a:lnTo>
                    <a:pt x="4609" y="6818"/>
                  </a:lnTo>
                  <a:lnTo>
                    <a:pt x="11599" y="6818"/>
                  </a:lnTo>
                  <a:lnTo>
                    <a:pt x="11599" y="1208"/>
                  </a:lnTo>
                  <a:lnTo>
                    <a:pt x="15914" y="1208"/>
                  </a:lnTo>
                  <a:lnTo>
                    <a:pt x="15914" y="2555"/>
                  </a:lnTo>
                  <a:lnTo>
                    <a:pt x="12945" y="2555"/>
                  </a:lnTo>
                  <a:lnTo>
                    <a:pt x="12945" y="6818"/>
                  </a:lnTo>
                  <a:lnTo>
                    <a:pt x="19936" y="6818"/>
                  </a:lnTo>
                  <a:lnTo>
                    <a:pt x="19936" y="1208"/>
                  </a:lnTo>
                  <a:lnTo>
                    <a:pt x="24250" y="1208"/>
                  </a:lnTo>
                  <a:lnTo>
                    <a:pt x="24250" y="2555"/>
                  </a:lnTo>
                  <a:lnTo>
                    <a:pt x="21265" y="2555"/>
                  </a:lnTo>
                  <a:lnTo>
                    <a:pt x="21265" y="6818"/>
                  </a:lnTo>
                  <a:lnTo>
                    <a:pt x="28255" y="6818"/>
                  </a:lnTo>
                  <a:lnTo>
                    <a:pt x="28255" y="1208"/>
                  </a:lnTo>
                  <a:lnTo>
                    <a:pt x="32570" y="1208"/>
                  </a:lnTo>
                  <a:lnTo>
                    <a:pt x="32570" y="2555"/>
                  </a:lnTo>
                  <a:lnTo>
                    <a:pt x="29601" y="2555"/>
                  </a:lnTo>
                  <a:lnTo>
                    <a:pt x="29601" y="6818"/>
                  </a:lnTo>
                  <a:lnTo>
                    <a:pt x="36591" y="6818"/>
                  </a:lnTo>
                  <a:lnTo>
                    <a:pt x="36591" y="1208"/>
                  </a:lnTo>
                  <a:lnTo>
                    <a:pt x="40906" y="1208"/>
                  </a:lnTo>
                  <a:lnTo>
                    <a:pt x="40906" y="2555"/>
                  </a:lnTo>
                  <a:lnTo>
                    <a:pt x="37937" y="2555"/>
                  </a:lnTo>
                  <a:lnTo>
                    <a:pt x="37937" y="6818"/>
                  </a:lnTo>
                  <a:lnTo>
                    <a:pt x="44927" y="6818"/>
                  </a:lnTo>
                  <a:lnTo>
                    <a:pt x="44927" y="1208"/>
                  </a:lnTo>
                  <a:lnTo>
                    <a:pt x="49242" y="1208"/>
                  </a:lnTo>
                  <a:lnTo>
                    <a:pt x="49242" y="2555"/>
                  </a:lnTo>
                  <a:lnTo>
                    <a:pt x="46256" y="2555"/>
                  </a:lnTo>
                  <a:lnTo>
                    <a:pt x="46256" y="6818"/>
                  </a:lnTo>
                  <a:lnTo>
                    <a:pt x="53247" y="6818"/>
                  </a:lnTo>
                  <a:lnTo>
                    <a:pt x="53247" y="1208"/>
                  </a:lnTo>
                  <a:lnTo>
                    <a:pt x="57561" y="1208"/>
                  </a:lnTo>
                  <a:lnTo>
                    <a:pt x="57561" y="2555"/>
                  </a:lnTo>
                  <a:lnTo>
                    <a:pt x="54593" y="2555"/>
                  </a:lnTo>
                  <a:lnTo>
                    <a:pt x="54593" y="6818"/>
                  </a:lnTo>
                  <a:lnTo>
                    <a:pt x="61583" y="6818"/>
                  </a:lnTo>
                  <a:lnTo>
                    <a:pt x="61583" y="1208"/>
                  </a:lnTo>
                  <a:lnTo>
                    <a:pt x="65898" y="1208"/>
                  </a:lnTo>
                  <a:lnTo>
                    <a:pt x="65898" y="2555"/>
                  </a:lnTo>
                  <a:lnTo>
                    <a:pt x="62929" y="2555"/>
                  </a:lnTo>
                  <a:lnTo>
                    <a:pt x="62929" y="6818"/>
                  </a:lnTo>
                  <a:lnTo>
                    <a:pt x="69919" y="6818"/>
                  </a:lnTo>
                  <a:lnTo>
                    <a:pt x="69919" y="1208"/>
                  </a:lnTo>
                  <a:lnTo>
                    <a:pt x="74234" y="1208"/>
                  </a:lnTo>
                  <a:lnTo>
                    <a:pt x="74234" y="2555"/>
                  </a:lnTo>
                  <a:lnTo>
                    <a:pt x="71248" y="2555"/>
                  </a:lnTo>
                  <a:lnTo>
                    <a:pt x="71248" y="6818"/>
                  </a:lnTo>
                  <a:lnTo>
                    <a:pt x="78238" y="6818"/>
                  </a:lnTo>
                  <a:lnTo>
                    <a:pt x="78238" y="1208"/>
                  </a:lnTo>
                  <a:lnTo>
                    <a:pt x="82553" y="1208"/>
                  </a:lnTo>
                  <a:lnTo>
                    <a:pt x="82553" y="2555"/>
                  </a:lnTo>
                  <a:lnTo>
                    <a:pt x="79585" y="2555"/>
                  </a:lnTo>
                  <a:lnTo>
                    <a:pt x="79585" y="6818"/>
                  </a:lnTo>
                  <a:lnTo>
                    <a:pt x="86575" y="6818"/>
                  </a:lnTo>
                  <a:lnTo>
                    <a:pt x="86575" y="1208"/>
                  </a:lnTo>
                  <a:lnTo>
                    <a:pt x="90890" y="1208"/>
                  </a:lnTo>
                  <a:lnTo>
                    <a:pt x="90890" y="2555"/>
                  </a:lnTo>
                  <a:lnTo>
                    <a:pt x="87921" y="2555"/>
                  </a:lnTo>
                  <a:lnTo>
                    <a:pt x="87921" y="6818"/>
                  </a:lnTo>
                  <a:lnTo>
                    <a:pt x="94911" y="6818"/>
                  </a:lnTo>
                  <a:lnTo>
                    <a:pt x="94911" y="1208"/>
                  </a:lnTo>
                  <a:lnTo>
                    <a:pt x="99209" y="1208"/>
                  </a:lnTo>
                  <a:lnTo>
                    <a:pt x="99209" y="2555"/>
                  </a:lnTo>
                  <a:lnTo>
                    <a:pt x="96240" y="2555"/>
                  </a:lnTo>
                  <a:lnTo>
                    <a:pt x="96240" y="6818"/>
                  </a:lnTo>
                  <a:lnTo>
                    <a:pt x="101504" y="6818"/>
                  </a:lnTo>
                  <a:lnTo>
                    <a:pt x="101504" y="5610"/>
                  </a:lnTo>
                  <a:lnTo>
                    <a:pt x="97466" y="5610"/>
                  </a:lnTo>
                  <a:lnTo>
                    <a:pt x="97466" y="3763"/>
                  </a:lnTo>
                  <a:lnTo>
                    <a:pt x="100434" y="3763"/>
                  </a:lnTo>
                  <a:lnTo>
                    <a:pt x="100434" y="0"/>
                  </a:lnTo>
                  <a:lnTo>
                    <a:pt x="93686" y="0"/>
                  </a:lnTo>
                  <a:lnTo>
                    <a:pt x="93686" y="5610"/>
                  </a:lnTo>
                  <a:lnTo>
                    <a:pt x="89129" y="5610"/>
                  </a:lnTo>
                  <a:lnTo>
                    <a:pt x="89129" y="3763"/>
                  </a:lnTo>
                  <a:lnTo>
                    <a:pt x="92098" y="3763"/>
                  </a:lnTo>
                  <a:lnTo>
                    <a:pt x="92098" y="0"/>
                  </a:lnTo>
                  <a:lnTo>
                    <a:pt x="85349" y="0"/>
                  </a:lnTo>
                  <a:lnTo>
                    <a:pt x="85349" y="5610"/>
                  </a:lnTo>
                  <a:lnTo>
                    <a:pt x="80810" y="5610"/>
                  </a:lnTo>
                  <a:lnTo>
                    <a:pt x="80810" y="3763"/>
                  </a:lnTo>
                  <a:lnTo>
                    <a:pt x="83779" y="3763"/>
                  </a:lnTo>
                  <a:lnTo>
                    <a:pt x="83779" y="0"/>
                  </a:lnTo>
                  <a:lnTo>
                    <a:pt x="77030" y="0"/>
                  </a:lnTo>
                  <a:lnTo>
                    <a:pt x="77030" y="5610"/>
                  </a:lnTo>
                  <a:lnTo>
                    <a:pt x="72474" y="5610"/>
                  </a:lnTo>
                  <a:lnTo>
                    <a:pt x="72474" y="3763"/>
                  </a:lnTo>
                  <a:lnTo>
                    <a:pt x="75442" y="3763"/>
                  </a:lnTo>
                  <a:lnTo>
                    <a:pt x="75442" y="0"/>
                  </a:lnTo>
                  <a:lnTo>
                    <a:pt x="68694" y="0"/>
                  </a:lnTo>
                  <a:lnTo>
                    <a:pt x="68694" y="5610"/>
                  </a:lnTo>
                  <a:lnTo>
                    <a:pt x="64137" y="5610"/>
                  </a:lnTo>
                  <a:lnTo>
                    <a:pt x="64137" y="3763"/>
                  </a:lnTo>
                  <a:lnTo>
                    <a:pt x="67106" y="3763"/>
                  </a:lnTo>
                  <a:lnTo>
                    <a:pt x="67106" y="0"/>
                  </a:lnTo>
                  <a:lnTo>
                    <a:pt x="60358" y="0"/>
                  </a:lnTo>
                  <a:lnTo>
                    <a:pt x="60358" y="5610"/>
                  </a:lnTo>
                  <a:lnTo>
                    <a:pt x="55818" y="5610"/>
                  </a:lnTo>
                  <a:lnTo>
                    <a:pt x="55818" y="3763"/>
                  </a:lnTo>
                  <a:lnTo>
                    <a:pt x="58787" y="3763"/>
                  </a:lnTo>
                  <a:lnTo>
                    <a:pt x="58787" y="0"/>
                  </a:lnTo>
                  <a:lnTo>
                    <a:pt x="52038" y="0"/>
                  </a:lnTo>
                  <a:lnTo>
                    <a:pt x="52038" y="5610"/>
                  </a:lnTo>
                  <a:lnTo>
                    <a:pt x="47482" y="5610"/>
                  </a:lnTo>
                  <a:lnTo>
                    <a:pt x="47482" y="3763"/>
                  </a:lnTo>
                  <a:lnTo>
                    <a:pt x="50451" y="3763"/>
                  </a:lnTo>
                  <a:lnTo>
                    <a:pt x="50451" y="0"/>
                  </a:lnTo>
                  <a:lnTo>
                    <a:pt x="43702" y="0"/>
                  </a:lnTo>
                  <a:lnTo>
                    <a:pt x="43702" y="5610"/>
                  </a:lnTo>
                  <a:lnTo>
                    <a:pt x="39146" y="5610"/>
                  </a:lnTo>
                  <a:lnTo>
                    <a:pt x="39146" y="3763"/>
                  </a:lnTo>
                  <a:lnTo>
                    <a:pt x="42114" y="3763"/>
                  </a:lnTo>
                  <a:lnTo>
                    <a:pt x="42114" y="0"/>
                  </a:lnTo>
                  <a:lnTo>
                    <a:pt x="35366" y="0"/>
                  </a:lnTo>
                  <a:lnTo>
                    <a:pt x="35366" y="5610"/>
                  </a:lnTo>
                  <a:lnTo>
                    <a:pt x="30826" y="5610"/>
                  </a:lnTo>
                  <a:lnTo>
                    <a:pt x="30826" y="3763"/>
                  </a:lnTo>
                  <a:lnTo>
                    <a:pt x="33795" y="3763"/>
                  </a:lnTo>
                  <a:lnTo>
                    <a:pt x="33795" y="0"/>
                  </a:lnTo>
                  <a:lnTo>
                    <a:pt x="27047" y="0"/>
                  </a:lnTo>
                  <a:lnTo>
                    <a:pt x="27047" y="5610"/>
                  </a:lnTo>
                  <a:lnTo>
                    <a:pt x="22490" y="5610"/>
                  </a:lnTo>
                  <a:lnTo>
                    <a:pt x="22490" y="3763"/>
                  </a:lnTo>
                  <a:lnTo>
                    <a:pt x="25459" y="3763"/>
                  </a:lnTo>
                  <a:lnTo>
                    <a:pt x="25459" y="0"/>
                  </a:lnTo>
                  <a:lnTo>
                    <a:pt x="18710" y="0"/>
                  </a:lnTo>
                  <a:lnTo>
                    <a:pt x="18710" y="5610"/>
                  </a:lnTo>
                  <a:lnTo>
                    <a:pt x="14154" y="5610"/>
                  </a:lnTo>
                  <a:lnTo>
                    <a:pt x="14154" y="3763"/>
                  </a:lnTo>
                  <a:lnTo>
                    <a:pt x="17122" y="3763"/>
                  </a:lnTo>
                  <a:lnTo>
                    <a:pt x="17122" y="0"/>
                  </a:lnTo>
                  <a:lnTo>
                    <a:pt x="10374" y="0"/>
                  </a:lnTo>
                  <a:lnTo>
                    <a:pt x="10374" y="5610"/>
                  </a:lnTo>
                  <a:lnTo>
                    <a:pt x="5835" y="5610"/>
                  </a:lnTo>
                  <a:lnTo>
                    <a:pt x="5835" y="3763"/>
                  </a:lnTo>
                  <a:lnTo>
                    <a:pt x="8803" y="3763"/>
                  </a:lnTo>
                  <a:lnTo>
                    <a:pt x="88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62" name="Google Shape;34762;p35"/>
          <p:cNvGrpSpPr/>
          <p:nvPr/>
        </p:nvGrpSpPr>
        <p:grpSpPr>
          <a:xfrm rot="10800000">
            <a:off x="8500200" y="601132"/>
            <a:ext cx="133326" cy="3941243"/>
            <a:chOff x="581775" y="601132"/>
            <a:chExt cx="133326" cy="3941243"/>
          </a:xfrm>
        </p:grpSpPr>
        <p:sp>
          <p:nvSpPr>
            <p:cNvPr id="34763" name="Google Shape;34763;p35"/>
            <p:cNvSpPr/>
            <p:nvPr/>
          </p:nvSpPr>
          <p:spPr>
            <a:xfrm rot="-5400000">
              <a:off x="-344027" y="1526934"/>
              <a:ext cx="1984930" cy="133326"/>
            </a:xfrm>
            <a:custGeom>
              <a:avLst/>
              <a:gdLst/>
              <a:ahLst/>
              <a:cxnLst/>
              <a:rect l="l" t="t" r="r" b="b"/>
              <a:pathLst>
                <a:path w="101505" h="6818" extrusionOk="0">
                  <a:moveTo>
                    <a:pt x="2055" y="0"/>
                  </a:moveTo>
                  <a:lnTo>
                    <a:pt x="2055" y="5610"/>
                  </a:lnTo>
                  <a:lnTo>
                    <a:pt x="1" y="5610"/>
                  </a:lnTo>
                  <a:lnTo>
                    <a:pt x="1" y="6818"/>
                  </a:lnTo>
                  <a:lnTo>
                    <a:pt x="3263" y="6818"/>
                  </a:lnTo>
                  <a:lnTo>
                    <a:pt x="3263" y="1208"/>
                  </a:lnTo>
                  <a:lnTo>
                    <a:pt x="7578" y="1208"/>
                  </a:lnTo>
                  <a:lnTo>
                    <a:pt x="7578" y="2555"/>
                  </a:lnTo>
                  <a:lnTo>
                    <a:pt x="4609" y="2555"/>
                  </a:lnTo>
                  <a:lnTo>
                    <a:pt x="4609" y="6818"/>
                  </a:lnTo>
                  <a:lnTo>
                    <a:pt x="11599" y="6818"/>
                  </a:lnTo>
                  <a:lnTo>
                    <a:pt x="11599" y="1208"/>
                  </a:lnTo>
                  <a:lnTo>
                    <a:pt x="15914" y="1208"/>
                  </a:lnTo>
                  <a:lnTo>
                    <a:pt x="15914" y="2555"/>
                  </a:lnTo>
                  <a:lnTo>
                    <a:pt x="12945" y="2555"/>
                  </a:lnTo>
                  <a:lnTo>
                    <a:pt x="12945" y="6818"/>
                  </a:lnTo>
                  <a:lnTo>
                    <a:pt x="19936" y="6818"/>
                  </a:lnTo>
                  <a:lnTo>
                    <a:pt x="19936" y="1208"/>
                  </a:lnTo>
                  <a:lnTo>
                    <a:pt x="24250" y="1208"/>
                  </a:lnTo>
                  <a:lnTo>
                    <a:pt x="24250" y="2555"/>
                  </a:lnTo>
                  <a:lnTo>
                    <a:pt x="21265" y="2555"/>
                  </a:lnTo>
                  <a:lnTo>
                    <a:pt x="21265" y="6818"/>
                  </a:lnTo>
                  <a:lnTo>
                    <a:pt x="28255" y="6818"/>
                  </a:lnTo>
                  <a:lnTo>
                    <a:pt x="28255" y="1208"/>
                  </a:lnTo>
                  <a:lnTo>
                    <a:pt x="32570" y="1208"/>
                  </a:lnTo>
                  <a:lnTo>
                    <a:pt x="32570" y="2555"/>
                  </a:lnTo>
                  <a:lnTo>
                    <a:pt x="29601" y="2555"/>
                  </a:lnTo>
                  <a:lnTo>
                    <a:pt x="29601" y="6818"/>
                  </a:lnTo>
                  <a:lnTo>
                    <a:pt x="36591" y="6818"/>
                  </a:lnTo>
                  <a:lnTo>
                    <a:pt x="36591" y="1208"/>
                  </a:lnTo>
                  <a:lnTo>
                    <a:pt x="40906" y="1208"/>
                  </a:lnTo>
                  <a:lnTo>
                    <a:pt x="40906" y="2555"/>
                  </a:lnTo>
                  <a:lnTo>
                    <a:pt x="37937" y="2555"/>
                  </a:lnTo>
                  <a:lnTo>
                    <a:pt x="37937" y="6818"/>
                  </a:lnTo>
                  <a:lnTo>
                    <a:pt x="44927" y="6818"/>
                  </a:lnTo>
                  <a:lnTo>
                    <a:pt x="44927" y="1208"/>
                  </a:lnTo>
                  <a:lnTo>
                    <a:pt x="49242" y="1208"/>
                  </a:lnTo>
                  <a:lnTo>
                    <a:pt x="49242" y="2555"/>
                  </a:lnTo>
                  <a:lnTo>
                    <a:pt x="46256" y="2555"/>
                  </a:lnTo>
                  <a:lnTo>
                    <a:pt x="46256" y="6818"/>
                  </a:lnTo>
                  <a:lnTo>
                    <a:pt x="53247" y="6818"/>
                  </a:lnTo>
                  <a:lnTo>
                    <a:pt x="53247" y="1208"/>
                  </a:lnTo>
                  <a:lnTo>
                    <a:pt x="57561" y="1208"/>
                  </a:lnTo>
                  <a:lnTo>
                    <a:pt x="57561" y="2555"/>
                  </a:lnTo>
                  <a:lnTo>
                    <a:pt x="54593" y="2555"/>
                  </a:lnTo>
                  <a:lnTo>
                    <a:pt x="54593" y="6818"/>
                  </a:lnTo>
                  <a:lnTo>
                    <a:pt x="61583" y="6818"/>
                  </a:lnTo>
                  <a:lnTo>
                    <a:pt x="61583" y="1208"/>
                  </a:lnTo>
                  <a:lnTo>
                    <a:pt x="65898" y="1208"/>
                  </a:lnTo>
                  <a:lnTo>
                    <a:pt x="65898" y="2555"/>
                  </a:lnTo>
                  <a:lnTo>
                    <a:pt x="62929" y="2555"/>
                  </a:lnTo>
                  <a:lnTo>
                    <a:pt x="62929" y="6818"/>
                  </a:lnTo>
                  <a:lnTo>
                    <a:pt x="69919" y="6818"/>
                  </a:lnTo>
                  <a:lnTo>
                    <a:pt x="69919" y="1208"/>
                  </a:lnTo>
                  <a:lnTo>
                    <a:pt x="74234" y="1208"/>
                  </a:lnTo>
                  <a:lnTo>
                    <a:pt x="74234" y="2555"/>
                  </a:lnTo>
                  <a:lnTo>
                    <a:pt x="71248" y="2555"/>
                  </a:lnTo>
                  <a:lnTo>
                    <a:pt x="71248" y="6818"/>
                  </a:lnTo>
                  <a:lnTo>
                    <a:pt x="78238" y="6818"/>
                  </a:lnTo>
                  <a:lnTo>
                    <a:pt x="78238" y="1208"/>
                  </a:lnTo>
                  <a:lnTo>
                    <a:pt x="82553" y="1208"/>
                  </a:lnTo>
                  <a:lnTo>
                    <a:pt x="82553" y="2555"/>
                  </a:lnTo>
                  <a:lnTo>
                    <a:pt x="79585" y="2555"/>
                  </a:lnTo>
                  <a:lnTo>
                    <a:pt x="79585" y="6818"/>
                  </a:lnTo>
                  <a:lnTo>
                    <a:pt x="86575" y="6818"/>
                  </a:lnTo>
                  <a:lnTo>
                    <a:pt x="86575" y="1208"/>
                  </a:lnTo>
                  <a:lnTo>
                    <a:pt x="90890" y="1208"/>
                  </a:lnTo>
                  <a:lnTo>
                    <a:pt x="90890" y="2555"/>
                  </a:lnTo>
                  <a:lnTo>
                    <a:pt x="87921" y="2555"/>
                  </a:lnTo>
                  <a:lnTo>
                    <a:pt x="87921" y="6818"/>
                  </a:lnTo>
                  <a:lnTo>
                    <a:pt x="94911" y="6818"/>
                  </a:lnTo>
                  <a:lnTo>
                    <a:pt x="94911" y="1208"/>
                  </a:lnTo>
                  <a:lnTo>
                    <a:pt x="99209" y="1208"/>
                  </a:lnTo>
                  <a:lnTo>
                    <a:pt x="99209" y="2555"/>
                  </a:lnTo>
                  <a:lnTo>
                    <a:pt x="96240" y="2555"/>
                  </a:lnTo>
                  <a:lnTo>
                    <a:pt x="96240" y="6818"/>
                  </a:lnTo>
                  <a:lnTo>
                    <a:pt x="101504" y="6818"/>
                  </a:lnTo>
                  <a:lnTo>
                    <a:pt x="101504" y="5610"/>
                  </a:lnTo>
                  <a:lnTo>
                    <a:pt x="97466" y="5610"/>
                  </a:lnTo>
                  <a:lnTo>
                    <a:pt x="97466" y="3763"/>
                  </a:lnTo>
                  <a:lnTo>
                    <a:pt x="100434" y="3763"/>
                  </a:lnTo>
                  <a:lnTo>
                    <a:pt x="100434" y="0"/>
                  </a:lnTo>
                  <a:lnTo>
                    <a:pt x="93686" y="0"/>
                  </a:lnTo>
                  <a:lnTo>
                    <a:pt x="93686" y="5610"/>
                  </a:lnTo>
                  <a:lnTo>
                    <a:pt x="89129" y="5610"/>
                  </a:lnTo>
                  <a:lnTo>
                    <a:pt x="89129" y="3763"/>
                  </a:lnTo>
                  <a:lnTo>
                    <a:pt x="92098" y="3763"/>
                  </a:lnTo>
                  <a:lnTo>
                    <a:pt x="92098" y="0"/>
                  </a:lnTo>
                  <a:lnTo>
                    <a:pt x="85349" y="0"/>
                  </a:lnTo>
                  <a:lnTo>
                    <a:pt x="85349" y="5610"/>
                  </a:lnTo>
                  <a:lnTo>
                    <a:pt x="80810" y="5610"/>
                  </a:lnTo>
                  <a:lnTo>
                    <a:pt x="80810" y="3763"/>
                  </a:lnTo>
                  <a:lnTo>
                    <a:pt x="83779" y="3763"/>
                  </a:lnTo>
                  <a:lnTo>
                    <a:pt x="83779" y="0"/>
                  </a:lnTo>
                  <a:lnTo>
                    <a:pt x="77030" y="0"/>
                  </a:lnTo>
                  <a:lnTo>
                    <a:pt x="77030" y="5610"/>
                  </a:lnTo>
                  <a:lnTo>
                    <a:pt x="72474" y="5610"/>
                  </a:lnTo>
                  <a:lnTo>
                    <a:pt x="72474" y="3763"/>
                  </a:lnTo>
                  <a:lnTo>
                    <a:pt x="75442" y="3763"/>
                  </a:lnTo>
                  <a:lnTo>
                    <a:pt x="75442" y="0"/>
                  </a:lnTo>
                  <a:lnTo>
                    <a:pt x="68694" y="0"/>
                  </a:lnTo>
                  <a:lnTo>
                    <a:pt x="68694" y="5610"/>
                  </a:lnTo>
                  <a:lnTo>
                    <a:pt x="64137" y="5610"/>
                  </a:lnTo>
                  <a:lnTo>
                    <a:pt x="64137" y="3763"/>
                  </a:lnTo>
                  <a:lnTo>
                    <a:pt x="67106" y="3763"/>
                  </a:lnTo>
                  <a:lnTo>
                    <a:pt x="67106" y="0"/>
                  </a:lnTo>
                  <a:lnTo>
                    <a:pt x="60358" y="0"/>
                  </a:lnTo>
                  <a:lnTo>
                    <a:pt x="60358" y="5610"/>
                  </a:lnTo>
                  <a:lnTo>
                    <a:pt x="55818" y="5610"/>
                  </a:lnTo>
                  <a:lnTo>
                    <a:pt x="55818" y="3763"/>
                  </a:lnTo>
                  <a:lnTo>
                    <a:pt x="58787" y="3763"/>
                  </a:lnTo>
                  <a:lnTo>
                    <a:pt x="58787" y="0"/>
                  </a:lnTo>
                  <a:lnTo>
                    <a:pt x="52038" y="0"/>
                  </a:lnTo>
                  <a:lnTo>
                    <a:pt x="52038" y="5610"/>
                  </a:lnTo>
                  <a:lnTo>
                    <a:pt x="47482" y="5610"/>
                  </a:lnTo>
                  <a:lnTo>
                    <a:pt x="47482" y="3763"/>
                  </a:lnTo>
                  <a:lnTo>
                    <a:pt x="50451" y="3763"/>
                  </a:lnTo>
                  <a:lnTo>
                    <a:pt x="50451" y="0"/>
                  </a:lnTo>
                  <a:lnTo>
                    <a:pt x="43702" y="0"/>
                  </a:lnTo>
                  <a:lnTo>
                    <a:pt x="43702" y="5610"/>
                  </a:lnTo>
                  <a:lnTo>
                    <a:pt x="39146" y="5610"/>
                  </a:lnTo>
                  <a:lnTo>
                    <a:pt x="39146" y="3763"/>
                  </a:lnTo>
                  <a:lnTo>
                    <a:pt x="42114" y="3763"/>
                  </a:lnTo>
                  <a:lnTo>
                    <a:pt x="42114" y="0"/>
                  </a:lnTo>
                  <a:lnTo>
                    <a:pt x="35366" y="0"/>
                  </a:lnTo>
                  <a:lnTo>
                    <a:pt x="35366" y="5610"/>
                  </a:lnTo>
                  <a:lnTo>
                    <a:pt x="30826" y="5610"/>
                  </a:lnTo>
                  <a:lnTo>
                    <a:pt x="30826" y="3763"/>
                  </a:lnTo>
                  <a:lnTo>
                    <a:pt x="33795" y="3763"/>
                  </a:lnTo>
                  <a:lnTo>
                    <a:pt x="33795" y="0"/>
                  </a:lnTo>
                  <a:lnTo>
                    <a:pt x="27047" y="0"/>
                  </a:lnTo>
                  <a:lnTo>
                    <a:pt x="27047" y="5610"/>
                  </a:lnTo>
                  <a:lnTo>
                    <a:pt x="22490" y="5610"/>
                  </a:lnTo>
                  <a:lnTo>
                    <a:pt x="22490" y="3763"/>
                  </a:lnTo>
                  <a:lnTo>
                    <a:pt x="25459" y="3763"/>
                  </a:lnTo>
                  <a:lnTo>
                    <a:pt x="25459" y="0"/>
                  </a:lnTo>
                  <a:lnTo>
                    <a:pt x="18710" y="0"/>
                  </a:lnTo>
                  <a:lnTo>
                    <a:pt x="18710" y="5610"/>
                  </a:lnTo>
                  <a:lnTo>
                    <a:pt x="14154" y="5610"/>
                  </a:lnTo>
                  <a:lnTo>
                    <a:pt x="14154" y="3763"/>
                  </a:lnTo>
                  <a:lnTo>
                    <a:pt x="17122" y="3763"/>
                  </a:lnTo>
                  <a:lnTo>
                    <a:pt x="17122" y="0"/>
                  </a:lnTo>
                  <a:lnTo>
                    <a:pt x="10374" y="0"/>
                  </a:lnTo>
                  <a:lnTo>
                    <a:pt x="10374" y="5610"/>
                  </a:lnTo>
                  <a:lnTo>
                    <a:pt x="5835" y="5610"/>
                  </a:lnTo>
                  <a:lnTo>
                    <a:pt x="5835" y="3763"/>
                  </a:lnTo>
                  <a:lnTo>
                    <a:pt x="8803" y="3763"/>
                  </a:lnTo>
                  <a:lnTo>
                    <a:pt x="88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4" name="Google Shape;34764;p35"/>
            <p:cNvSpPr/>
            <p:nvPr/>
          </p:nvSpPr>
          <p:spPr>
            <a:xfrm rot="-5400000">
              <a:off x="-344027" y="3483247"/>
              <a:ext cx="1984930" cy="133326"/>
            </a:xfrm>
            <a:custGeom>
              <a:avLst/>
              <a:gdLst/>
              <a:ahLst/>
              <a:cxnLst/>
              <a:rect l="l" t="t" r="r" b="b"/>
              <a:pathLst>
                <a:path w="101505" h="6818" extrusionOk="0">
                  <a:moveTo>
                    <a:pt x="2055" y="0"/>
                  </a:moveTo>
                  <a:lnTo>
                    <a:pt x="2055" y="5610"/>
                  </a:lnTo>
                  <a:lnTo>
                    <a:pt x="1" y="5610"/>
                  </a:lnTo>
                  <a:lnTo>
                    <a:pt x="1" y="6818"/>
                  </a:lnTo>
                  <a:lnTo>
                    <a:pt x="3263" y="6818"/>
                  </a:lnTo>
                  <a:lnTo>
                    <a:pt x="3263" y="1208"/>
                  </a:lnTo>
                  <a:lnTo>
                    <a:pt x="7578" y="1208"/>
                  </a:lnTo>
                  <a:lnTo>
                    <a:pt x="7578" y="2555"/>
                  </a:lnTo>
                  <a:lnTo>
                    <a:pt x="4609" y="2555"/>
                  </a:lnTo>
                  <a:lnTo>
                    <a:pt x="4609" y="6818"/>
                  </a:lnTo>
                  <a:lnTo>
                    <a:pt x="11599" y="6818"/>
                  </a:lnTo>
                  <a:lnTo>
                    <a:pt x="11599" y="1208"/>
                  </a:lnTo>
                  <a:lnTo>
                    <a:pt x="15914" y="1208"/>
                  </a:lnTo>
                  <a:lnTo>
                    <a:pt x="15914" y="2555"/>
                  </a:lnTo>
                  <a:lnTo>
                    <a:pt x="12945" y="2555"/>
                  </a:lnTo>
                  <a:lnTo>
                    <a:pt x="12945" y="6818"/>
                  </a:lnTo>
                  <a:lnTo>
                    <a:pt x="19936" y="6818"/>
                  </a:lnTo>
                  <a:lnTo>
                    <a:pt x="19936" y="1208"/>
                  </a:lnTo>
                  <a:lnTo>
                    <a:pt x="24250" y="1208"/>
                  </a:lnTo>
                  <a:lnTo>
                    <a:pt x="24250" y="2555"/>
                  </a:lnTo>
                  <a:lnTo>
                    <a:pt x="21265" y="2555"/>
                  </a:lnTo>
                  <a:lnTo>
                    <a:pt x="21265" y="6818"/>
                  </a:lnTo>
                  <a:lnTo>
                    <a:pt x="28255" y="6818"/>
                  </a:lnTo>
                  <a:lnTo>
                    <a:pt x="28255" y="1208"/>
                  </a:lnTo>
                  <a:lnTo>
                    <a:pt x="32570" y="1208"/>
                  </a:lnTo>
                  <a:lnTo>
                    <a:pt x="32570" y="2555"/>
                  </a:lnTo>
                  <a:lnTo>
                    <a:pt x="29601" y="2555"/>
                  </a:lnTo>
                  <a:lnTo>
                    <a:pt x="29601" y="6818"/>
                  </a:lnTo>
                  <a:lnTo>
                    <a:pt x="36591" y="6818"/>
                  </a:lnTo>
                  <a:lnTo>
                    <a:pt x="36591" y="1208"/>
                  </a:lnTo>
                  <a:lnTo>
                    <a:pt x="40906" y="1208"/>
                  </a:lnTo>
                  <a:lnTo>
                    <a:pt x="40906" y="2555"/>
                  </a:lnTo>
                  <a:lnTo>
                    <a:pt x="37937" y="2555"/>
                  </a:lnTo>
                  <a:lnTo>
                    <a:pt x="37937" y="6818"/>
                  </a:lnTo>
                  <a:lnTo>
                    <a:pt x="44927" y="6818"/>
                  </a:lnTo>
                  <a:lnTo>
                    <a:pt x="44927" y="1208"/>
                  </a:lnTo>
                  <a:lnTo>
                    <a:pt x="49242" y="1208"/>
                  </a:lnTo>
                  <a:lnTo>
                    <a:pt x="49242" y="2555"/>
                  </a:lnTo>
                  <a:lnTo>
                    <a:pt x="46256" y="2555"/>
                  </a:lnTo>
                  <a:lnTo>
                    <a:pt x="46256" y="6818"/>
                  </a:lnTo>
                  <a:lnTo>
                    <a:pt x="53247" y="6818"/>
                  </a:lnTo>
                  <a:lnTo>
                    <a:pt x="53247" y="1208"/>
                  </a:lnTo>
                  <a:lnTo>
                    <a:pt x="57561" y="1208"/>
                  </a:lnTo>
                  <a:lnTo>
                    <a:pt x="57561" y="2555"/>
                  </a:lnTo>
                  <a:lnTo>
                    <a:pt x="54593" y="2555"/>
                  </a:lnTo>
                  <a:lnTo>
                    <a:pt x="54593" y="6818"/>
                  </a:lnTo>
                  <a:lnTo>
                    <a:pt x="61583" y="6818"/>
                  </a:lnTo>
                  <a:lnTo>
                    <a:pt x="61583" y="1208"/>
                  </a:lnTo>
                  <a:lnTo>
                    <a:pt x="65898" y="1208"/>
                  </a:lnTo>
                  <a:lnTo>
                    <a:pt x="65898" y="2555"/>
                  </a:lnTo>
                  <a:lnTo>
                    <a:pt x="62929" y="2555"/>
                  </a:lnTo>
                  <a:lnTo>
                    <a:pt x="62929" y="6818"/>
                  </a:lnTo>
                  <a:lnTo>
                    <a:pt x="69919" y="6818"/>
                  </a:lnTo>
                  <a:lnTo>
                    <a:pt x="69919" y="1208"/>
                  </a:lnTo>
                  <a:lnTo>
                    <a:pt x="74234" y="1208"/>
                  </a:lnTo>
                  <a:lnTo>
                    <a:pt x="74234" y="2555"/>
                  </a:lnTo>
                  <a:lnTo>
                    <a:pt x="71248" y="2555"/>
                  </a:lnTo>
                  <a:lnTo>
                    <a:pt x="71248" y="6818"/>
                  </a:lnTo>
                  <a:lnTo>
                    <a:pt x="78238" y="6818"/>
                  </a:lnTo>
                  <a:lnTo>
                    <a:pt x="78238" y="1208"/>
                  </a:lnTo>
                  <a:lnTo>
                    <a:pt x="82553" y="1208"/>
                  </a:lnTo>
                  <a:lnTo>
                    <a:pt x="82553" y="2555"/>
                  </a:lnTo>
                  <a:lnTo>
                    <a:pt x="79585" y="2555"/>
                  </a:lnTo>
                  <a:lnTo>
                    <a:pt x="79585" y="6818"/>
                  </a:lnTo>
                  <a:lnTo>
                    <a:pt x="86575" y="6818"/>
                  </a:lnTo>
                  <a:lnTo>
                    <a:pt x="86575" y="1208"/>
                  </a:lnTo>
                  <a:lnTo>
                    <a:pt x="90890" y="1208"/>
                  </a:lnTo>
                  <a:lnTo>
                    <a:pt x="90890" y="2555"/>
                  </a:lnTo>
                  <a:lnTo>
                    <a:pt x="87921" y="2555"/>
                  </a:lnTo>
                  <a:lnTo>
                    <a:pt x="87921" y="6818"/>
                  </a:lnTo>
                  <a:lnTo>
                    <a:pt x="94911" y="6818"/>
                  </a:lnTo>
                  <a:lnTo>
                    <a:pt x="94911" y="1208"/>
                  </a:lnTo>
                  <a:lnTo>
                    <a:pt x="99209" y="1208"/>
                  </a:lnTo>
                  <a:lnTo>
                    <a:pt x="99209" y="2555"/>
                  </a:lnTo>
                  <a:lnTo>
                    <a:pt x="96240" y="2555"/>
                  </a:lnTo>
                  <a:lnTo>
                    <a:pt x="96240" y="6818"/>
                  </a:lnTo>
                  <a:lnTo>
                    <a:pt x="101504" y="6818"/>
                  </a:lnTo>
                  <a:lnTo>
                    <a:pt x="101504" y="5610"/>
                  </a:lnTo>
                  <a:lnTo>
                    <a:pt x="97466" y="5610"/>
                  </a:lnTo>
                  <a:lnTo>
                    <a:pt x="97466" y="3763"/>
                  </a:lnTo>
                  <a:lnTo>
                    <a:pt x="100434" y="3763"/>
                  </a:lnTo>
                  <a:lnTo>
                    <a:pt x="100434" y="0"/>
                  </a:lnTo>
                  <a:lnTo>
                    <a:pt x="93686" y="0"/>
                  </a:lnTo>
                  <a:lnTo>
                    <a:pt x="93686" y="5610"/>
                  </a:lnTo>
                  <a:lnTo>
                    <a:pt x="89129" y="5610"/>
                  </a:lnTo>
                  <a:lnTo>
                    <a:pt x="89129" y="3763"/>
                  </a:lnTo>
                  <a:lnTo>
                    <a:pt x="92098" y="3763"/>
                  </a:lnTo>
                  <a:lnTo>
                    <a:pt x="92098" y="0"/>
                  </a:lnTo>
                  <a:lnTo>
                    <a:pt x="85349" y="0"/>
                  </a:lnTo>
                  <a:lnTo>
                    <a:pt x="85349" y="5610"/>
                  </a:lnTo>
                  <a:lnTo>
                    <a:pt x="80810" y="5610"/>
                  </a:lnTo>
                  <a:lnTo>
                    <a:pt x="80810" y="3763"/>
                  </a:lnTo>
                  <a:lnTo>
                    <a:pt x="83779" y="3763"/>
                  </a:lnTo>
                  <a:lnTo>
                    <a:pt x="83779" y="0"/>
                  </a:lnTo>
                  <a:lnTo>
                    <a:pt x="77030" y="0"/>
                  </a:lnTo>
                  <a:lnTo>
                    <a:pt x="77030" y="5610"/>
                  </a:lnTo>
                  <a:lnTo>
                    <a:pt x="72474" y="5610"/>
                  </a:lnTo>
                  <a:lnTo>
                    <a:pt x="72474" y="3763"/>
                  </a:lnTo>
                  <a:lnTo>
                    <a:pt x="75442" y="3763"/>
                  </a:lnTo>
                  <a:lnTo>
                    <a:pt x="75442" y="0"/>
                  </a:lnTo>
                  <a:lnTo>
                    <a:pt x="68694" y="0"/>
                  </a:lnTo>
                  <a:lnTo>
                    <a:pt x="68694" y="5610"/>
                  </a:lnTo>
                  <a:lnTo>
                    <a:pt x="64137" y="5610"/>
                  </a:lnTo>
                  <a:lnTo>
                    <a:pt x="64137" y="3763"/>
                  </a:lnTo>
                  <a:lnTo>
                    <a:pt x="67106" y="3763"/>
                  </a:lnTo>
                  <a:lnTo>
                    <a:pt x="67106" y="0"/>
                  </a:lnTo>
                  <a:lnTo>
                    <a:pt x="60358" y="0"/>
                  </a:lnTo>
                  <a:lnTo>
                    <a:pt x="60358" y="5610"/>
                  </a:lnTo>
                  <a:lnTo>
                    <a:pt x="55818" y="5610"/>
                  </a:lnTo>
                  <a:lnTo>
                    <a:pt x="55818" y="3763"/>
                  </a:lnTo>
                  <a:lnTo>
                    <a:pt x="58787" y="3763"/>
                  </a:lnTo>
                  <a:lnTo>
                    <a:pt x="58787" y="0"/>
                  </a:lnTo>
                  <a:lnTo>
                    <a:pt x="52038" y="0"/>
                  </a:lnTo>
                  <a:lnTo>
                    <a:pt x="52038" y="5610"/>
                  </a:lnTo>
                  <a:lnTo>
                    <a:pt x="47482" y="5610"/>
                  </a:lnTo>
                  <a:lnTo>
                    <a:pt x="47482" y="3763"/>
                  </a:lnTo>
                  <a:lnTo>
                    <a:pt x="50451" y="3763"/>
                  </a:lnTo>
                  <a:lnTo>
                    <a:pt x="50451" y="0"/>
                  </a:lnTo>
                  <a:lnTo>
                    <a:pt x="43702" y="0"/>
                  </a:lnTo>
                  <a:lnTo>
                    <a:pt x="43702" y="5610"/>
                  </a:lnTo>
                  <a:lnTo>
                    <a:pt x="39146" y="5610"/>
                  </a:lnTo>
                  <a:lnTo>
                    <a:pt x="39146" y="3763"/>
                  </a:lnTo>
                  <a:lnTo>
                    <a:pt x="42114" y="3763"/>
                  </a:lnTo>
                  <a:lnTo>
                    <a:pt x="42114" y="0"/>
                  </a:lnTo>
                  <a:lnTo>
                    <a:pt x="35366" y="0"/>
                  </a:lnTo>
                  <a:lnTo>
                    <a:pt x="35366" y="5610"/>
                  </a:lnTo>
                  <a:lnTo>
                    <a:pt x="30826" y="5610"/>
                  </a:lnTo>
                  <a:lnTo>
                    <a:pt x="30826" y="3763"/>
                  </a:lnTo>
                  <a:lnTo>
                    <a:pt x="33795" y="3763"/>
                  </a:lnTo>
                  <a:lnTo>
                    <a:pt x="33795" y="0"/>
                  </a:lnTo>
                  <a:lnTo>
                    <a:pt x="27047" y="0"/>
                  </a:lnTo>
                  <a:lnTo>
                    <a:pt x="27047" y="5610"/>
                  </a:lnTo>
                  <a:lnTo>
                    <a:pt x="22490" y="5610"/>
                  </a:lnTo>
                  <a:lnTo>
                    <a:pt x="22490" y="3763"/>
                  </a:lnTo>
                  <a:lnTo>
                    <a:pt x="25459" y="3763"/>
                  </a:lnTo>
                  <a:lnTo>
                    <a:pt x="25459" y="0"/>
                  </a:lnTo>
                  <a:lnTo>
                    <a:pt x="18710" y="0"/>
                  </a:lnTo>
                  <a:lnTo>
                    <a:pt x="18710" y="5610"/>
                  </a:lnTo>
                  <a:lnTo>
                    <a:pt x="14154" y="5610"/>
                  </a:lnTo>
                  <a:lnTo>
                    <a:pt x="14154" y="3763"/>
                  </a:lnTo>
                  <a:lnTo>
                    <a:pt x="17122" y="3763"/>
                  </a:lnTo>
                  <a:lnTo>
                    <a:pt x="17122" y="0"/>
                  </a:lnTo>
                  <a:lnTo>
                    <a:pt x="10374" y="0"/>
                  </a:lnTo>
                  <a:lnTo>
                    <a:pt x="10374" y="5610"/>
                  </a:lnTo>
                  <a:lnTo>
                    <a:pt x="5835" y="5610"/>
                  </a:lnTo>
                  <a:lnTo>
                    <a:pt x="5835" y="3763"/>
                  </a:lnTo>
                  <a:lnTo>
                    <a:pt x="8803" y="3763"/>
                  </a:lnTo>
                  <a:lnTo>
                    <a:pt x="88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1pPr>
            <a:lvl2pPr lvl="1"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2pPr>
            <a:lvl3pPr lvl="2"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3pPr>
            <a:lvl4pPr lvl="3"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4pPr>
            <a:lvl5pPr lvl="4"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5pPr>
            <a:lvl6pPr lvl="5"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6pPr>
            <a:lvl7pPr lvl="6"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7pPr>
            <a:lvl8pPr lvl="7"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8pPr>
            <a:lvl9pPr lvl="8" rtl="0">
              <a:spcBef>
                <a:spcPts val="0"/>
              </a:spcBef>
              <a:spcAft>
                <a:spcPts val="0"/>
              </a:spcAft>
              <a:buClr>
                <a:schemeClr val="dk1"/>
              </a:buClr>
              <a:buSzPts val="3500"/>
              <a:buFont typeface="Caudex"/>
              <a:buNone/>
              <a:defRPr sz="3500">
                <a:solidFill>
                  <a:schemeClr val="dk1"/>
                </a:solidFill>
                <a:latin typeface="Caudex"/>
                <a:ea typeface="Caudex"/>
                <a:cs typeface="Caudex"/>
                <a:sym typeface="Caudex"/>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00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00000"/>
              </a:lnSpc>
              <a:spcBef>
                <a:spcPts val="1600"/>
              </a:spcBef>
              <a:spcAft>
                <a:spcPts val="160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58" r:id="rId1"/>
    <p:sldLayoutId id="2147483665" r:id="rId2"/>
    <p:sldLayoutId id="2147483680" r:id="rId3"/>
    <p:sldLayoutId id="214748368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culty.umb.edu/gary_zabel/Courses/Phil%20281b/Philosophy%20of%20Magic/Arcana/Neoplatonism/hypatia-bio-john.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333"/>
        <p:cNvGrpSpPr/>
        <p:nvPr/>
      </p:nvGrpSpPr>
      <p:grpSpPr>
        <a:xfrm>
          <a:off x="0" y="0"/>
          <a:ext cx="0" cy="0"/>
          <a:chOff x="0" y="0"/>
          <a:chExt cx="0" cy="0"/>
        </a:xfrm>
      </p:grpSpPr>
      <p:sp>
        <p:nvSpPr>
          <p:cNvPr id="6" name="Google Shape;34775;p39">
            <a:extLst>
              <a:ext uri="{FF2B5EF4-FFF2-40B4-BE49-F238E27FC236}">
                <a16:creationId xmlns:a16="http://schemas.microsoft.com/office/drawing/2014/main" id="{98DA9D99-2F8B-A2A1-130A-588D6CFC9874}"/>
              </a:ext>
            </a:extLst>
          </p:cNvPr>
          <p:cNvSpPr txBox="1">
            <a:spLocks/>
          </p:cNvSpPr>
          <p:nvPr/>
        </p:nvSpPr>
        <p:spPr>
          <a:xfrm>
            <a:off x="1673299" y="818172"/>
            <a:ext cx="5908200" cy="18873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1pPr>
            <a:lvl2pPr marR="0" lvl="1"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2pPr>
            <a:lvl3pPr marR="0" lvl="2"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3pPr>
            <a:lvl4pPr marR="0" lvl="3"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4pPr>
            <a:lvl5pPr marR="0" lvl="4"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5pPr>
            <a:lvl6pPr marR="0" lvl="5"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6pPr>
            <a:lvl7pPr marR="0" lvl="6"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7pPr>
            <a:lvl8pPr marR="0" lvl="7"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8pPr>
            <a:lvl9pPr marR="0" lvl="8"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9pPr>
          </a:lstStyle>
          <a:p>
            <a:r>
              <a:rPr lang="hu-HU" sz="3600" dirty="0">
                <a:solidFill>
                  <a:schemeClr val="accent3">
                    <a:lumMod val="60000"/>
                    <a:lumOff val="40000"/>
                  </a:schemeClr>
                </a:solidFill>
              </a:rPr>
              <a:t>Vallásos erőszak a késő ókorban: Hüpatia története</a:t>
            </a:r>
          </a:p>
        </p:txBody>
      </p:sp>
      <p:sp>
        <p:nvSpPr>
          <p:cNvPr id="7" name="Google Shape;34776;p39">
            <a:extLst>
              <a:ext uri="{FF2B5EF4-FFF2-40B4-BE49-F238E27FC236}">
                <a16:creationId xmlns:a16="http://schemas.microsoft.com/office/drawing/2014/main" id="{19668F2E-1AFA-654B-ECA5-EE062EA548AE}"/>
              </a:ext>
            </a:extLst>
          </p:cNvPr>
          <p:cNvSpPr txBox="1">
            <a:spLocks noGrp="1"/>
          </p:cNvSpPr>
          <p:nvPr>
            <p:ph type="subTitle" idx="1"/>
          </p:nvPr>
        </p:nvSpPr>
        <p:spPr>
          <a:xfrm>
            <a:off x="1673299" y="2886499"/>
            <a:ext cx="5908200" cy="40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sz="1800" dirty="0"/>
              <a:t>Gerencsér Marietta</a:t>
            </a:r>
          </a:p>
          <a:p>
            <a:pPr marL="0" lvl="0" indent="0" algn="ctr" rtl="0">
              <a:spcBef>
                <a:spcPts val="0"/>
              </a:spcBef>
              <a:spcAft>
                <a:spcPts val="0"/>
              </a:spcAft>
              <a:buNone/>
            </a:pPr>
            <a:r>
              <a:rPr lang="hu-HU" sz="1800" dirty="0"/>
              <a:t>(GY6FAY)</a:t>
            </a:r>
          </a:p>
          <a:p>
            <a:pPr marL="0" lvl="0" indent="0" algn="ctr" rtl="0">
              <a:spcBef>
                <a:spcPts val="0"/>
              </a:spcBef>
              <a:spcAft>
                <a:spcPts val="0"/>
              </a:spcAft>
              <a:buNone/>
            </a:pPr>
            <a:r>
              <a:rPr lang="hu-HU" dirty="0"/>
              <a:t>Ókortörténeti forráselemzés</a:t>
            </a:r>
          </a:p>
        </p:txBody>
      </p:sp>
      <p:cxnSp>
        <p:nvCxnSpPr>
          <p:cNvPr id="8" name="Google Shape;34779;p39">
            <a:extLst>
              <a:ext uri="{FF2B5EF4-FFF2-40B4-BE49-F238E27FC236}">
                <a16:creationId xmlns:a16="http://schemas.microsoft.com/office/drawing/2014/main" id="{F08E7B5F-FEA9-207E-6001-050CE3B5C6AE}"/>
              </a:ext>
            </a:extLst>
          </p:cNvPr>
          <p:cNvCxnSpPr/>
          <p:nvPr/>
        </p:nvCxnSpPr>
        <p:spPr>
          <a:xfrm>
            <a:off x="4345399" y="2705472"/>
            <a:ext cx="564000" cy="0"/>
          </a:xfrm>
          <a:prstGeom prst="straightConnector1">
            <a:avLst/>
          </a:prstGeom>
          <a:noFill/>
          <a:ln w="19050" cap="flat" cmpd="sng">
            <a:solidFill>
              <a:srgbClr val="C08D5F"/>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935E33AA-F262-D51D-54F3-387EE6EB798C}"/>
            </a:ext>
          </a:extLst>
        </p:cNvPr>
        <p:cNvGrpSpPr/>
        <p:nvPr/>
      </p:nvGrpSpPr>
      <p:grpSpPr>
        <a:xfrm>
          <a:off x="0" y="0"/>
          <a:ext cx="0" cy="0"/>
          <a:chOff x="0" y="0"/>
          <a:chExt cx="0" cy="0"/>
        </a:xfrm>
      </p:grpSpPr>
      <p:sp>
        <p:nvSpPr>
          <p:cNvPr id="2" name="Google Shape;34793;p41">
            <a:extLst>
              <a:ext uri="{FF2B5EF4-FFF2-40B4-BE49-F238E27FC236}">
                <a16:creationId xmlns:a16="http://schemas.microsoft.com/office/drawing/2014/main" id="{A5EF1B39-16E7-6D1F-9748-E9A1F79C8457}"/>
              </a:ext>
            </a:extLst>
          </p:cNvPr>
          <p:cNvSpPr txBox="1">
            <a:spLocks noGrp="1"/>
          </p:cNvSpPr>
          <p:nvPr>
            <p:ph type="title"/>
          </p:nvPr>
        </p:nvSpPr>
        <p:spPr>
          <a:xfrm>
            <a:off x="768491" y="710699"/>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u-HU" dirty="0">
                <a:solidFill>
                  <a:schemeClr val="accent3">
                    <a:lumMod val="60000"/>
                    <a:lumOff val="40000"/>
                  </a:schemeClr>
                </a:solidFill>
              </a:rPr>
              <a:t>Ki volt Hüpatia?</a:t>
            </a:r>
            <a:endParaRPr dirty="0">
              <a:solidFill>
                <a:schemeClr val="accent3">
                  <a:lumMod val="60000"/>
                  <a:lumOff val="40000"/>
                </a:schemeClr>
              </a:solidFill>
            </a:endParaRPr>
          </a:p>
        </p:txBody>
      </p:sp>
      <p:sp>
        <p:nvSpPr>
          <p:cNvPr id="4" name="Google Shape;35136;p48">
            <a:extLst>
              <a:ext uri="{FF2B5EF4-FFF2-40B4-BE49-F238E27FC236}">
                <a16:creationId xmlns:a16="http://schemas.microsoft.com/office/drawing/2014/main" id="{929933BA-B38E-FE23-095C-50E5214D0851}"/>
              </a:ext>
            </a:extLst>
          </p:cNvPr>
          <p:cNvSpPr txBox="1">
            <a:spLocks/>
          </p:cNvSpPr>
          <p:nvPr/>
        </p:nvSpPr>
        <p:spPr>
          <a:xfrm>
            <a:off x="671510" y="1320318"/>
            <a:ext cx="7558091" cy="34313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425450" indent="-285750">
              <a:spcBef>
                <a:spcPts val="1000"/>
              </a:spcBef>
              <a:buFont typeface="Wingdings" panose="05000000000000000000" pitchFamily="2" charset="2"/>
              <a:buChar char="§"/>
            </a:pPr>
            <a:r>
              <a:rPr lang="hu-HU" dirty="0">
                <a:solidFill>
                  <a:schemeClr val="accent3">
                    <a:lumMod val="75000"/>
                  </a:schemeClr>
                </a:solidFill>
              </a:rPr>
              <a:t>Életéről kevés forrás maradt fent</a:t>
            </a:r>
          </a:p>
          <a:p>
            <a:pPr marL="425450" indent="-285750">
              <a:spcBef>
                <a:spcPts val="1000"/>
              </a:spcBef>
              <a:buFont typeface="Wingdings" panose="05000000000000000000" pitchFamily="2" charset="2"/>
              <a:buChar char="§"/>
            </a:pPr>
            <a:r>
              <a:rPr lang="hu-HU" dirty="0">
                <a:solidFill>
                  <a:schemeClr val="accent3">
                    <a:lumMod val="75000"/>
                  </a:schemeClr>
                </a:solidFill>
              </a:rPr>
              <a:t>355/370 – 415. Alexandria  </a:t>
            </a:r>
          </a:p>
          <a:p>
            <a:pPr marL="425450" indent="-285750">
              <a:spcBef>
                <a:spcPts val="1000"/>
              </a:spcBef>
              <a:buFont typeface="Wingdings" panose="05000000000000000000" pitchFamily="2" charset="2"/>
              <a:buChar char="§"/>
            </a:pPr>
            <a:r>
              <a:rPr lang="hu-HU" dirty="0">
                <a:solidFill>
                  <a:schemeClr val="accent3">
                    <a:lumMod val="75000"/>
                  </a:schemeClr>
                </a:solidFill>
              </a:rPr>
              <a:t>Édesapja: Alexandriai </a:t>
            </a:r>
            <a:r>
              <a:rPr lang="hu-HU" dirty="0" err="1">
                <a:solidFill>
                  <a:schemeClr val="accent3">
                    <a:lumMod val="75000"/>
                  </a:schemeClr>
                </a:solidFill>
              </a:rPr>
              <a:t>Theón</a:t>
            </a:r>
            <a:endParaRPr lang="hu-HU" dirty="0">
              <a:solidFill>
                <a:schemeClr val="accent3">
                  <a:lumMod val="75000"/>
                </a:schemeClr>
              </a:solidFill>
            </a:endParaRPr>
          </a:p>
          <a:p>
            <a:pPr marL="425450" indent="-285750">
              <a:spcBef>
                <a:spcPts val="1000"/>
              </a:spcBef>
              <a:buFont typeface="Wingdings" panose="05000000000000000000" pitchFamily="2" charset="2"/>
              <a:buChar char="§"/>
            </a:pPr>
            <a:r>
              <a:rPr lang="hu-HU" dirty="0">
                <a:solidFill>
                  <a:schemeClr val="accent3">
                    <a:lumMod val="75000"/>
                  </a:schemeClr>
                </a:solidFill>
              </a:rPr>
              <a:t>Elismert csillagász, matematikus és filozófus </a:t>
            </a:r>
          </a:p>
          <a:p>
            <a:pPr marL="425450" indent="-285750">
              <a:spcBef>
                <a:spcPts val="1000"/>
              </a:spcBef>
              <a:buFont typeface="Wingdings" panose="05000000000000000000" pitchFamily="2" charset="2"/>
              <a:buChar char="§"/>
            </a:pPr>
            <a:r>
              <a:rPr lang="hu-HU" dirty="0">
                <a:solidFill>
                  <a:schemeClr val="accent3">
                    <a:lumMod val="75000"/>
                  </a:schemeClr>
                </a:solidFill>
              </a:rPr>
              <a:t>Matematikai kommentárok, asztronómiai kánon</a:t>
            </a:r>
          </a:p>
          <a:p>
            <a:pPr marL="425450" indent="-285750">
              <a:spcBef>
                <a:spcPts val="1000"/>
              </a:spcBef>
              <a:buFont typeface="Wingdings" panose="05000000000000000000" pitchFamily="2" charset="2"/>
              <a:buChar char="§"/>
            </a:pPr>
            <a:r>
              <a:rPr lang="hu-HU" dirty="0" err="1">
                <a:solidFill>
                  <a:schemeClr val="accent3">
                    <a:lumMod val="75000"/>
                  </a:schemeClr>
                </a:solidFill>
              </a:rPr>
              <a:t>Neoplatonikus</a:t>
            </a:r>
            <a:r>
              <a:rPr lang="hu-HU" dirty="0">
                <a:solidFill>
                  <a:schemeClr val="accent3">
                    <a:lumMod val="75000"/>
                  </a:schemeClr>
                </a:solidFill>
              </a:rPr>
              <a:t> iskola</a:t>
            </a:r>
          </a:p>
          <a:p>
            <a:pPr marL="425450" indent="-285750">
              <a:spcBef>
                <a:spcPts val="1000"/>
              </a:spcBef>
              <a:buFont typeface="Wingdings" panose="05000000000000000000" pitchFamily="2" charset="2"/>
              <a:buChar char="§"/>
            </a:pPr>
            <a:r>
              <a:rPr lang="hu-HU" dirty="0">
                <a:solidFill>
                  <a:schemeClr val="accent3">
                    <a:lumMod val="75000"/>
                  </a:schemeClr>
                </a:solidFill>
              </a:rPr>
              <a:t>415. brutálisan meggyilkolták </a:t>
            </a:r>
            <a:endParaRPr lang="en-US" dirty="0">
              <a:solidFill>
                <a:schemeClr val="accent3">
                  <a:lumMod val="75000"/>
                </a:schemeClr>
              </a:solidFill>
            </a:endParaRPr>
          </a:p>
          <a:p>
            <a:pPr marL="139700" indent="0">
              <a:spcBef>
                <a:spcPts val="1000"/>
              </a:spcBef>
            </a:pPr>
            <a:endParaRPr lang="en-US" dirty="0">
              <a:solidFill>
                <a:schemeClr val="accent3">
                  <a:lumMod val="75000"/>
                </a:schemeClr>
              </a:solidFill>
            </a:endParaRPr>
          </a:p>
        </p:txBody>
      </p:sp>
      <p:pic>
        <p:nvPicPr>
          <p:cNvPr id="6" name="Kép 5" descr="A képen szöveg, térkép, diagram, Betűtípus látható&#10;&#10;Előfordulhat, hogy a mesterséges intelligencia által létrehozott tartalom helytelen.">
            <a:extLst>
              <a:ext uri="{FF2B5EF4-FFF2-40B4-BE49-F238E27FC236}">
                <a16:creationId xmlns:a16="http://schemas.microsoft.com/office/drawing/2014/main" id="{C9F4A09E-AA50-B287-B282-074E5D6553E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Effect>
                      <a14:saturation sat="66000"/>
                    </a14:imgEffect>
                  </a14:imgLayer>
                </a14:imgProps>
              </a:ext>
            </a:extLst>
          </a:blip>
          <a:stretch>
            <a:fillRect/>
          </a:stretch>
        </p:blipFill>
        <p:spPr>
          <a:xfrm>
            <a:off x="4916488" y="481349"/>
            <a:ext cx="3459021" cy="2481472"/>
          </a:xfrm>
          <a:prstGeom prst="rect">
            <a:avLst/>
          </a:prstGeom>
        </p:spPr>
      </p:pic>
      <p:pic>
        <p:nvPicPr>
          <p:cNvPr id="8" name="Kép 7" descr="A képen paróka, hajviselet, stílus, Emberi arc látható&#10;&#10;Előfordulhat, hogy a mesterséges intelligencia által létrehozott tartalom helytelen.">
            <a:extLst>
              <a:ext uri="{FF2B5EF4-FFF2-40B4-BE49-F238E27FC236}">
                <a16:creationId xmlns:a16="http://schemas.microsoft.com/office/drawing/2014/main" id="{62993BDC-65A8-BEBD-9AEA-133D2BFCC55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176" b="98824" l="9923" r="89967">
                        <a14:foregroundMark x1="45755" y1="64314" x2="45755" y2="64314"/>
                        <a14:foregroundMark x1="62955" y1="78431" x2="62955" y2="78431"/>
                        <a14:foregroundMark x1="65270" y1="93137" x2="65270" y2="93137"/>
                        <a14:foregroundMark x1="60860" y1="88431" x2="64939" y2="98824"/>
                        <a14:foregroundMark x1="78831" y1="97255" x2="78831" y2="97255"/>
                        <a14:foregroundMark x1="79493" y1="98824" x2="79493" y2="98824"/>
                        <a14:foregroundMark x1="46086" y1="13922" x2="46086" y2="13922"/>
                        <a14:foregroundMark x1="39581" y1="9608" x2="39581" y2="9608"/>
                        <a14:foregroundMark x1="51378" y1="7059" x2="51378" y2="7059"/>
                        <a14:foregroundMark x1="64388" y1="7059" x2="64388" y2="7059"/>
                        <a14:foregroundMark x1="22712" y1="22745" x2="25358" y2="21765"/>
                        <a14:foregroundMark x1="55788" y1="1176" x2="67916" y2="1176"/>
                      </a14:backgroundRemoval>
                    </a14:imgEffect>
                  </a14:imgLayer>
                </a14:imgProps>
              </a:ext>
            </a:extLst>
          </a:blip>
          <a:stretch>
            <a:fillRect/>
          </a:stretch>
        </p:blipFill>
        <p:spPr>
          <a:xfrm>
            <a:off x="5180509" y="3033200"/>
            <a:ext cx="2930978" cy="1648069"/>
          </a:xfrm>
          <a:prstGeom prst="rect">
            <a:avLst/>
          </a:prstGeom>
        </p:spPr>
      </p:pic>
    </p:spTree>
    <p:extLst>
      <p:ext uri="{BB962C8B-B14F-4D97-AF65-F5344CB8AC3E}">
        <p14:creationId xmlns:p14="http://schemas.microsoft.com/office/powerpoint/2010/main" val="145663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E428A9B5-9832-8D48-635D-E670C250C2FF}"/>
            </a:ext>
          </a:extLst>
        </p:cNvPr>
        <p:cNvGrpSpPr/>
        <p:nvPr/>
      </p:nvGrpSpPr>
      <p:grpSpPr>
        <a:xfrm>
          <a:off x="0" y="0"/>
          <a:ext cx="0" cy="0"/>
          <a:chOff x="0" y="0"/>
          <a:chExt cx="0" cy="0"/>
        </a:xfrm>
      </p:grpSpPr>
      <p:sp>
        <p:nvSpPr>
          <p:cNvPr id="4" name="Google Shape;35136;p48">
            <a:extLst>
              <a:ext uri="{FF2B5EF4-FFF2-40B4-BE49-F238E27FC236}">
                <a16:creationId xmlns:a16="http://schemas.microsoft.com/office/drawing/2014/main" id="{D4F216BA-A0CB-37A0-E8B5-B1DC978CD1CD}"/>
              </a:ext>
            </a:extLst>
          </p:cNvPr>
          <p:cNvSpPr txBox="1">
            <a:spLocks/>
          </p:cNvSpPr>
          <p:nvPr/>
        </p:nvSpPr>
        <p:spPr>
          <a:xfrm>
            <a:off x="647019" y="1082612"/>
            <a:ext cx="7558091" cy="34313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425450" indent="-285750">
              <a:spcBef>
                <a:spcPts val="1000"/>
              </a:spcBef>
              <a:buFont typeface="Wingdings" panose="05000000000000000000" pitchFamily="2" charset="2"/>
              <a:buChar char="§"/>
            </a:pPr>
            <a:r>
              <a:rPr lang="hu-HU" dirty="0">
                <a:solidFill>
                  <a:schemeClr val="accent3">
                    <a:lumMod val="75000"/>
                  </a:schemeClr>
                </a:solidFill>
              </a:rPr>
              <a:t>Edward </a:t>
            </a:r>
            <a:r>
              <a:rPr lang="hu-HU" dirty="0" err="1">
                <a:solidFill>
                  <a:schemeClr val="accent3">
                    <a:lumMod val="75000"/>
                  </a:schemeClr>
                </a:solidFill>
              </a:rPr>
              <a:t>Watts</a:t>
            </a:r>
            <a:r>
              <a:rPr lang="hu-HU" dirty="0">
                <a:solidFill>
                  <a:schemeClr val="accent3">
                    <a:lumMod val="75000"/>
                  </a:schemeClr>
                </a:solidFill>
              </a:rPr>
              <a:t>, 2006</a:t>
            </a:r>
          </a:p>
          <a:p>
            <a:pPr marL="425450" indent="-285750">
              <a:spcBef>
                <a:spcPts val="1000"/>
              </a:spcBef>
              <a:buFont typeface="Wingdings" panose="05000000000000000000" pitchFamily="2" charset="2"/>
              <a:buChar char="§"/>
            </a:pPr>
            <a:r>
              <a:rPr lang="hu-HU" dirty="0">
                <a:solidFill>
                  <a:schemeClr val="accent3">
                    <a:lumMod val="75000"/>
                  </a:schemeClr>
                </a:solidFill>
              </a:rPr>
              <a:t>A </a:t>
            </a:r>
            <a:r>
              <a:rPr lang="hu-HU" u="sng" dirty="0">
                <a:solidFill>
                  <a:schemeClr val="accent3">
                    <a:lumMod val="75000"/>
                  </a:schemeClr>
                </a:solidFill>
              </a:rPr>
              <a:t>tragikus vég 3 forrásának összehasonlítása</a:t>
            </a:r>
            <a:r>
              <a:rPr lang="hu-HU" dirty="0">
                <a:solidFill>
                  <a:schemeClr val="accent3">
                    <a:lumMod val="75000"/>
                  </a:schemeClr>
                </a:solidFill>
              </a:rPr>
              <a:t>:</a:t>
            </a:r>
          </a:p>
          <a:p>
            <a:pPr marL="139700" indent="0">
              <a:spcBef>
                <a:spcPts val="1000"/>
              </a:spcBef>
            </a:pPr>
            <a:r>
              <a:rPr lang="hu-HU" dirty="0">
                <a:solidFill>
                  <a:schemeClr val="accent3">
                    <a:lumMod val="75000"/>
                  </a:schemeClr>
                </a:solidFill>
              </a:rPr>
              <a:t>		</a:t>
            </a:r>
            <a:r>
              <a:rPr lang="hu-HU" b="1" dirty="0" err="1">
                <a:solidFill>
                  <a:schemeClr val="accent3">
                    <a:lumMod val="75000"/>
                  </a:schemeClr>
                </a:solidFill>
              </a:rPr>
              <a:t>Damaszkiosz</a:t>
            </a:r>
            <a:r>
              <a:rPr lang="hu-HU" dirty="0">
                <a:solidFill>
                  <a:schemeClr val="accent3">
                    <a:lumMod val="75000"/>
                  </a:schemeClr>
                </a:solidFill>
              </a:rPr>
              <a:t> (458 – 538)</a:t>
            </a:r>
          </a:p>
          <a:p>
            <a:pPr marL="139700" indent="0">
              <a:spcBef>
                <a:spcPts val="1000"/>
              </a:spcBef>
            </a:pPr>
            <a:r>
              <a:rPr lang="hu-HU" dirty="0">
                <a:solidFill>
                  <a:schemeClr val="accent3">
                    <a:lumMod val="75000"/>
                  </a:schemeClr>
                </a:solidFill>
              </a:rPr>
              <a:t>		</a:t>
            </a:r>
            <a:r>
              <a:rPr lang="hu-HU" b="1" dirty="0">
                <a:solidFill>
                  <a:schemeClr val="accent3">
                    <a:lumMod val="75000"/>
                  </a:schemeClr>
                </a:solidFill>
              </a:rPr>
              <a:t>Szókratész </a:t>
            </a:r>
            <a:r>
              <a:rPr lang="hu-HU" b="1" dirty="0" err="1">
                <a:solidFill>
                  <a:schemeClr val="accent3">
                    <a:lumMod val="75000"/>
                  </a:schemeClr>
                </a:solidFill>
              </a:rPr>
              <a:t>Szkholasztikosz</a:t>
            </a:r>
            <a:r>
              <a:rPr lang="hu-HU" b="1" dirty="0">
                <a:solidFill>
                  <a:schemeClr val="accent3">
                    <a:lumMod val="75000"/>
                  </a:schemeClr>
                </a:solidFill>
              </a:rPr>
              <a:t> </a:t>
            </a:r>
            <a:r>
              <a:rPr lang="hu-HU" dirty="0">
                <a:solidFill>
                  <a:schemeClr val="accent3">
                    <a:lumMod val="75000"/>
                  </a:schemeClr>
                </a:solidFill>
              </a:rPr>
              <a:t>(380 – 450)</a:t>
            </a:r>
          </a:p>
          <a:p>
            <a:pPr marL="139700" indent="0">
              <a:spcBef>
                <a:spcPts val="1000"/>
              </a:spcBef>
            </a:pPr>
            <a:r>
              <a:rPr lang="hu-HU" dirty="0">
                <a:solidFill>
                  <a:schemeClr val="accent3">
                    <a:lumMod val="75000"/>
                  </a:schemeClr>
                </a:solidFill>
              </a:rPr>
              <a:t>		</a:t>
            </a:r>
            <a:r>
              <a:rPr lang="hu-HU" b="1" dirty="0" err="1">
                <a:solidFill>
                  <a:schemeClr val="accent3">
                    <a:lumMod val="75000"/>
                  </a:schemeClr>
                </a:solidFill>
              </a:rPr>
              <a:t>Nikiui</a:t>
            </a:r>
            <a:r>
              <a:rPr lang="hu-HU" b="1" dirty="0">
                <a:solidFill>
                  <a:schemeClr val="accent3">
                    <a:lumMod val="75000"/>
                  </a:schemeClr>
                </a:solidFill>
              </a:rPr>
              <a:t> János </a:t>
            </a:r>
            <a:r>
              <a:rPr lang="hu-HU" dirty="0">
                <a:solidFill>
                  <a:schemeClr val="accent3">
                    <a:lumMod val="75000"/>
                  </a:schemeClr>
                </a:solidFill>
              </a:rPr>
              <a:t>(680 körül)</a:t>
            </a:r>
          </a:p>
          <a:p>
            <a:pPr marL="425450" indent="-285750">
              <a:spcBef>
                <a:spcPts val="1000"/>
              </a:spcBef>
              <a:buFont typeface="Wingdings" panose="05000000000000000000" pitchFamily="2" charset="2"/>
              <a:buChar char="§"/>
            </a:pPr>
            <a:r>
              <a:rPr lang="hu-HU" dirty="0">
                <a:solidFill>
                  <a:schemeClr val="accent3">
                    <a:lumMod val="75000"/>
                  </a:schemeClr>
                </a:solidFill>
              </a:rPr>
              <a:t>Történelmi háttér: Alexandriai Cirill püspök </a:t>
            </a:r>
            <a:r>
              <a:rPr lang="hu-HU" dirty="0" err="1">
                <a:solidFill>
                  <a:schemeClr val="accent3">
                    <a:lumMod val="75000"/>
                  </a:schemeClr>
                </a:solidFill>
              </a:rPr>
              <a:t>vs</a:t>
            </a:r>
            <a:r>
              <a:rPr lang="hu-HU" dirty="0">
                <a:solidFill>
                  <a:schemeClr val="accent3">
                    <a:lumMod val="75000"/>
                  </a:schemeClr>
                </a:solidFill>
              </a:rPr>
              <a:t>. Oresztész római prefektus</a:t>
            </a:r>
          </a:p>
          <a:p>
            <a:pPr marL="425450" indent="-285750">
              <a:spcBef>
                <a:spcPts val="1000"/>
              </a:spcBef>
              <a:buFont typeface="Wingdings" panose="05000000000000000000" pitchFamily="2" charset="2"/>
              <a:buChar char="§"/>
            </a:pPr>
            <a:r>
              <a:rPr lang="hu-HU" dirty="0" err="1">
                <a:solidFill>
                  <a:schemeClr val="accent3">
                    <a:lumMod val="75000"/>
                  </a:schemeClr>
                </a:solidFill>
              </a:rPr>
              <a:t>Codex</a:t>
            </a:r>
            <a:r>
              <a:rPr lang="hu-HU" dirty="0">
                <a:solidFill>
                  <a:schemeClr val="accent3">
                    <a:lumMod val="75000"/>
                  </a:schemeClr>
                </a:solidFill>
              </a:rPr>
              <a:t> </a:t>
            </a:r>
            <a:r>
              <a:rPr lang="hu-HU" dirty="0" err="1">
                <a:solidFill>
                  <a:schemeClr val="accent3">
                    <a:lumMod val="75000"/>
                  </a:schemeClr>
                </a:solidFill>
              </a:rPr>
              <a:t>Theodosianus</a:t>
            </a:r>
            <a:endParaRPr lang="hu-HU" dirty="0">
              <a:solidFill>
                <a:schemeClr val="accent3">
                  <a:lumMod val="75000"/>
                </a:schemeClr>
              </a:solidFill>
            </a:endParaRPr>
          </a:p>
          <a:p>
            <a:pPr marL="425450" indent="-285750">
              <a:spcBef>
                <a:spcPts val="1000"/>
              </a:spcBef>
              <a:buFont typeface="Wingdings" panose="05000000000000000000" pitchFamily="2" charset="2"/>
              <a:buChar char="§"/>
            </a:pPr>
            <a:r>
              <a:rPr lang="hu-HU" b="1" dirty="0">
                <a:solidFill>
                  <a:schemeClr val="accent3">
                    <a:lumMod val="75000"/>
                  </a:schemeClr>
                </a:solidFill>
              </a:rPr>
              <a:t>Az erőszak indokoltságát vagy elítélését az határozza meg, hogyan ábrázolják </a:t>
            </a:r>
            <a:r>
              <a:rPr lang="hu-HU" b="1" dirty="0" err="1">
                <a:solidFill>
                  <a:schemeClr val="accent3">
                    <a:lumMod val="75000"/>
                  </a:schemeClr>
                </a:solidFill>
              </a:rPr>
              <a:t>Hüpatia</a:t>
            </a:r>
            <a:r>
              <a:rPr lang="hu-HU" b="1" dirty="0">
                <a:solidFill>
                  <a:schemeClr val="accent3">
                    <a:lumMod val="75000"/>
                  </a:schemeClr>
                </a:solidFill>
              </a:rPr>
              <a:t> szerepét a konfliktusban.</a:t>
            </a:r>
          </a:p>
          <a:p>
            <a:pPr marL="139700" indent="0">
              <a:spcBef>
                <a:spcPts val="1000"/>
              </a:spcBef>
            </a:pPr>
            <a:endParaRPr lang="en-US" dirty="0">
              <a:solidFill>
                <a:schemeClr val="accent3">
                  <a:lumMod val="75000"/>
                </a:schemeClr>
              </a:solidFill>
            </a:endParaRPr>
          </a:p>
        </p:txBody>
      </p:sp>
      <p:sp>
        <p:nvSpPr>
          <p:cNvPr id="7" name="Google Shape;34793;p41">
            <a:extLst>
              <a:ext uri="{FF2B5EF4-FFF2-40B4-BE49-F238E27FC236}">
                <a16:creationId xmlns:a16="http://schemas.microsoft.com/office/drawing/2014/main" id="{03817662-A439-AE58-A0EE-AAA4AF9FCD73}"/>
              </a:ext>
            </a:extLst>
          </p:cNvPr>
          <p:cNvSpPr txBox="1">
            <a:spLocks noGrp="1"/>
          </p:cNvSpPr>
          <p:nvPr>
            <p:ph type="title"/>
          </p:nvPr>
        </p:nvSpPr>
        <p:spPr>
          <a:xfrm>
            <a:off x="792843" y="629558"/>
            <a:ext cx="7704138" cy="571500"/>
          </a:xfrm>
          <a:prstGeom prst="rect">
            <a:avLst/>
          </a:prstGeom>
        </p:spPr>
        <p:txBody>
          <a:bodyPr spcFirstLastPara="1" wrap="square" lIns="91425" tIns="91425" rIns="91425" bIns="91425" anchor="t" anchorCtr="0">
            <a:noAutofit/>
          </a:bodyPr>
          <a:lstStyle/>
          <a:p>
            <a:pPr algn="l"/>
            <a:r>
              <a:rPr lang="hu-HU" sz="2200" dirty="0">
                <a:solidFill>
                  <a:schemeClr val="accent3">
                    <a:lumMod val="60000"/>
                    <a:lumOff val="40000"/>
                  </a:schemeClr>
                </a:solidFill>
                <a:latin typeface="Caudex" panose="020B0604020202020204" charset="2"/>
              </a:rPr>
              <a:t>Hüpatia halála: elfogadható vagy elfogadhatatlan erőszak?</a:t>
            </a:r>
            <a:br>
              <a:rPr lang="hu-HU" sz="3600" dirty="0">
                <a:solidFill>
                  <a:schemeClr val="accent3">
                    <a:lumMod val="60000"/>
                    <a:lumOff val="40000"/>
                  </a:schemeClr>
                </a:solidFill>
                <a:latin typeface="Caudex" panose="020B0604020202020204" charset="2"/>
              </a:rPr>
            </a:br>
            <a:endParaRPr dirty="0">
              <a:solidFill>
                <a:schemeClr val="accent3">
                  <a:lumMod val="60000"/>
                  <a:lumOff val="40000"/>
                </a:schemeClr>
              </a:solidFill>
            </a:endParaRPr>
          </a:p>
        </p:txBody>
      </p:sp>
    </p:spTree>
    <p:extLst>
      <p:ext uri="{BB962C8B-B14F-4D97-AF65-F5344CB8AC3E}">
        <p14:creationId xmlns:p14="http://schemas.microsoft.com/office/powerpoint/2010/main" val="2533091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187853D0-860C-A2C4-5823-41C6875A83CB}"/>
            </a:ext>
          </a:extLst>
        </p:cNvPr>
        <p:cNvGrpSpPr/>
        <p:nvPr/>
      </p:nvGrpSpPr>
      <p:grpSpPr>
        <a:xfrm>
          <a:off x="0" y="0"/>
          <a:ext cx="0" cy="0"/>
          <a:chOff x="0" y="0"/>
          <a:chExt cx="0" cy="0"/>
        </a:xfrm>
      </p:grpSpPr>
      <p:sp>
        <p:nvSpPr>
          <p:cNvPr id="4" name="Google Shape;35136;p48">
            <a:extLst>
              <a:ext uri="{FF2B5EF4-FFF2-40B4-BE49-F238E27FC236}">
                <a16:creationId xmlns:a16="http://schemas.microsoft.com/office/drawing/2014/main" id="{99F5CBCA-31F9-C572-CF32-12577EAA7AE7}"/>
              </a:ext>
            </a:extLst>
          </p:cNvPr>
          <p:cNvSpPr txBox="1">
            <a:spLocks/>
          </p:cNvSpPr>
          <p:nvPr/>
        </p:nvSpPr>
        <p:spPr>
          <a:xfrm>
            <a:off x="792843" y="626828"/>
            <a:ext cx="7558091" cy="37170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425450" indent="-285750">
              <a:spcBef>
                <a:spcPts val="1000"/>
              </a:spcBef>
              <a:buFont typeface="Wingdings" panose="05000000000000000000" pitchFamily="2" charset="2"/>
              <a:buChar char="§"/>
            </a:pPr>
            <a:r>
              <a:rPr lang="hu-HU" sz="1200" dirty="0">
                <a:solidFill>
                  <a:schemeClr val="accent3">
                    <a:lumMod val="75000"/>
                  </a:schemeClr>
                </a:solidFill>
              </a:rPr>
              <a:t>Alexandriai pogány filozófus; beszámolója valószínűleg szóbeli forrásokon alapul</a:t>
            </a:r>
          </a:p>
          <a:p>
            <a:pPr marL="139700" indent="0" algn="just">
              <a:spcBef>
                <a:spcPts val="1000"/>
              </a:spcBef>
            </a:pPr>
            <a:r>
              <a:rPr lang="hu-HU" sz="1100" dirty="0">
                <a:solidFill>
                  <a:schemeClr val="accent3">
                    <a:lumMod val="75000"/>
                  </a:schemeClr>
                </a:solidFill>
              </a:rPr>
              <a:t>„</a:t>
            </a:r>
            <a:r>
              <a:rPr lang="hu-HU" sz="1100" dirty="0" err="1">
                <a:solidFill>
                  <a:schemeClr val="accent3">
                    <a:lumMod val="75000"/>
                  </a:schemeClr>
                </a:solidFill>
              </a:rPr>
              <a:t>Hüpatia</a:t>
            </a:r>
            <a:r>
              <a:rPr lang="hu-HU" sz="1100" dirty="0">
                <a:solidFill>
                  <a:schemeClr val="accent3">
                    <a:lumMod val="75000"/>
                  </a:schemeClr>
                </a:solidFill>
              </a:rPr>
              <a:t> Alexandriában született, nevelkedett és tanult. Mivel tehetsége felülmúlta apjáét, nem elégedett meg azzal, amit apja tanított neki a matematikáról, de nem tehetségtelenül foglalkozott egyéb bölcsességekkel is. Asszony létére köpenyt öltve járt a város közepén és </a:t>
            </a:r>
            <a:r>
              <a:rPr lang="hu-HU" sz="1100" b="1" dirty="0">
                <a:solidFill>
                  <a:schemeClr val="accent3">
                    <a:lumMod val="75000"/>
                  </a:schemeClr>
                </a:solidFill>
              </a:rPr>
              <a:t>nyilvánosan előadást tartott azoknak, akik hallgatni akarták őt </a:t>
            </a:r>
            <a:r>
              <a:rPr lang="hu-HU" sz="1100" dirty="0">
                <a:solidFill>
                  <a:schemeClr val="accent3">
                    <a:lumMod val="75000"/>
                  </a:schemeClr>
                </a:solidFill>
              </a:rPr>
              <a:t>Platón vagy Arisztotelész, vagy talán valamely másik filozófus tanairól. A tanításon kívül a gyakorlati erény csúcsára is eljutott, </a:t>
            </a:r>
            <a:r>
              <a:rPr lang="hu-HU" sz="1100" b="1" dirty="0">
                <a:solidFill>
                  <a:schemeClr val="accent3">
                    <a:lumMod val="75000"/>
                  </a:schemeClr>
                </a:solidFill>
              </a:rPr>
              <a:t>becsületes, értelmes beszédű és szűz maradt, és olyannyira bájos és szép </a:t>
            </a:r>
            <a:r>
              <a:rPr lang="hu-HU" sz="1100" dirty="0">
                <a:solidFill>
                  <a:schemeClr val="accent3">
                    <a:lumMod val="75000"/>
                  </a:schemeClr>
                </a:solidFill>
              </a:rPr>
              <a:t>volt, hogy az őt látogató ifjak egyike beleszeretett […]. Ilyen volt hát </a:t>
            </a:r>
            <a:r>
              <a:rPr lang="hu-HU" sz="1100" dirty="0" err="1">
                <a:solidFill>
                  <a:schemeClr val="accent3">
                    <a:lumMod val="75000"/>
                  </a:schemeClr>
                </a:solidFill>
              </a:rPr>
              <a:t>Hüpatia</a:t>
            </a:r>
            <a:r>
              <a:rPr lang="hu-HU" sz="1100" dirty="0">
                <a:solidFill>
                  <a:schemeClr val="accent3">
                    <a:lumMod val="75000"/>
                  </a:schemeClr>
                </a:solidFill>
              </a:rPr>
              <a:t>: a beszédben értelmes és ü</a:t>
            </a:r>
            <a:r>
              <a:rPr lang="hu-HU" sz="1100" b="1" dirty="0">
                <a:solidFill>
                  <a:schemeClr val="accent3">
                    <a:lumMod val="75000"/>
                  </a:schemeClr>
                </a:solidFill>
              </a:rPr>
              <a:t>gyes vitatkozó, tettekben okos és állami ügyekben jártas. Az egész város joggal szerette és kiváltképpen tisztelte és a város megválasztott vezetői elsőként mindig hozzá látogattak</a:t>
            </a:r>
            <a:r>
              <a:rPr lang="hu-HU" sz="1100" dirty="0">
                <a:solidFill>
                  <a:schemeClr val="accent3">
                    <a:lumMod val="75000"/>
                  </a:schemeClr>
                </a:solidFill>
              </a:rPr>
              <a:t>, ahogy Athénben is szokott történni. Mert, ha a filozófia ügye el is veszett, neve még nagyszerűnek és tetszésre méltónak tűnt azok számára, akik az állam legfőbb dolgait intézték. </a:t>
            </a:r>
            <a:r>
              <a:rPr lang="hu-HU" sz="1100" b="1" dirty="0">
                <a:solidFill>
                  <a:schemeClr val="accent3">
                    <a:lumMod val="75000"/>
                  </a:schemeClr>
                </a:solidFill>
              </a:rPr>
              <a:t>Történt pedig egyszer, hogy </a:t>
            </a:r>
            <a:r>
              <a:rPr lang="hu-HU" sz="1100" b="1" dirty="0" err="1">
                <a:solidFill>
                  <a:schemeClr val="accent3">
                    <a:lumMod val="75000"/>
                  </a:schemeClr>
                </a:solidFill>
              </a:rPr>
              <a:t>Kürillosz</a:t>
            </a:r>
            <a:r>
              <a:rPr lang="hu-HU" sz="1100" dirty="0">
                <a:solidFill>
                  <a:schemeClr val="accent3">
                    <a:lumMod val="75000"/>
                  </a:schemeClr>
                </a:solidFill>
              </a:rPr>
              <a:t>, aki az ellentétes felekezet püspöke volt, amikor </a:t>
            </a:r>
            <a:r>
              <a:rPr lang="hu-HU" sz="1100" b="1" dirty="0">
                <a:solidFill>
                  <a:schemeClr val="accent3">
                    <a:lumMod val="75000"/>
                  </a:schemeClr>
                </a:solidFill>
              </a:rPr>
              <a:t>elment </a:t>
            </a:r>
            <a:r>
              <a:rPr lang="hu-HU" sz="1100" b="1" dirty="0" err="1">
                <a:solidFill>
                  <a:schemeClr val="accent3">
                    <a:lumMod val="75000"/>
                  </a:schemeClr>
                </a:solidFill>
              </a:rPr>
              <a:t>Hüpatia</a:t>
            </a:r>
            <a:r>
              <a:rPr lang="hu-HU" sz="1100" b="1" dirty="0">
                <a:solidFill>
                  <a:schemeClr val="accent3">
                    <a:lumMod val="75000"/>
                  </a:schemeClr>
                </a:solidFill>
              </a:rPr>
              <a:t> háza mellett</a:t>
            </a:r>
            <a:r>
              <a:rPr lang="hu-HU" sz="1100" dirty="0">
                <a:solidFill>
                  <a:schemeClr val="accent3">
                    <a:lumMod val="75000"/>
                  </a:schemeClr>
                </a:solidFill>
              </a:rPr>
              <a:t>, látta, hogy nagy kavarodás van az ajtó előtt, odaérkező, onnan távozó és mellette álló embereknek és lovaknak összevisszasága. Amikor megkérdezte, hogy mi légyen ez a tömeg, és mi miatt van a háznál lárma, azt hallotta követőitől, hogy </a:t>
            </a:r>
            <a:r>
              <a:rPr lang="hu-HU" sz="1100" dirty="0" err="1">
                <a:solidFill>
                  <a:schemeClr val="accent3">
                    <a:lumMod val="75000"/>
                  </a:schemeClr>
                </a:solidFill>
              </a:rPr>
              <a:t>Hüpatia</a:t>
            </a:r>
            <a:r>
              <a:rPr lang="hu-HU" sz="1100" dirty="0">
                <a:solidFill>
                  <a:schemeClr val="accent3">
                    <a:lumMod val="75000"/>
                  </a:schemeClr>
                </a:solidFill>
              </a:rPr>
              <a:t> filozófusnőt </a:t>
            </a:r>
            <a:r>
              <a:rPr lang="hu-HU" sz="1100" dirty="0" err="1">
                <a:solidFill>
                  <a:schemeClr val="accent3">
                    <a:lumMod val="75000"/>
                  </a:schemeClr>
                </a:solidFill>
              </a:rPr>
              <a:t>üdvözlik</a:t>
            </a:r>
            <a:r>
              <a:rPr lang="hu-HU" sz="1100" dirty="0">
                <a:solidFill>
                  <a:schemeClr val="accent3">
                    <a:lumMod val="75000"/>
                  </a:schemeClr>
                </a:solidFill>
              </a:rPr>
              <a:t> most, és hogy ez az ő háza. Mikor ezt </a:t>
            </a:r>
            <a:r>
              <a:rPr lang="hu-HU" sz="1100" dirty="0" err="1">
                <a:solidFill>
                  <a:schemeClr val="accent3">
                    <a:lumMod val="75000"/>
                  </a:schemeClr>
                </a:solidFill>
              </a:rPr>
              <a:t>Kürillosz</a:t>
            </a:r>
            <a:r>
              <a:rPr lang="hu-HU" sz="1100" dirty="0">
                <a:solidFill>
                  <a:schemeClr val="accent3">
                    <a:lumMod val="75000"/>
                  </a:schemeClr>
                </a:solidFill>
              </a:rPr>
              <a:t> megtudta, </a:t>
            </a:r>
            <a:r>
              <a:rPr lang="hu-HU" sz="1100" b="1" dirty="0">
                <a:solidFill>
                  <a:schemeClr val="accent3">
                    <a:lumMod val="75000"/>
                  </a:schemeClr>
                </a:solidFill>
              </a:rPr>
              <a:t>olyan indulat kélt benne, hogy tüstént </a:t>
            </a:r>
            <a:r>
              <a:rPr lang="hu-HU" sz="1100" b="1" dirty="0" err="1">
                <a:solidFill>
                  <a:schemeClr val="accent3">
                    <a:lumMod val="75000"/>
                  </a:schemeClr>
                </a:solidFill>
              </a:rPr>
              <a:t>Hüpatia</a:t>
            </a:r>
            <a:r>
              <a:rPr lang="hu-HU" sz="1100" b="1" dirty="0">
                <a:solidFill>
                  <a:schemeClr val="accent3">
                    <a:lumMod val="75000"/>
                  </a:schemeClr>
                </a:solidFill>
              </a:rPr>
              <a:t> meggyilkolását tervezte el, minden gyilkosság közül a legiszonyúbbat. Mert a szokott módon kilépő </a:t>
            </a:r>
            <a:r>
              <a:rPr lang="hu-HU" sz="1100" b="1" dirty="0" err="1">
                <a:solidFill>
                  <a:schemeClr val="accent3">
                    <a:lumMod val="75000"/>
                  </a:schemeClr>
                </a:solidFill>
              </a:rPr>
              <a:t>Hüpatiának</a:t>
            </a:r>
            <a:r>
              <a:rPr lang="hu-HU" sz="1100" b="1" dirty="0">
                <a:solidFill>
                  <a:schemeClr val="accent3">
                    <a:lumMod val="75000"/>
                  </a:schemeClr>
                </a:solidFill>
              </a:rPr>
              <a:t> nekirontott sok összegyűlt állatias, igazán iszonyatos férfi, akik nem tekintve sem az istenek bosszúját, sem az emberek büntetését, elpusztították a filozófusnőt, miközben még levegőért kapkodott, kivájták szemeit ezzel a legnagyobb bűnt és gyalázatot </a:t>
            </a:r>
            <a:r>
              <a:rPr lang="hu-HU" sz="1100" b="1" dirty="0" err="1">
                <a:solidFill>
                  <a:schemeClr val="accent3">
                    <a:lumMod val="75000"/>
                  </a:schemeClr>
                </a:solidFill>
              </a:rPr>
              <a:t>hozván</a:t>
            </a:r>
            <a:r>
              <a:rPr lang="hu-HU" sz="1100" b="1" dirty="0">
                <a:solidFill>
                  <a:schemeClr val="accent3">
                    <a:lumMod val="75000"/>
                  </a:schemeClr>
                </a:solidFill>
              </a:rPr>
              <a:t> hazájukra.”</a:t>
            </a:r>
          </a:p>
          <a:p>
            <a:pPr marL="139700" indent="0">
              <a:spcBef>
                <a:spcPts val="1000"/>
              </a:spcBef>
            </a:pPr>
            <a:endParaRPr lang="en-US" sz="1200" dirty="0">
              <a:solidFill>
                <a:schemeClr val="accent3">
                  <a:lumMod val="75000"/>
                </a:schemeClr>
              </a:solidFill>
            </a:endParaRPr>
          </a:p>
        </p:txBody>
      </p:sp>
      <p:sp>
        <p:nvSpPr>
          <p:cNvPr id="7" name="Google Shape;34793;p41">
            <a:extLst>
              <a:ext uri="{FF2B5EF4-FFF2-40B4-BE49-F238E27FC236}">
                <a16:creationId xmlns:a16="http://schemas.microsoft.com/office/drawing/2014/main" id="{6D4B9348-F110-0325-45D7-793A0B4B50BA}"/>
              </a:ext>
            </a:extLst>
          </p:cNvPr>
          <p:cNvSpPr txBox="1">
            <a:spLocks noGrp="1"/>
          </p:cNvSpPr>
          <p:nvPr>
            <p:ph type="title"/>
          </p:nvPr>
        </p:nvSpPr>
        <p:spPr>
          <a:xfrm>
            <a:off x="878187" y="428498"/>
            <a:ext cx="7704138" cy="571500"/>
          </a:xfrm>
          <a:prstGeom prst="rect">
            <a:avLst/>
          </a:prstGeom>
        </p:spPr>
        <p:txBody>
          <a:bodyPr spcFirstLastPara="1" wrap="square" lIns="91425" tIns="91425" rIns="91425" bIns="91425" anchor="t" anchorCtr="0">
            <a:noAutofit/>
          </a:bodyPr>
          <a:lstStyle/>
          <a:p>
            <a:pPr algn="l"/>
            <a:r>
              <a:rPr lang="hu-HU" sz="1600" b="1" dirty="0" err="1">
                <a:solidFill>
                  <a:schemeClr val="accent3">
                    <a:lumMod val="60000"/>
                    <a:lumOff val="40000"/>
                  </a:schemeClr>
                </a:solidFill>
                <a:latin typeface="Caudex" panose="020B0604020202020204" charset="2"/>
              </a:rPr>
              <a:t>Damaszkiosz</a:t>
            </a:r>
            <a:r>
              <a:rPr lang="hu-HU" sz="1600" b="1" dirty="0">
                <a:solidFill>
                  <a:schemeClr val="accent3">
                    <a:lumMod val="60000"/>
                    <a:lumOff val="40000"/>
                  </a:schemeClr>
                </a:solidFill>
                <a:latin typeface="Caudex" panose="020B0604020202020204" charset="2"/>
              </a:rPr>
              <a:t> (458 – 538): </a:t>
            </a:r>
            <a:r>
              <a:rPr lang="hu-HU" sz="1600" b="1" dirty="0" err="1">
                <a:solidFill>
                  <a:schemeClr val="accent3">
                    <a:lumMod val="60000"/>
                    <a:lumOff val="40000"/>
                  </a:schemeClr>
                </a:solidFill>
                <a:latin typeface="Caudex" panose="020B0604020202020204" charset="2"/>
              </a:rPr>
              <a:t>Isidoros</a:t>
            </a:r>
            <a:r>
              <a:rPr lang="hu-HU" sz="1600" b="1" dirty="0">
                <a:solidFill>
                  <a:schemeClr val="accent3">
                    <a:lumMod val="60000"/>
                    <a:lumOff val="40000"/>
                  </a:schemeClr>
                </a:solidFill>
                <a:latin typeface="Caudex" panose="020B0604020202020204" charset="2"/>
              </a:rPr>
              <a:t> élete</a:t>
            </a:r>
            <a:br>
              <a:rPr lang="hu-HU" sz="1800" b="1" dirty="0">
                <a:solidFill>
                  <a:schemeClr val="accent3">
                    <a:lumMod val="60000"/>
                    <a:lumOff val="40000"/>
                  </a:schemeClr>
                </a:solidFill>
                <a:latin typeface="Caudex" panose="020B0604020202020204" charset="2"/>
              </a:rPr>
            </a:br>
            <a:endParaRPr sz="2800" b="1" dirty="0">
              <a:solidFill>
                <a:schemeClr val="accent3">
                  <a:lumMod val="60000"/>
                  <a:lumOff val="40000"/>
                </a:schemeClr>
              </a:solidFill>
            </a:endParaRPr>
          </a:p>
        </p:txBody>
      </p:sp>
    </p:spTree>
    <p:extLst>
      <p:ext uri="{BB962C8B-B14F-4D97-AF65-F5344CB8AC3E}">
        <p14:creationId xmlns:p14="http://schemas.microsoft.com/office/powerpoint/2010/main" val="1257414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962BF5D1-2377-C640-3EDB-06085BEB00A2}"/>
            </a:ext>
          </a:extLst>
        </p:cNvPr>
        <p:cNvGrpSpPr/>
        <p:nvPr/>
      </p:nvGrpSpPr>
      <p:grpSpPr>
        <a:xfrm>
          <a:off x="0" y="0"/>
          <a:ext cx="0" cy="0"/>
          <a:chOff x="0" y="0"/>
          <a:chExt cx="0" cy="0"/>
        </a:xfrm>
      </p:grpSpPr>
      <p:sp>
        <p:nvSpPr>
          <p:cNvPr id="4" name="Google Shape;35136;p48">
            <a:extLst>
              <a:ext uri="{FF2B5EF4-FFF2-40B4-BE49-F238E27FC236}">
                <a16:creationId xmlns:a16="http://schemas.microsoft.com/office/drawing/2014/main" id="{AF6838B4-7A08-8003-0F33-8D095C4C4A3C}"/>
              </a:ext>
            </a:extLst>
          </p:cNvPr>
          <p:cNvSpPr txBox="1">
            <a:spLocks/>
          </p:cNvSpPr>
          <p:nvPr/>
        </p:nvSpPr>
        <p:spPr>
          <a:xfrm>
            <a:off x="647019" y="738806"/>
            <a:ext cx="7849962" cy="392209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311150" indent="-171450">
              <a:spcBef>
                <a:spcPts val="1000"/>
              </a:spcBef>
              <a:buFont typeface="Wingdings" panose="05000000000000000000" pitchFamily="2" charset="2"/>
              <a:buChar char="§"/>
            </a:pPr>
            <a:r>
              <a:rPr lang="hu-HU" sz="1200" dirty="0">
                <a:solidFill>
                  <a:schemeClr val="accent3">
                    <a:lumMod val="75000"/>
                  </a:schemeClr>
                </a:solidFill>
              </a:rPr>
              <a:t>Görög egyházi történetíró; </a:t>
            </a:r>
            <a:r>
              <a:rPr lang="hu-HU" sz="1200" dirty="0" err="1">
                <a:solidFill>
                  <a:schemeClr val="accent3">
                    <a:lumMod val="75000"/>
                  </a:schemeClr>
                </a:solidFill>
              </a:rPr>
              <a:t>Hüpatia</a:t>
            </a:r>
            <a:r>
              <a:rPr lang="hu-HU" sz="1200" dirty="0">
                <a:solidFill>
                  <a:schemeClr val="accent3">
                    <a:lumMod val="75000"/>
                  </a:schemeClr>
                </a:solidFill>
              </a:rPr>
              <a:t> kortársa; Konstantinápolyban tevékenykedett</a:t>
            </a:r>
          </a:p>
          <a:p>
            <a:pPr marL="139700" indent="0" algn="just">
              <a:spcBef>
                <a:spcPts val="1000"/>
              </a:spcBef>
            </a:pPr>
            <a:r>
              <a:rPr lang="hu-HU" sz="1100" kern="100" dirty="0">
                <a:effectLst/>
                <a:latin typeface="Albert Sans" panose="020B0604020202020204" charset="-18"/>
                <a:ea typeface="Aptos" panose="020B0004020202020204" pitchFamily="34" charset="0"/>
                <a:cs typeface="Times New Roman" panose="02020603050405020304" pitchFamily="18" charset="0"/>
              </a:rPr>
              <a:t>„</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There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woman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Alexandria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named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Hypatia</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daughter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philosopher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Theon,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made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such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attainments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literature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science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far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surpass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all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philosophers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own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time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Having</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succeeded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school</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Plato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Photinus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explained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principles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philosophy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auditors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many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whom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came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from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distance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receive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instructions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Such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self-possession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ease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manner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arising</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from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refinement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cultivation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mind,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not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unfrequently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appeared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public</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presence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magistrates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without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ever</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losing</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an assembly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men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dignified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modesty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deportment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for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which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conspicuous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which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gained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for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universal</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respect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admiration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Yet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even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fell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victim</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political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jealousy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which</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time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prevailed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For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had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frequent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interviews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with</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Orestes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calumniouslj</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reported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among</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Christian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populace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b="1" kern="100" dirty="0">
                <a:solidFill>
                  <a:schemeClr val="accent3">
                    <a:lumMod val="75000"/>
                  </a:schemeClr>
                </a:solidFill>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influence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he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prevented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from</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being</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reconciled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Cyril</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Some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therefore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whose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ringleader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reader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named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Peter,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hurried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away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fierce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bigoted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zeal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entered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into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conspiracy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against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observing</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returned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home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carriage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dragged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from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carried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church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called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Caesareum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where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completely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stripped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murdered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with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shells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After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tearing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body in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pieces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they</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took</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mangled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limbs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place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called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Cinaron</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there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burnt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them</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An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act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inhuman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could</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not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fail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bring</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greatest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opprobrium</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not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only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upon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Cyrill</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but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also</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upon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whole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Alexandrian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Church</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surely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nothing</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can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be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farther</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from</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spirit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Christianity</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than</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allowance</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massacres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fights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transactions</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b="1"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that</a:t>
            </a:r>
            <a:r>
              <a:rPr lang="hu-HU" sz="1100" b="1"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sort</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This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happened</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in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month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March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during</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Lent, in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fourth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year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Cyril's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episcopate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under</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tenth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consulate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Honorius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and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sixth</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 of </a:t>
            </a:r>
            <a:r>
              <a:rPr lang="hu-HU" sz="1100" kern="100" dirty="0" err="1">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Theodosius</a:t>
            </a:r>
            <a:r>
              <a:rPr lang="hu-HU" sz="1100" kern="100" dirty="0">
                <a:solidFill>
                  <a:schemeClr val="accent3">
                    <a:lumMod val="75000"/>
                  </a:schemeClr>
                </a:solidFill>
                <a:effectLst/>
                <a:latin typeface="Albert Sans" panose="020B0604020202020204" charset="-18"/>
                <a:ea typeface="Aptos" panose="020B0004020202020204" pitchFamily="34" charset="0"/>
                <a:cs typeface="Times New Roman" panose="02020603050405020304" pitchFamily="18" charset="0"/>
              </a:rPr>
              <a:t>.”</a:t>
            </a:r>
          </a:p>
          <a:p>
            <a:pPr marL="139700" indent="0">
              <a:spcBef>
                <a:spcPts val="1000"/>
              </a:spcBef>
            </a:pPr>
            <a:endParaRPr lang="en-US" dirty="0">
              <a:solidFill>
                <a:schemeClr val="accent3">
                  <a:lumMod val="75000"/>
                </a:schemeClr>
              </a:solidFill>
            </a:endParaRPr>
          </a:p>
        </p:txBody>
      </p:sp>
      <p:sp>
        <p:nvSpPr>
          <p:cNvPr id="7" name="Google Shape;34793;p41">
            <a:extLst>
              <a:ext uri="{FF2B5EF4-FFF2-40B4-BE49-F238E27FC236}">
                <a16:creationId xmlns:a16="http://schemas.microsoft.com/office/drawing/2014/main" id="{366C79ED-1AC1-5408-203D-88FBCD923CE2}"/>
              </a:ext>
            </a:extLst>
          </p:cNvPr>
          <p:cNvSpPr txBox="1">
            <a:spLocks noGrp="1"/>
          </p:cNvSpPr>
          <p:nvPr>
            <p:ph type="title"/>
          </p:nvPr>
        </p:nvSpPr>
        <p:spPr>
          <a:xfrm>
            <a:off x="792843" y="482600"/>
            <a:ext cx="7704138" cy="571500"/>
          </a:xfrm>
          <a:prstGeom prst="rect">
            <a:avLst/>
          </a:prstGeom>
        </p:spPr>
        <p:txBody>
          <a:bodyPr spcFirstLastPara="1" wrap="square" lIns="91425" tIns="91425" rIns="91425" bIns="91425" anchor="t" anchorCtr="0">
            <a:noAutofit/>
          </a:bodyPr>
          <a:lstStyle/>
          <a:p>
            <a:pPr algn="l"/>
            <a:r>
              <a:rPr lang="hu-HU" sz="1600" b="1" dirty="0">
                <a:solidFill>
                  <a:schemeClr val="accent3">
                    <a:lumMod val="60000"/>
                    <a:lumOff val="40000"/>
                  </a:schemeClr>
                </a:solidFill>
                <a:latin typeface="Caudex" panose="020B0604020202020204" charset="2"/>
              </a:rPr>
              <a:t>Szókratész </a:t>
            </a:r>
            <a:r>
              <a:rPr lang="hu-HU" sz="1600" b="1" dirty="0" err="1">
                <a:solidFill>
                  <a:schemeClr val="accent3">
                    <a:lumMod val="60000"/>
                    <a:lumOff val="40000"/>
                  </a:schemeClr>
                </a:solidFill>
                <a:latin typeface="Caudex" panose="020B0604020202020204" charset="2"/>
              </a:rPr>
              <a:t>Szkholasztikosz</a:t>
            </a:r>
            <a:r>
              <a:rPr lang="hu-HU" sz="1600" b="1" dirty="0">
                <a:solidFill>
                  <a:schemeClr val="accent3">
                    <a:lumMod val="60000"/>
                    <a:lumOff val="40000"/>
                  </a:schemeClr>
                </a:solidFill>
                <a:latin typeface="Caudex" panose="020B0604020202020204" charset="2"/>
              </a:rPr>
              <a:t> (380 – 450): Egyháztörténet</a:t>
            </a:r>
            <a:br>
              <a:rPr lang="hu-HU" sz="1800" b="1" dirty="0">
                <a:solidFill>
                  <a:schemeClr val="accent3">
                    <a:lumMod val="60000"/>
                    <a:lumOff val="40000"/>
                  </a:schemeClr>
                </a:solidFill>
                <a:latin typeface="Caudex" panose="020B0604020202020204" charset="2"/>
              </a:rPr>
            </a:br>
            <a:endParaRPr sz="1400" b="1" dirty="0">
              <a:solidFill>
                <a:schemeClr val="accent3">
                  <a:lumMod val="60000"/>
                  <a:lumOff val="40000"/>
                </a:schemeClr>
              </a:solidFill>
            </a:endParaRPr>
          </a:p>
        </p:txBody>
      </p:sp>
    </p:spTree>
    <p:extLst>
      <p:ext uri="{BB962C8B-B14F-4D97-AF65-F5344CB8AC3E}">
        <p14:creationId xmlns:p14="http://schemas.microsoft.com/office/powerpoint/2010/main" val="41102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E5DA97BF-FF76-3D40-282A-CAF819E58033}"/>
            </a:ext>
          </a:extLst>
        </p:cNvPr>
        <p:cNvGrpSpPr/>
        <p:nvPr/>
      </p:nvGrpSpPr>
      <p:grpSpPr>
        <a:xfrm>
          <a:off x="0" y="0"/>
          <a:ext cx="0" cy="0"/>
          <a:chOff x="0" y="0"/>
          <a:chExt cx="0" cy="0"/>
        </a:xfrm>
      </p:grpSpPr>
      <p:sp>
        <p:nvSpPr>
          <p:cNvPr id="4" name="Google Shape;35136;p48">
            <a:extLst>
              <a:ext uri="{FF2B5EF4-FFF2-40B4-BE49-F238E27FC236}">
                <a16:creationId xmlns:a16="http://schemas.microsoft.com/office/drawing/2014/main" id="{628951FB-3527-EFC6-6C8B-C2146FC05F41}"/>
              </a:ext>
            </a:extLst>
          </p:cNvPr>
          <p:cNvSpPr txBox="1">
            <a:spLocks/>
          </p:cNvSpPr>
          <p:nvPr/>
        </p:nvSpPr>
        <p:spPr>
          <a:xfrm>
            <a:off x="647019" y="738806"/>
            <a:ext cx="7849962" cy="40202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311150" indent="-171450">
              <a:spcBef>
                <a:spcPts val="1000"/>
              </a:spcBef>
              <a:buFont typeface="Wingdings" panose="05000000000000000000" pitchFamily="2" charset="2"/>
              <a:buChar char="§"/>
            </a:pPr>
            <a:r>
              <a:rPr lang="hu-HU" sz="1200" dirty="0">
                <a:solidFill>
                  <a:schemeClr val="accent3">
                    <a:lumMod val="75000"/>
                  </a:schemeClr>
                </a:solidFill>
              </a:rPr>
              <a:t>Egyiptomi kopt püspök, </a:t>
            </a:r>
            <a:r>
              <a:rPr lang="hu-HU" sz="1200" dirty="0" err="1">
                <a:solidFill>
                  <a:schemeClr val="accent3">
                    <a:lumMod val="75000"/>
                  </a:schemeClr>
                </a:solidFill>
              </a:rPr>
              <a:t>monofizita</a:t>
            </a:r>
            <a:endParaRPr lang="hu-HU" sz="1200" dirty="0">
              <a:solidFill>
                <a:schemeClr val="accent3">
                  <a:lumMod val="75000"/>
                </a:schemeClr>
              </a:solidFill>
            </a:endParaRPr>
          </a:p>
          <a:p>
            <a:pPr marL="139700" indent="0" algn="just">
              <a:spcBef>
                <a:spcPts val="1000"/>
              </a:spcBef>
            </a:pPr>
            <a:r>
              <a:rPr lang="hu-HU" sz="1200" dirty="0">
                <a:solidFill>
                  <a:schemeClr val="accent3">
                    <a:lumMod val="75000"/>
                  </a:schemeClr>
                </a:solidFill>
              </a:rPr>
              <a:t>„</a:t>
            </a:r>
            <a:r>
              <a:rPr lang="en-US" sz="1200" dirty="0">
                <a:solidFill>
                  <a:schemeClr val="accent3">
                    <a:lumMod val="75000"/>
                  </a:schemeClr>
                </a:solidFill>
              </a:rPr>
              <a:t>A</a:t>
            </a:r>
            <a:r>
              <a:rPr lang="hu-HU" sz="1200" dirty="0" err="1">
                <a:solidFill>
                  <a:schemeClr val="accent3">
                    <a:lumMod val="75000"/>
                  </a:schemeClr>
                </a:solidFill>
              </a:rPr>
              <a:t>nd</a:t>
            </a:r>
            <a:r>
              <a:rPr lang="hu-HU" sz="1200" dirty="0">
                <a:solidFill>
                  <a:schemeClr val="accent3">
                    <a:lumMod val="75000"/>
                  </a:schemeClr>
                </a:solidFill>
              </a:rPr>
              <a:t> in </a:t>
            </a:r>
            <a:r>
              <a:rPr lang="hu-HU" sz="1200" dirty="0" err="1">
                <a:solidFill>
                  <a:schemeClr val="accent3">
                    <a:lumMod val="75000"/>
                  </a:schemeClr>
                </a:solidFill>
              </a:rPr>
              <a:t>those</a:t>
            </a:r>
            <a:r>
              <a:rPr lang="hu-HU" sz="1200" dirty="0">
                <a:solidFill>
                  <a:schemeClr val="accent3">
                    <a:lumMod val="75000"/>
                  </a:schemeClr>
                </a:solidFill>
              </a:rPr>
              <a:t> </a:t>
            </a:r>
            <a:r>
              <a:rPr lang="hu-HU" sz="1200" dirty="0" err="1">
                <a:solidFill>
                  <a:schemeClr val="accent3">
                    <a:lumMod val="75000"/>
                  </a:schemeClr>
                </a:solidFill>
              </a:rPr>
              <a:t>days</a:t>
            </a:r>
            <a:r>
              <a:rPr lang="en-US" sz="1200" dirty="0">
                <a:solidFill>
                  <a:schemeClr val="accent3">
                    <a:lumMod val="75000"/>
                  </a:schemeClr>
                </a:solidFill>
              </a:rPr>
              <a:t> </a:t>
            </a:r>
            <a:r>
              <a:rPr lang="en-US" sz="1200" b="1" dirty="0">
                <a:solidFill>
                  <a:schemeClr val="accent3">
                    <a:lumMod val="75000"/>
                  </a:schemeClr>
                </a:solidFill>
              </a:rPr>
              <a:t>there appeared in Alexandria a female philosopher, a pagan named Hypatia, and she was devoted at all times to magic</a:t>
            </a:r>
            <a:r>
              <a:rPr lang="en-US" sz="1200" dirty="0">
                <a:solidFill>
                  <a:schemeClr val="accent3">
                    <a:lumMod val="75000"/>
                  </a:schemeClr>
                </a:solidFill>
              </a:rPr>
              <a:t>, astrolabes and instruments of music, and </a:t>
            </a:r>
            <a:r>
              <a:rPr lang="en-US" sz="1200" b="1" dirty="0">
                <a:solidFill>
                  <a:schemeClr val="accent3">
                    <a:lumMod val="75000"/>
                  </a:schemeClr>
                </a:solidFill>
              </a:rPr>
              <a:t>she beguiled many people through (her) Satanic wiles</a:t>
            </a:r>
            <a:r>
              <a:rPr lang="en-US" sz="1200" dirty="0">
                <a:solidFill>
                  <a:schemeClr val="accent3">
                    <a:lumMod val="75000"/>
                  </a:schemeClr>
                </a:solidFill>
              </a:rPr>
              <a:t>. And </a:t>
            </a:r>
            <a:r>
              <a:rPr lang="en-US" sz="1200" b="1" dirty="0">
                <a:solidFill>
                  <a:schemeClr val="accent3">
                    <a:lumMod val="75000"/>
                  </a:schemeClr>
                </a:solidFill>
              </a:rPr>
              <a:t>the governor of the city honored her exceedingly; for she had beguiled him through her magic. And he ceased attending church as had been his custom</a:t>
            </a:r>
            <a:r>
              <a:rPr lang="en-US" sz="1200" dirty="0">
                <a:solidFill>
                  <a:schemeClr val="accent3">
                    <a:lumMod val="75000"/>
                  </a:schemeClr>
                </a:solidFill>
              </a:rPr>
              <a:t>. But he went once under circumstances of danger. And he not only did this, but he drew many believers to her, and he himself received the unbelievers at his house.</a:t>
            </a:r>
            <a:r>
              <a:rPr lang="hu-HU" sz="1200" dirty="0">
                <a:solidFill>
                  <a:schemeClr val="accent3">
                    <a:lumMod val="75000"/>
                  </a:schemeClr>
                </a:solidFill>
              </a:rPr>
              <a:t>”… „</a:t>
            </a:r>
            <a:r>
              <a:rPr lang="en-US" sz="1200" dirty="0">
                <a:solidFill>
                  <a:schemeClr val="accent3">
                    <a:lumMod val="75000"/>
                  </a:schemeClr>
                </a:solidFill>
              </a:rPr>
              <a:t>And thereafter a multitude of believers in God arose under the guidance of Peter the magistrate -</a:t>
            </a:r>
            <a:r>
              <a:rPr lang="hu-HU" sz="1200" dirty="0">
                <a:solidFill>
                  <a:schemeClr val="accent3">
                    <a:lumMod val="75000"/>
                  </a:schemeClr>
                </a:solidFill>
              </a:rPr>
              <a:t> </a:t>
            </a:r>
            <a:r>
              <a:rPr lang="en-US" sz="1200" dirty="0">
                <a:solidFill>
                  <a:schemeClr val="accent3">
                    <a:lumMod val="75000"/>
                  </a:schemeClr>
                </a:solidFill>
              </a:rPr>
              <a:t>now </a:t>
            </a:r>
            <a:r>
              <a:rPr lang="en-US" sz="1200" b="1" dirty="0">
                <a:solidFill>
                  <a:schemeClr val="accent3">
                    <a:lumMod val="75000"/>
                  </a:schemeClr>
                </a:solidFill>
              </a:rPr>
              <a:t>this Peter was a perfect believer in all respects in Jesus Christ - and they proceeded to seek for the pagan woman who had beguiled the people of the city and the prefect through her enchantments</a:t>
            </a:r>
            <a:r>
              <a:rPr lang="en-US" sz="1200" dirty="0">
                <a:solidFill>
                  <a:schemeClr val="accent3">
                    <a:lumMod val="75000"/>
                  </a:schemeClr>
                </a:solidFill>
              </a:rPr>
              <a:t>. And when they learnt the place where she was, they proceeded to her and found her seated on a (lofty) chair; and having made her descend they dragged her along till they brought her to the great church, named Caesarion. Now this was in the days of the fast. And they tore off her clothing and dragged her through the streets of the city till she died. And they carried her to a place named </a:t>
            </a:r>
            <a:r>
              <a:rPr lang="en-US" sz="1200" dirty="0" err="1">
                <a:solidFill>
                  <a:schemeClr val="accent3">
                    <a:lumMod val="75000"/>
                  </a:schemeClr>
                </a:solidFill>
              </a:rPr>
              <a:t>Cinaron</a:t>
            </a:r>
            <a:r>
              <a:rPr lang="en-US" sz="1200" dirty="0">
                <a:solidFill>
                  <a:schemeClr val="accent3">
                    <a:lumMod val="75000"/>
                  </a:schemeClr>
                </a:solidFill>
              </a:rPr>
              <a:t>, and they burned her body with fire. </a:t>
            </a:r>
            <a:r>
              <a:rPr lang="en-US" sz="1200" b="1" dirty="0">
                <a:solidFill>
                  <a:schemeClr val="accent3">
                    <a:lumMod val="75000"/>
                  </a:schemeClr>
                </a:solidFill>
              </a:rPr>
              <a:t>And all the people surrounded the patriarch Cyril and named him "the new Theophilus"; for he had destroyed the last remains of idolatry in the city.</a:t>
            </a:r>
            <a:r>
              <a:rPr lang="hu-HU" sz="1200" b="1" dirty="0">
                <a:solidFill>
                  <a:schemeClr val="accent3">
                    <a:lumMod val="75000"/>
                  </a:schemeClr>
                </a:solidFill>
              </a:rPr>
              <a:t>”</a:t>
            </a:r>
          </a:p>
        </p:txBody>
      </p:sp>
      <p:sp>
        <p:nvSpPr>
          <p:cNvPr id="7" name="Google Shape;34793;p41">
            <a:extLst>
              <a:ext uri="{FF2B5EF4-FFF2-40B4-BE49-F238E27FC236}">
                <a16:creationId xmlns:a16="http://schemas.microsoft.com/office/drawing/2014/main" id="{1EC9CDEB-903E-0892-ABD7-006EAFACF66C}"/>
              </a:ext>
            </a:extLst>
          </p:cNvPr>
          <p:cNvSpPr txBox="1">
            <a:spLocks noGrp="1"/>
          </p:cNvSpPr>
          <p:nvPr>
            <p:ph type="title"/>
          </p:nvPr>
        </p:nvSpPr>
        <p:spPr>
          <a:xfrm>
            <a:off x="792843" y="482600"/>
            <a:ext cx="7704138" cy="571500"/>
          </a:xfrm>
          <a:prstGeom prst="rect">
            <a:avLst/>
          </a:prstGeom>
        </p:spPr>
        <p:txBody>
          <a:bodyPr spcFirstLastPara="1" wrap="square" lIns="91425" tIns="91425" rIns="91425" bIns="91425" anchor="t" anchorCtr="0">
            <a:noAutofit/>
          </a:bodyPr>
          <a:lstStyle/>
          <a:p>
            <a:pPr algn="l"/>
            <a:r>
              <a:rPr lang="hu-HU" sz="1600" b="1" dirty="0" err="1">
                <a:solidFill>
                  <a:schemeClr val="accent3">
                    <a:lumMod val="60000"/>
                    <a:lumOff val="40000"/>
                  </a:schemeClr>
                </a:solidFill>
                <a:latin typeface="Caudex" panose="020B0604020202020204" charset="2"/>
              </a:rPr>
              <a:t>Nikiui</a:t>
            </a:r>
            <a:r>
              <a:rPr lang="hu-HU" sz="1600" b="1" dirty="0">
                <a:solidFill>
                  <a:schemeClr val="accent3">
                    <a:lumMod val="60000"/>
                    <a:lumOff val="40000"/>
                  </a:schemeClr>
                </a:solidFill>
                <a:latin typeface="Caudex" panose="020B0604020202020204" charset="2"/>
              </a:rPr>
              <a:t> János (680 körül): Világkrónika</a:t>
            </a:r>
            <a:br>
              <a:rPr lang="hu-HU" sz="1800" b="1" dirty="0">
                <a:solidFill>
                  <a:schemeClr val="accent3">
                    <a:lumMod val="60000"/>
                    <a:lumOff val="40000"/>
                  </a:schemeClr>
                </a:solidFill>
                <a:latin typeface="Caudex" panose="020B0604020202020204" charset="2"/>
              </a:rPr>
            </a:br>
            <a:endParaRPr sz="1400" b="1" dirty="0">
              <a:solidFill>
                <a:schemeClr val="accent3">
                  <a:lumMod val="60000"/>
                  <a:lumOff val="40000"/>
                </a:schemeClr>
              </a:solidFill>
            </a:endParaRPr>
          </a:p>
        </p:txBody>
      </p:sp>
    </p:spTree>
    <p:extLst>
      <p:ext uri="{BB962C8B-B14F-4D97-AF65-F5344CB8AC3E}">
        <p14:creationId xmlns:p14="http://schemas.microsoft.com/office/powerpoint/2010/main" val="195337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BA737464-0B98-6B08-DC91-0B06FEAFE042}"/>
            </a:ext>
          </a:extLst>
        </p:cNvPr>
        <p:cNvGrpSpPr/>
        <p:nvPr/>
      </p:nvGrpSpPr>
      <p:grpSpPr>
        <a:xfrm>
          <a:off x="0" y="0"/>
          <a:ext cx="0" cy="0"/>
          <a:chOff x="0" y="0"/>
          <a:chExt cx="0" cy="0"/>
        </a:xfrm>
      </p:grpSpPr>
      <p:sp>
        <p:nvSpPr>
          <p:cNvPr id="4" name="Google Shape;35136;p48">
            <a:extLst>
              <a:ext uri="{FF2B5EF4-FFF2-40B4-BE49-F238E27FC236}">
                <a16:creationId xmlns:a16="http://schemas.microsoft.com/office/drawing/2014/main" id="{4A72216D-B84E-182E-E885-0A8BB92D4C6E}"/>
              </a:ext>
            </a:extLst>
          </p:cNvPr>
          <p:cNvSpPr txBox="1">
            <a:spLocks/>
          </p:cNvSpPr>
          <p:nvPr/>
        </p:nvSpPr>
        <p:spPr>
          <a:xfrm>
            <a:off x="792842" y="759229"/>
            <a:ext cx="7558091" cy="37425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425450" indent="-285750">
              <a:spcBef>
                <a:spcPts val="1000"/>
              </a:spcBef>
              <a:buFont typeface="Wingdings" panose="05000000000000000000" pitchFamily="2" charset="2"/>
              <a:buChar char="§"/>
            </a:pPr>
            <a:r>
              <a:rPr lang="hu-HU" dirty="0">
                <a:solidFill>
                  <a:schemeClr val="accent3">
                    <a:lumMod val="75000"/>
                  </a:schemeClr>
                </a:solidFill>
              </a:rPr>
              <a:t>Mindhárom forrás hasonló módon írja le a tényleges gyilkosságot, ugyanakkor</a:t>
            </a:r>
          </a:p>
          <a:p>
            <a:pPr marL="425450" indent="-285750">
              <a:spcBef>
                <a:spcPts val="1000"/>
              </a:spcBef>
              <a:buFont typeface="Wingdings" panose="05000000000000000000" pitchFamily="2" charset="2"/>
              <a:buChar char="§"/>
            </a:pPr>
            <a:r>
              <a:rPr lang="hu-HU" dirty="0">
                <a:solidFill>
                  <a:schemeClr val="accent3">
                    <a:lumMod val="75000"/>
                  </a:schemeClr>
                </a:solidFill>
              </a:rPr>
              <a:t>elfogadhatóságát másképpen értelmezik.</a:t>
            </a:r>
          </a:p>
          <a:p>
            <a:pPr marL="425450" indent="-285750">
              <a:spcBef>
                <a:spcPts val="1000"/>
              </a:spcBef>
              <a:buFont typeface="Wingdings" panose="05000000000000000000" pitchFamily="2" charset="2"/>
              <a:buChar char="§"/>
            </a:pPr>
            <a:r>
              <a:rPr lang="hu-HU" b="1" dirty="0">
                <a:solidFill>
                  <a:schemeClr val="accent3">
                    <a:lumMod val="75000"/>
                  </a:schemeClr>
                </a:solidFill>
              </a:rPr>
              <a:t>Hüpatia cselekedetei indokolták-e az ellene irányuló erőszakot?</a:t>
            </a:r>
          </a:p>
          <a:p>
            <a:pPr marL="139700" indent="0">
              <a:spcBef>
                <a:spcPts val="1000"/>
              </a:spcBef>
            </a:pPr>
            <a:r>
              <a:rPr lang="hu-HU" dirty="0">
                <a:solidFill>
                  <a:schemeClr val="accent3">
                    <a:lumMod val="75000"/>
                  </a:schemeClr>
                </a:solidFill>
              </a:rPr>
              <a:t>	</a:t>
            </a:r>
            <a:r>
              <a:rPr lang="hu-HU" b="1" dirty="0" err="1">
                <a:solidFill>
                  <a:schemeClr val="accent3">
                    <a:lumMod val="75000"/>
                  </a:schemeClr>
                </a:solidFill>
              </a:rPr>
              <a:t>Damaszkiosz</a:t>
            </a:r>
            <a:r>
              <a:rPr lang="hu-HU" b="1" dirty="0">
                <a:solidFill>
                  <a:schemeClr val="accent3">
                    <a:lumMod val="75000"/>
                  </a:schemeClr>
                </a:solidFill>
              </a:rPr>
              <a:t>: </a:t>
            </a:r>
            <a:r>
              <a:rPr lang="hu-HU" dirty="0" err="1">
                <a:solidFill>
                  <a:schemeClr val="accent3">
                    <a:lumMod val="75000"/>
                  </a:schemeClr>
                </a:solidFill>
              </a:rPr>
              <a:t>Hüpatia</a:t>
            </a:r>
            <a:r>
              <a:rPr lang="hu-HU" dirty="0">
                <a:solidFill>
                  <a:schemeClr val="accent3">
                    <a:lumMod val="75000"/>
                  </a:schemeClr>
                </a:solidFill>
              </a:rPr>
              <a:t> a tökéletes filozófus, akit brutálisan meggyilkoltak. 	Intellektuális világkép vége a keresztény egyház térnyerése miatt</a:t>
            </a:r>
          </a:p>
          <a:p>
            <a:pPr marL="139700" indent="0">
              <a:spcBef>
                <a:spcPts val="1000"/>
              </a:spcBef>
            </a:pPr>
            <a:r>
              <a:rPr lang="hu-HU" dirty="0">
                <a:solidFill>
                  <a:schemeClr val="accent3">
                    <a:lumMod val="75000"/>
                  </a:schemeClr>
                </a:solidFill>
              </a:rPr>
              <a:t>	</a:t>
            </a:r>
            <a:r>
              <a:rPr lang="hu-HU" b="1" dirty="0">
                <a:solidFill>
                  <a:schemeClr val="accent3">
                    <a:lumMod val="75000"/>
                  </a:schemeClr>
                </a:solidFill>
              </a:rPr>
              <a:t>Szókratész</a:t>
            </a:r>
            <a:r>
              <a:rPr lang="hu-HU" dirty="0">
                <a:solidFill>
                  <a:schemeClr val="accent3">
                    <a:lumMod val="75000"/>
                  </a:schemeClr>
                </a:solidFill>
              </a:rPr>
              <a:t>: </a:t>
            </a:r>
            <a:r>
              <a:rPr lang="hu-HU" dirty="0" err="1">
                <a:solidFill>
                  <a:schemeClr val="accent3">
                    <a:lumMod val="75000"/>
                  </a:schemeClr>
                </a:solidFill>
              </a:rPr>
              <a:t>Hüpatia</a:t>
            </a:r>
            <a:r>
              <a:rPr lang="hu-HU" dirty="0">
                <a:solidFill>
                  <a:schemeClr val="accent3">
                    <a:lumMod val="75000"/>
                  </a:schemeClr>
                </a:solidFill>
              </a:rPr>
              <a:t> nem csupán filozófus, hanem politikai szereplő is. Egyházi 	konfliktusok hatása a társadalmi és politikai viszonyokra</a:t>
            </a:r>
          </a:p>
          <a:p>
            <a:pPr marL="139700" indent="0">
              <a:spcBef>
                <a:spcPts val="1000"/>
              </a:spcBef>
            </a:pPr>
            <a:r>
              <a:rPr lang="hu-HU" dirty="0">
                <a:solidFill>
                  <a:schemeClr val="accent3">
                    <a:lumMod val="75000"/>
                  </a:schemeClr>
                </a:solidFill>
              </a:rPr>
              <a:t>	</a:t>
            </a:r>
            <a:r>
              <a:rPr lang="hu-HU" b="1" dirty="0" err="1">
                <a:solidFill>
                  <a:schemeClr val="accent3">
                    <a:lumMod val="75000"/>
                  </a:schemeClr>
                </a:solidFill>
              </a:rPr>
              <a:t>Nikiui</a:t>
            </a:r>
            <a:r>
              <a:rPr lang="hu-HU" b="1" dirty="0">
                <a:solidFill>
                  <a:schemeClr val="accent3">
                    <a:lumMod val="75000"/>
                  </a:schemeClr>
                </a:solidFill>
              </a:rPr>
              <a:t> János</a:t>
            </a:r>
            <a:r>
              <a:rPr lang="hu-HU" dirty="0">
                <a:solidFill>
                  <a:schemeClr val="accent3">
                    <a:lumMod val="75000"/>
                  </a:schemeClr>
                </a:solidFill>
              </a:rPr>
              <a:t>: </a:t>
            </a:r>
            <a:r>
              <a:rPr lang="hu-HU" dirty="0" err="1">
                <a:solidFill>
                  <a:schemeClr val="accent3">
                    <a:lumMod val="75000"/>
                  </a:schemeClr>
                </a:solidFill>
              </a:rPr>
              <a:t>Hüpatia</a:t>
            </a:r>
            <a:r>
              <a:rPr lang="hu-HU" dirty="0">
                <a:solidFill>
                  <a:schemeClr val="accent3">
                    <a:lumMod val="75000"/>
                  </a:schemeClr>
                </a:solidFill>
              </a:rPr>
              <a:t> egy mágusnő, aki zavarja a társadalmi rendet. 	Kereszténység diadala a pogánysággal szemben</a:t>
            </a:r>
          </a:p>
          <a:p>
            <a:pPr marL="139700" indent="0">
              <a:spcBef>
                <a:spcPts val="1000"/>
              </a:spcBef>
            </a:pPr>
            <a:r>
              <a:rPr lang="hu-HU" dirty="0" err="1">
                <a:solidFill>
                  <a:srgbClr val="64350C"/>
                </a:solidFill>
              </a:rPr>
              <a:t>Hüpatia</a:t>
            </a:r>
            <a:r>
              <a:rPr lang="hu-HU" dirty="0">
                <a:solidFill>
                  <a:srgbClr val="64350C"/>
                </a:solidFill>
              </a:rPr>
              <a:t> meggyilkolása </a:t>
            </a:r>
            <a:r>
              <a:rPr lang="hu-HU" b="1" dirty="0">
                <a:solidFill>
                  <a:srgbClr val="64350C"/>
                </a:solidFill>
              </a:rPr>
              <a:t>egy vallási és politikai hatalmi harc része volt</a:t>
            </a:r>
            <a:r>
              <a:rPr lang="hu-HU" dirty="0">
                <a:solidFill>
                  <a:srgbClr val="64350C"/>
                </a:solidFill>
              </a:rPr>
              <a:t>, amelyet az utókor különböző módon értelmezett és felhasznált </a:t>
            </a:r>
            <a:r>
              <a:rPr lang="hu-HU" b="1" dirty="0">
                <a:solidFill>
                  <a:srgbClr val="64350C"/>
                </a:solidFill>
              </a:rPr>
              <a:t>saját nézőpontjai igazolására</a:t>
            </a:r>
            <a:r>
              <a:rPr lang="hu-HU" dirty="0">
                <a:solidFill>
                  <a:srgbClr val="64350C"/>
                </a:solidFill>
              </a:rPr>
              <a:t>.</a:t>
            </a:r>
          </a:p>
          <a:p>
            <a:pPr marL="139700" indent="0">
              <a:spcBef>
                <a:spcPts val="1000"/>
              </a:spcBef>
            </a:pPr>
            <a:endParaRPr lang="en-US" dirty="0">
              <a:solidFill>
                <a:schemeClr val="accent3">
                  <a:lumMod val="75000"/>
                </a:schemeClr>
              </a:solidFill>
            </a:endParaRPr>
          </a:p>
        </p:txBody>
      </p:sp>
      <p:sp>
        <p:nvSpPr>
          <p:cNvPr id="7" name="Google Shape;34793;p41">
            <a:extLst>
              <a:ext uri="{FF2B5EF4-FFF2-40B4-BE49-F238E27FC236}">
                <a16:creationId xmlns:a16="http://schemas.microsoft.com/office/drawing/2014/main" id="{10F797EA-E54A-C32E-8AB0-BA82766EC5A3}"/>
              </a:ext>
            </a:extLst>
          </p:cNvPr>
          <p:cNvSpPr txBox="1">
            <a:spLocks noGrp="1"/>
          </p:cNvSpPr>
          <p:nvPr>
            <p:ph type="title"/>
          </p:nvPr>
        </p:nvSpPr>
        <p:spPr>
          <a:xfrm>
            <a:off x="719819" y="409401"/>
            <a:ext cx="7704138" cy="571500"/>
          </a:xfrm>
          <a:prstGeom prst="rect">
            <a:avLst/>
          </a:prstGeom>
        </p:spPr>
        <p:txBody>
          <a:bodyPr spcFirstLastPara="1" wrap="square" lIns="91425" tIns="91425" rIns="91425" bIns="91425" anchor="t" anchorCtr="0">
            <a:noAutofit/>
          </a:bodyPr>
          <a:lstStyle/>
          <a:p>
            <a:pPr algn="l"/>
            <a:r>
              <a:rPr lang="hu-HU" sz="2800" b="1" dirty="0">
                <a:solidFill>
                  <a:schemeClr val="accent3">
                    <a:lumMod val="60000"/>
                    <a:lumOff val="40000"/>
                  </a:schemeClr>
                </a:solidFill>
                <a:latin typeface="Caudex" panose="020B0604020202020204" charset="2"/>
              </a:rPr>
              <a:t>Következtetések</a:t>
            </a:r>
            <a:br>
              <a:rPr lang="hu-HU" sz="3600" dirty="0">
                <a:solidFill>
                  <a:schemeClr val="accent3">
                    <a:lumMod val="75000"/>
                  </a:schemeClr>
                </a:solidFill>
                <a:latin typeface="Caudex" panose="020B0604020202020204" charset="2"/>
              </a:rPr>
            </a:br>
            <a:endParaRPr dirty="0">
              <a:solidFill>
                <a:schemeClr val="accent3">
                  <a:lumMod val="75000"/>
                </a:schemeClr>
              </a:solidFill>
            </a:endParaRPr>
          </a:p>
        </p:txBody>
      </p:sp>
    </p:spTree>
    <p:extLst>
      <p:ext uri="{BB962C8B-B14F-4D97-AF65-F5344CB8AC3E}">
        <p14:creationId xmlns:p14="http://schemas.microsoft.com/office/powerpoint/2010/main" val="542870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5CBF4E87-C15A-DE06-632A-21C8FBF2C849}"/>
            </a:ext>
          </a:extLst>
        </p:cNvPr>
        <p:cNvGrpSpPr/>
        <p:nvPr/>
      </p:nvGrpSpPr>
      <p:grpSpPr>
        <a:xfrm>
          <a:off x="0" y="0"/>
          <a:ext cx="0" cy="0"/>
          <a:chOff x="0" y="0"/>
          <a:chExt cx="0" cy="0"/>
        </a:xfrm>
      </p:grpSpPr>
      <p:sp>
        <p:nvSpPr>
          <p:cNvPr id="2" name="Google Shape;34793;p41">
            <a:extLst>
              <a:ext uri="{FF2B5EF4-FFF2-40B4-BE49-F238E27FC236}">
                <a16:creationId xmlns:a16="http://schemas.microsoft.com/office/drawing/2014/main" id="{70D9D24E-B850-C9C5-8AB0-8F055C4502C4}"/>
              </a:ext>
            </a:extLst>
          </p:cNvPr>
          <p:cNvSpPr txBox="1">
            <a:spLocks noGrp="1"/>
          </p:cNvSpPr>
          <p:nvPr>
            <p:ph type="title"/>
          </p:nvPr>
        </p:nvSpPr>
        <p:spPr>
          <a:xfrm>
            <a:off x="664775" y="415674"/>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u-HU" sz="2800" b="1" dirty="0">
                <a:solidFill>
                  <a:schemeClr val="accent3">
                    <a:lumMod val="60000"/>
                    <a:lumOff val="40000"/>
                  </a:schemeClr>
                </a:solidFill>
              </a:rPr>
              <a:t>Utóélete a művészetben</a:t>
            </a:r>
            <a:endParaRPr sz="2800" b="1" dirty="0">
              <a:solidFill>
                <a:schemeClr val="accent3">
                  <a:lumMod val="60000"/>
                  <a:lumOff val="40000"/>
                </a:schemeClr>
              </a:solidFill>
            </a:endParaRPr>
          </a:p>
        </p:txBody>
      </p:sp>
      <p:pic>
        <p:nvPicPr>
          <p:cNvPr id="5" name="Kép 4" descr="A képen festmény, művészet, Emberi arc, nő látható&#10;&#10;Előfordulhat, hogy a mesterséges intelligencia által létrehozott tartalom helytelen.">
            <a:extLst>
              <a:ext uri="{FF2B5EF4-FFF2-40B4-BE49-F238E27FC236}">
                <a16:creationId xmlns:a16="http://schemas.microsoft.com/office/drawing/2014/main" id="{469B5A6D-6B69-4B19-8094-28215898B1C3}"/>
              </a:ext>
            </a:extLst>
          </p:cNvPr>
          <p:cNvPicPr>
            <a:picLocks noChangeAspect="1"/>
          </p:cNvPicPr>
          <p:nvPr/>
        </p:nvPicPr>
        <p:blipFill>
          <a:blip r:embed="rId3"/>
          <a:srcRect t="10221"/>
          <a:stretch/>
        </p:blipFill>
        <p:spPr>
          <a:xfrm>
            <a:off x="3657738" y="922000"/>
            <a:ext cx="2516009" cy="3519476"/>
          </a:xfrm>
          <a:prstGeom prst="rect">
            <a:avLst/>
          </a:prstGeom>
        </p:spPr>
      </p:pic>
      <p:pic>
        <p:nvPicPr>
          <p:cNvPr id="7" name="Kép 6" descr="A képen templom, művészet, festmény, Szent helyek látható&#10;&#10;Előfordulhat, hogy a mesterséges intelligencia által létrehozott tartalom helytelen.">
            <a:extLst>
              <a:ext uri="{FF2B5EF4-FFF2-40B4-BE49-F238E27FC236}">
                <a16:creationId xmlns:a16="http://schemas.microsoft.com/office/drawing/2014/main" id="{A99CB695-5036-9240-1265-7EC13A4D5F86}"/>
              </a:ext>
            </a:extLst>
          </p:cNvPr>
          <p:cNvPicPr>
            <a:picLocks noChangeAspect="1"/>
          </p:cNvPicPr>
          <p:nvPr/>
        </p:nvPicPr>
        <p:blipFill>
          <a:blip r:embed="rId4"/>
          <a:stretch>
            <a:fillRect/>
          </a:stretch>
        </p:blipFill>
        <p:spPr>
          <a:xfrm>
            <a:off x="775225" y="922000"/>
            <a:ext cx="2820348" cy="2190561"/>
          </a:xfrm>
          <a:prstGeom prst="rect">
            <a:avLst/>
          </a:prstGeom>
        </p:spPr>
      </p:pic>
      <p:pic>
        <p:nvPicPr>
          <p:cNvPr id="9" name="Kép 8" descr="A képen festmény, Emberi arc, portré, személy látható&#10;&#10;Előfordulhat, hogy a mesterséges intelligencia által létrehozott tartalom helytelen.">
            <a:extLst>
              <a:ext uri="{FF2B5EF4-FFF2-40B4-BE49-F238E27FC236}">
                <a16:creationId xmlns:a16="http://schemas.microsoft.com/office/drawing/2014/main" id="{3C3576A9-0DCC-28AF-0D88-377497408F19}"/>
              </a:ext>
            </a:extLst>
          </p:cNvPr>
          <p:cNvPicPr>
            <a:picLocks noChangeAspect="1"/>
          </p:cNvPicPr>
          <p:nvPr/>
        </p:nvPicPr>
        <p:blipFill>
          <a:blip r:embed="rId5"/>
          <a:stretch>
            <a:fillRect/>
          </a:stretch>
        </p:blipFill>
        <p:spPr>
          <a:xfrm>
            <a:off x="1537997" y="2669132"/>
            <a:ext cx="1431385" cy="1772344"/>
          </a:xfrm>
          <a:prstGeom prst="rect">
            <a:avLst/>
          </a:prstGeom>
        </p:spPr>
      </p:pic>
      <p:pic>
        <p:nvPicPr>
          <p:cNvPr id="11" name="Kép 10" descr="A képen szöveg, poszter, ruházat, Emberi arc látható&#10;&#10;Előfordulhat, hogy a mesterséges intelligencia által létrehozott tartalom helytelen.">
            <a:extLst>
              <a:ext uri="{FF2B5EF4-FFF2-40B4-BE49-F238E27FC236}">
                <a16:creationId xmlns:a16="http://schemas.microsoft.com/office/drawing/2014/main" id="{5010534B-7154-B0E8-D75D-126AAE483903}"/>
              </a:ext>
            </a:extLst>
          </p:cNvPr>
          <p:cNvPicPr>
            <a:picLocks noChangeAspect="1"/>
          </p:cNvPicPr>
          <p:nvPr/>
        </p:nvPicPr>
        <p:blipFill>
          <a:blip r:embed="rId6"/>
          <a:stretch>
            <a:fillRect/>
          </a:stretch>
        </p:blipFill>
        <p:spPr>
          <a:xfrm>
            <a:off x="6246237" y="922000"/>
            <a:ext cx="2184703" cy="2959174"/>
          </a:xfrm>
          <a:prstGeom prst="rect">
            <a:avLst/>
          </a:prstGeom>
        </p:spPr>
      </p:pic>
      <p:sp>
        <p:nvSpPr>
          <p:cNvPr id="12" name="Szövegdoboz 11">
            <a:extLst>
              <a:ext uri="{FF2B5EF4-FFF2-40B4-BE49-F238E27FC236}">
                <a16:creationId xmlns:a16="http://schemas.microsoft.com/office/drawing/2014/main" id="{75CD56A2-7A17-BFB0-3648-AFFE0A57B505}"/>
              </a:ext>
            </a:extLst>
          </p:cNvPr>
          <p:cNvSpPr txBox="1"/>
          <p:nvPr/>
        </p:nvSpPr>
        <p:spPr>
          <a:xfrm>
            <a:off x="1236036" y="4441476"/>
            <a:ext cx="2119485" cy="261153"/>
          </a:xfrm>
          <a:prstGeom prst="rect">
            <a:avLst/>
          </a:prstGeom>
          <a:noFill/>
        </p:spPr>
        <p:txBody>
          <a:bodyPr wrap="square" rtlCol="0">
            <a:spAutoFit/>
          </a:bodyPr>
          <a:lstStyle/>
          <a:p>
            <a:r>
              <a:rPr lang="hu-HU" sz="1050" b="1" dirty="0" err="1">
                <a:solidFill>
                  <a:schemeClr val="accent3">
                    <a:lumMod val="75000"/>
                  </a:schemeClr>
                </a:solidFill>
                <a:latin typeface="Albert Sans" panose="020B0604020202020204" charset="-18"/>
              </a:rPr>
              <a:t>Raffaelo</a:t>
            </a:r>
            <a:r>
              <a:rPr lang="hu-HU" sz="1050" b="1" dirty="0">
                <a:solidFill>
                  <a:schemeClr val="accent3">
                    <a:lumMod val="75000"/>
                  </a:schemeClr>
                </a:solidFill>
                <a:latin typeface="Albert Sans" panose="020B0604020202020204" charset="-18"/>
              </a:rPr>
              <a:t>: Az athéni iskola (1511)</a:t>
            </a:r>
          </a:p>
        </p:txBody>
      </p:sp>
      <p:sp>
        <p:nvSpPr>
          <p:cNvPr id="13" name="Szövegdoboz 12">
            <a:extLst>
              <a:ext uri="{FF2B5EF4-FFF2-40B4-BE49-F238E27FC236}">
                <a16:creationId xmlns:a16="http://schemas.microsoft.com/office/drawing/2014/main" id="{6EFF9AAF-DD80-E335-4918-BAC648B24E9F}"/>
              </a:ext>
            </a:extLst>
          </p:cNvPr>
          <p:cNvSpPr txBox="1"/>
          <p:nvPr/>
        </p:nvSpPr>
        <p:spPr>
          <a:xfrm>
            <a:off x="3756868" y="4441476"/>
            <a:ext cx="2317748" cy="253916"/>
          </a:xfrm>
          <a:prstGeom prst="rect">
            <a:avLst/>
          </a:prstGeom>
          <a:noFill/>
        </p:spPr>
        <p:txBody>
          <a:bodyPr wrap="square" rtlCol="0">
            <a:spAutoFit/>
          </a:bodyPr>
          <a:lstStyle/>
          <a:p>
            <a:r>
              <a:rPr lang="hu-HU" sz="1050" b="1" dirty="0">
                <a:solidFill>
                  <a:schemeClr val="accent3">
                    <a:lumMod val="75000"/>
                  </a:schemeClr>
                </a:solidFill>
                <a:latin typeface="Albert Sans" panose="020B0604020202020204" charset="-18"/>
              </a:rPr>
              <a:t>Julius </a:t>
            </a:r>
            <a:r>
              <a:rPr lang="hu-HU" sz="1050" b="1" dirty="0" err="1">
                <a:solidFill>
                  <a:schemeClr val="accent3">
                    <a:lumMod val="75000"/>
                  </a:schemeClr>
                </a:solidFill>
                <a:latin typeface="Albert Sans" panose="020B0604020202020204" charset="-18"/>
              </a:rPr>
              <a:t>Kronberg</a:t>
            </a:r>
            <a:r>
              <a:rPr lang="hu-HU" sz="1050" b="1" dirty="0">
                <a:solidFill>
                  <a:schemeClr val="accent3">
                    <a:lumMod val="75000"/>
                  </a:schemeClr>
                </a:solidFill>
                <a:latin typeface="Albert Sans" panose="020B0604020202020204" charset="-18"/>
              </a:rPr>
              <a:t>: </a:t>
            </a:r>
            <a:r>
              <a:rPr lang="hu-HU" sz="1050" b="1" dirty="0" err="1">
                <a:solidFill>
                  <a:schemeClr val="accent3">
                    <a:lumMod val="75000"/>
                  </a:schemeClr>
                </a:solidFill>
                <a:latin typeface="Albert Sans" panose="020B0604020202020204" charset="-18"/>
              </a:rPr>
              <a:t>Hypatia</a:t>
            </a:r>
            <a:r>
              <a:rPr lang="hu-HU" sz="1050" b="1" dirty="0">
                <a:solidFill>
                  <a:schemeClr val="accent3">
                    <a:lumMod val="75000"/>
                  </a:schemeClr>
                </a:solidFill>
                <a:latin typeface="Albert Sans" panose="020B0604020202020204" charset="-18"/>
              </a:rPr>
              <a:t> (1889)</a:t>
            </a:r>
          </a:p>
        </p:txBody>
      </p:sp>
      <p:sp>
        <p:nvSpPr>
          <p:cNvPr id="14" name="Szövegdoboz 13">
            <a:extLst>
              <a:ext uri="{FF2B5EF4-FFF2-40B4-BE49-F238E27FC236}">
                <a16:creationId xmlns:a16="http://schemas.microsoft.com/office/drawing/2014/main" id="{DEA0D57A-ABDF-B381-9972-D617502BE487}"/>
              </a:ext>
            </a:extLst>
          </p:cNvPr>
          <p:cNvSpPr txBox="1"/>
          <p:nvPr/>
        </p:nvSpPr>
        <p:spPr>
          <a:xfrm>
            <a:off x="6173747" y="3889903"/>
            <a:ext cx="2516009" cy="253916"/>
          </a:xfrm>
          <a:prstGeom prst="rect">
            <a:avLst/>
          </a:prstGeom>
          <a:noFill/>
        </p:spPr>
        <p:txBody>
          <a:bodyPr wrap="square" rtlCol="0">
            <a:spAutoFit/>
          </a:bodyPr>
          <a:lstStyle/>
          <a:p>
            <a:r>
              <a:rPr lang="hu-HU" sz="1050" b="1" dirty="0" err="1">
                <a:solidFill>
                  <a:schemeClr val="accent3">
                    <a:lumMod val="75000"/>
                  </a:schemeClr>
                </a:solidFill>
                <a:latin typeface="Albert Sans" panose="020B0604020202020204" charset="-18"/>
              </a:rPr>
              <a:t>Alejandro</a:t>
            </a:r>
            <a:r>
              <a:rPr lang="hu-HU" sz="1050" b="1" dirty="0">
                <a:solidFill>
                  <a:schemeClr val="accent3">
                    <a:lumMod val="75000"/>
                  </a:schemeClr>
                </a:solidFill>
                <a:latin typeface="Albert Sans" panose="020B0604020202020204" charset="-18"/>
              </a:rPr>
              <a:t> </a:t>
            </a:r>
            <a:r>
              <a:rPr lang="hu-HU" sz="1050" b="1" dirty="0" err="1">
                <a:solidFill>
                  <a:schemeClr val="accent3">
                    <a:lumMod val="75000"/>
                  </a:schemeClr>
                </a:solidFill>
                <a:latin typeface="Albert Sans" panose="020B0604020202020204" charset="-18"/>
              </a:rPr>
              <a:t>Amenábar</a:t>
            </a:r>
            <a:r>
              <a:rPr lang="hu-HU" sz="1050" b="1" dirty="0">
                <a:solidFill>
                  <a:schemeClr val="accent3">
                    <a:lumMod val="75000"/>
                  </a:schemeClr>
                </a:solidFill>
                <a:latin typeface="Albert Sans" panose="020B0604020202020204" charset="-18"/>
              </a:rPr>
              <a:t>: Agora (2009)</a:t>
            </a:r>
          </a:p>
        </p:txBody>
      </p:sp>
    </p:spTree>
    <p:extLst>
      <p:ext uri="{BB962C8B-B14F-4D97-AF65-F5344CB8AC3E}">
        <p14:creationId xmlns:p14="http://schemas.microsoft.com/office/powerpoint/2010/main" val="961307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E66DD48F-9E2B-EE04-D1B7-319CCE9AA03C}"/>
            </a:ext>
          </a:extLst>
        </p:cNvPr>
        <p:cNvGrpSpPr/>
        <p:nvPr/>
      </p:nvGrpSpPr>
      <p:grpSpPr>
        <a:xfrm>
          <a:off x="0" y="0"/>
          <a:ext cx="0" cy="0"/>
          <a:chOff x="0" y="0"/>
          <a:chExt cx="0" cy="0"/>
        </a:xfrm>
      </p:grpSpPr>
      <p:sp>
        <p:nvSpPr>
          <p:cNvPr id="6" name="Google Shape;34775;p39">
            <a:extLst>
              <a:ext uri="{FF2B5EF4-FFF2-40B4-BE49-F238E27FC236}">
                <a16:creationId xmlns:a16="http://schemas.microsoft.com/office/drawing/2014/main" id="{EF9CE1C0-2D87-0CE8-1D97-BAC6112B392D}"/>
              </a:ext>
            </a:extLst>
          </p:cNvPr>
          <p:cNvSpPr txBox="1">
            <a:spLocks/>
          </p:cNvSpPr>
          <p:nvPr/>
        </p:nvSpPr>
        <p:spPr>
          <a:xfrm>
            <a:off x="1617900" y="932472"/>
            <a:ext cx="5908200" cy="18873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1pPr>
            <a:lvl2pPr marR="0" lvl="1"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2pPr>
            <a:lvl3pPr marR="0" lvl="2"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3pPr>
            <a:lvl4pPr marR="0" lvl="3"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4pPr>
            <a:lvl5pPr marR="0" lvl="4"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5pPr>
            <a:lvl6pPr marR="0" lvl="5"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6pPr>
            <a:lvl7pPr marR="0" lvl="6"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7pPr>
            <a:lvl8pPr marR="0" lvl="7"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8pPr>
            <a:lvl9pPr marR="0" lvl="8" algn="l" rtl="0">
              <a:lnSpc>
                <a:spcPct val="100000"/>
              </a:lnSpc>
              <a:spcBef>
                <a:spcPts val="0"/>
              </a:spcBef>
              <a:spcAft>
                <a:spcPts val="0"/>
              </a:spcAft>
              <a:buClr>
                <a:schemeClr val="dk1"/>
              </a:buClr>
              <a:buSzPts val="3500"/>
              <a:buFont typeface="Caudex"/>
              <a:buNone/>
              <a:defRPr sz="3500" b="0" i="0" u="none" strike="noStrike" cap="none">
                <a:solidFill>
                  <a:schemeClr val="dk1"/>
                </a:solidFill>
                <a:latin typeface="Caudex"/>
                <a:ea typeface="Caudex"/>
                <a:cs typeface="Caudex"/>
                <a:sym typeface="Caudex"/>
              </a:defRPr>
            </a:lvl9pPr>
          </a:lstStyle>
          <a:p>
            <a:r>
              <a:rPr lang="hu-HU" sz="3600" dirty="0">
                <a:solidFill>
                  <a:schemeClr val="accent3">
                    <a:lumMod val="75000"/>
                  </a:schemeClr>
                </a:solidFill>
              </a:rPr>
              <a:t>Köszönöm a figyelmet!</a:t>
            </a:r>
          </a:p>
        </p:txBody>
      </p:sp>
    </p:spTree>
    <p:extLst>
      <p:ext uri="{BB962C8B-B14F-4D97-AF65-F5344CB8AC3E}">
        <p14:creationId xmlns:p14="http://schemas.microsoft.com/office/powerpoint/2010/main" val="743112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333">
          <a:extLst>
            <a:ext uri="{FF2B5EF4-FFF2-40B4-BE49-F238E27FC236}">
              <a16:creationId xmlns:a16="http://schemas.microsoft.com/office/drawing/2014/main" id="{4437F46A-44BA-115B-3510-EA1121756A70}"/>
            </a:ext>
          </a:extLst>
        </p:cNvPr>
        <p:cNvGrpSpPr/>
        <p:nvPr/>
      </p:nvGrpSpPr>
      <p:grpSpPr>
        <a:xfrm>
          <a:off x="0" y="0"/>
          <a:ext cx="0" cy="0"/>
          <a:chOff x="0" y="0"/>
          <a:chExt cx="0" cy="0"/>
        </a:xfrm>
      </p:grpSpPr>
      <p:sp>
        <p:nvSpPr>
          <p:cNvPr id="2" name="Google Shape;34793;p41">
            <a:extLst>
              <a:ext uri="{FF2B5EF4-FFF2-40B4-BE49-F238E27FC236}">
                <a16:creationId xmlns:a16="http://schemas.microsoft.com/office/drawing/2014/main" id="{71795AE9-4755-711C-7D21-CA5A7FE96D9C}"/>
              </a:ext>
            </a:extLst>
          </p:cNvPr>
          <p:cNvSpPr txBox="1">
            <a:spLocks noGrp="1"/>
          </p:cNvSpPr>
          <p:nvPr>
            <p:ph type="title"/>
          </p:nvPr>
        </p:nvSpPr>
        <p:spPr>
          <a:xfrm>
            <a:off x="744464" y="559839"/>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u-HU" sz="2800" b="1" dirty="0">
                <a:solidFill>
                  <a:schemeClr val="accent3">
                    <a:lumMod val="60000"/>
                    <a:lumOff val="40000"/>
                  </a:schemeClr>
                </a:solidFill>
              </a:rPr>
              <a:t>Felhasznált irodalom</a:t>
            </a:r>
            <a:endParaRPr sz="2800" b="1" dirty="0">
              <a:solidFill>
                <a:schemeClr val="accent3">
                  <a:lumMod val="60000"/>
                  <a:lumOff val="40000"/>
                </a:schemeClr>
              </a:solidFill>
            </a:endParaRPr>
          </a:p>
        </p:txBody>
      </p:sp>
      <p:sp>
        <p:nvSpPr>
          <p:cNvPr id="4" name="Google Shape;35136;p48">
            <a:extLst>
              <a:ext uri="{FF2B5EF4-FFF2-40B4-BE49-F238E27FC236}">
                <a16:creationId xmlns:a16="http://schemas.microsoft.com/office/drawing/2014/main" id="{9C7A130E-8A36-EBD8-49E2-27BF6CAA857B}"/>
              </a:ext>
            </a:extLst>
          </p:cNvPr>
          <p:cNvSpPr txBox="1">
            <a:spLocks/>
          </p:cNvSpPr>
          <p:nvPr/>
        </p:nvSpPr>
        <p:spPr>
          <a:xfrm>
            <a:off x="695536" y="1001911"/>
            <a:ext cx="7558091" cy="34313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1pPr>
            <a:lvl2pPr marL="914400" marR="0" lvl="1"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2pPr>
            <a:lvl3pPr marL="1371600" marR="0" lvl="2"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3pPr>
            <a:lvl4pPr marL="1828800" marR="0" lvl="3"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4pPr>
            <a:lvl5pPr marL="2286000" marR="0" lvl="4"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5pPr>
            <a:lvl6pPr marL="2743200" marR="0" lvl="5"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6pPr>
            <a:lvl7pPr marL="3200400" marR="0" lvl="6"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7pPr>
            <a:lvl8pPr marL="3657600" marR="0" lvl="7"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8pPr>
            <a:lvl9pPr marL="4114800" marR="0" lvl="8" indent="-317500" algn="ctr" rtl="0">
              <a:lnSpc>
                <a:spcPct val="100000"/>
              </a:lnSpc>
              <a:spcBef>
                <a:spcPts val="0"/>
              </a:spcBef>
              <a:spcAft>
                <a:spcPts val="0"/>
              </a:spcAft>
              <a:buClr>
                <a:schemeClr val="dk1"/>
              </a:buClr>
              <a:buSzPts val="1400"/>
              <a:buFont typeface="Albert Sans"/>
              <a:buNone/>
              <a:defRPr sz="1400" b="0" i="0" u="none" strike="noStrike" cap="none">
                <a:solidFill>
                  <a:schemeClr val="dk1"/>
                </a:solidFill>
                <a:latin typeface="Albert Sans"/>
                <a:ea typeface="Albert Sans"/>
                <a:cs typeface="Albert Sans"/>
                <a:sym typeface="Albert Sans"/>
              </a:defRPr>
            </a:lvl9pPr>
          </a:lstStyle>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Bohn, H. (1853). The Ecclesiastical History of Socrates</a:t>
            </a:r>
            <a:r>
              <a:rPr lang="en-US" sz="1200" dirty="0">
                <a:solidFill>
                  <a:schemeClr val="accent3">
                    <a:lumMod val="75000"/>
                  </a:schemeClr>
                </a:solidFill>
              </a:rPr>
              <a:t>, Surnamed Scholasticus, Or the Advocate: Comprising a History of the Church, in Seven Books, from the Accession of Constantine, A.D. 305, to the 38th Year of Theodosius II., Including a Period of 140 Years. London: Harvard Divinity School.</a:t>
            </a:r>
          </a:p>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Edward Watts. (2006). The murder of Hypatia: Acceptable or Unacceptable Violence? </a:t>
            </a:r>
            <a:r>
              <a:rPr lang="en-US" sz="1200" dirty="0">
                <a:solidFill>
                  <a:schemeClr val="accent3">
                    <a:lumMod val="75000"/>
                  </a:schemeClr>
                </a:solidFill>
              </a:rPr>
              <a:t>In H. Drake, Violence in Late Antiquity (old.: 333-344). New York: Routledge Taylor &amp; Francis Group.</a:t>
            </a:r>
          </a:p>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Edward Watts. (2017). Hypatia: The Life and Legend of an Ancient philoso</a:t>
            </a:r>
            <a:r>
              <a:rPr lang="en-US" sz="1200" dirty="0">
                <a:solidFill>
                  <a:schemeClr val="accent3">
                    <a:lumMod val="75000"/>
                  </a:schemeClr>
                </a:solidFill>
              </a:rPr>
              <a:t>pher. New York: Oxford University Press.</a:t>
            </a:r>
          </a:p>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Hardy Grant. (2009). Who's Hypatia? Whose Hypatia do you mean? </a:t>
            </a:r>
            <a:r>
              <a:rPr lang="en-US" sz="1200" dirty="0">
                <a:solidFill>
                  <a:schemeClr val="accent3">
                    <a:lumMod val="75000"/>
                  </a:schemeClr>
                </a:solidFill>
              </a:rPr>
              <a:t>Math Horizons, 16(4), 11-15.</a:t>
            </a:r>
          </a:p>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John, Bishop of </a:t>
            </a:r>
            <a:r>
              <a:rPr lang="en-US" sz="1200" b="1" dirty="0" err="1">
                <a:solidFill>
                  <a:schemeClr val="accent3">
                    <a:lumMod val="75000"/>
                  </a:schemeClr>
                </a:solidFill>
              </a:rPr>
              <a:t>Nikiu</a:t>
            </a:r>
            <a:r>
              <a:rPr lang="en-US" sz="1200" b="1" dirty="0">
                <a:solidFill>
                  <a:schemeClr val="accent3">
                    <a:lumMod val="75000"/>
                  </a:schemeClr>
                </a:solidFill>
              </a:rPr>
              <a:t>.</a:t>
            </a:r>
            <a:r>
              <a:rPr lang="hu-HU" sz="1200" b="1" dirty="0">
                <a:solidFill>
                  <a:schemeClr val="accent3">
                    <a:lumMod val="75000"/>
                  </a:schemeClr>
                </a:solidFill>
              </a:rPr>
              <a:t> </a:t>
            </a:r>
            <a:r>
              <a:rPr lang="en-US" sz="1200" b="1" dirty="0">
                <a:solidFill>
                  <a:schemeClr val="accent3">
                    <a:lumMod val="75000"/>
                  </a:schemeClr>
                </a:solidFill>
              </a:rPr>
              <a:t>The Life of Hypatia. </a:t>
            </a:r>
            <a:r>
              <a:rPr lang="en-US" sz="1200" dirty="0">
                <a:solidFill>
                  <a:schemeClr val="accent3">
                    <a:lumMod val="75000"/>
                  </a:schemeClr>
                </a:solidFill>
              </a:rPr>
              <a:t>Forrás: Alexandria on the Web: </a:t>
            </a:r>
            <a:r>
              <a:rPr lang="en-US" sz="1200" dirty="0">
                <a:solidFill>
                  <a:schemeClr val="accent3">
                    <a:lumMod val="75000"/>
                  </a:schemeClr>
                </a:solidFill>
                <a:hlinkClick r:id="rId3"/>
              </a:rPr>
              <a:t>https://www.faculty.umb.edu/gary_zabel/Courses/Phil%20281b/Philosophy%20of%20Magic/Arcana/Neoplatonism/hypatia-bio-john.html</a:t>
            </a:r>
            <a:r>
              <a:rPr lang="hu-HU" sz="1200" dirty="0">
                <a:solidFill>
                  <a:schemeClr val="accent3">
                    <a:lumMod val="75000"/>
                  </a:schemeClr>
                </a:solidFill>
              </a:rPr>
              <a:t> letöltve: 2025.03.30.</a:t>
            </a:r>
            <a:endParaRPr lang="en-US" sz="1200" dirty="0">
              <a:solidFill>
                <a:schemeClr val="accent3">
                  <a:lumMod val="75000"/>
                </a:schemeClr>
              </a:solidFill>
            </a:endParaRPr>
          </a:p>
          <a:p>
            <a:pPr marL="425450" indent="-285750" algn="just">
              <a:spcBef>
                <a:spcPts val="1000"/>
              </a:spcBef>
              <a:buFont typeface="Wingdings" panose="05000000000000000000" pitchFamily="2" charset="2"/>
              <a:buChar char="§"/>
            </a:pPr>
            <a:r>
              <a:rPr lang="en-US" sz="1200" b="1" dirty="0">
                <a:solidFill>
                  <a:schemeClr val="accent3">
                    <a:lumMod val="75000"/>
                  </a:schemeClr>
                </a:solidFill>
              </a:rPr>
              <a:t>Schiller Vera. (2020). A Szuda </a:t>
            </a:r>
            <a:r>
              <a:rPr lang="en-US" sz="1200" b="1" dirty="0" err="1">
                <a:solidFill>
                  <a:schemeClr val="accent3">
                    <a:lumMod val="75000"/>
                  </a:schemeClr>
                </a:solidFill>
              </a:rPr>
              <a:t>és</a:t>
            </a:r>
            <a:r>
              <a:rPr lang="en-US" sz="1200" b="1" dirty="0">
                <a:solidFill>
                  <a:schemeClr val="accent3">
                    <a:lumMod val="75000"/>
                  </a:schemeClr>
                </a:solidFill>
              </a:rPr>
              <a:t> </a:t>
            </a:r>
            <a:r>
              <a:rPr lang="en-US" sz="1200" b="1" dirty="0" err="1">
                <a:solidFill>
                  <a:schemeClr val="accent3">
                    <a:lumMod val="75000"/>
                  </a:schemeClr>
                </a:solidFill>
              </a:rPr>
              <a:t>az</a:t>
            </a:r>
            <a:r>
              <a:rPr lang="en-US" sz="1200" b="1" dirty="0">
                <a:solidFill>
                  <a:schemeClr val="accent3">
                    <a:lumMod val="75000"/>
                  </a:schemeClr>
                </a:solidFill>
              </a:rPr>
              <a:t> </a:t>
            </a:r>
            <a:r>
              <a:rPr lang="en-US" sz="1200" b="1" dirty="0" err="1">
                <a:solidFill>
                  <a:schemeClr val="accent3">
                    <a:lumMod val="75000"/>
                  </a:schemeClr>
                </a:solidFill>
              </a:rPr>
              <a:t>egyiptomi</a:t>
            </a:r>
            <a:r>
              <a:rPr lang="en-US" sz="1200" b="1" dirty="0">
                <a:solidFill>
                  <a:schemeClr val="accent3">
                    <a:lumMod val="75000"/>
                  </a:schemeClr>
                </a:solidFill>
              </a:rPr>
              <a:t> </a:t>
            </a:r>
            <a:r>
              <a:rPr lang="en-US" sz="1200" b="1" dirty="0" err="1">
                <a:solidFill>
                  <a:schemeClr val="accent3">
                    <a:lumMod val="75000"/>
                  </a:schemeClr>
                </a:solidFill>
              </a:rPr>
              <a:t>vallás</a:t>
            </a:r>
            <a:r>
              <a:rPr lang="en-US" sz="1200" dirty="0">
                <a:solidFill>
                  <a:schemeClr val="accent3">
                    <a:lumMod val="75000"/>
                  </a:schemeClr>
                </a:solidFill>
              </a:rPr>
              <a:t>. Belvedere </a:t>
            </a:r>
            <a:r>
              <a:rPr lang="en-US" sz="1200" dirty="0" err="1">
                <a:solidFill>
                  <a:schemeClr val="accent3">
                    <a:lumMod val="75000"/>
                  </a:schemeClr>
                </a:solidFill>
              </a:rPr>
              <a:t>Meridionale</a:t>
            </a:r>
            <a:r>
              <a:rPr lang="en-US" sz="1200" dirty="0">
                <a:solidFill>
                  <a:schemeClr val="accent3">
                    <a:lumMod val="75000"/>
                  </a:schemeClr>
                </a:solidFill>
              </a:rPr>
              <a:t>, 32(1), 5-26.</a:t>
            </a:r>
          </a:p>
          <a:p>
            <a:pPr marL="425450" indent="-285750">
              <a:spcBef>
                <a:spcPts val="1000"/>
              </a:spcBef>
              <a:buFont typeface="Wingdings" panose="05000000000000000000" pitchFamily="2" charset="2"/>
              <a:buChar char="§"/>
            </a:pPr>
            <a:endParaRPr lang="en-US" dirty="0">
              <a:solidFill>
                <a:schemeClr val="accent3">
                  <a:lumMod val="75000"/>
                </a:schemeClr>
              </a:solidFill>
            </a:endParaRPr>
          </a:p>
          <a:p>
            <a:pPr marL="139700" indent="0">
              <a:spcBef>
                <a:spcPts val="1000"/>
              </a:spcBef>
            </a:pPr>
            <a:endParaRPr lang="en-US" dirty="0">
              <a:solidFill>
                <a:schemeClr val="accent3">
                  <a:lumMod val="75000"/>
                </a:schemeClr>
              </a:solidFill>
            </a:endParaRPr>
          </a:p>
        </p:txBody>
      </p:sp>
    </p:spTree>
    <p:extLst>
      <p:ext uri="{BB962C8B-B14F-4D97-AF65-F5344CB8AC3E}">
        <p14:creationId xmlns:p14="http://schemas.microsoft.com/office/powerpoint/2010/main" val="3635735300"/>
      </p:ext>
    </p:extLst>
  </p:cSld>
  <p:clrMapOvr>
    <a:masterClrMapping/>
  </p:clrMapOvr>
</p:sld>
</file>

<file path=ppt/theme/theme1.xml><?xml version="1.0" encoding="utf-8"?>
<a:theme xmlns:a="http://schemas.openxmlformats.org/drawingml/2006/main" name="Ancient Philosophers by Slidesgo">
  <a:themeElements>
    <a:clrScheme name="Simple Light">
      <a:dk1>
        <a:srgbClr val="36221B"/>
      </a:dk1>
      <a:lt1>
        <a:srgbClr val="E1CFBB"/>
      </a:lt1>
      <a:dk2>
        <a:srgbClr val="9D9D95"/>
      </a:dk2>
      <a:lt2>
        <a:srgbClr val="BD9EA5"/>
      </a:lt2>
      <a:accent1>
        <a:srgbClr val="B2753E"/>
      </a:accent1>
      <a:accent2>
        <a:srgbClr val="FFFFFF"/>
      </a:accent2>
      <a:accent3>
        <a:srgbClr val="854710"/>
      </a:accent3>
      <a:accent4>
        <a:srgbClr val="FFFFFF"/>
      </a:accent4>
      <a:accent5>
        <a:srgbClr val="FFFFFF"/>
      </a:accent5>
      <a:accent6>
        <a:srgbClr val="FFFFFF"/>
      </a:accent6>
      <a:hlink>
        <a:srgbClr val="3622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645</TotalTime>
  <Words>2059</Words>
  <Application>Microsoft Office PowerPoint</Application>
  <PresentationFormat>Diavetítés a képernyőre (16:9 oldalarány)</PresentationFormat>
  <Paragraphs>66</Paragraphs>
  <Slides>10</Slides>
  <Notes>10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10</vt:i4>
      </vt:variant>
    </vt:vector>
  </HeadingPairs>
  <TitlesOfParts>
    <vt:vector size="17" baseType="lpstr">
      <vt:lpstr>Arial</vt:lpstr>
      <vt:lpstr>Times New Roman</vt:lpstr>
      <vt:lpstr>Caudex</vt:lpstr>
      <vt:lpstr>Albert Sans</vt:lpstr>
      <vt:lpstr>Symbol</vt:lpstr>
      <vt:lpstr>Wingdings</vt:lpstr>
      <vt:lpstr>Ancient Philosophers by Slidesgo</vt:lpstr>
      <vt:lpstr>PowerPoint-bemutató</vt:lpstr>
      <vt:lpstr>Ki volt Hüpatia?</vt:lpstr>
      <vt:lpstr>Hüpatia halála: elfogadható vagy elfogadhatatlan erőszak? </vt:lpstr>
      <vt:lpstr>Damaszkiosz (458 – 538): Isidoros élete </vt:lpstr>
      <vt:lpstr>Szókratész Szkholasztikosz (380 – 450): Egyháztörténet </vt:lpstr>
      <vt:lpstr>Nikiui János (680 körül): Világkrónika </vt:lpstr>
      <vt:lpstr>Következtetések </vt:lpstr>
      <vt:lpstr>Utóélete a művészetben</vt:lpstr>
      <vt:lpstr>PowerPoint-bemutató</vt:lpstr>
      <vt:lpstr>Felhasznált irodalom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Gerencsér Marietta</dc:creator>
  <cp:lastModifiedBy>Marietta Gerencsér</cp:lastModifiedBy>
  <cp:revision>2</cp:revision>
  <dcterms:modified xsi:type="dcterms:W3CDTF">2025-04-04T15:03:11Z</dcterms:modified>
</cp:coreProperties>
</file>