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8EA875-784F-4AA0-9CA1-4D3F7C08B069}" v="5" dt="2025-05-06T15:32:00.7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rág Szabó" userId="0096473e50f62d02" providerId="LiveId" clId="{9B8EA875-784F-4AA0-9CA1-4D3F7C08B069}"/>
    <pc:docChg chg="custSel modSld">
      <pc:chgData name="Virág Szabó" userId="0096473e50f62d02" providerId="LiveId" clId="{9B8EA875-784F-4AA0-9CA1-4D3F7C08B069}" dt="2025-05-06T15:32:00.741" v="177"/>
      <pc:docMkLst>
        <pc:docMk/>
      </pc:docMkLst>
      <pc:sldChg chg="addSp delSp modSp mod">
        <pc:chgData name="Virág Szabó" userId="0096473e50f62d02" providerId="LiveId" clId="{9B8EA875-784F-4AA0-9CA1-4D3F7C08B069}" dt="2025-05-06T15:30:43.007" v="176" actId="14100"/>
        <pc:sldMkLst>
          <pc:docMk/>
          <pc:sldMk cId="1119367891" sldId="265"/>
        </pc:sldMkLst>
        <pc:picChg chg="add mod">
          <ac:chgData name="Virág Szabó" userId="0096473e50f62d02" providerId="LiveId" clId="{9B8EA875-784F-4AA0-9CA1-4D3F7C08B069}" dt="2025-05-06T15:30:43.007" v="176" actId="14100"/>
          <ac:picMkLst>
            <pc:docMk/>
            <pc:sldMk cId="1119367891" sldId="265"/>
            <ac:picMk id="3" creationId="{226E2AF5-E3FF-8049-BA88-766ACBAA46E5}"/>
          </ac:picMkLst>
        </pc:picChg>
        <pc:picChg chg="del">
          <ac:chgData name="Virág Szabó" userId="0096473e50f62d02" providerId="LiveId" clId="{9B8EA875-784F-4AA0-9CA1-4D3F7C08B069}" dt="2025-05-06T15:28:57.025" v="168" actId="21"/>
          <ac:picMkLst>
            <pc:docMk/>
            <pc:sldMk cId="1119367891" sldId="265"/>
            <ac:picMk id="5" creationId="{BA1ACB8A-455E-88A9-A0DE-AF0B520C7FDB}"/>
          </ac:picMkLst>
        </pc:picChg>
      </pc:sldChg>
      <pc:sldChg chg="modSp">
        <pc:chgData name="Virág Szabó" userId="0096473e50f62d02" providerId="LiveId" clId="{9B8EA875-784F-4AA0-9CA1-4D3F7C08B069}" dt="2025-05-06T15:32:00.741" v="177"/>
        <pc:sldMkLst>
          <pc:docMk/>
          <pc:sldMk cId="161614826" sldId="266"/>
        </pc:sldMkLst>
        <pc:picChg chg="mod">
          <ac:chgData name="Virág Szabó" userId="0096473e50f62d02" providerId="LiveId" clId="{9B8EA875-784F-4AA0-9CA1-4D3F7C08B069}" dt="2025-05-06T15:32:00.741" v="177"/>
          <ac:picMkLst>
            <pc:docMk/>
            <pc:sldMk cId="161614826" sldId="266"/>
            <ac:picMk id="3" creationId="{FC15EAB7-F795-6C80-141A-F9B491C0805E}"/>
          </ac:picMkLst>
        </pc:picChg>
      </pc:sldChg>
      <pc:sldChg chg="addSp delSp modSp mod setBg">
        <pc:chgData name="Virág Szabó" userId="0096473e50f62d02" providerId="LiveId" clId="{9B8EA875-784F-4AA0-9CA1-4D3F7C08B069}" dt="2025-05-06T15:27:51.325" v="167" actId="1076"/>
        <pc:sldMkLst>
          <pc:docMk/>
          <pc:sldMk cId="4106197255" sldId="268"/>
        </pc:sldMkLst>
        <pc:spChg chg="mod">
          <ac:chgData name="Virág Szabó" userId="0096473e50f62d02" providerId="LiveId" clId="{9B8EA875-784F-4AA0-9CA1-4D3F7C08B069}" dt="2025-05-06T15:27:28.320" v="163" actId="2711"/>
          <ac:spMkLst>
            <pc:docMk/>
            <pc:sldMk cId="4106197255" sldId="268"/>
            <ac:spMk id="2" creationId="{740BFA78-6D89-DF67-231E-4DE2C3069D78}"/>
          </ac:spMkLst>
        </pc:spChg>
        <pc:spChg chg="del mod">
          <ac:chgData name="Virág Szabó" userId="0096473e50f62d02" providerId="LiveId" clId="{9B8EA875-784F-4AA0-9CA1-4D3F7C08B069}" dt="2025-05-06T13:09:03.682" v="162" actId="26606"/>
          <ac:spMkLst>
            <pc:docMk/>
            <pc:sldMk cId="4106197255" sldId="268"/>
            <ac:spMk id="3" creationId="{8D4C7DFC-81D2-8D4A-85C2-9D8B36F0F928}"/>
          </ac:spMkLst>
        </pc:spChg>
        <pc:graphicFrameChg chg="add mod">
          <ac:chgData name="Virág Szabó" userId="0096473e50f62d02" providerId="LiveId" clId="{9B8EA875-784F-4AA0-9CA1-4D3F7C08B069}" dt="2025-05-06T15:27:51.325" v="167" actId="1076"/>
          <ac:graphicFrameMkLst>
            <pc:docMk/>
            <pc:sldMk cId="4106197255" sldId="268"/>
            <ac:graphicFrameMk id="5" creationId="{FE328574-5FE8-C74B-759E-C2AB842F825D}"/>
          </ac:graphicFrameMkLst>
        </pc:graphicFrameChg>
      </pc:sldChg>
    </pc:docChg>
  </pc:docChgLst>
</pc:chgInfo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5C0733-F8D5-4AA1-AA58-F6F77F0B2E95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6E2BA3D-19A3-40C0-8313-B2086D61CCA4}">
      <dgm:prSet/>
      <dgm:spPr/>
      <dgm:t>
        <a:bodyPr/>
        <a:lstStyle/>
        <a:p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Jézus alakjának közvetítése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EF0BF2-0134-45B7-98B4-710FB71C0472}" type="parTrans" cxnId="{D8D4D6A0-ED3C-49E3-ACAE-22B88FD5738B}">
      <dgm:prSet/>
      <dgm:spPr/>
      <dgm:t>
        <a:bodyPr/>
        <a:lstStyle/>
        <a:p>
          <a:endParaRPr lang="en-US"/>
        </a:p>
      </dgm:t>
    </dgm:pt>
    <dgm:pt modelId="{97E13A4B-24B8-4A95-BBB6-9F7F270A2D00}" type="sibTrans" cxnId="{D8D4D6A0-ED3C-49E3-ACAE-22B88FD5738B}">
      <dgm:prSet/>
      <dgm:spPr/>
      <dgm:t>
        <a:bodyPr/>
        <a:lstStyle/>
        <a:p>
          <a:endParaRPr lang="en-US"/>
        </a:p>
      </dgm:t>
    </dgm:pt>
    <dgm:pt modelId="{61E4E293-9458-44DE-8EBA-5877488183EE}">
      <dgm:prSet/>
      <dgm:spPr/>
      <dgm:t>
        <a:bodyPr/>
        <a:lstStyle/>
        <a:p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Képi ábrázolások?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FF03DF-7E2F-4C80-B08C-5FBEEF226A11}" type="parTrans" cxnId="{76DC18B1-36FE-41A7-89B8-074BD21821F8}">
      <dgm:prSet/>
      <dgm:spPr/>
      <dgm:t>
        <a:bodyPr/>
        <a:lstStyle/>
        <a:p>
          <a:endParaRPr lang="en-US"/>
        </a:p>
      </dgm:t>
    </dgm:pt>
    <dgm:pt modelId="{D15C062F-0A5F-4236-9FE6-5B89CF9D656E}" type="sibTrans" cxnId="{76DC18B1-36FE-41A7-89B8-074BD21821F8}">
      <dgm:prSet/>
      <dgm:spPr/>
      <dgm:t>
        <a:bodyPr/>
        <a:lstStyle/>
        <a:p>
          <a:endParaRPr lang="en-US"/>
        </a:p>
      </dgm:t>
    </dgm:pt>
    <dgm:pt modelId="{B0633137-F0EB-4FE7-BC77-9D47990D9A6B}">
      <dgm:prSet/>
      <dgm:spPr/>
      <dgm:t>
        <a:bodyPr/>
        <a:lstStyle/>
        <a:p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Hellenisztikus világ?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4ABD7B-93CB-42C3-9967-BB5345168CF4}" type="parTrans" cxnId="{8EB366C1-985C-4857-BF0B-A6B1C97771B6}">
      <dgm:prSet/>
      <dgm:spPr/>
      <dgm:t>
        <a:bodyPr/>
        <a:lstStyle/>
        <a:p>
          <a:endParaRPr lang="en-US"/>
        </a:p>
      </dgm:t>
    </dgm:pt>
    <dgm:pt modelId="{AF7FE52C-4B1A-4F16-8768-17A52A8F981B}" type="sibTrans" cxnId="{8EB366C1-985C-4857-BF0B-A6B1C97771B6}">
      <dgm:prSet/>
      <dgm:spPr/>
      <dgm:t>
        <a:bodyPr/>
        <a:lstStyle/>
        <a:p>
          <a:endParaRPr lang="en-US"/>
        </a:p>
      </dgm:t>
    </dgm:pt>
    <dgm:pt modelId="{80E89053-0C26-4680-9391-EB8F738CE2A4}" type="pres">
      <dgm:prSet presAssocID="{BC5C0733-F8D5-4AA1-AA58-F6F77F0B2E9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CB030AD-2098-423E-87ED-6E50AEC8FD64}" type="pres">
      <dgm:prSet presAssocID="{76E2BA3D-19A3-40C0-8313-B2086D61CCA4}" presName="hierRoot1" presStyleCnt="0"/>
      <dgm:spPr/>
    </dgm:pt>
    <dgm:pt modelId="{0F58FA25-1176-448D-87D9-0D556B3174BA}" type="pres">
      <dgm:prSet presAssocID="{76E2BA3D-19A3-40C0-8313-B2086D61CCA4}" presName="composite" presStyleCnt="0"/>
      <dgm:spPr/>
    </dgm:pt>
    <dgm:pt modelId="{E41D0B15-9817-4AB4-9789-E923A077759C}" type="pres">
      <dgm:prSet presAssocID="{76E2BA3D-19A3-40C0-8313-B2086D61CCA4}" presName="background" presStyleLbl="node0" presStyleIdx="0" presStyleCnt="3"/>
      <dgm:spPr/>
    </dgm:pt>
    <dgm:pt modelId="{5A8D58B5-42A5-4326-A23C-4A4D6CC4F11A}" type="pres">
      <dgm:prSet presAssocID="{76E2BA3D-19A3-40C0-8313-B2086D61CCA4}" presName="text" presStyleLbl="fgAcc0" presStyleIdx="0" presStyleCnt="3">
        <dgm:presLayoutVars>
          <dgm:chPref val="3"/>
        </dgm:presLayoutVars>
      </dgm:prSet>
      <dgm:spPr/>
    </dgm:pt>
    <dgm:pt modelId="{5FE0A148-E154-4455-9608-A94ACEFECAD4}" type="pres">
      <dgm:prSet presAssocID="{76E2BA3D-19A3-40C0-8313-B2086D61CCA4}" presName="hierChild2" presStyleCnt="0"/>
      <dgm:spPr/>
    </dgm:pt>
    <dgm:pt modelId="{F52EFE35-0E99-4F8A-B881-EE03CDC898C6}" type="pres">
      <dgm:prSet presAssocID="{61E4E293-9458-44DE-8EBA-5877488183EE}" presName="hierRoot1" presStyleCnt="0"/>
      <dgm:spPr/>
    </dgm:pt>
    <dgm:pt modelId="{FEF95DC5-10E9-4D3E-B0F0-252727C2AAFA}" type="pres">
      <dgm:prSet presAssocID="{61E4E293-9458-44DE-8EBA-5877488183EE}" presName="composite" presStyleCnt="0"/>
      <dgm:spPr/>
    </dgm:pt>
    <dgm:pt modelId="{8009EDD2-306F-4472-A7DD-20BBDA3678FC}" type="pres">
      <dgm:prSet presAssocID="{61E4E293-9458-44DE-8EBA-5877488183EE}" presName="background" presStyleLbl="node0" presStyleIdx="1" presStyleCnt="3"/>
      <dgm:spPr/>
    </dgm:pt>
    <dgm:pt modelId="{7BCFD25B-7966-40B9-A609-3EC1C61D9B04}" type="pres">
      <dgm:prSet presAssocID="{61E4E293-9458-44DE-8EBA-5877488183EE}" presName="text" presStyleLbl="fgAcc0" presStyleIdx="1" presStyleCnt="3">
        <dgm:presLayoutVars>
          <dgm:chPref val="3"/>
        </dgm:presLayoutVars>
      </dgm:prSet>
      <dgm:spPr/>
    </dgm:pt>
    <dgm:pt modelId="{D12DFE5D-AD9F-4C16-AC44-A799FEFDE9BB}" type="pres">
      <dgm:prSet presAssocID="{61E4E293-9458-44DE-8EBA-5877488183EE}" presName="hierChild2" presStyleCnt="0"/>
      <dgm:spPr/>
    </dgm:pt>
    <dgm:pt modelId="{C8E3392C-E295-40DF-A60F-E4CB8D884B20}" type="pres">
      <dgm:prSet presAssocID="{B0633137-F0EB-4FE7-BC77-9D47990D9A6B}" presName="hierRoot1" presStyleCnt="0"/>
      <dgm:spPr/>
    </dgm:pt>
    <dgm:pt modelId="{EF8B9A1A-5ECB-440F-9B3A-2F0ED8E11A7E}" type="pres">
      <dgm:prSet presAssocID="{B0633137-F0EB-4FE7-BC77-9D47990D9A6B}" presName="composite" presStyleCnt="0"/>
      <dgm:spPr/>
    </dgm:pt>
    <dgm:pt modelId="{398FD5A4-2691-4DAD-9FD7-F8376EBBD023}" type="pres">
      <dgm:prSet presAssocID="{B0633137-F0EB-4FE7-BC77-9D47990D9A6B}" presName="background" presStyleLbl="node0" presStyleIdx="2" presStyleCnt="3"/>
      <dgm:spPr/>
    </dgm:pt>
    <dgm:pt modelId="{EA252A8F-D597-4398-8268-08F930208B03}" type="pres">
      <dgm:prSet presAssocID="{B0633137-F0EB-4FE7-BC77-9D47990D9A6B}" presName="text" presStyleLbl="fgAcc0" presStyleIdx="2" presStyleCnt="3">
        <dgm:presLayoutVars>
          <dgm:chPref val="3"/>
        </dgm:presLayoutVars>
      </dgm:prSet>
      <dgm:spPr/>
    </dgm:pt>
    <dgm:pt modelId="{A6C9DF8C-38C1-4197-BB70-45394E75EEF1}" type="pres">
      <dgm:prSet presAssocID="{B0633137-F0EB-4FE7-BC77-9D47990D9A6B}" presName="hierChild2" presStyleCnt="0"/>
      <dgm:spPr/>
    </dgm:pt>
  </dgm:ptLst>
  <dgm:cxnLst>
    <dgm:cxn modelId="{C746B83B-CE77-4F92-A09D-2CE958DD62AC}" type="presOf" srcId="{BC5C0733-F8D5-4AA1-AA58-F6F77F0B2E95}" destId="{80E89053-0C26-4680-9391-EB8F738CE2A4}" srcOrd="0" destOrd="0" presId="urn:microsoft.com/office/officeart/2005/8/layout/hierarchy1"/>
    <dgm:cxn modelId="{32296D82-7F44-4022-A772-BD3716C39DF2}" type="presOf" srcId="{76E2BA3D-19A3-40C0-8313-B2086D61CCA4}" destId="{5A8D58B5-42A5-4326-A23C-4A4D6CC4F11A}" srcOrd="0" destOrd="0" presId="urn:microsoft.com/office/officeart/2005/8/layout/hierarchy1"/>
    <dgm:cxn modelId="{D8D4D6A0-ED3C-49E3-ACAE-22B88FD5738B}" srcId="{BC5C0733-F8D5-4AA1-AA58-F6F77F0B2E95}" destId="{76E2BA3D-19A3-40C0-8313-B2086D61CCA4}" srcOrd="0" destOrd="0" parTransId="{36EF0BF2-0134-45B7-98B4-710FB71C0472}" sibTransId="{97E13A4B-24B8-4A95-BBB6-9F7F270A2D00}"/>
    <dgm:cxn modelId="{76DC18B1-36FE-41A7-89B8-074BD21821F8}" srcId="{BC5C0733-F8D5-4AA1-AA58-F6F77F0B2E95}" destId="{61E4E293-9458-44DE-8EBA-5877488183EE}" srcOrd="1" destOrd="0" parTransId="{75FF03DF-7E2F-4C80-B08C-5FBEEF226A11}" sibTransId="{D15C062F-0A5F-4236-9FE6-5B89CF9D656E}"/>
    <dgm:cxn modelId="{AF9128BA-C76A-4EDD-B82D-CD0E1AFE83A1}" type="presOf" srcId="{B0633137-F0EB-4FE7-BC77-9D47990D9A6B}" destId="{EA252A8F-D597-4398-8268-08F930208B03}" srcOrd="0" destOrd="0" presId="urn:microsoft.com/office/officeart/2005/8/layout/hierarchy1"/>
    <dgm:cxn modelId="{B41B85BA-D26B-4229-AF01-D6143C54829C}" type="presOf" srcId="{61E4E293-9458-44DE-8EBA-5877488183EE}" destId="{7BCFD25B-7966-40B9-A609-3EC1C61D9B04}" srcOrd="0" destOrd="0" presId="urn:microsoft.com/office/officeart/2005/8/layout/hierarchy1"/>
    <dgm:cxn modelId="{8EB366C1-985C-4857-BF0B-A6B1C97771B6}" srcId="{BC5C0733-F8D5-4AA1-AA58-F6F77F0B2E95}" destId="{B0633137-F0EB-4FE7-BC77-9D47990D9A6B}" srcOrd="2" destOrd="0" parTransId="{174ABD7B-93CB-42C3-9967-BB5345168CF4}" sibTransId="{AF7FE52C-4B1A-4F16-8768-17A52A8F981B}"/>
    <dgm:cxn modelId="{52D69133-5A62-4057-AE25-3CAC554D6350}" type="presParOf" srcId="{80E89053-0C26-4680-9391-EB8F738CE2A4}" destId="{CCB030AD-2098-423E-87ED-6E50AEC8FD64}" srcOrd="0" destOrd="0" presId="urn:microsoft.com/office/officeart/2005/8/layout/hierarchy1"/>
    <dgm:cxn modelId="{9ADBAEB6-EAAF-4F79-AC60-4C2F5CA69D79}" type="presParOf" srcId="{CCB030AD-2098-423E-87ED-6E50AEC8FD64}" destId="{0F58FA25-1176-448D-87D9-0D556B3174BA}" srcOrd="0" destOrd="0" presId="urn:microsoft.com/office/officeart/2005/8/layout/hierarchy1"/>
    <dgm:cxn modelId="{F9AC98F6-D882-4BF4-83A6-D7068BA578AF}" type="presParOf" srcId="{0F58FA25-1176-448D-87D9-0D556B3174BA}" destId="{E41D0B15-9817-4AB4-9789-E923A077759C}" srcOrd="0" destOrd="0" presId="urn:microsoft.com/office/officeart/2005/8/layout/hierarchy1"/>
    <dgm:cxn modelId="{224B7F21-4ED9-413A-BC5B-20C2D911A7ED}" type="presParOf" srcId="{0F58FA25-1176-448D-87D9-0D556B3174BA}" destId="{5A8D58B5-42A5-4326-A23C-4A4D6CC4F11A}" srcOrd="1" destOrd="0" presId="urn:microsoft.com/office/officeart/2005/8/layout/hierarchy1"/>
    <dgm:cxn modelId="{2C85DFBF-F319-4384-8DD7-B1E7A89A65BB}" type="presParOf" srcId="{CCB030AD-2098-423E-87ED-6E50AEC8FD64}" destId="{5FE0A148-E154-4455-9608-A94ACEFECAD4}" srcOrd="1" destOrd="0" presId="urn:microsoft.com/office/officeart/2005/8/layout/hierarchy1"/>
    <dgm:cxn modelId="{B3FDA980-F7C0-4C1C-91FF-111143897956}" type="presParOf" srcId="{80E89053-0C26-4680-9391-EB8F738CE2A4}" destId="{F52EFE35-0E99-4F8A-B881-EE03CDC898C6}" srcOrd="1" destOrd="0" presId="urn:microsoft.com/office/officeart/2005/8/layout/hierarchy1"/>
    <dgm:cxn modelId="{7CD9CB86-9190-485F-BF65-CA9F1BE0DF3D}" type="presParOf" srcId="{F52EFE35-0E99-4F8A-B881-EE03CDC898C6}" destId="{FEF95DC5-10E9-4D3E-B0F0-252727C2AAFA}" srcOrd="0" destOrd="0" presId="urn:microsoft.com/office/officeart/2005/8/layout/hierarchy1"/>
    <dgm:cxn modelId="{94EDBAC1-A39C-4E56-BEA7-FEAA56CDF12A}" type="presParOf" srcId="{FEF95DC5-10E9-4D3E-B0F0-252727C2AAFA}" destId="{8009EDD2-306F-4472-A7DD-20BBDA3678FC}" srcOrd="0" destOrd="0" presId="urn:microsoft.com/office/officeart/2005/8/layout/hierarchy1"/>
    <dgm:cxn modelId="{81981723-11BB-47CC-B498-FAFE816DC6B7}" type="presParOf" srcId="{FEF95DC5-10E9-4D3E-B0F0-252727C2AAFA}" destId="{7BCFD25B-7966-40B9-A609-3EC1C61D9B04}" srcOrd="1" destOrd="0" presId="urn:microsoft.com/office/officeart/2005/8/layout/hierarchy1"/>
    <dgm:cxn modelId="{E25BC90C-C244-412B-81E5-D76BB3103F61}" type="presParOf" srcId="{F52EFE35-0E99-4F8A-B881-EE03CDC898C6}" destId="{D12DFE5D-AD9F-4C16-AC44-A799FEFDE9BB}" srcOrd="1" destOrd="0" presId="urn:microsoft.com/office/officeart/2005/8/layout/hierarchy1"/>
    <dgm:cxn modelId="{15E08CFB-81AD-414B-94D4-371FFF009F1B}" type="presParOf" srcId="{80E89053-0C26-4680-9391-EB8F738CE2A4}" destId="{C8E3392C-E295-40DF-A60F-E4CB8D884B20}" srcOrd="2" destOrd="0" presId="urn:microsoft.com/office/officeart/2005/8/layout/hierarchy1"/>
    <dgm:cxn modelId="{65651CCD-D406-4F4C-8D9D-48631CF1DC29}" type="presParOf" srcId="{C8E3392C-E295-40DF-A60F-E4CB8D884B20}" destId="{EF8B9A1A-5ECB-440F-9B3A-2F0ED8E11A7E}" srcOrd="0" destOrd="0" presId="urn:microsoft.com/office/officeart/2005/8/layout/hierarchy1"/>
    <dgm:cxn modelId="{564108CC-69CD-4715-8B76-881559058280}" type="presParOf" srcId="{EF8B9A1A-5ECB-440F-9B3A-2F0ED8E11A7E}" destId="{398FD5A4-2691-4DAD-9FD7-F8376EBBD023}" srcOrd="0" destOrd="0" presId="urn:microsoft.com/office/officeart/2005/8/layout/hierarchy1"/>
    <dgm:cxn modelId="{429699EF-2B64-41EE-935F-1BA64BE65E0A}" type="presParOf" srcId="{EF8B9A1A-5ECB-440F-9B3A-2F0ED8E11A7E}" destId="{EA252A8F-D597-4398-8268-08F930208B03}" srcOrd="1" destOrd="0" presId="urn:microsoft.com/office/officeart/2005/8/layout/hierarchy1"/>
    <dgm:cxn modelId="{751972D7-B4C1-4E87-8E36-0FD399183B12}" type="presParOf" srcId="{C8E3392C-E295-40DF-A60F-E4CB8D884B20}" destId="{A6C9DF8C-38C1-4197-BB70-45394E75EEF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ABB99F2-8D4B-4569-AE83-59AFF807D0C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A56B264-6448-4F24-8363-8D83B5011531}">
      <dgm:prSet/>
      <dgm:spPr/>
      <dgm:t>
        <a:bodyPr/>
        <a:lstStyle/>
        <a:p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Isten és a szentek ábrázolása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694EAA-BB7C-4222-903E-3A5204211236}" type="parTrans" cxnId="{9658EBBF-4060-4797-9B57-53EFBDD0D61A}">
      <dgm:prSet/>
      <dgm:spPr/>
      <dgm:t>
        <a:bodyPr/>
        <a:lstStyle/>
        <a:p>
          <a:endParaRPr lang="en-US"/>
        </a:p>
      </dgm:t>
    </dgm:pt>
    <dgm:pt modelId="{CF0F9FFA-DB7C-4B70-A6EE-2D4CAE4EAF9B}" type="sibTrans" cxnId="{9658EBBF-4060-4797-9B57-53EFBDD0D61A}">
      <dgm:prSet/>
      <dgm:spPr/>
      <dgm:t>
        <a:bodyPr/>
        <a:lstStyle/>
        <a:p>
          <a:endParaRPr lang="en-US"/>
        </a:p>
      </dgm:t>
    </dgm:pt>
    <dgm:pt modelId="{DCA00CA3-C8F6-4C1E-80EB-EA03F9F8D2CC}">
      <dgm:prSet/>
      <dgm:spPr/>
      <dgm:t>
        <a:bodyPr/>
        <a:lstStyle/>
        <a:p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2 Mózes 20:4-6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8F6FB6-553C-4BA0-B600-88DA5CC67B61}" type="parTrans" cxnId="{52DEF3B3-D83A-423A-941A-7632AA824F38}">
      <dgm:prSet/>
      <dgm:spPr/>
      <dgm:t>
        <a:bodyPr/>
        <a:lstStyle/>
        <a:p>
          <a:endParaRPr lang="en-US"/>
        </a:p>
      </dgm:t>
    </dgm:pt>
    <dgm:pt modelId="{498A6A4B-5CBF-42C9-8DCD-B7DBE03703C2}" type="sibTrans" cxnId="{52DEF3B3-D83A-423A-941A-7632AA824F38}">
      <dgm:prSet/>
      <dgm:spPr/>
      <dgm:t>
        <a:bodyPr/>
        <a:lstStyle/>
        <a:p>
          <a:endParaRPr lang="en-US"/>
        </a:p>
      </dgm:t>
    </dgm:pt>
    <dgm:pt modelId="{EF40EBB8-0ADD-438B-8089-20AF590DCF9C}">
      <dgm:prSet/>
      <dgm:spPr/>
      <dgm:t>
        <a:bodyPr/>
        <a:lstStyle/>
        <a:p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Jézus, mint isteni személy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9DAF17-4460-4742-83FA-921CEA271A6F}" type="parTrans" cxnId="{76CE1F7F-E728-4414-86B3-F0A323F0F70C}">
      <dgm:prSet/>
      <dgm:spPr/>
      <dgm:t>
        <a:bodyPr/>
        <a:lstStyle/>
        <a:p>
          <a:endParaRPr lang="en-US"/>
        </a:p>
      </dgm:t>
    </dgm:pt>
    <dgm:pt modelId="{58E31755-C009-4BC2-9CB0-74B67DF3E466}" type="sibTrans" cxnId="{76CE1F7F-E728-4414-86B3-F0A323F0F70C}">
      <dgm:prSet/>
      <dgm:spPr/>
      <dgm:t>
        <a:bodyPr/>
        <a:lstStyle/>
        <a:p>
          <a:endParaRPr lang="en-US"/>
        </a:p>
      </dgm:t>
    </dgm:pt>
    <dgm:pt modelId="{571A060C-039C-4F2E-B68E-3FF1522B7DF9}" type="pres">
      <dgm:prSet presAssocID="{AABB99F2-8D4B-4569-AE83-59AFF807D0CC}" presName="linear" presStyleCnt="0">
        <dgm:presLayoutVars>
          <dgm:animLvl val="lvl"/>
          <dgm:resizeHandles val="exact"/>
        </dgm:presLayoutVars>
      </dgm:prSet>
      <dgm:spPr/>
    </dgm:pt>
    <dgm:pt modelId="{75E9415F-0B05-4570-9E2D-E7AC8F57C654}" type="pres">
      <dgm:prSet presAssocID="{4A56B264-6448-4F24-8363-8D83B501153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693374A-C092-4135-81B5-3D81C365482D}" type="pres">
      <dgm:prSet presAssocID="{CF0F9FFA-DB7C-4B70-A6EE-2D4CAE4EAF9B}" presName="spacer" presStyleCnt="0"/>
      <dgm:spPr/>
    </dgm:pt>
    <dgm:pt modelId="{21D098F5-A13A-4F57-86D9-991FE630695B}" type="pres">
      <dgm:prSet presAssocID="{DCA00CA3-C8F6-4C1E-80EB-EA03F9F8D2C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37BD1FC-F2B7-41B5-ABD8-7C63E69CB773}" type="pres">
      <dgm:prSet presAssocID="{498A6A4B-5CBF-42C9-8DCD-B7DBE03703C2}" presName="spacer" presStyleCnt="0"/>
      <dgm:spPr/>
    </dgm:pt>
    <dgm:pt modelId="{31AA13A0-308A-4DC4-B85A-AB51AE10FED9}" type="pres">
      <dgm:prSet presAssocID="{EF40EBB8-0ADD-438B-8089-20AF590DCF9C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087EAD3F-8E4A-4A31-B491-312ACFAD8EB4}" type="presOf" srcId="{DCA00CA3-C8F6-4C1E-80EB-EA03F9F8D2CC}" destId="{21D098F5-A13A-4F57-86D9-991FE630695B}" srcOrd="0" destOrd="0" presId="urn:microsoft.com/office/officeart/2005/8/layout/vList2"/>
    <dgm:cxn modelId="{76CE1F7F-E728-4414-86B3-F0A323F0F70C}" srcId="{AABB99F2-8D4B-4569-AE83-59AFF807D0CC}" destId="{EF40EBB8-0ADD-438B-8089-20AF590DCF9C}" srcOrd="2" destOrd="0" parTransId="{B59DAF17-4460-4742-83FA-921CEA271A6F}" sibTransId="{58E31755-C009-4BC2-9CB0-74B67DF3E466}"/>
    <dgm:cxn modelId="{52DEF3B3-D83A-423A-941A-7632AA824F38}" srcId="{AABB99F2-8D4B-4569-AE83-59AFF807D0CC}" destId="{DCA00CA3-C8F6-4C1E-80EB-EA03F9F8D2CC}" srcOrd="1" destOrd="0" parTransId="{A68F6FB6-553C-4BA0-B600-88DA5CC67B61}" sibTransId="{498A6A4B-5CBF-42C9-8DCD-B7DBE03703C2}"/>
    <dgm:cxn modelId="{5EE62CB8-9A8F-4BEB-8235-8389819FB973}" type="presOf" srcId="{4A56B264-6448-4F24-8363-8D83B5011531}" destId="{75E9415F-0B05-4570-9E2D-E7AC8F57C654}" srcOrd="0" destOrd="0" presId="urn:microsoft.com/office/officeart/2005/8/layout/vList2"/>
    <dgm:cxn modelId="{9658EBBF-4060-4797-9B57-53EFBDD0D61A}" srcId="{AABB99F2-8D4B-4569-AE83-59AFF807D0CC}" destId="{4A56B264-6448-4F24-8363-8D83B5011531}" srcOrd="0" destOrd="0" parTransId="{22694EAA-BB7C-4222-903E-3A5204211236}" sibTransId="{CF0F9FFA-DB7C-4B70-A6EE-2D4CAE4EAF9B}"/>
    <dgm:cxn modelId="{65D6DAC7-21C7-41D7-82AC-940735245FAD}" type="presOf" srcId="{AABB99F2-8D4B-4569-AE83-59AFF807D0CC}" destId="{571A060C-039C-4F2E-B68E-3FF1522B7DF9}" srcOrd="0" destOrd="0" presId="urn:microsoft.com/office/officeart/2005/8/layout/vList2"/>
    <dgm:cxn modelId="{C8A8C8F0-B1B7-4DF4-B52A-880F58417F79}" type="presOf" srcId="{EF40EBB8-0ADD-438B-8089-20AF590DCF9C}" destId="{31AA13A0-308A-4DC4-B85A-AB51AE10FED9}" srcOrd="0" destOrd="0" presId="urn:microsoft.com/office/officeart/2005/8/layout/vList2"/>
    <dgm:cxn modelId="{1B5D6237-4C92-4CB5-87BA-D9CBB4C38373}" type="presParOf" srcId="{571A060C-039C-4F2E-B68E-3FF1522B7DF9}" destId="{75E9415F-0B05-4570-9E2D-E7AC8F57C654}" srcOrd="0" destOrd="0" presId="urn:microsoft.com/office/officeart/2005/8/layout/vList2"/>
    <dgm:cxn modelId="{DCFBBD62-6E51-467B-8C10-57490E886B6F}" type="presParOf" srcId="{571A060C-039C-4F2E-B68E-3FF1522B7DF9}" destId="{E693374A-C092-4135-81B5-3D81C365482D}" srcOrd="1" destOrd="0" presId="urn:microsoft.com/office/officeart/2005/8/layout/vList2"/>
    <dgm:cxn modelId="{499D7A8A-8E36-4178-9C11-69E2568B69C9}" type="presParOf" srcId="{571A060C-039C-4F2E-B68E-3FF1522B7DF9}" destId="{21D098F5-A13A-4F57-86D9-991FE630695B}" srcOrd="2" destOrd="0" presId="urn:microsoft.com/office/officeart/2005/8/layout/vList2"/>
    <dgm:cxn modelId="{E828A04C-5D2F-49B3-BC99-60BE8FE1EDAB}" type="presParOf" srcId="{571A060C-039C-4F2E-B68E-3FF1522B7DF9}" destId="{137BD1FC-F2B7-41B5-ABD8-7C63E69CB773}" srcOrd="3" destOrd="0" presId="urn:microsoft.com/office/officeart/2005/8/layout/vList2"/>
    <dgm:cxn modelId="{C8E3F623-3A2F-443F-A9D8-7108E682D13F}" type="presParOf" srcId="{571A060C-039C-4F2E-B68E-3FF1522B7DF9}" destId="{31AA13A0-308A-4DC4-B85A-AB51AE10FED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9357045-703B-44CF-968B-FC942DA4534F}" type="doc">
      <dgm:prSet loTypeId="urn:microsoft.com/office/officeart/2008/layout/LinedList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73FCF1A-356A-4543-B154-6F948B6C146B}">
      <dgm:prSet/>
      <dgm:spPr/>
      <dgm:t>
        <a:bodyPr/>
        <a:lstStyle/>
        <a:p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Istenek emberi formában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BDEB48-8E48-4EFF-A61F-60D0EA3768F0}" type="parTrans" cxnId="{DB1BCF77-F4CC-413B-8F39-B86AB3CA11B0}">
      <dgm:prSet/>
      <dgm:spPr/>
      <dgm:t>
        <a:bodyPr/>
        <a:lstStyle/>
        <a:p>
          <a:endParaRPr lang="en-US"/>
        </a:p>
      </dgm:t>
    </dgm:pt>
    <dgm:pt modelId="{0C91A449-DE2A-4894-BD44-E7A33628D499}" type="sibTrans" cxnId="{DB1BCF77-F4CC-413B-8F39-B86AB3CA11B0}">
      <dgm:prSet/>
      <dgm:spPr/>
      <dgm:t>
        <a:bodyPr/>
        <a:lstStyle/>
        <a:p>
          <a:endParaRPr lang="en-US"/>
        </a:p>
      </dgm:t>
    </dgm:pt>
    <dgm:pt modelId="{EA338D90-3924-4A51-8CBC-1DE4C6EDC5A0}">
      <dgm:prSet/>
      <dgm:spPr/>
      <dgm:t>
        <a:bodyPr/>
        <a:lstStyle/>
        <a:p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Éles kontraszt a kereszténységgel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3E9236-F7CA-41DD-AB91-072576E02298}" type="parTrans" cxnId="{D52E2C59-9161-4ACB-B653-BB20C91EB379}">
      <dgm:prSet/>
      <dgm:spPr/>
      <dgm:t>
        <a:bodyPr/>
        <a:lstStyle/>
        <a:p>
          <a:endParaRPr lang="en-US"/>
        </a:p>
      </dgm:t>
    </dgm:pt>
    <dgm:pt modelId="{16F796C1-59DE-4911-85A2-E404B8888AD7}" type="sibTrans" cxnId="{D52E2C59-9161-4ACB-B653-BB20C91EB379}">
      <dgm:prSet/>
      <dgm:spPr/>
      <dgm:t>
        <a:bodyPr/>
        <a:lstStyle/>
        <a:p>
          <a:endParaRPr lang="en-US"/>
        </a:p>
      </dgm:t>
    </dgm:pt>
    <dgm:pt modelId="{B1E26A23-B17B-4EAE-814C-43036DE26B00}">
      <dgm:prSet/>
      <dgm:spPr/>
      <dgm:t>
        <a:bodyPr/>
        <a:lstStyle/>
        <a:p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Keresztények </a:t>
          </a:r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rPr>
            <a:t></a:t>
          </a:r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 elkülönülnek a hagyománytól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D55B1B-3AC4-4752-91E3-6A3A4038AF32}" type="parTrans" cxnId="{778ECA5D-3780-4B7B-8540-77A8C8B33129}">
      <dgm:prSet/>
      <dgm:spPr/>
      <dgm:t>
        <a:bodyPr/>
        <a:lstStyle/>
        <a:p>
          <a:endParaRPr lang="en-US"/>
        </a:p>
      </dgm:t>
    </dgm:pt>
    <dgm:pt modelId="{ECD8ED3A-4B4B-4172-8D72-20574CF217B7}" type="sibTrans" cxnId="{778ECA5D-3780-4B7B-8540-77A8C8B33129}">
      <dgm:prSet/>
      <dgm:spPr/>
      <dgm:t>
        <a:bodyPr/>
        <a:lstStyle/>
        <a:p>
          <a:endParaRPr lang="en-US"/>
        </a:p>
      </dgm:t>
    </dgm:pt>
    <dgm:pt modelId="{BFD2A40A-6A99-4700-AF31-12C2398E7DFD}" type="pres">
      <dgm:prSet presAssocID="{E9357045-703B-44CF-968B-FC942DA4534F}" presName="vert0" presStyleCnt="0">
        <dgm:presLayoutVars>
          <dgm:dir/>
          <dgm:animOne val="branch"/>
          <dgm:animLvl val="lvl"/>
        </dgm:presLayoutVars>
      </dgm:prSet>
      <dgm:spPr/>
    </dgm:pt>
    <dgm:pt modelId="{34367721-5AD6-414A-9887-78270B1B16E8}" type="pres">
      <dgm:prSet presAssocID="{E73FCF1A-356A-4543-B154-6F948B6C146B}" presName="thickLine" presStyleLbl="alignNode1" presStyleIdx="0" presStyleCnt="3"/>
      <dgm:spPr/>
    </dgm:pt>
    <dgm:pt modelId="{DBD65D6E-95D2-471D-B20A-F756BDDDC845}" type="pres">
      <dgm:prSet presAssocID="{E73FCF1A-356A-4543-B154-6F948B6C146B}" presName="horz1" presStyleCnt="0"/>
      <dgm:spPr/>
    </dgm:pt>
    <dgm:pt modelId="{3A5AA526-A890-49FC-9541-C87B623D42C5}" type="pres">
      <dgm:prSet presAssocID="{E73FCF1A-356A-4543-B154-6F948B6C146B}" presName="tx1" presStyleLbl="revTx" presStyleIdx="0" presStyleCnt="3"/>
      <dgm:spPr/>
    </dgm:pt>
    <dgm:pt modelId="{A31738DB-FA7E-4177-8B02-82E2917F9538}" type="pres">
      <dgm:prSet presAssocID="{E73FCF1A-356A-4543-B154-6F948B6C146B}" presName="vert1" presStyleCnt="0"/>
      <dgm:spPr/>
    </dgm:pt>
    <dgm:pt modelId="{67A398E0-35BE-404E-9482-AE7DA24E88EF}" type="pres">
      <dgm:prSet presAssocID="{EA338D90-3924-4A51-8CBC-1DE4C6EDC5A0}" presName="thickLine" presStyleLbl="alignNode1" presStyleIdx="1" presStyleCnt="3"/>
      <dgm:spPr/>
    </dgm:pt>
    <dgm:pt modelId="{4C0CCDFA-0622-42BF-99C0-73254C46BDC8}" type="pres">
      <dgm:prSet presAssocID="{EA338D90-3924-4A51-8CBC-1DE4C6EDC5A0}" presName="horz1" presStyleCnt="0"/>
      <dgm:spPr/>
    </dgm:pt>
    <dgm:pt modelId="{005B7854-13BB-43B9-9CCD-2DE4CD6E9B54}" type="pres">
      <dgm:prSet presAssocID="{EA338D90-3924-4A51-8CBC-1DE4C6EDC5A0}" presName="tx1" presStyleLbl="revTx" presStyleIdx="1" presStyleCnt="3"/>
      <dgm:spPr/>
    </dgm:pt>
    <dgm:pt modelId="{9EB0828D-60DA-4F6E-A546-312F031EB9D9}" type="pres">
      <dgm:prSet presAssocID="{EA338D90-3924-4A51-8CBC-1DE4C6EDC5A0}" presName="vert1" presStyleCnt="0"/>
      <dgm:spPr/>
    </dgm:pt>
    <dgm:pt modelId="{C66C9D4F-A8B5-41E0-8459-876E3DB57B47}" type="pres">
      <dgm:prSet presAssocID="{B1E26A23-B17B-4EAE-814C-43036DE26B00}" presName="thickLine" presStyleLbl="alignNode1" presStyleIdx="2" presStyleCnt="3"/>
      <dgm:spPr/>
    </dgm:pt>
    <dgm:pt modelId="{03833D47-177C-4906-89F7-94BB72D32AD7}" type="pres">
      <dgm:prSet presAssocID="{B1E26A23-B17B-4EAE-814C-43036DE26B00}" presName="horz1" presStyleCnt="0"/>
      <dgm:spPr/>
    </dgm:pt>
    <dgm:pt modelId="{7646225E-D9F0-42B5-90A9-4593E1D2630C}" type="pres">
      <dgm:prSet presAssocID="{B1E26A23-B17B-4EAE-814C-43036DE26B00}" presName="tx1" presStyleLbl="revTx" presStyleIdx="2" presStyleCnt="3"/>
      <dgm:spPr/>
    </dgm:pt>
    <dgm:pt modelId="{28115162-F5BB-4A2E-9FC4-05D6C213CC29}" type="pres">
      <dgm:prSet presAssocID="{B1E26A23-B17B-4EAE-814C-43036DE26B00}" presName="vert1" presStyleCnt="0"/>
      <dgm:spPr/>
    </dgm:pt>
  </dgm:ptLst>
  <dgm:cxnLst>
    <dgm:cxn modelId="{778ECA5D-3780-4B7B-8540-77A8C8B33129}" srcId="{E9357045-703B-44CF-968B-FC942DA4534F}" destId="{B1E26A23-B17B-4EAE-814C-43036DE26B00}" srcOrd="2" destOrd="0" parTransId="{E6D55B1B-3AC4-4752-91E3-6A3A4038AF32}" sibTransId="{ECD8ED3A-4B4B-4172-8D72-20574CF217B7}"/>
    <dgm:cxn modelId="{DB1BCF77-F4CC-413B-8F39-B86AB3CA11B0}" srcId="{E9357045-703B-44CF-968B-FC942DA4534F}" destId="{E73FCF1A-356A-4543-B154-6F948B6C146B}" srcOrd="0" destOrd="0" parTransId="{F3BDEB48-8E48-4EFF-A61F-60D0EA3768F0}" sibTransId="{0C91A449-DE2A-4894-BD44-E7A33628D499}"/>
    <dgm:cxn modelId="{D52E2C59-9161-4ACB-B653-BB20C91EB379}" srcId="{E9357045-703B-44CF-968B-FC942DA4534F}" destId="{EA338D90-3924-4A51-8CBC-1DE4C6EDC5A0}" srcOrd="1" destOrd="0" parTransId="{FC3E9236-F7CA-41DD-AB91-072576E02298}" sibTransId="{16F796C1-59DE-4911-85A2-E404B8888AD7}"/>
    <dgm:cxn modelId="{E8ABF0A3-37F5-4DA6-8803-90FAE7FF12DC}" type="presOf" srcId="{E73FCF1A-356A-4543-B154-6F948B6C146B}" destId="{3A5AA526-A890-49FC-9541-C87B623D42C5}" srcOrd="0" destOrd="0" presId="urn:microsoft.com/office/officeart/2008/layout/LinedList"/>
    <dgm:cxn modelId="{0EDAECC0-3405-44AC-824D-0C52FE09436A}" type="presOf" srcId="{EA338D90-3924-4A51-8CBC-1DE4C6EDC5A0}" destId="{005B7854-13BB-43B9-9CCD-2DE4CD6E9B54}" srcOrd="0" destOrd="0" presId="urn:microsoft.com/office/officeart/2008/layout/LinedList"/>
    <dgm:cxn modelId="{D90897E1-135C-4237-9297-2BBBA3EC72DD}" type="presOf" srcId="{B1E26A23-B17B-4EAE-814C-43036DE26B00}" destId="{7646225E-D9F0-42B5-90A9-4593E1D2630C}" srcOrd="0" destOrd="0" presId="urn:microsoft.com/office/officeart/2008/layout/LinedList"/>
    <dgm:cxn modelId="{220FA4EC-F34B-4EB5-8E49-A02B9DB4AE59}" type="presOf" srcId="{E9357045-703B-44CF-968B-FC942DA4534F}" destId="{BFD2A40A-6A99-4700-AF31-12C2398E7DFD}" srcOrd="0" destOrd="0" presId="urn:microsoft.com/office/officeart/2008/layout/LinedList"/>
    <dgm:cxn modelId="{CEA7815C-C7BD-4CC6-A87E-EEDBFAF54700}" type="presParOf" srcId="{BFD2A40A-6A99-4700-AF31-12C2398E7DFD}" destId="{34367721-5AD6-414A-9887-78270B1B16E8}" srcOrd="0" destOrd="0" presId="urn:microsoft.com/office/officeart/2008/layout/LinedList"/>
    <dgm:cxn modelId="{801E138B-6EC9-463B-9EF7-7530C5BF2CBA}" type="presParOf" srcId="{BFD2A40A-6A99-4700-AF31-12C2398E7DFD}" destId="{DBD65D6E-95D2-471D-B20A-F756BDDDC845}" srcOrd="1" destOrd="0" presId="urn:microsoft.com/office/officeart/2008/layout/LinedList"/>
    <dgm:cxn modelId="{27F80013-5D74-4FA6-B226-8B2D22A1FAD7}" type="presParOf" srcId="{DBD65D6E-95D2-471D-B20A-F756BDDDC845}" destId="{3A5AA526-A890-49FC-9541-C87B623D42C5}" srcOrd="0" destOrd="0" presId="urn:microsoft.com/office/officeart/2008/layout/LinedList"/>
    <dgm:cxn modelId="{EACB0FB9-A3B9-43E5-8984-907C74A729F3}" type="presParOf" srcId="{DBD65D6E-95D2-471D-B20A-F756BDDDC845}" destId="{A31738DB-FA7E-4177-8B02-82E2917F9538}" srcOrd="1" destOrd="0" presId="urn:microsoft.com/office/officeart/2008/layout/LinedList"/>
    <dgm:cxn modelId="{A7917548-4786-4C3C-889B-B11F9FC2A455}" type="presParOf" srcId="{BFD2A40A-6A99-4700-AF31-12C2398E7DFD}" destId="{67A398E0-35BE-404E-9482-AE7DA24E88EF}" srcOrd="2" destOrd="0" presId="urn:microsoft.com/office/officeart/2008/layout/LinedList"/>
    <dgm:cxn modelId="{23094B31-E959-46F5-8F08-B6CC964196BB}" type="presParOf" srcId="{BFD2A40A-6A99-4700-AF31-12C2398E7DFD}" destId="{4C0CCDFA-0622-42BF-99C0-73254C46BDC8}" srcOrd="3" destOrd="0" presId="urn:microsoft.com/office/officeart/2008/layout/LinedList"/>
    <dgm:cxn modelId="{8067466C-7426-4AB0-A1F7-BBAF7A7B5F48}" type="presParOf" srcId="{4C0CCDFA-0622-42BF-99C0-73254C46BDC8}" destId="{005B7854-13BB-43B9-9CCD-2DE4CD6E9B54}" srcOrd="0" destOrd="0" presId="urn:microsoft.com/office/officeart/2008/layout/LinedList"/>
    <dgm:cxn modelId="{AFD090EC-035C-4E70-A22D-96E4713C95B6}" type="presParOf" srcId="{4C0CCDFA-0622-42BF-99C0-73254C46BDC8}" destId="{9EB0828D-60DA-4F6E-A546-312F031EB9D9}" srcOrd="1" destOrd="0" presId="urn:microsoft.com/office/officeart/2008/layout/LinedList"/>
    <dgm:cxn modelId="{27405E49-D709-486E-959C-5D8ADEC766D5}" type="presParOf" srcId="{BFD2A40A-6A99-4700-AF31-12C2398E7DFD}" destId="{C66C9D4F-A8B5-41E0-8459-876E3DB57B47}" srcOrd="4" destOrd="0" presId="urn:microsoft.com/office/officeart/2008/layout/LinedList"/>
    <dgm:cxn modelId="{0438C72A-61A2-47E7-B992-8B2DFF125335}" type="presParOf" srcId="{BFD2A40A-6A99-4700-AF31-12C2398E7DFD}" destId="{03833D47-177C-4906-89F7-94BB72D32AD7}" srcOrd="5" destOrd="0" presId="urn:microsoft.com/office/officeart/2008/layout/LinedList"/>
    <dgm:cxn modelId="{E660DA00-D467-4EDA-AD4C-1C54B3481E29}" type="presParOf" srcId="{03833D47-177C-4906-89F7-94BB72D32AD7}" destId="{7646225E-D9F0-42B5-90A9-4593E1D2630C}" srcOrd="0" destOrd="0" presId="urn:microsoft.com/office/officeart/2008/layout/LinedList"/>
    <dgm:cxn modelId="{49D2284B-F8C9-47D5-8234-B07F7F1D0291}" type="presParOf" srcId="{03833D47-177C-4906-89F7-94BB72D32AD7}" destId="{28115162-F5BB-4A2E-9FC4-05D6C213CC2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6E7EE1F-B296-4BCC-901C-7CF0EE9FCCF7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9F85318E-EB5B-46BC-9EDF-EB801C319A5A}">
      <dgm:prSet/>
      <dgm:spPr/>
      <dgm:t>
        <a:bodyPr/>
        <a:lstStyle/>
        <a:p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Teológiai szövegek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89673D-A731-4566-ADB3-46ED90882A3E}" type="parTrans" cxnId="{043F48EF-995C-43DB-9E97-EC745E0E85B9}">
      <dgm:prSet/>
      <dgm:spPr/>
      <dgm:t>
        <a:bodyPr/>
        <a:lstStyle/>
        <a:p>
          <a:endParaRPr lang="en-US"/>
        </a:p>
      </dgm:t>
    </dgm:pt>
    <dgm:pt modelId="{5C28DE0B-FE9C-4DE5-B521-6DBA07AB5719}" type="sibTrans" cxnId="{043F48EF-995C-43DB-9E97-EC745E0E85B9}">
      <dgm:prSet/>
      <dgm:spPr/>
      <dgm:t>
        <a:bodyPr/>
        <a:lstStyle/>
        <a:p>
          <a:endParaRPr lang="en-US"/>
        </a:p>
      </dgm:t>
    </dgm:pt>
    <dgm:pt modelId="{95AC295D-F10A-4726-850B-4F72BDD69A9F}">
      <dgm:prSet/>
      <dgm:spPr/>
      <dgm:t>
        <a:bodyPr/>
        <a:lstStyle/>
        <a:p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Számos dimenzió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089D3AF-F347-4DB2-9744-C7E7D34AF84E}" type="parTrans" cxnId="{4FFF7E0B-8EDA-4482-835F-A65697938E9D}">
      <dgm:prSet/>
      <dgm:spPr/>
      <dgm:t>
        <a:bodyPr/>
        <a:lstStyle/>
        <a:p>
          <a:endParaRPr lang="en-US"/>
        </a:p>
      </dgm:t>
    </dgm:pt>
    <dgm:pt modelId="{6076BEF1-B114-405A-8233-47C8158CDEB1}" type="sibTrans" cxnId="{4FFF7E0B-8EDA-4482-835F-A65697938E9D}">
      <dgm:prSet/>
      <dgm:spPr/>
      <dgm:t>
        <a:bodyPr/>
        <a:lstStyle/>
        <a:p>
          <a:endParaRPr lang="en-US"/>
        </a:p>
      </dgm:t>
    </dgm:pt>
    <dgm:pt modelId="{BBF739A9-20AA-4948-9A1F-38BD15123DA7}">
      <dgm:prSet/>
      <dgm:spPr/>
      <dgm:t>
        <a:bodyPr/>
        <a:lstStyle/>
        <a:p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Verbális bemutatás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4AA9B4-CE89-46C0-9547-F8FE0E507D48}" type="parTrans" cxnId="{B159D05A-9825-46FA-8D94-FCBC3D8A77D0}">
      <dgm:prSet/>
      <dgm:spPr/>
      <dgm:t>
        <a:bodyPr/>
        <a:lstStyle/>
        <a:p>
          <a:endParaRPr lang="en-US"/>
        </a:p>
      </dgm:t>
    </dgm:pt>
    <dgm:pt modelId="{5041A4B1-7E92-4A71-A49E-DDE9226F7D78}" type="sibTrans" cxnId="{B159D05A-9825-46FA-8D94-FCBC3D8A77D0}">
      <dgm:prSet/>
      <dgm:spPr/>
      <dgm:t>
        <a:bodyPr/>
        <a:lstStyle/>
        <a:p>
          <a:endParaRPr lang="en-US"/>
        </a:p>
      </dgm:t>
    </dgm:pt>
    <dgm:pt modelId="{B14C1B7C-9380-4E7C-89D4-528CAE4A4D1A}" type="pres">
      <dgm:prSet presAssocID="{F6E7EE1F-B296-4BCC-901C-7CF0EE9FCCF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6789869-9E74-4A6E-9F20-2F13659833BA}" type="pres">
      <dgm:prSet presAssocID="{9F85318E-EB5B-46BC-9EDF-EB801C319A5A}" presName="hierRoot1" presStyleCnt="0">
        <dgm:presLayoutVars>
          <dgm:hierBranch val="init"/>
        </dgm:presLayoutVars>
      </dgm:prSet>
      <dgm:spPr/>
    </dgm:pt>
    <dgm:pt modelId="{29C9A976-F008-4033-A42A-4DF10BFFB6F9}" type="pres">
      <dgm:prSet presAssocID="{9F85318E-EB5B-46BC-9EDF-EB801C319A5A}" presName="rootComposite1" presStyleCnt="0"/>
      <dgm:spPr/>
    </dgm:pt>
    <dgm:pt modelId="{4FA3A15B-4FF0-42FA-9612-E985210DE082}" type="pres">
      <dgm:prSet presAssocID="{9F85318E-EB5B-46BC-9EDF-EB801C319A5A}" presName="rootText1" presStyleLbl="node0" presStyleIdx="0" presStyleCnt="3">
        <dgm:presLayoutVars>
          <dgm:chPref val="3"/>
        </dgm:presLayoutVars>
      </dgm:prSet>
      <dgm:spPr/>
    </dgm:pt>
    <dgm:pt modelId="{606BA39D-D450-4EFF-8407-950CA8EB1974}" type="pres">
      <dgm:prSet presAssocID="{9F85318E-EB5B-46BC-9EDF-EB801C319A5A}" presName="rootConnector1" presStyleLbl="node1" presStyleIdx="0" presStyleCnt="0"/>
      <dgm:spPr/>
    </dgm:pt>
    <dgm:pt modelId="{AE10D210-E6C3-4F73-898C-67075E57450B}" type="pres">
      <dgm:prSet presAssocID="{9F85318E-EB5B-46BC-9EDF-EB801C319A5A}" presName="hierChild2" presStyleCnt="0"/>
      <dgm:spPr/>
    </dgm:pt>
    <dgm:pt modelId="{6A3387F1-FE3A-41F9-A1B8-4055EF9C5174}" type="pres">
      <dgm:prSet presAssocID="{9F85318E-EB5B-46BC-9EDF-EB801C319A5A}" presName="hierChild3" presStyleCnt="0"/>
      <dgm:spPr/>
    </dgm:pt>
    <dgm:pt modelId="{1C892475-025E-4142-8DC2-59EC9B937822}" type="pres">
      <dgm:prSet presAssocID="{95AC295D-F10A-4726-850B-4F72BDD69A9F}" presName="hierRoot1" presStyleCnt="0">
        <dgm:presLayoutVars>
          <dgm:hierBranch val="init"/>
        </dgm:presLayoutVars>
      </dgm:prSet>
      <dgm:spPr/>
    </dgm:pt>
    <dgm:pt modelId="{511ACB3A-4E04-46E1-BBCF-2AA2546C5300}" type="pres">
      <dgm:prSet presAssocID="{95AC295D-F10A-4726-850B-4F72BDD69A9F}" presName="rootComposite1" presStyleCnt="0"/>
      <dgm:spPr/>
    </dgm:pt>
    <dgm:pt modelId="{8EF93D36-809C-45C9-8790-32AA132B3F19}" type="pres">
      <dgm:prSet presAssocID="{95AC295D-F10A-4726-850B-4F72BDD69A9F}" presName="rootText1" presStyleLbl="node0" presStyleIdx="1" presStyleCnt="3">
        <dgm:presLayoutVars>
          <dgm:chPref val="3"/>
        </dgm:presLayoutVars>
      </dgm:prSet>
      <dgm:spPr/>
    </dgm:pt>
    <dgm:pt modelId="{B99791DC-BAB0-4EAA-BD61-0D3393A7B615}" type="pres">
      <dgm:prSet presAssocID="{95AC295D-F10A-4726-850B-4F72BDD69A9F}" presName="rootConnector1" presStyleLbl="node1" presStyleIdx="0" presStyleCnt="0"/>
      <dgm:spPr/>
    </dgm:pt>
    <dgm:pt modelId="{551ADC29-0089-471B-88A5-9186C8F8C309}" type="pres">
      <dgm:prSet presAssocID="{95AC295D-F10A-4726-850B-4F72BDD69A9F}" presName="hierChild2" presStyleCnt="0"/>
      <dgm:spPr/>
    </dgm:pt>
    <dgm:pt modelId="{D625DBE0-1665-4288-A1BB-7DB6CB64669B}" type="pres">
      <dgm:prSet presAssocID="{95AC295D-F10A-4726-850B-4F72BDD69A9F}" presName="hierChild3" presStyleCnt="0"/>
      <dgm:spPr/>
    </dgm:pt>
    <dgm:pt modelId="{3351042A-04D8-4A8A-BE53-38233A38D8AA}" type="pres">
      <dgm:prSet presAssocID="{BBF739A9-20AA-4948-9A1F-38BD15123DA7}" presName="hierRoot1" presStyleCnt="0">
        <dgm:presLayoutVars>
          <dgm:hierBranch val="init"/>
        </dgm:presLayoutVars>
      </dgm:prSet>
      <dgm:spPr/>
    </dgm:pt>
    <dgm:pt modelId="{588D3034-1F23-42C1-8930-3A7E3D4E4F62}" type="pres">
      <dgm:prSet presAssocID="{BBF739A9-20AA-4948-9A1F-38BD15123DA7}" presName="rootComposite1" presStyleCnt="0"/>
      <dgm:spPr/>
    </dgm:pt>
    <dgm:pt modelId="{6505B436-6B51-413D-B71E-5B1F52BF7053}" type="pres">
      <dgm:prSet presAssocID="{BBF739A9-20AA-4948-9A1F-38BD15123DA7}" presName="rootText1" presStyleLbl="node0" presStyleIdx="2" presStyleCnt="3">
        <dgm:presLayoutVars>
          <dgm:chPref val="3"/>
        </dgm:presLayoutVars>
      </dgm:prSet>
      <dgm:spPr/>
    </dgm:pt>
    <dgm:pt modelId="{DA085AF3-7545-4C88-B85C-2D316A2AC404}" type="pres">
      <dgm:prSet presAssocID="{BBF739A9-20AA-4948-9A1F-38BD15123DA7}" presName="rootConnector1" presStyleLbl="node1" presStyleIdx="0" presStyleCnt="0"/>
      <dgm:spPr/>
    </dgm:pt>
    <dgm:pt modelId="{43FB3FE2-AAF1-417F-B877-1FB13961E032}" type="pres">
      <dgm:prSet presAssocID="{BBF739A9-20AA-4948-9A1F-38BD15123DA7}" presName="hierChild2" presStyleCnt="0"/>
      <dgm:spPr/>
    </dgm:pt>
    <dgm:pt modelId="{6E56CC11-791B-4961-BEA5-C694576D230F}" type="pres">
      <dgm:prSet presAssocID="{BBF739A9-20AA-4948-9A1F-38BD15123DA7}" presName="hierChild3" presStyleCnt="0"/>
      <dgm:spPr/>
    </dgm:pt>
  </dgm:ptLst>
  <dgm:cxnLst>
    <dgm:cxn modelId="{4FFF7E0B-8EDA-4482-835F-A65697938E9D}" srcId="{F6E7EE1F-B296-4BCC-901C-7CF0EE9FCCF7}" destId="{95AC295D-F10A-4726-850B-4F72BDD69A9F}" srcOrd="1" destOrd="0" parTransId="{8089D3AF-F347-4DB2-9744-C7E7D34AF84E}" sibTransId="{6076BEF1-B114-405A-8233-47C8158CDEB1}"/>
    <dgm:cxn modelId="{46F48D73-20BC-4B43-AFC1-171BE623AC0E}" type="presOf" srcId="{BBF739A9-20AA-4948-9A1F-38BD15123DA7}" destId="{6505B436-6B51-413D-B71E-5B1F52BF7053}" srcOrd="0" destOrd="0" presId="urn:microsoft.com/office/officeart/2009/3/layout/HorizontalOrganizationChart"/>
    <dgm:cxn modelId="{B159D05A-9825-46FA-8D94-FCBC3D8A77D0}" srcId="{F6E7EE1F-B296-4BCC-901C-7CF0EE9FCCF7}" destId="{BBF739A9-20AA-4948-9A1F-38BD15123DA7}" srcOrd="2" destOrd="0" parTransId="{4F4AA9B4-CE89-46C0-9547-F8FE0E507D48}" sibTransId="{5041A4B1-7E92-4A71-A49E-DDE9226F7D78}"/>
    <dgm:cxn modelId="{450EA37E-3555-42C8-9AE0-1DB0F2675EEF}" type="presOf" srcId="{F6E7EE1F-B296-4BCC-901C-7CF0EE9FCCF7}" destId="{B14C1B7C-9380-4E7C-89D4-528CAE4A4D1A}" srcOrd="0" destOrd="0" presId="urn:microsoft.com/office/officeart/2009/3/layout/HorizontalOrganizationChart"/>
    <dgm:cxn modelId="{A1A5CC97-BC74-4CBE-A083-2BC7E741DC63}" type="presOf" srcId="{95AC295D-F10A-4726-850B-4F72BDD69A9F}" destId="{8EF93D36-809C-45C9-8790-32AA132B3F19}" srcOrd="0" destOrd="0" presId="urn:microsoft.com/office/officeart/2009/3/layout/HorizontalOrganizationChart"/>
    <dgm:cxn modelId="{C1B91998-7E0B-4D29-A20F-980A5D418279}" type="presOf" srcId="{95AC295D-F10A-4726-850B-4F72BDD69A9F}" destId="{B99791DC-BAB0-4EAA-BD61-0D3393A7B615}" srcOrd="1" destOrd="0" presId="urn:microsoft.com/office/officeart/2009/3/layout/HorizontalOrganizationChart"/>
    <dgm:cxn modelId="{1116ECB4-73C5-4946-9BF6-38D6E615DDFB}" type="presOf" srcId="{BBF739A9-20AA-4948-9A1F-38BD15123DA7}" destId="{DA085AF3-7545-4C88-B85C-2D316A2AC404}" srcOrd="1" destOrd="0" presId="urn:microsoft.com/office/officeart/2009/3/layout/HorizontalOrganizationChart"/>
    <dgm:cxn modelId="{8822E9D1-7030-4019-864F-BEE44EF9A9F7}" type="presOf" srcId="{9F85318E-EB5B-46BC-9EDF-EB801C319A5A}" destId="{4FA3A15B-4FF0-42FA-9612-E985210DE082}" srcOrd="0" destOrd="0" presId="urn:microsoft.com/office/officeart/2009/3/layout/HorizontalOrganizationChart"/>
    <dgm:cxn modelId="{043F48EF-995C-43DB-9E97-EC745E0E85B9}" srcId="{F6E7EE1F-B296-4BCC-901C-7CF0EE9FCCF7}" destId="{9F85318E-EB5B-46BC-9EDF-EB801C319A5A}" srcOrd="0" destOrd="0" parTransId="{A289673D-A731-4566-ADB3-46ED90882A3E}" sibTransId="{5C28DE0B-FE9C-4DE5-B521-6DBA07AB5719}"/>
    <dgm:cxn modelId="{6D81A7F7-671F-4E5B-AA4A-89A4F9AE7A61}" type="presOf" srcId="{9F85318E-EB5B-46BC-9EDF-EB801C319A5A}" destId="{606BA39D-D450-4EFF-8407-950CA8EB1974}" srcOrd="1" destOrd="0" presId="urn:microsoft.com/office/officeart/2009/3/layout/HorizontalOrganizationChart"/>
    <dgm:cxn modelId="{6A0C587F-8316-46B1-B37D-73E97ED67347}" type="presParOf" srcId="{B14C1B7C-9380-4E7C-89D4-528CAE4A4D1A}" destId="{46789869-9E74-4A6E-9F20-2F13659833BA}" srcOrd="0" destOrd="0" presId="urn:microsoft.com/office/officeart/2009/3/layout/HorizontalOrganizationChart"/>
    <dgm:cxn modelId="{D87C4111-EE97-4DA3-89A6-6F7C49A42602}" type="presParOf" srcId="{46789869-9E74-4A6E-9F20-2F13659833BA}" destId="{29C9A976-F008-4033-A42A-4DF10BFFB6F9}" srcOrd="0" destOrd="0" presId="urn:microsoft.com/office/officeart/2009/3/layout/HorizontalOrganizationChart"/>
    <dgm:cxn modelId="{383A83C9-D595-4DE7-A8BB-3ACD939170B8}" type="presParOf" srcId="{29C9A976-F008-4033-A42A-4DF10BFFB6F9}" destId="{4FA3A15B-4FF0-42FA-9612-E985210DE082}" srcOrd="0" destOrd="0" presId="urn:microsoft.com/office/officeart/2009/3/layout/HorizontalOrganizationChart"/>
    <dgm:cxn modelId="{03A30176-8D22-4C97-A1A2-222CCD0CE937}" type="presParOf" srcId="{29C9A976-F008-4033-A42A-4DF10BFFB6F9}" destId="{606BA39D-D450-4EFF-8407-950CA8EB1974}" srcOrd="1" destOrd="0" presId="urn:microsoft.com/office/officeart/2009/3/layout/HorizontalOrganizationChart"/>
    <dgm:cxn modelId="{FCBD6A73-C492-4348-A3D4-8F80A6B52D1B}" type="presParOf" srcId="{46789869-9E74-4A6E-9F20-2F13659833BA}" destId="{AE10D210-E6C3-4F73-898C-67075E57450B}" srcOrd="1" destOrd="0" presId="urn:microsoft.com/office/officeart/2009/3/layout/HorizontalOrganizationChart"/>
    <dgm:cxn modelId="{36A8167E-EB60-4F56-AF72-22FAA06BFF94}" type="presParOf" srcId="{46789869-9E74-4A6E-9F20-2F13659833BA}" destId="{6A3387F1-FE3A-41F9-A1B8-4055EF9C5174}" srcOrd="2" destOrd="0" presId="urn:microsoft.com/office/officeart/2009/3/layout/HorizontalOrganizationChart"/>
    <dgm:cxn modelId="{3408524B-B8AF-4A02-B656-642E768A4758}" type="presParOf" srcId="{B14C1B7C-9380-4E7C-89D4-528CAE4A4D1A}" destId="{1C892475-025E-4142-8DC2-59EC9B937822}" srcOrd="1" destOrd="0" presId="urn:microsoft.com/office/officeart/2009/3/layout/HorizontalOrganizationChart"/>
    <dgm:cxn modelId="{E6E23BF5-9E02-4293-91D4-7CD3389811B9}" type="presParOf" srcId="{1C892475-025E-4142-8DC2-59EC9B937822}" destId="{511ACB3A-4E04-46E1-BBCF-2AA2546C5300}" srcOrd="0" destOrd="0" presId="urn:microsoft.com/office/officeart/2009/3/layout/HorizontalOrganizationChart"/>
    <dgm:cxn modelId="{42EEAFA4-E893-46F8-AA08-F34A82E7DD3A}" type="presParOf" srcId="{511ACB3A-4E04-46E1-BBCF-2AA2546C5300}" destId="{8EF93D36-809C-45C9-8790-32AA132B3F19}" srcOrd="0" destOrd="0" presId="urn:microsoft.com/office/officeart/2009/3/layout/HorizontalOrganizationChart"/>
    <dgm:cxn modelId="{ED645727-8A51-4158-B1DA-BF6C3932F361}" type="presParOf" srcId="{511ACB3A-4E04-46E1-BBCF-2AA2546C5300}" destId="{B99791DC-BAB0-4EAA-BD61-0D3393A7B615}" srcOrd="1" destOrd="0" presId="urn:microsoft.com/office/officeart/2009/3/layout/HorizontalOrganizationChart"/>
    <dgm:cxn modelId="{4709CF61-AB86-45CE-A969-B3C40642D0D6}" type="presParOf" srcId="{1C892475-025E-4142-8DC2-59EC9B937822}" destId="{551ADC29-0089-471B-88A5-9186C8F8C309}" srcOrd="1" destOrd="0" presId="urn:microsoft.com/office/officeart/2009/3/layout/HorizontalOrganizationChart"/>
    <dgm:cxn modelId="{DA090055-A866-4F58-8115-91DE7ACF391B}" type="presParOf" srcId="{1C892475-025E-4142-8DC2-59EC9B937822}" destId="{D625DBE0-1665-4288-A1BB-7DB6CB64669B}" srcOrd="2" destOrd="0" presId="urn:microsoft.com/office/officeart/2009/3/layout/HorizontalOrganizationChart"/>
    <dgm:cxn modelId="{ABD83260-A556-40EC-98B1-2166712A7A59}" type="presParOf" srcId="{B14C1B7C-9380-4E7C-89D4-528CAE4A4D1A}" destId="{3351042A-04D8-4A8A-BE53-38233A38D8AA}" srcOrd="2" destOrd="0" presId="urn:microsoft.com/office/officeart/2009/3/layout/HorizontalOrganizationChart"/>
    <dgm:cxn modelId="{22FCF170-945B-4D49-AE98-071675FC09D4}" type="presParOf" srcId="{3351042A-04D8-4A8A-BE53-38233A38D8AA}" destId="{588D3034-1F23-42C1-8930-3A7E3D4E4F62}" srcOrd="0" destOrd="0" presId="urn:microsoft.com/office/officeart/2009/3/layout/HorizontalOrganizationChart"/>
    <dgm:cxn modelId="{ED6A8BC7-DA7A-4582-9282-C32DB757DC45}" type="presParOf" srcId="{588D3034-1F23-42C1-8930-3A7E3D4E4F62}" destId="{6505B436-6B51-413D-B71E-5B1F52BF7053}" srcOrd="0" destOrd="0" presId="urn:microsoft.com/office/officeart/2009/3/layout/HorizontalOrganizationChart"/>
    <dgm:cxn modelId="{CE9E5946-327F-4693-8EDC-544FAC82869E}" type="presParOf" srcId="{588D3034-1F23-42C1-8930-3A7E3D4E4F62}" destId="{DA085AF3-7545-4C88-B85C-2D316A2AC404}" srcOrd="1" destOrd="0" presId="urn:microsoft.com/office/officeart/2009/3/layout/HorizontalOrganizationChart"/>
    <dgm:cxn modelId="{0CC6FBCF-6154-4971-9BF6-24470172726E}" type="presParOf" srcId="{3351042A-04D8-4A8A-BE53-38233A38D8AA}" destId="{43FB3FE2-AAF1-417F-B877-1FB13961E032}" srcOrd="1" destOrd="0" presId="urn:microsoft.com/office/officeart/2009/3/layout/HorizontalOrganizationChart"/>
    <dgm:cxn modelId="{B121EBE0-1BC7-45C6-86B0-BF2F7BF16B76}" type="presParOf" srcId="{3351042A-04D8-4A8A-BE53-38233A38D8AA}" destId="{6E56CC11-791B-4961-BEA5-C694576D230F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ADE2DD4-0727-4C5F-B06C-42012591B5C7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67D7595-EC65-48D0-978D-5F9E0633F72B}">
      <dgm:prSet/>
      <dgm:spPr/>
      <dgm:t>
        <a:bodyPr/>
        <a:lstStyle/>
        <a:p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III. század vége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0A8FCD-EE31-4429-B54A-7BC74A1B9FAD}" type="parTrans" cxnId="{6C2C3207-D14B-47A6-8433-80A91B9FD3D5}">
      <dgm:prSet/>
      <dgm:spPr/>
      <dgm:t>
        <a:bodyPr/>
        <a:lstStyle/>
        <a:p>
          <a:endParaRPr lang="en-US"/>
        </a:p>
      </dgm:t>
    </dgm:pt>
    <dgm:pt modelId="{458E47E5-7DA4-4047-9765-07D5701404E3}" type="sibTrans" cxnId="{6C2C3207-D14B-47A6-8433-80A91B9FD3D5}">
      <dgm:prSet/>
      <dgm:spPr/>
      <dgm:t>
        <a:bodyPr/>
        <a:lstStyle/>
        <a:p>
          <a:endParaRPr lang="en-US"/>
        </a:p>
      </dgm:t>
    </dgm:pt>
    <dgm:pt modelId="{B6E8584D-C660-4CB0-97FD-6D4007E059BA}">
      <dgm:prSet/>
      <dgm:spPr/>
      <dgm:t>
        <a:bodyPr/>
        <a:lstStyle/>
        <a:p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társadalmi elfogadottság 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4316F6-92E6-4F99-A1B3-B06CF6A272F1}" type="parTrans" cxnId="{3A6260EB-93F7-44DF-834C-7C0084A4D1D5}">
      <dgm:prSet/>
      <dgm:spPr/>
      <dgm:t>
        <a:bodyPr/>
        <a:lstStyle/>
        <a:p>
          <a:endParaRPr lang="en-US"/>
        </a:p>
      </dgm:t>
    </dgm:pt>
    <dgm:pt modelId="{11F8397D-62F5-4176-92FC-4AFFC6AC96AF}" type="sibTrans" cxnId="{3A6260EB-93F7-44DF-834C-7C0084A4D1D5}">
      <dgm:prSet/>
      <dgm:spPr/>
      <dgm:t>
        <a:bodyPr/>
        <a:lstStyle/>
        <a:p>
          <a:endParaRPr lang="en-US"/>
        </a:p>
      </dgm:t>
    </dgm:pt>
    <dgm:pt modelId="{EC26D91F-185A-4AC4-B066-6692CDF1202F}">
      <dgm:prSet/>
      <dgm:spPr/>
      <dgm:t>
        <a:bodyPr/>
        <a:lstStyle/>
        <a:p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A pogány vizualitás 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653F65-BA7B-4DC2-8BF1-7A9A346DA63B}" type="parTrans" cxnId="{21673C4E-1C4A-40D7-B130-846EFFCD83E5}">
      <dgm:prSet/>
      <dgm:spPr/>
      <dgm:t>
        <a:bodyPr/>
        <a:lstStyle/>
        <a:p>
          <a:endParaRPr lang="en-US"/>
        </a:p>
      </dgm:t>
    </dgm:pt>
    <dgm:pt modelId="{FA819287-1166-4EFE-A34D-E9B2B26591F0}" type="sibTrans" cxnId="{21673C4E-1C4A-40D7-B130-846EFFCD83E5}">
      <dgm:prSet/>
      <dgm:spPr/>
      <dgm:t>
        <a:bodyPr/>
        <a:lstStyle/>
        <a:p>
          <a:endParaRPr lang="en-US"/>
        </a:p>
      </dgm:t>
    </dgm:pt>
    <dgm:pt modelId="{9AFF8CE5-FF56-4403-B900-585B75F99ED2}">
      <dgm:prSet/>
      <dgm:spPr/>
      <dgm:t>
        <a:bodyPr/>
        <a:lstStyle/>
        <a:p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Az igény </a:t>
          </a:r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rPr>
            <a:t></a:t>
          </a:r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 Jézus „láthatóvá” tétele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79369D-5C13-4353-A8F0-4A8D6D01913B}" type="parTrans" cxnId="{AFDB02A3-9129-41B7-B16A-60579FA26240}">
      <dgm:prSet/>
      <dgm:spPr/>
      <dgm:t>
        <a:bodyPr/>
        <a:lstStyle/>
        <a:p>
          <a:endParaRPr lang="en-US"/>
        </a:p>
      </dgm:t>
    </dgm:pt>
    <dgm:pt modelId="{4FF5D9DC-00A6-4599-B31B-B4733CE5A844}" type="sibTrans" cxnId="{AFDB02A3-9129-41B7-B16A-60579FA26240}">
      <dgm:prSet/>
      <dgm:spPr/>
      <dgm:t>
        <a:bodyPr/>
        <a:lstStyle/>
        <a:p>
          <a:endParaRPr lang="en-US"/>
        </a:p>
      </dgm:t>
    </dgm:pt>
    <dgm:pt modelId="{5ED0C5AA-B67A-48B7-A06C-ACF38F85461B}" type="pres">
      <dgm:prSet presAssocID="{6ADE2DD4-0727-4C5F-B06C-42012591B5C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7A79799-F1ED-4EA3-8C83-1A2A6E777868}" type="pres">
      <dgm:prSet presAssocID="{C67D7595-EC65-48D0-978D-5F9E0633F72B}" presName="hierRoot1" presStyleCnt="0"/>
      <dgm:spPr/>
    </dgm:pt>
    <dgm:pt modelId="{6F1D9767-AE39-4D8F-92AD-0ACAC1CA1DB9}" type="pres">
      <dgm:prSet presAssocID="{C67D7595-EC65-48D0-978D-5F9E0633F72B}" presName="composite" presStyleCnt="0"/>
      <dgm:spPr/>
    </dgm:pt>
    <dgm:pt modelId="{DFA55366-B717-4507-AE4B-45D802C618FF}" type="pres">
      <dgm:prSet presAssocID="{C67D7595-EC65-48D0-978D-5F9E0633F72B}" presName="background" presStyleLbl="node0" presStyleIdx="0" presStyleCnt="4"/>
      <dgm:spPr/>
    </dgm:pt>
    <dgm:pt modelId="{D466CA93-01C5-4778-B1C7-AC041E2E62C3}" type="pres">
      <dgm:prSet presAssocID="{C67D7595-EC65-48D0-978D-5F9E0633F72B}" presName="text" presStyleLbl="fgAcc0" presStyleIdx="0" presStyleCnt="4">
        <dgm:presLayoutVars>
          <dgm:chPref val="3"/>
        </dgm:presLayoutVars>
      </dgm:prSet>
      <dgm:spPr/>
    </dgm:pt>
    <dgm:pt modelId="{C174223F-9A9F-4CC0-8BA4-EF6CF689AB3A}" type="pres">
      <dgm:prSet presAssocID="{C67D7595-EC65-48D0-978D-5F9E0633F72B}" presName="hierChild2" presStyleCnt="0"/>
      <dgm:spPr/>
    </dgm:pt>
    <dgm:pt modelId="{D5A45EDA-4FBC-4AE7-B459-008595D0AB8E}" type="pres">
      <dgm:prSet presAssocID="{B6E8584D-C660-4CB0-97FD-6D4007E059BA}" presName="hierRoot1" presStyleCnt="0"/>
      <dgm:spPr/>
    </dgm:pt>
    <dgm:pt modelId="{27DE95EF-EBB5-4969-B629-199DEF789279}" type="pres">
      <dgm:prSet presAssocID="{B6E8584D-C660-4CB0-97FD-6D4007E059BA}" presName="composite" presStyleCnt="0"/>
      <dgm:spPr/>
    </dgm:pt>
    <dgm:pt modelId="{E50B91E3-64BF-4F22-9A54-43127D5648E3}" type="pres">
      <dgm:prSet presAssocID="{B6E8584D-C660-4CB0-97FD-6D4007E059BA}" presName="background" presStyleLbl="node0" presStyleIdx="1" presStyleCnt="4"/>
      <dgm:spPr/>
    </dgm:pt>
    <dgm:pt modelId="{D14F0375-DA82-4590-84FD-CAD69F466BB7}" type="pres">
      <dgm:prSet presAssocID="{B6E8584D-C660-4CB0-97FD-6D4007E059BA}" presName="text" presStyleLbl="fgAcc0" presStyleIdx="1" presStyleCnt="4">
        <dgm:presLayoutVars>
          <dgm:chPref val="3"/>
        </dgm:presLayoutVars>
      </dgm:prSet>
      <dgm:spPr/>
    </dgm:pt>
    <dgm:pt modelId="{3E619528-1DED-42B2-9E2D-6885FCD043BB}" type="pres">
      <dgm:prSet presAssocID="{B6E8584D-C660-4CB0-97FD-6D4007E059BA}" presName="hierChild2" presStyleCnt="0"/>
      <dgm:spPr/>
    </dgm:pt>
    <dgm:pt modelId="{DA3B749F-70D8-4E99-B57A-6D1E38A8DF8A}" type="pres">
      <dgm:prSet presAssocID="{EC26D91F-185A-4AC4-B066-6692CDF1202F}" presName="hierRoot1" presStyleCnt="0"/>
      <dgm:spPr/>
    </dgm:pt>
    <dgm:pt modelId="{69B0B9F6-590A-45B6-A4E5-949816B272C7}" type="pres">
      <dgm:prSet presAssocID="{EC26D91F-185A-4AC4-B066-6692CDF1202F}" presName="composite" presStyleCnt="0"/>
      <dgm:spPr/>
    </dgm:pt>
    <dgm:pt modelId="{D047FDB5-EC8B-4CC8-8493-B8CB1202C5D6}" type="pres">
      <dgm:prSet presAssocID="{EC26D91F-185A-4AC4-B066-6692CDF1202F}" presName="background" presStyleLbl="node0" presStyleIdx="2" presStyleCnt="4"/>
      <dgm:spPr/>
    </dgm:pt>
    <dgm:pt modelId="{91CEC8D7-F770-4131-86CC-80321BCC2AF1}" type="pres">
      <dgm:prSet presAssocID="{EC26D91F-185A-4AC4-B066-6692CDF1202F}" presName="text" presStyleLbl="fgAcc0" presStyleIdx="2" presStyleCnt="4">
        <dgm:presLayoutVars>
          <dgm:chPref val="3"/>
        </dgm:presLayoutVars>
      </dgm:prSet>
      <dgm:spPr/>
    </dgm:pt>
    <dgm:pt modelId="{C13A37E7-B124-4DE5-BDDD-E8B1151D6AAF}" type="pres">
      <dgm:prSet presAssocID="{EC26D91F-185A-4AC4-B066-6692CDF1202F}" presName="hierChild2" presStyleCnt="0"/>
      <dgm:spPr/>
    </dgm:pt>
    <dgm:pt modelId="{A550EFB9-18A1-412A-A682-FEA7DB0B0E3E}" type="pres">
      <dgm:prSet presAssocID="{9AFF8CE5-FF56-4403-B900-585B75F99ED2}" presName="hierRoot1" presStyleCnt="0"/>
      <dgm:spPr/>
    </dgm:pt>
    <dgm:pt modelId="{85AD55DE-0164-454F-99AA-5D2EB19494C7}" type="pres">
      <dgm:prSet presAssocID="{9AFF8CE5-FF56-4403-B900-585B75F99ED2}" presName="composite" presStyleCnt="0"/>
      <dgm:spPr/>
    </dgm:pt>
    <dgm:pt modelId="{358D5F6D-8D50-4584-B9CC-DC740DFB288F}" type="pres">
      <dgm:prSet presAssocID="{9AFF8CE5-FF56-4403-B900-585B75F99ED2}" presName="background" presStyleLbl="node0" presStyleIdx="3" presStyleCnt="4"/>
      <dgm:spPr/>
    </dgm:pt>
    <dgm:pt modelId="{5F6CA40D-5774-4CBD-8361-73DAD7E482B3}" type="pres">
      <dgm:prSet presAssocID="{9AFF8CE5-FF56-4403-B900-585B75F99ED2}" presName="text" presStyleLbl="fgAcc0" presStyleIdx="3" presStyleCnt="4">
        <dgm:presLayoutVars>
          <dgm:chPref val="3"/>
        </dgm:presLayoutVars>
      </dgm:prSet>
      <dgm:spPr/>
    </dgm:pt>
    <dgm:pt modelId="{09F85997-3DB9-4EE7-B7C9-8C2EC316D29B}" type="pres">
      <dgm:prSet presAssocID="{9AFF8CE5-FF56-4403-B900-585B75F99ED2}" presName="hierChild2" presStyleCnt="0"/>
      <dgm:spPr/>
    </dgm:pt>
  </dgm:ptLst>
  <dgm:cxnLst>
    <dgm:cxn modelId="{6C2C3207-D14B-47A6-8433-80A91B9FD3D5}" srcId="{6ADE2DD4-0727-4C5F-B06C-42012591B5C7}" destId="{C67D7595-EC65-48D0-978D-5F9E0633F72B}" srcOrd="0" destOrd="0" parTransId="{8F0A8FCD-EE31-4429-B54A-7BC74A1B9FAD}" sibTransId="{458E47E5-7DA4-4047-9765-07D5701404E3}"/>
    <dgm:cxn modelId="{C3123411-41B5-4ADF-885F-8F37D7F633E9}" type="presOf" srcId="{B6E8584D-C660-4CB0-97FD-6D4007E059BA}" destId="{D14F0375-DA82-4590-84FD-CAD69F466BB7}" srcOrd="0" destOrd="0" presId="urn:microsoft.com/office/officeart/2005/8/layout/hierarchy1"/>
    <dgm:cxn modelId="{146B7C2A-2440-4185-A92D-7389614C7D21}" type="presOf" srcId="{C67D7595-EC65-48D0-978D-5F9E0633F72B}" destId="{D466CA93-01C5-4778-B1C7-AC041E2E62C3}" srcOrd="0" destOrd="0" presId="urn:microsoft.com/office/officeart/2005/8/layout/hierarchy1"/>
    <dgm:cxn modelId="{E497A830-2542-4713-91B0-76F8B2A04CE0}" type="presOf" srcId="{9AFF8CE5-FF56-4403-B900-585B75F99ED2}" destId="{5F6CA40D-5774-4CBD-8361-73DAD7E482B3}" srcOrd="0" destOrd="0" presId="urn:microsoft.com/office/officeart/2005/8/layout/hierarchy1"/>
    <dgm:cxn modelId="{21673C4E-1C4A-40D7-B130-846EFFCD83E5}" srcId="{6ADE2DD4-0727-4C5F-B06C-42012591B5C7}" destId="{EC26D91F-185A-4AC4-B066-6692CDF1202F}" srcOrd="2" destOrd="0" parTransId="{19653F65-BA7B-4DC2-8BF1-7A9A346DA63B}" sibTransId="{FA819287-1166-4EFE-A34D-E9B2B26591F0}"/>
    <dgm:cxn modelId="{ED61928E-BD25-4F5E-AE3F-C1F3528E9424}" type="presOf" srcId="{EC26D91F-185A-4AC4-B066-6692CDF1202F}" destId="{91CEC8D7-F770-4131-86CC-80321BCC2AF1}" srcOrd="0" destOrd="0" presId="urn:microsoft.com/office/officeart/2005/8/layout/hierarchy1"/>
    <dgm:cxn modelId="{AFDB02A3-9129-41B7-B16A-60579FA26240}" srcId="{6ADE2DD4-0727-4C5F-B06C-42012591B5C7}" destId="{9AFF8CE5-FF56-4403-B900-585B75F99ED2}" srcOrd="3" destOrd="0" parTransId="{2579369D-5C13-4353-A8F0-4A8D6D01913B}" sibTransId="{4FF5D9DC-00A6-4599-B31B-B4733CE5A844}"/>
    <dgm:cxn modelId="{3A6260EB-93F7-44DF-834C-7C0084A4D1D5}" srcId="{6ADE2DD4-0727-4C5F-B06C-42012591B5C7}" destId="{B6E8584D-C660-4CB0-97FD-6D4007E059BA}" srcOrd="1" destOrd="0" parTransId="{AF4316F6-92E6-4F99-A1B3-B06CF6A272F1}" sibTransId="{11F8397D-62F5-4176-92FC-4AFFC6AC96AF}"/>
    <dgm:cxn modelId="{850FDCFB-81B9-4D3F-9C1C-0508745220E8}" type="presOf" srcId="{6ADE2DD4-0727-4C5F-B06C-42012591B5C7}" destId="{5ED0C5AA-B67A-48B7-A06C-ACF38F85461B}" srcOrd="0" destOrd="0" presId="urn:microsoft.com/office/officeart/2005/8/layout/hierarchy1"/>
    <dgm:cxn modelId="{127D9FF1-9536-4EA5-8D49-32D908C0C4AD}" type="presParOf" srcId="{5ED0C5AA-B67A-48B7-A06C-ACF38F85461B}" destId="{17A79799-F1ED-4EA3-8C83-1A2A6E777868}" srcOrd="0" destOrd="0" presId="urn:microsoft.com/office/officeart/2005/8/layout/hierarchy1"/>
    <dgm:cxn modelId="{F87DCBAA-4C06-417C-BDFA-58F7C9B9CDA8}" type="presParOf" srcId="{17A79799-F1ED-4EA3-8C83-1A2A6E777868}" destId="{6F1D9767-AE39-4D8F-92AD-0ACAC1CA1DB9}" srcOrd="0" destOrd="0" presId="urn:microsoft.com/office/officeart/2005/8/layout/hierarchy1"/>
    <dgm:cxn modelId="{662EC126-C3F5-4BE7-BC1E-A931F1C65E5F}" type="presParOf" srcId="{6F1D9767-AE39-4D8F-92AD-0ACAC1CA1DB9}" destId="{DFA55366-B717-4507-AE4B-45D802C618FF}" srcOrd="0" destOrd="0" presId="urn:microsoft.com/office/officeart/2005/8/layout/hierarchy1"/>
    <dgm:cxn modelId="{21F23705-6468-429A-B017-8D339C28E037}" type="presParOf" srcId="{6F1D9767-AE39-4D8F-92AD-0ACAC1CA1DB9}" destId="{D466CA93-01C5-4778-B1C7-AC041E2E62C3}" srcOrd="1" destOrd="0" presId="urn:microsoft.com/office/officeart/2005/8/layout/hierarchy1"/>
    <dgm:cxn modelId="{A7BD503E-57BA-4E1E-8BC7-72C8C021F05D}" type="presParOf" srcId="{17A79799-F1ED-4EA3-8C83-1A2A6E777868}" destId="{C174223F-9A9F-4CC0-8BA4-EF6CF689AB3A}" srcOrd="1" destOrd="0" presId="urn:microsoft.com/office/officeart/2005/8/layout/hierarchy1"/>
    <dgm:cxn modelId="{5C7C4802-E50D-40E7-BFCE-DCC2A1BED0AE}" type="presParOf" srcId="{5ED0C5AA-B67A-48B7-A06C-ACF38F85461B}" destId="{D5A45EDA-4FBC-4AE7-B459-008595D0AB8E}" srcOrd="1" destOrd="0" presId="urn:microsoft.com/office/officeart/2005/8/layout/hierarchy1"/>
    <dgm:cxn modelId="{42AEC4CB-6597-419F-B497-70B4B38C091A}" type="presParOf" srcId="{D5A45EDA-4FBC-4AE7-B459-008595D0AB8E}" destId="{27DE95EF-EBB5-4969-B629-199DEF789279}" srcOrd="0" destOrd="0" presId="urn:microsoft.com/office/officeart/2005/8/layout/hierarchy1"/>
    <dgm:cxn modelId="{15721D53-58A8-4DFB-8C20-BCD251B6F6DE}" type="presParOf" srcId="{27DE95EF-EBB5-4969-B629-199DEF789279}" destId="{E50B91E3-64BF-4F22-9A54-43127D5648E3}" srcOrd="0" destOrd="0" presId="urn:microsoft.com/office/officeart/2005/8/layout/hierarchy1"/>
    <dgm:cxn modelId="{041AF26F-66B4-4A0F-BFF9-3C1166B3EA6D}" type="presParOf" srcId="{27DE95EF-EBB5-4969-B629-199DEF789279}" destId="{D14F0375-DA82-4590-84FD-CAD69F466BB7}" srcOrd="1" destOrd="0" presId="urn:microsoft.com/office/officeart/2005/8/layout/hierarchy1"/>
    <dgm:cxn modelId="{9DCD45AE-B428-4145-8E15-FCC5D73734D7}" type="presParOf" srcId="{D5A45EDA-4FBC-4AE7-B459-008595D0AB8E}" destId="{3E619528-1DED-42B2-9E2D-6885FCD043BB}" srcOrd="1" destOrd="0" presId="urn:microsoft.com/office/officeart/2005/8/layout/hierarchy1"/>
    <dgm:cxn modelId="{E3B88E59-8806-48D8-861B-8654F031DF31}" type="presParOf" srcId="{5ED0C5AA-B67A-48B7-A06C-ACF38F85461B}" destId="{DA3B749F-70D8-4E99-B57A-6D1E38A8DF8A}" srcOrd="2" destOrd="0" presId="urn:microsoft.com/office/officeart/2005/8/layout/hierarchy1"/>
    <dgm:cxn modelId="{1785AF20-EEBA-4862-B6F7-F3732DD0EA26}" type="presParOf" srcId="{DA3B749F-70D8-4E99-B57A-6D1E38A8DF8A}" destId="{69B0B9F6-590A-45B6-A4E5-949816B272C7}" srcOrd="0" destOrd="0" presId="urn:microsoft.com/office/officeart/2005/8/layout/hierarchy1"/>
    <dgm:cxn modelId="{120A6005-3C3E-4D9A-BCD2-D97239861C2E}" type="presParOf" srcId="{69B0B9F6-590A-45B6-A4E5-949816B272C7}" destId="{D047FDB5-EC8B-4CC8-8493-B8CB1202C5D6}" srcOrd="0" destOrd="0" presId="urn:microsoft.com/office/officeart/2005/8/layout/hierarchy1"/>
    <dgm:cxn modelId="{939E5300-E171-48D6-9CE4-3CE9799A0092}" type="presParOf" srcId="{69B0B9F6-590A-45B6-A4E5-949816B272C7}" destId="{91CEC8D7-F770-4131-86CC-80321BCC2AF1}" srcOrd="1" destOrd="0" presId="urn:microsoft.com/office/officeart/2005/8/layout/hierarchy1"/>
    <dgm:cxn modelId="{EF0E7C6D-067D-4938-8238-1F3981C5E47B}" type="presParOf" srcId="{DA3B749F-70D8-4E99-B57A-6D1E38A8DF8A}" destId="{C13A37E7-B124-4DE5-BDDD-E8B1151D6AAF}" srcOrd="1" destOrd="0" presId="urn:microsoft.com/office/officeart/2005/8/layout/hierarchy1"/>
    <dgm:cxn modelId="{EB5116A8-DE4A-4BC7-90E1-109FF6460B67}" type="presParOf" srcId="{5ED0C5AA-B67A-48B7-A06C-ACF38F85461B}" destId="{A550EFB9-18A1-412A-A682-FEA7DB0B0E3E}" srcOrd="3" destOrd="0" presId="urn:microsoft.com/office/officeart/2005/8/layout/hierarchy1"/>
    <dgm:cxn modelId="{89E7433B-285F-41A6-BD03-BBC8A15BBEA2}" type="presParOf" srcId="{A550EFB9-18A1-412A-A682-FEA7DB0B0E3E}" destId="{85AD55DE-0164-454F-99AA-5D2EB19494C7}" srcOrd="0" destOrd="0" presId="urn:microsoft.com/office/officeart/2005/8/layout/hierarchy1"/>
    <dgm:cxn modelId="{EE02C967-E60F-4852-A4C2-710D09DF5D7E}" type="presParOf" srcId="{85AD55DE-0164-454F-99AA-5D2EB19494C7}" destId="{358D5F6D-8D50-4584-B9CC-DC740DFB288F}" srcOrd="0" destOrd="0" presId="urn:microsoft.com/office/officeart/2005/8/layout/hierarchy1"/>
    <dgm:cxn modelId="{6EBD7FAE-700A-4FE7-AE8D-4526EE5C6145}" type="presParOf" srcId="{85AD55DE-0164-454F-99AA-5D2EB19494C7}" destId="{5F6CA40D-5774-4CBD-8361-73DAD7E482B3}" srcOrd="1" destOrd="0" presId="urn:microsoft.com/office/officeart/2005/8/layout/hierarchy1"/>
    <dgm:cxn modelId="{BA19D4B0-902D-4AF3-BE07-72661A922CE5}" type="presParOf" srcId="{A550EFB9-18A1-412A-A682-FEA7DB0B0E3E}" destId="{09F85997-3DB9-4EE7-B7C9-8C2EC316D29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71AD551-9E83-487B-B979-3A3FF4C46BAC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0BAF1D1-2864-4A52-B174-FD7088A85159}">
      <dgm:prSet/>
      <dgm:spPr/>
      <dgm:t>
        <a:bodyPr/>
        <a:lstStyle/>
        <a:p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Ikonográfiai visszafogottság </a:t>
          </a:r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rPr>
            <a:t></a:t>
          </a:r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 tudatos döntés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A04493-27A9-4208-99F7-0C57171E4DF4}" type="parTrans" cxnId="{DE37FA05-1EDC-4E2A-8094-C6CBEED4F907}">
      <dgm:prSet/>
      <dgm:spPr/>
      <dgm:t>
        <a:bodyPr/>
        <a:lstStyle/>
        <a:p>
          <a:endParaRPr lang="en-US"/>
        </a:p>
      </dgm:t>
    </dgm:pt>
    <dgm:pt modelId="{1F74DA53-D3DA-4A42-A6C1-68C11C7E39D8}" type="sibTrans" cxnId="{DE37FA05-1EDC-4E2A-8094-C6CBEED4F907}">
      <dgm:prSet/>
      <dgm:spPr/>
      <dgm:t>
        <a:bodyPr/>
        <a:lstStyle/>
        <a:p>
          <a:endParaRPr lang="en-US"/>
        </a:p>
      </dgm:t>
    </dgm:pt>
    <dgm:pt modelId="{546FD036-7FC3-439E-BC70-75BFA8DA5CBB}">
      <dgm:prSet/>
      <dgm:spPr/>
      <dgm:t>
        <a:bodyPr/>
        <a:lstStyle/>
        <a:p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Külső- és belső nyomások, igények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F7E627-084D-44E8-9940-7BF8590B171F}" type="parTrans" cxnId="{1A2A16B2-548F-45E2-96FA-32B13824FCC1}">
      <dgm:prSet/>
      <dgm:spPr/>
      <dgm:t>
        <a:bodyPr/>
        <a:lstStyle/>
        <a:p>
          <a:endParaRPr lang="en-US"/>
        </a:p>
      </dgm:t>
    </dgm:pt>
    <dgm:pt modelId="{521894B3-70F7-4A8E-AC09-44C10AFCFBE9}" type="sibTrans" cxnId="{1A2A16B2-548F-45E2-96FA-32B13824FCC1}">
      <dgm:prSet/>
      <dgm:spPr/>
      <dgm:t>
        <a:bodyPr/>
        <a:lstStyle/>
        <a:p>
          <a:endParaRPr lang="en-US"/>
        </a:p>
      </dgm:t>
    </dgm:pt>
    <dgm:pt modelId="{820CA4A1-2382-4799-AF37-841F8C59C291}">
      <dgm:prSet/>
      <dgm:spPr/>
      <dgm:t>
        <a:bodyPr/>
        <a:lstStyle/>
        <a:p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Képi reprezentáció </a:t>
          </a:r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rPr>
            <a:t></a:t>
          </a:r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 új dimenziók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6F81E01-0386-4888-93F5-FC2CE7FEEDA8}" type="parTrans" cxnId="{918DEEE3-CB09-4DDF-8556-00CFD265476F}">
      <dgm:prSet/>
      <dgm:spPr/>
      <dgm:t>
        <a:bodyPr/>
        <a:lstStyle/>
        <a:p>
          <a:endParaRPr lang="en-US"/>
        </a:p>
      </dgm:t>
    </dgm:pt>
    <dgm:pt modelId="{6E85E0AF-E77C-4269-91A2-1671BA28FF6A}" type="sibTrans" cxnId="{918DEEE3-CB09-4DDF-8556-00CFD265476F}">
      <dgm:prSet/>
      <dgm:spPr/>
      <dgm:t>
        <a:bodyPr/>
        <a:lstStyle/>
        <a:p>
          <a:endParaRPr lang="en-US"/>
        </a:p>
      </dgm:t>
    </dgm:pt>
    <dgm:pt modelId="{4AE90EC2-391D-4A5F-933D-792B3DAA34D6}" type="pres">
      <dgm:prSet presAssocID="{C71AD551-9E83-487B-B979-3A3FF4C46BA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654D2B1-268E-48D2-80DA-D30CA7A939A8}" type="pres">
      <dgm:prSet presAssocID="{C0BAF1D1-2864-4A52-B174-FD7088A85159}" presName="hierRoot1" presStyleCnt="0"/>
      <dgm:spPr/>
    </dgm:pt>
    <dgm:pt modelId="{FBB8FBBB-E17A-4415-8173-CC867ECCD0A1}" type="pres">
      <dgm:prSet presAssocID="{C0BAF1D1-2864-4A52-B174-FD7088A85159}" presName="composite" presStyleCnt="0"/>
      <dgm:spPr/>
    </dgm:pt>
    <dgm:pt modelId="{7F90BAD5-9C01-4DAD-97CD-ACE0A2FE6411}" type="pres">
      <dgm:prSet presAssocID="{C0BAF1D1-2864-4A52-B174-FD7088A85159}" presName="background" presStyleLbl="node0" presStyleIdx="0" presStyleCnt="3"/>
      <dgm:spPr/>
    </dgm:pt>
    <dgm:pt modelId="{66F68414-27A9-418E-A81A-2FE1A11D90B6}" type="pres">
      <dgm:prSet presAssocID="{C0BAF1D1-2864-4A52-B174-FD7088A85159}" presName="text" presStyleLbl="fgAcc0" presStyleIdx="0" presStyleCnt="3">
        <dgm:presLayoutVars>
          <dgm:chPref val="3"/>
        </dgm:presLayoutVars>
      </dgm:prSet>
      <dgm:spPr/>
    </dgm:pt>
    <dgm:pt modelId="{E3EA220F-1BEC-4B66-BA45-9723CE513997}" type="pres">
      <dgm:prSet presAssocID="{C0BAF1D1-2864-4A52-B174-FD7088A85159}" presName="hierChild2" presStyleCnt="0"/>
      <dgm:spPr/>
    </dgm:pt>
    <dgm:pt modelId="{5402586F-4102-4A08-BCC5-CAE6F5B0780A}" type="pres">
      <dgm:prSet presAssocID="{546FD036-7FC3-439E-BC70-75BFA8DA5CBB}" presName="hierRoot1" presStyleCnt="0"/>
      <dgm:spPr/>
    </dgm:pt>
    <dgm:pt modelId="{98365C3F-713C-4959-9880-8203015A4944}" type="pres">
      <dgm:prSet presAssocID="{546FD036-7FC3-439E-BC70-75BFA8DA5CBB}" presName="composite" presStyleCnt="0"/>
      <dgm:spPr/>
    </dgm:pt>
    <dgm:pt modelId="{25EC4A9D-0846-4196-8DE7-FD8A6D932711}" type="pres">
      <dgm:prSet presAssocID="{546FD036-7FC3-439E-BC70-75BFA8DA5CBB}" presName="background" presStyleLbl="node0" presStyleIdx="1" presStyleCnt="3"/>
      <dgm:spPr/>
    </dgm:pt>
    <dgm:pt modelId="{520E2930-9CDF-4BE0-BC2B-33412EC474C7}" type="pres">
      <dgm:prSet presAssocID="{546FD036-7FC3-439E-BC70-75BFA8DA5CBB}" presName="text" presStyleLbl="fgAcc0" presStyleIdx="1" presStyleCnt="3">
        <dgm:presLayoutVars>
          <dgm:chPref val="3"/>
        </dgm:presLayoutVars>
      </dgm:prSet>
      <dgm:spPr/>
    </dgm:pt>
    <dgm:pt modelId="{8AFCF803-5EFD-4B4F-91C1-7E94A2EC3758}" type="pres">
      <dgm:prSet presAssocID="{546FD036-7FC3-439E-BC70-75BFA8DA5CBB}" presName="hierChild2" presStyleCnt="0"/>
      <dgm:spPr/>
    </dgm:pt>
    <dgm:pt modelId="{F233BA83-8551-4DC5-A556-7D854763722A}" type="pres">
      <dgm:prSet presAssocID="{820CA4A1-2382-4799-AF37-841F8C59C291}" presName="hierRoot1" presStyleCnt="0"/>
      <dgm:spPr/>
    </dgm:pt>
    <dgm:pt modelId="{4D339D2A-8421-47E6-95DD-D54E299E0529}" type="pres">
      <dgm:prSet presAssocID="{820CA4A1-2382-4799-AF37-841F8C59C291}" presName="composite" presStyleCnt="0"/>
      <dgm:spPr/>
    </dgm:pt>
    <dgm:pt modelId="{C4FC499E-FFB3-4501-96D9-9E56CBEFB69A}" type="pres">
      <dgm:prSet presAssocID="{820CA4A1-2382-4799-AF37-841F8C59C291}" presName="background" presStyleLbl="node0" presStyleIdx="2" presStyleCnt="3"/>
      <dgm:spPr/>
    </dgm:pt>
    <dgm:pt modelId="{25DD8CF6-12DC-462E-8BBF-C3625F0E5EF5}" type="pres">
      <dgm:prSet presAssocID="{820CA4A1-2382-4799-AF37-841F8C59C291}" presName="text" presStyleLbl="fgAcc0" presStyleIdx="2" presStyleCnt="3">
        <dgm:presLayoutVars>
          <dgm:chPref val="3"/>
        </dgm:presLayoutVars>
      </dgm:prSet>
      <dgm:spPr/>
    </dgm:pt>
    <dgm:pt modelId="{6FCB6A99-7054-4A05-AA33-AC2511B28629}" type="pres">
      <dgm:prSet presAssocID="{820CA4A1-2382-4799-AF37-841F8C59C291}" presName="hierChild2" presStyleCnt="0"/>
      <dgm:spPr/>
    </dgm:pt>
  </dgm:ptLst>
  <dgm:cxnLst>
    <dgm:cxn modelId="{34BEFF00-C25D-48E2-9173-8FD3C4953DEF}" type="presOf" srcId="{C71AD551-9E83-487B-B979-3A3FF4C46BAC}" destId="{4AE90EC2-391D-4A5F-933D-792B3DAA34D6}" srcOrd="0" destOrd="0" presId="urn:microsoft.com/office/officeart/2005/8/layout/hierarchy1"/>
    <dgm:cxn modelId="{DE37FA05-1EDC-4E2A-8094-C6CBEED4F907}" srcId="{C71AD551-9E83-487B-B979-3A3FF4C46BAC}" destId="{C0BAF1D1-2864-4A52-B174-FD7088A85159}" srcOrd="0" destOrd="0" parTransId="{B4A04493-27A9-4208-99F7-0C57171E4DF4}" sibTransId="{1F74DA53-D3DA-4A42-A6C1-68C11C7E39D8}"/>
    <dgm:cxn modelId="{BC30FE0E-3C17-45F2-AE01-F8643BACC13E}" type="presOf" srcId="{C0BAF1D1-2864-4A52-B174-FD7088A85159}" destId="{66F68414-27A9-418E-A81A-2FE1A11D90B6}" srcOrd="0" destOrd="0" presId="urn:microsoft.com/office/officeart/2005/8/layout/hierarchy1"/>
    <dgm:cxn modelId="{701B7E11-170B-4B04-9DA4-640CE3ED01C3}" type="presOf" srcId="{820CA4A1-2382-4799-AF37-841F8C59C291}" destId="{25DD8CF6-12DC-462E-8BBF-C3625F0E5EF5}" srcOrd="0" destOrd="0" presId="urn:microsoft.com/office/officeart/2005/8/layout/hierarchy1"/>
    <dgm:cxn modelId="{27894A26-A94E-4F17-88E3-6A4FC260EFA1}" type="presOf" srcId="{546FD036-7FC3-439E-BC70-75BFA8DA5CBB}" destId="{520E2930-9CDF-4BE0-BC2B-33412EC474C7}" srcOrd="0" destOrd="0" presId="urn:microsoft.com/office/officeart/2005/8/layout/hierarchy1"/>
    <dgm:cxn modelId="{1A2A16B2-548F-45E2-96FA-32B13824FCC1}" srcId="{C71AD551-9E83-487B-B979-3A3FF4C46BAC}" destId="{546FD036-7FC3-439E-BC70-75BFA8DA5CBB}" srcOrd="1" destOrd="0" parTransId="{11F7E627-084D-44E8-9940-7BF8590B171F}" sibTransId="{521894B3-70F7-4A8E-AC09-44C10AFCFBE9}"/>
    <dgm:cxn modelId="{918DEEE3-CB09-4DDF-8556-00CFD265476F}" srcId="{C71AD551-9E83-487B-B979-3A3FF4C46BAC}" destId="{820CA4A1-2382-4799-AF37-841F8C59C291}" srcOrd="2" destOrd="0" parTransId="{F6F81E01-0386-4888-93F5-FC2CE7FEEDA8}" sibTransId="{6E85E0AF-E77C-4269-91A2-1671BA28FF6A}"/>
    <dgm:cxn modelId="{C5CD5859-3B36-441D-B937-AA8DEEC40D34}" type="presParOf" srcId="{4AE90EC2-391D-4A5F-933D-792B3DAA34D6}" destId="{3654D2B1-268E-48D2-80DA-D30CA7A939A8}" srcOrd="0" destOrd="0" presId="urn:microsoft.com/office/officeart/2005/8/layout/hierarchy1"/>
    <dgm:cxn modelId="{754CC471-CD40-4B51-8487-92F53C0774FB}" type="presParOf" srcId="{3654D2B1-268E-48D2-80DA-D30CA7A939A8}" destId="{FBB8FBBB-E17A-4415-8173-CC867ECCD0A1}" srcOrd="0" destOrd="0" presId="urn:microsoft.com/office/officeart/2005/8/layout/hierarchy1"/>
    <dgm:cxn modelId="{D9A769B9-BCF0-4AF4-BE99-5ADF94EC7A8E}" type="presParOf" srcId="{FBB8FBBB-E17A-4415-8173-CC867ECCD0A1}" destId="{7F90BAD5-9C01-4DAD-97CD-ACE0A2FE6411}" srcOrd="0" destOrd="0" presId="urn:microsoft.com/office/officeart/2005/8/layout/hierarchy1"/>
    <dgm:cxn modelId="{0B9F48C3-2E68-444D-941E-4187A94E0819}" type="presParOf" srcId="{FBB8FBBB-E17A-4415-8173-CC867ECCD0A1}" destId="{66F68414-27A9-418E-A81A-2FE1A11D90B6}" srcOrd="1" destOrd="0" presId="urn:microsoft.com/office/officeart/2005/8/layout/hierarchy1"/>
    <dgm:cxn modelId="{0A4DE3B3-92D9-4FA7-A6DE-09628FC37374}" type="presParOf" srcId="{3654D2B1-268E-48D2-80DA-D30CA7A939A8}" destId="{E3EA220F-1BEC-4B66-BA45-9723CE513997}" srcOrd="1" destOrd="0" presId="urn:microsoft.com/office/officeart/2005/8/layout/hierarchy1"/>
    <dgm:cxn modelId="{55879A11-C13F-4BBC-86B9-624E8528E130}" type="presParOf" srcId="{4AE90EC2-391D-4A5F-933D-792B3DAA34D6}" destId="{5402586F-4102-4A08-BCC5-CAE6F5B0780A}" srcOrd="1" destOrd="0" presId="urn:microsoft.com/office/officeart/2005/8/layout/hierarchy1"/>
    <dgm:cxn modelId="{9EB25B54-7832-44CF-9C32-E45ED5E23964}" type="presParOf" srcId="{5402586F-4102-4A08-BCC5-CAE6F5B0780A}" destId="{98365C3F-713C-4959-9880-8203015A4944}" srcOrd="0" destOrd="0" presId="urn:microsoft.com/office/officeart/2005/8/layout/hierarchy1"/>
    <dgm:cxn modelId="{9C36AB32-49B0-45D1-9D81-7772D620109C}" type="presParOf" srcId="{98365C3F-713C-4959-9880-8203015A4944}" destId="{25EC4A9D-0846-4196-8DE7-FD8A6D932711}" srcOrd="0" destOrd="0" presId="urn:microsoft.com/office/officeart/2005/8/layout/hierarchy1"/>
    <dgm:cxn modelId="{5249597A-6E7F-4945-9F91-1010F55731FC}" type="presParOf" srcId="{98365C3F-713C-4959-9880-8203015A4944}" destId="{520E2930-9CDF-4BE0-BC2B-33412EC474C7}" srcOrd="1" destOrd="0" presId="urn:microsoft.com/office/officeart/2005/8/layout/hierarchy1"/>
    <dgm:cxn modelId="{7609D498-A384-454F-8216-5071AD1B4C7D}" type="presParOf" srcId="{5402586F-4102-4A08-BCC5-CAE6F5B0780A}" destId="{8AFCF803-5EFD-4B4F-91C1-7E94A2EC3758}" srcOrd="1" destOrd="0" presId="urn:microsoft.com/office/officeart/2005/8/layout/hierarchy1"/>
    <dgm:cxn modelId="{2E2EBCE9-5726-446D-831B-6C6F96A842E9}" type="presParOf" srcId="{4AE90EC2-391D-4A5F-933D-792B3DAA34D6}" destId="{F233BA83-8551-4DC5-A556-7D854763722A}" srcOrd="2" destOrd="0" presId="urn:microsoft.com/office/officeart/2005/8/layout/hierarchy1"/>
    <dgm:cxn modelId="{F822A052-25D8-45D2-A31F-E4D1F2C44B8F}" type="presParOf" srcId="{F233BA83-8551-4DC5-A556-7D854763722A}" destId="{4D339D2A-8421-47E6-95DD-D54E299E0529}" srcOrd="0" destOrd="0" presId="urn:microsoft.com/office/officeart/2005/8/layout/hierarchy1"/>
    <dgm:cxn modelId="{710FD103-372D-443E-92EF-5B37D7733CE2}" type="presParOf" srcId="{4D339D2A-8421-47E6-95DD-D54E299E0529}" destId="{C4FC499E-FFB3-4501-96D9-9E56CBEFB69A}" srcOrd="0" destOrd="0" presId="urn:microsoft.com/office/officeart/2005/8/layout/hierarchy1"/>
    <dgm:cxn modelId="{777ECD8E-A523-42CB-924E-34484FD67B7B}" type="presParOf" srcId="{4D339D2A-8421-47E6-95DD-D54E299E0529}" destId="{25DD8CF6-12DC-462E-8BBF-C3625F0E5EF5}" srcOrd="1" destOrd="0" presId="urn:microsoft.com/office/officeart/2005/8/layout/hierarchy1"/>
    <dgm:cxn modelId="{368FABC0-32A4-4D54-81A2-57001E0BBED9}" type="presParOf" srcId="{F233BA83-8551-4DC5-A556-7D854763722A}" destId="{6FCB6A99-7054-4A05-AA33-AC2511B2862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1D0B15-9817-4AB4-9789-E923A077759C}">
      <dsp:nvSpPr>
        <dsp:cNvPr id="0" name=""/>
        <dsp:cNvSpPr/>
      </dsp:nvSpPr>
      <dsp:spPr>
        <a:xfrm>
          <a:off x="0" y="437566"/>
          <a:ext cx="2700336" cy="17147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8D58B5-42A5-4326-A23C-4A4D6CC4F11A}">
      <dsp:nvSpPr>
        <dsp:cNvPr id="0" name=""/>
        <dsp:cNvSpPr/>
      </dsp:nvSpPr>
      <dsp:spPr>
        <a:xfrm>
          <a:off x="300037" y="722602"/>
          <a:ext cx="2700336" cy="17147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Jézus alakjának közvetítése</a:t>
          </a:r>
          <a:endParaRPr 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0259" y="772824"/>
        <a:ext cx="2599892" cy="1614269"/>
      </dsp:txXfrm>
    </dsp:sp>
    <dsp:sp modelId="{8009EDD2-306F-4472-A7DD-20BBDA3678FC}">
      <dsp:nvSpPr>
        <dsp:cNvPr id="0" name=""/>
        <dsp:cNvSpPr/>
      </dsp:nvSpPr>
      <dsp:spPr>
        <a:xfrm>
          <a:off x="3300411" y="437566"/>
          <a:ext cx="2700336" cy="17147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CFD25B-7966-40B9-A609-3EC1C61D9B04}">
      <dsp:nvSpPr>
        <dsp:cNvPr id="0" name=""/>
        <dsp:cNvSpPr/>
      </dsp:nvSpPr>
      <dsp:spPr>
        <a:xfrm>
          <a:off x="3600448" y="722602"/>
          <a:ext cx="2700336" cy="17147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Képi ábrázolások?</a:t>
          </a:r>
          <a:endParaRPr 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50670" y="772824"/>
        <a:ext cx="2599892" cy="1614269"/>
      </dsp:txXfrm>
    </dsp:sp>
    <dsp:sp modelId="{398FD5A4-2691-4DAD-9FD7-F8376EBBD023}">
      <dsp:nvSpPr>
        <dsp:cNvPr id="0" name=""/>
        <dsp:cNvSpPr/>
      </dsp:nvSpPr>
      <dsp:spPr>
        <a:xfrm>
          <a:off x="6600822" y="437566"/>
          <a:ext cx="2700336" cy="17147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252A8F-D597-4398-8268-08F930208B03}">
      <dsp:nvSpPr>
        <dsp:cNvPr id="0" name=""/>
        <dsp:cNvSpPr/>
      </dsp:nvSpPr>
      <dsp:spPr>
        <a:xfrm>
          <a:off x="6900860" y="722602"/>
          <a:ext cx="2700336" cy="17147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Hellenisztikus világ?</a:t>
          </a:r>
          <a:endParaRPr 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951082" y="772824"/>
        <a:ext cx="2599892" cy="16142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E9415F-0B05-4570-9E2D-E7AC8F57C654}">
      <dsp:nvSpPr>
        <dsp:cNvPr id="0" name=""/>
        <dsp:cNvSpPr/>
      </dsp:nvSpPr>
      <dsp:spPr>
        <a:xfrm>
          <a:off x="0" y="26327"/>
          <a:ext cx="9601196" cy="1006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4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Isten és a szentek ábrázolása</a:t>
          </a:r>
          <a:endParaRPr lang="en-US" sz="4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119" y="75446"/>
        <a:ext cx="9502958" cy="907962"/>
      </dsp:txXfrm>
    </dsp:sp>
    <dsp:sp modelId="{21D098F5-A13A-4F57-86D9-991FE630695B}">
      <dsp:nvSpPr>
        <dsp:cNvPr id="0" name=""/>
        <dsp:cNvSpPr/>
      </dsp:nvSpPr>
      <dsp:spPr>
        <a:xfrm>
          <a:off x="0" y="1156368"/>
          <a:ext cx="9601196" cy="1006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4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 Mózes 20:4-6</a:t>
          </a:r>
          <a:endParaRPr lang="en-US" sz="4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119" y="1205487"/>
        <a:ext cx="9502958" cy="907962"/>
      </dsp:txXfrm>
    </dsp:sp>
    <dsp:sp modelId="{31AA13A0-308A-4DC4-B85A-AB51AE10FED9}">
      <dsp:nvSpPr>
        <dsp:cNvPr id="0" name=""/>
        <dsp:cNvSpPr/>
      </dsp:nvSpPr>
      <dsp:spPr>
        <a:xfrm>
          <a:off x="0" y="2286408"/>
          <a:ext cx="9601196" cy="1006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4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Jézus, mint isteni személy</a:t>
          </a:r>
          <a:endParaRPr lang="en-US" sz="4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119" y="2335527"/>
        <a:ext cx="9502958" cy="9079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367721-5AD6-414A-9887-78270B1B16E8}">
      <dsp:nvSpPr>
        <dsp:cNvPr id="0" name=""/>
        <dsp:cNvSpPr/>
      </dsp:nvSpPr>
      <dsp:spPr>
        <a:xfrm>
          <a:off x="0" y="2562"/>
          <a:ext cx="5914209" cy="0"/>
        </a:xfrm>
        <a:prstGeom prst="line">
          <a:avLst/>
        </a:prstGeom>
        <a:blipFill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2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A5AA526-A890-49FC-9541-C87B623D42C5}">
      <dsp:nvSpPr>
        <dsp:cNvPr id="0" name=""/>
        <dsp:cNvSpPr/>
      </dsp:nvSpPr>
      <dsp:spPr>
        <a:xfrm>
          <a:off x="0" y="2562"/>
          <a:ext cx="5914209" cy="1747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Istenek emberi formában</a:t>
          </a:r>
          <a:endParaRPr lang="en-US" sz="3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562"/>
        <a:ext cx="5914209" cy="1747843"/>
      </dsp:txXfrm>
    </dsp:sp>
    <dsp:sp modelId="{67A398E0-35BE-404E-9482-AE7DA24E88EF}">
      <dsp:nvSpPr>
        <dsp:cNvPr id="0" name=""/>
        <dsp:cNvSpPr/>
      </dsp:nvSpPr>
      <dsp:spPr>
        <a:xfrm>
          <a:off x="0" y="1750406"/>
          <a:ext cx="5914209" cy="0"/>
        </a:xfrm>
        <a:prstGeom prst="line">
          <a:avLst/>
        </a:prstGeom>
        <a:blipFill>
          <a:blip xmlns:r="http://schemas.openxmlformats.org/officeDocument/2006/relationships" r:embed="rId1">
            <a:duotone>
              <a:schemeClr val="accent2">
                <a:hueOff val="1681577"/>
                <a:satOff val="-1786"/>
                <a:lumOff val="1372"/>
                <a:alphaOff val="0"/>
                <a:shade val="74000"/>
                <a:satMod val="130000"/>
                <a:lumMod val="90000"/>
              </a:schemeClr>
              <a:schemeClr val="accent2">
                <a:hueOff val="1681577"/>
                <a:satOff val="-1786"/>
                <a:lumOff val="1372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2">
              <a:hueOff val="1681577"/>
              <a:satOff val="-1786"/>
              <a:lumOff val="1372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05B7854-13BB-43B9-9CCD-2DE4CD6E9B54}">
      <dsp:nvSpPr>
        <dsp:cNvPr id="0" name=""/>
        <dsp:cNvSpPr/>
      </dsp:nvSpPr>
      <dsp:spPr>
        <a:xfrm>
          <a:off x="0" y="1750406"/>
          <a:ext cx="5914209" cy="1747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Éles kontraszt a kereszténységgel</a:t>
          </a:r>
          <a:endParaRPr lang="en-US" sz="3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750406"/>
        <a:ext cx="5914209" cy="1747843"/>
      </dsp:txXfrm>
    </dsp:sp>
    <dsp:sp modelId="{C66C9D4F-A8B5-41E0-8459-876E3DB57B47}">
      <dsp:nvSpPr>
        <dsp:cNvPr id="0" name=""/>
        <dsp:cNvSpPr/>
      </dsp:nvSpPr>
      <dsp:spPr>
        <a:xfrm>
          <a:off x="0" y="3498250"/>
          <a:ext cx="5914209" cy="0"/>
        </a:xfrm>
        <a:prstGeom prst="line">
          <a:avLst/>
        </a:prstGeom>
        <a:blipFill>
          <a:blip xmlns:r="http://schemas.openxmlformats.org/officeDocument/2006/relationships" r:embed="rId1">
            <a:duotone>
              <a:schemeClr val="accent2">
                <a:hueOff val="3363155"/>
                <a:satOff val="-3572"/>
                <a:lumOff val="2745"/>
                <a:alphaOff val="0"/>
                <a:shade val="74000"/>
                <a:satMod val="130000"/>
                <a:lumMod val="90000"/>
              </a:schemeClr>
              <a:schemeClr val="accent2">
                <a:hueOff val="3363155"/>
                <a:satOff val="-3572"/>
                <a:lumOff val="2745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2">
              <a:hueOff val="3363155"/>
              <a:satOff val="-3572"/>
              <a:lumOff val="2745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646225E-D9F0-42B5-90A9-4593E1D2630C}">
      <dsp:nvSpPr>
        <dsp:cNvPr id="0" name=""/>
        <dsp:cNvSpPr/>
      </dsp:nvSpPr>
      <dsp:spPr>
        <a:xfrm>
          <a:off x="0" y="3498250"/>
          <a:ext cx="5914209" cy="1747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Keresztények </a:t>
          </a:r>
          <a:r>
            <a:rPr lang="hu-HU" sz="3700" kern="1200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rPr>
            <a:t></a:t>
          </a:r>
          <a:r>
            <a:rPr lang="hu-HU" sz="3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elkülönülnek a hagyománytól</a:t>
          </a:r>
          <a:endParaRPr lang="en-US" sz="3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498250"/>
        <a:ext cx="5914209" cy="174784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A3A15B-4FF0-42FA-9612-E985210DE082}">
      <dsp:nvSpPr>
        <dsp:cNvPr id="0" name=""/>
        <dsp:cNvSpPr/>
      </dsp:nvSpPr>
      <dsp:spPr>
        <a:xfrm>
          <a:off x="937085" y="115"/>
          <a:ext cx="3398221" cy="10364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Teológiai szövegek</a:t>
          </a:r>
          <a:endParaRPr lang="en-US" sz="3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37085" y="115"/>
        <a:ext cx="3398221" cy="1036457"/>
      </dsp:txXfrm>
    </dsp:sp>
    <dsp:sp modelId="{8EF93D36-809C-45C9-8790-32AA132B3F19}">
      <dsp:nvSpPr>
        <dsp:cNvPr id="0" name=""/>
        <dsp:cNvSpPr/>
      </dsp:nvSpPr>
      <dsp:spPr>
        <a:xfrm>
          <a:off x="937085" y="1461350"/>
          <a:ext cx="3398221" cy="10364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Számos dimenzió</a:t>
          </a:r>
          <a:endParaRPr lang="en-US" sz="3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37085" y="1461350"/>
        <a:ext cx="3398221" cy="1036457"/>
      </dsp:txXfrm>
    </dsp:sp>
    <dsp:sp modelId="{6505B436-6B51-413D-B71E-5B1F52BF7053}">
      <dsp:nvSpPr>
        <dsp:cNvPr id="0" name=""/>
        <dsp:cNvSpPr/>
      </dsp:nvSpPr>
      <dsp:spPr>
        <a:xfrm>
          <a:off x="937085" y="2922585"/>
          <a:ext cx="3398221" cy="10364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Verbális bemutatás</a:t>
          </a:r>
          <a:endParaRPr lang="en-US" sz="3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37085" y="2922585"/>
        <a:ext cx="3398221" cy="103645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A55366-B717-4507-AE4B-45D802C618FF}">
      <dsp:nvSpPr>
        <dsp:cNvPr id="0" name=""/>
        <dsp:cNvSpPr/>
      </dsp:nvSpPr>
      <dsp:spPr>
        <a:xfrm>
          <a:off x="2812" y="693784"/>
          <a:ext cx="2008375" cy="12753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66CA93-01C5-4778-B1C7-AC041E2E62C3}">
      <dsp:nvSpPr>
        <dsp:cNvPr id="0" name=""/>
        <dsp:cNvSpPr/>
      </dsp:nvSpPr>
      <dsp:spPr>
        <a:xfrm>
          <a:off x="225965" y="905779"/>
          <a:ext cx="2008375" cy="12753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III. század vége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3318" y="943132"/>
        <a:ext cx="1933669" cy="1200612"/>
      </dsp:txXfrm>
    </dsp:sp>
    <dsp:sp modelId="{E50B91E3-64BF-4F22-9A54-43127D5648E3}">
      <dsp:nvSpPr>
        <dsp:cNvPr id="0" name=""/>
        <dsp:cNvSpPr/>
      </dsp:nvSpPr>
      <dsp:spPr>
        <a:xfrm>
          <a:off x="2457493" y="693784"/>
          <a:ext cx="2008375" cy="12753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4F0375-DA82-4590-84FD-CAD69F466BB7}">
      <dsp:nvSpPr>
        <dsp:cNvPr id="0" name=""/>
        <dsp:cNvSpPr/>
      </dsp:nvSpPr>
      <dsp:spPr>
        <a:xfrm>
          <a:off x="2680646" y="905779"/>
          <a:ext cx="2008375" cy="12753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társadalmi elfogadottság 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17999" y="943132"/>
        <a:ext cx="1933669" cy="1200612"/>
      </dsp:txXfrm>
    </dsp:sp>
    <dsp:sp modelId="{D047FDB5-EC8B-4CC8-8493-B8CB1202C5D6}">
      <dsp:nvSpPr>
        <dsp:cNvPr id="0" name=""/>
        <dsp:cNvSpPr/>
      </dsp:nvSpPr>
      <dsp:spPr>
        <a:xfrm>
          <a:off x="4912174" y="693784"/>
          <a:ext cx="2008375" cy="12753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CEC8D7-F770-4131-86CC-80321BCC2AF1}">
      <dsp:nvSpPr>
        <dsp:cNvPr id="0" name=""/>
        <dsp:cNvSpPr/>
      </dsp:nvSpPr>
      <dsp:spPr>
        <a:xfrm>
          <a:off x="5135327" y="905779"/>
          <a:ext cx="2008375" cy="12753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 pogány vizualitás 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72680" y="943132"/>
        <a:ext cx="1933669" cy="1200612"/>
      </dsp:txXfrm>
    </dsp:sp>
    <dsp:sp modelId="{358D5F6D-8D50-4584-B9CC-DC740DFB288F}">
      <dsp:nvSpPr>
        <dsp:cNvPr id="0" name=""/>
        <dsp:cNvSpPr/>
      </dsp:nvSpPr>
      <dsp:spPr>
        <a:xfrm>
          <a:off x="7366855" y="693784"/>
          <a:ext cx="2008375" cy="12753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6CA40D-5774-4CBD-8361-73DAD7E482B3}">
      <dsp:nvSpPr>
        <dsp:cNvPr id="0" name=""/>
        <dsp:cNvSpPr/>
      </dsp:nvSpPr>
      <dsp:spPr>
        <a:xfrm>
          <a:off x="7590008" y="905779"/>
          <a:ext cx="2008375" cy="12753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Az igény </a:t>
          </a:r>
          <a:r>
            <a:rPr lang="hu-HU" sz="2000" kern="1200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rPr>
            <a:t></a:t>
          </a:r>
          <a:r>
            <a:rPr lang="hu-H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Jézus „láthatóvá” tétele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627361" y="943132"/>
        <a:ext cx="1933669" cy="120061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90BAD5-9C01-4DAD-97CD-ACE0A2FE6411}">
      <dsp:nvSpPr>
        <dsp:cNvPr id="0" name=""/>
        <dsp:cNvSpPr/>
      </dsp:nvSpPr>
      <dsp:spPr>
        <a:xfrm>
          <a:off x="0" y="437566"/>
          <a:ext cx="2700336" cy="17147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F68414-27A9-418E-A81A-2FE1A11D90B6}">
      <dsp:nvSpPr>
        <dsp:cNvPr id="0" name=""/>
        <dsp:cNvSpPr/>
      </dsp:nvSpPr>
      <dsp:spPr>
        <a:xfrm>
          <a:off x="300037" y="722602"/>
          <a:ext cx="2700336" cy="17147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Ikonográfiai visszafogottság </a:t>
          </a:r>
          <a:r>
            <a:rPr lang="hu-HU" sz="2700" kern="1200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rPr>
            <a:t></a:t>
          </a:r>
          <a:r>
            <a:rPr lang="hu-HU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tudatos döntés</a:t>
          </a:r>
          <a:endParaRPr lang="en-US" sz="2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0259" y="772824"/>
        <a:ext cx="2599892" cy="1614269"/>
      </dsp:txXfrm>
    </dsp:sp>
    <dsp:sp modelId="{25EC4A9D-0846-4196-8DE7-FD8A6D932711}">
      <dsp:nvSpPr>
        <dsp:cNvPr id="0" name=""/>
        <dsp:cNvSpPr/>
      </dsp:nvSpPr>
      <dsp:spPr>
        <a:xfrm>
          <a:off x="3300411" y="437566"/>
          <a:ext cx="2700336" cy="17147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0E2930-9CDF-4BE0-BC2B-33412EC474C7}">
      <dsp:nvSpPr>
        <dsp:cNvPr id="0" name=""/>
        <dsp:cNvSpPr/>
      </dsp:nvSpPr>
      <dsp:spPr>
        <a:xfrm>
          <a:off x="3600448" y="722602"/>
          <a:ext cx="2700336" cy="17147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Külső- és belső nyomások, igények</a:t>
          </a:r>
          <a:endParaRPr lang="en-US" sz="2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50670" y="772824"/>
        <a:ext cx="2599892" cy="1614269"/>
      </dsp:txXfrm>
    </dsp:sp>
    <dsp:sp modelId="{C4FC499E-FFB3-4501-96D9-9E56CBEFB69A}">
      <dsp:nvSpPr>
        <dsp:cNvPr id="0" name=""/>
        <dsp:cNvSpPr/>
      </dsp:nvSpPr>
      <dsp:spPr>
        <a:xfrm>
          <a:off x="6600822" y="437566"/>
          <a:ext cx="2700336" cy="17147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DD8CF6-12DC-462E-8BBF-C3625F0E5EF5}">
      <dsp:nvSpPr>
        <dsp:cNvPr id="0" name=""/>
        <dsp:cNvSpPr/>
      </dsp:nvSpPr>
      <dsp:spPr>
        <a:xfrm>
          <a:off x="6900860" y="722602"/>
          <a:ext cx="2700336" cy="17147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Képi reprezentáció </a:t>
          </a:r>
          <a:r>
            <a:rPr lang="hu-HU" sz="2700" kern="1200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rPr>
            <a:t></a:t>
          </a:r>
          <a:r>
            <a:rPr lang="hu-HU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új dimenziók</a:t>
          </a:r>
          <a:endParaRPr lang="en-US" sz="2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951082" y="772824"/>
        <a:ext cx="2599892" cy="16142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5/9/2025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5/9/2025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5/9/2025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s://www.worldhistory.org/uploads/images/10352.jpg?v=1706579346-0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unaguidaturisticaroma.com/en/blog2/post/211620/christ-as-orpheus-in-the-roman-catacombs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turgicalartsjournal.com/2023/10/exploring-subterranean-basilica-and.html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0C0B73F-20ED-0854-CF6C-167CE6D9E4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S.G.F. Brandon: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Christ in Verbal and Depicted Imagery: A Problem of Early Christian Iconography</a:t>
            </a:r>
            <a:endParaRPr lang="hu-H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BB48103F-5441-F754-C2A1-C7A5DD8DD4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Szabó Lili Anna előadása</a:t>
            </a:r>
          </a:p>
          <a:p>
            <a:r>
              <a:rPr lang="hu-H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Pázmány Péter Katolikus Egyetem</a:t>
            </a:r>
          </a:p>
          <a:p>
            <a:r>
              <a:rPr lang="hu-H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Bölcsészet- és Társadalomtudományi Kar</a:t>
            </a:r>
          </a:p>
          <a:p>
            <a:r>
              <a:rPr lang="hu-H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Történelem BA</a:t>
            </a:r>
          </a:p>
          <a:p>
            <a:r>
              <a:rPr lang="hu-H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VIII. szemeszter</a:t>
            </a:r>
          </a:p>
        </p:txBody>
      </p:sp>
    </p:spTree>
    <p:extLst>
      <p:ext uri="{BB962C8B-B14F-4D97-AF65-F5344CB8AC3E}">
        <p14:creationId xmlns:p14="http://schemas.microsoft.com/office/powerpoint/2010/main" val="2728506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EF904FF-8ED5-2129-935E-C08EF1518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Szakirodalom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F28083F-DD6D-9930-A2AC-633A452368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Robin Margaret Jensen: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Understanding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Early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Christian Art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Routledge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2000)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Ernst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Kitzinger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Byzantine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Art in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Making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Main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Lines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Stylistic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Development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Mediterranean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Art, III.-VII.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Century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(1977)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Jaroslav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Pelikan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Jesus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through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Centuries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His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Place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History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Culture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(Yale University Press; 1985)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Hans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Belting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Likeness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Presence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History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Image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before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Era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Art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(University of Chicago Press; 1994)</a:t>
            </a:r>
          </a:p>
          <a:p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698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DFCA39-8D87-E103-355B-91E06E5FF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>
            <a:normAutofit/>
          </a:bodyPr>
          <a:lstStyle/>
          <a:p>
            <a:r>
              <a:rPr lang="hu-HU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probléma</a:t>
            </a:r>
          </a:p>
        </p:txBody>
      </p:sp>
      <p:graphicFrame>
        <p:nvGraphicFramePr>
          <p:cNvPr id="5" name="Tartalom helye 2">
            <a:extLst>
              <a:ext uri="{FF2B5EF4-FFF2-40B4-BE49-F238E27FC236}">
                <a16:creationId xmlns:a16="http://schemas.microsoft.com/office/drawing/2014/main" id="{804BAF05-4CFE-CFD1-3395-C2023BE831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6541009"/>
              </p:ext>
            </p:extLst>
          </p:nvPr>
        </p:nvGraphicFramePr>
        <p:xfrm>
          <a:off x="1295400" y="2772384"/>
          <a:ext cx="9601197" cy="2874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41315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2C423CB7-C46C-DF0D-F7E8-75D9FFFDED33}"/>
              </a:ext>
            </a:extLst>
          </p:cNvPr>
          <p:cNvSpPr txBox="1"/>
          <p:nvPr/>
        </p:nvSpPr>
        <p:spPr>
          <a:xfrm>
            <a:off x="3643534" y="2630659"/>
            <a:ext cx="60209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Anikonizmus</a:t>
            </a:r>
          </a:p>
        </p:txBody>
      </p:sp>
    </p:spTree>
    <p:extLst>
      <p:ext uri="{BB962C8B-B14F-4D97-AF65-F5344CB8AC3E}">
        <p14:creationId xmlns:p14="http://schemas.microsoft.com/office/powerpoint/2010/main" val="848645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E051699-3172-BB99-BBFD-0F12F6E99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zsidó képellenesség</a:t>
            </a:r>
          </a:p>
        </p:txBody>
      </p:sp>
      <p:graphicFrame>
        <p:nvGraphicFramePr>
          <p:cNvPr id="5" name="Tartalom helye 2">
            <a:extLst>
              <a:ext uri="{FF2B5EF4-FFF2-40B4-BE49-F238E27FC236}">
                <a16:creationId xmlns:a16="http://schemas.microsoft.com/office/drawing/2014/main" id="{1360D4E3-E8C2-C6FF-DEE9-4F9BFC466F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8072986"/>
              </p:ext>
            </p:extLst>
          </p:nvPr>
        </p:nvGraphicFramePr>
        <p:xfrm>
          <a:off x="1295401" y="2556932"/>
          <a:ext cx="9601196" cy="3318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57003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2BE4420-3B5F-4549-8B4A-77855B8215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5876F6-95D4-48CB-8E3E-4401A96E25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96088"/>
            <a:ext cx="3823215" cy="588329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1B84719-90BB-4D0C-92D8-61DC5512B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0"/>
            <a:ext cx="3552006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B137E364-7C7E-35F8-92B3-CFBC415DD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853" y="1107829"/>
            <a:ext cx="2791783" cy="4642338"/>
          </a:xfrm>
        </p:spPr>
        <p:txBody>
          <a:bodyPr>
            <a:normAutofit/>
          </a:bodyPr>
          <a:lstStyle/>
          <a:p>
            <a:r>
              <a:rPr lang="hu-HU" sz="3400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hellenisztikus és római kultúra vizuális tradíciója</a:t>
            </a:r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B407EC4-5D16-4845-9840-4E28622B65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2053" y="-2"/>
            <a:ext cx="753994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rtalom helye 2">
            <a:extLst>
              <a:ext uri="{FF2B5EF4-FFF2-40B4-BE49-F238E27FC236}">
                <a16:creationId xmlns:a16="http://schemas.microsoft.com/office/drawing/2014/main" id="{CC557EE1-97C3-E8B1-0108-A2FC183F37D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0389879"/>
              </p:ext>
            </p:extLst>
          </p:nvPr>
        </p:nvGraphicFramePr>
        <p:xfrm>
          <a:off x="5470072" y="804670"/>
          <a:ext cx="5914209" cy="5248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82355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5224A92-B71D-4244-9CEE-E80F9BD118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69A319-3937-4297-B7D8-6745097B90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5385" y="487353"/>
            <a:ext cx="11218182" cy="588329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3FDFE78-2422-40CD-BC53-9E0C459C9D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76" y="609600"/>
            <a:ext cx="10972800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640ACE66-A226-8768-BF62-C2DAE9C78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825" y="982132"/>
            <a:ext cx="3360772" cy="4625172"/>
          </a:xfrm>
        </p:spPr>
        <p:txBody>
          <a:bodyPr>
            <a:normAutofit/>
          </a:bodyPr>
          <a:lstStyle/>
          <a:p>
            <a:r>
              <a:rPr lang="hu-HU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Jézus, mint verbális kép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7E302E-4D34-42E4-94A8-4FC0AF572F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643" y="1092200"/>
            <a:ext cx="5942687" cy="4515104"/>
          </a:xfrm>
          <a:prstGeom prst="rect">
            <a:avLst/>
          </a:prstGeom>
          <a:noFill/>
          <a:ln w="57150" cmpd="thickThin">
            <a:solidFill>
              <a:srgbClr val="7F7F7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rtalom helye 2">
            <a:extLst>
              <a:ext uri="{FF2B5EF4-FFF2-40B4-BE49-F238E27FC236}">
                <a16:creationId xmlns:a16="http://schemas.microsoft.com/office/drawing/2014/main" id="{8773DAB6-F030-6793-64A3-F34A202523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9528182"/>
              </p:ext>
            </p:extLst>
          </p:nvPr>
        </p:nvGraphicFramePr>
        <p:xfrm>
          <a:off x="1391056" y="1391055"/>
          <a:ext cx="5272392" cy="3959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298311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E51CC5A-4E9A-758E-DE9D-C54B91AE3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>
            <a:normAutofit/>
          </a:bodyPr>
          <a:lstStyle/>
          <a:p>
            <a:r>
              <a:rPr lang="hu-HU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Ikonográfiai fordulat</a:t>
            </a:r>
          </a:p>
        </p:txBody>
      </p:sp>
      <p:graphicFrame>
        <p:nvGraphicFramePr>
          <p:cNvPr id="5" name="Tartalom helye 2">
            <a:extLst>
              <a:ext uri="{FF2B5EF4-FFF2-40B4-BE49-F238E27FC236}">
                <a16:creationId xmlns:a16="http://schemas.microsoft.com/office/drawing/2014/main" id="{7503CEBB-3B5A-8527-0B75-C00EF5E9B0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9518063"/>
              </p:ext>
            </p:extLst>
          </p:nvPr>
        </p:nvGraphicFramePr>
        <p:xfrm>
          <a:off x="1295400" y="2772384"/>
          <a:ext cx="9601197" cy="2874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508898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575D7A7-3C36-4508-9BC6-70A93BD3C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C964A0D-06B7-4C16-AC9F-20ADDA8059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5703F5C-55DF-45CD-BC3F-3BE8F1033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8C7134F-70F9-4826-A97E-9B39AEA08F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9351E73-B6DD-4B56-8EE9-C16B5711C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E446D0E-6531-40B7-A182-FB8602439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zövegdoboz 1">
            <a:extLst>
              <a:ext uri="{FF2B5EF4-FFF2-40B4-BE49-F238E27FC236}">
                <a16:creationId xmlns:a16="http://schemas.microsoft.com/office/drawing/2014/main" id="{FF8DF4A4-E47C-44F3-EB91-F9BB1387B426}"/>
              </a:ext>
            </a:extLst>
          </p:cNvPr>
          <p:cNvSpPr txBox="1"/>
          <p:nvPr/>
        </p:nvSpPr>
        <p:spPr>
          <a:xfrm>
            <a:off x="2692398" y="1871131"/>
            <a:ext cx="6815669" cy="232103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600" dirty="0" err="1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Hogyan</a:t>
            </a:r>
            <a:r>
              <a:rPr lang="en-US" sz="46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600" dirty="0" err="1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lehet</a:t>
            </a:r>
            <a:r>
              <a:rPr lang="en-US" sz="46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600" dirty="0" err="1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ábrázolni</a:t>
            </a:r>
            <a:r>
              <a:rPr lang="en-US" sz="46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600" dirty="0" err="1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azt</a:t>
            </a:r>
            <a:r>
              <a:rPr lang="en-US" sz="46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, </a:t>
            </a:r>
            <a:endParaRPr lang="hu-HU" sz="4600" dirty="0">
              <a:ln w="3175" cmpd="sng"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600" dirty="0" err="1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aki</a:t>
            </a:r>
            <a:r>
              <a:rPr lang="en-US" sz="46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600" dirty="0" err="1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isteni</a:t>
            </a:r>
            <a:r>
              <a:rPr lang="en-US" sz="46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600" dirty="0" err="1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és</a:t>
            </a:r>
            <a:r>
              <a:rPr lang="en-US" sz="46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600" dirty="0" err="1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transzcendens</a:t>
            </a:r>
            <a:r>
              <a:rPr lang="en-US" sz="46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236637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8181A50-C8BE-4392-983D-C065790805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4366AA74-4D53-D5B2-5099-18D817AC6908}"/>
              </a:ext>
            </a:extLst>
          </p:cNvPr>
          <p:cNvSpPr txBox="1"/>
          <p:nvPr/>
        </p:nvSpPr>
        <p:spPr>
          <a:xfrm>
            <a:off x="323556" y="5626894"/>
            <a:ext cx="2067951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>
                <a:latin typeface="Times" panose="02020603050405020304" pitchFamily="18" charset="0"/>
                <a:cs typeface="Times" panose="02020603050405020304" pitchFamily="18" charset="0"/>
              </a:rPr>
              <a:t>Kép forrása</a:t>
            </a:r>
            <a:r>
              <a:rPr lang="hu-HU" sz="1400" dirty="0"/>
              <a:t>: </a:t>
            </a:r>
            <a:r>
              <a:rPr lang="hu-HU" sz="1400" dirty="0">
                <a:hlinkClick r:id="rId2"/>
              </a:rPr>
              <a:t>https://www.worldhistory.org/uploads/images/10352.jpg?v=1706579346-0</a:t>
            </a:r>
            <a:endParaRPr lang="hu-HU" sz="1400" dirty="0"/>
          </a:p>
          <a:p>
            <a:r>
              <a:rPr lang="hu-HU" dirty="0"/>
              <a:t> </a:t>
            </a:r>
          </a:p>
        </p:txBody>
      </p:sp>
      <p:pic>
        <p:nvPicPr>
          <p:cNvPr id="3" name="Kép 2" descr="A képen festmény, művészet, rajz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226E2AF5-E3FF-8049-BA88-766ACBAA46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5063" y="0"/>
            <a:ext cx="65133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3678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8181A50-C8BE-4392-983D-C065790805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Kép 2" descr="A képen festmény, művészet, mitológia, Képzőművészet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FC15EAB7-F795-6C80-141A-F9B491C080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3077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00CC4EFB-5B06-E3DB-4E76-DBBD4CEDBD52}"/>
              </a:ext>
            </a:extLst>
          </p:cNvPr>
          <p:cNvSpPr txBox="1"/>
          <p:nvPr/>
        </p:nvSpPr>
        <p:spPr>
          <a:xfrm>
            <a:off x="168812" y="272251"/>
            <a:ext cx="3305908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Kép forrása: </a:t>
            </a:r>
            <a:r>
              <a:rPr lang="hu-HU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https://www.unaguidaturisticaroma.com/en/blog2/post/211620/christ-as-orpheus-in-the-roman-catacombs</a:t>
            </a:r>
            <a:endParaRPr lang="hu-HU" sz="1100" dirty="0">
              <a:solidFill>
                <a:schemeClr val="bg1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16148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8181A50-C8BE-4392-983D-C065790805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Kép 2" descr="A képen művészet, festmény, templom, Képzőművészet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5925F69A-E063-D98F-BEC4-CF9D7EDF52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7999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785503AB-5F6F-F188-6832-5E2C5174BD7D}"/>
              </a:ext>
            </a:extLst>
          </p:cNvPr>
          <p:cNvSpPr txBox="1"/>
          <p:nvPr/>
        </p:nvSpPr>
        <p:spPr>
          <a:xfrm>
            <a:off x="9636369" y="5750002"/>
            <a:ext cx="23774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dirty="0">
                <a:solidFill>
                  <a:schemeClr val="bg1"/>
                </a:solidFill>
              </a:rPr>
              <a:t>Kép forrása: </a:t>
            </a:r>
            <a:r>
              <a:rPr lang="hu-HU" sz="12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https://www.liturgicalartsjournal.com/2023/10/exploring-subterranean-basilica-and.html</a:t>
            </a:r>
            <a:endParaRPr lang="hu-HU" sz="1200" dirty="0">
              <a:solidFill>
                <a:schemeClr val="bg1"/>
              </a:solidFill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90114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40BFA78-6D89-DF67-231E-4DE2C3069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>
            <a:normAutofit/>
          </a:bodyPr>
          <a:lstStyle/>
          <a:p>
            <a:r>
              <a:rPr lang="hu-HU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Konklúzió és lezárás</a:t>
            </a:r>
          </a:p>
        </p:txBody>
      </p:sp>
      <p:graphicFrame>
        <p:nvGraphicFramePr>
          <p:cNvPr id="5" name="Tartalom helye 2">
            <a:extLst>
              <a:ext uri="{FF2B5EF4-FFF2-40B4-BE49-F238E27FC236}">
                <a16:creationId xmlns:a16="http://schemas.microsoft.com/office/drawing/2014/main" id="{FE328574-5FE8-C74B-759E-C2AB842F82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8130053"/>
              </p:ext>
            </p:extLst>
          </p:nvPr>
        </p:nvGraphicFramePr>
        <p:xfrm>
          <a:off x="1295401" y="2716113"/>
          <a:ext cx="9601197" cy="2874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061972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us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577</TotalTime>
  <Words>293</Words>
  <Application>Microsoft Office PowerPoint</Application>
  <PresentationFormat>Szélesvásznú</PresentationFormat>
  <Paragraphs>43</Paragraphs>
  <Slides>13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18" baseType="lpstr">
      <vt:lpstr>Arial</vt:lpstr>
      <vt:lpstr>Garamond</vt:lpstr>
      <vt:lpstr>Times</vt:lpstr>
      <vt:lpstr>Times New Roman</vt:lpstr>
      <vt:lpstr>Organikus</vt:lpstr>
      <vt:lpstr>S.G.F. Brandon: Christ in Verbal and Depicted Imagery: A Problem of Early Christian Iconography</vt:lpstr>
      <vt:lpstr>Szakirodalom</vt:lpstr>
      <vt:lpstr>A probléma</vt:lpstr>
      <vt:lpstr>PowerPoint-bemutató</vt:lpstr>
      <vt:lpstr>A zsidó képellenesség</vt:lpstr>
      <vt:lpstr>A hellenisztikus és római kultúra vizuális tradíciója</vt:lpstr>
      <vt:lpstr>Jézus, mint verbális kép</vt:lpstr>
      <vt:lpstr>Ikonográfiai fordulat</vt:lpstr>
      <vt:lpstr>PowerPoint-bemutató</vt:lpstr>
      <vt:lpstr>PowerPoint-bemutató</vt:lpstr>
      <vt:lpstr>PowerPoint-bemutató</vt:lpstr>
      <vt:lpstr>PowerPoint-bemutató</vt:lpstr>
      <vt:lpstr>Konklúzió és lezárás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Lili Anna Szabó</dc:creator>
  <cp:lastModifiedBy>Virág Szabó</cp:lastModifiedBy>
  <cp:revision>8</cp:revision>
  <dcterms:created xsi:type="dcterms:W3CDTF">2025-05-05T08:36:26Z</dcterms:created>
  <dcterms:modified xsi:type="dcterms:W3CDTF">2025-05-09T14:37:49Z</dcterms:modified>
</cp:coreProperties>
</file>