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9" r:id="rId5"/>
    <p:sldId id="264" r:id="rId6"/>
    <p:sldId id="265" r:id="rId7"/>
    <p:sldId id="260" r:id="rId8"/>
    <p:sldId id="266" r:id="rId9"/>
    <p:sldId id="267" r:id="rId10"/>
    <p:sldId id="268" r:id="rId11"/>
    <p:sldId id="263" r:id="rId12"/>
    <p:sldId id="258" r:id="rId13"/>
    <p:sldId id="269" r:id="rId14"/>
    <p:sldId id="270" r:id="rId15"/>
    <p:sldId id="271" r:id="rId16"/>
    <p:sldId id="272" r:id="rId17"/>
    <p:sldId id="273" r:id="rId18"/>
    <p:sldId id="281" r:id="rId19"/>
    <p:sldId id="280" r:id="rId20"/>
    <p:sldId id="274" r:id="rId21"/>
    <p:sldId id="275" r:id="rId22"/>
    <p:sldId id="276" r:id="rId23"/>
    <p:sldId id="277" r:id="rId24"/>
    <p:sldId id="278" r:id="rId25"/>
    <p:sldId id="279" r:id="rId26"/>
    <p:sldId id="282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D7A87E-2502-49E8-A134-173469D69392}" v="122" dt="2024-11-27T17:00:54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tván váron" userId="7e1069ddaaa5bbb8" providerId="LiveId" clId="{BED7A87E-2502-49E8-A134-173469D69392}"/>
    <pc:docChg chg="undo redo custSel addSld modSld sldOrd">
      <pc:chgData name="istván váron" userId="7e1069ddaaa5bbb8" providerId="LiveId" clId="{BED7A87E-2502-49E8-A134-173469D69392}" dt="2024-11-27T17:40:25.653" v="2998" actId="1076"/>
      <pc:docMkLst>
        <pc:docMk/>
      </pc:docMkLst>
      <pc:sldChg chg="addSp delSp modSp mod setBg">
        <pc:chgData name="istván váron" userId="7e1069ddaaa5bbb8" providerId="LiveId" clId="{BED7A87E-2502-49E8-A134-173469D69392}" dt="2024-11-27T15:50:29.843" v="2102" actId="20577"/>
        <pc:sldMkLst>
          <pc:docMk/>
          <pc:sldMk cId="3058038749" sldId="256"/>
        </pc:sldMkLst>
        <pc:spChg chg="mod">
          <ac:chgData name="istván váron" userId="7e1069ddaaa5bbb8" providerId="LiveId" clId="{BED7A87E-2502-49E8-A134-173469D69392}" dt="2024-11-27T15:50:29.843" v="2102" actId="20577"/>
          <ac:spMkLst>
            <pc:docMk/>
            <pc:sldMk cId="3058038749" sldId="256"/>
            <ac:spMk id="2" creationId="{C9E982EF-3F7C-ECA8-6F03-25C76EB31D36}"/>
          </ac:spMkLst>
        </pc:spChg>
        <pc:spChg chg="del mod">
          <ac:chgData name="istván váron" userId="7e1069ddaaa5bbb8" providerId="LiveId" clId="{BED7A87E-2502-49E8-A134-173469D69392}" dt="2024-11-27T08:41:51.672" v="59" actId="478"/>
          <ac:spMkLst>
            <pc:docMk/>
            <pc:sldMk cId="3058038749" sldId="256"/>
            <ac:spMk id="3" creationId="{C918BC03-4C38-111E-6619-527E5F1426A2}"/>
          </ac:spMkLst>
        </pc:spChg>
        <pc:spChg chg="add mod">
          <ac:chgData name="istván váron" userId="7e1069ddaaa5bbb8" providerId="LiveId" clId="{BED7A87E-2502-49E8-A134-173469D69392}" dt="2024-11-27T08:45:44.114" v="140" actId="2085"/>
          <ac:spMkLst>
            <pc:docMk/>
            <pc:sldMk cId="3058038749" sldId="256"/>
            <ac:spMk id="4" creationId="{4985D147-C776-864A-E86D-920B001BE4C1}"/>
          </ac:spMkLst>
        </pc:spChg>
        <pc:spChg chg="add mod">
          <ac:chgData name="istván váron" userId="7e1069ddaaa5bbb8" providerId="LiveId" clId="{BED7A87E-2502-49E8-A134-173469D69392}" dt="2024-11-27T08:42:15.326" v="63"/>
          <ac:spMkLst>
            <pc:docMk/>
            <pc:sldMk cId="3058038749" sldId="256"/>
            <ac:spMk id="5" creationId="{7C8C0250-A75E-2445-86E2-3713F186BF08}"/>
          </ac:spMkLst>
        </pc:spChg>
        <pc:spChg chg="add">
          <ac:chgData name="istván váron" userId="7e1069ddaaa5bbb8" providerId="LiveId" clId="{BED7A87E-2502-49E8-A134-173469D69392}" dt="2024-11-27T08:39:16.806" v="35" actId="26606"/>
          <ac:spMkLst>
            <pc:docMk/>
            <pc:sldMk cId="3058038749" sldId="256"/>
            <ac:spMk id="1031" creationId="{C1DD1A8A-57D5-4A81-AD04-532B043C5611}"/>
          </ac:spMkLst>
        </pc:spChg>
        <pc:spChg chg="add">
          <ac:chgData name="istván váron" userId="7e1069ddaaa5bbb8" providerId="LiveId" clId="{BED7A87E-2502-49E8-A134-173469D69392}" dt="2024-11-27T08:39:16.806" v="35" actId="26606"/>
          <ac:spMkLst>
            <pc:docMk/>
            <pc:sldMk cId="3058038749" sldId="256"/>
            <ac:spMk id="1033" creationId="{007891EC-4501-44ED-A8C8-B11B6DB767AB}"/>
          </ac:spMkLst>
        </pc:spChg>
        <pc:picChg chg="add mod ord">
          <ac:chgData name="istván váron" userId="7e1069ddaaa5bbb8" providerId="LiveId" clId="{BED7A87E-2502-49E8-A134-173469D69392}" dt="2024-11-27T08:39:16.806" v="35" actId="26606"/>
          <ac:picMkLst>
            <pc:docMk/>
            <pc:sldMk cId="3058038749" sldId="256"/>
            <ac:picMk id="1026" creationId="{1E1CDEF6-4879-0425-3C74-F4A5E4A3D882}"/>
          </ac:picMkLst>
        </pc:picChg>
      </pc:sldChg>
      <pc:sldChg chg="addSp delSp modSp mod setBg">
        <pc:chgData name="istván váron" userId="7e1069ddaaa5bbb8" providerId="LiveId" clId="{BED7A87E-2502-49E8-A134-173469D69392}" dt="2024-11-27T17:23:51.135" v="2838" actId="1076"/>
        <pc:sldMkLst>
          <pc:docMk/>
          <pc:sldMk cId="1961620317" sldId="258"/>
        </pc:sldMkLst>
        <pc:spChg chg="del">
          <ac:chgData name="istván váron" userId="7e1069ddaaa5bbb8" providerId="LiveId" clId="{BED7A87E-2502-49E8-A134-173469D69392}" dt="2024-11-27T10:30:40.437" v="972" actId="478"/>
          <ac:spMkLst>
            <pc:docMk/>
            <pc:sldMk cId="1961620317" sldId="258"/>
            <ac:spMk id="2" creationId="{D445880D-41FF-3FC6-D908-799F05375996}"/>
          </ac:spMkLst>
        </pc:spChg>
        <pc:spChg chg="del">
          <ac:chgData name="istván váron" userId="7e1069ddaaa5bbb8" providerId="LiveId" clId="{BED7A87E-2502-49E8-A134-173469D69392}" dt="2024-11-27T10:30:43.764" v="973" actId="478"/>
          <ac:spMkLst>
            <pc:docMk/>
            <pc:sldMk cId="1961620317" sldId="258"/>
            <ac:spMk id="3" creationId="{2E879937-DA73-8659-C6E4-B2A8C83B4918}"/>
          </ac:spMkLst>
        </pc:spChg>
        <pc:spChg chg="mod">
          <ac:chgData name="istván váron" userId="7e1069ddaaa5bbb8" providerId="LiveId" clId="{BED7A87E-2502-49E8-A134-173469D69392}" dt="2024-11-27T17:23:27.824" v="2835" actId="207"/>
          <ac:spMkLst>
            <pc:docMk/>
            <pc:sldMk cId="1961620317" sldId="258"/>
            <ac:spMk id="4" creationId="{F6481639-DEE6-BD1A-895C-B056FEC182E1}"/>
          </ac:spMkLst>
        </pc:spChg>
        <pc:spChg chg="mod">
          <ac:chgData name="istván váron" userId="7e1069ddaaa5bbb8" providerId="LiveId" clId="{BED7A87E-2502-49E8-A134-173469D69392}" dt="2024-11-27T10:27:01.940" v="910" actId="14100"/>
          <ac:spMkLst>
            <pc:docMk/>
            <pc:sldMk cId="1961620317" sldId="258"/>
            <ac:spMk id="5" creationId="{0ABA0505-2B4A-49A6-142B-D4C51C3CFEE1}"/>
          </ac:spMkLst>
        </pc:spChg>
        <pc:spChg chg="add mod">
          <ac:chgData name="istván váron" userId="7e1069ddaaa5bbb8" providerId="LiveId" clId="{BED7A87E-2502-49E8-A134-173469D69392}" dt="2024-11-27T17:23:51.135" v="2838" actId="1076"/>
          <ac:spMkLst>
            <pc:docMk/>
            <pc:sldMk cId="1961620317" sldId="258"/>
            <ac:spMk id="6" creationId="{FD704877-CA6E-3CF5-D994-24C316C4B84D}"/>
          </ac:spMkLst>
        </pc:spChg>
        <pc:picChg chg="mod">
          <ac:chgData name="istván váron" userId="7e1069ddaaa5bbb8" providerId="LiveId" clId="{BED7A87E-2502-49E8-A134-173469D69392}" dt="2024-11-27T10:33:07.897" v="984" actId="1076"/>
          <ac:picMkLst>
            <pc:docMk/>
            <pc:sldMk cId="1961620317" sldId="258"/>
            <ac:picMk id="2050" creationId="{3B880556-C446-1735-9233-26B3EE23A0C8}"/>
          </ac:picMkLst>
        </pc:picChg>
        <pc:picChg chg="add mod">
          <ac:chgData name="istván váron" userId="7e1069ddaaa5bbb8" providerId="LiveId" clId="{BED7A87E-2502-49E8-A134-173469D69392}" dt="2024-11-27T10:32:55.048" v="982" actId="14100"/>
          <ac:picMkLst>
            <pc:docMk/>
            <pc:sldMk cId="1961620317" sldId="258"/>
            <ac:picMk id="7170" creationId="{738A93E7-B10E-3859-252C-62F1AC8914E0}"/>
          </ac:picMkLst>
        </pc:picChg>
      </pc:sldChg>
      <pc:sldChg chg="addSp delSp modSp mod setBg">
        <pc:chgData name="istván váron" userId="7e1069ddaaa5bbb8" providerId="LiveId" clId="{BED7A87E-2502-49E8-A134-173469D69392}" dt="2024-11-27T17:18:34.099" v="2742" actId="255"/>
        <pc:sldMkLst>
          <pc:docMk/>
          <pc:sldMk cId="851394986" sldId="259"/>
        </pc:sldMkLst>
        <pc:spChg chg="del">
          <ac:chgData name="istván váron" userId="7e1069ddaaa5bbb8" providerId="LiveId" clId="{BED7A87E-2502-49E8-A134-173469D69392}" dt="2024-11-27T09:14:37.737" v="358" actId="478"/>
          <ac:spMkLst>
            <pc:docMk/>
            <pc:sldMk cId="851394986" sldId="259"/>
            <ac:spMk id="2" creationId="{2C1D5314-A792-B982-EAFE-241315458C5C}"/>
          </ac:spMkLst>
        </pc:spChg>
        <pc:spChg chg="mod">
          <ac:chgData name="istván váron" userId="7e1069ddaaa5bbb8" providerId="LiveId" clId="{BED7A87E-2502-49E8-A134-173469D69392}" dt="2024-11-27T09:20:33.475" v="467" actId="207"/>
          <ac:spMkLst>
            <pc:docMk/>
            <pc:sldMk cId="851394986" sldId="259"/>
            <ac:spMk id="3" creationId="{37110414-AE77-10FA-9EF3-5805F7CBC28C}"/>
          </ac:spMkLst>
        </pc:spChg>
        <pc:spChg chg="mod">
          <ac:chgData name="istván váron" userId="7e1069ddaaa5bbb8" providerId="LiveId" clId="{BED7A87E-2502-49E8-A134-173469D69392}" dt="2024-11-27T10:28:42.410" v="934" actId="1076"/>
          <ac:spMkLst>
            <pc:docMk/>
            <pc:sldMk cId="851394986" sldId="259"/>
            <ac:spMk id="4" creationId="{AF57088A-7387-0E03-04DD-EAF13DF29CE2}"/>
          </ac:spMkLst>
        </pc:spChg>
        <pc:spChg chg="add mod">
          <ac:chgData name="istván váron" userId="7e1069ddaaa5bbb8" providerId="LiveId" clId="{BED7A87E-2502-49E8-A134-173469D69392}" dt="2024-11-27T17:18:34.099" v="2742" actId="255"/>
          <ac:spMkLst>
            <pc:docMk/>
            <pc:sldMk cId="851394986" sldId="259"/>
            <ac:spMk id="5" creationId="{0CE13C65-76CD-3ADC-162A-389821EBBD3A}"/>
          </ac:spMkLst>
        </pc:spChg>
        <pc:picChg chg="mod">
          <ac:chgData name="istván váron" userId="7e1069ddaaa5bbb8" providerId="LiveId" clId="{BED7A87E-2502-49E8-A134-173469D69392}" dt="2024-11-27T09:12:04.312" v="337" actId="1076"/>
          <ac:picMkLst>
            <pc:docMk/>
            <pc:sldMk cId="851394986" sldId="259"/>
            <ac:picMk id="1026" creationId="{73C910D5-8375-2814-C462-62E4AB1F5D89}"/>
          </ac:picMkLst>
        </pc:picChg>
        <pc:picChg chg="add mod">
          <ac:chgData name="istván váron" userId="7e1069ddaaa5bbb8" providerId="LiveId" clId="{BED7A87E-2502-49E8-A134-173469D69392}" dt="2024-11-27T09:52:35.145" v="742" actId="14100"/>
          <ac:picMkLst>
            <pc:docMk/>
            <pc:sldMk cId="851394986" sldId="259"/>
            <ac:picMk id="3074" creationId="{9B58CD2C-5B2D-71DF-A6E4-51A7B56B38D3}"/>
          </ac:picMkLst>
        </pc:picChg>
        <pc:cxnChg chg="add mod">
          <ac:chgData name="istván váron" userId="7e1069ddaaa5bbb8" providerId="LiveId" clId="{BED7A87E-2502-49E8-A134-173469D69392}" dt="2024-11-27T09:53:08.405" v="745" actId="1582"/>
          <ac:cxnSpMkLst>
            <pc:docMk/>
            <pc:sldMk cId="851394986" sldId="259"/>
            <ac:cxnSpMk id="7" creationId="{44A0F569-A365-4FE9-5367-2BD2B97BBF6E}"/>
          </ac:cxnSpMkLst>
        </pc:cxnChg>
      </pc:sldChg>
      <pc:sldChg chg="delSp modSp mod ord setBg">
        <pc:chgData name="istván váron" userId="7e1069ddaaa5bbb8" providerId="LiveId" clId="{BED7A87E-2502-49E8-A134-173469D69392}" dt="2024-11-27T10:35:52.034" v="1026" actId="20577"/>
        <pc:sldMkLst>
          <pc:docMk/>
          <pc:sldMk cId="3177308181" sldId="260"/>
        </pc:sldMkLst>
        <pc:spChg chg="mod ord">
          <ac:chgData name="istván váron" userId="7e1069ddaaa5bbb8" providerId="LiveId" clId="{BED7A87E-2502-49E8-A134-173469D69392}" dt="2024-11-27T09:56:25.998" v="770" actId="207"/>
          <ac:spMkLst>
            <pc:docMk/>
            <pc:sldMk cId="3177308181" sldId="260"/>
            <ac:spMk id="2" creationId="{64914F6B-C977-A254-A76C-CCAC63BEE90C}"/>
          </ac:spMkLst>
        </pc:spChg>
        <pc:spChg chg="del">
          <ac:chgData name="istván váron" userId="7e1069ddaaa5bbb8" providerId="LiveId" clId="{BED7A87E-2502-49E8-A134-173469D69392}" dt="2024-11-27T09:56:31.298" v="771" actId="478"/>
          <ac:spMkLst>
            <pc:docMk/>
            <pc:sldMk cId="3177308181" sldId="260"/>
            <ac:spMk id="3" creationId="{A9F79B39-0DBA-E2E3-6E5A-29CD213905B9}"/>
          </ac:spMkLst>
        </pc:spChg>
        <pc:spChg chg="mod">
          <ac:chgData name="istván váron" userId="7e1069ddaaa5bbb8" providerId="LiveId" clId="{BED7A87E-2502-49E8-A134-173469D69392}" dt="2024-11-27T10:35:52.034" v="1026" actId="20577"/>
          <ac:spMkLst>
            <pc:docMk/>
            <pc:sldMk cId="3177308181" sldId="260"/>
            <ac:spMk id="4" creationId="{DD0199A3-4769-6408-BC93-AC0D74A3FFC3}"/>
          </ac:spMkLst>
        </pc:spChg>
      </pc:sldChg>
      <pc:sldChg chg="modSp new mod ord">
        <pc:chgData name="istván váron" userId="7e1069ddaaa5bbb8" providerId="LiveId" clId="{BED7A87E-2502-49E8-A134-173469D69392}" dt="2024-11-27T17:38:03.599" v="2996" actId="27636"/>
        <pc:sldMkLst>
          <pc:docMk/>
          <pc:sldMk cId="607926139" sldId="261"/>
        </pc:sldMkLst>
        <pc:spChg chg="mod">
          <ac:chgData name="istván váron" userId="7e1069ddaaa5bbb8" providerId="LiveId" clId="{BED7A87E-2502-49E8-A134-173469D69392}" dt="2024-11-27T17:37:58.269" v="2994" actId="1076"/>
          <ac:spMkLst>
            <pc:docMk/>
            <pc:sldMk cId="607926139" sldId="261"/>
            <ac:spMk id="2" creationId="{6A38E942-2194-7067-FF22-A1FBF96A7CDA}"/>
          </ac:spMkLst>
        </pc:spChg>
        <pc:spChg chg="mod">
          <ac:chgData name="istván váron" userId="7e1069ddaaa5bbb8" providerId="LiveId" clId="{BED7A87E-2502-49E8-A134-173469D69392}" dt="2024-11-27T17:38:03.599" v="2996" actId="27636"/>
          <ac:spMkLst>
            <pc:docMk/>
            <pc:sldMk cId="607926139" sldId="261"/>
            <ac:spMk id="3" creationId="{7E0A783B-4C88-3FA7-7A3C-35B4CC83069D}"/>
          </ac:spMkLst>
        </pc:spChg>
      </pc:sldChg>
      <pc:sldChg chg="addSp modSp add mod">
        <pc:chgData name="istván váron" userId="7e1069ddaaa5bbb8" providerId="LiveId" clId="{BED7A87E-2502-49E8-A134-173469D69392}" dt="2024-11-27T17:18:16.279" v="2741" actId="1076"/>
        <pc:sldMkLst>
          <pc:docMk/>
          <pc:sldMk cId="2594732369" sldId="262"/>
        </pc:sldMkLst>
        <pc:spChg chg="mod">
          <ac:chgData name="istván váron" userId="7e1069ddaaa5bbb8" providerId="LiveId" clId="{BED7A87E-2502-49E8-A134-173469D69392}" dt="2024-11-27T09:04:00.709" v="253" actId="1076"/>
          <ac:spMkLst>
            <pc:docMk/>
            <pc:sldMk cId="2594732369" sldId="262"/>
            <ac:spMk id="2" creationId="{981F5F09-4030-D5DD-4CD3-BA1E30EC989E}"/>
          </ac:spMkLst>
        </pc:spChg>
        <pc:spChg chg="mod">
          <ac:chgData name="istván váron" userId="7e1069ddaaa5bbb8" providerId="LiveId" clId="{BED7A87E-2502-49E8-A134-173469D69392}" dt="2024-11-27T17:18:16.279" v="2741" actId="1076"/>
          <ac:spMkLst>
            <pc:docMk/>
            <pc:sldMk cId="2594732369" sldId="262"/>
            <ac:spMk id="3" creationId="{0230203F-791E-DD9C-8C1B-5A8A5E57072C}"/>
          </ac:spMkLst>
        </pc:spChg>
        <pc:spChg chg="add mod">
          <ac:chgData name="istván váron" userId="7e1069ddaaa5bbb8" providerId="LiveId" clId="{BED7A87E-2502-49E8-A134-173469D69392}" dt="2024-11-27T17:16:20.699" v="2732" actId="27636"/>
          <ac:spMkLst>
            <pc:docMk/>
            <pc:sldMk cId="2594732369" sldId="262"/>
            <ac:spMk id="4" creationId="{C576AD18-0B11-73CD-2414-C80DB52C4EFC}"/>
          </ac:spMkLst>
        </pc:spChg>
        <pc:picChg chg="add mod">
          <ac:chgData name="istván váron" userId="7e1069ddaaa5bbb8" providerId="LiveId" clId="{BED7A87E-2502-49E8-A134-173469D69392}" dt="2024-11-27T09:03:52.665" v="252" actId="1076"/>
          <ac:picMkLst>
            <pc:docMk/>
            <pc:sldMk cId="2594732369" sldId="262"/>
            <ac:picMk id="2050" creationId="{146E6265-F8EC-4C10-6B05-14D5874FD7C8}"/>
          </ac:picMkLst>
        </pc:picChg>
      </pc:sldChg>
      <pc:sldChg chg="modSp add mod ord">
        <pc:chgData name="istván váron" userId="7e1069ddaaa5bbb8" providerId="LiveId" clId="{BED7A87E-2502-49E8-A134-173469D69392}" dt="2024-11-27T17:21:43.799" v="2827" actId="20577"/>
        <pc:sldMkLst>
          <pc:docMk/>
          <pc:sldMk cId="2416839559" sldId="263"/>
        </pc:sldMkLst>
        <pc:spChg chg="mod">
          <ac:chgData name="istván váron" userId="7e1069ddaaa5bbb8" providerId="LiveId" clId="{BED7A87E-2502-49E8-A134-173469D69392}" dt="2024-11-27T10:23:47.387" v="878" actId="1076"/>
          <ac:spMkLst>
            <pc:docMk/>
            <pc:sldMk cId="2416839559" sldId="263"/>
            <ac:spMk id="3" creationId="{3A8DFD9A-B661-EE50-07D8-F54396A3A828}"/>
          </ac:spMkLst>
        </pc:spChg>
        <pc:spChg chg="mod">
          <ac:chgData name="istván váron" userId="7e1069ddaaa5bbb8" providerId="LiveId" clId="{BED7A87E-2502-49E8-A134-173469D69392}" dt="2024-11-27T10:27:20.434" v="912" actId="1076"/>
          <ac:spMkLst>
            <pc:docMk/>
            <pc:sldMk cId="2416839559" sldId="263"/>
            <ac:spMk id="4" creationId="{3F2C0171-DA2A-9A49-0EFB-6D3AF8BA3C86}"/>
          </ac:spMkLst>
        </pc:spChg>
        <pc:spChg chg="mod">
          <ac:chgData name="istván váron" userId="7e1069ddaaa5bbb8" providerId="LiveId" clId="{BED7A87E-2502-49E8-A134-173469D69392}" dt="2024-11-27T17:21:43.799" v="2827" actId="20577"/>
          <ac:spMkLst>
            <pc:docMk/>
            <pc:sldMk cId="2416839559" sldId="263"/>
            <ac:spMk id="5" creationId="{7D6B5AD3-C981-0F47-F7BC-9D3ECCB998DC}"/>
          </ac:spMkLst>
        </pc:spChg>
      </pc:sldChg>
      <pc:sldChg chg="modSp new mod setBg">
        <pc:chgData name="istván váron" userId="7e1069ddaaa5bbb8" providerId="LiveId" clId="{BED7A87E-2502-49E8-A134-173469D69392}" dt="2024-11-27T17:37:51.673" v="2993" actId="255"/>
        <pc:sldMkLst>
          <pc:docMk/>
          <pc:sldMk cId="795112963" sldId="264"/>
        </pc:sldMkLst>
        <pc:spChg chg="mod">
          <ac:chgData name="istván váron" userId="7e1069ddaaa5bbb8" providerId="LiveId" clId="{BED7A87E-2502-49E8-A134-173469D69392}" dt="2024-11-27T17:37:40.773" v="2991" actId="1076"/>
          <ac:spMkLst>
            <pc:docMk/>
            <pc:sldMk cId="795112963" sldId="264"/>
            <ac:spMk id="2" creationId="{72689C1F-0207-52A3-37FE-940A12164C68}"/>
          </ac:spMkLst>
        </pc:spChg>
        <pc:spChg chg="mod">
          <ac:chgData name="istván váron" userId="7e1069ddaaa5bbb8" providerId="LiveId" clId="{BED7A87E-2502-49E8-A134-173469D69392}" dt="2024-11-27T17:37:51.673" v="2993" actId="255"/>
          <ac:spMkLst>
            <pc:docMk/>
            <pc:sldMk cId="795112963" sldId="264"/>
            <ac:spMk id="3" creationId="{04718B94-94A3-6F76-EED0-E69652679736}"/>
          </ac:spMkLst>
        </pc:spChg>
      </pc:sldChg>
      <pc:sldChg chg="modSp add mod">
        <pc:chgData name="istván váron" userId="7e1069ddaaa5bbb8" providerId="LiveId" clId="{BED7A87E-2502-49E8-A134-173469D69392}" dt="2024-11-27T09:46:39.591" v="718" actId="20577"/>
        <pc:sldMkLst>
          <pc:docMk/>
          <pc:sldMk cId="2424083252" sldId="265"/>
        </pc:sldMkLst>
        <pc:spChg chg="mod">
          <ac:chgData name="istván váron" userId="7e1069ddaaa5bbb8" providerId="LiveId" clId="{BED7A87E-2502-49E8-A134-173469D69392}" dt="2024-11-27T09:46:39.591" v="718" actId="20577"/>
          <ac:spMkLst>
            <pc:docMk/>
            <pc:sldMk cId="2424083252" sldId="265"/>
            <ac:spMk id="2" creationId="{75A4A72C-B750-AD84-A7DE-E248C9B0D638}"/>
          </ac:spMkLst>
        </pc:spChg>
        <pc:spChg chg="mod">
          <ac:chgData name="istván váron" userId="7e1069ddaaa5bbb8" providerId="LiveId" clId="{BED7A87E-2502-49E8-A134-173469D69392}" dt="2024-11-27T09:46:28.635" v="706" actId="123"/>
          <ac:spMkLst>
            <pc:docMk/>
            <pc:sldMk cId="2424083252" sldId="265"/>
            <ac:spMk id="3" creationId="{9BAE79DB-1B28-5D68-E97A-564BCA7D727B}"/>
          </ac:spMkLst>
        </pc:spChg>
      </pc:sldChg>
      <pc:sldChg chg="addSp delSp modSp add mod">
        <pc:chgData name="istván váron" userId="7e1069ddaaa5bbb8" providerId="LiveId" clId="{BED7A87E-2502-49E8-A134-173469D69392}" dt="2024-11-27T10:35:42.322" v="1025" actId="207"/>
        <pc:sldMkLst>
          <pc:docMk/>
          <pc:sldMk cId="2598522413" sldId="266"/>
        </pc:sldMkLst>
        <pc:spChg chg="mod">
          <ac:chgData name="istván váron" userId="7e1069ddaaa5bbb8" providerId="LiveId" clId="{BED7A87E-2502-49E8-A134-173469D69392}" dt="2024-11-27T10:15:11.628" v="851" actId="14100"/>
          <ac:spMkLst>
            <pc:docMk/>
            <pc:sldMk cId="2598522413" sldId="266"/>
            <ac:spMk id="2" creationId="{AC2BCCF3-D6D1-4702-271D-FE927FF4E4FA}"/>
          </ac:spMkLst>
        </pc:spChg>
        <pc:spChg chg="add mod">
          <ac:chgData name="istván váron" userId="7e1069ddaaa5bbb8" providerId="LiveId" clId="{BED7A87E-2502-49E8-A134-173469D69392}" dt="2024-11-27T10:35:42.322" v="1025" actId="207"/>
          <ac:spMkLst>
            <pc:docMk/>
            <pc:sldMk cId="2598522413" sldId="266"/>
            <ac:spMk id="3" creationId="{4A7433EB-48EE-13FD-FEBF-6D52FEDA701D}"/>
          </ac:spMkLst>
        </pc:spChg>
        <pc:spChg chg="mod">
          <ac:chgData name="istván váron" userId="7e1069ddaaa5bbb8" providerId="LiveId" clId="{BED7A87E-2502-49E8-A134-173469D69392}" dt="2024-11-27T10:35:28.594" v="1024" actId="14100"/>
          <ac:spMkLst>
            <pc:docMk/>
            <pc:sldMk cId="2598522413" sldId="266"/>
            <ac:spMk id="4" creationId="{2A727DBF-9FE0-F621-E1BA-9CF4F2E75277}"/>
          </ac:spMkLst>
        </pc:spChg>
        <pc:picChg chg="del">
          <ac:chgData name="istván váron" userId="7e1069ddaaa5bbb8" providerId="LiveId" clId="{BED7A87E-2502-49E8-A134-173469D69392}" dt="2024-11-27T09:56:57.173" v="775" actId="478"/>
          <ac:picMkLst>
            <pc:docMk/>
            <pc:sldMk cId="2598522413" sldId="266"/>
            <ac:picMk id="3074" creationId="{A318B5AE-6E8E-4EDA-B065-091486700106}"/>
          </ac:picMkLst>
        </pc:picChg>
        <pc:picChg chg="add mod">
          <ac:chgData name="istván váron" userId="7e1069ddaaa5bbb8" providerId="LiveId" clId="{BED7A87E-2502-49E8-A134-173469D69392}" dt="2024-11-27T10:13:08.083" v="808" actId="1076"/>
          <ac:picMkLst>
            <pc:docMk/>
            <pc:sldMk cId="2598522413" sldId="266"/>
            <ac:picMk id="4098" creationId="{95A95831-62EC-37A8-DAE8-A50EC99E29C6}"/>
          </ac:picMkLst>
        </pc:picChg>
      </pc:sldChg>
      <pc:sldChg chg="addSp delSp modSp add mod">
        <pc:chgData name="istván váron" userId="7e1069ddaaa5bbb8" providerId="LiveId" clId="{BED7A87E-2502-49E8-A134-173469D69392}" dt="2024-11-27T10:35:11.470" v="1012" actId="20577"/>
        <pc:sldMkLst>
          <pc:docMk/>
          <pc:sldMk cId="2868295942" sldId="267"/>
        </pc:sldMkLst>
        <pc:spChg chg="mod ord">
          <ac:chgData name="istván váron" userId="7e1069ddaaa5bbb8" providerId="LiveId" clId="{BED7A87E-2502-49E8-A134-173469D69392}" dt="2024-11-27T09:58:46.043" v="783" actId="20577"/>
          <ac:spMkLst>
            <pc:docMk/>
            <pc:sldMk cId="2868295942" sldId="267"/>
            <ac:spMk id="2" creationId="{E680716C-2D9E-B15A-971C-C405A4DA2108}"/>
          </ac:spMkLst>
        </pc:spChg>
        <pc:spChg chg="add">
          <ac:chgData name="istván váron" userId="7e1069ddaaa5bbb8" providerId="LiveId" clId="{BED7A87E-2502-49E8-A134-173469D69392}" dt="2024-11-27T09:57:45.166" v="779"/>
          <ac:spMkLst>
            <pc:docMk/>
            <pc:sldMk cId="2868295942" sldId="267"/>
            <ac:spMk id="3" creationId="{DF921AC0-BC37-8CD9-BA7F-06A1403C14AD}"/>
          </ac:spMkLst>
        </pc:spChg>
        <pc:spChg chg="mod ord">
          <ac:chgData name="istván váron" userId="7e1069ddaaa5bbb8" providerId="LiveId" clId="{BED7A87E-2502-49E8-A134-173469D69392}" dt="2024-11-27T10:35:11.470" v="1012" actId="20577"/>
          <ac:spMkLst>
            <pc:docMk/>
            <pc:sldMk cId="2868295942" sldId="267"/>
            <ac:spMk id="4" creationId="{3D711F47-AAD0-D0CE-A4E5-22ABDA6D1E04}"/>
          </ac:spMkLst>
        </pc:spChg>
        <pc:picChg chg="del">
          <ac:chgData name="istván váron" userId="7e1069ddaaa5bbb8" providerId="LiveId" clId="{BED7A87E-2502-49E8-A134-173469D69392}" dt="2024-11-27T09:57:42.262" v="778" actId="478"/>
          <ac:picMkLst>
            <pc:docMk/>
            <pc:sldMk cId="2868295942" sldId="267"/>
            <ac:picMk id="4098" creationId="{CD32A78B-4560-2DC5-827D-F802C0688C96}"/>
          </ac:picMkLst>
        </pc:picChg>
        <pc:picChg chg="add">
          <ac:chgData name="istván váron" userId="7e1069ddaaa5bbb8" providerId="LiveId" clId="{BED7A87E-2502-49E8-A134-173469D69392}" dt="2024-11-27T09:58:36.653" v="780"/>
          <ac:picMkLst>
            <pc:docMk/>
            <pc:sldMk cId="2868295942" sldId="267"/>
            <ac:picMk id="5124" creationId="{5459CC70-49E9-AC0B-EE2C-A05A230BB356}"/>
          </ac:picMkLst>
        </pc:picChg>
      </pc:sldChg>
      <pc:sldChg chg="addSp delSp modSp add mod">
        <pc:chgData name="istván váron" userId="7e1069ddaaa5bbb8" providerId="LiveId" clId="{BED7A87E-2502-49E8-A134-173469D69392}" dt="2024-11-27T10:34:57.129" v="1001" actId="14100"/>
        <pc:sldMkLst>
          <pc:docMk/>
          <pc:sldMk cId="3272378807" sldId="268"/>
        </pc:sldMkLst>
        <pc:spChg chg="mod ord">
          <ac:chgData name="istván váron" userId="7e1069ddaaa5bbb8" providerId="LiveId" clId="{BED7A87E-2502-49E8-A134-173469D69392}" dt="2024-11-27T10:02:43.272" v="789" actId="166"/>
          <ac:spMkLst>
            <pc:docMk/>
            <pc:sldMk cId="3272378807" sldId="268"/>
            <ac:spMk id="2" creationId="{EE1679E0-4010-8D48-BE95-C0F350F30385}"/>
          </ac:spMkLst>
        </pc:spChg>
        <pc:spChg chg="mod ord">
          <ac:chgData name="istván váron" userId="7e1069ddaaa5bbb8" providerId="LiveId" clId="{BED7A87E-2502-49E8-A134-173469D69392}" dt="2024-11-27T10:34:57.129" v="1001" actId="14100"/>
          <ac:spMkLst>
            <pc:docMk/>
            <pc:sldMk cId="3272378807" sldId="268"/>
            <ac:spMk id="4" creationId="{CB676C7A-346F-2D15-A599-D225DE0A56F6}"/>
          </ac:spMkLst>
        </pc:spChg>
        <pc:picChg chg="del">
          <ac:chgData name="istván váron" userId="7e1069ddaaa5bbb8" providerId="LiveId" clId="{BED7A87E-2502-49E8-A134-173469D69392}" dt="2024-11-27T10:02:35.402" v="787" actId="478"/>
          <ac:picMkLst>
            <pc:docMk/>
            <pc:sldMk cId="3272378807" sldId="268"/>
            <ac:picMk id="5124" creationId="{6FFA9EB3-6255-8085-E320-BF391BED2166}"/>
          </ac:picMkLst>
        </pc:picChg>
        <pc:picChg chg="add">
          <ac:chgData name="istván váron" userId="7e1069ddaaa5bbb8" providerId="LiveId" clId="{BED7A87E-2502-49E8-A134-173469D69392}" dt="2024-11-27T10:02:36.847" v="788"/>
          <ac:picMkLst>
            <pc:docMk/>
            <pc:sldMk cId="3272378807" sldId="268"/>
            <ac:picMk id="6146" creationId="{BFA29125-C3A3-A843-9C6E-45BDD2A90B96}"/>
          </ac:picMkLst>
        </pc:picChg>
      </pc:sldChg>
      <pc:sldChg chg="addSp modSp new mod setBg">
        <pc:chgData name="istván váron" userId="7e1069ddaaa5bbb8" providerId="LiveId" clId="{BED7A87E-2502-49E8-A134-173469D69392}" dt="2024-11-27T17:24:33.094" v="2842" actId="14100"/>
        <pc:sldMkLst>
          <pc:docMk/>
          <pc:sldMk cId="3270020561" sldId="269"/>
        </pc:sldMkLst>
        <pc:spChg chg="mod">
          <ac:chgData name="istván váron" userId="7e1069ddaaa5bbb8" providerId="LiveId" clId="{BED7A87E-2502-49E8-A134-173469D69392}" dt="2024-11-27T17:24:30.144" v="2841" actId="1076"/>
          <ac:spMkLst>
            <pc:docMk/>
            <pc:sldMk cId="3270020561" sldId="269"/>
            <ac:spMk id="2" creationId="{4B226670-681F-D4A1-BF8F-42147C98922D}"/>
          </ac:spMkLst>
        </pc:spChg>
        <pc:spChg chg="mod">
          <ac:chgData name="istván váron" userId="7e1069ddaaa5bbb8" providerId="LiveId" clId="{BED7A87E-2502-49E8-A134-173469D69392}" dt="2024-11-27T17:24:33.094" v="2842" actId="14100"/>
          <ac:spMkLst>
            <pc:docMk/>
            <pc:sldMk cId="3270020561" sldId="269"/>
            <ac:spMk id="3" creationId="{DEE1C147-DAC2-B573-4F61-5FFED1568B9B}"/>
          </ac:spMkLst>
        </pc:spChg>
        <pc:spChg chg="add mod">
          <ac:chgData name="istván váron" userId="7e1069ddaaa5bbb8" providerId="LiveId" clId="{BED7A87E-2502-49E8-A134-173469D69392}" dt="2024-11-27T14:47:37.287" v="1863" actId="20577"/>
          <ac:spMkLst>
            <pc:docMk/>
            <pc:sldMk cId="3270020561" sldId="269"/>
            <ac:spMk id="4" creationId="{3087456F-8C88-E099-D3E3-181B246C4A3B}"/>
          </ac:spMkLst>
        </pc:spChg>
        <pc:picChg chg="add mod">
          <ac:chgData name="istván váron" userId="7e1069ddaaa5bbb8" providerId="LiveId" clId="{BED7A87E-2502-49E8-A134-173469D69392}" dt="2024-11-27T14:46:52.284" v="1860" actId="171"/>
          <ac:picMkLst>
            <pc:docMk/>
            <pc:sldMk cId="3270020561" sldId="269"/>
            <ac:picMk id="3074" creationId="{7339A31B-E6FB-3A1B-E25B-8CDCA5DB8959}"/>
          </ac:picMkLst>
        </pc:picChg>
      </pc:sldChg>
      <pc:sldChg chg="modSp new mod setBg">
        <pc:chgData name="istván váron" userId="7e1069ddaaa5bbb8" providerId="LiveId" clId="{BED7A87E-2502-49E8-A134-173469D69392}" dt="2024-11-27T17:37:22.044" v="2990" actId="1076"/>
        <pc:sldMkLst>
          <pc:docMk/>
          <pc:sldMk cId="3753551585" sldId="270"/>
        </pc:sldMkLst>
        <pc:spChg chg="mod">
          <ac:chgData name="istván váron" userId="7e1069ddaaa5bbb8" providerId="LiveId" clId="{BED7A87E-2502-49E8-A134-173469D69392}" dt="2024-11-27T17:37:17.389" v="2989" actId="1076"/>
          <ac:spMkLst>
            <pc:docMk/>
            <pc:sldMk cId="3753551585" sldId="270"/>
            <ac:spMk id="2" creationId="{035579B5-DB19-742B-FA41-6FC1D5AC6655}"/>
          </ac:spMkLst>
        </pc:spChg>
        <pc:spChg chg="mod">
          <ac:chgData name="istván váron" userId="7e1069ddaaa5bbb8" providerId="LiveId" clId="{BED7A87E-2502-49E8-A134-173469D69392}" dt="2024-11-27T17:37:22.044" v="2990" actId="1076"/>
          <ac:spMkLst>
            <pc:docMk/>
            <pc:sldMk cId="3753551585" sldId="270"/>
            <ac:spMk id="3" creationId="{F6D66E9E-A045-46AB-30C9-6010FE83A81B}"/>
          </ac:spMkLst>
        </pc:spChg>
      </pc:sldChg>
      <pc:sldChg chg="modSp new mod setBg">
        <pc:chgData name="istván váron" userId="7e1069ddaaa5bbb8" providerId="LiveId" clId="{BED7A87E-2502-49E8-A134-173469D69392}" dt="2024-11-27T17:26:32.349" v="2887" actId="6549"/>
        <pc:sldMkLst>
          <pc:docMk/>
          <pc:sldMk cId="451493518" sldId="271"/>
        </pc:sldMkLst>
        <pc:spChg chg="mod">
          <ac:chgData name="istván váron" userId="7e1069ddaaa5bbb8" providerId="LiveId" clId="{BED7A87E-2502-49E8-A134-173469D69392}" dt="2024-11-27T17:25:49.615" v="2846" actId="1076"/>
          <ac:spMkLst>
            <pc:docMk/>
            <pc:sldMk cId="451493518" sldId="271"/>
            <ac:spMk id="2" creationId="{5D0B5622-36AE-1666-66F9-38639A4FF358}"/>
          </ac:spMkLst>
        </pc:spChg>
        <pc:spChg chg="mod">
          <ac:chgData name="istván váron" userId="7e1069ddaaa5bbb8" providerId="LiveId" clId="{BED7A87E-2502-49E8-A134-173469D69392}" dt="2024-11-27T17:26:32.349" v="2887" actId="6549"/>
          <ac:spMkLst>
            <pc:docMk/>
            <pc:sldMk cId="451493518" sldId="271"/>
            <ac:spMk id="3" creationId="{407B5B83-02F0-8621-1F46-649A3F99FCB1}"/>
          </ac:spMkLst>
        </pc:spChg>
      </pc:sldChg>
      <pc:sldChg chg="addSp delSp modSp new mod setBg">
        <pc:chgData name="istván váron" userId="7e1069ddaaa5bbb8" providerId="LiveId" clId="{BED7A87E-2502-49E8-A134-173469D69392}" dt="2024-11-27T17:28:50.907" v="2939" actId="20577"/>
        <pc:sldMkLst>
          <pc:docMk/>
          <pc:sldMk cId="1798559335" sldId="272"/>
        </pc:sldMkLst>
        <pc:spChg chg="mod">
          <ac:chgData name="istván váron" userId="7e1069ddaaa5bbb8" providerId="LiveId" clId="{BED7A87E-2502-49E8-A134-173469D69392}" dt="2024-11-27T17:27:01.854" v="2889" actId="1076"/>
          <ac:spMkLst>
            <pc:docMk/>
            <pc:sldMk cId="1798559335" sldId="272"/>
            <ac:spMk id="2" creationId="{60F3CF7E-C93B-838A-94A4-7F3B7B98CF92}"/>
          </ac:spMkLst>
        </pc:spChg>
        <pc:spChg chg="mod">
          <ac:chgData name="istván váron" userId="7e1069ddaaa5bbb8" providerId="LiveId" clId="{BED7A87E-2502-49E8-A134-173469D69392}" dt="2024-11-27T17:28:50.907" v="2939" actId="20577"/>
          <ac:spMkLst>
            <pc:docMk/>
            <pc:sldMk cId="1798559335" sldId="272"/>
            <ac:spMk id="3" creationId="{3C0858E6-D3FF-05E6-B3D1-EDCA4878697C}"/>
          </ac:spMkLst>
        </pc:spChg>
        <pc:spChg chg="add mod">
          <ac:chgData name="istván váron" userId="7e1069ddaaa5bbb8" providerId="LiveId" clId="{BED7A87E-2502-49E8-A134-173469D69392}" dt="2024-11-27T15:03:40.544" v="1916" actId="20577"/>
          <ac:spMkLst>
            <pc:docMk/>
            <pc:sldMk cId="1798559335" sldId="272"/>
            <ac:spMk id="9" creationId="{39FEDA1F-81AE-9A81-8795-F92218C0A0D5}"/>
          </ac:spMkLst>
        </pc:spChg>
        <pc:picChg chg="add del mod">
          <ac:chgData name="istván váron" userId="7e1069ddaaa5bbb8" providerId="LiveId" clId="{BED7A87E-2502-49E8-A134-173469D69392}" dt="2024-11-27T14:59:33.165" v="1874" actId="478"/>
          <ac:picMkLst>
            <pc:docMk/>
            <pc:sldMk cId="1798559335" sldId="272"/>
            <ac:picMk id="5" creationId="{77D8D511-5D95-E90F-F3F2-FD804411550E}"/>
          </ac:picMkLst>
        </pc:picChg>
        <pc:picChg chg="add mod">
          <ac:chgData name="istván váron" userId="7e1069ddaaa5bbb8" providerId="LiveId" clId="{BED7A87E-2502-49E8-A134-173469D69392}" dt="2024-11-27T15:00:00.808" v="1880" actId="1076"/>
          <ac:picMkLst>
            <pc:docMk/>
            <pc:sldMk cId="1798559335" sldId="272"/>
            <ac:picMk id="4098" creationId="{4DD01A5D-041A-7FB3-8A92-13D950BD7B78}"/>
          </ac:picMkLst>
        </pc:picChg>
        <pc:cxnChg chg="add mod">
          <ac:chgData name="istván váron" userId="7e1069ddaaa5bbb8" providerId="LiveId" clId="{BED7A87E-2502-49E8-A134-173469D69392}" dt="2024-11-27T15:02:27.209" v="1909" actId="14100"/>
          <ac:cxnSpMkLst>
            <pc:docMk/>
            <pc:sldMk cId="1798559335" sldId="272"/>
            <ac:cxnSpMk id="6" creationId="{296F4CA7-03FE-CF05-2906-846EA1C24C92}"/>
          </ac:cxnSpMkLst>
        </pc:cxnChg>
      </pc:sldChg>
      <pc:sldChg chg="addSp modSp new mod setBg">
        <pc:chgData name="istván váron" userId="7e1069ddaaa5bbb8" providerId="LiveId" clId="{BED7A87E-2502-49E8-A134-173469D69392}" dt="2024-11-27T17:36:47.342" v="2987" actId="14100"/>
        <pc:sldMkLst>
          <pc:docMk/>
          <pc:sldMk cId="351928951" sldId="273"/>
        </pc:sldMkLst>
        <pc:spChg chg="mod">
          <ac:chgData name="istván váron" userId="7e1069ddaaa5bbb8" providerId="LiveId" clId="{BED7A87E-2502-49E8-A134-173469D69392}" dt="2024-11-27T17:36:19.229" v="2983" actId="1076"/>
          <ac:spMkLst>
            <pc:docMk/>
            <pc:sldMk cId="351928951" sldId="273"/>
            <ac:spMk id="2" creationId="{057BDDE0-63EE-DEF6-8C53-2931ACEA5B3F}"/>
          </ac:spMkLst>
        </pc:spChg>
        <pc:spChg chg="mod">
          <ac:chgData name="istván váron" userId="7e1069ddaaa5bbb8" providerId="LiveId" clId="{BED7A87E-2502-49E8-A134-173469D69392}" dt="2024-11-27T17:36:47.342" v="2987" actId="14100"/>
          <ac:spMkLst>
            <pc:docMk/>
            <pc:sldMk cId="351928951" sldId="273"/>
            <ac:spMk id="3" creationId="{117D4397-0325-7F37-F471-3C0A1F31F383}"/>
          </ac:spMkLst>
        </pc:spChg>
        <pc:spChg chg="add mod">
          <ac:chgData name="istván váron" userId="7e1069ddaaa5bbb8" providerId="LiveId" clId="{BED7A87E-2502-49E8-A134-173469D69392}" dt="2024-11-27T15:18:22.887" v="2099" actId="1076"/>
          <ac:spMkLst>
            <pc:docMk/>
            <pc:sldMk cId="351928951" sldId="273"/>
            <ac:spMk id="4" creationId="{E23A1B01-D7F6-269B-7CDD-03E23621484D}"/>
          </ac:spMkLst>
        </pc:spChg>
        <pc:picChg chg="add mod">
          <ac:chgData name="istván váron" userId="7e1069ddaaa5bbb8" providerId="LiveId" clId="{BED7A87E-2502-49E8-A134-173469D69392}" dt="2024-11-27T15:20:06.943" v="2101" actId="732"/>
          <ac:picMkLst>
            <pc:docMk/>
            <pc:sldMk cId="351928951" sldId="273"/>
            <ac:picMk id="5122" creationId="{EAE687AE-BEDC-9CCC-5034-1252538E1EAE}"/>
          </ac:picMkLst>
        </pc:picChg>
      </pc:sldChg>
      <pc:sldChg chg="addSp modSp new mod setBg">
        <pc:chgData name="istván váron" userId="7e1069ddaaa5bbb8" providerId="LiveId" clId="{BED7A87E-2502-49E8-A134-173469D69392}" dt="2024-11-27T17:35:45.703" v="2980" actId="5793"/>
        <pc:sldMkLst>
          <pc:docMk/>
          <pc:sldMk cId="764444909" sldId="274"/>
        </pc:sldMkLst>
        <pc:spChg chg="mod">
          <ac:chgData name="istván váron" userId="7e1069ddaaa5bbb8" providerId="LiveId" clId="{BED7A87E-2502-49E8-A134-173469D69392}" dt="2024-11-27T17:31:09.694" v="2949" actId="1076"/>
          <ac:spMkLst>
            <pc:docMk/>
            <pc:sldMk cId="764444909" sldId="274"/>
            <ac:spMk id="2" creationId="{6D132445-9D66-CFF2-5686-F4656FF168C6}"/>
          </ac:spMkLst>
        </pc:spChg>
        <pc:spChg chg="mod">
          <ac:chgData name="istván váron" userId="7e1069ddaaa5bbb8" providerId="LiveId" clId="{BED7A87E-2502-49E8-A134-173469D69392}" dt="2024-11-27T17:35:45.703" v="2980" actId="5793"/>
          <ac:spMkLst>
            <pc:docMk/>
            <pc:sldMk cId="764444909" sldId="274"/>
            <ac:spMk id="3" creationId="{304C1A3A-A6A0-1D1B-3240-04D067768551}"/>
          </ac:spMkLst>
        </pc:spChg>
        <pc:spChg chg="add mod">
          <ac:chgData name="istván váron" userId="7e1069ddaaa5bbb8" providerId="LiveId" clId="{BED7A87E-2502-49E8-A134-173469D69392}" dt="2024-11-27T14:21:44.222" v="1585" actId="1076"/>
          <ac:spMkLst>
            <pc:docMk/>
            <pc:sldMk cId="764444909" sldId="274"/>
            <ac:spMk id="4" creationId="{3AD5A0C7-62FD-83E9-5464-D078168168ED}"/>
          </ac:spMkLst>
        </pc:spChg>
        <pc:picChg chg="add mod">
          <ac:chgData name="istván váron" userId="7e1069ddaaa5bbb8" providerId="LiveId" clId="{BED7A87E-2502-49E8-A134-173469D69392}" dt="2024-11-27T14:20:28.112" v="1578" actId="167"/>
          <ac:picMkLst>
            <pc:docMk/>
            <pc:sldMk cId="764444909" sldId="274"/>
            <ac:picMk id="1026" creationId="{77F1676A-53A4-9FD0-903D-78D58CC877C3}"/>
          </ac:picMkLst>
        </pc:picChg>
        <pc:cxnChg chg="add mod">
          <ac:chgData name="istván váron" userId="7e1069ddaaa5bbb8" providerId="LiveId" clId="{BED7A87E-2502-49E8-A134-173469D69392}" dt="2024-11-27T14:22:45.671" v="1589" actId="14100"/>
          <ac:cxnSpMkLst>
            <pc:docMk/>
            <pc:sldMk cId="764444909" sldId="274"/>
            <ac:cxnSpMk id="6" creationId="{9689F2D1-A250-967F-5CE8-5A782FD76A9A}"/>
          </ac:cxnSpMkLst>
        </pc:cxnChg>
      </pc:sldChg>
      <pc:sldChg chg="addSp modSp new mod setBg">
        <pc:chgData name="istván váron" userId="7e1069ddaaa5bbb8" providerId="LiveId" clId="{BED7A87E-2502-49E8-A134-173469D69392}" dt="2024-11-27T17:34:02.949" v="2967" actId="14100"/>
        <pc:sldMkLst>
          <pc:docMk/>
          <pc:sldMk cId="1611496998" sldId="275"/>
        </pc:sldMkLst>
        <pc:spChg chg="mod ord">
          <ac:chgData name="istván váron" userId="7e1069ddaaa5bbb8" providerId="LiveId" clId="{BED7A87E-2502-49E8-A134-173469D69392}" dt="2024-11-27T17:31:32.402" v="2951" actId="166"/>
          <ac:spMkLst>
            <pc:docMk/>
            <pc:sldMk cId="1611496998" sldId="275"/>
            <ac:spMk id="2" creationId="{617D5AB1-DD1D-D61C-2638-82BA26935AA3}"/>
          </ac:spMkLst>
        </pc:spChg>
        <pc:spChg chg="mod">
          <ac:chgData name="istván váron" userId="7e1069ddaaa5bbb8" providerId="LiveId" clId="{BED7A87E-2502-49E8-A134-173469D69392}" dt="2024-11-27T17:34:02.949" v="2967" actId="14100"/>
          <ac:spMkLst>
            <pc:docMk/>
            <pc:sldMk cId="1611496998" sldId="275"/>
            <ac:spMk id="3" creationId="{C1C6DFDE-8CF2-9923-BAF9-585E49CAC444}"/>
          </ac:spMkLst>
        </pc:spChg>
        <pc:spChg chg="add mod">
          <ac:chgData name="istván váron" userId="7e1069ddaaa5bbb8" providerId="LiveId" clId="{BED7A87E-2502-49E8-A134-173469D69392}" dt="2024-11-27T16:14:47.503" v="2240" actId="14100"/>
          <ac:spMkLst>
            <pc:docMk/>
            <pc:sldMk cId="1611496998" sldId="275"/>
            <ac:spMk id="6" creationId="{A4177EC0-B058-3EE5-FD5B-4A854211167C}"/>
          </ac:spMkLst>
        </pc:spChg>
        <pc:picChg chg="add mod">
          <ac:chgData name="istván váron" userId="7e1069ddaaa5bbb8" providerId="LiveId" clId="{BED7A87E-2502-49E8-A134-173469D69392}" dt="2024-11-27T16:09:22.904" v="2201" actId="1076"/>
          <ac:picMkLst>
            <pc:docMk/>
            <pc:sldMk cId="1611496998" sldId="275"/>
            <ac:picMk id="5" creationId="{151A7F1B-6B2A-DB63-EBF0-E3FEDE7B6BC5}"/>
          </ac:picMkLst>
        </pc:picChg>
      </pc:sldChg>
      <pc:sldChg chg="addSp modSp new mod setBg">
        <pc:chgData name="istván váron" userId="7e1069ddaaa5bbb8" providerId="LiveId" clId="{BED7A87E-2502-49E8-A134-173469D69392}" dt="2024-11-27T17:34:10.931" v="2969" actId="27636"/>
        <pc:sldMkLst>
          <pc:docMk/>
          <pc:sldMk cId="1489179762" sldId="276"/>
        </pc:sldMkLst>
        <pc:spChg chg="mod">
          <ac:chgData name="istván váron" userId="7e1069ddaaa5bbb8" providerId="LiveId" clId="{BED7A87E-2502-49E8-A134-173469D69392}" dt="2024-11-27T17:31:40.486" v="2952" actId="1076"/>
          <ac:spMkLst>
            <pc:docMk/>
            <pc:sldMk cId="1489179762" sldId="276"/>
            <ac:spMk id="2" creationId="{E9C6DDAB-06B6-D7BE-E0A3-AA2B20D6D6A6}"/>
          </ac:spMkLst>
        </pc:spChg>
        <pc:spChg chg="mod">
          <ac:chgData name="istván váron" userId="7e1069ddaaa5bbb8" providerId="LiveId" clId="{BED7A87E-2502-49E8-A134-173469D69392}" dt="2024-11-27T17:34:10.931" v="2969" actId="27636"/>
          <ac:spMkLst>
            <pc:docMk/>
            <pc:sldMk cId="1489179762" sldId="276"/>
            <ac:spMk id="3" creationId="{D672DE6D-B4BC-4BE2-0824-4990BB86AFA0}"/>
          </ac:spMkLst>
        </pc:spChg>
        <pc:spChg chg="add mod">
          <ac:chgData name="istván váron" userId="7e1069ddaaa5bbb8" providerId="LiveId" clId="{BED7A87E-2502-49E8-A134-173469D69392}" dt="2024-11-27T16:31:38.572" v="2387" actId="27636"/>
          <ac:spMkLst>
            <pc:docMk/>
            <pc:sldMk cId="1489179762" sldId="276"/>
            <ac:spMk id="6" creationId="{E6304757-19D3-8A6A-37C0-0594C1C61359}"/>
          </ac:spMkLst>
        </pc:spChg>
        <pc:picChg chg="add mod modCrop">
          <ac:chgData name="istván váron" userId="7e1069ddaaa5bbb8" providerId="LiveId" clId="{BED7A87E-2502-49E8-A134-173469D69392}" dt="2024-11-27T16:22:39.687" v="2313" actId="1076"/>
          <ac:picMkLst>
            <pc:docMk/>
            <pc:sldMk cId="1489179762" sldId="276"/>
            <ac:picMk id="5" creationId="{4F0FD074-DFC0-F510-767F-DE6557435E36}"/>
          </ac:picMkLst>
        </pc:picChg>
        <pc:picChg chg="add mod">
          <ac:chgData name="istván váron" userId="7e1069ddaaa5bbb8" providerId="LiveId" clId="{BED7A87E-2502-49E8-A134-173469D69392}" dt="2024-11-27T16:28:01.253" v="2349" actId="1076"/>
          <ac:picMkLst>
            <pc:docMk/>
            <pc:sldMk cId="1489179762" sldId="276"/>
            <ac:picMk id="8" creationId="{E318F214-63BD-FB8F-7A81-BED94D6FB6F4}"/>
          </ac:picMkLst>
        </pc:picChg>
      </pc:sldChg>
      <pc:sldChg chg="addSp delSp modSp new mod setBg">
        <pc:chgData name="istván váron" userId="7e1069ddaaa5bbb8" providerId="LiveId" clId="{BED7A87E-2502-49E8-A134-173469D69392}" dt="2024-11-27T17:34:27.618" v="2971" actId="6549"/>
        <pc:sldMkLst>
          <pc:docMk/>
          <pc:sldMk cId="710255833" sldId="277"/>
        </pc:sldMkLst>
        <pc:spChg chg="mod">
          <ac:chgData name="istván váron" userId="7e1069ddaaa5bbb8" providerId="LiveId" clId="{BED7A87E-2502-49E8-A134-173469D69392}" dt="2024-11-27T17:31:47.149" v="2953" actId="1076"/>
          <ac:spMkLst>
            <pc:docMk/>
            <pc:sldMk cId="710255833" sldId="277"/>
            <ac:spMk id="2" creationId="{4EB82395-F6B6-E57A-C440-0376CCFAF903}"/>
          </ac:spMkLst>
        </pc:spChg>
        <pc:spChg chg="mod">
          <ac:chgData name="istván váron" userId="7e1069ddaaa5bbb8" providerId="LiveId" clId="{BED7A87E-2502-49E8-A134-173469D69392}" dt="2024-11-27T17:34:27.618" v="2971" actId="6549"/>
          <ac:spMkLst>
            <pc:docMk/>
            <pc:sldMk cId="710255833" sldId="277"/>
            <ac:spMk id="3" creationId="{5C2E19A6-3ADD-3497-E678-389A61D1B4DC}"/>
          </ac:spMkLst>
        </pc:spChg>
        <pc:spChg chg="add del">
          <ac:chgData name="istván váron" userId="7e1069ddaaa5bbb8" providerId="LiveId" clId="{BED7A87E-2502-49E8-A134-173469D69392}" dt="2024-11-27T13:36:25.107" v="1289" actId="22"/>
          <ac:spMkLst>
            <pc:docMk/>
            <pc:sldMk cId="710255833" sldId="277"/>
            <ac:spMk id="5" creationId="{1B1584E8-15D4-88B7-B6DA-C45448D2F1AB}"/>
          </ac:spMkLst>
        </pc:spChg>
        <pc:spChg chg="add mod">
          <ac:chgData name="istván váron" userId="7e1069ddaaa5bbb8" providerId="LiveId" clId="{BED7A87E-2502-49E8-A134-173469D69392}" dt="2024-11-27T16:38:29.870" v="2461" actId="20577"/>
          <ac:spMkLst>
            <pc:docMk/>
            <pc:sldMk cId="710255833" sldId="277"/>
            <ac:spMk id="6" creationId="{586690DE-BBEF-17AF-050A-9EC9BA6ACA08}"/>
          </ac:spMkLst>
        </pc:spChg>
        <pc:picChg chg="add mod">
          <ac:chgData name="istván váron" userId="7e1069ddaaa5bbb8" providerId="LiveId" clId="{BED7A87E-2502-49E8-A134-173469D69392}" dt="2024-11-27T16:36:36.452" v="2391" actId="1076"/>
          <ac:picMkLst>
            <pc:docMk/>
            <pc:sldMk cId="710255833" sldId="277"/>
            <ac:picMk id="5" creationId="{831150E6-F037-1C6C-30E1-187BBEACBA36}"/>
          </ac:picMkLst>
        </pc:picChg>
      </pc:sldChg>
      <pc:sldChg chg="addSp modSp new mod setBg">
        <pc:chgData name="istván váron" userId="7e1069ddaaa5bbb8" providerId="LiveId" clId="{BED7A87E-2502-49E8-A134-173469D69392}" dt="2024-11-27T17:34:58.869" v="2973" actId="14100"/>
        <pc:sldMkLst>
          <pc:docMk/>
          <pc:sldMk cId="4025250246" sldId="278"/>
        </pc:sldMkLst>
        <pc:spChg chg="mod ord">
          <ac:chgData name="istván váron" userId="7e1069ddaaa5bbb8" providerId="LiveId" clId="{BED7A87E-2502-49E8-A134-173469D69392}" dt="2024-11-27T17:32:07.782" v="2954" actId="1076"/>
          <ac:spMkLst>
            <pc:docMk/>
            <pc:sldMk cId="4025250246" sldId="278"/>
            <ac:spMk id="2" creationId="{C2D205D2-79D0-0103-1643-1BC929F3326A}"/>
          </ac:spMkLst>
        </pc:spChg>
        <pc:spChg chg="mod">
          <ac:chgData name="istván váron" userId="7e1069ddaaa5bbb8" providerId="LiveId" clId="{BED7A87E-2502-49E8-A134-173469D69392}" dt="2024-11-27T17:34:58.869" v="2973" actId="14100"/>
          <ac:spMkLst>
            <pc:docMk/>
            <pc:sldMk cId="4025250246" sldId="278"/>
            <ac:spMk id="3" creationId="{F58471D9-9677-10D3-6445-0BDF0A81D9D5}"/>
          </ac:spMkLst>
        </pc:spChg>
        <pc:spChg chg="add mod">
          <ac:chgData name="istván váron" userId="7e1069ddaaa5bbb8" providerId="LiveId" clId="{BED7A87E-2502-49E8-A134-173469D69392}" dt="2024-11-27T16:41:58.612" v="2524" actId="27636"/>
          <ac:spMkLst>
            <pc:docMk/>
            <pc:sldMk cId="4025250246" sldId="278"/>
            <ac:spMk id="6" creationId="{B7DF26E1-2E83-2AFA-8075-72F2D1167A6F}"/>
          </ac:spMkLst>
        </pc:spChg>
        <pc:picChg chg="add mod">
          <ac:chgData name="istván váron" userId="7e1069ddaaa5bbb8" providerId="LiveId" clId="{BED7A87E-2502-49E8-A134-173469D69392}" dt="2024-11-27T16:40:38.891" v="2465" actId="1076"/>
          <ac:picMkLst>
            <pc:docMk/>
            <pc:sldMk cId="4025250246" sldId="278"/>
            <ac:picMk id="5" creationId="{42AEA8E9-F97C-C72B-809D-9BD95993E43C}"/>
          </ac:picMkLst>
        </pc:picChg>
      </pc:sldChg>
      <pc:sldChg chg="addSp modSp new mod setBg">
        <pc:chgData name="istván váron" userId="7e1069ddaaa5bbb8" providerId="LiveId" clId="{BED7A87E-2502-49E8-A134-173469D69392}" dt="2024-11-27T17:40:25.653" v="2998" actId="1076"/>
        <pc:sldMkLst>
          <pc:docMk/>
          <pc:sldMk cId="3938190229" sldId="279"/>
        </pc:sldMkLst>
        <pc:spChg chg="mod">
          <ac:chgData name="istván váron" userId="7e1069ddaaa5bbb8" providerId="LiveId" clId="{BED7A87E-2502-49E8-A134-173469D69392}" dt="2024-11-27T17:32:17.677" v="2955" actId="1076"/>
          <ac:spMkLst>
            <pc:docMk/>
            <pc:sldMk cId="3938190229" sldId="279"/>
            <ac:spMk id="2" creationId="{3F32E20D-F63C-1834-5599-4EC78D364BFB}"/>
          </ac:spMkLst>
        </pc:spChg>
        <pc:spChg chg="mod">
          <ac:chgData name="istván váron" userId="7e1069ddaaa5bbb8" providerId="LiveId" clId="{BED7A87E-2502-49E8-A134-173469D69392}" dt="2024-11-27T17:32:55.190" v="2959" actId="1076"/>
          <ac:spMkLst>
            <pc:docMk/>
            <pc:sldMk cId="3938190229" sldId="279"/>
            <ac:spMk id="3" creationId="{C0559FB0-F281-6583-2FCD-6DF53B85AE58}"/>
          </ac:spMkLst>
        </pc:spChg>
        <pc:spChg chg="add mod">
          <ac:chgData name="istván váron" userId="7e1069ddaaa5bbb8" providerId="LiveId" clId="{BED7A87E-2502-49E8-A134-173469D69392}" dt="2024-11-27T17:03:09.026" v="2690" actId="20577"/>
          <ac:spMkLst>
            <pc:docMk/>
            <pc:sldMk cId="3938190229" sldId="279"/>
            <ac:spMk id="6" creationId="{9B29E004-A248-C964-17BB-B7E9A17812C1}"/>
          </ac:spMkLst>
        </pc:spChg>
        <pc:picChg chg="add mod">
          <ac:chgData name="istván váron" userId="7e1069ddaaa5bbb8" providerId="LiveId" clId="{BED7A87E-2502-49E8-A134-173469D69392}" dt="2024-11-27T16:54:42.449" v="2528" actId="962"/>
          <ac:picMkLst>
            <pc:docMk/>
            <pc:sldMk cId="3938190229" sldId="279"/>
            <ac:picMk id="5" creationId="{05560287-77A7-B6CA-2C0D-9F205CA1A547}"/>
          </ac:picMkLst>
        </pc:picChg>
        <pc:picChg chg="add mod">
          <ac:chgData name="istván váron" userId="7e1069ddaaa5bbb8" providerId="LiveId" clId="{BED7A87E-2502-49E8-A134-173469D69392}" dt="2024-11-27T17:40:25.653" v="2998" actId="1076"/>
          <ac:picMkLst>
            <pc:docMk/>
            <pc:sldMk cId="3938190229" sldId="279"/>
            <ac:picMk id="8" creationId="{A459282D-3C7B-2A51-5070-5F1566821D18}"/>
          </ac:picMkLst>
        </pc:picChg>
      </pc:sldChg>
      <pc:sldChg chg="modSp add mod">
        <pc:chgData name="istván váron" userId="7e1069ddaaa5bbb8" providerId="LiveId" clId="{BED7A87E-2502-49E8-A134-173469D69392}" dt="2024-11-27T17:36:06.205" v="2982" actId="1076"/>
        <pc:sldMkLst>
          <pc:docMk/>
          <pc:sldMk cId="3514749487" sldId="280"/>
        </pc:sldMkLst>
        <pc:spChg chg="mod">
          <ac:chgData name="istván váron" userId="7e1069ddaaa5bbb8" providerId="LiveId" clId="{BED7A87E-2502-49E8-A134-173469D69392}" dt="2024-11-27T17:31:03.950" v="2948" actId="1076"/>
          <ac:spMkLst>
            <pc:docMk/>
            <pc:sldMk cId="3514749487" sldId="280"/>
            <ac:spMk id="2" creationId="{FEC70DB2-DD96-82FB-65C3-0C45C794EA7E}"/>
          </ac:spMkLst>
        </pc:spChg>
        <pc:spChg chg="mod">
          <ac:chgData name="istván váron" userId="7e1069ddaaa5bbb8" providerId="LiveId" clId="{BED7A87E-2502-49E8-A134-173469D69392}" dt="2024-11-27T17:36:06.205" v="2982" actId="1076"/>
          <ac:spMkLst>
            <pc:docMk/>
            <pc:sldMk cId="3514749487" sldId="280"/>
            <ac:spMk id="3" creationId="{5769EB5F-4ABB-020B-3AAB-A463AAB0909B}"/>
          </ac:spMkLst>
        </pc:spChg>
      </pc:sldChg>
      <pc:sldChg chg="addSp modSp add mod">
        <pc:chgData name="istván váron" userId="7e1069ddaaa5bbb8" providerId="LiveId" clId="{BED7A87E-2502-49E8-A134-173469D69392}" dt="2024-11-27T17:30:54.374" v="2947" actId="14100"/>
        <pc:sldMkLst>
          <pc:docMk/>
          <pc:sldMk cId="211423327" sldId="281"/>
        </pc:sldMkLst>
        <pc:spChg chg="mod">
          <ac:chgData name="istván váron" userId="7e1069ddaaa5bbb8" providerId="LiveId" clId="{BED7A87E-2502-49E8-A134-173469D69392}" dt="2024-11-27T17:30:44.909" v="2945" actId="1076"/>
          <ac:spMkLst>
            <pc:docMk/>
            <pc:sldMk cId="211423327" sldId="281"/>
            <ac:spMk id="2" creationId="{8F176749-0720-E0EB-F2E4-9789B299F969}"/>
          </ac:spMkLst>
        </pc:spChg>
        <pc:spChg chg="mod">
          <ac:chgData name="istván váron" userId="7e1069ddaaa5bbb8" providerId="LiveId" clId="{BED7A87E-2502-49E8-A134-173469D69392}" dt="2024-11-27T17:30:54.374" v="2947" actId="14100"/>
          <ac:spMkLst>
            <pc:docMk/>
            <pc:sldMk cId="211423327" sldId="281"/>
            <ac:spMk id="3" creationId="{185D11E6-0D1C-AFE5-4249-AEA0E4DFBA08}"/>
          </ac:spMkLst>
        </pc:spChg>
        <pc:spChg chg="add mod">
          <ac:chgData name="istván váron" userId="7e1069ddaaa5bbb8" providerId="LiveId" clId="{BED7A87E-2502-49E8-A134-173469D69392}" dt="2024-11-27T14:41:34.105" v="1825" actId="20577"/>
          <ac:spMkLst>
            <pc:docMk/>
            <pc:sldMk cId="211423327" sldId="281"/>
            <ac:spMk id="4" creationId="{EF710FA1-10FE-9272-35A9-0838BCCE3E75}"/>
          </ac:spMkLst>
        </pc:spChg>
        <pc:spChg chg="add mod">
          <ac:chgData name="istván váron" userId="7e1069ddaaa5bbb8" providerId="LiveId" clId="{BED7A87E-2502-49E8-A134-173469D69392}" dt="2024-11-27T14:42:45.424" v="1833" actId="20577"/>
          <ac:spMkLst>
            <pc:docMk/>
            <pc:sldMk cId="211423327" sldId="281"/>
            <ac:spMk id="5" creationId="{B716E7E6-3806-3CA5-B0D2-1C8B82AD7D73}"/>
          </ac:spMkLst>
        </pc:spChg>
        <pc:picChg chg="add mod">
          <ac:chgData name="istván váron" userId="7e1069ddaaa5bbb8" providerId="LiveId" clId="{BED7A87E-2502-49E8-A134-173469D69392}" dt="2024-11-27T14:40:33.859" v="1818" actId="1076"/>
          <ac:picMkLst>
            <pc:docMk/>
            <pc:sldMk cId="211423327" sldId="281"/>
            <ac:picMk id="2050" creationId="{38E3288F-010C-DFA9-23D0-A4BA9F8BC272}"/>
          </ac:picMkLst>
        </pc:picChg>
      </pc:sldChg>
      <pc:sldChg chg="addSp delSp modSp new mod setBg">
        <pc:chgData name="istván váron" userId="7e1069ddaaa5bbb8" providerId="LiveId" clId="{BED7A87E-2502-49E8-A134-173469D69392}" dt="2024-11-27T17:32:23.702" v="2956" actId="1076"/>
        <pc:sldMkLst>
          <pc:docMk/>
          <pc:sldMk cId="2826708927" sldId="282"/>
        </pc:sldMkLst>
        <pc:spChg chg="mod">
          <ac:chgData name="istván váron" userId="7e1069ddaaa5bbb8" providerId="LiveId" clId="{BED7A87E-2502-49E8-A134-173469D69392}" dt="2024-11-27T17:32:23.702" v="2956" actId="1076"/>
          <ac:spMkLst>
            <pc:docMk/>
            <pc:sldMk cId="2826708927" sldId="282"/>
            <ac:spMk id="2" creationId="{BCDC98DA-F1DB-09AB-D92D-1F5A21E7CD06}"/>
          </ac:spMkLst>
        </pc:spChg>
        <pc:spChg chg="del">
          <ac:chgData name="istván váron" userId="7e1069ddaaa5bbb8" providerId="LiveId" clId="{BED7A87E-2502-49E8-A134-173469D69392}" dt="2024-11-27T17:00:51.663" v="2620" actId="478"/>
          <ac:spMkLst>
            <pc:docMk/>
            <pc:sldMk cId="2826708927" sldId="282"/>
            <ac:spMk id="3" creationId="{D55DE2E3-40FB-2E5A-0028-EDFE05BA40EA}"/>
          </ac:spMkLst>
        </pc:spChg>
        <pc:picChg chg="add mod">
          <ac:chgData name="istván váron" userId="7e1069ddaaa5bbb8" providerId="LiveId" clId="{BED7A87E-2502-49E8-A134-173469D69392}" dt="2024-11-27T17:00:59.730" v="2624" actId="1076"/>
          <ac:picMkLst>
            <pc:docMk/>
            <pc:sldMk cId="2826708927" sldId="282"/>
            <ac:picMk id="5" creationId="{1A604553-233B-BB01-E4DB-824FB79A10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CC9120-2E0B-8E72-5DCF-22D20FBE3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FA4D18F-D049-B98C-4565-6849F6694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CDFBDC-A67A-9F65-A7D7-67E3D526C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2C61966-D0F3-155D-6D0A-F3627D07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9F9F210-4E2F-65BE-7F42-DB49F12C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1439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A17556-1122-182A-380D-E073EFCA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979894-E90D-921A-7955-A2C3E3082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F066403-F8D3-9CA7-B8F3-34E8066F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645AB0D-B0E7-7C83-5C27-B6127C22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C5D3C1-D570-521A-63B8-E1001A67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027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972AF5-3AE5-7B6D-7A18-9F30BF13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3CE6006-6354-A3BB-045F-139C77737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55574C8-DC9F-BF41-A992-A2D124739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AA625E7-26E6-7FA7-BAA9-43700048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E548531-2F0B-957A-43C5-DF48863C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813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B1BD18-1472-A866-CA5E-013132C4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C87A77-F715-F6BB-2B1C-6F9B666A6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AADBBEF-BC43-A740-D6F2-2B5115E8E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ABFA737-BBF9-4DF4-A2B7-D08A7CA70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03E772-967A-E4CD-9FB5-39F13A2D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33F6005-B7DE-C38C-32A5-D3A0F574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940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39539B-1186-8B6B-4F6C-2F16F5666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EBD8E50-754C-5B6D-F675-4A699C22E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D7730D0-CEC2-C945-A3C2-25402D52F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01E0EFE-C937-70F7-6D3E-CD4E96EB5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6C28245-90C2-6FE6-38CB-3D4C41337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FCB5987-8CFB-AFC1-9386-D4780A4C4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1824B8C-078C-23FE-EE16-12C54A44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10C1D9E-06F5-1D07-0E0F-ECBA2656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8567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C0534D-7D4E-4B30-2F7B-B906E442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DB6F4F4-FC9F-96AC-06DE-5E976EB2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BFFB2DF-02B8-734C-02CC-7090EB1A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4C9883F-1AFB-EE41-1EAD-A123EF9D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72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2F7151E-DF5E-0ACF-4813-20CFCD3C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567121D-2F19-3DEC-DD47-1DE0A3AD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32BA5B0-0F0D-83AF-40EE-498FC182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648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C670AF-AB17-C745-160D-49F13099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C0A38E-0DA6-8A19-7ED0-87F8A05D6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549DAC4-4BE2-7CFE-418B-AB59EBA6E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095ED8D-6D07-FA1D-A9BA-AFC1383C7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7961A15-3DB4-F761-4A52-275E4DAE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C3A0C6D-F809-EBAB-8A47-2FEB308B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771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38FC7B-AFDF-DB0F-89DF-3C5DDC2E4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4FC7E3B-EFA8-2C7B-36CE-3682FEFDC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35B1AAA-D75F-7394-9D1B-9EA6125A7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A8266B9-25D4-4D9C-E94E-74436447D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82F60FB-3A4F-7061-87C2-2281ED8E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A7FDD72-4EEC-3FD3-DAF1-940000A3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691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5C74C0-FF19-8B36-F66B-00816079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EC83BCF-87F2-A619-ED2B-357473C90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83B8FE-E0E8-DB85-13C3-3E7677AF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EFE6FA5-34AF-E6A8-8755-4D208926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1F282E-D539-6C28-C29C-68AF4143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479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A9D93D5-2418-3F7D-FBB5-7DFF75B07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715F97C-3955-A641-85BB-3164D41B0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0B22A2D-D41C-7778-D099-8D204CF08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C08D106-BCFC-5337-02CA-ECE2723E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55C0EB-1355-0E9D-AB34-06316B4C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AA7D1F7-C0C8-5A9F-B8A0-48BB12435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EDF3D7-76C2-1DD3-2F5A-E29515DB2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68F4C3-5DD1-7D0E-7C50-694EC59B3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C7F0F-8627-4E16-B739-FD8994ED80E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530006-324B-7E41-20FA-F1AA8BBF8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1476566-5AC1-CF9E-C0ED-EF9C1EF12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46FD85-FFFA-424E-881A-C49B64954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90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pa.oszk.hu/03200/03255/00023/pdf/EPA03255_hatartalan_regeszet_2022_3_21-24.pdf" TargetMode="External"/><Relationship Id="rId2" Type="http://schemas.openxmlformats.org/officeDocument/2006/relationships/hyperlink" Target="https://www.arcanum.com/hu/online-kiadvanyok/Lexikonok-okori-lexikon-CA894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.fr/histoire/a-pompei-les-vestiges-dun-fast-food-antique-souvrent-aux-visiteurs-205847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ontagnedesdieux.com/wp-content/uploads/2017/05/N%C3%A9cropole-de-Pupput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eologiechretienne.ive.org/?p=1369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zaherkammoun.com/2018/02/20/le-site-archeologique-de-puppu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zaherkammoun.com/2018/02/20/le-site-archeologique-de-pupput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N%C3%A9cropole_de_Pupput#/media/Fichier:Tunisie_Pupput_Catacombe_2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ontagnedesdieux.com/wp-content/uploads/2017/05/N%C3%A9cropole-de-Pupput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ontagnedesdieux.com/wp-content/uploads/2017/05/N%C3%A9cropole-de-Pupput2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ooks.openedition.org/pup/62787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zaherkammoun.com/2018/02/20/le-site-archeologique-de-pupput/#jp-carousel-1239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omanrepublicfacts.weebly.com/artistic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canum.com/hu/online-kiadvanyok/Lexikonok-okori-lexikon-CA894/d-CB495/demeter-CB510/#Lexikonok%5E%C3%93kori-Demeter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%C3%A2nes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canum.com/hu/online-kiadvanyok/Lexikonok-okori-lexikon-CA894/m-CBFAD/manes-CC028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openedition.org/pup/6278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upput Tunisia Stock Photos - Free &amp; Royalty-Free Stock Photos from  Dreamstime">
            <a:extLst>
              <a:ext uri="{FF2B5EF4-FFF2-40B4-BE49-F238E27FC236}">
                <a16:creationId xmlns:a16="http://schemas.microsoft.com/office/drawing/2014/main" id="{1E1CDEF6-4879-0425-3C74-F4A5E4A3D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7" b="1903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9E982EF-3F7C-ECA8-6F03-25C76EB3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3585" y="2179108"/>
            <a:ext cx="10058400" cy="2499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hu-HU" sz="5200" dirty="0">
                <a:ln w="28575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FF"/>
                </a:solidFill>
              </a:rPr>
              <a:t>TEMETÉSI ÉTKEZÉSEK,</a:t>
            </a:r>
            <a:br>
              <a:rPr lang="hu-HU" sz="5200" dirty="0">
                <a:ln w="28575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FF"/>
                </a:solidFill>
              </a:rPr>
            </a:br>
            <a:r>
              <a:rPr lang="hu-HU" sz="5200" dirty="0">
                <a:ln w="28575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FF"/>
                </a:solidFill>
              </a:rPr>
              <a:t>ÁLLATOK ÉS MOZAIKOK </a:t>
            </a:r>
            <a:br>
              <a:rPr lang="hu-HU" sz="5200" dirty="0">
                <a:ln w="28575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FF"/>
                </a:solidFill>
              </a:rPr>
            </a:br>
            <a:r>
              <a:rPr lang="hu-HU" sz="5200" dirty="0">
                <a:ln w="28575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FF"/>
                </a:solidFill>
              </a:rPr>
              <a:t>ÉSZAK-AFRIKÁBAN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4985D147-C776-864A-E86D-920B001BE4C1}"/>
              </a:ext>
            </a:extLst>
          </p:cNvPr>
          <p:cNvSpPr txBox="1">
            <a:spLocks/>
          </p:cNvSpPr>
          <p:nvPr/>
        </p:nvSpPr>
        <p:spPr>
          <a:xfrm>
            <a:off x="8609846" y="5369748"/>
            <a:ext cx="3579105" cy="148824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400" dirty="0">
                <a:solidFill>
                  <a:srgbClr val="996600"/>
                </a:solidFill>
              </a:rPr>
              <a:t>Váron István</a:t>
            </a:r>
          </a:p>
          <a:p>
            <a:r>
              <a:rPr lang="hu-HU" sz="2400" dirty="0" err="1">
                <a:solidFill>
                  <a:srgbClr val="996600"/>
                </a:solidFill>
              </a:rPr>
              <a:t>PPKE</a:t>
            </a:r>
            <a:r>
              <a:rPr lang="hu-HU" sz="2400" dirty="0">
                <a:solidFill>
                  <a:srgbClr val="996600"/>
                </a:solidFill>
              </a:rPr>
              <a:t>-BTK-Történelem </a:t>
            </a:r>
            <a:r>
              <a:rPr lang="hu-HU" sz="2400" dirty="0" err="1">
                <a:solidFill>
                  <a:srgbClr val="996600"/>
                </a:solidFill>
              </a:rPr>
              <a:t>BA</a:t>
            </a:r>
            <a:endParaRPr lang="hu-HU" sz="2400" dirty="0">
              <a:solidFill>
                <a:srgbClr val="996600"/>
              </a:solidFill>
            </a:endParaRPr>
          </a:p>
          <a:p>
            <a:r>
              <a:rPr lang="hu-HU" sz="2400" dirty="0">
                <a:solidFill>
                  <a:srgbClr val="996600"/>
                </a:solidFill>
              </a:rPr>
              <a:t>Római történeti forrásolvasás</a:t>
            </a:r>
          </a:p>
          <a:p>
            <a:r>
              <a:rPr lang="hu-HU" sz="2400" dirty="0">
                <a:solidFill>
                  <a:srgbClr val="996600"/>
                </a:solidFill>
              </a:rPr>
              <a:t>2024. 11. 13.</a:t>
            </a:r>
          </a:p>
        </p:txBody>
      </p:sp>
    </p:spTree>
    <p:extLst>
      <p:ext uri="{BB962C8B-B14F-4D97-AF65-F5344CB8AC3E}">
        <p14:creationId xmlns:p14="http://schemas.microsoft.com/office/powerpoint/2010/main" val="305803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38E942-2194-7067-FF22-A1FBF96A7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0A783B-4C88-3FA7-7A3C-35B4CC830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4"/>
            <a:ext cx="10515600" cy="5532436"/>
          </a:xfrm>
        </p:spPr>
        <p:txBody>
          <a:bodyPr>
            <a:normAutofit fontScale="92500" lnSpcReduction="10000"/>
          </a:bodyPr>
          <a:lstStyle/>
          <a:p>
            <a:r>
              <a:rPr lang="hu-HU" dirty="0" err="1"/>
              <a:t>Arbia</a:t>
            </a:r>
            <a:r>
              <a:rPr lang="hu-HU" dirty="0"/>
              <a:t> </a:t>
            </a:r>
            <a:r>
              <a:rPr lang="hu-HU" dirty="0" err="1"/>
              <a:t>Hilali</a:t>
            </a:r>
            <a:r>
              <a:rPr lang="hu-HU" dirty="0"/>
              <a:t>: </a:t>
            </a:r>
            <a:r>
              <a:rPr lang="hu-HU" i="1" dirty="0"/>
              <a:t>Les </a:t>
            </a:r>
            <a:r>
              <a:rPr lang="hu-HU" i="1" dirty="0" err="1"/>
              <a:t>repas</a:t>
            </a:r>
            <a:r>
              <a:rPr lang="hu-HU" i="1" dirty="0"/>
              <a:t> </a:t>
            </a:r>
            <a:r>
              <a:rPr lang="hu-HU" i="1" dirty="0" err="1"/>
              <a:t>funeraires</a:t>
            </a:r>
            <a:r>
              <a:rPr lang="hu-HU" i="1" dirty="0"/>
              <a:t>: un </a:t>
            </a:r>
            <a:r>
              <a:rPr lang="hu-HU" i="1" dirty="0" err="1"/>
              <a:t>temoignage</a:t>
            </a:r>
            <a:r>
              <a:rPr lang="hu-HU" i="1" dirty="0"/>
              <a:t> </a:t>
            </a:r>
            <a:r>
              <a:rPr lang="hu-HU" i="1" dirty="0" err="1"/>
              <a:t>d'une</a:t>
            </a:r>
            <a:r>
              <a:rPr lang="hu-HU" i="1" dirty="0"/>
              <a:t> </a:t>
            </a:r>
            <a:r>
              <a:rPr lang="hu-HU" i="1" dirty="0" err="1"/>
              <a:t>dynamique</a:t>
            </a:r>
            <a:r>
              <a:rPr lang="hu-HU" i="1" dirty="0"/>
              <a:t> </a:t>
            </a:r>
            <a:r>
              <a:rPr lang="hu-HU" i="1" dirty="0" err="1"/>
              <a:t>socio-culturelle</a:t>
            </a:r>
            <a:r>
              <a:rPr lang="hu-HU" i="1" dirty="0"/>
              <a:t> </a:t>
            </a:r>
            <a:r>
              <a:rPr lang="hu-HU" i="1" dirty="0" err="1"/>
              <a:t>en</a:t>
            </a:r>
            <a:r>
              <a:rPr lang="hu-HU" i="1" dirty="0"/>
              <a:t> </a:t>
            </a:r>
            <a:r>
              <a:rPr lang="hu-HU" i="1" dirty="0" err="1"/>
              <a:t>Afrique</a:t>
            </a:r>
            <a:r>
              <a:rPr lang="hu-HU" i="1" dirty="0"/>
              <a:t> </a:t>
            </a:r>
            <a:r>
              <a:rPr lang="hu-HU" i="1" dirty="0" err="1"/>
              <a:t>romaine</a:t>
            </a:r>
            <a:r>
              <a:rPr lang="hu-HU" dirty="0"/>
              <a:t> (267-278)</a:t>
            </a:r>
          </a:p>
          <a:p>
            <a:r>
              <a:rPr lang="hu-HU" dirty="0" err="1"/>
              <a:t>Solenn</a:t>
            </a:r>
            <a:r>
              <a:rPr lang="hu-HU" dirty="0"/>
              <a:t> de </a:t>
            </a:r>
            <a:r>
              <a:rPr lang="hu-HU" dirty="0" err="1"/>
              <a:t>Larminat</a:t>
            </a:r>
            <a:r>
              <a:rPr lang="hu-HU" dirty="0"/>
              <a:t>, </a:t>
            </a:r>
            <a:r>
              <a:rPr lang="hu-HU" dirty="0" err="1"/>
              <a:t>Sébastien</a:t>
            </a:r>
            <a:r>
              <a:rPr lang="hu-HU" dirty="0"/>
              <a:t> </a:t>
            </a:r>
            <a:r>
              <a:rPr lang="hu-HU" dirty="0" err="1"/>
              <a:t>Lepetz</a:t>
            </a:r>
            <a:r>
              <a:rPr lang="hu-HU" dirty="0"/>
              <a:t>: </a:t>
            </a:r>
            <a:r>
              <a:rPr lang="hu-HU" i="1" dirty="0"/>
              <a:t>À la </a:t>
            </a:r>
            <a:r>
              <a:rPr lang="hu-HU" i="1" dirty="0" err="1"/>
              <a:t>table</a:t>
            </a:r>
            <a:r>
              <a:rPr lang="hu-HU" i="1" dirty="0"/>
              <a:t> </a:t>
            </a:r>
            <a:r>
              <a:rPr lang="hu-HU" i="1" dirty="0" err="1"/>
              <a:t>des</a:t>
            </a:r>
            <a:r>
              <a:rPr lang="hu-HU" i="1" dirty="0"/>
              <a:t> </a:t>
            </a:r>
            <a:r>
              <a:rPr lang="hu-HU" i="1" dirty="0" err="1"/>
              <a:t>défunts</a:t>
            </a:r>
            <a:r>
              <a:rPr lang="hu-HU" i="1" dirty="0"/>
              <a:t>: </a:t>
            </a:r>
            <a:r>
              <a:rPr lang="hu-HU" i="1" dirty="0" err="1"/>
              <a:t>mensae</a:t>
            </a:r>
            <a:r>
              <a:rPr lang="hu-HU" i="1" dirty="0"/>
              <a:t> </a:t>
            </a:r>
            <a:r>
              <a:rPr lang="hu-HU" i="1" dirty="0" err="1"/>
              <a:t>et</a:t>
            </a:r>
            <a:r>
              <a:rPr lang="hu-HU" i="1" dirty="0"/>
              <a:t> </a:t>
            </a:r>
            <a:r>
              <a:rPr lang="hu-HU" i="1" dirty="0" err="1"/>
              <a:t>ossements</a:t>
            </a:r>
            <a:r>
              <a:rPr lang="hu-HU" i="1" dirty="0"/>
              <a:t> </a:t>
            </a:r>
            <a:r>
              <a:rPr lang="hu-HU" i="1" dirty="0" err="1"/>
              <a:t>animaux</a:t>
            </a:r>
            <a:r>
              <a:rPr lang="hu-HU" i="1" dirty="0"/>
              <a:t> </a:t>
            </a:r>
            <a:r>
              <a:rPr lang="hu-HU" i="1" dirty="0" err="1"/>
              <a:t>dans</a:t>
            </a:r>
            <a:r>
              <a:rPr lang="hu-HU" i="1" dirty="0"/>
              <a:t> les </a:t>
            </a:r>
            <a:r>
              <a:rPr lang="hu-HU" i="1" dirty="0" err="1"/>
              <a:t>nécropoles</a:t>
            </a:r>
            <a:r>
              <a:rPr lang="hu-HU" i="1" dirty="0"/>
              <a:t> </a:t>
            </a:r>
            <a:r>
              <a:rPr lang="hu-HU" i="1" dirty="0" err="1"/>
              <a:t>d'Afrique</a:t>
            </a:r>
            <a:r>
              <a:rPr lang="hu-HU" i="1" dirty="0"/>
              <a:t> </a:t>
            </a:r>
            <a:r>
              <a:rPr lang="hu-HU" i="1" dirty="0" err="1"/>
              <a:t>romaine</a:t>
            </a:r>
            <a:endParaRPr lang="hu-HU" i="1" dirty="0"/>
          </a:p>
          <a:p>
            <a:r>
              <a:rPr lang="hu-HU" dirty="0"/>
              <a:t>P. Silvio </a:t>
            </a:r>
            <a:r>
              <a:rPr lang="hu-HU" dirty="0" err="1"/>
              <a:t>Moreno</a:t>
            </a:r>
            <a:r>
              <a:rPr lang="hu-HU" dirty="0"/>
              <a:t>: </a:t>
            </a:r>
            <a:r>
              <a:rPr lang="hu-HU" i="1" dirty="0"/>
              <a:t>Les </a:t>
            </a:r>
            <a:r>
              <a:rPr lang="hu-HU" i="1" dirty="0" err="1"/>
              <a:t>mosaïques</a:t>
            </a:r>
            <a:r>
              <a:rPr lang="hu-HU" i="1" dirty="0"/>
              <a:t> </a:t>
            </a:r>
            <a:r>
              <a:rPr lang="hu-HU" i="1" dirty="0" err="1"/>
              <a:t>chretiennes</a:t>
            </a:r>
            <a:r>
              <a:rPr lang="hu-HU" i="1" dirty="0"/>
              <a:t> </a:t>
            </a:r>
            <a:r>
              <a:rPr lang="hu-HU" i="1" dirty="0" err="1"/>
              <a:t>funeraires</a:t>
            </a:r>
            <a:r>
              <a:rPr lang="hu-HU" i="1" dirty="0"/>
              <a:t> </a:t>
            </a:r>
            <a:r>
              <a:rPr lang="hu-HU" i="1" dirty="0" err="1"/>
              <a:t>en</a:t>
            </a:r>
            <a:r>
              <a:rPr lang="hu-HU" i="1" dirty="0"/>
              <a:t> </a:t>
            </a:r>
            <a:r>
              <a:rPr lang="hu-HU" i="1" dirty="0" err="1"/>
              <a:t>espagne</a:t>
            </a:r>
            <a:r>
              <a:rPr lang="hu-HU" i="1" dirty="0"/>
              <a:t> </a:t>
            </a:r>
            <a:r>
              <a:rPr lang="hu-HU" i="1" dirty="0" err="1"/>
              <a:t>et</a:t>
            </a:r>
            <a:r>
              <a:rPr lang="hu-HU" i="1" dirty="0"/>
              <a:t> </a:t>
            </a:r>
            <a:r>
              <a:rPr lang="hu-HU" i="1" dirty="0" err="1"/>
              <a:t>tunisie</a:t>
            </a:r>
            <a:r>
              <a:rPr lang="hu-HU" i="1" dirty="0"/>
              <a:t> </a:t>
            </a:r>
            <a:r>
              <a:rPr lang="hu-HU" i="1" dirty="0" err="1"/>
              <a:t>Contexte</a:t>
            </a:r>
            <a:r>
              <a:rPr lang="hu-HU" i="1" dirty="0"/>
              <a:t> </a:t>
            </a:r>
            <a:r>
              <a:rPr lang="hu-HU" i="1" dirty="0" err="1"/>
              <a:t>historique</a:t>
            </a:r>
            <a:r>
              <a:rPr lang="hu-HU" i="1" dirty="0"/>
              <a:t>, </a:t>
            </a:r>
            <a:r>
              <a:rPr lang="hu-HU" i="1" dirty="0" err="1"/>
              <a:t>archéologique</a:t>
            </a:r>
            <a:r>
              <a:rPr lang="hu-HU" i="1" dirty="0"/>
              <a:t> </a:t>
            </a:r>
            <a:r>
              <a:rPr lang="hu-HU" i="1" dirty="0" err="1"/>
              <a:t>et</a:t>
            </a:r>
            <a:r>
              <a:rPr lang="hu-HU" i="1" dirty="0"/>
              <a:t> </a:t>
            </a:r>
            <a:r>
              <a:rPr lang="hu-HU" i="1" dirty="0" err="1"/>
              <a:t>iconographique</a:t>
            </a:r>
            <a:r>
              <a:rPr lang="hu-HU" dirty="0"/>
              <a:t> </a:t>
            </a:r>
          </a:p>
          <a:p>
            <a:r>
              <a:rPr lang="hu-HU" dirty="0" err="1"/>
              <a:t>Borhy</a:t>
            </a:r>
            <a:r>
              <a:rPr lang="hu-HU" dirty="0"/>
              <a:t> László (2003): </a:t>
            </a:r>
            <a:r>
              <a:rPr lang="hu-HU" i="1" dirty="0"/>
              <a:t>Római történelem. </a:t>
            </a:r>
            <a:r>
              <a:rPr lang="hu-HU" dirty="0"/>
              <a:t>Szöveggyűjtemény. Osiris Kiadó. Budapest. 29-30.</a:t>
            </a:r>
          </a:p>
          <a:p>
            <a:r>
              <a:rPr lang="hu-HU" i="1" dirty="0"/>
              <a:t>Szent Ágoston vallomásai.</a:t>
            </a:r>
            <a:r>
              <a:rPr lang="hu-HU" dirty="0"/>
              <a:t> Fordította: Dr. Vass József.</a:t>
            </a:r>
          </a:p>
          <a:p>
            <a:r>
              <a:rPr lang="hu-HU" i="1" dirty="0"/>
              <a:t>Ókori lexikon.</a:t>
            </a:r>
            <a:r>
              <a:rPr lang="hu-HU" dirty="0"/>
              <a:t> </a:t>
            </a:r>
            <a:r>
              <a:rPr lang="hu-HU" dirty="0">
                <a:hlinkClick r:id="rId2"/>
              </a:rPr>
              <a:t>https://www.arcanum.com/hu/online-kiadvanyok/Lexikonok-okori-lexikon-CA894/</a:t>
            </a:r>
            <a:endParaRPr lang="hu-HU" dirty="0"/>
          </a:p>
          <a:p>
            <a:r>
              <a:rPr lang="hu-HU" dirty="0"/>
              <a:t>Nagyillés János (2022): </a:t>
            </a:r>
            <a:r>
              <a:rPr lang="hu-HU" i="1" dirty="0"/>
              <a:t>Maszkok a görög-római világban. </a:t>
            </a:r>
            <a:r>
              <a:rPr lang="hu-HU" dirty="0">
                <a:hlinkClick r:id="rId3"/>
              </a:rPr>
              <a:t>https://epa.oszk.hu/03200/03255/00023/pdf/EPA03255_hatartalan_regeszet_2022_3_21-24.pdf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92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55CB5A-6B18-261A-8B79-39EAA138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Pompéi, les vestiges d'un &quot;fast-food&quot; antique s'ouvrent aux visiteurs -  Geo.fr">
            <a:extLst>
              <a:ext uri="{FF2B5EF4-FFF2-40B4-BE49-F238E27FC236}">
                <a16:creationId xmlns:a16="http://schemas.microsoft.com/office/drawing/2014/main" id="{146E6265-F8EC-4C10-6B05-14D5874FD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81F5F09-4030-D5DD-4CD3-BA1E30EC9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519" y="78867"/>
            <a:ext cx="5429840" cy="756665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Az étkezésről általában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30203F-791E-DD9C-8C1B-5A8A5E570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6522" y="687052"/>
            <a:ext cx="4048312" cy="1458164"/>
          </a:xfrm>
          <a:custGeom>
            <a:avLst/>
            <a:gdLst>
              <a:gd name="connsiteX0" fmla="*/ 0 w 4048312"/>
              <a:gd name="connsiteY0" fmla="*/ 0 h 1458164"/>
              <a:gd name="connsiteX1" fmla="*/ 456881 w 4048312"/>
              <a:gd name="connsiteY1" fmla="*/ 0 h 1458164"/>
              <a:gd name="connsiteX2" fmla="*/ 994728 w 4048312"/>
              <a:gd name="connsiteY2" fmla="*/ 0 h 1458164"/>
              <a:gd name="connsiteX3" fmla="*/ 1613541 w 4048312"/>
              <a:gd name="connsiteY3" fmla="*/ 0 h 1458164"/>
              <a:gd name="connsiteX4" fmla="*/ 2110906 w 4048312"/>
              <a:gd name="connsiteY4" fmla="*/ 0 h 1458164"/>
              <a:gd name="connsiteX5" fmla="*/ 2770202 w 4048312"/>
              <a:gd name="connsiteY5" fmla="*/ 0 h 1458164"/>
              <a:gd name="connsiteX6" fmla="*/ 3227083 w 4048312"/>
              <a:gd name="connsiteY6" fmla="*/ 0 h 1458164"/>
              <a:gd name="connsiteX7" fmla="*/ 4048312 w 4048312"/>
              <a:gd name="connsiteY7" fmla="*/ 0 h 1458164"/>
              <a:gd name="connsiteX8" fmla="*/ 4048312 w 4048312"/>
              <a:gd name="connsiteY8" fmla="*/ 471473 h 1458164"/>
              <a:gd name="connsiteX9" fmla="*/ 4048312 w 4048312"/>
              <a:gd name="connsiteY9" fmla="*/ 972109 h 1458164"/>
              <a:gd name="connsiteX10" fmla="*/ 4048312 w 4048312"/>
              <a:gd name="connsiteY10" fmla="*/ 1458164 h 1458164"/>
              <a:gd name="connsiteX11" fmla="*/ 3429499 w 4048312"/>
              <a:gd name="connsiteY11" fmla="*/ 1458164 h 1458164"/>
              <a:gd name="connsiteX12" fmla="*/ 2891651 w 4048312"/>
              <a:gd name="connsiteY12" fmla="*/ 1458164 h 1458164"/>
              <a:gd name="connsiteX13" fmla="*/ 2434771 w 4048312"/>
              <a:gd name="connsiteY13" fmla="*/ 1458164 h 1458164"/>
              <a:gd name="connsiteX14" fmla="*/ 1775474 w 4048312"/>
              <a:gd name="connsiteY14" fmla="*/ 1458164 h 1458164"/>
              <a:gd name="connsiteX15" fmla="*/ 1156661 w 4048312"/>
              <a:gd name="connsiteY15" fmla="*/ 1458164 h 1458164"/>
              <a:gd name="connsiteX16" fmla="*/ 699780 w 4048312"/>
              <a:gd name="connsiteY16" fmla="*/ 1458164 h 1458164"/>
              <a:gd name="connsiteX17" fmla="*/ 0 w 4048312"/>
              <a:gd name="connsiteY17" fmla="*/ 1458164 h 1458164"/>
              <a:gd name="connsiteX18" fmla="*/ 0 w 4048312"/>
              <a:gd name="connsiteY18" fmla="*/ 957528 h 1458164"/>
              <a:gd name="connsiteX19" fmla="*/ 0 w 4048312"/>
              <a:gd name="connsiteY19" fmla="*/ 442310 h 1458164"/>
              <a:gd name="connsiteX20" fmla="*/ 0 w 4048312"/>
              <a:gd name="connsiteY20" fmla="*/ 0 h 1458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48312" h="1458164" fill="none" extrusionOk="0">
                <a:moveTo>
                  <a:pt x="0" y="0"/>
                </a:moveTo>
                <a:cubicBezTo>
                  <a:pt x="224543" y="-11834"/>
                  <a:pt x="247700" y="50311"/>
                  <a:pt x="456881" y="0"/>
                </a:cubicBezTo>
                <a:cubicBezTo>
                  <a:pt x="666062" y="-50311"/>
                  <a:pt x="755936" y="51886"/>
                  <a:pt x="994728" y="0"/>
                </a:cubicBezTo>
                <a:cubicBezTo>
                  <a:pt x="1233520" y="-51886"/>
                  <a:pt x="1352881" y="47968"/>
                  <a:pt x="1613541" y="0"/>
                </a:cubicBezTo>
                <a:cubicBezTo>
                  <a:pt x="1874201" y="-47968"/>
                  <a:pt x="1977775" y="46493"/>
                  <a:pt x="2110906" y="0"/>
                </a:cubicBezTo>
                <a:cubicBezTo>
                  <a:pt x="2244037" y="-46493"/>
                  <a:pt x="2566878" y="76582"/>
                  <a:pt x="2770202" y="0"/>
                </a:cubicBezTo>
                <a:cubicBezTo>
                  <a:pt x="2973526" y="-76582"/>
                  <a:pt x="3131256" y="47914"/>
                  <a:pt x="3227083" y="0"/>
                </a:cubicBezTo>
                <a:cubicBezTo>
                  <a:pt x="3322910" y="-47914"/>
                  <a:pt x="3868756" y="1579"/>
                  <a:pt x="4048312" y="0"/>
                </a:cubicBezTo>
                <a:cubicBezTo>
                  <a:pt x="4051098" y="148017"/>
                  <a:pt x="4018327" y="354347"/>
                  <a:pt x="4048312" y="471473"/>
                </a:cubicBezTo>
                <a:cubicBezTo>
                  <a:pt x="4078297" y="588599"/>
                  <a:pt x="4019502" y="791371"/>
                  <a:pt x="4048312" y="972109"/>
                </a:cubicBezTo>
                <a:cubicBezTo>
                  <a:pt x="4077122" y="1152847"/>
                  <a:pt x="4011988" y="1349077"/>
                  <a:pt x="4048312" y="1458164"/>
                </a:cubicBezTo>
                <a:cubicBezTo>
                  <a:pt x="3921809" y="1469327"/>
                  <a:pt x="3686168" y="1439320"/>
                  <a:pt x="3429499" y="1458164"/>
                </a:cubicBezTo>
                <a:cubicBezTo>
                  <a:pt x="3172830" y="1477008"/>
                  <a:pt x="3013577" y="1414943"/>
                  <a:pt x="2891651" y="1458164"/>
                </a:cubicBezTo>
                <a:cubicBezTo>
                  <a:pt x="2769725" y="1501385"/>
                  <a:pt x="2563616" y="1421562"/>
                  <a:pt x="2434771" y="1458164"/>
                </a:cubicBezTo>
                <a:cubicBezTo>
                  <a:pt x="2305926" y="1494766"/>
                  <a:pt x="2063517" y="1403925"/>
                  <a:pt x="1775474" y="1458164"/>
                </a:cubicBezTo>
                <a:cubicBezTo>
                  <a:pt x="1487431" y="1512403"/>
                  <a:pt x="1320256" y="1452820"/>
                  <a:pt x="1156661" y="1458164"/>
                </a:cubicBezTo>
                <a:cubicBezTo>
                  <a:pt x="993066" y="1463508"/>
                  <a:pt x="815182" y="1447030"/>
                  <a:pt x="699780" y="1458164"/>
                </a:cubicBezTo>
                <a:cubicBezTo>
                  <a:pt x="584378" y="1469298"/>
                  <a:pt x="156309" y="1408321"/>
                  <a:pt x="0" y="1458164"/>
                </a:cubicBezTo>
                <a:cubicBezTo>
                  <a:pt x="-52498" y="1225442"/>
                  <a:pt x="16839" y="1168008"/>
                  <a:pt x="0" y="957528"/>
                </a:cubicBezTo>
                <a:cubicBezTo>
                  <a:pt x="-16839" y="747048"/>
                  <a:pt x="56101" y="599440"/>
                  <a:pt x="0" y="442310"/>
                </a:cubicBezTo>
                <a:cubicBezTo>
                  <a:pt x="-56101" y="285180"/>
                  <a:pt x="33002" y="102415"/>
                  <a:pt x="0" y="0"/>
                </a:cubicBezTo>
                <a:close/>
              </a:path>
              <a:path w="4048312" h="1458164" stroke="0" extrusionOk="0">
                <a:moveTo>
                  <a:pt x="0" y="0"/>
                </a:moveTo>
                <a:cubicBezTo>
                  <a:pt x="214152" y="-51780"/>
                  <a:pt x="293021" y="35908"/>
                  <a:pt x="497364" y="0"/>
                </a:cubicBezTo>
                <a:cubicBezTo>
                  <a:pt x="701707" y="-35908"/>
                  <a:pt x="948766" y="33600"/>
                  <a:pt x="1116177" y="0"/>
                </a:cubicBezTo>
                <a:cubicBezTo>
                  <a:pt x="1283588" y="-33600"/>
                  <a:pt x="1397758" y="8942"/>
                  <a:pt x="1654025" y="0"/>
                </a:cubicBezTo>
                <a:cubicBezTo>
                  <a:pt x="1910292" y="-8942"/>
                  <a:pt x="1974668" y="62828"/>
                  <a:pt x="2272838" y="0"/>
                </a:cubicBezTo>
                <a:cubicBezTo>
                  <a:pt x="2571008" y="-62828"/>
                  <a:pt x="2744758" y="12043"/>
                  <a:pt x="2891651" y="0"/>
                </a:cubicBezTo>
                <a:cubicBezTo>
                  <a:pt x="3038544" y="-12043"/>
                  <a:pt x="3245263" y="56121"/>
                  <a:pt x="3429499" y="0"/>
                </a:cubicBezTo>
                <a:cubicBezTo>
                  <a:pt x="3613735" y="-56121"/>
                  <a:pt x="3757608" y="28946"/>
                  <a:pt x="4048312" y="0"/>
                </a:cubicBezTo>
                <a:cubicBezTo>
                  <a:pt x="4069949" y="207369"/>
                  <a:pt x="4011775" y="339023"/>
                  <a:pt x="4048312" y="486055"/>
                </a:cubicBezTo>
                <a:cubicBezTo>
                  <a:pt x="4084849" y="633087"/>
                  <a:pt x="4019478" y="820000"/>
                  <a:pt x="4048312" y="928364"/>
                </a:cubicBezTo>
                <a:cubicBezTo>
                  <a:pt x="4077146" y="1036728"/>
                  <a:pt x="4007107" y="1252154"/>
                  <a:pt x="4048312" y="1458164"/>
                </a:cubicBezTo>
                <a:cubicBezTo>
                  <a:pt x="3831035" y="1490837"/>
                  <a:pt x="3748322" y="1444332"/>
                  <a:pt x="3591431" y="1458164"/>
                </a:cubicBezTo>
                <a:cubicBezTo>
                  <a:pt x="3434540" y="1471996"/>
                  <a:pt x="3278399" y="1454718"/>
                  <a:pt x="3053584" y="1458164"/>
                </a:cubicBezTo>
                <a:cubicBezTo>
                  <a:pt x="2828769" y="1461610"/>
                  <a:pt x="2645822" y="1429162"/>
                  <a:pt x="2475254" y="1458164"/>
                </a:cubicBezTo>
                <a:cubicBezTo>
                  <a:pt x="2304686" y="1487166"/>
                  <a:pt x="2060078" y="1433686"/>
                  <a:pt x="1815957" y="1458164"/>
                </a:cubicBezTo>
                <a:cubicBezTo>
                  <a:pt x="1571836" y="1482642"/>
                  <a:pt x="1545889" y="1425499"/>
                  <a:pt x="1278110" y="1458164"/>
                </a:cubicBezTo>
                <a:cubicBezTo>
                  <a:pt x="1010331" y="1490829"/>
                  <a:pt x="982422" y="1446132"/>
                  <a:pt x="740263" y="1458164"/>
                </a:cubicBezTo>
                <a:cubicBezTo>
                  <a:pt x="498104" y="1470196"/>
                  <a:pt x="360053" y="1377641"/>
                  <a:pt x="0" y="1458164"/>
                </a:cubicBezTo>
                <a:cubicBezTo>
                  <a:pt x="-42775" y="1250710"/>
                  <a:pt x="44349" y="1158362"/>
                  <a:pt x="0" y="972109"/>
                </a:cubicBezTo>
                <a:cubicBezTo>
                  <a:pt x="-44349" y="785857"/>
                  <a:pt x="32019" y="700755"/>
                  <a:pt x="0" y="486055"/>
                </a:cubicBezTo>
                <a:cubicBezTo>
                  <a:pt x="-32019" y="271355"/>
                  <a:pt x="21846" y="150862"/>
                  <a:pt x="0" y="0"/>
                </a:cubicBezTo>
                <a:close/>
              </a:path>
            </a:pathLst>
          </a:custGeom>
          <a:ln w="5715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37259747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hu-HU" dirty="0"/>
              <a:t>Étkezés az élők közt</a:t>
            </a:r>
          </a:p>
          <a:p>
            <a:r>
              <a:rPr lang="hu-HU" dirty="0"/>
              <a:t>Étkezés a „halottakkal”</a:t>
            </a:r>
          </a:p>
          <a:p>
            <a:pPr lvl="1"/>
            <a:r>
              <a:rPr lang="hu-HU" sz="2800" dirty="0"/>
              <a:t>Források: régészet 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C576AD18-0B11-73CD-2414-C80DB52C4EFC}"/>
              </a:ext>
            </a:extLst>
          </p:cNvPr>
          <p:cNvSpPr txBox="1">
            <a:spLocks/>
          </p:cNvSpPr>
          <p:nvPr/>
        </p:nvSpPr>
        <p:spPr>
          <a:xfrm>
            <a:off x="7849355" y="5957739"/>
            <a:ext cx="4342646" cy="89787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r-FR" sz="1200" dirty="0">
                <a:solidFill>
                  <a:srgbClr val="353535"/>
                </a:solidFill>
                <a:latin typeface="+mj-lt"/>
              </a:rPr>
              <a:t>A Pompéi, les vestiges d'un "fast-food" antique s'ouvrent aux visiteurs</a:t>
            </a:r>
            <a:endParaRPr lang="hu-HU" sz="1200" dirty="0">
              <a:solidFill>
                <a:srgbClr val="353535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hu-HU" sz="1200" dirty="0">
                <a:solidFill>
                  <a:srgbClr val="353535"/>
                </a:solidFill>
                <a:latin typeface="+mj-lt"/>
              </a:rPr>
              <a:t>Forrás: </a:t>
            </a:r>
            <a:r>
              <a:rPr lang="fr-FR" sz="1200" dirty="0">
                <a:solidFill>
                  <a:srgbClr val="353535"/>
                </a:solidFill>
                <a:latin typeface="+mj-lt"/>
                <a:hlinkClick r:id="rId3"/>
              </a:rPr>
              <a:t>https://www.geo.fr/histoire/a-pompei-les-vestiges-dun-fast-food-antique-souvrent-aux-visiteurs-205847</a:t>
            </a:r>
            <a:r>
              <a:rPr lang="hu-HU" sz="1200" dirty="0">
                <a:solidFill>
                  <a:srgbClr val="353535"/>
                </a:solidFill>
                <a:latin typeface="+mj-lt"/>
              </a:rPr>
              <a:t> </a:t>
            </a:r>
            <a:endParaRPr lang="fr-FR" sz="1200" dirty="0">
              <a:solidFill>
                <a:srgbClr val="35353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473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396BD8-4877-2214-7564-95B5895D7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C910D5-8375-2814-C462-62E4AB1F5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0"/>
            <a:ext cx="10240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110414-AE77-10FA-9EF3-5805F7CBC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2824" y="94267"/>
            <a:ext cx="3711951" cy="631595"/>
          </a:xfrm>
          <a:solidFill>
            <a:schemeClr val="bg2">
              <a:lumMod val="50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4400" b="0" i="0" dirty="0">
                <a:solidFill>
                  <a:srgbClr val="FFFF00"/>
                </a:solidFill>
                <a:effectLst/>
                <a:latin typeface="Helvetica" panose="020B0604020202020204" pitchFamily="34" charset="0"/>
              </a:rPr>
              <a:t>A nekropolisz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AF57088A-7387-0E03-04DD-EAF13DF29CE2}"/>
              </a:ext>
            </a:extLst>
          </p:cNvPr>
          <p:cNvSpPr txBox="1">
            <a:spLocks/>
          </p:cNvSpPr>
          <p:nvPr/>
        </p:nvSpPr>
        <p:spPr>
          <a:xfrm>
            <a:off x="5158049" y="6628733"/>
            <a:ext cx="703395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http://montagnedesdieux.com/wp-content/uploads/2017/05/N%C3%A9cropole-de-Pupput2.jpg</a:t>
            </a:r>
            <a:r>
              <a:rPr lang="hu-HU" sz="1200" dirty="0"/>
              <a:t> 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0CE13C65-76CD-3ADC-162A-389821EBBD3A}"/>
              </a:ext>
            </a:extLst>
          </p:cNvPr>
          <p:cNvSpPr txBox="1">
            <a:spLocks/>
          </p:cNvSpPr>
          <p:nvPr/>
        </p:nvSpPr>
        <p:spPr>
          <a:xfrm>
            <a:off x="6938128" y="1231458"/>
            <a:ext cx="4166647" cy="1096963"/>
          </a:xfrm>
          <a:custGeom>
            <a:avLst/>
            <a:gdLst>
              <a:gd name="connsiteX0" fmla="*/ 0 w 4166647"/>
              <a:gd name="connsiteY0" fmla="*/ 0 h 1096963"/>
              <a:gd name="connsiteX1" fmla="*/ 595235 w 4166647"/>
              <a:gd name="connsiteY1" fmla="*/ 0 h 1096963"/>
              <a:gd name="connsiteX2" fmla="*/ 1273804 w 4166647"/>
              <a:gd name="connsiteY2" fmla="*/ 0 h 1096963"/>
              <a:gd name="connsiteX3" fmla="*/ 1827372 w 4166647"/>
              <a:gd name="connsiteY3" fmla="*/ 0 h 1096963"/>
              <a:gd name="connsiteX4" fmla="*/ 2380941 w 4166647"/>
              <a:gd name="connsiteY4" fmla="*/ 0 h 1096963"/>
              <a:gd name="connsiteX5" fmla="*/ 3017843 w 4166647"/>
              <a:gd name="connsiteY5" fmla="*/ 0 h 1096963"/>
              <a:gd name="connsiteX6" fmla="*/ 3529745 w 4166647"/>
              <a:gd name="connsiteY6" fmla="*/ 0 h 1096963"/>
              <a:gd name="connsiteX7" fmla="*/ 4166647 w 4166647"/>
              <a:gd name="connsiteY7" fmla="*/ 0 h 1096963"/>
              <a:gd name="connsiteX8" fmla="*/ 4166647 w 4166647"/>
              <a:gd name="connsiteY8" fmla="*/ 515573 h 1096963"/>
              <a:gd name="connsiteX9" fmla="*/ 4166647 w 4166647"/>
              <a:gd name="connsiteY9" fmla="*/ 1096963 h 1096963"/>
              <a:gd name="connsiteX10" fmla="*/ 3488079 w 4166647"/>
              <a:gd name="connsiteY10" fmla="*/ 1096963 h 1096963"/>
              <a:gd name="connsiteX11" fmla="*/ 2892843 w 4166647"/>
              <a:gd name="connsiteY11" fmla="*/ 1096963 h 1096963"/>
              <a:gd name="connsiteX12" fmla="*/ 2339275 w 4166647"/>
              <a:gd name="connsiteY12" fmla="*/ 1096963 h 1096963"/>
              <a:gd name="connsiteX13" fmla="*/ 1869039 w 4166647"/>
              <a:gd name="connsiteY13" fmla="*/ 1096963 h 1096963"/>
              <a:gd name="connsiteX14" fmla="*/ 1315470 w 4166647"/>
              <a:gd name="connsiteY14" fmla="*/ 1096963 h 1096963"/>
              <a:gd name="connsiteX15" fmla="*/ 845234 w 4166647"/>
              <a:gd name="connsiteY15" fmla="*/ 1096963 h 1096963"/>
              <a:gd name="connsiteX16" fmla="*/ 0 w 4166647"/>
              <a:gd name="connsiteY16" fmla="*/ 1096963 h 1096963"/>
              <a:gd name="connsiteX17" fmla="*/ 0 w 4166647"/>
              <a:gd name="connsiteY17" fmla="*/ 537512 h 1096963"/>
              <a:gd name="connsiteX18" fmla="*/ 0 w 4166647"/>
              <a:gd name="connsiteY18" fmla="*/ 0 h 1096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66647" h="1096963" fill="none" extrusionOk="0">
                <a:moveTo>
                  <a:pt x="0" y="0"/>
                </a:moveTo>
                <a:cubicBezTo>
                  <a:pt x="124267" y="-67764"/>
                  <a:pt x="334850" y="52489"/>
                  <a:pt x="595235" y="0"/>
                </a:cubicBezTo>
                <a:cubicBezTo>
                  <a:pt x="855620" y="-52489"/>
                  <a:pt x="1133762" y="76379"/>
                  <a:pt x="1273804" y="0"/>
                </a:cubicBezTo>
                <a:cubicBezTo>
                  <a:pt x="1413846" y="-76379"/>
                  <a:pt x="1706388" y="63719"/>
                  <a:pt x="1827372" y="0"/>
                </a:cubicBezTo>
                <a:cubicBezTo>
                  <a:pt x="1948356" y="-63719"/>
                  <a:pt x="2150333" y="51080"/>
                  <a:pt x="2380941" y="0"/>
                </a:cubicBezTo>
                <a:cubicBezTo>
                  <a:pt x="2611549" y="-51080"/>
                  <a:pt x="2711258" y="11129"/>
                  <a:pt x="3017843" y="0"/>
                </a:cubicBezTo>
                <a:cubicBezTo>
                  <a:pt x="3324428" y="-11129"/>
                  <a:pt x="3390515" y="33842"/>
                  <a:pt x="3529745" y="0"/>
                </a:cubicBezTo>
                <a:cubicBezTo>
                  <a:pt x="3668975" y="-33842"/>
                  <a:pt x="3856769" y="74397"/>
                  <a:pt x="4166647" y="0"/>
                </a:cubicBezTo>
                <a:cubicBezTo>
                  <a:pt x="4168772" y="138880"/>
                  <a:pt x="4146875" y="264792"/>
                  <a:pt x="4166647" y="515573"/>
                </a:cubicBezTo>
                <a:cubicBezTo>
                  <a:pt x="4186419" y="766354"/>
                  <a:pt x="4107341" y="835604"/>
                  <a:pt x="4166647" y="1096963"/>
                </a:cubicBezTo>
                <a:cubicBezTo>
                  <a:pt x="3998536" y="1119901"/>
                  <a:pt x="3798719" y="1065009"/>
                  <a:pt x="3488079" y="1096963"/>
                </a:cubicBezTo>
                <a:cubicBezTo>
                  <a:pt x="3177439" y="1128917"/>
                  <a:pt x="3088811" y="1082204"/>
                  <a:pt x="2892843" y="1096963"/>
                </a:cubicBezTo>
                <a:cubicBezTo>
                  <a:pt x="2696875" y="1111722"/>
                  <a:pt x="2584274" y="1036987"/>
                  <a:pt x="2339275" y="1096963"/>
                </a:cubicBezTo>
                <a:cubicBezTo>
                  <a:pt x="2094276" y="1156939"/>
                  <a:pt x="1976039" y="1096357"/>
                  <a:pt x="1869039" y="1096963"/>
                </a:cubicBezTo>
                <a:cubicBezTo>
                  <a:pt x="1762039" y="1097569"/>
                  <a:pt x="1457026" y="1044599"/>
                  <a:pt x="1315470" y="1096963"/>
                </a:cubicBezTo>
                <a:cubicBezTo>
                  <a:pt x="1173914" y="1149327"/>
                  <a:pt x="1069266" y="1068675"/>
                  <a:pt x="845234" y="1096963"/>
                </a:cubicBezTo>
                <a:cubicBezTo>
                  <a:pt x="621202" y="1125251"/>
                  <a:pt x="365674" y="1061719"/>
                  <a:pt x="0" y="1096963"/>
                </a:cubicBezTo>
                <a:cubicBezTo>
                  <a:pt x="-12466" y="909923"/>
                  <a:pt x="14426" y="649620"/>
                  <a:pt x="0" y="537512"/>
                </a:cubicBezTo>
                <a:cubicBezTo>
                  <a:pt x="-14426" y="425404"/>
                  <a:pt x="42214" y="213272"/>
                  <a:pt x="0" y="0"/>
                </a:cubicBezTo>
                <a:close/>
              </a:path>
              <a:path w="4166647" h="1096963" stroke="0" extrusionOk="0">
                <a:moveTo>
                  <a:pt x="0" y="0"/>
                </a:moveTo>
                <a:cubicBezTo>
                  <a:pt x="188204" y="-44213"/>
                  <a:pt x="275965" y="34471"/>
                  <a:pt x="511902" y="0"/>
                </a:cubicBezTo>
                <a:cubicBezTo>
                  <a:pt x="747839" y="-34471"/>
                  <a:pt x="849755" y="20343"/>
                  <a:pt x="1148804" y="0"/>
                </a:cubicBezTo>
                <a:cubicBezTo>
                  <a:pt x="1447853" y="-20343"/>
                  <a:pt x="1569322" y="37565"/>
                  <a:pt x="1702373" y="0"/>
                </a:cubicBezTo>
                <a:cubicBezTo>
                  <a:pt x="1835424" y="-37565"/>
                  <a:pt x="2186408" y="6887"/>
                  <a:pt x="2339275" y="0"/>
                </a:cubicBezTo>
                <a:cubicBezTo>
                  <a:pt x="2492142" y="-6887"/>
                  <a:pt x="2775465" y="14787"/>
                  <a:pt x="2976176" y="0"/>
                </a:cubicBezTo>
                <a:cubicBezTo>
                  <a:pt x="3176887" y="-14787"/>
                  <a:pt x="3289479" y="43369"/>
                  <a:pt x="3529745" y="0"/>
                </a:cubicBezTo>
                <a:cubicBezTo>
                  <a:pt x="3770011" y="-43369"/>
                  <a:pt x="3864475" y="47060"/>
                  <a:pt x="4166647" y="0"/>
                </a:cubicBezTo>
                <a:cubicBezTo>
                  <a:pt x="4228164" y="250169"/>
                  <a:pt x="4146186" y="295278"/>
                  <a:pt x="4166647" y="548482"/>
                </a:cubicBezTo>
                <a:cubicBezTo>
                  <a:pt x="4187108" y="801686"/>
                  <a:pt x="4122584" y="826390"/>
                  <a:pt x="4166647" y="1096963"/>
                </a:cubicBezTo>
                <a:cubicBezTo>
                  <a:pt x="3928277" y="1101246"/>
                  <a:pt x="3837001" y="1061505"/>
                  <a:pt x="3571412" y="1096963"/>
                </a:cubicBezTo>
                <a:cubicBezTo>
                  <a:pt x="3305824" y="1132421"/>
                  <a:pt x="3109880" y="1085661"/>
                  <a:pt x="2934510" y="1096963"/>
                </a:cubicBezTo>
                <a:cubicBezTo>
                  <a:pt x="2759140" y="1108265"/>
                  <a:pt x="2547155" y="1093547"/>
                  <a:pt x="2380941" y="1096963"/>
                </a:cubicBezTo>
                <a:cubicBezTo>
                  <a:pt x="2214727" y="1100379"/>
                  <a:pt x="2041540" y="1061121"/>
                  <a:pt x="1785706" y="1096963"/>
                </a:cubicBezTo>
                <a:cubicBezTo>
                  <a:pt x="1529872" y="1132805"/>
                  <a:pt x="1382488" y="1046484"/>
                  <a:pt x="1107138" y="1096963"/>
                </a:cubicBezTo>
                <a:cubicBezTo>
                  <a:pt x="831788" y="1147442"/>
                  <a:pt x="827572" y="1094741"/>
                  <a:pt x="553569" y="1096963"/>
                </a:cubicBezTo>
                <a:cubicBezTo>
                  <a:pt x="279566" y="1099185"/>
                  <a:pt x="269577" y="1070979"/>
                  <a:pt x="0" y="1096963"/>
                </a:cubicBezTo>
                <a:cubicBezTo>
                  <a:pt x="-31433" y="889471"/>
                  <a:pt x="8092" y="817918"/>
                  <a:pt x="0" y="570421"/>
                </a:cubicBezTo>
                <a:cubicBezTo>
                  <a:pt x="-8092" y="322924"/>
                  <a:pt x="10623" y="214211"/>
                  <a:pt x="0" y="0"/>
                </a:cubicBezTo>
                <a:close/>
              </a:path>
            </a:pathLst>
          </a:custGeom>
          <a:ln w="5715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37259747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Nekropolisz fogalma</a:t>
            </a:r>
          </a:p>
          <a:p>
            <a:r>
              <a:rPr lang="hu-H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 </a:t>
            </a:r>
            <a:r>
              <a:rPr lang="hu-HU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Pupputi</a:t>
            </a:r>
            <a:r>
              <a:rPr lang="hu-H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nekropoliszról </a:t>
            </a:r>
          </a:p>
        </p:txBody>
      </p:sp>
      <p:pic>
        <p:nvPicPr>
          <p:cNvPr id="3074" name="Picture 2" descr="Nécropole de Pupput — Wikipédia">
            <a:extLst>
              <a:ext uri="{FF2B5EF4-FFF2-40B4-BE49-F238E27FC236}">
                <a16:creationId xmlns:a16="http://schemas.microsoft.com/office/drawing/2014/main" id="{9B58CD2C-5B2D-71DF-A6E4-51A7B56B3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233394" cy="485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44A0F569-A365-4FE9-5367-2BD2B97BBF6E}"/>
              </a:ext>
            </a:extLst>
          </p:cNvPr>
          <p:cNvCxnSpPr/>
          <p:nvPr/>
        </p:nvCxnSpPr>
        <p:spPr>
          <a:xfrm>
            <a:off x="2394408" y="1231458"/>
            <a:ext cx="386499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39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689C1F-0207-52A3-37FE-940A1216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rgbClr val="FFFFCC"/>
          </a:solidFill>
        </p:spPr>
        <p:txBody>
          <a:bodyPr/>
          <a:lstStyle/>
          <a:p>
            <a:r>
              <a:rPr lang="hu-HU" dirty="0"/>
              <a:t>A vizsgálat tárgya: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718B94-94A3-6F76-EED0-E69652679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>
            <a:normAutofit/>
          </a:bodyPr>
          <a:lstStyle/>
          <a:p>
            <a:r>
              <a:rPr lang="hu-HU" sz="2600" dirty="0"/>
              <a:t>A szertartások tartalma</a:t>
            </a:r>
          </a:p>
          <a:p>
            <a:r>
              <a:rPr lang="hu-HU" sz="2600" dirty="0"/>
              <a:t>Társadalmi jellege, </a:t>
            </a:r>
            <a:r>
              <a:rPr lang="hu-HU" sz="2600" dirty="0" err="1"/>
              <a:t>kifejeződése</a:t>
            </a:r>
            <a:endParaRPr lang="hu-HU" sz="2600" dirty="0"/>
          </a:p>
          <a:p>
            <a:r>
              <a:rPr lang="hu-HU" sz="2600" dirty="0"/>
              <a:t>A rítusok dinamikája és végrehajtási módja</a:t>
            </a:r>
          </a:p>
          <a:p>
            <a:r>
              <a:rPr lang="hu-HU" sz="2600" dirty="0"/>
              <a:t>Az evés-ivás módja a római kultúrában a hit egyik kifejezési módja</a:t>
            </a:r>
          </a:p>
          <a:p>
            <a:r>
              <a:rPr lang="hu-HU" sz="2600" dirty="0"/>
              <a:t>Híres példa: Mónika (Ágoston anyja) </a:t>
            </a:r>
            <a:r>
              <a:rPr lang="hu-HU" sz="2600" dirty="0">
                <a:sym typeface="Wingdings" panose="05000000000000000000" pitchFamily="2" charset="2"/>
              </a:rPr>
              <a:t>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79511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0500EB-C2FA-E3D5-A538-356FE4D67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A4A72C-B750-AD84-A7DE-E248C9B0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8985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hu-HU" dirty="0"/>
              <a:t>Mónika és az afrikai szokás (Milánóban):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AE79DB-1B28-5D68-E97A-564BCA7D7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365" y="838986"/>
            <a:ext cx="11528981" cy="60190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400" dirty="0"/>
              <a:t>1. Egy alkalommal </a:t>
            </a:r>
            <a:r>
              <a:rPr lang="hu-HU" sz="2400" u="heavy" dirty="0"/>
              <a:t>afrikai szokás szerint kását, kenyeret és bort vitt a szentek </a:t>
            </a:r>
            <a:r>
              <a:rPr lang="hu-HU" sz="2400" u="heavy" dirty="0" err="1"/>
              <a:t>emlékhe-lyeire</a:t>
            </a:r>
            <a:r>
              <a:rPr lang="hu-HU" sz="2400" dirty="0"/>
              <a:t>. Mikor az ajtónálló nem engedte be, s ő megtudta, hogy ez a szokás püspöki </a:t>
            </a:r>
            <a:r>
              <a:rPr lang="hu-HU" sz="2400" dirty="0" err="1"/>
              <a:t>tila</a:t>
            </a:r>
            <a:r>
              <a:rPr lang="hu-HU" sz="2400" dirty="0"/>
              <a:t>-lom alatt van, olyan szelíden-engedelmesen alávetette magát, hogy megcsudáltam, mennyire kész volt inkább </a:t>
            </a:r>
            <a:r>
              <a:rPr lang="hu-HU" sz="2400" u="heavy" dirty="0"/>
              <a:t>a hazai hagyományos szokás</a:t>
            </a:r>
            <a:r>
              <a:rPr lang="hu-HU" sz="2400" dirty="0"/>
              <a:t>t elvetni, mint ama tilalmat </a:t>
            </a:r>
            <a:r>
              <a:rPr lang="hu-HU" sz="2400" dirty="0" err="1"/>
              <a:t>kifo-gásolni</a:t>
            </a:r>
            <a:r>
              <a:rPr lang="hu-HU" sz="2400" dirty="0"/>
              <a:t>. Mert bormámor soha meg nem ülte lelkét, sem </a:t>
            </a:r>
            <a:r>
              <a:rPr lang="hu-HU" sz="2400" u="heavy" dirty="0"/>
              <a:t>italos hajlandóság </a:t>
            </a:r>
            <a:r>
              <a:rPr lang="hu-HU" sz="2400" dirty="0"/>
              <a:t>soha a tör-vénnyel ellenkezésre nem izgatta, mint annyi férfit és asszonyt, kik részeges mivoltuk-ban éppen úgy iszonyodnak a józanság dicséretétől, mint a vizezett italtól. Mikor ő oda-haza odavitte </a:t>
            </a:r>
            <a:r>
              <a:rPr lang="hu-HU" sz="2400" u="heavy" dirty="0"/>
              <a:t>kosarát a megízlelésre és szétosztásra szánt eledelekkel, apró poharat </a:t>
            </a:r>
            <a:r>
              <a:rPr lang="hu-HU" sz="2400" dirty="0"/>
              <a:t>szokott maga elé tenni, de csak egyetlen egyet, s annak </a:t>
            </a:r>
            <a:r>
              <a:rPr lang="hu-HU" sz="2400" u="heavy" dirty="0"/>
              <a:t>tartalmát is megvegyítette </a:t>
            </a:r>
            <a:r>
              <a:rPr lang="hu-HU" sz="2400" dirty="0" err="1"/>
              <a:t>sa-ját</a:t>
            </a:r>
            <a:r>
              <a:rPr lang="hu-HU" sz="2400" dirty="0"/>
              <a:t> mértékes józansága szerint, hogy ő is részt vegyen a kegyes szokásban. És ha több sírkápolnát kellett ilyen kegyeletes módon meglátogatni, ugyanazt a kis poharat vitte és helyezte mindenüvé, hogy már-már </a:t>
            </a:r>
            <a:r>
              <a:rPr lang="hu-HU" sz="2400" u="heavy" dirty="0"/>
              <a:t>langyos víztartalmát </a:t>
            </a:r>
            <a:r>
              <a:rPr lang="hu-HU" sz="2400" dirty="0"/>
              <a:t>kíséretével apró kortyokban megigya, mert ő ott áhítatot gyakorolt s </a:t>
            </a:r>
            <a:r>
              <a:rPr lang="hu-HU" sz="2400" u="heavy" dirty="0"/>
              <a:t>nem élvezetet keresett</a:t>
            </a:r>
            <a:r>
              <a:rPr lang="hu-HU" sz="2400" dirty="0"/>
              <a:t>. </a:t>
            </a:r>
          </a:p>
          <a:p>
            <a:pPr marL="0" indent="0" algn="just">
              <a:buNone/>
            </a:pPr>
            <a:r>
              <a:rPr lang="hu-HU" sz="2400" dirty="0"/>
              <a:t>2. Mihelyt megértette, hogy a kiváló szónok-püspök e szokást még azok elől is, akik jó-</a:t>
            </a:r>
            <a:r>
              <a:rPr lang="hu-HU" sz="2400" dirty="0" err="1"/>
              <a:t>zanul</a:t>
            </a:r>
            <a:r>
              <a:rPr lang="hu-HU" sz="2400" dirty="0"/>
              <a:t> végzik, </a:t>
            </a:r>
            <a:r>
              <a:rPr lang="hu-HU" sz="2400" u="heavy" dirty="0"/>
              <a:t>tilalom alá </a:t>
            </a:r>
            <a:r>
              <a:rPr lang="hu-HU" sz="2400" dirty="0"/>
              <a:t>rekesztette, egyrészt, hogy a részegesek alkalmat ne vegyenek a </a:t>
            </a:r>
            <a:r>
              <a:rPr lang="hu-HU" sz="2400" u="heavy" dirty="0"/>
              <a:t>részegeskedés</a:t>
            </a:r>
            <a:r>
              <a:rPr lang="hu-HU" sz="2400" dirty="0"/>
              <a:t>re, másrészt, mert gyászáldozat formája miatt igen </a:t>
            </a:r>
            <a:r>
              <a:rPr lang="hu-HU" sz="2400" u="heavy" dirty="0"/>
              <a:t>hasonlított a </a:t>
            </a:r>
            <a:r>
              <a:rPr lang="hu-HU" sz="2400" u="heavy" dirty="0" err="1"/>
              <a:t>pogá-nyok</a:t>
            </a:r>
            <a:r>
              <a:rPr lang="hu-HU" sz="2400" u="heavy" dirty="0"/>
              <a:t> babonájához</a:t>
            </a:r>
            <a:r>
              <a:rPr lang="hu-HU" sz="2400" dirty="0"/>
              <a:t>, készségesen tartózkodott tőle… (Vallomások 6.2.1-2.)</a:t>
            </a:r>
          </a:p>
        </p:txBody>
      </p:sp>
    </p:spTree>
    <p:extLst>
      <p:ext uri="{BB962C8B-B14F-4D97-AF65-F5344CB8AC3E}">
        <p14:creationId xmlns:p14="http://schemas.microsoft.com/office/powerpoint/2010/main" val="2424083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1289144-0484-2299-0295-597F10E10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0"/>
            <a:ext cx="9158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DD0199A3-4769-6408-BC93-AC0D74A3FFC3}"/>
              </a:ext>
            </a:extLst>
          </p:cNvPr>
          <p:cNvSpPr txBox="1">
            <a:spLocks/>
          </p:cNvSpPr>
          <p:nvPr/>
        </p:nvSpPr>
        <p:spPr>
          <a:xfrm>
            <a:off x="8446882" y="6618083"/>
            <a:ext cx="3745117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https://archeologiechretienne.ive.org/?p=1369</a:t>
            </a:r>
            <a:r>
              <a:rPr lang="hu-HU" sz="1200" dirty="0"/>
              <a:t> 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4914F6B-C977-A254-A76C-CCAC63BEE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96062" cy="1325563"/>
          </a:xfrm>
          <a:solidFill>
            <a:srgbClr val="FFFFCC"/>
          </a:solidFill>
        </p:spPr>
        <p:txBody>
          <a:bodyPr/>
          <a:lstStyle/>
          <a:p>
            <a:r>
              <a:rPr lang="hu-HU" dirty="0" err="1"/>
              <a:t>Pupput</a:t>
            </a:r>
            <a:r>
              <a:rPr lang="hu-HU" dirty="0"/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3177308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85B14-9C3E-2DA3-79A3-174A6ED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>
            <a:extLst>
              <a:ext uri="{FF2B5EF4-FFF2-40B4-BE49-F238E27FC236}">
                <a16:creationId xmlns:a16="http://schemas.microsoft.com/office/drawing/2014/main" id="{2A727DBF-9FE0-F621-E1BA-9CF4F2E75277}"/>
              </a:ext>
            </a:extLst>
          </p:cNvPr>
          <p:cNvSpPr txBox="1">
            <a:spLocks/>
          </p:cNvSpPr>
          <p:nvPr/>
        </p:nvSpPr>
        <p:spPr>
          <a:xfrm>
            <a:off x="6572816" y="6609030"/>
            <a:ext cx="5619184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2"/>
              </a:rPr>
              <a:t>https://zaherkammoun.com/2018/02/20/le-site-archeologique-de-pupput/</a:t>
            </a:r>
            <a:r>
              <a:rPr lang="hu-HU" sz="1200" dirty="0"/>
              <a:t> 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C2BCCF3-D6D1-4702-271D-FE927FF4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0796588" cy="1325563"/>
          </a:xfrm>
          <a:solidFill>
            <a:srgbClr val="FFFFCC"/>
          </a:solidFill>
        </p:spPr>
        <p:txBody>
          <a:bodyPr/>
          <a:lstStyle/>
          <a:p>
            <a:r>
              <a:rPr lang="hu-HU" dirty="0" err="1"/>
              <a:t>Pupput</a:t>
            </a:r>
            <a:r>
              <a:rPr lang="hu-HU" dirty="0"/>
              <a:t> 2. </a:t>
            </a:r>
            <a:r>
              <a:rPr lang="hu-HU" dirty="0" err="1"/>
              <a:t>Cresconia</a:t>
            </a:r>
            <a:r>
              <a:rPr lang="hu-HU" dirty="0"/>
              <a:t> szűz (15 éves) sírfelirata</a:t>
            </a:r>
          </a:p>
        </p:txBody>
      </p:sp>
      <p:pic>
        <p:nvPicPr>
          <p:cNvPr id="4098" name="Picture 2" descr="Pupput, un site archéologique au coeur d'Hammamet - Destination-tunis.fr">
            <a:extLst>
              <a:ext uri="{FF2B5EF4-FFF2-40B4-BE49-F238E27FC236}">
                <a16:creationId xmlns:a16="http://schemas.microsoft.com/office/drawing/2014/main" id="{95A95831-62EC-37A8-DAE8-A50EC99E2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2" y="900112"/>
            <a:ext cx="9401175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7433EB-48EE-13FD-FEBF-6D52FEDA701D}"/>
              </a:ext>
            </a:extLst>
          </p:cNvPr>
          <p:cNvSpPr txBox="1">
            <a:spLocks/>
          </p:cNvSpPr>
          <p:nvPr/>
        </p:nvSpPr>
        <p:spPr>
          <a:xfrm>
            <a:off x="-1" y="5897294"/>
            <a:ext cx="12192000" cy="711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400" dirty="0" err="1"/>
              <a:t>Cresconia</a:t>
            </a:r>
            <a:r>
              <a:rPr lang="hu-HU" sz="2400" dirty="0"/>
              <a:t> / </a:t>
            </a:r>
            <a:r>
              <a:rPr lang="hu-HU" sz="2400" dirty="0" err="1"/>
              <a:t>virgo</a:t>
            </a:r>
            <a:r>
              <a:rPr lang="hu-HU" sz="2400" dirty="0"/>
              <a:t> fideli/s, in </a:t>
            </a:r>
            <a:r>
              <a:rPr lang="hu-HU" sz="2400" dirty="0" err="1"/>
              <a:t>pacae</a:t>
            </a:r>
            <a:r>
              <a:rPr lang="hu-HU" sz="2400" dirty="0"/>
              <a:t> / </a:t>
            </a:r>
            <a:r>
              <a:rPr lang="hu-HU" sz="2400" dirty="0" err="1"/>
              <a:t>vix</a:t>
            </a:r>
            <a:r>
              <a:rPr lang="hu-HU" sz="2400" dirty="0"/>
              <a:t>(</a:t>
            </a:r>
            <a:r>
              <a:rPr lang="hu-HU" sz="2400" dirty="0" err="1"/>
              <a:t>it</a:t>
            </a:r>
            <a:r>
              <a:rPr lang="hu-HU" sz="2400" dirty="0"/>
              <a:t>) an(</a:t>
            </a:r>
            <a:r>
              <a:rPr lang="hu-HU" sz="2400" dirty="0" err="1"/>
              <a:t>nis</a:t>
            </a:r>
            <a:r>
              <a:rPr lang="hu-HU" sz="2400" dirty="0"/>
              <a:t>) xv, m(</a:t>
            </a:r>
            <a:r>
              <a:rPr lang="hu-HU" sz="2400" dirty="0" err="1"/>
              <a:t>enses</a:t>
            </a:r>
            <a:r>
              <a:rPr lang="hu-HU" sz="2400" dirty="0"/>
              <a:t>) vi / d(</a:t>
            </a:r>
            <a:r>
              <a:rPr lang="hu-HU" sz="2400" dirty="0" err="1"/>
              <a:t>ies</a:t>
            </a:r>
            <a:r>
              <a:rPr lang="hu-HU" sz="2400" dirty="0"/>
              <a:t>) xxv, r(e)d(</a:t>
            </a:r>
            <a:r>
              <a:rPr lang="hu-HU" sz="2400" dirty="0" err="1"/>
              <a:t>dit</a:t>
            </a:r>
            <a:r>
              <a:rPr lang="hu-HU" sz="2400" dirty="0"/>
              <a:t>) </a:t>
            </a:r>
            <a:r>
              <a:rPr lang="hu-HU" sz="2400" dirty="0" err="1"/>
              <a:t>xm</a:t>
            </a:r>
            <a:r>
              <a:rPr lang="hu-HU" sz="2400" dirty="0"/>
              <a:t> k(a)l(</a:t>
            </a:r>
            <a:r>
              <a:rPr lang="hu-HU" sz="2400" dirty="0" err="1"/>
              <a:t>endas</a:t>
            </a:r>
            <a:r>
              <a:rPr lang="hu-HU" sz="2400" dirty="0"/>
              <a:t>) aug(</a:t>
            </a:r>
            <a:r>
              <a:rPr lang="hu-HU" sz="2400" dirty="0" err="1"/>
              <a:t>ustas</a:t>
            </a:r>
            <a:r>
              <a:rPr lang="hu-HU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9852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6BD8E-1E6A-ECEF-1087-3BD151E6B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Zaher Kammoun » » Pupput">
            <a:extLst>
              <a:ext uri="{FF2B5EF4-FFF2-40B4-BE49-F238E27FC236}">
                <a16:creationId xmlns:a16="http://schemas.microsoft.com/office/drawing/2014/main" id="{5459CC70-49E9-AC0B-EE2C-A05A230BB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0"/>
            <a:ext cx="913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680716C-2D9E-B15A-971C-C405A4DA2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96062" cy="1325563"/>
          </a:xfrm>
          <a:solidFill>
            <a:srgbClr val="FFFFCC"/>
          </a:solidFill>
        </p:spPr>
        <p:txBody>
          <a:bodyPr/>
          <a:lstStyle/>
          <a:p>
            <a:r>
              <a:rPr lang="hu-HU" dirty="0" err="1"/>
              <a:t>Pupput</a:t>
            </a:r>
            <a:r>
              <a:rPr lang="hu-HU" dirty="0"/>
              <a:t> 3.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D711F47-AAD0-D0CE-A4E5-22ABDA6D1E04}"/>
              </a:ext>
            </a:extLst>
          </p:cNvPr>
          <p:cNvSpPr txBox="1">
            <a:spLocks/>
          </p:cNvSpPr>
          <p:nvPr/>
        </p:nvSpPr>
        <p:spPr>
          <a:xfrm>
            <a:off x="6554709" y="6609030"/>
            <a:ext cx="563729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https://zaherkammoun.com/2018/02/20/le-site-archeologique-de-pupput/</a:t>
            </a:r>
            <a:r>
              <a:rPr lang="hu-H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829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E8E788-48E8-611C-D496-412D23FA8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BFA29125-C3A3-A843-9C6E-45BDD2A9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E1679E0-4010-8D48-BE95-C0F350F3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96062" cy="1325563"/>
          </a:xfrm>
          <a:solidFill>
            <a:srgbClr val="FFFFCC"/>
          </a:solidFill>
        </p:spPr>
        <p:txBody>
          <a:bodyPr/>
          <a:lstStyle/>
          <a:p>
            <a:r>
              <a:rPr lang="hu-HU" dirty="0" err="1"/>
              <a:t>Pupput</a:t>
            </a:r>
            <a:r>
              <a:rPr lang="hu-HU" dirty="0"/>
              <a:t> 4.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CB676C7A-346F-2D15-A599-D225DE0A56F6}"/>
              </a:ext>
            </a:extLst>
          </p:cNvPr>
          <p:cNvSpPr txBox="1">
            <a:spLocks/>
          </p:cNvSpPr>
          <p:nvPr/>
        </p:nvSpPr>
        <p:spPr>
          <a:xfrm>
            <a:off x="4309450" y="6588000"/>
            <a:ext cx="7882550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https://fr.wikipedia.org/wiki/N%C3%A9cropole_de_Pupput#/media/Fichier:Tunisie_Pupput_Catacombe_2.jpg</a:t>
            </a:r>
            <a:r>
              <a:rPr lang="hu-H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237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279849-DD57-D233-53D9-F2394348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E5FECF-7662-1A25-A246-A7BCEE467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0"/>
            <a:ext cx="10240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8DFD9A-B661-EE50-07D8-F54396A3A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9889" y="90533"/>
            <a:ext cx="3275799" cy="896293"/>
          </a:xfrm>
          <a:solidFill>
            <a:schemeClr val="bg2">
              <a:lumMod val="50000"/>
              <a:alpha val="5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400" b="0" i="0" dirty="0">
                <a:solidFill>
                  <a:srgbClr val="FFFF00"/>
                </a:solidFill>
                <a:effectLst/>
                <a:latin typeface="Helvetica" panose="020B0604020202020204" pitchFamily="34" charset="0"/>
              </a:rPr>
              <a:t>A </a:t>
            </a:r>
            <a:r>
              <a:rPr lang="hu-HU" sz="4400" b="0" i="0" dirty="0" err="1">
                <a:solidFill>
                  <a:srgbClr val="FFFF00"/>
                </a:solidFill>
                <a:effectLst/>
                <a:latin typeface="Helvetica" panose="020B0604020202020204" pitchFamily="34" charset="0"/>
              </a:rPr>
              <a:t>mensaek</a:t>
            </a:r>
            <a:endParaRPr lang="hu-HU" sz="4400" dirty="0">
              <a:solidFill>
                <a:srgbClr val="FFFF00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F2C0171-DA2A-9A49-0EFB-6D3AF8BA3C86}"/>
              </a:ext>
            </a:extLst>
          </p:cNvPr>
          <p:cNvSpPr txBox="1">
            <a:spLocks/>
          </p:cNvSpPr>
          <p:nvPr/>
        </p:nvSpPr>
        <p:spPr>
          <a:xfrm>
            <a:off x="5158049" y="6588000"/>
            <a:ext cx="703395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http://montagnedesdieux.com/wp-content/uploads/2017/05/N%C3%A9cropole-de-Pupput2.jpg</a:t>
            </a:r>
            <a:r>
              <a:rPr lang="hu-HU" sz="1200" dirty="0"/>
              <a:t> 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7D6B5AD3-C981-0F47-F7BC-9D3ECCB998DC}"/>
              </a:ext>
            </a:extLst>
          </p:cNvPr>
          <p:cNvSpPr txBox="1">
            <a:spLocks/>
          </p:cNvSpPr>
          <p:nvPr/>
        </p:nvSpPr>
        <p:spPr>
          <a:xfrm>
            <a:off x="7939889" y="1240510"/>
            <a:ext cx="4073165" cy="4146301"/>
          </a:xfrm>
          <a:custGeom>
            <a:avLst/>
            <a:gdLst>
              <a:gd name="connsiteX0" fmla="*/ 0 w 4073165"/>
              <a:gd name="connsiteY0" fmla="*/ 0 h 4146301"/>
              <a:gd name="connsiteX1" fmla="*/ 581881 w 4073165"/>
              <a:gd name="connsiteY1" fmla="*/ 0 h 4146301"/>
              <a:gd name="connsiteX2" fmla="*/ 1245225 w 4073165"/>
              <a:gd name="connsiteY2" fmla="*/ 0 h 4146301"/>
              <a:gd name="connsiteX3" fmla="*/ 1786374 w 4073165"/>
              <a:gd name="connsiteY3" fmla="*/ 0 h 4146301"/>
              <a:gd name="connsiteX4" fmla="*/ 2246060 w 4073165"/>
              <a:gd name="connsiteY4" fmla="*/ 0 h 4146301"/>
              <a:gd name="connsiteX5" fmla="*/ 2868672 w 4073165"/>
              <a:gd name="connsiteY5" fmla="*/ 0 h 4146301"/>
              <a:gd name="connsiteX6" fmla="*/ 3450553 w 4073165"/>
              <a:gd name="connsiteY6" fmla="*/ 0 h 4146301"/>
              <a:gd name="connsiteX7" fmla="*/ 4073165 w 4073165"/>
              <a:gd name="connsiteY7" fmla="*/ 0 h 4146301"/>
              <a:gd name="connsiteX8" fmla="*/ 4073165 w 4073165"/>
              <a:gd name="connsiteY8" fmla="*/ 675255 h 4146301"/>
              <a:gd name="connsiteX9" fmla="*/ 4073165 w 4073165"/>
              <a:gd name="connsiteY9" fmla="*/ 1350509 h 4146301"/>
              <a:gd name="connsiteX10" fmla="*/ 4073165 w 4073165"/>
              <a:gd name="connsiteY10" fmla="*/ 2025764 h 4146301"/>
              <a:gd name="connsiteX11" fmla="*/ 4073165 w 4073165"/>
              <a:gd name="connsiteY11" fmla="*/ 2493704 h 4146301"/>
              <a:gd name="connsiteX12" fmla="*/ 4073165 w 4073165"/>
              <a:gd name="connsiteY12" fmla="*/ 3044570 h 4146301"/>
              <a:gd name="connsiteX13" fmla="*/ 4073165 w 4073165"/>
              <a:gd name="connsiteY13" fmla="*/ 3553972 h 4146301"/>
              <a:gd name="connsiteX14" fmla="*/ 4073165 w 4073165"/>
              <a:gd name="connsiteY14" fmla="*/ 4146301 h 4146301"/>
              <a:gd name="connsiteX15" fmla="*/ 3613479 w 4073165"/>
              <a:gd name="connsiteY15" fmla="*/ 4146301 h 4146301"/>
              <a:gd name="connsiteX16" fmla="*/ 2990867 w 4073165"/>
              <a:gd name="connsiteY16" fmla="*/ 4146301 h 4146301"/>
              <a:gd name="connsiteX17" fmla="*/ 2327523 w 4073165"/>
              <a:gd name="connsiteY17" fmla="*/ 4146301 h 4146301"/>
              <a:gd name="connsiteX18" fmla="*/ 1664179 w 4073165"/>
              <a:gd name="connsiteY18" fmla="*/ 4146301 h 4146301"/>
              <a:gd name="connsiteX19" fmla="*/ 1163761 w 4073165"/>
              <a:gd name="connsiteY19" fmla="*/ 4146301 h 4146301"/>
              <a:gd name="connsiteX20" fmla="*/ 704076 w 4073165"/>
              <a:gd name="connsiteY20" fmla="*/ 4146301 h 4146301"/>
              <a:gd name="connsiteX21" fmla="*/ 0 w 4073165"/>
              <a:gd name="connsiteY21" fmla="*/ 4146301 h 4146301"/>
              <a:gd name="connsiteX22" fmla="*/ 0 w 4073165"/>
              <a:gd name="connsiteY22" fmla="*/ 3636898 h 4146301"/>
              <a:gd name="connsiteX23" fmla="*/ 0 w 4073165"/>
              <a:gd name="connsiteY23" fmla="*/ 3003107 h 4146301"/>
              <a:gd name="connsiteX24" fmla="*/ 0 w 4073165"/>
              <a:gd name="connsiteY24" fmla="*/ 2327852 h 4146301"/>
              <a:gd name="connsiteX25" fmla="*/ 0 w 4073165"/>
              <a:gd name="connsiteY25" fmla="*/ 1818449 h 4146301"/>
              <a:gd name="connsiteX26" fmla="*/ 0 w 4073165"/>
              <a:gd name="connsiteY26" fmla="*/ 1350509 h 4146301"/>
              <a:gd name="connsiteX27" fmla="*/ 0 w 4073165"/>
              <a:gd name="connsiteY27" fmla="*/ 882570 h 4146301"/>
              <a:gd name="connsiteX28" fmla="*/ 0 w 4073165"/>
              <a:gd name="connsiteY28" fmla="*/ 0 h 414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3165" h="4146301" fill="none" extrusionOk="0">
                <a:moveTo>
                  <a:pt x="0" y="0"/>
                </a:moveTo>
                <a:cubicBezTo>
                  <a:pt x="273089" y="-67597"/>
                  <a:pt x="385608" y="669"/>
                  <a:pt x="581881" y="0"/>
                </a:cubicBezTo>
                <a:cubicBezTo>
                  <a:pt x="778154" y="-669"/>
                  <a:pt x="927865" y="72075"/>
                  <a:pt x="1245225" y="0"/>
                </a:cubicBezTo>
                <a:cubicBezTo>
                  <a:pt x="1562585" y="-72075"/>
                  <a:pt x="1673014" y="58296"/>
                  <a:pt x="1786374" y="0"/>
                </a:cubicBezTo>
                <a:cubicBezTo>
                  <a:pt x="1899734" y="-58296"/>
                  <a:pt x="2028977" y="14306"/>
                  <a:pt x="2246060" y="0"/>
                </a:cubicBezTo>
                <a:cubicBezTo>
                  <a:pt x="2463143" y="-14306"/>
                  <a:pt x="2610419" y="56846"/>
                  <a:pt x="2868672" y="0"/>
                </a:cubicBezTo>
                <a:cubicBezTo>
                  <a:pt x="3126925" y="-56846"/>
                  <a:pt x="3236161" y="40098"/>
                  <a:pt x="3450553" y="0"/>
                </a:cubicBezTo>
                <a:cubicBezTo>
                  <a:pt x="3664945" y="-40098"/>
                  <a:pt x="3897125" y="2570"/>
                  <a:pt x="4073165" y="0"/>
                </a:cubicBezTo>
                <a:cubicBezTo>
                  <a:pt x="4089196" y="281165"/>
                  <a:pt x="4032617" y="421712"/>
                  <a:pt x="4073165" y="675255"/>
                </a:cubicBezTo>
                <a:cubicBezTo>
                  <a:pt x="4113713" y="928798"/>
                  <a:pt x="4066527" y="1122950"/>
                  <a:pt x="4073165" y="1350509"/>
                </a:cubicBezTo>
                <a:cubicBezTo>
                  <a:pt x="4079803" y="1578068"/>
                  <a:pt x="4068852" y="1717706"/>
                  <a:pt x="4073165" y="2025764"/>
                </a:cubicBezTo>
                <a:cubicBezTo>
                  <a:pt x="4077478" y="2333822"/>
                  <a:pt x="4061786" y="2360289"/>
                  <a:pt x="4073165" y="2493704"/>
                </a:cubicBezTo>
                <a:cubicBezTo>
                  <a:pt x="4084544" y="2627119"/>
                  <a:pt x="4052592" y="2792978"/>
                  <a:pt x="4073165" y="3044570"/>
                </a:cubicBezTo>
                <a:cubicBezTo>
                  <a:pt x="4093738" y="3296162"/>
                  <a:pt x="4019989" y="3325658"/>
                  <a:pt x="4073165" y="3553972"/>
                </a:cubicBezTo>
                <a:cubicBezTo>
                  <a:pt x="4126341" y="3782286"/>
                  <a:pt x="4072244" y="3853769"/>
                  <a:pt x="4073165" y="4146301"/>
                </a:cubicBezTo>
                <a:cubicBezTo>
                  <a:pt x="3976792" y="4195239"/>
                  <a:pt x="3820325" y="4093546"/>
                  <a:pt x="3613479" y="4146301"/>
                </a:cubicBezTo>
                <a:cubicBezTo>
                  <a:pt x="3406633" y="4199056"/>
                  <a:pt x="3168229" y="4130172"/>
                  <a:pt x="2990867" y="4146301"/>
                </a:cubicBezTo>
                <a:cubicBezTo>
                  <a:pt x="2813505" y="4162430"/>
                  <a:pt x="2568086" y="4107472"/>
                  <a:pt x="2327523" y="4146301"/>
                </a:cubicBezTo>
                <a:cubicBezTo>
                  <a:pt x="2086960" y="4185130"/>
                  <a:pt x="1897694" y="4127428"/>
                  <a:pt x="1664179" y="4146301"/>
                </a:cubicBezTo>
                <a:cubicBezTo>
                  <a:pt x="1430664" y="4165174"/>
                  <a:pt x="1335415" y="4101133"/>
                  <a:pt x="1163761" y="4146301"/>
                </a:cubicBezTo>
                <a:cubicBezTo>
                  <a:pt x="992107" y="4191469"/>
                  <a:pt x="896456" y="4117440"/>
                  <a:pt x="704076" y="4146301"/>
                </a:cubicBezTo>
                <a:cubicBezTo>
                  <a:pt x="511697" y="4175162"/>
                  <a:pt x="155418" y="4097653"/>
                  <a:pt x="0" y="4146301"/>
                </a:cubicBezTo>
                <a:cubicBezTo>
                  <a:pt x="-58273" y="4034727"/>
                  <a:pt x="25113" y="3853088"/>
                  <a:pt x="0" y="3636898"/>
                </a:cubicBezTo>
                <a:cubicBezTo>
                  <a:pt x="-25113" y="3420708"/>
                  <a:pt x="31127" y="3313618"/>
                  <a:pt x="0" y="3003107"/>
                </a:cubicBezTo>
                <a:cubicBezTo>
                  <a:pt x="-31127" y="2692596"/>
                  <a:pt x="5081" y="2603477"/>
                  <a:pt x="0" y="2327852"/>
                </a:cubicBezTo>
                <a:cubicBezTo>
                  <a:pt x="-5081" y="2052227"/>
                  <a:pt x="12033" y="2007751"/>
                  <a:pt x="0" y="1818449"/>
                </a:cubicBezTo>
                <a:cubicBezTo>
                  <a:pt x="-12033" y="1629147"/>
                  <a:pt x="48085" y="1461405"/>
                  <a:pt x="0" y="1350509"/>
                </a:cubicBezTo>
                <a:cubicBezTo>
                  <a:pt x="-48085" y="1239613"/>
                  <a:pt x="25849" y="1100951"/>
                  <a:pt x="0" y="882570"/>
                </a:cubicBezTo>
                <a:cubicBezTo>
                  <a:pt x="-25849" y="664189"/>
                  <a:pt x="49575" y="380721"/>
                  <a:pt x="0" y="0"/>
                </a:cubicBezTo>
                <a:close/>
              </a:path>
              <a:path w="4073165" h="4146301" stroke="0" extrusionOk="0">
                <a:moveTo>
                  <a:pt x="0" y="0"/>
                </a:moveTo>
                <a:cubicBezTo>
                  <a:pt x="209069" y="-10802"/>
                  <a:pt x="268933" y="42894"/>
                  <a:pt x="500417" y="0"/>
                </a:cubicBezTo>
                <a:cubicBezTo>
                  <a:pt x="731901" y="-42894"/>
                  <a:pt x="947445" y="2202"/>
                  <a:pt x="1123030" y="0"/>
                </a:cubicBezTo>
                <a:cubicBezTo>
                  <a:pt x="1298615" y="-2202"/>
                  <a:pt x="1543963" y="52676"/>
                  <a:pt x="1664179" y="0"/>
                </a:cubicBezTo>
                <a:cubicBezTo>
                  <a:pt x="1784395" y="-52676"/>
                  <a:pt x="2015115" y="30094"/>
                  <a:pt x="2286791" y="0"/>
                </a:cubicBezTo>
                <a:cubicBezTo>
                  <a:pt x="2558467" y="-30094"/>
                  <a:pt x="2676087" y="60223"/>
                  <a:pt x="2909404" y="0"/>
                </a:cubicBezTo>
                <a:cubicBezTo>
                  <a:pt x="3142721" y="-60223"/>
                  <a:pt x="3216699" y="50055"/>
                  <a:pt x="3450553" y="0"/>
                </a:cubicBezTo>
                <a:cubicBezTo>
                  <a:pt x="3684407" y="-50055"/>
                  <a:pt x="3785254" y="6799"/>
                  <a:pt x="4073165" y="0"/>
                </a:cubicBezTo>
                <a:cubicBezTo>
                  <a:pt x="4116125" y="156489"/>
                  <a:pt x="4069599" y="472685"/>
                  <a:pt x="4073165" y="592329"/>
                </a:cubicBezTo>
                <a:cubicBezTo>
                  <a:pt x="4076731" y="711973"/>
                  <a:pt x="4044814" y="912863"/>
                  <a:pt x="4073165" y="1060268"/>
                </a:cubicBezTo>
                <a:cubicBezTo>
                  <a:pt x="4101516" y="1207673"/>
                  <a:pt x="4006412" y="1464097"/>
                  <a:pt x="4073165" y="1652597"/>
                </a:cubicBezTo>
                <a:cubicBezTo>
                  <a:pt x="4139918" y="1841097"/>
                  <a:pt x="4029377" y="2002276"/>
                  <a:pt x="4073165" y="2120537"/>
                </a:cubicBezTo>
                <a:cubicBezTo>
                  <a:pt x="4116953" y="2238798"/>
                  <a:pt x="4054179" y="2478619"/>
                  <a:pt x="4073165" y="2712866"/>
                </a:cubicBezTo>
                <a:cubicBezTo>
                  <a:pt x="4092151" y="2947113"/>
                  <a:pt x="4035194" y="3035738"/>
                  <a:pt x="4073165" y="3346657"/>
                </a:cubicBezTo>
                <a:cubicBezTo>
                  <a:pt x="4111136" y="3657576"/>
                  <a:pt x="3989460" y="3850651"/>
                  <a:pt x="4073165" y="4146301"/>
                </a:cubicBezTo>
                <a:cubicBezTo>
                  <a:pt x="3808823" y="4208429"/>
                  <a:pt x="3652725" y="4103822"/>
                  <a:pt x="3532016" y="4146301"/>
                </a:cubicBezTo>
                <a:cubicBezTo>
                  <a:pt x="3411307" y="4188780"/>
                  <a:pt x="3135475" y="4082409"/>
                  <a:pt x="2990867" y="4146301"/>
                </a:cubicBezTo>
                <a:cubicBezTo>
                  <a:pt x="2846259" y="4210193"/>
                  <a:pt x="2617308" y="4113167"/>
                  <a:pt x="2490449" y="4146301"/>
                </a:cubicBezTo>
                <a:cubicBezTo>
                  <a:pt x="2363590" y="4179435"/>
                  <a:pt x="2051181" y="4122278"/>
                  <a:pt x="1908569" y="4146301"/>
                </a:cubicBezTo>
                <a:cubicBezTo>
                  <a:pt x="1765957" y="4170324"/>
                  <a:pt x="1433003" y="4125950"/>
                  <a:pt x="1245225" y="4146301"/>
                </a:cubicBezTo>
                <a:cubicBezTo>
                  <a:pt x="1057447" y="4166652"/>
                  <a:pt x="912564" y="4130437"/>
                  <a:pt x="744807" y="4146301"/>
                </a:cubicBezTo>
                <a:cubicBezTo>
                  <a:pt x="577050" y="4162165"/>
                  <a:pt x="214709" y="4077720"/>
                  <a:pt x="0" y="4146301"/>
                </a:cubicBezTo>
                <a:cubicBezTo>
                  <a:pt x="-10130" y="3942040"/>
                  <a:pt x="33717" y="3787243"/>
                  <a:pt x="0" y="3553972"/>
                </a:cubicBezTo>
                <a:cubicBezTo>
                  <a:pt x="-33717" y="3320701"/>
                  <a:pt x="77881" y="3066862"/>
                  <a:pt x="0" y="2878718"/>
                </a:cubicBezTo>
                <a:cubicBezTo>
                  <a:pt x="-77881" y="2690574"/>
                  <a:pt x="29427" y="2618108"/>
                  <a:pt x="0" y="2410778"/>
                </a:cubicBezTo>
                <a:cubicBezTo>
                  <a:pt x="-29427" y="2203448"/>
                  <a:pt x="23949" y="2095366"/>
                  <a:pt x="0" y="1859912"/>
                </a:cubicBezTo>
                <a:cubicBezTo>
                  <a:pt x="-23949" y="1624458"/>
                  <a:pt x="50465" y="1496084"/>
                  <a:pt x="0" y="1391972"/>
                </a:cubicBezTo>
                <a:cubicBezTo>
                  <a:pt x="-50465" y="1287860"/>
                  <a:pt x="58389" y="878883"/>
                  <a:pt x="0" y="716718"/>
                </a:cubicBezTo>
                <a:cubicBezTo>
                  <a:pt x="-58389" y="554553"/>
                  <a:pt x="67077" y="168254"/>
                  <a:pt x="0" y="0"/>
                </a:cubicBezTo>
                <a:close/>
              </a:path>
            </a:pathLst>
          </a:custGeom>
          <a:solidFill>
            <a:srgbClr val="FFFFCC"/>
          </a:solidFill>
          <a:ln w="5715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37259747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156 </a:t>
            </a:r>
            <a:r>
              <a:rPr lang="hu-H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mensa</a:t>
            </a: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Kőből, kerámiából feliratok nélkül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Hossz: 50-60 cm szélesség: kb. 40 cm magasság: 15-20 cm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Ezeken mutatták be az áldozati lakomát</a:t>
            </a:r>
          </a:p>
          <a:p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Díszítés: nem mindig. </a:t>
            </a:r>
          </a:p>
        </p:txBody>
      </p:sp>
    </p:spTree>
    <p:extLst>
      <p:ext uri="{BB962C8B-B14F-4D97-AF65-F5344CB8AC3E}">
        <p14:creationId xmlns:p14="http://schemas.microsoft.com/office/powerpoint/2010/main" val="2416839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B880556-C446-1735-9233-26B3EE23A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301" y="1809000"/>
            <a:ext cx="601269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F6481639-DEE6-BD1A-895C-B056FEC182E1}"/>
              </a:ext>
            </a:extLst>
          </p:cNvPr>
          <p:cNvSpPr txBox="1">
            <a:spLocks/>
          </p:cNvSpPr>
          <p:nvPr/>
        </p:nvSpPr>
        <p:spPr>
          <a:xfrm>
            <a:off x="1039900" y="0"/>
            <a:ext cx="9687208" cy="1324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400" b="0" i="0" dirty="0">
                <a:effectLst/>
                <a:latin typeface="+mj-lt"/>
              </a:rPr>
              <a:t>Mensa </a:t>
            </a:r>
            <a:r>
              <a:rPr lang="hu-HU" sz="4400" b="0" i="0" dirty="0">
                <a:effectLst/>
                <a:latin typeface="+mj-lt"/>
              </a:rPr>
              <a:t>az étkezés elemeivel</a:t>
            </a:r>
            <a:r>
              <a:rPr lang="fr-FR" sz="4400" b="0" i="0" dirty="0">
                <a:effectLst/>
                <a:latin typeface="+mj-lt"/>
              </a:rPr>
              <a:t> </a:t>
            </a:r>
            <a:r>
              <a:rPr lang="hu-HU" sz="2200" b="0" i="0" dirty="0">
                <a:effectLst/>
                <a:latin typeface="+mj-lt"/>
              </a:rPr>
              <a:t>(</a:t>
            </a:r>
            <a:r>
              <a:rPr lang="fr-FR" sz="2200" b="0" i="0" dirty="0">
                <a:effectLst/>
                <a:latin typeface="+mj-lt"/>
              </a:rPr>
              <a:t>Musée de Tébessa, Algérie</a:t>
            </a:r>
            <a:r>
              <a:rPr lang="hu-HU" sz="2200" b="0" i="0" dirty="0">
                <a:effectLst/>
                <a:latin typeface="+mj-lt"/>
              </a:rPr>
              <a:t>)</a:t>
            </a:r>
            <a:endParaRPr lang="hu-HU" sz="2200" dirty="0">
              <a:latin typeface="+mj-lt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0ABA0505-2B4A-49A6-142B-D4C51C3CFEE1}"/>
              </a:ext>
            </a:extLst>
          </p:cNvPr>
          <p:cNvSpPr txBox="1">
            <a:spLocks/>
          </p:cNvSpPr>
          <p:nvPr/>
        </p:nvSpPr>
        <p:spPr>
          <a:xfrm>
            <a:off x="5169528" y="6599976"/>
            <a:ext cx="702247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http://montagnedesdieux.com/wp-content/uploads/2017/05/N%C3%A9cropole-de-Pupput2.jpg</a:t>
            </a:r>
            <a:r>
              <a:rPr lang="hu-HU" sz="1200" dirty="0"/>
              <a:t> </a:t>
            </a:r>
          </a:p>
        </p:txBody>
      </p:sp>
      <p:pic>
        <p:nvPicPr>
          <p:cNvPr id="7170" name="Picture 2" descr="L'Homme et l'Animal au Maghreb, de la Préhistoire au Moyen Âge - À la table  des défunts : mensae et ossements animaux dans les nécropoles d'Afrique  romaine - Presses universitaires de Provence">
            <a:extLst>
              <a:ext uri="{FF2B5EF4-FFF2-40B4-BE49-F238E27FC236}">
                <a16:creationId xmlns:a16="http://schemas.microsoft.com/office/drawing/2014/main" id="{738A93E7-B10E-3859-252C-62F1AC891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" y="1809000"/>
            <a:ext cx="585091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FD704877-CA6E-3CF5-D994-24C316C4B84D}"/>
              </a:ext>
            </a:extLst>
          </p:cNvPr>
          <p:cNvSpPr txBox="1">
            <a:spLocks/>
          </p:cNvSpPr>
          <p:nvPr/>
        </p:nvSpPr>
        <p:spPr>
          <a:xfrm>
            <a:off x="0" y="6601580"/>
            <a:ext cx="3521798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5"/>
              </a:rPr>
              <a:t>https://books.openedition.org/pup/62787</a:t>
            </a:r>
            <a:r>
              <a:rPr lang="hu-HU" sz="1200" dirty="0"/>
              <a:t> </a:t>
            </a:r>
          </a:p>
          <a:p>
            <a:pPr marL="0" indent="0">
              <a:buNone/>
            </a:pP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961620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226670-681F-D4A1-BF8F-42147C98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315"/>
            <a:ext cx="10515600" cy="1325563"/>
          </a:xfrm>
        </p:spPr>
        <p:txBody>
          <a:bodyPr/>
          <a:lstStyle/>
          <a:p>
            <a:r>
              <a:rPr lang="hu-HU" dirty="0"/>
              <a:t>Szakrális evés-ivás az elhunyt emlékére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39A31B-E6FB-3A1B-E25B-8CDCA5DB8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000" y="1266774"/>
            <a:ext cx="5400000" cy="43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E1C147-DAC2-B573-4F61-5FFED156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774"/>
            <a:ext cx="10515600" cy="5591225"/>
          </a:xfrm>
        </p:spPr>
        <p:txBody>
          <a:bodyPr>
            <a:noAutofit/>
          </a:bodyPr>
          <a:lstStyle/>
          <a:p>
            <a:r>
              <a:rPr lang="hu-HU" sz="2200" dirty="0"/>
              <a:t>Ágyak a </a:t>
            </a:r>
            <a:r>
              <a:rPr lang="hu-HU" sz="2200" dirty="0" err="1"/>
              <a:t>mensa</a:t>
            </a:r>
            <a:r>
              <a:rPr lang="hu-HU" sz="2200" dirty="0"/>
              <a:t> körül: a gazdagok étkezésének utánzása</a:t>
            </a:r>
          </a:p>
          <a:p>
            <a:r>
              <a:rPr lang="hu-HU" sz="2200" dirty="0"/>
              <a:t>Az étkezés helyszíne:</a:t>
            </a:r>
          </a:p>
          <a:p>
            <a:pPr lvl="1"/>
            <a:r>
              <a:rPr lang="hu-HU" sz="2200" dirty="0"/>
              <a:t>A sírboltban</a:t>
            </a:r>
          </a:p>
          <a:p>
            <a:pPr lvl="1"/>
            <a:r>
              <a:rPr lang="hu-HU" sz="2200" dirty="0"/>
              <a:t>Melléképületben</a:t>
            </a:r>
          </a:p>
          <a:p>
            <a:pPr lvl="1"/>
            <a:r>
              <a:rPr lang="hu-HU" sz="2200" dirty="0"/>
              <a:t>Felsőbb szinten (emeletes sírok) (gazdagok)</a:t>
            </a:r>
          </a:p>
          <a:p>
            <a:pPr lvl="1"/>
            <a:r>
              <a:rPr lang="hu-HU" sz="2200" dirty="0"/>
              <a:t>Sírkő körül (szegényebbek)</a:t>
            </a:r>
          </a:p>
          <a:p>
            <a:r>
              <a:rPr lang="hu-HU" sz="2200" dirty="0"/>
              <a:t>A rituális étkezés időpontja:</a:t>
            </a:r>
          </a:p>
          <a:p>
            <a:pPr lvl="1"/>
            <a:r>
              <a:rPr lang="hu-HU" sz="2200" dirty="0"/>
              <a:t>Este (oka?)</a:t>
            </a:r>
          </a:p>
          <a:p>
            <a:r>
              <a:rPr lang="hu-HU" sz="2200" dirty="0"/>
              <a:t>Mit ettek-ittak?</a:t>
            </a:r>
          </a:p>
          <a:p>
            <a:pPr lvl="1"/>
            <a:r>
              <a:rPr lang="hu-HU" sz="2200" dirty="0"/>
              <a:t>Kenyér, hal, bor (amiket általában ettek, ittak)</a:t>
            </a:r>
          </a:p>
          <a:p>
            <a:pPr lvl="1"/>
            <a:r>
              <a:rPr lang="hu-HU" sz="2200" dirty="0"/>
              <a:t>A bort forró vízzel keverték össze (</a:t>
            </a:r>
            <a:r>
              <a:rPr lang="hu-HU" sz="2200" dirty="0" err="1"/>
              <a:t>mixsio</a:t>
            </a:r>
            <a:r>
              <a:rPr lang="hu-HU" sz="2200" dirty="0"/>
              <a:t>)</a:t>
            </a:r>
          </a:p>
          <a:p>
            <a:pPr lvl="1"/>
            <a:r>
              <a:rPr lang="hu-HU" sz="2200" dirty="0"/>
              <a:t>A </a:t>
            </a:r>
            <a:r>
              <a:rPr lang="hu-HU" sz="2200" dirty="0" err="1"/>
              <a:t>mensában</a:t>
            </a:r>
            <a:r>
              <a:rPr lang="hu-HU" sz="2200" dirty="0"/>
              <a:t> tüzet kellett gyújtani </a:t>
            </a:r>
            <a:r>
              <a:rPr lang="hu-HU" sz="2200" dirty="0">
                <a:sym typeface="Wingdings" panose="05000000000000000000" pitchFamily="2" charset="2"/>
              </a:rPr>
              <a:t></a:t>
            </a:r>
            <a:r>
              <a:rPr lang="hu-HU" sz="2200" dirty="0"/>
              <a:t> főzni, melegíteni kellett az ételeket (előírás)</a:t>
            </a:r>
          </a:p>
          <a:p>
            <a:r>
              <a:rPr lang="hu-HU" sz="2200" dirty="0"/>
              <a:t>Lényegesek a kosarak, amforák, csészék, főzőpoharak stb.</a:t>
            </a:r>
          </a:p>
          <a:p>
            <a:pPr lvl="1"/>
            <a:r>
              <a:rPr lang="hu-HU" sz="2200" dirty="0"/>
              <a:t>Ezeket az étkezés után megsemmisítették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087456F-8C88-E099-D3E3-181B246C4A3B}"/>
              </a:ext>
            </a:extLst>
          </p:cNvPr>
          <p:cNvSpPr txBox="1">
            <a:spLocks/>
          </p:cNvSpPr>
          <p:nvPr/>
        </p:nvSpPr>
        <p:spPr>
          <a:xfrm>
            <a:off x="5169528" y="6599976"/>
            <a:ext cx="702247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https://zaherkammoun.com/2018/02/20/le-site-archeologique-de-pupput/#jp-carousel-12390</a:t>
            </a:r>
            <a:r>
              <a:rPr lang="hu-H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0020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5579B5-DB19-742B-FA41-6FC1D5AC6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Problémák a rituálé kapcsán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D66E9E-A045-46AB-30C9-6010FE83A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hu-HU" sz="2600" dirty="0"/>
              <a:t>Mértéktelen ivászat</a:t>
            </a:r>
          </a:p>
          <a:p>
            <a:r>
              <a:rPr lang="hu-HU" sz="2600" dirty="0"/>
              <a:t>Ágoston </a:t>
            </a:r>
            <a:r>
              <a:rPr lang="hu-HU" sz="2600" dirty="0" err="1"/>
              <a:t>Sermones</a:t>
            </a:r>
            <a:r>
              <a:rPr lang="hu-HU" sz="2600" dirty="0"/>
              <a:t> 381,6: „</a:t>
            </a:r>
            <a:r>
              <a:rPr lang="hu-HU" sz="2600" dirty="0" err="1"/>
              <a:t>Ils</a:t>
            </a:r>
            <a:r>
              <a:rPr lang="hu-HU" sz="2600" dirty="0"/>
              <a:t> </a:t>
            </a:r>
            <a:r>
              <a:rPr lang="hu-HU" sz="2600" dirty="0" err="1"/>
              <a:t>rendent</a:t>
            </a:r>
            <a:r>
              <a:rPr lang="hu-HU" sz="2600" dirty="0"/>
              <a:t> </a:t>
            </a:r>
            <a:r>
              <a:rPr lang="hu-HU" sz="2600" dirty="0" err="1"/>
              <a:t>ainsi</a:t>
            </a:r>
            <a:r>
              <a:rPr lang="hu-HU" sz="2600" dirty="0"/>
              <a:t> service à </a:t>
            </a:r>
            <a:r>
              <a:rPr lang="hu-HU" sz="2600" dirty="0" err="1"/>
              <a:t>leur</a:t>
            </a:r>
            <a:r>
              <a:rPr lang="hu-HU" sz="2600" dirty="0"/>
              <a:t> </a:t>
            </a:r>
            <a:r>
              <a:rPr lang="hu-HU" sz="2600" dirty="0" err="1"/>
              <a:t>ventre</a:t>
            </a:r>
            <a:r>
              <a:rPr lang="hu-HU" sz="2600" dirty="0"/>
              <a:t> </a:t>
            </a:r>
            <a:r>
              <a:rPr lang="hu-HU" sz="2600" dirty="0" err="1"/>
              <a:t>et</a:t>
            </a:r>
            <a:r>
              <a:rPr lang="hu-HU" sz="2600" dirty="0"/>
              <a:t> non </a:t>
            </a:r>
            <a:r>
              <a:rPr lang="hu-HU" sz="2600" dirty="0" err="1"/>
              <a:t>aux</a:t>
            </a:r>
            <a:r>
              <a:rPr lang="hu-HU" sz="2600" dirty="0"/>
              <a:t> </a:t>
            </a:r>
            <a:r>
              <a:rPr lang="hu-HU" sz="2600" dirty="0" err="1"/>
              <a:t>âmes</a:t>
            </a:r>
            <a:r>
              <a:rPr lang="hu-HU" sz="2600" dirty="0"/>
              <a:t> de </a:t>
            </a:r>
            <a:r>
              <a:rPr lang="hu-HU" sz="2600" dirty="0" err="1"/>
              <a:t>leurs</a:t>
            </a:r>
            <a:r>
              <a:rPr lang="hu-HU" sz="2600" dirty="0"/>
              <a:t> </a:t>
            </a:r>
            <a:r>
              <a:rPr lang="hu-HU" sz="2600" dirty="0" err="1"/>
              <a:t>morst</a:t>
            </a:r>
            <a:r>
              <a:rPr lang="hu-HU" sz="2600" dirty="0"/>
              <a:t>.” </a:t>
            </a:r>
            <a:r>
              <a:rPr lang="hu-HU" sz="2600" i="1" dirty="0"/>
              <a:t>„Így a hasuknak tesznek szolgálatot és nem a </a:t>
            </a:r>
            <a:r>
              <a:rPr lang="hu-HU" sz="2600" i="1" dirty="0" err="1"/>
              <a:t>halottaik</a:t>
            </a:r>
            <a:r>
              <a:rPr lang="hu-HU" sz="2600" i="1" dirty="0"/>
              <a:t> lelkének.”</a:t>
            </a:r>
            <a:endParaRPr lang="hu-HU" sz="2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3551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0B5622-36AE-1666-66F9-38639A4FF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vacsora célja és a törvény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7B5B83-02F0-8621-1F46-649A3F99F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4"/>
            <a:ext cx="10515600" cy="5532436"/>
          </a:xfrm>
        </p:spPr>
        <p:txBody>
          <a:bodyPr>
            <a:noAutofit/>
          </a:bodyPr>
          <a:lstStyle/>
          <a:p>
            <a:r>
              <a:rPr lang="hu-HU" sz="2400" dirty="0"/>
              <a:t>A vacsora visszahelyezi az elhunyt családját a társadalom vérkeringésébe</a:t>
            </a:r>
          </a:p>
          <a:p>
            <a:pPr lvl="1"/>
            <a:r>
              <a:rPr lang="hu-HU" dirty="0"/>
              <a:t>A gyász ideje alatt </a:t>
            </a:r>
            <a:r>
              <a:rPr lang="hu-HU" dirty="0" err="1"/>
              <a:t>kirekesztődtek</a:t>
            </a:r>
            <a:r>
              <a:rPr lang="hu-HU" dirty="0"/>
              <a:t> a társadalmi életből</a:t>
            </a:r>
          </a:p>
          <a:p>
            <a:pPr lvl="1"/>
            <a:r>
              <a:rPr lang="hu-HU" dirty="0"/>
              <a:t>Sehova nem mehettek stb.</a:t>
            </a:r>
          </a:p>
          <a:p>
            <a:pPr lvl="1"/>
            <a:r>
              <a:rPr lang="hu-HU" dirty="0"/>
              <a:t>Jogképesség elvesztése</a:t>
            </a:r>
          </a:p>
          <a:p>
            <a:pPr lvl="1"/>
            <a:r>
              <a:rPr lang="hu-HU" dirty="0"/>
              <a:t>Kvázi a halottak világába kerültek</a:t>
            </a:r>
          </a:p>
          <a:p>
            <a:r>
              <a:rPr lang="hu-HU" sz="2400" dirty="0"/>
              <a:t>A vacsora éjszakai időpontja: még vizuálisan se kerüljenek kapcsolatba a nyilvános helyekkel (templomok)</a:t>
            </a:r>
          </a:p>
          <a:p>
            <a:r>
              <a:rPr lang="hu-HU" sz="2400" dirty="0"/>
              <a:t>A vacsora = megtisztulás a halottak világától, a halottaktól való kapcsolattól és visszakerültek a társadalomba.</a:t>
            </a:r>
          </a:p>
          <a:p>
            <a:r>
              <a:rPr lang="hu-HU" sz="2400" dirty="0"/>
              <a:t>Az elhunyt pedig belépett új, végső otthonába.</a:t>
            </a:r>
          </a:p>
          <a:p>
            <a:r>
              <a:rPr lang="hu-HU" sz="2400" dirty="0"/>
              <a:t>A sír bezárása: halott a halálba, élők vissza a világba.</a:t>
            </a:r>
          </a:p>
          <a:p>
            <a:r>
              <a:rPr lang="hu-HU" sz="2400" dirty="0"/>
              <a:t>Elhunytak jogai: </a:t>
            </a:r>
          </a:p>
          <a:p>
            <a:pPr lvl="1"/>
            <a:r>
              <a:rPr lang="hu-HU" dirty="0"/>
              <a:t>A város védelmet nyújt (</a:t>
            </a:r>
            <a:r>
              <a:rPr lang="hu-HU" dirty="0" err="1"/>
              <a:t>RIP</a:t>
            </a:r>
            <a:r>
              <a:rPr lang="hu-HU" dirty="0"/>
              <a:t>). Tisztelgés </a:t>
            </a:r>
            <a:r>
              <a:rPr lang="hu-HU" dirty="0" err="1"/>
              <a:t>előttük</a:t>
            </a:r>
            <a:r>
              <a:rPr lang="hu-H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1493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F3CF7E-C93B-838A-94A4-7F3B7B98C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vacsora célja és a törvény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0858E6-D3FF-05E6-B3D1-EDCA48786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4"/>
            <a:ext cx="8486774" cy="5532436"/>
          </a:xfrm>
        </p:spPr>
        <p:txBody>
          <a:bodyPr>
            <a:noAutofit/>
          </a:bodyPr>
          <a:lstStyle/>
          <a:p>
            <a:r>
              <a:rPr lang="hu-HU" sz="2200" dirty="0"/>
              <a:t>Az elhunyt és az élők nyugalmának biztosítása</a:t>
            </a:r>
          </a:p>
          <a:p>
            <a:pPr lvl="1"/>
            <a:r>
              <a:rPr lang="hu-HU" sz="2200" dirty="0"/>
              <a:t>Amely halottnak nincs otthona (sírja) és nem etetik, az veszélyt jelent az élőkre. </a:t>
            </a:r>
            <a:r>
              <a:rPr lang="hu-HU" sz="2200" u="sng" dirty="0"/>
              <a:t>Vándorló szellemek lesznek </a:t>
            </a:r>
            <a:r>
              <a:rPr lang="hu-HU" sz="2200" dirty="0"/>
              <a:t>és nem hagyják békén az élőket, a társadalmat.</a:t>
            </a:r>
          </a:p>
          <a:p>
            <a:r>
              <a:rPr lang="hu-HU" sz="2200" dirty="0"/>
              <a:t>A halál nem = a megsemmisüléssel / A halál az élet része</a:t>
            </a:r>
          </a:p>
          <a:p>
            <a:r>
              <a:rPr lang="hu-HU" sz="2200" dirty="0"/>
              <a:t>Temetők a városkapuknál, az utak mentén két oldalt</a:t>
            </a:r>
          </a:p>
          <a:p>
            <a:r>
              <a:rPr lang="hu-HU" sz="2200" dirty="0"/>
              <a:t>Ha a rituálé abbamaradt, a halott a nemlétbe süllyedt. </a:t>
            </a:r>
            <a:r>
              <a:rPr lang="hu-HU" sz="2200" dirty="0">
                <a:sym typeface="Wingdings" panose="05000000000000000000" pitchFamily="2" charset="2"/>
              </a:rPr>
              <a:t></a:t>
            </a:r>
            <a:r>
              <a:rPr lang="hu-HU" sz="2200" dirty="0"/>
              <a:t> „az örök élet” a családtól (embertől) függ, nem az istenségtől.</a:t>
            </a:r>
          </a:p>
          <a:p>
            <a:r>
              <a:rPr lang="hu-HU" sz="2200" dirty="0"/>
              <a:t>Maszkok és a pompa </a:t>
            </a:r>
            <a:r>
              <a:rPr lang="hu-HU" sz="2200" dirty="0" err="1"/>
              <a:t>funebris</a:t>
            </a:r>
            <a:endParaRPr lang="hu-HU" sz="2200" dirty="0"/>
          </a:p>
          <a:p>
            <a:r>
              <a:rPr lang="hu-HU" sz="2200" dirty="0"/>
              <a:t>Úgy gondolták, hogy a halottak éhesek és </a:t>
            </a:r>
            <a:r>
              <a:rPr lang="hu-HU" sz="2200" dirty="0" err="1"/>
              <a:t>szomjasak</a:t>
            </a:r>
            <a:r>
              <a:rPr lang="hu-HU" sz="2200" dirty="0"/>
              <a:t>, és ezektől függ a túlvilági békéjük.</a:t>
            </a:r>
          </a:p>
          <a:p>
            <a:pPr lvl="1"/>
            <a:r>
              <a:rPr lang="hu-HU" sz="2200" dirty="0"/>
              <a:t>A </a:t>
            </a:r>
            <a:r>
              <a:rPr lang="hu-HU" sz="2200" dirty="0" err="1"/>
              <a:t>rituláis</a:t>
            </a:r>
            <a:r>
              <a:rPr lang="hu-HU" sz="2200" dirty="0"/>
              <a:t> étkezések (és az ételek ábrázolása) tartják fenn az élők-holtak közti békés életet.</a:t>
            </a:r>
          </a:p>
          <a:p>
            <a:pPr lvl="1"/>
            <a:r>
              <a:rPr lang="hu-HU" sz="2200" dirty="0"/>
              <a:t>A </a:t>
            </a:r>
            <a:r>
              <a:rPr lang="hu-HU" sz="2200" dirty="0" err="1"/>
              <a:t>mensa</a:t>
            </a:r>
            <a:r>
              <a:rPr lang="hu-HU" sz="2200" dirty="0"/>
              <a:t> körüli boldog családi étkezés is az élők-holtak együttes vidám kapcsolatát jeleníti meg.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DD01A5D-041A-7FB3-8A92-13D950BD7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7" r="16406"/>
          <a:stretch/>
        </p:blipFill>
        <p:spPr bwMode="auto">
          <a:xfrm>
            <a:off x="9324974" y="0"/>
            <a:ext cx="28670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296F4CA7-03FE-CF05-2906-846EA1C24C92}"/>
              </a:ext>
            </a:extLst>
          </p:cNvPr>
          <p:cNvCxnSpPr>
            <a:cxnSpLocks/>
          </p:cNvCxnSpPr>
          <p:nvPr/>
        </p:nvCxnSpPr>
        <p:spPr>
          <a:xfrm flipV="1">
            <a:off x="4802444" y="4060747"/>
            <a:ext cx="4830443" cy="38618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39FEDA1F-81AE-9A81-8795-F92218C0A0D5}"/>
              </a:ext>
            </a:extLst>
          </p:cNvPr>
          <p:cNvSpPr txBox="1">
            <a:spLocks/>
          </p:cNvSpPr>
          <p:nvPr/>
        </p:nvSpPr>
        <p:spPr>
          <a:xfrm>
            <a:off x="8075691" y="6588000"/>
            <a:ext cx="4116309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https://romanrepublicfacts.weebly.com/artistic.html</a:t>
            </a:r>
            <a:r>
              <a:rPr lang="hu-H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559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AE687AE-BEDC-9CCC-5034-1252538E1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4"/>
          <a:stretch/>
        </p:blipFill>
        <p:spPr bwMode="auto">
          <a:xfrm>
            <a:off x="7877175" y="1294646"/>
            <a:ext cx="4314825" cy="556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57BDDE0-63EE-DEF6-8C53-2931ACEA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0"/>
            <a:ext cx="11016000" cy="1325563"/>
          </a:xfrm>
        </p:spPr>
        <p:txBody>
          <a:bodyPr>
            <a:normAutofit/>
          </a:bodyPr>
          <a:lstStyle/>
          <a:p>
            <a:r>
              <a:rPr lang="hu-HU" dirty="0"/>
              <a:t>Az állatok szerepe a pogány halotti kultuszban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7D4397-0325-7F37-F471-3C0A1F31F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468" y="1294645"/>
            <a:ext cx="7318972" cy="4119327"/>
          </a:xfrm>
        </p:spPr>
        <p:txBody>
          <a:bodyPr>
            <a:noAutofit/>
          </a:bodyPr>
          <a:lstStyle/>
          <a:p>
            <a:r>
              <a:rPr lang="hu-HU" sz="2600" dirty="0"/>
              <a:t>Számos állatfajt-részt találtak</a:t>
            </a:r>
          </a:p>
          <a:p>
            <a:pPr lvl="1"/>
            <a:r>
              <a:rPr lang="hu-HU" sz="2600" dirty="0"/>
              <a:t>Kevés információ van e tevékenységről</a:t>
            </a:r>
          </a:p>
          <a:p>
            <a:pPr lvl="1"/>
            <a:r>
              <a:rPr lang="hu-HU" sz="2600" dirty="0"/>
              <a:t>Étkezésekhez kapcsolódóan / kóbor állatokat is</a:t>
            </a:r>
          </a:p>
          <a:p>
            <a:pPr lvl="1"/>
            <a:r>
              <a:rPr lang="hu-HU" sz="2600" dirty="0"/>
              <a:t>Halottal eltemetve (halottnak, Manesnek </a:t>
            </a:r>
            <a:r>
              <a:rPr lang="hu-HU" sz="2600" dirty="0">
                <a:sym typeface="Wingdings" panose="05000000000000000000" pitchFamily="2" charset="2"/>
              </a:rPr>
              <a:t></a:t>
            </a:r>
            <a:r>
              <a:rPr lang="hu-HU" sz="2600" dirty="0"/>
              <a:t>)</a:t>
            </a:r>
          </a:p>
          <a:p>
            <a:r>
              <a:rPr lang="hu-HU" sz="2600" dirty="0"/>
              <a:t>Feláldozása holtakért-élőkért</a:t>
            </a:r>
          </a:p>
          <a:p>
            <a:pPr lvl="1"/>
            <a:r>
              <a:rPr lang="hu-HU" sz="2600" dirty="0" err="1"/>
              <a:t>Festus</a:t>
            </a:r>
            <a:r>
              <a:rPr lang="hu-HU" sz="2600" dirty="0"/>
              <a:t>-Ciceró: koca feláldozása (élőknek, halottak, Ceresnek)</a:t>
            </a:r>
          </a:p>
          <a:p>
            <a:pPr lvl="2"/>
            <a:r>
              <a:rPr lang="hu-HU" sz="2600" dirty="0"/>
              <a:t>Ceres: görög eredetű istenség, a gabona istennője. Áldozati állata a disznó. 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E23A1B01-D7F6-269B-7CDD-03E23621484D}"/>
              </a:ext>
            </a:extLst>
          </p:cNvPr>
          <p:cNvSpPr txBox="1">
            <a:spLocks/>
          </p:cNvSpPr>
          <p:nvPr/>
        </p:nvSpPr>
        <p:spPr>
          <a:xfrm>
            <a:off x="1861996" y="6587999"/>
            <a:ext cx="10330004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https://www.arcanum.com/hu/online-kiadvanyok/Lexikonok-okori-lexikon-CA894/d-CB495/demeter-CB510/#Lexikonok%5E%C3%93kori-Demeter</a:t>
            </a:r>
            <a:r>
              <a:rPr lang="hu-HU" sz="12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51928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E4762-B5D4-5182-88AA-A5C39D3C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176749-0720-E0EB-F2E4-9789B299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0"/>
            <a:ext cx="11016000" cy="1325563"/>
          </a:xfrm>
        </p:spPr>
        <p:txBody>
          <a:bodyPr>
            <a:normAutofit/>
          </a:bodyPr>
          <a:lstStyle/>
          <a:p>
            <a:r>
              <a:rPr lang="hu-HU" dirty="0"/>
              <a:t>Az állatok szerepe a pogány halotti kultuszban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5D11E6-0D1C-AFE5-4249-AEA0E4DFB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5563"/>
            <a:ext cx="6963383" cy="5262437"/>
          </a:xfrm>
        </p:spPr>
        <p:txBody>
          <a:bodyPr>
            <a:noAutofit/>
          </a:bodyPr>
          <a:lstStyle/>
          <a:p>
            <a:r>
              <a:rPr lang="hu-HU" sz="2600" dirty="0"/>
              <a:t>Ki Manes? </a:t>
            </a:r>
          </a:p>
          <a:p>
            <a:pPr lvl="1"/>
            <a:r>
              <a:rPr lang="hu-HU" sz="2600" dirty="0"/>
              <a:t>A jók, </a:t>
            </a:r>
            <a:r>
              <a:rPr lang="hu-HU" sz="2600" dirty="0" err="1"/>
              <a:t>ellentéte</a:t>
            </a:r>
            <a:r>
              <a:rPr lang="hu-HU" sz="2600" dirty="0"/>
              <a:t> immanens</a:t>
            </a:r>
          </a:p>
          <a:p>
            <a:pPr lvl="1"/>
            <a:r>
              <a:rPr lang="hu-HU" sz="2600" dirty="0"/>
              <a:t>A halottak szelleme, kiket halhatatlanoknak tartottak; </a:t>
            </a:r>
          </a:p>
          <a:p>
            <a:pPr lvl="1"/>
            <a:r>
              <a:rPr lang="hu-HU" sz="2600" dirty="0"/>
              <a:t>A síriratokon: dii Manes (D. M.)</a:t>
            </a:r>
          </a:p>
          <a:p>
            <a:pPr lvl="1"/>
            <a:r>
              <a:rPr lang="hu-HU" sz="2600" dirty="0"/>
              <a:t>A nép hite szerint a föld alatt laknak s évenként csak bizonyos napokon jönnek a felvilágra. </a:t>
            </a:r>
          </a:p>
          <a:p>
            <a:pPr lvl="1"/>
            <a:r>
              <a:rPr lang="hu-HU" sz="2600" dirty="0"/>
              <a:t>E napokon áldozatot mutattak be a síroknál, melyeket virágokkal és füstölő szerekkel tettek illatosakká. </a:t>
            </a:r>
          </a:p>
          <a:p>
            <a:pPr lvl="1"/>
            <a:r>
              <a:rPr lang="hu-HU" sz="2600" dirty="0"/>
              <a:t>A </a:t>
            </a:r>
            <a:r>
              <a:rPr lang="hu-HU" sz="2600" dirty="0" err="1"/>
              <a:t>Parentalia</a:t>
            </a:r>
            <a:r>
              <a:rPr lang="hu-HU" sz="2600" dirty="0"/>
              <a:t> nevű ünnep (febr. 13–21) utolsó napján (</a:t>
            </a:r>
            <a:r>
              <a:rPr lang="hu-HU" sz="2600" dirty="0" err="1"/>
              <a:t>Feralia</a:t>
            </a:r>
            <a:r>
              <a:rPr lang="hu-HU" sz="2600" dirty="0"/>
              <a:t>) Manesnek áldoztak.</a:t>
            </a:r>
          </a:p>
        </p:txBody>
      </p:sp>
      <p:pic>
        <p:nvPicPr>
          <p:cNvPr id="2050" name="Picture 2" descr="La dédicace D.M. ou Dis Manibus, « aux dieux Mânes » est encore présente sur cette tombe chrétienne du IIIe siècle.">
            <a:extLst>
              <a:ext uri="{FF2B5EF4-FFF2-40B4-BE49-F238E27FC236}">
                <a16:creationId xmlns:a16="http://schemas.microsoft.com/office/drawing/2014/main" id="{38E3288F-010C-DFA9-23D0-A4BA9F8BC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3" y="2433702"/>
            <a:ext cx="4390417" cy="38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EF710FA1-10FE-9272-35A9-0838BCCE3E75}"/>
              </a:ext>
            </a:extLst>
          </p:cNvPr>
          <p:cNvSpPr txBox="1">
            <a:spLocks/>
          </p:cNvSpPr>
          <p:nvPr/>
        </p:nvSpPr>
        <p:spPr>
          <a:xfrm>
            <a:off x="8770070" y="6588000"/>
            <a:ext cx="3421930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https://fr.wikipedia.org/wiki/M%C3%A2nes</a:t>
            </a:r>
            <a:r>
              <a:rPr lang="hu-HU" sz="1200" dirty="0"/>
              <a:t> 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B716E7E6-3806-3CA5-B0D2-1C8B82AD7D73}"/>
              </a:ext>
            </a:extLst>
          </p:cNvPr>
          <p:cNvSpPr txBox="1">
            <a:spLocks/>
          </p:cNvSpPr>
          <p:nvPr/>
        </p:nvSpPr>
        <p:spPr>
          <a:xfrm>
            <a:off x="-1" y="6591658"/>
            <a:ext cx="7801583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4"/>
              </a:rPr>
              <a:t>https://www.arcanum.com/hu/online-kiadvanyok/Lexikonok-okori-lexikon-CA894/m-CBFAD/manes-CC028/</a:t>
            </a:r>
            <a:r>
              <a:rPr lang="hu-H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23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F597F4-B47C-0C55-E649-D9F19A9B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C70DB2-DD96-82FB-65C3-0C45C794E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0"/>
            <a:ext cx="11016000" cy="1325563"/>
          </a:xfrm>
        </p:spPr>
        <p:txBody>
          <a:bodyPr>
            <a:normAutofit/>
          </a:bodyPr>
          <a:lstStyle/>
          <a:p>
            <a:r>
              <a:rPr lang="hu-HU" dirty="0"/>
              <a:t>Az állatok szerepe a pogány halotti kultuszban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69EB5F-4ABB-020B-3AAB-A463AAB09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032375"/>
          </a:xfrm>
        </p:spPr>
        <p:txBody>
          <a:bodyPr>
            <a:noAutofit/>
          </a:bodyPr>
          <a:lstStyle/>
          <a:p>
            <a:r>
              <a:rPr lang="hu-HU" sz="2600" dirty="0"/>
              <a:t>Cél: </a:t>
            </a:r>
          </a:p>
          <a:p>
            <a:pPr lvl="1"/>
            <a:r>
              <a:rPr lang="hu-HU" sz="2600" dirty="0"/>
              <a:t>a család megtisztítása</a:t>
            </a:r>
          </a:p>
          <a:p>
            <a:pPr lvl="1"/>
            <a:r>
              <a:rPr lang="hu-HU" sz="2600" dirty="0"/>
              <a:t>a fájdalom enyhítése</a:t>
            </a:r>
          </a:p>
          <a:p>
            <a:pPr lvl="1"/>
            <a:r>
              <a:rPr lang="hu-HU" sz="2600" dirty="0"/>
              <a:t>Manes: a halott képviselőinek a megbékítése</a:t>
            </a:r>
          </a:p>
          <a:p>
            <a:pPr lvl="2"/>
            <a:r>
              <a:rPr lang="hu-HU" sz="2600" dirty="0"/>
              <a:t>A sírban elhelyezett étellel / </a:t>
            </a:r>
            <a:r>
              <a:rPr lang="hu-HU" sz="2600" dirty="0" err="1"/>
              <a:t>parentália</a:t>
            </a:r>
            <a:r>
              <a:rPr lang="hu-HU" sz="2600" dirty="0"/>
              <a:t> alkalmával megehették </a:t>
            </a:r>
          </a:p>
          <a:p>
            <a:pPr lvl="1"/>
            <a:r>
              <a:rPr lang="hu-HU" sz="2600" dirty="0"/>
              <a:t>Fontos az együtt fogyasztott étel (élők-holtak): </a:t>
            </a:r>
            <a:r>
              <a:rPr lang="hu-HU" sz="2600" dirty="0" err="1"/>
              <a:t>silicernium</a:t>
            </a:r>
            <a:r>
              <a:rPr lang="hu-HU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4749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ép">
            <a:extLst>
              <a:ext uri="{FF2B5EF4-FFF2-40B4-BE49-F238E27FC236}">
                <a16:creationId xmlns:a16="http://schemas.microsoft.com/office/drawing/2014/main" id="{77F1676A-53A4-9FD0-903D-78D58CC87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637" y="0"/>
            <a:ext cx="328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D132445-9D66-CFF2-5686-F4656FF16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0"/>
            <a:ext cx="11016000" cy="1325563"/>
          </a:xfrm>
        </p:spPr>
        <p:txBody>
          <a:bodyPr>
            <a:normAutofit/>
          </a:bodyPr>
          <a:lstStyle/>
          <a:p>
            <a:r>
              <a:rPr lang="hu-HU" dirty="0"/>
              <a:t>Az állatok szerepe a pogány halotti </a:t>
            </a:r>
            <a:br>
              <a:rPr lang="hu-HU" dirty="0"/>
            </a:br>
            <a:r>
              <a:rPr lang="hu-HU" dirty="0"/>
              <a:t>kultuszban 4.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C1A3A-A6A0-1D1B-3240-04D067768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00" y="132556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u-HU" sz="2600" dirty="0"/>
              <a:t>Az ábrázolt állatok (falakon, kőtáblákon):</a:t>
            </a:r>
          </a:p>
          <a:p>
            <a:pPr lvl="1"/>
            <a:r>
              <a:rPr lang="hu-HU" sz="2600" dirty="0"/>
              <a:t>Halak (leggyakoribb), egészben</a:t>
            </a:r>
          </a:p>
          <a:p>
            <a:pPr lvl="1"/>
            <a:r>
              <a:rPr lang="hu-HU" sz="2600" dirty="0"/>
              <a:t>Madarak egészben vagy „mint a bontott csirke”</a:t>
            </a:r>
          </a:p>
          <a:p>
            <a:pPr lvl="1"/>
            <a:r>
              <a:rPr lang="hu-HU" sz="2600" dirty="0"/>
              <a:t>Tojások </a:t>
            </a:r>
          </a:p>
          <a:p>
            <a:r>
              <a:rPr lang="hu-HU" sz="2600" dirty="0"/>
              <a:t>Amikor az elhunyttal állatot is eltemetnek</a:t>
            </a:r>
          </a:p>
          <a:p>
            <a:pPr lvl="1"/>
            <a:r>
              <a:rPr lang="hu-HU" sz="2600" dirty="0"/>
              <a:t>Pl. szárnyast, </a:t>
            </a:r>
            <a:r>
              <a:rPr lang="hu-HU" sz="2600" dirty="0" err="1"/>
              <a:t>disznófejet</a:t>
            </a:r>
            <a:endParaRPr lang="hu-HU" sz="2600" dirty="0"/>
          </a:p>
          <a:p>
            <a:pPr lvl="1"/>
            <a:r>
              <a:rPr lang="hu-HU" sz="2600" dirty="0"/>
              <a:t>Halottnak ajánlják fel</a:t>
            </a:r>
          </a:p>
          <a:p>
            <a:r>
              <a:rPr lang="hu-HU" sz="2600" dirty="0"/>
              <a:t>Amikor a hamvasztáskor az elhunyttal állati részeket is </a:t>
            </a:r>
          </a:p>
          <a:p>
            <a:pPr marL="0" indent="0">
              <a:buNone/>
            </a:pPr>
            <a:r>
              <a:rPr lang="hu-HU" sz="2600" dirty="0"/>
              <a:t>elhamvasztanak (nem az egész állatot)</a:t>
            </a:r>
          </a:p>
          <a:p>
            <a:pPr lvl="1"/>
            <a:r>
              <a:rPr lang="hu-HU" sz="2600" dirty="0"/>
              <a:t>Baromfi, kecske, sertés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AD5A0C7-62FD-83E9-5464-D078168168ED}"/>
              </a:ext>
            </a:extLst>
          </p:cNvPr>
          <p:cNvSpPr txBox="1">
            <a:spLocks/>
          </p:cNvSpPr>
          <p:nvPr/>
        </p:nvSpPr>
        <p:spPr>
          <a:xfrm>
            <a:off x="5488707" y="6588000"/>
            <a:ext cx="3421930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Forrás: </a:t>
            </a:r>
            <a:r>
              <a:rPr lang="hu-HU" sz="1200" dirty="0">
                <a:hlinkClick r:id="rId3"/>
              </a:rPr>
              <a:t>https://books.openedition.org/pup/62787</a:t>
            </a:r>
            <a:r>
              <a:rPr lang="hu-HU" sz="1200" dirty="0"/>
              <a:t> 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9689F2D1-A250-967F-5CE8-5A782FD76A9A}"/>
              </a:ext>
            </a:extLst>
          </p:cNvPr>
          <p:cNvCxnSpPr>
            <a:cxnSpLocks/>
          </p:cNvCxnSpPr>
          <p:nvPr/>
        </p:nvCxnSpPr>
        <p:spPr>
          <a:xfrm flipV="1">
            <a:off x="5590095" y="2554664"/>
            <a:ext cx="5043340" cy="160255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444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C6DFDE-8CF2-9923-BAF9-585E49CAC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5082766" cy="5532437"/>
          </a:xfrm>
        </p:spPr>
        <p:txBody>
          <a:bodyPr>
            <a:noAutofit/>
          </a:bodyPr>
          <a:lstStyle/>
          <a:p>
            <a:r>
              <a:rPr lang="hu-HU" sz="2600" dirty="0"/>
              <a:t>Főként keresztényeknél jellemző</a:t>
            </a:r>
          </a:p>
          <a:p>
            <a:pPr lvl="1"/>
            <a:r>
              <a:rPr lang="hu-HU" sz="2600" dirty="0"/>
              <a:t>III. </a:t>
            </a:r>
            <a:r>
              <a:rPr lang="hu-HU" sz="2600" dirty="0" err="1"/>
              <a:t>szd</a:t>
            </a:r>
            <a:r>
              <a:rPr lang="hu-HU" sz="2600" dirty="0"/>
              <a:t>. vége – VI. </a:t>
            </a:r>
            <a:r>
              <a:rPr lang="hu-HU" sz="2600" dirty="0" err="1"/>
              <a:t>szd</a:t>
            </a:r>
            <a:r>
              <a:rPr lang="hu-HU" sz="2600" dirty="0"/>
              <a:t>. vége közt</a:t>
            </a:r>
          </a:p>
          <a:p>
            <a:r>
              <a:rPr lang="hu-HU" sz="2600" dirty="0"/>
              <a:t>A pogány korban is jellemző volt.</a:t>
            </a:r>
          </a:p>
          <a:p>
            <a:r>
              <a:rPr lang="hu-HU" sz="2600" dirty="0"/>
              <a:t>Tunéziában 800 példány került elő (erre a vidékre jellemző + </a:t>
            </a:r>
            <a:r>
              <a:rPr lang="hu-HU" sz="2600" dirty="0" err="1"/>
              <a:t>Esp</a:t>
            </a:r>
            <a:r>
              <a:rPr lang="hu-HU" sz="2600" dirty="0"/>
              <a:t>.)</a:t>
            </a:r>
          </a:p>
          <a:p>
            <a:r>
              <a:rPr lang="hu-HU" sz="2600" dirty="0"/>
              <a:t>Használata: padló vagy faldísz, de lehet a sírtömb befedése, díszítése</a:t>
            </a:r>
          </a:p>
          <a:p>
            <a:pPr lvl="1"/>
            <a:r>
              <a:rPr lang="hu-HU" sz="2600" dirty="0"/>
              <a:t>A padló alatt volt a halott.</a:t>
            </a:r>
          </a:p>
          <a:p>
            <a:pPr lvl="1"/>
            <a:r>
              <a:rPr lang="hu-HU" sz="2600" dirty="0"/>
              <a:t>Később a templomokban jelennek meg.</a:t>
            </a:r>
          </a:p>
        </p:txBody>
      </p:sp>
      <p:pic>
        <p:nvPicPr>
          <p:cNvPr id="5" name="Kép 4" descr="A képen művészet, minta, Szimmetria, Motívum látható&#10;&#10;Automatikusan generált leírás">
            <a:extLst>
              <a:ext uri="{FF2B5EF4-FFF2-40B4-BE49-F238E27FC236}">
                <a16:creationId xmlns:a16="http://schemas.microsoft.com/office/drawing/2014/main" id="{151A7F1B-6B2A-DB63-EBF0-E3FEDE7B6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000" y="636016"/>
            <a:ext cx="6480000" cy="5585968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A4177EC0-B058-3EE5-FD5B-4A854211167C}"/>
              </a:ext>
            </a:extLst>
          </p:cNvPr>
          <p:cNvSpPr txBox="1">
            <a:spLocks/>
          </p:cNvSpPr>
          <p:nvPr/>
        </p:nvSpPr>
        <p:spPr>
          <a:xfrm>
            <a:off x="9008198" y="6588000"/>
            <a:ext cx="3183801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 err="1"/>
              <a:t>Furno</a:t>
            </a:r>
            <a:r>
              <a:rPr lang="hu-HU" sz="1200" dirty="0"/>
              <a:t> </a:t>
            </a:r>
            <a:r>
              <a:rPr lang="hu-HU" sz="1200" dirty="0" err="1"/>
              <a:t>minus</a:t>
            </a:r>
            <a:r>
              <a:rPr lang="hu-HU" sz="1200" dirty="0"/>
              <a:t>, Tunézia. Forrás: P. Silvio </a:t>
            </a:r>
            <a:r>
              <a:rPr lang="hu-HU" sz="1200" dirty="0" err="1"/>
              <a:t>Moreno</a:t>
            </a:r>
            <a:endParaRPr lang="hu-HU" sz="12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17D5AB1-DD1D-D61C-2638-82BA26935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mozaikok 1.</a:t>
            </a:r>
          </a:p>
        </p:txBody>
      </p:sp>
    </p:spTree>
    <p:extLst>
      <p:ext uri="{BB962C8B-B14F-4D97-AF65-F5344CB8AC3E}">
        <p14:creationId xmlns:p14="http://schemas.microsoft.com/office/powerpoint/2010/main" val="1611496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C6DDAB-06B6-D7BE-E0A3-AA2B20D6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mozaikok 2. Tipológia: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72DE6D-B4BC-4BE2-0824-4990BB86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85" y="1325563"/>
            <a:ext cx="10515600" cy="2995612"/>
          </a:xfrm>
        </p:spPr>
        <p:txBody>
          <a:bodyPr>
            <a:normAutofit/>
          </a:bodyPr>
          <a:lstStyle/>
          <a:p>
            <a:r>
              <a:rPr lang="hu-HU" sz="2600" dirty="0"/>
              <a:t>Egy szimbólum (leggyakrabban kereszt, vagy </a:t>
            </a:r>
          </a:p>
          <a:p>
            <a:pPr marL="0" indent="0">
              <a:buNone/>
            </a:pPr>
            <a:r>
              <a:rPr lang="hu-HU" sz="2600" dirty="0"/>
              <a:t>monogram) a fej felett. Gyakran koszorúban. </a:t>
            </a:r>
          </a:p>
          <a:p>
            <a:r>
              <a:rPr lang="hu-HU" sz="2600" dirty="0"/>
              <a:t>Majd a rendelkezésre álló tér díszítése.</a:t>
            </a:r>
          </a:p>
          <a:p>
            <a:r>
              <a:rPr lang="hu-HU" sz="2600" dirty="0"/>
              <a:t>Keret. </a:t>
            </a:r>
          </a:p>
          <a:p>
            <a:r>
              <a:rPr lang="hu-HU" sz="2600" dirty="0"/>
              <a:t>Céljuk: vallási élet </a:t>
            </a:r>
          </a:p>
          <a:p>
            <a:pPr marL="0" indent="0">
              <a:buNone/>
            </a:pPr>
            <a:r>
              <a:rPr lang="hu-HU" sz="2600" dirty="0"/>
              <a:t>kifejezése</a:t>
            </a:r>
          </a:p>
        </p:txBody>
      </p:sp>
      <p:pic>
        <p:nvPicPr>
          <p:cNvPr id="5" name="Kép 4" descr="A képen művészet, kézírás, szöveg, Tárgyi lelet látható&#10;&#10;Automatikusan generált leírás">
            <a:extLst>
              <a:ext uri="{FF2B5EF4-FFF2-40B4-BE49-F238E27FC236}">
                <a16:creationId xmlns:a16="http://schemas.microsoft.com/office/drawing/2014/main" id="{4F0FD074-DFC0-F510-767F-DE6557435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6"/>
          <a:stretch/>
        </p:blipFill>
        <p:spPr>
          <a:xfrm>
            <a:off x="3523040" y="3314139"/>
            <a:ext cx="8668960" cy="3543861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E6304757-19D3-8A6A-37C0-0594C1C61359}"/>
              </a:ext>
            </a:extLst>
          </p:cNvPr>
          <p:cNvSpPr txBox="1">
            <a:spLocks/>
          </p:cNvSpPr>
          <p:nvPr/>
        </p:nvSpPr>
        <p:spPr>
          <a:xfrm>
            <a:off x="353085" y="6048000"/>
            <a:ext cx="3169955" cy="81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Halotti doboz. </a:t>
            </a:r>
            <a:r>
              <a:rPr lang="hu-HU" sz="1200" dirty="0" err="1"/>
              <a:t>Bir</a:t>
            </a:r>
            <a:r>
              <a:rPr lang="hu-HU" sz="1200" dirty="0"/>
              <a:t> el </a:t>
            </a:r>
            <a:r>
              <a:rPr lang="hu-HU" sz="1200" dirty="0" err="1"/>
              <a:t>Jebbana</a:t>
            </a:r>
            <a:r>
              <a:rPr lang="hu-HU" sz="1200" dirty="0"/>
              <a:t> – Karthágó (F)</a:t>
            </a:r>
          </a:p>
          <a:p>
            <a:pPr marL="0" indent="0">
              <a:buNone/>
            </a:pPr>
            <a:r>
              <a:rPr lang="hu-HU" sz="1200" dirty="0"/>
              <a:t>Halotti doboz. </a:t>
            </a:r>
            <a:r>
              <a:rPr lang="hu-HU" sz="1200" dirty="0" err="1"/>
              <a:t>Sfax</a:t>
            </a:r>
            <a:r>
              <a:rPr lang="hu-HU" sz="1200" dirty="0"/>
              <a:t>-i nekropolisz. Tunézia. (L)</a:t>
            </a:r>
          </a:p>
          <a:p>
            <a:pPr marL="0" indent="0">
              <a:buNone/>
            </a:pPr>
            <a:r>
              <a:rPr lang="hu-HU" sz="1200" dirty="0"/>
              <a:t>Forrás: P. Silvio </a:t>
            </a:r>
            <a:r>
              <a:rPr lang="hu-HU" sz="1200" dirty="0" err="1"/>
              <a:t>Moreno</a:t>
            </a:r>
            <a:endParaRPr lang="hu-HU" sz="1200" dirty="0"/>
          </a:p>
        </p:txBody>
      </p:sp>
      <p:pic>
        <p:nvPicPr>
          <p:cNvPr id="8" name="Kép 7" descr="A képen fedett pályás, sütő, talaj, művészet látható&#10;&#10;Automatikusan generált leírás közepes megbízhatósággal">
            <a:extLst>
              <a:ext uri="{FF2B5EF4-FFF2-40B4-BE49-F238E27FC236}">
                <a16:creationId xmlns:a16="http://schemas.microsoft.com/office/drawing/2014/main" id="{E318F214-63BD-FB8F-7A81-BED94D6FB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79" y="0"/>
            <a:ext cx="3538421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79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B82395-F6B6-E57A-C440-0376CCFAF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mozaikok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2E19A6-3ADD-3497-E678-389A61D1B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7734093" cy="4351338"/>
          </a:xfrm>
        </p:spPr>
        <p:txBody>
          <a:bodyPr>
            <a:noAutofit/>
          </a:bodyPr>
          <a:lstStyle/>
          <a:p>
            <a:r>
              <a:rPr lang="hu-HU" sz="2600" dirty="0"/>
              <a:t>Szimbólumok: </a:t>
            </a:r>
          </a:p>
          <a:p>
            <a:pPr lvl="1"/>
            <a:r>
              <a:rPr lang="hu-HU" sz="2600" dirty="0"/>
              <a:t>A halott feje felett található</a:t>
            </a:r>
          </a:p>
          <a:p>
            <a:pPr lvl="1"/>
            <a:r>
              <a:rPr lang="hu-HU" sz="2600" dirty="0"/>
              <a:t>Gyakori a koszorú (változó, hogy miből. Ritka a babér)</a:t>
            </a:r>
          </a:p>
          <a:p>
            <a:pPr lvl="1"/>
            <a:r>
              <a:rPr lang="hu-HU" sz="2600" dirty="0"/>
              <a:t>Megjelenhetnek a fej körül pl. madarak, virágok stb.</a:t>
            </a:r>
          </a:p>
          <a:p>
            <a:pPr lvl="1"/>
            <a:r>
              <a:rPr lang="hu-HU" sz="2600" dirty="0"/>
              <a:t>A koszorú körül még megjelenhetnek csillagok, </a:t>
            </a:r>
          </a:p>
          <a:p>
            <a:pPr marL="457200" lvl="1" indent="0">
              <a:buNone/>
            </a:pPr>
            <a:r>
              <a:rPr lang="hu-HU" sz="2600" dirty="0"/>
              <a:t>gyertyák, kenyerek stb.</a:t>
            </a:r>
          </a:p>
          <a:p>
            <a:pPr lvl="1"/>
            <a:r>
              <a:rPr lang="hu-HU" sz="2600" dirty="0"/>
              <a:t>A koszorúban: </a:t>
            </a:r>
            <a:r>
              <a:rPr lang="hu-HU" sz="2600" dirty="0" err="1"/>
              <a:t>krisztogram</a:t>
            </a:r>
            <a:r>
              <a:rPr lang="hu-HU" sz="2600" dirty="0"/>
              <a:t> </a:t>
            </a:r>
            <a:r>
              <a:rPr lang="hu-HU" sz="2600" dirty="0" err="1"/>
              <a:t>PX</a:t>
            </a:r>
            <a:r>
              <a:rPr lang="hu-HU" sz="2600" dirty="0"/>
              <a:t>, kereszt, alfa, ómega, rózsacsokor.</a:t>
            </a:r>
          </a:p>
        </p:txBody>
      </p:sp>
      <p:pic>
        <p:nvPicPr>
          <p:cNvPr id="5" name="Kép 4" descr="A képen művészet, rajz, festmény, mozaik látható&#10;&#10;Automatikusan generált leírás">
            <a:extLst>
              <a:ext uri="{FF2B5EF4-FFF2-40B4-BE49-F238E27FC236}">
                <a16:creationId xmlns:a16="http://schemas.microsoft.com/office/drawing/2014/main" id="{831150E6-F037-1C6C-30E1-187BBEACB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3" y="0"/>
            <a:ext cx="3619707" cy="6858000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586690DE-BBEF-17AF-050A-9EC9BA6ACA08}"/>
              </a:ext>
            </a:extLst>
          </p:cNvPr>
          <p:cNvSpPr txBox="1">
            <a:spLocks/>
          </p:cNvSpPr>
          <p:nvPr/>
        </p:nvSpPr>
        <p:spPr>
          <a:xfrm>
            <a:off x="3200400" y="6588000"/>
            <a:ext cx="5371893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 err="1"/>
              <a:t>Orante</a:t>
            </a:r>
            <a:r>
              <a:rPr lang="hu-HU" sz="1200" dirty="0"/>
              <a:t> kéztartás, égő gyertyákkal. </a:t>
            </a:r>
            <a:r>
              <a:rPr lang="hu-HU" sz="1200" dirty="0" err="1"/>
              <a:t>Tabarka</a:t>
            </a:r>
            <a:r>
              <a:rPr lang="hu-HU" sz="1200" dirty="0"/>
              <a:t>. Tunézia. Forrás: P. Silvio </a:t>
            </a:r>
            <a:r>
              <a:rPr lang="hu-HU" sz="1200" dirty="0" err="1"/>
              <a:t>Moreno</a:t>
            </a: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710255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8471D9-9677-10D3-6445-0BDF0A81D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4767"/>
            <a:ext cx="2662518" cy="4795375"/>
          </a:xfrm>
        </p:spPr>
        <p:txBody>
          <a:bodyPr>
            <a:noAutofit/>
          </a:bodyPr>
          <a:lstStyle/>
          <a:p>
            <a:r>
              <a:rPr lang="hu-HU" sz="2600" dirty="0"/>
              <a:t>Gyakori témák:</a:t>
            </a:r>
          </a:p>
          <a:p>
            <a:pPr lvl="1"/>
            <a:r>
              <a:rPr lang="hu-HU" sz="2600" dirty="0"/>
              <a:t>Tunika </a:t>
            </a:r>
          </a:p>
          <a:p>
            <a:pPr lvl="1"/>
            <a:r>
              <a:rPr lang="hu-HU" sz="2600" dirty="0"/>
              <a:t>Biblikus figurák: Jónás, Dániel,</a:t>
            </a:r>
          </a:p>
          <a:p>
            <a:pPr lvl="1"/>
            <a:r>
              <a:rPr lang="hu-HU" sz="2600" dirty="0"/>
              <a:t>Horgony</a:t>
            </a:r>
          </a:p>
          <a:p>
            <a:pPr lvl="1"/>
            <a:r>
              <a:rPr lang="hu-HU" sz="2600" dirty="0"/>
              <a:t>A jó pásztor</a:t>
            </a:r>
          </a:p>
          <a:p>
            <a:pPr lvl="1"/>
            <a:r>
              <a:rPr lang="hu-HU" sz="2600" dirty="0"/>
              <a:t>Ábrahám áldozata</a:t>
            </a:r>
          </a:p>
          <a:p>
            <a:pPr lvl="1"/>
            <a:r>
              <a:rPr lang="hu-HU" sz="2600" dirty="0"/>
              <a:t>Kenyér és a hal</a:t>
            </a:r>
          </a:p>
        </p:txBody>
      </p:sp>
      <p:pic>
        <p:nvPicPr>
          <p:cNvPr id="5" name="Kép 4" descr="A képen művészet, rajz, festmény, vázlat látható&#10;&#10;Automatikusan generált leírás">
            <a:extLst>
              <a:ext uri="{FF2B5EF4-FFF2-40B4-BE49-F238E27FC236}">
                <a16:creationId xmlns:a16="http://schemas.microsoft.com/office/drawing/2014/main" id="{42AEA8E9-F97C-C72B-809D-9BD95993E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18" y="0"/>
            <a:ext cx="9529482" cy="6858000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B7DF26E1-2E83-2AFA-8075-72F2D1167A6F}"/>
              </a:ext>
            </a:extLst>
          </p:cNvPr>
          <p:cNvSpPr txBox="1">
            <a:spLocks/>
          </p:cNvSpPr>
          <p:nvPr/>
        </p:nvSpPr>
        <p:spPr>
          <a:xfrm>
            <a:off x="1" y="6588000"/>
            <a:ext cx="4048124" cy="27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Halotti mozaikok. </a:t>
            </a:r>
            <a:r>
              <a:rPr lang="hu-HU" sz="1200" dirty="0" err="1"/>
              <a:t>Tabarka</a:t>
            </a:r>
            <a:r>
              <a:rPr lang="hu-HU" sz="1200" dirty="0"/>
              <a:t>. Tunézia. Forrás: P. Silvio </a:t>
            </a:r>
            <a:r>
              <a:rPr lang="hu-HU" sz="1200" dirty="0" err="1"/>
              <a:t>Moreno</a:t>
            </a:r>
            <a:endParaRPr lang="hu-HU" sz="12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2D205D2-79D0-0103-1643-1BC929F3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84" y="-795"/>
            <a:ext cx="5438775" cy="1325563"/>
          </a:xfrm>
        </p:spPr>
        <p:txBody>
          <a:bodyPr/>
          <a:lstStyle/>
          <a:p>
            <a:r>
              <a:rPr lang="hu-HU" dirty="0"/>
              <a:t>A temetési mozaikok 4.</a:t>
            </a:r>
          </a:p>
        </p:txBody>
      </p:sp>
    </p:spTree>
    <p:extLst>
      <p:ext uri="{BB962C8B-B14F-4D97-AF65-F5344CB8AC3E}">
        <p14:creationId xmlns:p14="http://schemas.microsoft.com/office/powerpoint/2010/main" val="4025250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32E20D-F63C-1834-5599-4EC78D36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hu-HU" dirty="0"/>
              <a:t>A temetési mozaikok 5.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559FB0-F281-6583-2FCD-6DF53B85A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>
            <a:normAutofit/>
          </a:bodyPr>
          <a:lstStyle/>
          <a:p>
            <a:r>
              <a:rPr lang="hu-HU" sz="2600" dirty="0"/>
              <a:t>Kiket ábrázolhatnak?</a:t>
            </a:r>
          </a:p>
          <a:p>
            <a:pPr lvl="1"/>
            <a:r>
              <a:rPr lang="hu-HU" sz="2600" dirty="0"/>
              <a:t>7 püspök</a:t>
            </a:r>
          </a:p>
          <a:p>
            <a:pPr lvl="1"/>
            <a:r>
              <a:rPr lang="hu-HU" sz="2600" dirty="0"/>
              <a:t>21 pap</a:t>
            </a:r>
          </a:p>
          <a:p>
            <a:pPr lvl="1"/>
            <a:r>
              <a:rPr lang="hu-HU" sz="2600" dirty="0"/>
              <a:t>1 </a:t>
            </a:r>
            <a:r>
              <a:rPr lang="hu-HU" sz="2600" dirty="0" err="1"/>
              <a:t>Archidiakónus</a:t>
            </a:r>
            <a:endParaRPr lang="hu-HU" sz="2600" dirty="0"/>
          </a:p>
          <a:p>
            <a:pPr lvl="1"/>
            <a:r>
              <a:rPr lang="hu-HU" sz="2600" dirty="0"/>
              <a:t>10 diakónus</a:t>
            </a:r>
          </a:p>
          <a:p>
            <a:pPr lvl="1"/>
            <a:r>
              <a:rPr lang="hu-HU" sz="2600" dirty="0"/>
              <a:t>3 </a:t>
            </a:r>
            <a:r>
              <a:rPr lang="hu-HU" sz="2600" dirty="0" err="1"/>
              <a:t>subdiakónus</a:t>
            </a:r>
            <a:endParaRPr lang="hu-HU" sz="2600" dirty="0"/>
          </a:p>
          <a:p>
            <a:pPr lvl="1"/>
            <a:r>
              <a:rPr lang="hu-HU" sz="2600" dirty="0"/>
              <a:t>1 lektor</a:t>
            </a:r>
          </a:p>
          <a:p>
            <a:pPr lvl="1"/>
            <a:r>
              <a:rPr lang="hu-HU" sz="2600" dirty="0"/>
              <a:t>2 szerzetes</a:t>
            </a:r>
          </a:p>
          <a:p>
            <a:pPr lvl="1"/>
            <a:r>
              <a:rPr lang="hu-HU" sz="2600" dirty="0"/>
              <a:t>7 apáca</a:t>
            </a:r>
          </a:p>
          <a:p>
            <a:pPr lvl="1"/>
            <a:r>
              <a:rPr lang="hu-HU" sz="2600" dirty="0"/>
              <a:t>Világi személyek</a:t>
            </a:r>
          </a:p>
        </p:txBody>
      </p:sp>
      <p:pic>
        <p:nvPicPr>
          <p:cNvPr id="5" name="Kép 4" descr="A képen művészet, festmény, képernyőkép látható&#10;&#10;Automatikusan generált leírás">
            <a:extLst>
              <a:ext uri="{FF2B5EF4-FFF2-40B4-BE49-F238E27FC236}">
                <a16:creationId xmlns:a16="http://schemas.microsoft.com/office/drawing/2014/main" id="{05560287-77A7-B6CA-2C0D-9F205CA1A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63" y="0"/>
            <a:ext cx="5073737" cy="6858000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9B29E004-A248-C964-17BB-B7E9A17812C1}"/>
              </a:ext>
            </a:extLst>
          </p:cNvPr>
          <p:cNvSpPr txBox="1">
            <a:spLocks/>
          </p:cNvSpPr>
          <p:nvPr/>
        </p:nvSpPr>
        <p:spPr>
          <a:xfrm>
            <a:off x="1" y="6311900"/>
            <a:ext cx="5248274" cy="540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200" dirty="0"/>
              <a:t>Nekropolisz </a:t>
            </a:r>
            <a:r>
              <a:rPr lang="hu-HU" sz="1200" dirty="0" err="1"/>
              <a:t>Tarragona</a:t>
            </a:r>
            <a:r>
              <a:rPr lang="hu-HU" sz="1200" dirty="0"/>
              <a:t>. Spanyolország. (B)</a:t>
            </a:r>
          </a:p>
          <a:p>
            <a:pPr marL="0" indent="0">
              <a:buNone/>
            </a:pPr>
            <a:r>
              <a:rPr lang="hu-HU" sz="1200" dirty="0"/>
              <a:t>Családi mauzóleum (J). </a:t>
            </a:r>
            <a:r>
              <a:rPr lang="hu-HU" sz="1200" dirty="0" err="1"/>
              <a:t>Lamta</a:t>
            </a:r>
            <a:r>
              <a:rPr lang="hu-HU" sz="1200" dirty="0"/>
              <a:t>. Tunézia. Forrás: P. Silvio </a:t>
            </a:r>
            <a:r>
              <a:rPr lang="hu-HU" sz="1200" dirty="0" err="1"/>
              <a:t>Moreno</a:t>
            </a:r>
            <a:endParaRPr lang="hu-HU" sz="1200" dirty="0"/>
          </a:p>
        </p:txBody>
      </p:sp>
      <p:pic>
        <p:nvPicPr>
          <p:cNvPr id="8" name="Kép 7" descr="A képen művészet, festmény, Emberi arc, mozaik látható&#10;&#10;Automatikusan generált leírás">
            <a:extLst>
              <a:ext uri="{FF2B5EF4-FFF2-40B4-BE49-F238E27FC236}">
                <a16:creationId xmlns:a16="http://schemas.microsoft.com/office/drawing/2014/main" id="{A459282D-3C7B-2A51-5070-5F1566821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78" y="1708784"/>
            <a:ext cx="246361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90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DC98DA-F1DB-09AB-D92D-1F5A21E7C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099" y="0"/>
            <a:ext cx="5257800" cy="1325563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5" name="Kép 4" descr="A képen rajz, művészet, festmény, mozaik látható&#10;&#10;Automatikusan generált leírás">
            <a:extLst>
              <a:ext uri="{FF2B5EF4-FFF2-40B4-BE49-F238E27FC236}">
                <a16:creationId xmlns:a16="http://schemas.microsoft.com/office/drawing/2014/main" id="{1A604553-233B-BB01-E4DB-824FB79A1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91" y="1690688"/>
            <a:ext cx="4420217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0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1810</Words>
  <Application>Microsoft Office PowerPoint</Application>
  <PresentationFormat>Szélesvásznú</PresentationFormat>
  <Paragraphs>182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Helvetica</vt:lpstr>
      <vt:lpstr>Wingdings</vt:lpstr>
      <vt:lpstr>Office-téma</vt:lpstr>
      <vt:lpstr>TEMETÉSI ÉTKEZÉSEK, ÁLLATOK ÉS MOZAIKOK  ÉSZAK-AFRIKÁBAN</vt:lpstr>
      <vt:lpstr>Felhasznált irodalom</vt:lpstr>
      <vt:lpstr>Az étkezésről általában </vt:lpstr>
      <vt:lpstr>PowerPoint-bemutató</vt:lpstr>
      <vt:lpstr>A vizsgálat tárgya:</vt:lpstr>
      <vt:lpstr>Mónika és az afrikai szokás (Milánóban):</vt:lpstr>
      <vt:lpstr>Pupput 1.</vt:lpstr>
      <vt:lpstr>Pupput 2. Cresconia szűz (15 éves) sírfelirata</vt:lpstr>
      <vt:lpstr>Pupput 3.</vt:lpstr>
      <vt:lpstr>Pupput 4.</vt:lpstr>
      <vt:lpstr>PowerPoint-bemutató</vt:lpstr>
      <vt:lpstr>PowerPoint-bemutató</vt:lpstr>
      <vt:lpstr>Szakrális evés-ivás az elhunyt emlékére</vt:lpstr>
      <vt:lpstr>Problémák a rituálé kapcsán</vt:lpstr>
      <vt:lpstr>A temetési vacsora célja és a törvény 1.</vt:lpstr>
      <vt:lpstr>A temetési vacsora célja és a törvény 2.</vt:lpstr>
      <vt:lpstr>Az állatok szerepe a pogány halotti kultuszban 1.</vt:lpstr>
      <vt:lpstr>Az állatok szerepe a pogány halotti kultuszban 2.</vt:lpstr>
      <vt:lpstr>Az állatok szerepe a pogány halotti kultuszban 3.</vt:lpstr>
      <vt:lpstr>Az állatok szerepe a pogány halotti  kultuszban 4. </vt:lpstr>
      <vt:lpstr>A temetési mozaikok 1.</vt:lpstr>
      <vt:lpstr>A temetési mozaikok 2. Tipológia:</vt:lpstr>
      <vt:lpstr>A temetési mozaikok 3.</vt:lpstr>
      <vt:lpstr>A temetési mozaikok 4.</vt:lpstr>
      <vt:lpstr>A temetési mozaikok 5.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istván váron</dc:creator>
  <cp:lastModifiedBy>istván váron</cp:lastModifiedBy>
  <cp:revision>1</cp:revision>
  <dcterms:created xsi:type="dcterms:W3CDTF">2024-11-19T20:20:06Z</dcterms:created>
  <dcterms:modified xsi:type="dcterms:W3CDTF">2024-11-27T17:40:27Z</dcterms:modified>
</cp:coreProperties>
</file>