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74" r:id="rId7"/>
    <p:sldId id="275" r:id="rId8"/>
    <p:sldId id="261" r:id="rId9"/>
    <p:sldId id="262" r:id="rId10"/>
    <p:sldId id="267" r:id="rId11"/>
    <p:sldId id="265" r:id="rId12"/>
    <p:sldId id="269" r:id="rId13"/>
    <p:sldId id="270" r:id="rId14"/>
    <p:sldId id="271" r:id="rId15"/>
    <p:sldId id="272" r:id="rId16"/>
    <p:sldId id="263" r:id="rId17"/>
    <p:sldId id="273" r:id="rId18"/>
    <p:sldId id="266" r:id="rId19"/>
    <p:sldId id="268" r:id="rId20"/>
  </p:sldIdLst>
  <p:sldSz cx="12192000" cy="6858000"/>
  <p:notesSz cx="6858000" cy="9144000"/>
  <p:defaultTextStyle>
    <a:defPPr rtl="0">
      <a:defRPr lang="hu-H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508248-1289-180F-F705-C46508A6CC10}" v="80" dt="2025-04-03T08:34:22.686"/>
    <p1510:client id="{51EFCC8E-D4FF-E726-B1D2-5C7DD4629B7B}" v="704" dt="2025-04-04T14:19:11.680"/>
    <p1510:client id="{9CC53A2F-4044-5954-D4D3-087EE99FE70C}" v="569" dt="2025-04-02T19:01:10.036"/>
    <p1510:client id="{C8DF108E-D325-6235-5B83-3140C988FEE1}" v="242" dt="2025-04-03T09:11:38.1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8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5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izs Ferenc" userId="S::y1kvis@azure.ppke.hu::27363dce-babf-414e-baa9-8aee6eea22b1" providerId="AD" clId="Web-{9CC53A2F-4044-5954-D4D3-087EE99FE70C}"/>
    <pc:docChg chg="addSld delSld modSld">
      <pc:chgData name="Paizs Ferenc" userId="S::y1kvis@azure.ppke.hu::27363dce-babf-414e-baa9-8aee6eea22b1" providerId="AD" clId="Web-{9CC53A2F-4044-5954-D4D3-087EE99FE70C}" dt="2025-04-02T19:01:10.036" v="511" actId="14100"/>
      <pc:docMkLst>
        <pc:docMk/>
      </pc:docMkLst>
      <pc:sldChg chg="addSp delSp modSp mod setBg">
        <pc:chgData name="Paizs Ferenc" userId="S::y1kvis@azure.ppke.hu::27363dce-babf-414e-baa9-8aee6eea22b1" providerId="AD" clId="Web-{9CC53A2F-4044-5954-D4D3-087EE99FE70C}" dt="2025-04-02T17:21:13.082" v="274" actId="20577"/>
        <pc:sldMkLst>
          <pc:docMk/>
          <pc:sldMk cId="1416699382" sldId="257"/>
        </pc:sldMkLst>
        <pc:spChg chg="mod ord">
          <ac:chgData name="Paizs Ferenc" userId="S::y1kvis@azure.ppke.hu::27363dce-babf-414e-baa9-8aee6eea22b1" providerId="AD" clId="Web-{9CC53A2F-4044-5954-D4D3-087EE99FE70C}" dt="2025-04-02T17:21:13.082" v="274" actId="20577"/>
          <ac:spMkLst>
            <pc:docMk/>
            <pc:sldMk cId="1416699382" sldId="257"/>
            <ac:spMk id="2" creationId="{DF6DF557-D92B-A70A-0EBF-697E237F75D8}"/>
          </ac:spMkLst>
        </pc:spChg>
        <pc:spChg chg="del">
          <ac:chgData name="Paizs Ferenc" userId="S::y1kvis@azure.ppke.hu::27363dce-babf-414e-baa9-8aee6eea22b1" providerId="AD" clId="Web-{9CC53A2F-4044-5954-D4D3-087EE99FE70C}" dt="2025-04-02T14:32:34.365" v="0"/>
          <ac:spMkLst>
            <pc:docMk/>
            <pc:sldMk cId="1416699382" sldId="257"/>
            <ac:spMk id="3" creationId="{02E48640-01BF-6FAF-816A-842D7F265D81}"/>
          </ac:spMkLst>
        </pc:spChg>
        <pc:spChg chg="add del mod">
          <ac:chgData name="Paizs Ferenc" userId="S::y1kvis@azure.ppke.hu::27363dce-babf-414e-baa9-8aee6eea22b1" providerId="AD" clId="Web-{9CC53A2F-4044-5954-D4D3-087EE99FE70C}" dt="2025-04-02T14:33:58.462" v="17"/>
          <ac:spMkLst>
            <pc:docMk/>
            <pc:sldMk cId="1416699382" sldId="257"/>
            <ac:spMk id="6" creationId="{02AA44EC-8CB8-44A0-9476-A58C322EAA0B}"/>
          </ac:spMkLst>
        </pc:spChg>
        <pc:spChg chg="del">
          <ac:chgData name="Paizs Ferenc" userId="S::y1kvis@azure.ppke.hu::27363dce-babf-414e-baa9-8aee6eea22b1" providerId="AD" clId="Web-{9CC53A2F-4044-5954-D4D3-087EE99FE70C}" dt="2025-04-02T14:34:07.697" v="18"/>
          <ac:spMkLst>
            <pc:docMk/>
            <pc:sldMk cId="1416699382" sldId="257"/>
            <ac:spMk id="8" creationId="{C33976D1-3430-450C-A978-87A9A6E8E71F}"/>
          </ac:spMkLst>
        </pc:spChg>
        <pc:spChg chg="del">
          <ac:chgData name="Paizs Ferenc" userId="S::y1kvis@azure.ppke.hu::27363dce-babf-414e-baa9-8aee6eea22b1" providerId="AD" clId="Web-{9CC53A2F-4044-5954-D4D3-087EE99FE70C}" dt="2025-04-02T14:34:07.697" v="18"/>
          <ac:spMkLst>
            <pc:docMk/>
            <pc:sldMk cId="1416699382" sldId="257"/>
            <ac:spMk id="10" creationId="{7D6AAC78-7D86-415A-ADC1-2B474807960C}"/>
          </ac:spMkLst>
        </pc:spChg>
        <pc:spChg chg="del">
          <ac:chgData name="Paizs Ferenc" userId="S::y1kvis@azure.ppke.hu::27363dce-babf-414e-baa9-8aee6eea22b1" providerId="AD" clId="Web-{9CC53A2F-4044-5954-D4D3-087EE99FE70C}" dt="2025-04-02T14:34:07.697" v="18"/>
          <ac:spMkLst>
            <pc:docMk/>
            <pc:sldMk cId="1416699382" sldId="257"/>
            <ac:spMk id="12" creationId="{F2A658D9-F185-44F1-BA33-D50320D1D078}"/>
          </ac:spMkLst>
        </pc:spChg>
        <pc:spChg chg="add">
          <ac:chgData name="Paizs Ferenc" userId="S::y1kvis@azure.ppke.hu::27363dce-babf-414e-baa9-8aee6eea22b1" providerId="AD" clId="Web-{9CC53A2F-4044-5954-D4D3-087EE99FE70C}" dt="2025-04-02T14:34:07.697" v="18"/>
          <ac:spMkLst>
            <pc:docMk/>
            <pc:sldMk cId="1416699382" sldId="257"/>
            <ac:spMk id="17" creationId="{5FA21C72-692C-49FD-9EB4-DDDDDEBD4BD6}"/>
          </ac:spMkLst>
        </pc:spChg>
        <pc:spChg chg="add del">
          <ac:chgData name="Paizs Ferenc" userId="S::y1kvis@azure.ppke.hu::27363dce-babf-414e-baa9-8aee6eea22b1" providerId="AD" clId="Web-{9CC53A2F-4044-5954-D4D3-087EE99FE70C}" dt="2025-04-02T14:34:42.229" v="21"/>
          <ac:spMkLst>
            <pc:docMk/>
            <pc:sldMk cId="1416699382" sldId="257"/>
            <ac:spMk id="19" creationId="{FBAF941A-6830-47A3-B63C-7C7B66AEA73B}"/>
          </ac:spMkLst>
        </pc:spChg>
        <pc:picChg chg="add del mod ord modCrop">
          <ac:chgData name="Paizs Ferenc" userId="S::y1kvis@azure.ppke.hu::27363dce-babf-414e-baa9-8aee6eea22b1" providerId="AD" clId="Web-{9CC53A2F-4044-5954-D4D3-087EE99FE70C}" dt="2025-04-02T14:33:40.430" v="14"/>
          <ac:picMkLst>
            <pc:docMk/>
            <pc:sldMk cId="1416699382" sldId="257"/>
            <ac:picMk id="4" creationId="{4343A43E-6EEB-1556-0BE4-14AC7F26084D}"/>
          </ac:picMkLst>
        </pc:picChg>
        <pc:picChg chg="add mod ord">
          <ac:chgData name="Paizs Ferenc" userId="S::y1kvis@azure.ppke.hu::27363dce-babf-414e-baa9-8aee6eea22b1" providerId="AD" clId="Web-{9CC53A2F-4044-5954-D4D3-087EE99FE70C}" dt="2025-04-02T14:36:37.749" v="42" actId="1076"/>
          <ac:picMkLst>
            <pc:docMk/>
            <pc:sldMk cId="1416699382" sldId="257"/>
            <ac:picMk id="7" creationId="{B17581E0-DE57-C72C-8366-8228DAE586E3}"/>
          </ac:picMkLst>
        </pc:picChg>
      </pc:sldChg>
      <pc:sldChg chg="modSp new">
        <pc:chgData name="Paizs Ferenc" userId="S::y1kvis@azure.ppke.hu::27363dce-babf-414e-baa9-8aee6eea22b1" providerId="AD" clId="Web-{9CC53A2F-4044-5954-D4D3-087EE99FE70C}" dt="2025-04-02T17:21:52.521" v="278" actId="20577"/>
        <pc:sldMkLst>
          <pc:docMk/>
          <pc:sldMk cId="2252728733" sldId="258"/>
        </pc:sldMkLst>
        <pc:spChg chg="mod">
          <ac:chgData name="Paizs Ferenc" userId="S::y1kvis@azure.ppke.hu::27363dce-babf-414e-baa9-8aee6eea22b1" providerId="AD" clId="Web-{9CC53A2F-4044-5954-D4D3-087EE99FE70C}" dt="2025-04-02T14:45:36.800" v="60" actId="1076"/>
          <ac:spMkLst>
            <pc:docMk/>
            <pc:sldMk cId="2252728733" sldId="258"/>
            <ac:spMk id="2" creationId="{F2E311CF-C6D7-2695-CAE6-2BBFE2C87A94}"/>
          </ac:spMkLst>
        </pc:spChg>
        <pc:spChg chg="mod">
          <ac:chgData name="Paizs Ferenc" userId="S::y1kvis@azure.ppke.hu::27363dce-babf-414e-baa9-8aee6eea22b1" providerId="AD" clId="Web-{9CC53A2F-4044-5954-D4D3-087EE99FE70C}" dt="2025-04-02T17:21:52.521" v="278" actId="20577"/>
          <ac:spMkLst>
            <pc:docMk/>
            <pc:sldMk cId="2252728733" sldId="258"/>
            <ac:spMk id="3" creationId="{A1679F05-F130-272C-8C85-8A9F4D2691BF}"/>
          </ac:spMkLst>
        </pc:spChg>
      </pc:sldChg>
      <pc:sldChg chg="addSp delSp modSp new">
        <pc:chgData name="Paizs Ferenc" userId="S::y1kvis@azure.ppke.hu::27363dce-babf-414e-baa9-8aee6eea22b1" providerId="AD" clId="Web-{9CC53A2F-4044-5954-D4D3-087EE99FE70C}" dt="2025-04-02T18:01:13.974" v="390" actId="20577"/>
        <pc:sldMkLst>
          <pc:docMk/>
          <pc:sldMk cId="1058308473" sldId="259"/>
        </pc:sldMkLst>
        <pc:spChg chg="mod">
          <ac:chgData name="Paizs Ferenc" userId="S::y1kvis@azure.ppke.hu::27363dce-babf-414e-baa9-8aee6eea22b1" providerId="AD" clId="Web-{9CC53A2F-4044-5954-D4D3-087EE99FE70C}" dt="2025-04-02T17:46:23.778" v="300" actId="1076"/>
          <ac:spMkLst>
            <pc:docMk/>
            <pc:sldMk cId="1058308473" sldId="259"/>
            <ac:spMk id="2" creationId="{A9CC7133-FD7F-9D66-E8A9-2973BAA6C4C8}"/>
          </ac:spMkLst>
        </pc:spChg>
        <pc:spChg chg="del">
          <ac:chgData name="Paizs Ferenc" userId="S::y1kvis@azure.ppke.hu::27363dce-babf-414e-baa9-8aee6eea22b1" providerId="AD" clId="Web-{9CC53A2F-4044-5954-D4D3-087EE99FE70C}" dt="2025-04-02T17:45:42.449" v="291"/>
          <ac:spMkLst>
            <pc:docMk/>
            <pc:sldMk cId="1058308473" sldId="259"/>
            <ac:spMk id="3" creationId="{DF219307-AC9D-A24B-EC86-1931A347B604}"/>
          </ac:spMkLst>
        </pc:spChg>
        <pc:spChg chg="mod">
          <ac:chgData name="Paizs Ferenc" userId="S::y1kvis@azure.ppke.hu::27363dce-babf-414e-baa9-8aee6eea22b1" providerId="AD" clId="Web-{9CC53A2F-4044-5954-D4D3-087EE99FE70C}" dt="2025-04-02T17:48:52.471" v="319" actId="20577"/>
          <ac:spMkLst>
            <pc:docMk/>
            <pc:sldMk cId="1058308473" sldId="259"/>
            <ac:spMk id="4" creationId="{B54F8A80-BDED-F53F-B8E0-9F528B9891C7}"/>
          </ac:spMkLst>
        </pc:spChg>
        <pc:spChg chg="add del">
          <ac:chgData name="Paizs Ferenc" userId="S::y1kvis@azure.ppke.hu::27363dce-babf-414e-baa9-8aee6eea22b1" providerId="AD" clId="Web-{9CC53A2F-4044-5954-D4D3-087EE99FE70C}" dt="2025-04-02T17:49:31.426" v="321"/>
          <ac:spMkLst>
            <pc:docMk/>
            <pc:sldMk cId="1058308473" sldId="259"/>
            <ac:spMk id="6" creationId="{E68BADD1-860E-491C-73A6-B3378C3031C6}"/>
          </ac:spMkLst>
        </pc:spChg>
        <pc:spChg chg="add mod">
          <ac:chgData name="Paizs Ferenc" userId="S::y1kvis@azure.ppke.hu::27363dce-babf-414e-baa9-8aee6eea22b1" providerId="AD" clId="Web-{9CC53A2F-4044-5954-D4D3-087EE99FE70C}" dt="2025-04-02T18:01:13.974" v="390" actId="20577"/>
          <ac:spMkLst>
            <pc:docMk/>
            <pc:sldMk cId="1058308473" sldId="259"/>
            <ac:spMk id="7" creationId="{960F5570-E10C-177F-41C0-CBC0BA268220}"/>
          </ac:spMkLst>
        </pc:spChg>
        <pc:picChg chg="add mod ord">
          <ac:chgData name="Paizs Ferenc" userId="S::y1kvis@azure.ppke.hu::27363dce-babf-414e-baa9-8aee6eea22b1" providerId="AD" clId="Web-{9CC53A2F-4044-5954-D4D3-087EE99FE70C}" dt="2025-04-02T17:46:28.169" v="301" actId="1076"/>
          <ac:picMkLst>
            <pc:docMk/>
            <pc:sldMk cId="1058308473" sldId="259"/>
            <ac:picMk id="5" creationId="{D4E1506D-1FDB-9FEC-DAD2-C3594414EF16}"/>
          </ac:picMkLst>
        </pc:picChg>
      </pc:sldChg>
      <pc:sldChg chg="modSp new del">
        <pc:chgData name="Paizs Ferenc" userId="S::y1kvis@azure.ppke.hu::27363dce-babf-414e-baa9-8aee6eea22b1" providerId="AD" clId="Web-{9CC53A2F-4044-5954-D4D3-087EE99FE70C}" dt="2025-04-02T17:41:35.409" v="279"/>
        <pc:sldMkLst>
          <pc:docMk/>
          <pc:sldMk cId="1285840831" sldId="259"/>
        </pc:sldMkLst>
        <pc:spChg chg="mod">
          <ac:chgData name="Paizs Ferenc" userId="S::y1kvis@azure.ppke.hu::27363dce-babf-414e-baa9-8aee6eea22b1" providerId="AD" clId="Web-{9CC53A2F-4044-5954-D4D3-087EE99FE70C}" dt="2025-04-02T17:20:22.767" v="254" actId="20577"/>
          <ac:spMkLst>
            <pc:docMk/>
            <pc:sldMk cId="1285840831" sldId="259"/>
            <ac:spMk id="2" creationId="{78DF7811-D763-B023-AD0C-1C391BEF3C8E}"/>
          </ac:spMkLst>
        </pc:spChg>
      </pc:sldChg>
      <pc:sldChg chg="new del">
        <pc:chgData name="Paizs Ferenc" userId="S::y1kvis@azure.ppke.hu::27363dce-babf-414e-baa9-8aee6eea22b1" providerId="AD" clId="Web-{9CC53A2F-4044-5954-D4D3-087EE99FE70C}" dt="2025-04-02T17:16:36.432" v="244"/>
        <pc:sldMkLst>
          <pc:docMk/>
          <pc:sldMk cId="1488633666" sldId="259"/>
        </pc:sldMkLst>
      </pc:sldChg>
      <pc:sldChg chg="modSp new">
        <pc:chgData name="Paizs Ferenc" userId="S::y1kvis@azure.ppke.hu::27363dce-babf-414e-baa9-8aee6eea22b1" providerId="AD" clId="Web-{9CC53A2F-4044-5954-D4D3-087EE99FE70C}" dt="2025-04-02T19:01:10.036" v="511" actId="14100"/>
        <pc:sldMkLst>
          <pc:docMk/>
          <pc:sldMk cId="4008866765" sldId="260"/>
        </pc:sldMkLst>
        <pc:spChg chg="mod">
          <ac:chgData name="Paizs Ferenc" userId="S::y1kvis@azure.ppke.hu::27363dce-babf-414e-baa9-8aee6eea22b1" providerId="AD" clId="Web-{9CC53A2F-4044-5954-D4D3-087EE99FE70C}" dt="2025-04-02T18:50:44.935" v="422" actId="14100"/>
          <ac:spMkLst>
            <pc:docMk/>
            <pc:sldMk cId="4008866765" sldId="260"/>
            <ac:spMk id="2" creationId="{311FE2CC-0D60-7D25-5123-E88A865343FD}"/>
          </ac:spMkLst>
        </pc:spChg>
        <pc:spChg chg="mod">
          <ac:chgData name="Paizs Ferenc" userId="S::y1kvis@azure.ppke.hu::27363dce-babf-414e-baa9-8aee6eea22b1" providerId="AD" clId="Web-{9CC53A2F-4044-5954-D4D3-087EE99FE70C}" dt="2025-04-02T19:01:10.036" v="511" actId="14100"/>
          <ac:spMkLst>
            <pc:docMk/>
            <pc:sldMk cId="4008866765" sldId="260"/>
            <ac:spMk id="3" creationId="{E7297CE1-128B-5B88-4B0D-DACF72B95B3B}"/>
          </ac:spMkLst>
        </pc:spChg>
      </pc:sldChg>
    </pc:docChg>
  </pc:docChgLst>
  <pc:docChgLst>
    <pc:chgData name="Paizs Ferenc" userId="S::y1kvis@azure.ppke.hu::27363dce-babf-414e-baa9-8aee6eea22b1" providerId="AD" clId="Web-{50508248-1289-180F-F705-C46508A6CC10}"/>
    <pc:docChg chg="addSld modSld">
      <pc:chgData name="Paizs Ferenc" userId="S::y1kvis@azure.ppke.hu::27363dce-babf-414e-baa9-8aee6eea22b1" providerId="AD" clId="Web-{50508248-1289-180F-F705-C46508A6CC10}" dt="2025-04-03T08:34:22.686" v="81" actId="20577"/>
      <pc:docMkLst>
        <pc:docMk/>
      </pc:docMkLst>
      <pc:sldChg chg="modSp">
        <pc:chgData name="Paizs Ferenc" userId="S::y1kvis@azure.ppke.hu::27363dce-babf-414e-baa9-8aee6eea22b1" providerId="AD" clId="Web-{50508248-1289-180F-F705-C46508A6CC10}" dt="2025-04-03T08:34:22.686" v="81" actId="20577"/>
        <pc:sldMkLst>
          <pc:docMk/>
          <pc:sldMk cId="4008866765" sldId="260"/>
        </pc:sldMkLst>
        <pc:spChg chg="mod">
          <ac:chgData name="Paizs Ferenc" userId="S::y1kvis@azure.ppke.hu::27363dce-babf-414e-baa9-8aee6eea22b1" providerId="AD" clId="Web-{50508248-1289-180F-F705-C46508A6CC10}" dt="2025-04-03T08:33:33.389" v="71" actId="14100"/>
          <ac:spMkLst>
            <pc:docMk/>
            <pc:sldMk cId="4008866765" sldId="260"/>
            <ac:spMk id="2" creationId="{311FE2CC-0D60-7D25-5123-E88A865343FD}"/>
          </ac:spMkLst>
        </pc:spChg>
        <pc:spChg chg="mod">
          <ac:chgData name="Paizs Ferenc" userId="S::y1kvis@azure.ppke.hu::27363dce-babf-414e-baa9-8aee6eea22b1" providerId="AD" clId="Web-{50508248-1289-180F-F705-C46508A6CC10}" dt="2025-04-03T08:34:22.686" v="81" actId="20577"/>
          <ac:spMkLst>
            <pc:docMk/>
            <pc:sldMk cId="4008866765" sldId="260"/>
            <ac:spMk id="3" creationId="{E7297CE1-128B-5B88-4B0D-DACF72B95B3B}"/>
          </ac:spMkLst>
        </pc:spChg>
      </pc:sldChg>
      <pc:sldChg chg="modSp new">
        <pc:chgData name="Paizs Ferenc" userId="S::y1kvis@azure.ppke.hu::27363dce-babf-414e-baa9-8aee6eea22b1" providerId="AD" clId="Web-{50508248-1289-180F-F705-C46508A6CC10}" dt="2025-04-03T08:30:57.294" v="70" actId="20577"/>
        <pc:sldMkLst>
          <pc:docMk/>
          <pc:sldMk cId="1602984813" sldId="261"/>
        </pc:sldMkLst>
        <pc:spChg chg="mod">
          <ac:chgData name="Paizs Ferenc" userId="S::y1kvis@azure.ppke.hu::27363dce-babf-414e-baa9-8aee6eea22b1" providerId="AD" clId="Web-{50508248-1289-180F-F705-C46508A6CC10}" dt="2025-04-03T08:19:50.703" v="20" actId="20577"/>
          <ac:spMkLst>
            <pc:docMk/>
            <pc:sldMk cId="1602984813" sldId="261"/>
            <ac:spMk id="2" creationId="{23F4A0D6-D675-AADA-136D-06E81383E892}"/>
          </ac:spMkLst>
        </pc:spChg>
        <pc:spChg chg="mod">
          <ac:chgData name="Paizs Ferenc" userId="S::y1kvis@azure.ppke.hu::27363dce-babf-414e-baa9-8aee6eea22b1" providerId="AD" clId="Web-{50508248-1289-180F-F705-C46508A6CC10}" dt="2025-04-03T08:30:23.403" v="68" actId="20577"/>
          <ac:spMkLst>
            <pc:docMk/>
            <pc:sldMk cId="1602984813" sldId="261"/>
            <ac:spMk id="3" creationId="{AE86C1FE-C37F-C03B-64DA-ACDA92EFA6EA}"/>
          </ac:spMkLst>
        </pc:spChg>
        <pc:spChg chg="mod">
          <ac:chgData name="Paizs Ferenc" userId="S::y1kvis@azure.ppke.hu::27363dce-babf-414e-baa9-8aee6eea22b1" providerId="AD" clId="Web-{50508248-1289-180F-F705-C46508A6CC10}" dt="2025-04-03T08:30:57.294" v="70" actId="20577"/>
          <ac:spMkLst>
            <pc:docMk/>
            <pc:sldMk cId="1602984813" sldId="261"/>
            <ac:spMk id="4" creationId="{02451683-F727-50FD-9DF2-A78980F799C2}"/>
          </ac:spMkLst>
        </pc:spChg>
      </pc:sldChg>
    </pc:docChg>
  </pc:docChgLst>
  <pc:docChgLst>
    <pc:chgData name="Paizs Ferenc" userId="S::y1kvis@azure.ppke.hu::27363dce-babf-414e-baa9-8aee6eea22b1" providerId="AD" clId="Web-{4842601C-51FE-C59C-732F-8E8D3E1727CD}"/>
    <pc:docChg chg="addSld modSld">
      <pc:chgData name="Paizs Ferenc" userId="S::y1kvis@azure.ppke.hu::27363dce-babf-414e-baa9-8aee6eea22b1" providerId="AD" clId="Web-{4842601C-51FE-C59C-732F-8E8D3E1727CD}" dt="2025-03-31T11:59:22.442" v="1"/>
      <pc:docMkLst>
        <pc:docMk/>
      </pc:docMkLst>
      <pc:sldChg chg="addSp modSp new mod setBg">
        <pc:chgData name="Paizs Ferenc" userId="S::y1kvis@azure.ppke.hu::27363dce-babf-414e-baa9-8aee6eea22b1" providerId="AD" clId="Web-{4842601C-51FE-C59C-732F-8E8D3E1727CD}" dt="2025-03-31T11:59:22.442" v="1"/>
        <pc:sldMkLst>
          <pc:docMk/>
          <pc:sldMk cId="1416699382" sldId="257"/>
        </pc:sldMkLst>
        <pc:spChg chg="mod">
          <ac:chgData name="Paizs Ferenc" userId="S::y1kvis@azure.ppke.hu::27363dce-babf-414e-baa9-8aee6eea22b1" providerId="AD" clId="Web-{4842601C-51FE-C59C-732F-8E8D3E1727CD}" dt="2025-03-31T11:59:22.442" v="1"/>
          <ac:spMkLst>
            <pc:docMk/>
            <pc:sldMk cId="1416699382" sldId="257"/>
            <ac:spMk id="2" creationId="{DF6DF557-D92B-A70A-0EBF-697E237F75D8}"/>
          </ac:spMkLst>
        </pc:spChg>
        <pc:spChg chg="mod">
          <ac:chgData name="Paizs Ferenc" userId="S::y1kvis@azure.ppke.hu::27363dce-babf-414e-baa9-8aee6eea22b1" providerId="AD" clId="Web-{4842601C-51FE-C59C-732F-8E8D3E1727CD}" dt="2025-03-31T11:59:22.442" v="1"/>
          <ac:spMkLst>
            <pc:docMk/>
            <pc:sldMk cId="1416699382" sldId="257"/>
            <ac:spMk id="3" creationId="{02E48640-01BF-6FAF-816A-842D7F265D81}"/>
          </ac:spMkLst>
        </pc:spChg>
        <pc:spChg chg="add">
          <ac:chgData name="Paizs Ferenc" userId="S::y1kvis@azure.ppke.hu::27363dce-babf-414e-baa9-8aee6eea22b1" providerId="AD" clId="Web-{4842601C-51FE-C59C-732F-8E8D3E1727CD}" dt="2025-03-31T11:59:22.442" v="1"/>
          <ac:spMkLst>
            <pc:docMk/>
            <pc:sldMk cId="1416699382" sldId="257"/>
            <ac:spMk id="8" creationId="{C33976D1-3430-450C-A978-87A9A6E8E71F}"/>
          </ac:spMkLst>
        </pc:spChg>
        <pc:spChg chg="add">
          <ac:chgData name="Paizs Ferenc" userId="S::y1kvis@azure.ppke.hu::27363dce-babf-414e-baa9-8aee6eea22b1" providerId="AD" clId="Web-{4842601C-51FE-C59C-732F-8E8D3E1727CD}" dt="2025-03-31T11:59:22.442" v="1"/>
          <ac:spMkLst>
            <pc:docMk/>
            <pc:sldMk cId="1416699382" sldId="257"/>
            <ac:spMk id="10" creationId="{7D6AAC78-7D86-415A-ADC1-2B474807960C}"/>
          </ac:spMkLst>
        </pc:spChg>
        <pc:spChg chg="add">
          <ac:chgData name="Paizs Ferenc" userId="S::y1kvis@azure.ppke.hu::27363dce-babf-414e-baa9-8aee6eea22b1" providerId="AD" clId="Web-{4842601C-51FE-C59C-732F-8E8D3E1727CD}" dt="2025-03-31T11:59:22.442" v="1"/>
          <ac:spMkLst>
            <pc:docMk/>
            <pc:sldMk cId="1416699382" sldId="257"/>
            <ac:spMk id="12" creationId="{F2A658D9-F185-44F1-BA33-D50320D1D078}"/>
          </ac:spMkLst>
        </pc:spChg>
      </pc:sldChg>
    </pc:docChg>
  </pc:docChgLst>
  <pc:docChgLst>
    <pc:chgData name="Paizs Ferenc" userId="S::y1kvis@azure.ppke.hu::27363dce-babf-414e-baa9-8aee6eea22b1" providerId="AD" clId="Web-{51EFCC8E-D4FF-E726-B1D2-5C7DD4629B7B}"/>
    <pc:docChg chg="addSld delSld modSld sldOrd">
      <pc:chgData name="Paizs Ferenc" userId="S::y1kvis@azure.ppke.hu::27363dce-babf-414e-baa9-8aee6eea22b1" providerId="AD" clId="Web-{51EFCC8E-D4FF-E726-B1D2-5C7DD4629B7B}" dt="2025-04-04T14:19:10.414" v="655" actId="20577"/>
      <pc:docMkLst>
        <pc:docMk/>
      </pc:docMkLst>
      <pc:sldChg chg="modSp">
        <pc:chgData name="Paizs Ferenc" userId="S::y1kvis@azure.ppke.hu::27363dce-babf-414e-baa9-8aee6eea22b1" providerId="AD" clId="Web-{51EFCC8E-D4FF-E726-B1D2-5C7DD4629B7B}" dt="2025-04-04T13:16:24.337" v="347" actId="20577"/>
        <pc:sldMkLst>
          <pc:docMk/>
          <pc:sldMk cId="1194440229" sldId="256"/>
        </pc:sldMkLst>
        <pc:spChg chg="mod">
          <ac:chgData name="Paizs Ferenc" userId="S::y1kvis@azure.ppke.hu::27363dce-babf-414e-baa9-8aee6eea22b1" providerId="AD" clId="Web-{51EFCC8E-D4FF-E726-B1D2-5C7DD4629B7B}" dt="2025-04-04T13:16:24.337" v="347" actId="20577"/>
          <ac:spMkLst>
            <pc:docMk/>
            <pc:sldMk cId="1194440229" sldId="256"/>
            <ac:spMk id="3" creationId="{00000000-0000-0000-0000-000000000000}"/>
          </ac:spMkLst>
        </pc:spChg>
      </pc:sldChg>
      <pc:sldChg chg="modSp">
        <pc:chgData name="Paizs Ferenc" userId="S::y1kvis@azure.ppke.hu::27363dce-babf-414e-baa9-8aee6eea22b1" providerId="AD" clId="Web-{51EFCC8E-D4FF-E726-B1D2-5C7DD4629B7B}" dt="2025-04-04T13:28:38.411" v="354" actId="20577"/>
        <pc:sldMkLst>
          <pc:docMk/>
          <pc:sldMk cId="4008866765" sldId="260"/>
        </pc:sldMkLst>
        <pc:spChg chg="mod">
          <ac:chgData name="Paizs Ferenc" userId="S::y1kvis@azure.ppke.hu::27363dce-babf-414e-baa9-8aee6eea22b1" providerId="AD" clId="Web-{51EFCC8E-D4FF-E726-B1D2-5C7DD4629B7B}" dt="2025-04-04T13:28:38.411" v="354" actId="20577"/>
          <ac:spMkLst>
            <pc:docMk/>
            <pc:sldMk cId="4008866765" sldId="260"/>
            <ac:spMk id="6" creationId="{BD405071-31BD-8AA5-6DE8-36774E08EF48}"/>
          </ac:spMkLst>
        </pc:spChg>
      </pc:sldChg>
      <pc:sldChg chg="del">
        <pc:chgData name="Paizs Ferenc" userId="S::y1kvis@azure.ppke.hu::27363dce-babf-414e-baa9-8aee6eea22b1" providerId="AD" clId="Web-{51EFCC8E-D4FF-E726-B1D2-5C7DD4629B7B}" dt="2025-04-04T13:02:16.102" v="327"/>
        <pc:sldMkLst>
          <pc:docMk/>
          <pc:sldMk cId="3257894139" sldId="264"/>
        </pc:sldMkLst>
      </pc:sldChg>
      <pc:sldChg chg="ord">
        <pc:chgData name="Paizs Ferenc" userId="S::y1kvis@azure.ppke.hu::27363dce-babf-414e-baa9-8aee6eea22b1" providerId="AD" clId="Web-{51EFCC8E-D4FF-E726-B1D2-5C7DD4629B7B}" dt="2025-04-04T09:47:53.385" v="87"/>
        <pc:sldMkLst>
          <pc:docMk/>
          <pc:sldMk cId="2370753802" sldId="265"/>
        </pc:sldMkLst>
      </pc:sldChg>
      <pc:sldChg chg="addSp modSp new mod setBg">
        <pc:chgData name="Paizs Ferenc" userId="S::y1kvis@azure.ppke.hu::27363dce-babf-414e-baa9-8aee6eea22b1" providerId="AD" clId="Web-{51EFCC8E-D4FF-E726-B1D2-5C7DD4629B7B}" dt="2025-04-04T06:38:06.982" v="38" actId="20577"/>
        <pc:sldMkLst>
          <pc:docMk/>
          <pc:sldMk cId="1538418760" sldId="267"/>
        </pc:sldMkLst>
        <pc:spChg chg="mod">
          <ac:chgData name="Paizs Ferenc" userId="S::y1kvis@azure.ppke.hu::27363dce-babf-414e-baa9-8aee6eea22b1" providerId="AD" clId="Web-{51EFCC8E-D4FF-E726-B1D2-5C7DD4629B7B}" dt="2025-04-04T06:31:30.171" v="12" actId="20577"/>
          <ac:spMkLst>
            <pc:docMk/>
            <pc:sldMk cId="1538418760" sldId="267"/>
            <ac:spMk id="2" creationId="{546580DF-0135-8660-8555-152822295AE5}"/>
          </ac:spMkLst>
        </pc:spChg>
        <pc:spChg chg="mod">
          <ac:chgData name="Paizs Ferenc" userId="S::y1kvis@azure.ppke.hu::27363dce-babf-414e-baa9-8aee6eea22b1" providerId="AD" clId="Web-{51EFCC8E-D4FF-E726-B1D2-5C7DD4629B7B}" dt="2025-04-04T06:32:38.142" v="29" actId="1076"/>
          <ac:spMkLst>
            <pc:docMk/>
            <pc:sldMk cId="1538418760" sldId="267"/>
            <ac:spMk id="3" creationId="{A27BA26A-D9A0-3432-B298-958CD402098D}"/>
          </ac:spMkLst>
        </pc:spChg>
        <pc:spChg chg="add mod">
          <ac:chgData name="Paizs Ferenc" userId="S::y1kvis@azure.ppke.hu::27363dce-babf-414e-baa9-8aee6eea22b1" providerId="AD" clId="Web-{51EFCC8E-D4FF-E726-B1D2-5C7DD4629B7B}" dt="2025-04-04T06:38:06.982" v="38" actId="20577"/>
          <ac:spMkLst>
            <pc:docMk/>
            <pc:sldMk cId="1538418760" sldId="267"/>
            <ac:spMk id="4" creationId="{5223F9B8-89C9-BE42-D477-C9A6EA3C80E1}"/>
          </ac:spMkLst>
        </pc:spChg>
      </pc:sldChg>
      <pc:sldChg chg="modSp new mod setBg">
        <pc:chgData name="Paizs Ferenc" userId="S::y1kvis@azure.ppke.hu::27363dce-babf-414e-baa9-8aee6eea22b1" providerId="AD" clId="Web-{51EFCC8E-D4FF-E726-B1D2-5C7DD4629B7B}" dt="2025-04-04T14:19:10.414" v="655" actId="20577"/>
        <pc:sldMkLst>
          <pc:docMk/>
          <pc:sldMk cId="260265677" sldId="268"/>
        </pc:sldMkLst>
        <pc:spChg chg="mod">
          <ac:chgData name="Paizs Ferenc" userId="S::y1kvis@azure.ppke.hu::27363dce-babf-414e-baa9-8aee6eea22b1" providerId="AD" clId="Web-{51EFCC8E-D4FF-E726-B1D2-5C7DD4629B7B}" dt="2025-04-04T14:19:10.414" v="655" actId="20577"/>
          <ac:spMkLst>
            <pc:docMk/>
            <pc:sldMk cId="260265677" sldId="268"/>
            <ac:spMk id="2" creationId="{9E8D82D6-D610-F448-4AE8-9891E308E8BF}"/>
          </ac:spMkLst>
        </pc:spChg>
        <pc:spChg chg="mod">
          <ac:chgData name="Paizs Ferenc" userId="S::y1kvis@azure.ppke.hu::27363dce-babf-414e-baa9-8aee6eea22b1" providerId="AD" clId="Web-{51EFCC8E-D4FF-E726-B1D2-5C7DD4629B7B}" dt="2025-04-04T14:19:05.570" v="652" actId="20577"/>
          <ac:spMkLst>
            <pc:docMk/>
            <pc:sldMk cId="260265677" sldId="268"/>
            <ac:spMk id="3" creationId="{8E9134BD-E5DE-0484-D400-22FDF466DAE1}"/>
          </ac:spMkLst>
        </pc:spChg>
      </pc:sldChg>
      <pc:sldChg chg="new del">
        <pc:chgData name="Paizs Ferenc" userId="S::y1kvis@azure.ppke.hu::27363dce-babf-414e-baa9-8aee6eea22b1" providerId="AD" clId="Web-{51EFCC8E-D4FF-E726-B1D2-5C7DD4629B7B}" dt="2025-04-04T09:42:46.889" v="43"/>
        <pc:sldMkLst>
          <pc:docMk/>
          <pc:sldMk cId="2472234185" sldId="269"/>
        </pc:sldMkLst>
      </pc:sldChg>
      <pc:sldChg chg="addSp modSp new mod ord setBg">
        <pc:chgData name="Paizs Ferenc" userId="S::y1kvis@azure.ppke.hu::27363dce-babf-414e-baa9-8aee6eea22b1" providerId="AD" clId="Web-{51EFCC8E-D4FF-E726-B1D2-5C7DD4629B7B}" dt="2025-04-04T09:52:36.241" v="98"/>
        <pc:sldMkLst>
          <pc:docMk/>
          <pc:sldMk cId="2637473372" sldId="269"/>
        </pc:sldMkLst>
        <pc:spChg chg="mod">
          <ac:chgData name="Paizs Ferenc" userId="S::y1kvis@azure.ppke.hu::27363dce-babf-414e-baa9-8aee6eea22b1" providerId="AD" clId="Web-{51EFCC8E-D4FF-E726-B1D2-5C7DD4629B7B}" dt="2025-04-04T09:44:08.064" v="68" actId="1076"/>
          <ac:spMkLst>
            <pc:docMk/>
            <pc:sldMk cId="2637473372" sldId="269"/>
            <ac:spMk id="2" creationId="{6A1DAA8F-8F38-B2C4-8A95-69F87BB1FEFA}"/>
          </ac:spMkLst>
        </pc:spChg>
        <pc:spChg chg="mod">
          <ac:chgData name="Paizs Ferenc" userId="S::y1kvis@azure.ppke.hu::27363dce-babf-414e-baa9-8aee6eea22b1" providerId="AD" clId="Web-{51EFCC8E-D4FF-E726-B1D2-5C7DD4629B7B}" dt="2025-04-04T09:46:51.633" v="81" actId="20577"/>
          <ac:spMkLst>
            <pc:docMk/>
            <pc:sldMk cId="2637473372" sldId="269"/>
            <ac:spMk id="3" creationId="{62A9720D-8F78-5A91-1171-D7CAC66D288F}"/>
          </ac:spMkLst>
        </pc:spChg>
        <pc:spChg chg="add mod">
          <ac:chgData name="Paizs Ferenc" userId="S::y1kvis@azure.ppke.hu::27363dce-babf-414e-baa9-8aee6eea22b1" providerId="AD" clId="Web-{51EFCC8E-D4FF-E726-B1D2-5C7DD4629B7B}" dt="2025-04-04T09:47:50.995" v="86" actId="20577"/>
          <ac:spMkLst>
            <pc:docMk/>
            <pc:sldMk cId="2637473372" sldId="269"/>
            <ac:spMk id="4" creationId="{163D3117-431A-7C92-9AEE-B6ECFF5C4BAC}"/>
          </ac:spMkLst>
        </pc:spChg>
        <pc:spChg chg="add mod">
          <ac:chgData name="Paizs Ferenc" userId="S::y1kvis@azure.ppke.hu::27363dce-babf-414e-baa9-8aee6eea22b1" providerId="AD" clId="Web-{51EFCC8E-D4FF-E726-B1D2-5C7DD4629B7B}" dt="2025-04-04T09:52:36.241" v="98"/>
          <ac:spMkLst>
            <pc:docMk/>
            <pc:sldMk cId="2637473372" sldId="269"/>
            <ac:spMk id="5" creationId="{7EC5057B-EEF1-E75F-9061-DBD7350D01DA}"/>
          </ac:spMkLst>
        </pc:spChg>
        <pc:spChg chg="add mod">
          <ac:chgData name="Paizs Ferenc" userId="S::y1kvis@azure.ppke.hu::27363dce-babf-414e-baa9-8aee6eea22b1" providerId="AD" clId="Web-{51EFCC8E-D4FF-E726-B1D2-5C7DD4629B7B}" dt="2025-04-04T09:51:51.942" v="97" actId="20577"/>
          <ac:spMkLst>
            <pc:docMk/>
            <pc:sldMk cId="2637473372" sldId="269"/>
            <ac:spMk id="6" creationId="{D9C8DF42-0E8B-BFDD-C538-DDF77F120C23}"/>
          </ac:spMkLst>
        </pc:spChg>
      </pc:sldChg>
      <pc:sldChg chg="addSp modSp new">
        <pc:chgData name="Paizs Ferenc" userId="S::y1kvis@azure.ppke.hu::27363dce-babf-414e-baa9-8aee6eea22b1" providerId="AD" clId="Web-{51EFCC8E-D4FF-E726-B1D2-5C7DD4629B7B}" dt="2025-04-04T10:05:02.821" v="126" actId="20577"/>
        <pc:sldMkLst>
          <pc:docMk/>
          <pc:sldMk cId="3561802754" sldId="270"/>
        </pc:sldMkLst>
        <pc:spChg chg="mod">
          <ac:chgData name="Paizs Ferenc" userId="S::y1kvis@azure.ppke.hu::27363dce-babf-414e-baa9-8aee6eea22b1" providerId="AD" clId="Web-{51EFCC8E-D4FF-E726-B1D2-5C7DD4629B7B}" dt="2025-04-04T10:03:32.361" v="104" actId="1076"/>
          <ac:spMkLst>
            <pc:docMk/>
            <pc:sldMk cId="3561802754" sldId="270"/>
            <ac:spMk id="2" creationId="{A1AE5CEB-3382-34A6-D77A-810F92157567}"/>
          </ac:spMkLst>
        </pc:spChg>
        <pc:spChg chg="mod">
          <ac:chgData name="Paizs Ferenc" userId="S::y1kvis@azure.ppke.hu::27363dce-babf-414e-baa9-8aee6eea22b1" providerId="AD" clId="Web-{51EFCC8E-D4FF-E726-B1D2-5C7DD4629B7B}" dt="2025-04-04T10:04:21.943" v="119" actId="20577"/>
          <ac:spMkLst>
            <pc:docMk/>
            <pc:sldMk cId="3561802754" sldId="270"/>
            <ac:spMk id="3" creationId="{A5DEC9C4-7918-A62E-F711-48F550405A22}"/>
          </ac:spMkLst>
        </pc:spChg>
        <pc:spChg chg="add mod">
          <ac:chgData name="Paizs Ferenc" userId="S::y1kvis@azure.ppke.hu::27363dce-babf-414e-baa9-8aee6eea22b1" providerId="AD" clId="Web-{51EFCC8E-D4FF-E726-B1D2-5C7DD4629B7B}" dt="2025-04-04T10:05:02.821" v="126" actId="20577"/>
          <ac:spMkLst>
            <pc:docMk/>
            <pc:sldMk cId="3561802754" sldId="270"/>
            <ac:spMk id="4" creationId="{79842B7E-7AC0-B231-0D65-9757199D1425}"/>
          </ac:spMkLst>
        </pc:spChg>
      </pc:sldChg>
      <pc:sldChg chg="addSp delSp modSp new mod setBg">
        <pc:chgData name="Paizs Ferenc" userId="S::y1kvis@azure.ppke.hu::27363dce-babf-414e-baa9-8aee6eea22b1" providerId="AD" clId="Web-{51EFCC8E-D4FF-E726-B1D2-5C7DD4629B7B}" dt="2025-04-04T10:10:14.981" v="163" actId="1076"/>
        <pc:sldMkLst>
          <pc:docMk/>
          <pc:sldMk cId="3087195504" sldId="271"/>
        </pc:sldMkLst>
        <pc:spChg chg="mod">
          <ac:chgData name="Paizs Ferenc" userId="S::y1kvis@azure.ppke.hu::27363dce-babf-414e-baa9-8aee6eea22b1" providerId="AD" clId="Web-{51EFCC8E-D4FF-E726-B1D2-5C7DD4629B7B}" dt="2025-04-04T10:09:28.370" v="156" actId="20577"/>
          <ac:spMkLst>
            <pc:docMk/>
            <pc:sldMk cId="3087195504" sldId="271"/>
            <ac:spMk id="2" creationId="{8E0E59A6-FE9A-C1D2-3B56-341878706F7E}"/>
          </ac:spMkLst>
        </pc:spChg>
        <pc:spChg chg="mod">
          <ac:chgData name="Paizs Ferenc" userId="S::y1kvis@azure.ppke.hu::27363dce-babf-414e-baa9-8aee6eea22b1" providerId="AD" clId="Web-{51EFCC8E-D4FF-E726-B1D2-5C7DD4629B7B}" dt="2025-04-04T10:09:04.213" v="152" actId="14100"/>
          <ac:spMkLst>
            <pc:docMk/>
            <pc:sldMk cId="3087195504" sldId="271"/>
            <ac:spMk id="3" creationId="{8A166768-8673-AC3A-78C6-3D9E20CFB5E9}"/>
          </ac:spMkLst>
        </pc:spChg>
        <pc:spChg chg="add del">
          <ac:chgData name="Paizs Ferenc" userId="S::y1kvis@azure.ppke.hu::27363dce-babf-414e-baa9-8aee6eea22b1" providerId="AD" clId="Web-{51EFCC8E-D4FF-E726-B1D2-5C7DD4629B7B}" dt="2025-04-04T10:08:34.665" v="150"/>
          <ac:spMkLst>
            <pc:docMk/>
            <pc:sldMk cId="3087195504" sldId="271"/>
            <ac:spMk id="4" creationId="{1CC72F84-DCF2-9CFD-8B18-EB7CF10438E1}"/>
          </ac:spMkLst>
        </pc:spChg>
        <pc:spChg chg="add">
          <ac:chgData name="Paizs Ferenc" userId="S::y1kvis@azure.ppke.hu::27363dce-babf-414e-baa9-8aee6eea22b1" providerId="AD" clId="Web-{51EFCC8E-D4FF-E726-B1D2-5C7DD4629B7B}" dt="2025-04-04T10:08:35.509" v="151"/>
          <ac:spMkLst>
            <pc:docMk/>
            <pc:sldMk cId="3087195504" sldId="271"/>
            <ac:spMk id="5" creationId="{8F1FACDD-FC1A-240D-5AAA-81FABEBDD7E4}"/>
          </ac:spMkLst>
        </pc:spChg>
        <pc:spChg chg="add del">
          <ac:chgData name="Paizs Ferenc" userId="S::y1kvis@azure.ppke.hu::27363dce-babf-414e-baa9-8aee6eea22b1" providerId="AD" clId="Web-{51EFCC8E-D4FF-E726-B1D2-5C7DD4629B7B}" dt="2025-04-04T10:09:46.699" v="158"/>
          <ac:spMkLst>
            <pc:docMk/>
            <pc:sldMk cId="3087195504" sldId="271"/>
            <ac:spMk id="6" creationId="{66C8E478-1CB3-8B3F-9659-4DD0E5003021}"/>
          </ac:spMkLst>
        </pc:spChg>
        <pc:spChg chg="add mod">
          <ac:chgData name="Paizs Ferenc" userId="S::y1kvis@azure.ppke.hu::27363dce-babf-414e-baa9-8aee6eea22b1" providerId="AD" clId="Web-{51EFCC8E-D4FF-E726-B1D2-5C7DD4629B7B}" dt="2025-04-04T10:10:14.981" v="163" actId="1076"/>
          <ac:spMkLst>
            <pc:docMk/>
            <pc:sldMk cId="3087195504" sldId="271"/>
            <ac:spMk id="7" creationId="{70E8203A-DAB5-58B4-A3B9-2878A49B9F0F}"/>
          </ac:spMkLst>
        </pc:spChg>
      </pc:sldChg>
      <pc:sldChg chg="addSp modSp new mod setBg setClrOvrMap">
        <pc:chgData name="Paizs Ferenc" userId="S::y1kvis@azure.ppke.hu::27363dce-babf-414e-baa9-8aee6eea22b1" providerId="AD" clId="Web-{51EFCC8E-D4FF-E726-B1D2-5C7DD4629B7B}" dt="2025-04-04T12:50:23.951" v="284" actId="20577"/>
        <pc:sldMkLst>
          <pc:docMk/>
          <pc:sldMk cId="3540464313" sldId="272"/>
        </pc:sldMkLst>
        <pc:spChg chg="mod">
          <ac:chgData name="Paizs Ferenc" userId="S::y1kvis@azure.ppke.hu::27363dce-babf-414e-baa9-8aee6eea22b1" providerId="AD" clId="Web-{51EFCC8E-D4FF-E726-B1D2-5C7DD4629B7B}" dt="2025-04-04T12:50:23.951" v="284" actId="20577"/>
          <ac:spMkLst>
            <pc:docMk/>
            <pc:sldMk cId="3540464313" sldId="272"/>
            <ac:spMk id="2" creationId="{C0BB6D16-3C24-2A3B-D950-8B878D8EF3A4}"/>
          </ac:spMkLst>
        </pc:spChg>
        <pc:spChg chg="mod">
          <ac:chgData name="Paizs Ferenc" userId="S::y1kvis@azure.ppke.hu::27363dce-babf-414e-baa9-8aee6eea22b1" providerId="AD" clId="Web-{51EFCC8E-D4FF-E726-B1D2-5C7DD4629B7B}" dt="2025-04-04T12:29:14.732" v="252" actId="1076"/>
          <ac:spMkLst>
            <pc:docMk/>
            <pc:sldMk cId="3540464313" sldId="272"/>
            <ac:spMk id="3" creationId="{4316ADC2-ABDF-5FB6-50F7-9B365BF9E895}"/>
          </ac:spMkLst>
        </pc:spChg>
        <pc:spChg chg="add mod">
          <ac:chgData name="Paizs Ferenc" userId="S::y1kvis@azure.ppke.hu::27363dce-babf-414e-baa9-8aee6eea22b1" providerId="AD" clId="Web-{51EFCC8E-D4FF-E726-B1D2-5C7DD4629B7B}" dt="2025-04-04T12:49:42.527" v="281"/>
          <ac:spMkLst>
            <pc:docMk/>
            <pc:sldMk cId="3540464313" sldId="272"/>
            <ac:spMk id="9" creationId="{322F38BC-D98D-4D85-8CF7-BA70EEDEDD2A}"/>
          </ac:spMkLst>
        </pc:spChg>
        <pc:spChg chg="add">
          <ac:chgData name="Paizs Ferenc" userId="S::y1kvis@azure.ppke.hu::27363dce-babf-414e-baa9-8aee6eea22b1" providerId="AD" clId="Web-{51EFCC8E-D4FF-E726-B1D2-5C7DD4629B7B}" dt="2025-04-04T12:24:44.097" v="172"/>
          <ac:spMkLst>
            <pc:docMk/>
            <pc:sldMk cId="3540464313" sldId="272"/>
            <ac:spMk id="11" creationId="{B501A2F0-90BE-4D86-9A8A-4390413F74F8}"/>
          </ac:spMkLst>
        </pc:spChg>
        <pc:spChg chg="add">
          <ac:chgData name="Paizs Ferenc" userId="S::y1kvis@azure.ppke.hu::27363dce-babf-414e-baa9-8aee6eea22b1" providerId="AD" clId="Web-{51EFCC8E-D4FF-E726-B1D2-5C7DD4629B7B}" dt="2025-04-04T12:24:44.097" v="172"/>
          <ac:spMkLst>
            <pc:docMk/>
            <pc:sldMk cId="3540464313" sldId="272"/>
            <ac:spMk id="13" creationId="{80F5EB4E-25CD-44CC-AF95-30C9253422EF}"/>
          </ac:spMkLst>
        </pc:spChg>
        <pc:picChg chg="add mod">
          <ac:chgData name="Paizs Ferenc" userId="S::y1kvis@azure.ppke.hu::27363dce-babf-414e-baa9-8aee6eea22b1" providerId="AD" clId="Web-{51EFCC8E-D4FF-E726-B1D2-5C7DD4629B7B}" dt="2025-04-04T12:24:44.097" v="172"/>
          <ac:picMkLst>
            <pc:docMk/>
            <pc:sldMk cId="3540464313" sldId="272"/>
            <ac:picMk id="4" creationId="{F7540D28-D86D-2C02-9E37-FC6F1E8E9A41}"/>
          </ac:picMkLst>
        </pc:picChg>
      </pc:sldChg>
      <pc:sldChg chg="addSp modSp new mod setBg">
        <pc:chgData name="Paizs Ferenc" userId="S::y1kvis@azure.ppke.hu::27363dce-babf-414e-baa9-8aee6eea22b1" providerId="AD" clId="Web-{51EFCC8E-D4FF-E726-B1D2-5C7DD4629B7B}" dt="2025-04-04T13:07:09.785" v="332" actId="20577"/>
        <pc:sldMkLst>
          <pc:docMk/>
          <pc:sldMk cId="1420063740" sldId="273"/>
        </pc:sldMkLst>
        <pc:spChg chg="mod">
          <ac:chgData name="Paizs Ferenc" userId="S::y1kvis@azure.ppke.hu::27363dce-babf-414e-baa9-8aee6eea22b1" providerId="AD" clId="Web-{51EFCC8E-D4FF-E726-B1D2-5C7DD4629B7B}" dt="2025-04-04T12:51:02.390" v="285" actId="1076"/>
          <ac:spMkLst>
            <pc:docMk/>
            <pc:sldMk cId="1420063740" sldId="273"/>
            <ac:spMk id="2" creationId="{5D6DE972-BB36-AB32-51B4-2F049CFFA2D3}"/>
          </ac:spMkLst>
        </pc:spChg>
        <pc:spChg chg="mod">
          <ac:chgData name="Paizs Ferenc" userId="S::y1kvis@azure.ppke.hu::27363dce-babf-414e-baa9-8aee6eea22b1" providerId="AD" clId="Web-{51EFCC8E-D4FF-E726-B1D2-5C7DD4629B7B}" dt="2025-04-04T13:07:09.785" v="332" actId="20577"/>
          <ac:spMkLst>
            <pc:docMk/>
            <pc:sldMk cId="1420063740" sldId="273"/>
            <ac:spMk id="3" creationId="{E5AA0EB0-65B0-E47C-7321-CF52B5ED3B8C}"/>
          </ac:spMkLst>
        </pc:spChg>
        <pc:spChg chg="add mod">
          <ac:chgData name="Paizs Ferenc" userId="S::y1kvis@azure.ppke.hu::27363dce-babf-414e-baa9-8aee6eea22b1" providerId="AD" clId="Web-{51EFCC8E-D4FF-E726-B1D2-5C7DD4629B7B}" dt="2025-04-04T12:58:12.156" v="302" actId="14100"/>
          <ac:spMkLst>
            <pc:docMk/>
            <pc:sldMk cId="1420063740" sldId="273"/>
            <ac:spMk id="4" creationId="{63A9BA14-5DF3-0586-59E6-7973E15A4120}"/>
          </ac:spMkLst>
        </pc:spChg>
        <pc:spChg chg="add mod">
          <ac:chgData name="Paizs Ferenc" userId="S::y1kvis@azure.ppke.hu::27363dce-babf-414e-baa9-8aee6eea22b1" providerId="AD" clId="Web-{51EFCC8E-D4FF-E726-B1D2-5C7DD4629B7B}" dt="2025-04-04T13:01:27.210" v="326" actId="1076"/>
          <ac:spMkLst>
            <pc:docMk/>
            <pc:sldMk cId="1420063740" sldId="273"/>
            <ac:spMk id="5" creationId="{7435B168-1EE4-8280-C6B1-955D2CA01D4E}"/>
          </ac:spMkLst>
        </pc:spChg>
      </pc:sldChg>
      <pc:sldChg chg="addSp delSp modSp new mod setBg">
        <pc:chgData name="Paizs Ferenc" userId="S::y1kvis@azure.ppke.hu::27363dce-babf-414e-baa9-8aee6eea22b1" providerId="AD" clId="Web-{51EFCC8E-D4FF-E726-B1D2-5C7DD4629B7B}" dt="2025-04-04T13:44:25.758" v="478" actId="20577"/>
        <pc:sldMkLst>
          <pc:docMk/>
          <pc:sldMk cId="3439481131" sldId="274"/>
        </pc:sldMkLst>
        <pc:spChg chg="mod">
          <ac:chgData name="Paizs Ferenc" userId="S::y1kvis@azure.ppke.hu::27363dce-babf-414e-baa9-8aee6eea22b1" providerId="AD" clId="Web-{51EFCC8E-D4FF-E726-B1D2-5C7DD4629B7B}" dt="2025-04-04T13:39:23.466" v="450" actId="1076"/>
          <ac:spMkLst>
            <pc:docMk/>
            <pc:sldMk cId="3439481131" sldId="274"/>
            <ac:spMk id="2" creationId="{7DD7C731-0338-4D61-A876-B1DF05742F4E}"/>
          </ac:spMkLst>
        </pc:spChg>
        <pc:spChg chg="mod">
          <ac:chgData name="Paizs Ferenc" userId="S::y1kvis@azure.ppke.hu::27363dce-babf-414e-baa9-8aee6eea22b1" providerId="AD" clId="Web-{51EFCC8E-D4FF-E726-B1D2-5C7DD4629B7B}" dt="2025-04-04T13:43:12.459" v="475" actId="1076"/>
          <ac:spMkLst>
            <pc:docMk/>
            <pc:sldMk cId="3439481131" sldId="274"/>
            <ac:spMk id="3" creationId="{93D28423-1C71-E6D5-3EE2-FA2887DA57E0}"/>
          </ac:spMkLst>
        </pc:spChg>
        <pc:spChg chg="add mod">
          <ac:chgData name="Paizs Ferenc" userId="S::y1kvis@azure.ppke.hu::27363dce-babf-414e-baa9-8aee6eea22b1" providerId="AD" clId="Web-{51EFCC8E-D4FF-E726-B1D2-5C7DD4629B7B}" dt="2025-04-04T13:42:50.052" v="470" actId="1076"/>
          <ac:spMkLst>
            <pc:docMk/>
            <pc:sldMk cId="3439481131" sldId="274"/>
            <ac:spMk id="5" creationId="{7A50326F-1905-07D6-343A-A22B02579040}"/>
          </ac:spMkLst>
        </pc:spChg>
        <pc:spChg chg="add del mod">
          <ac:chgData name="Paizs Ferenc" userId="S::y1kvis@azure.ppke.hu::27363dce-babf-414e-baa9-8aee6eea22b1" providerId="AD" clId="Web-{51EFCC8E-D4FF-E726-B1D2-5C7DD4629B7B}" dt="2025-04-04T13:42:23.863" v="464"/>
          <ac:spMkLst>
            <pc:docMk/>
            <pc:sldMk cId="3439481131" sldId="274"/>
            <ac:spMk id="6" creationId="{215A04B0-158E-2C97-8CB4-0B5BE9EDE6D4}"/>
          </ac:spMkLst>
        </pc:spChg>
        <pc:spChg chg="add mod">
          <ac:chgData name="Paizs Ferenc" userId="S::y1kvis@azure.ppke.hu::27363dce-babf-414e-baa9-8aee6eea22b1" providerId="AD" clId="Web-{51EFCC8E-D4FF-E726-B1D2-5C7DD4629B7B}" dt="2025-04-04T13:44:25.758" v="478" actId="20577"/>
          <ac:spMkLst>
            <pc:docMk/>
            <pc:sldMk cId="3439481131" sldId="274"/>
            <ac:spMk id="7" creationId="{29AF7EFA-1FC6-4E14-9DDD-C1816B8F8DAE}"/>
          </ac:spMkLst>
        </pc:spChg>
        <pc:spChg chg="add del">
          <ac:chgData name="Paizs Ferenc" userId="S::y1kvis@azure.ppke.hu::27363dce-babf-414e-baa9-8aee6eea22b1" providerId="AD" clId="Web-{51EFCC8E-D4FF-E726-B1D2-5C7DD4629B7B}" dt="2025-04-04T13:36:14.584" v="391"/>
          <ac:spMkLst>
            <pc:docMk/>
            <pc:sldMk cId="3439481131" sldId="274"/>
            <ac:spMk id="9" creationId="{74091B0B-4924-4397-B028-91FAB74DFAE9}"/>
          </ac:spMkLst>
        </pc:spChg>
        <pc:spChg chg="add del">
          <ac:chgData name="Paizs Ferenc" userId="S::y1kvis@azure.ppke.hu::27363dce-babf-414e-baa9-8aee6eea22b1" providerId="AD" clId="Web-{51EFCC8E-D4FF-E726-B1D2-5C7DD4629B7B}" dt="2025-04-04T13:36:14.584" v="391"/>
          <ac:spMkLst>
            <pc:docMk/>
            <pc:sldMk cId="3439481131" sldId="274"/>
            <ac:spMk id="11" creationId="{550F6C2B-377A-4B8D-A12C-D584C9966E9E}"/>
          </ac:spMkLst>
        </pc:spChg>
        <pc:spChg chg="add del">
          <ac:chgData name="Paizs Ferenc" userId="S::y1kvis@azure.ppke.hu::27363dce-babf-414e-baa9-8aee6eea22b1" providerId="AD" clId="Web-{51EFCC8E-D4FF-E726-B1D2-5C7DD4629B7B}" dt="2025-04-04T13:36:14.584" v="391"/>
          <ac:spMkLst>
            <pc:docMk/>
            <pc:sldMk cId="3439481131" sldId="274"/>
            <ac:spMk id="13" creationId="{2847993D-3F00-4D7B-A815-07E29BABB63F}"/>
          </ac:spMkLst>
        </pc:spChg>
        <pc:spChg chg="add">
          <ac:chgData name="Paizs Ferenc" userId="S::y1kvis@azure.ppke.hu::27363dce-babf-414e-baa9-8aee6eea22b1" providerId="AD" clId="Web-{51EFCC8E-D4FF-E726-B1D2-5C7DD4629B7B}" dt="2025-04-04T13:36:14.600" v="392"/>
          <ac:spMkLst>
            <pc:docMk/>
            <pc:sldMk cId="3439481131" sldId="274"/>
            <ac:spMk id="15" creationId="{D2C8CFF3-1768-4D47-AF59-47911390EBC5}"/>
          </ac:spMkLst>
        </pc:spChg>
        <pc:spChg chg="add">
          <ac:chgData name="Paizs Ferenc" userId="S::y1kvis@azure.ppke.hu::27363dce-babf-414e-baa9-8aee6eea22b1" providerId="AD" clId="Web-{51EFCC8E-D4FF-E726-B1D2-5C7DD4629B7B}" dt="2025-04-04T13:36:14.600" v="392"/>
          <ac:spMkLst>
            <pc:docMk/>
            <pc:sldMk cId="3439481131" sldId="274"/>
            <ac:spMk id="16" creationId="{BB05EA52-9370-4EC0-A437-A17F4A88C863}"/>
          </ac:spMkLst>
        </pc:spChg>
        <pc:picChg chg="add mod">
          <ac:chgData name="Paizs Ferenc" userId="S::y1kvis@azure.ppke.hu::27363dce-babf-414e-baa9-8aee6eea22b1" providerId="AD" clId="Web-{51EFCC8E-D4FF-E726-B1D2-5C7DD4629B7B}" dt="2025-04-04T13:42:43.098" v="469" actId="1076"/>
          <ac:picMkLst>
            <pc:docMk/>
            <pc:sldMk cId="3439481131" sldId="274"/>
            <ac:picMk id="4" creationId="{1D797859-935E-0D39-7CC2-C72CE1DF3137}"/>
          </ac:picMkLst>
        </pc:picChg>
      </pc:sldChg>
      <pc:sldChg chg="addSp modSp new">
        <pc:chgData name="Paizs Ferenc" userId="S::y1kvis@azure.ppke.hu::27363dce-babf-414e-baa9-8aee6eea22b1" providerId="AD" clId="Web-{51EFCC8E-D4FF-E726-B1D2-5C7DD4629B7B}" dt="2025-04-04T14:09:57.112" v="590" actId="1076"/>
        <pc:sldMkLst>
          <pc:docMk/>
          <pc:sldMk cId="3088704107" sldId="275"/>
        </pc:sldMkLst>
        <pc:spChg chg="mod">
          <ac:chgData name="Paizs Ferenc" userId="S::y1kvis@azure.ppke.hu::27363dce-babf-414e-baa9-8aee6eea22b1" providerId="AD" clId="Web-{51EFCC8E-D4FF-E726-B1D2-5C7DD4629B7B}" dt="2025-04-04T13:46:58.123" v="482" actId="1076"/>
          <ac:spMkLst>
            <pc:docMk/>
            <pc:sldMk cId="3088704107" sldId="275"/>
            <ac:spMk id="2" creationId="{375165A1-D103-4D3C-1352-B58C78554EDC}"/>
          </ac:spMkLst>
        </pc:spChg>
        <pc:spChg chg="mod">
          <ac:chgData name="Paizs Ferenc" userId="S::y1kvis@azure.ppke.hu::27363dce-babf-414e-baa9-8aee6eea22b1" providerId="AD" clId="Web-{51EFCC8E-D4FF-E726-B1D2-5C7DD4629B7B}" dt="2025-04-04T14:09:42.580" v="587" actId="1076"/>
          <ac:spMkLst>
            <pc:docMk/>
            <pc:sldMk cId="3088704107" sldId="275"/>
            <ac:spMk id="3" creationId="{2382CC1F-3C3C-AC93-633A-5542A158FF04}"/>
          </ac:spMkLst>
        </pc:spChg>
        <pc:spChg chg="add mod">
          <ac:chgData name="Paizs Ferenc" userId="S::y1kvis@azure.ppke.hu::27363dce-babf-414e-baa9-8aee6eea22b1" providerId="AD" clId="Web-{51EFCC8E-D4FF-E726-B1D2-5C7DD4629B7B}" dt="2025-04-04T14:09:49.471" v="588" actId="1076"/>
          <ac:spMkLst>
            <pc:docMk/>
            <pc:sldMk cId="3088704107" sldId="275"/>
            <ac:spMk id="4" creationId="{228C728B-5521-3B94-B88B-1C1001ED062F}"/>
          </ac:spMkLst>
        </pc:spChg>
        <pc:spChg chg="add mod">
          <ac:chgData name="Paizs Ferenc" userId="S::y1kvis@azure.ppke.hu::27363dce-babf-414e-baa9-8aee6eea22b1" providerId="AD" clId="Web-{51EFCC8E-D4FF-E726-B1D2-5C7DD4629B7B}" dt="2025-04-04T14:09:57.112" v="590" actId="1076"/>
          <ac:spMkLst>
            <pc:docMk/>
            <pc:sldMk cId="3088704107" sldId="275"/>
            <ac:spMk id="5" creationId="{8308C343-6744-970C-E8FA-CC5FB230CC4C}"/>
          </ac:spMkLst>
        </pc:spChg>
        <pc:spChg chg="add">
          <ac:chgData name="Paizs Ferenc" userId="S::y1kvis@azure.ppke.hu::27363dce-babf-414e-baa9-8aee6eea22b1" providerId="AD" clId="Web-{51EFCC8E-D4FF-E726-B1D2-5C7DD4629B7B}" dt="2025-04-04T14:09:07.954" v="582"/>
          <ac:spMkLst>
            <pc:docMk/>
            <pc:sldMk cId="3088704107" sldId="275"/>
            <ac:spMk id="6" creationId="{E97DCA0C-649F-6B2B-2126-8F3FB4F13BDD}"/>
          </ac:spMkLst>
        </pc:spChg>
      </pc:sldChg>
    </pc:docChg>
  </pc:docChgLst>
  <pc:docChgLst>
    <pc:chgData name="Paizs Ferenc" userId="S::y1kvis@azure.ppke.hu::27363dce-babf-414e-baa9-8aee6eea22b1" providerId="AD" clId="Web-{C8DF108E-D325-6235-5B83-3140C988FEE1}"/>
    <pc:docChg chg="addSld delSld modSld">
      <pc:chgData name="Paizs Ferenc" userId="S::y1kvis@azure.ppke.hu::27363dce-babf-414e-baa9-8aee6eea22b1" providerId="AD" clId="Web-{C8DF108E-D325-6235-5B83-3140C988FEE1}" dt="2025-04-03T09:11:38.180" v="198" actId="20577"/>
      <pc:docMkLst>
        <pc:docMk/>
      </pc:docMkLst>
      <pc:sldChg chg="addSp delSp modSp">
        <pc:chgData name="Paizs Ferenc" userId="S::y1kvis@azure.ppke.hu::27363dce-babf-414e-baa9-8aee6eea22b1" providerId="AD" clId="Web-{C8DF108E-D325-6235-5B83-3140C988FEE1}" dt="2025-04-03T09:11:38.180" v="198" actId="20577"/>
        <pc:sldMkLst>
          <pc:docMk/>
          <pc:sldMk cId="4008866765" sldId="260"/>
        </pc:sldMkLst>
        <pc:spChg chg="mod">
          <ac:chgData name="Paizs Ferenc" userId="S::y1kvis@azure.ppke.hu::27363dce-babf-414e-baa9-8aee6eea22b1" providerId="AD" clId="Web-{C8DF108E-D325-6235-5B83-3140C988FEE1}" dt="2025-04-03T08:39:22.326" v="13" actId="20577"/>
          <ac:spMkLst>
            <pc:docMk/>
            <pc:sldMk cId="4008866765" sldId="260"/>
            <ac:spMk id="3" creationId="{E7297CE1-128B-5B88-4B0D-DACF72B95B3B}"/>
          </ac:spMkLst>
        </pc:spChg>
        <pc:spChg chg="add del">
          <ac:chgData name="Paizs Ferenc" userId="S::y1kvis@azure.ppke.hu::27363dce-babf-414e-baa9-8aee6eea22b1" providerId="AD" clId="Web-{C8DF108E-D325-6235-5B83-3140C988FEE1}" dt="2025-04-03T08:38:19.248" v="1"/>
          <ac:spMkLst>
            <pc:docMk/>
            <pc:sldMk cId="4008866765" sldId="260"/>
            <ac:spMk id="4" creationId="{FBA26797-B133-C330-4FBC-45F8A3B3B181}"/>
          </ac:spMkLst>
        </pc:spChg>
        <pc:spChg chg="add del">
          <ac:chgData name="Paizs Ferenc" userId="S::y1kvis@azure.ppke.hu::27363dce-babf-414e-baa9-8aee6eea22b1" providerId="AD" clId="Web-{C8DF108E-D325-6235-5B83-3140C988FEE1}" dt="2025-04-03T08:38:51.904" v="9"/>
          <ac:spMkLst>
            <pc:docMk/>
            <pc:sldMk cId="4008866765" sldId="260"/>
            <ac:spMk id="5" creationId="{570C6AA9-A8D9-3342-A12B-C1C914FDE01B}"/>
          </ac:spMkLst>
        </pc:spChg>
        <pc:spChg chg="add mod">
          <ac:chgData name="Paizs Ferenc" userId="S::y1kvis@azure.ppke.hu::27363dce-babf-414e-baa9-8aee6eea22b1" providerId="AD" clId="Web-{C8DF108E-D325-6235-5B83-3140C988FEE1}" dt="2025-04-03T09:11:38.180" v="198" actId="20577"/>
          <ac:spMkLst>
            <pc:docMk/>
            <pc:sldMk cId="4008866765" sldId="260"/>
            <ac:spMk id="6" creationId="{BD405071-31BD-8AA5-6DE8-36774E08EF48}"/>
          </ac:spMkLst>
        </pc:spChg>
      </pc:sldChg>
      <pc:sldChg chg="addSp modSp new">
        <pc:chgData name="Paizs Ferenc" userId="S::y1kvis@azure.ppke.hu::27363dce-babf-414e-baa9-8aee6eea22b1" providerId="AD" clId="Web-{C8DF108E-D325-6235-5B83-3140C988FEE1}" dt="2025-04-03T08:50:40.543" v="85" actId="20577"/>
        <pc:sldMkLst>
          <pc:docMk/>
          <pc:sldMk cId="3365146481" sldId="262"/>
        </pc:sldMkLst>
        <pc:spChg chg="mod">
          <ac:chgData name="Paizs Ferenc" userId="S::y1kvis@azure.ppke.hu::27363dce-babf-414e-baa9-8aee6eea22b1" providerId="AD" clId="Web-{C8DF108E-D325-6235-5B83-3140C988FEE1}" dt="2025-04-03T08:43:17.091" v="40" actId="20577"/>
          <ac:spMkLst>
            <pc:docMk/>
            <pc:sldMk cId="3365146481" sldId="262"/>
            <ac:spMk id="2" creationId="{5E18FA5E-0457-61F8-2573-B2DDEF846C4D}"/>
          </ac:spMkLst>
        </pc:spChg>
        <pc:spChg chg="mod">
          <ac:chgData name="Paizs Ferenc" userId="S::y1kvis@azure.ppke.hu::27363dce-babf-414e-baa9-8aee6eea22b1" providerId="AD" clId="Web-{C8DF108E-D325-6235-5B83-3140C988FEE1}" dt="2025-04-03T08:44:37.028" v="60" actId="20577"/>
          <ac:spMkLst>
            <pc:docMk/>
            <pc:sldMk cId="3365146481" sldId="262"/>
            <ac:spMk id="3" creationId="{178C5DC7-E6C5-8A09-5D80-0EC84758DDEE}"/>
          </ac:spMkLst>
        </pc:spChg>
        <pc:spChg chg="add mod">
          <ac:chgData name="Paizs Ferenc" userId="S::y1kvis@azure.ppke.hu::27363dce-babf-414e-baa9-8aee6eea22b1" providerId="AD" clId="Web-{C8DF108E-D325-6235-5B83-3140C988FEE1}" dt="2025-04-03T08:44:46.950" v="63" actId="14100"/>
          <ac:spMkLst>
            <pc:docMk/>
            <pc:sldMk cId="3365146481" sldId="262"/>
            <ac:spMk id="4" creationId="{8AF12C7D-AA31-1DD3-56BB-A5DA1E3560BB}"/>
          </ac:spMkLst>
        </pc:spChg>
        <pc:spChg chg="add mod">
          <ac:chgData name="Paizs Ferenc" userId="S::y1kvis@azure.ppke.hu::27363dce-babf-414e-baa9-8aee6eea22b1" providerId="AD" clId="Web-{C8DF108E-D325-6235-5B83-3140C988FEE1}" dt="2025-04-03T08:50:40.543" v="85" actId="20577"/>
          <ac:spMkLst>
            <pc:docMk/>
            <pc:sldMk cId="3365146481" sldId="262"/>
            <ac:spMk id="5" creationId="{18A48318-2281-BB7E-32AA-42505E47B13E}"/>
          </ac:spMkLst>
        </pc:spChg>
      </pc:sldChg>
      <pc:sldChg chg="new del">
        <pc:chgData name="Paizs Ferenc" userId="S::y1kvis@azure.ppke.hu::27363dce-babf-414e-baa9-8aee6eea22b1" providerId="AD" clId="Web-{C8DF108E-D325-6235-5B83-3140C988FEE1}" dt="2025-04-03T08:40:10.935" v="15"/>
        <pc:sldMkLst>
          <pc:docMk/>
          <pc:sldMk cId="3753205390" sldId="262"/>
        </pc:sldMkLst>
      </pc:sldChg>
      <pc:sldChg chg="new del">
        <pc:chgData name="Paizs Ferenc" userId="S::y1kvis@azure.ppke.hu::27363dce-babf-414e-baa9-8aee6eea22b1" providerId="AD" clId="Web-{C8DF108E-D325-6235-5B83-3140C988FEE1}" dt="2025-04-03T08:50:23.465" v="81"/>
        <pc:sldMkLst>
          <pc:docMk/>
          <pc:sldMk cId="1069633810" sldId="263"/>
        </pc:sldMkLst>
      </pc:sldChg>
      <pc:sldChg chg="addSp modSp new">
        <pc:chgData name="Paizs Ferenc" userId="S::y1kvis@azure.ppke.hu::27363dce-babf-414e-baa9-8aee6eea22b1" providerId="AD" clId="Web-{C8DF108E-D325-6235-5B83-3140C988FEE1}" dt="2025-04-03T09:09:57.602" v="190" actId="20577"/>
        <pc:sldMkLst>
          <pc:docMk/>
          <pc:sldMk cId="2220098903" sldId="263"/>
        </pc:sldMkLst>
        <pc:spChg chg="mod">
          <ac:chgData name="Paizs Ferenc" userId="S::y1kvis@azure.ppke.hu::27363dce-babf-414e-baa9-8aee6eea22b1" providerId="AD" clId="Web-{C8DF108E-D325-6235-5B83-3140C988FEE1}" dt="2025-04-03T08:51:44.824" v="92" actId="1076"/>
          <ac:spMkLst>
            <pc:docMk/>
            <pc:sldMk cId="2220098903" sldId="263"/>
            <ac:spMk id="2" creationId="{4A7AF1E5-5D98-1B0B-7547-38B833F4BCA8}"/>
          </ac:spMkLst>
        </pc:spChg>
        <pc:spChg chg="mod">
          <ac:chgData name="Paizs Ferenc" userId="S::y1kvis@azure.ppke.hu::27363dce-babf-414e-baa9-8aee6eea22b1" providerId="AD" clId="Web-{C8DF108E-D325-6235-5B83-3140C988FEE1}" dt="2025-04-03T08:54:10.620" v="111" actId="20577"/>
          <ac:spMkLst>
            <pc:docMk/>
            <pc:sldMk cId="2220098903" sldId="263"/>
            <ac:spMk id="3" creationId="{26E2BF3D-8779-5038-2E8A-D27F9334DB19}"/>
          </ac:spMkLst>
        </pc:spChg>
        <pc:spChg chg="add mod">
          <ac:chgData name="Paizs Ferenc" userId="S::y1kvis@azure.ppke.hu::27363dce-babf-414e-baa9-8aee6eea22b1" providerId="AD" clId="Web-{C8DF108E-D325-6235-5B83-3140C988FEE1}" dt="2025-04-03T09:09:57.602" v="190" actId="20577"/>
          <ac:spMkLst>
            <pc:docMk/>
            <pc:sldMk cId="2220098903" sldId="263"/>
            <ac:spMk id="4" creationId="{B38CC6DD-E89C-1F8C-F301-D2A75BD49334}"/>
          </ac:spMkLst>
        </pc:spChg>
      </pc:sldChg>
      <pc:sldChg chg="addSp modSp new">
        <pc:chgData name="Paizs Ferenc" userId="S::y1kvis@azure.ppke.hu::27363dce-babf-414e-baa9-8aee6eea22b1" providerId="AD" clId="Web-{C8DF108E-D325-6235-5B83-3140C988FEE1}" dt="2025-04-03T09:09:36.055" v="185" actId="20577"/>
        <pc:sldMkLst>
          <pc:docMk/>
          <pc:sldMk cId="3257894139" sldId="264"/>
        </pc:sldMkLst>
        <pc:spChg chg="mod">
          <ac:chgData name="Paizs Ferenc" userId="S::y1kvis@azure.ppke.hu::27363dce-babf-414e-baa9-8aee6eea22b1" providerId="AD" clId="Web-{C8DF108E-D325-6235-5B83-3140C988FEE1}" dt="2025-04-03T08:54:47.058" v="119" actId="1076"/>
          <ac:spMkLst>
            <pc:docMk/>
            <pc:sldMk cId="3257894139" sldId="264"/>
            <ac:spMk id="2" creationId="{2FCEA6CB-8E8A-CAA7-A960-282C864FADE5}"/>
          </ac:spMkLst>
        </pc:spChg>
        <pc:spChg chg="mod">
          <ac:chgData name="Paizs Ferenc" userId="S::y1kvis@azure.ppke.hu::27363dce-babf-414e-baa9-8aee6eea22b1" providerId="AD" clId="Web-{C8DF108E-D325-6235-5B83-3140C988FEE1}" dt="2025-04-03T09:02:45.978" v="165" actId="20577"/>
          <ac:spMkLst>
            <pc:docMk/>
            <pc:sldMk cId="3257894139" sldId="264"/>
            <ac:spMk id="3" creationId="{E7AF643A-BCA2-7BB4-0224-5D0E26955534}"/>
          </ac:spMkLst>
        </pc:spChg>
        <pc:spChg chg="add mod">
          <ac:chgData name="Paizs Ferenc" userId="S::y1kvis@azure.ppke.hu::27363dce-babf-414e-baa9-8aee6eea22b1" providerId="AD" clId="Web-{C8DF108E-D325-6235-5B83-3140C988FEE1}" dt="2025-04-03T09:09:36.055" v="185" actId="20577"/>
          <ac:spMkLst>
            <pc:docMk/>
            <pc:sldMk cId="3257894139" sldId="264"/>
            <ac:spMk id="4" creationId="{017A50E8-0F18-57BE-B134-D943E2584BB0}"/>
          </ac:spMkLst>
        </pc:spChg>
      </pc:sldChg>
      <pc:sldChg chg="addSp modSp new">
        <pc:chgData name="Paizs Ferenc" userId="S::y1kvis@azure.ppke.hu::27363dce-babf-414e-baa9-8aee6eea22b1" providerId="AD" clId="Web-{C8DF108E-D325-6235-5B83-3140C988FEE1}" dt="2025-04-03T09:07:06.462" v="180" actId="20577"/>
        <pc:sldMkLst>
          <pc:docMk/>
          <pc:sldMk cId="2370753802" sldId="265"/>
        </pc:sldMkLst>
        <pc:spChg chg="mod">
          <ac:chgData name="Paizs Ferenc" userId="S::y1kvis@azure.ppke.hu::27363dce-babf-414e-baa9-8aee6eea22b1" providerId="AD" clId="Web-{C8DF108E-D325-6235-5B83-3140C988FEE1}" dt="2025-04-03T08:59:33.510" v="139" actId="1076"/>
          <ac:spMkLst>
            <pc:docMk/>
            <pc:sldMk cId="2370753802" sldId="265"/>
            <ac:spMk id="2" creationId="{FA8326AD-04A0-DECB-8F36-62B6F1146148}"/>
          </ac:spMkLst>
        </pc:spChg>
        <pc:spChg chg="mod">
          <ac:chgData name="Paizs Ferenc" userId="S::y1kvis@azure.ppke.hu::27363dce-babf-414e-baa9-8aee6eea22b1" providerId="AD" clId="Web-{C8DF108E-D325-6235-5B83-3140C988FEE1}" dt="2025-04-03T09:02:54.431" v="168" actId="20577"/>
          <ac:spMkLst>
            <pc:docMk/>
            <pc:sldMk cId="2370753802" sldId="265"/>
            <ac:spMk id="3" creationId="{A99E30AF-DEF4-8CFB-4D2D-E2B3C0395230}"/>
          </ac:spMkLst>
        </pc:spChg>
        <pc:spChg chg="add">
          <ac:chgData name="Paizs Ferenc" userId="S::y1kvis@azure.ppke.hu::27363dce-babf-414e-baa9-8aee6eea22b1" providerId="AD" clId="Web-{C8DF108E-D325-6235-5B83-3140C988FEE1}" dt="2025-04-03T09:06:47.025" v="176"/>
          <ac:spMkLst>
            <pc:docMk/>
            <pc:sldMk cId="2370753802" sldId="265"/>
            <ac:spMk id="4" creationId="{477573B3-BF4A-96B4-79DC-2B2142DB0EE4}"/>
          </ac:spMkLst>
        </pc:spChg>
        <pc:spChg chg="add mod">
          <ac:chgData name="Paizs Ferenc" userId="S::y1kvis@azure.ppke.hu::27363dce-babf-414e-baa9-8aee6eea22b1" providerId="AD" clId="Web-{C8DF108E-D325-6235-5B83-3140C988FEE1}" dt="2025-04-03T09:07:06.462" v="180" actId="20577"/>
          <ac:spMkLst>
            <pc:docMk/>
            <pc:sldMk cId="2370753802" sldId="265"/>
            <ac:spMk id="5" creationId="{F1E895EC-DBA6-5CA4-66EC-908F5208455B}"/>
          </ac:spMkLst>
        </pc:spChg>
      </pc:sldChg>
      <pc:sldChg chg="addSp modSp new">
        <pc:chgData name="Paizs Ferenc" userId="S::y1kvis@azure.ppke.hu::27363dce-babf-414e-baa9-8aee6eea22b1" providerId="AD" clId="Web-{C8DF108E-D325-6235-5B83-3140C988FEE1}" dt="2025-04-03T09:10:30.493" v="194" actId="20577"/>
        <pc:sldMkLst>
          <pc:docMk/>
          <pc:sldMk cId="721339023" sldId="266"/>
        </pc:sldMkLst>
        <pc:spChg chg="mod">
          <ac:chgData name="Paizs Ferenc" userId="S::y1kvis@azure.ppke.hu::27363dce-babf-414e-baa9-8aee6eea22b1" providerId="AD" clId="Web-{C8DF108E-D325-6235-5B83-3140C988FEE1}" dt="2025-04-03T09:01:45.744" v="154" actId="1076"/>
          <ac:spMkLst>
            <pc:docMk/>
            <pc:sldMk cId="721339023" sldId="266"/>
            <ac:spMk id="2" creationId="{9E6AD5E8-09D0-F696-50EC-E941E0065A9B}"/>
          </ac:spMkLst>
        </pc:spChg>
        <pc:spChg chg="mod">
          <ac:chgData name="Paizs Ferenc" userId="S::y1kvis@azure.ppke.hu::27363dce-babf-414e-baa9-8aee6eea22b1" providerId="AD" clId="Web-{C8DF108E-D325-6235-5B83-3140C988FEE1}" dt="2025-04-03T09:04:20.650" v="175" actId="20577"/>
          <ac:spMkLst>
            <pc:docMk/>
            <pc:sldMk cId="721339023" sldId="266"/>
            <ac:spMk id="3" creationId="{60879C76-736E-BE2A-226F-E4079E448722}"/>
          </ac:spMkLst>
        </pc:spChg>
        <pc:spChg chg="add mod">
          <ac:chgData name="Paizs Ferenc" userId="S::y1kvis@azure.ppke.hu::27363dce-babf-414e-baa9-8aee6eea22b1" providerId="AD" clId="Web-{C8DF108E-D325-6235-5B83-3140C988FEE1}" dt="2025-04-03T09:10:30.493" v="194" actId="20577"/>
          <ac:spMkLst>
            <pc:docMk/>
            <pc:sldMk cId="721339023" sldId="266"/>
            <ac:spMk id="4" creationId="{20196BCF-3BAA-D16B-A26F-93ACAE0114D2}"/>
          </ac:spMkLst>
        </pc:spChg>
      </pc:sldChg>
    </pc:docChg>
  </pc:docChgLst>
  <pc:docChgLst>
    <pc:chgData name="Paizs Ferenc" userId="S::y1kvis@azure.ppke.hu::27363dce-babf-414e-baa9-8aee6eea22b1" providerId="AD" clId="Web-{DD9119B9-CB07-7CFB-1B3B-B0CC81FD38B1}"/>
    <pc:docChg chg="modSld">
      <pc:chgData name="Paizs Ferenc" userId="S::y1kvis@azure.ppke.hu::27363dce-babf-414e-baa9-8aee6eea22b1" providerId="AD" clId="Web-{DD9119B9-CB07-7CFB-1B3B-B0CC81FD38B1}" dt="2025-03-31T12:03:34.675" v="36" actId="20577"/>
      <pc:docMkLst>
        <pc:docMk/>
      </pc:docMkLst>
      <pc:sldChg chg="modSp">
        <pc:chgData name="Paizs Ferenc" userId="S::y1kvis@azure.ppke.hu::27363dce-babf-414e-baa9-8aee6eea22b1" providerId="AD" clId="Web-{DD9119B9-CB07-7CFB-1B3B-B0CC81FD38B1}" dt="2025-03-31T12:03:34.675" v="36" actId="20577"/>
        <pc:sldMkLst>
          <pc:docMk/>
          <pc:sldMk cId="1194440229" sldId="256"/>
        </pc:sldMkLst>
        <pc:spChg chg="mod">
          <ac:chgData name="Paizs Ferenc" userId="S::y1kvis@azure.ppke.hu::27363dce-babf-414e-baa9-8aee6eea22b1" providerId="AD" clId="Web-{DD9119B9-CB07-7CFB-1B3B-B0CC81FD38B1}" dt="2025-03-31T12:03:34.675" v="36" actId="20577"/>
          <ac:spMkLst>
            <pc:docMk/>
            <pc:sldMk cId="1194440229" sldId="256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74C80589-2D48-4F34-99CE-AC9CD323C5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DD803363-344B-4518-AD55-1FA4D05C048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12787-A7F6-4A1F-A7A6-50F0C41AFDC0}" type="datetime1">
              <a:rPr lang="hu-HU" smtClean="0"/>
              <a:t>2025. 04. 04.</a:t>
            </a:fld>
            <a:endParaRPr lang="hu-HU" dirty="0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9C0E0C37-0B06-444A-BE4B-9C908C8E20C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1308243B-76C4-468D-B181-E32CED78805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AED65-FE17-4FE7-A6A6-F87DD861C8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3232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noProof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94057-3705-486F-B69A-65807EC5E85D}" type="datetime1">
              <a:rPr lang="hu-HU" smtClean="0"/>
              <a:pPr/>
              <a:t>2025. 04. 04.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noProof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E81902-DDEC-4663-B1CA-7CF9E00BAD6E}" type="slidenum">
              <a:rPr lang="hu-HU" noProof="0" smtClean="0"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263697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E81902-DDEC-4663-B1CA-7CF9E00BAD6E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3417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rtlCol="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2695194" y="4352544"/>
            <a:ext cx="6801612" cy="1239894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hu-HU" noProof="0"/>
              <a:t>Alcím mintájának szerkesztése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BCCF4A-6681-4583-A8D3-E58339D09CD8}" type="datetime1">
              <a:rPr lang="hu-HU" noProof="0" smtClean="0"/>
              <a:t>2025. 04. 04.</a:t>
            </a:fld>
            <a:endParaRPr lang="hu-HU" noProof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hu-HU" noProof="0" smtClean="0"/>
              <a:pPr/>
              <a:t>‹#›</a:t>
            </a:fld>
            <a:endParaRPr lang="hu-HU" noProof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844FB8-D671-4C51-86DD-DE69CD93E5ED}" type="datetime1">
              <a:rPr lang="hu-HU" noProof="0" smtClean="0"/>
              <a:t>2025. 04. 04.</a:t>
            </a:fld>
            <a:endParaRPr lang="hu-HU" noProof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hu-HU" noProof="0" smtClean="0"/>
              <a:pPr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rtlCol="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rtlCol="0"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CFCDC0-AAAF-4DAA-A57D-6A1C5F87A973}" type="datetime1">
              <a:rPr lang="hu-HU" noProof="0" smtClean="0"/>
              <a:t>2025. 04. 04.</a:t>
            </a:fld>
            <a:endParaRPr lang="hu-HU" noProof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hu-HU" noProof="0" smtClean="0"/>
              <a:pPr/>
              <a:t>‹#›</a:t>
            </a:fld>
            <a:endParaRPr lang="hu-HU" noProof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ét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 rtlCol="0"/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 rtlCol="0"/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8" name="Dátum helye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4D8108-9A50-4004-B67D-533E66B6D4B5}" type="datetime1">
              <a:rPr lang="hu-HU" noProof="0" smtClean="0"/>
              <a:t>2025. 04. 04.</a:t>
            </a:fld>
            <a:endParaRPr lang="hu-HU" noProof="0"/>
          </a:p>
        </p:txBody>
      </p:sp>
      <p:sp>
        <p:nvSpPr>
          <p:cNvPr id="9" name="Élőláb helye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10" name="Dia számának helye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hu-HU" noProof="0" smtClean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rtlCol="0"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 rtlCol="0"/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 rtlCol="0"/>
          <a:lstStyle>
            <a:lvl5pPr>
              <a:defRPr/>
            </a:lvl5pPr>
          </a:lstStyle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11" name="Szöveg helye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rtlCol="0"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491FD51-2C2C-4118-BFB1-50F901CDD258}" type="datetime1">
              <a:rPr lang="hu-HU" noProof="0" smtClean="0"/>
              <a:t>2025. 04. 04.</a:t>
            </a:fld>
            <a:endParaRPr lang="hu-HU" noProof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hu-HU" noProof="0" smtClean="0"/>
              <a:t>‹#›</a:t>
            </a:fld>
            <a:endParaRPr lang="hu-HU" noProof="0"/>
          </a:p>
        </p:txBody>
      </p:sp>
      <p:sp>
        <p:nvSpPr>
          <p:cNvPr id="10" name="Cím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noProof="0"/>
              <a:t>Mintacím szerkesztése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7760CE3-0AFC-4948-A757-C7350F62A61D}" type="datetime1">
              <a:rPr lang="hu-HU" noProof="0" smtClean="0"/>
              <a:t>2025. 04. 04.</a:t>
            </a:fld>
            <a:endParaRPr lang="hu-HU" noProof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hu-HU" noProof="0" smtClean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9963C5D-6758-4DFB-82F4-1567B044D65B}" type="datetime1">
              <a:rPr lang="hu-HU" noProof="0" smtClean="0"/>
              <a:t>2025. 04. 04.</a:t>
            </a:fld>
            <a:endParaRPr lang="hu-HU" noProof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hu-HU" noProof="0" smtClean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églalap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Cím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rtlCol="0"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 rtlCol="0"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rtlCol="0"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9" name="Dátum helye 8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A71F1B-21AB-4D9E-95BC-04942E468100}" type="datetime1">
              <a:rPr lang="hu-HU" noProof="0" smtClean="0"/>
              <a:t>2025. 04. 04.</a:t>
            </a:fld>
            <a:endParaRPr lang="hu-HU" noProof="0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 rtlCol="0"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rtl="0"/>
            <a:endParaRPr lang="hu-HU" noProof="0"/>
          </a:p>
        </p:txBody>
      </p:sp>
      <p:sp>
        <p:nvSpPr>
          <p:cNvPr id="11" name="Dia számának helye 10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hu-HU" noProof="0" smtClean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églalap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Cím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rtlCol="0"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Kép helyőrzőj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rtlCol="0"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hu-HU" noProof="0"/>
              <a:t>Kép hozzáadásához kattintson az ikonra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rtlCol="0"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8" name="Dátum helye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pPr rtl="0"/>
            <a:fld id="{B9FC68F0-B499-4171-B19D-5343CF58E1B4}" type="datetime1">
              <a:rPr lang="hu-HU" noProof="0" smtClean="0"/>
              <a:t>2025. 04. 04.</a:t>
            </a:fld>
            <a:endParaRPr lang="hu-HU" noProof="0"/>
          </a:p>
        </p:txBody>
      </p:sp>
      <p:sp>
        <p:nvSpPr>
          <p:cNvPr id="9" name="Élőláb helye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 rtlCol="0"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rtl="0"/>
            <a:endParaRPr lang="hu-HU" noProof="0"/>
          </a:p>
        </p:txBody>
      </p:sp>
      <p:sp>
        <p:nvSpPr>
          <p:cNvPr id="10" name="Dia számának helye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hu-HU" noProof="0" smtClean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5BF6AA-8DAE-43C7-8B27-77D176E70F6E}" type="datetime1">
              <a:rPr lang="hu-HU" noProof="0" smtClean="0"/>
              <a:t>2025. 04. 04.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hu-HU" noProof="0" smtClean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 rtlCol="0"/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 rtlCol="0"/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EE6F44-0A89-487D-A96C-5D1FF59C6CAC}" type="datetime1">
              <a:rPr lang="hu-HU" noProof="0" smtClean="0"/>
              <a:t>2025. 04. 04.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hu-HU" noProof="0" smtClean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fld id="{7BEB1E77-17DD-4DB7-BC11-4190E3AA7A5A}" type="datetime1">
              <a:rPr lang="hu-HU" noProof="0" smtClean="0"/>
              <a:t>2025. 04. 04.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pPr rtl="0"/>
            <a:fld id="{8A7A6979-0714-4377-B894-6BE4C2D6E202}" type="slidenum">
              <a:rPr lang="hu-HU" noProof="0" smtClean="0"/>
              <a:pPr/>
              <a:t>‹#›</a:t>
            </a:fld>
            <a:endParaRPr lang="hu-H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807720" y="1716184"/>
            <a:ext cx="10576560" cy="2336800"/>
          </a:xfrm>
        </p:spPr>
        <p:txBody>
          <a:bodyPr rtlCol="0"/>
          <a:lstStyle/>
          <a:p>
            <a:r>
              <a:rPr lang="hu-HU" dirty="0">
                <a:latin typeface="Times New Roman"/>
                <a:cs typeface="Times New Roman"/>
              </a:rPr>
              <a:t>A KERESZTÉNYSÉG ÉS A KATONAI SZOLGÁLAT/ </a:t>
            </a:r>
            <a:r>
              <a:rPr lang="hu-HU">
                <a:latin typeface="Times New Roman"/>
                <a:cs typeface="Times New Roman"/>
              </a:rPr>
              <a:t>Ókereszténység </a:t>
            </a:r>
            <a:endParaRPr lang="hu" sz="2100">
              <a:solidFill>
                <a:srgbClr val="1F1F1F"/>
              </a:solidFill>
              <a:latin typeface="Times New Roman"/>
              <a:cs typeface="Times New Roman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Készítette: Paizs Ferenc </a:t>
            </a:r>
          </a:p>
        </p:txBody>
      </p:sp>
    </p:spTree>
    <p:extLst>
      <p:ext uri="{BB962C8B-B14F-4D97-AF65-F5344CB8AC3E}">
        <p14:creationId xmlns:p14="http://schemas.microsoft.com/office/powerpoint/2010/main" val="1194440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FA21C72-692C-49FD-9EB4-DDDDDEBD4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75405" y="950977"/>
            <a:ext cx="9041190" cy="4956047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Tartalom helye 6" descr="REISEN DES APOSTELS PAULUS">
            <a:extLst>
              <a:ext uri="{FF2B5EF4-FFF2-40B4-BE49-F238E27FC236}">
                <a16:creationId xmlns:a16="http://schemas.microsoft.com/office/drawing/2014/main" id="{B17581E0-DE57-C72C-8366-8228DAE586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7724" y="-435"/>
            <a:ext cx="10173745" cy="6368288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DF6DF557-D92B-A70A-0EBF-697E237F7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5789" y="6366950"/>
            <a:ext cx="3526971" cy="504372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txBody>
          <a:bodyPr vert="horz" lIns="182880" tIns="182880" rIns="182880" bIns="182880" rtlCol="0" anchor="ctr">
            <a:normAutofit fontScale="90000"/>
          </a:bodyPr>
          <a:lstStyle/>
          <a:p>
            <a:r>
              <a:rPr lang="en-US" sz="1400" i="1" dirty="0">
                <a:solidFill>
                  <a:schemeClr val="tx1"/>
                </a:solidFill>
                <a:latin typeface="Times New Roman"/>
                <a:cs typeface="Times New Roman"/>
              </a:rPr>
              <a:t>Forrás: </a:t>
            </a:r>
            <a:r>
              <a:rPr lang="en-US" sz="1400" i="1" err="1">
                <a:solidFill>
                  <a:schemeClr val="tx1"/>
                </a:solidFill>
                <a:latin typeface="Times New Roman"/>
                <a:cs typeface="Times New Roman"/>
              </a:rPr>
              <a:t>Quzlet</a:t>
            </a:r>
            <a:r>
              <a:rPr lang="en-US" sz="1400" i="1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6699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E311CF-C6D7-2695-CAE6-2BBFE2C87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2528" y="257910"/>
            <a:ext cx="8303988" cy="1796111"/>
          </a:xfrm>
        </p:spPr>
        <p:txBody>
          <a:bodyPr/>
          <a:lstStyle/>
          <a:p>
            <a:r>
              <a:rPr lang="hu-HU" dirty="0"/>
              <a:t>Pál Apostol és a kereszténység elterjesztése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1679F05-F130-272C-8C85-8A9F4D269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398" y="2174219"/>
            <a:ext cx="11120074" cy="44161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hu-HU" sz="2000" u="sng" dirty="0" err="1">
                <a:latin typeface="Times New Roman"/>
                <a:cs typeface="Times New Roman"/>
              </a:rPr>
              <a:t>I.Térítő</a:t>
            </a:r>
            <a:r>
              <a:rPr lang="hu-HU" sz="2000" u="sng" dirty="0">
                <a:latin typeface="Times New Roman"/>
                <a:cs typeface="Times New Roman"/>
              </a:rPr>
              <a:t> útja</a:t>
            </a:r>
            <a:r>
              <a:rPr lang="hu-HU" sz="2000" dirty="0">
                <a:latin typeface="Times New Roman"/>
                <a:cs typeface="Times New Roman"/>
              </a:rPr>
              <a:t>: </a:t>
            </a:r>
            <a:r>
              <a:rPr lang="hu-HU" sz="2000" dirty="0">
                <a:solidFill>
                  <a:srgbClr val="262626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hu-HU" sz="2000" dirty="0" err="1">
                <a:solidFill>
                  <a:srgbClr val="262626"/>
                </a:solidFill>
                <a:latin typeface="Times New Roman"/>
                <a:ea typeface="+mn-lt"/>
                <a:cs typeface="+mn-lt"/>
              </a:rPr>
              <a:t>Antiochiából</a:t>
            </a:r>
            <a:r>
              <a:rPr lang="hu-HU" sz="2000" dirty="0">
                <a:solidFill>
                  <a:srgbClr val="262626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hu-HU" sz="2000" dirty="0">
                <a:solidFill>
                  <a:srgbClr val="101418"/>
                </a:solidFill>
                <a:latin typeface="Times New Roman"/>
                <a:ea typeface="+mn-lt"/>
                <a:cs typeface="+mn-lt"/>
              </a:rPr>
              <a:t>Kis-Ázsiába, Ciprus (</a:t>
            </a:r>
            <a:r>
              <a:rPr lang="hu-HU" sz="2000" b="1" dirty="0">
                <a:solidFill>
                  <a:srgbClr val="101418"/>
                </a:solidFill>
                <a:latin typeface="Times New Roman"/>
                <a:ea typeface="+mn-lt"/>
                <a:cs typeface="+mn-lt"/>
              </a:rPr>
              <a:t>Kr. u. 44−49</a:t>
            </a:r>
            <a:r>
              <a:rPr lang="hu-HU" sz="2000" dirty="0">
                <a:solidFill>
                  <a:srgbClr val="101418"/>
                </a:solidFill>
                <a:latin typeface="Times New Roman"/>
                <a:ea typeface="+mn-lt"/>
                <a:cs typeface="+mn-lt"/>
              </a:rPr>
              <a:t>)         </a:t>
            </a:r>
            <a:r>
              <a:rPr lang="hu-HU" sz="2000" dirty="0">
                <a:solidFill>
                  <a:srgbClr val="101418"/>
                </a:solidFill>
                <a:latin typeface="Times New Roman"/>
                <a:cs typeface="Times New Roman"/>
              </a:rPr>
              <a:t>(ApCsel 13, 1-14,28)</a:t>
            </a:r>
            <a:br>
              <a:rPr lang="hu-HU" sz="2000" dirty="0">
                <a:latin typeface="Times New Roman"/>
              </a:rPr>
            </a:br>
            <a:br>
              <a:rPr lang="hu-HU" sz="2000" dirty="0">
                <a:latin typeface="Times New Roman"/>
              </a:rPr>
            </a:br>
            <a:br>
              <a:rPr lang="hu-HU" sz="2000" dirty="0">
                <a:latin typeface="Times New Roman"/>
              </a:rPr>
            </a:br>
            <a:br>
              <a:rPr lang="hu-HU" dirty="0"/>
            </a:br>
            <a:r>
              <a:rPr lang="hu-HU" sz="2000" u="sng" dirty="0" err="1">
                <a:solidFill>
                  <a:srgbClr val="101418"/>
                </a:solidFill>
                <a:latin typeface="Times New Roman"/>
                <a:cs typeface="Times New Roman"/>
              </a:rPr>
              <a:t>II.Térítő</a:t>
            </a:r>
            <a:r>
              <a:rPr lang="hu-HU" sz="2000" u="sng" dirty="0">
                <a:solidFill>
                  <a:srgbClr val="101418"/>
                </a:solidFill>
                <a:latin typeface="Times New Roman"/>
                <a:cs typeface="Times New Roman"/>
              </a:rPr>
              <a:t> útja:</a:t>
            </a:r>
            <a:r>
              <a:rPr lang="hu-HU" sz="2000" dirty="0">
                <a:solidFill>
                  <a:srgbClr val="101418"/>
                </a:solidFill>
                <a:latin typeface="Times New Roman"/>
                <a:cs typeface="Times New Roman"/>
              </a:rPr>
              <a:t> </a:t>
            </a:r>
            <a:r>
              <a:rPr lang="hu-HU" sz="2000" dirty="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lang="hu-HU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Kr. u. 49-52</a:t>
            </a:r>
            <a:r>
              <a:rPr lang="hu-HU" sz="2000" dirty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lang="hu-HU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hu-HU" sz="2000" dirty="0">
                <a:solidFill>
                  <a:srgbClr val="000000"/>
                </a:solidFill>
                <a:latin typeface="Times New Roman"/>
                <a:cs typeface="Times New Roman"/>
              </a:rPr>
              <a:t>Görögország                 </a:t>
            </a:r>
            <a:r>
              <a:rPr lang="hu-HU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lang="hu-HU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ApCsel 15,36-18,22</a:t>
            </a:r>
            <a:r>
              <a:rPr lang="hu-HU" sz="2000" dirty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br>
              <a:rPr lang="hu-HU" sz="2000" dirty="0">
                <a:latin typeface="Times New Roman"/>
              </a:rPr>
            </a:br>
            <a:br>
              <a:rPr lang="hu-HU" sz="2000" dirty="0">
                <a:latin typeface="Times New Roman"/>
              </a:rPr>
            </a:br>
            <a:br>
              <a:rPr lang="hu-HU" sz="2000" dirty="0">
                <a:latin typeface="Times New Roman"/>
              </a:rPr>
            </a:br>
            <a:br>
              <a:rPr lang="hu-HU" sz="2000" dirty="0">
                <a:latin typeface="Times New Roman"/>
              </a:rPr>
            </a:br>
            <a:br>
              <a:rPr lang="hu-HU" sz="2000" b="1" i="1" dirty="0">
                <a:latin typeface="Times New Roman"/>
                <a:ea typeface="+mn-lt"/>
                <a:cs typeface="Arial"/>
              </a:rPr>
            </a:br>
            <a:r>
              <a:rPr lang="hu-HU" sz="2000" u="sng" dirty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III. Térítő útja</a:t>
            </a:r>
            <a:r>
              <a:rPr lang="hu-HU" sz="2000" dirty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: (</a:t>
            </a:r>
            <a:r>
              <a:rPr lang="hu-HU" sz="2000" b="1" dirty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Kr. u. 53-58</a:t>
            </a:r>
            <a:r>
              <a:rPr lang="hu-HU" sz="2000" dirty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),</a:t>
            </a:r>
            <a:r>
              <a:rPr lang="hu-HU" sz="2000" i="1" dirty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  ApCsel 18,23-21,14</a:t>
            </a:r>
            <a:r>
              <a:rPr lang="hu-HU" sz="2000" dirty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). </a:t>
            </a:r>
            <a:r>
              <a:rPr lang="hu-HU" sz="2000" dirty="0" err="1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Antiochiából</a:t>
            </a:r>
            <a:r>
              <a:rPr lang="hu-HU" sz="2000" dirty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 útra kelve ~ bejárta </a:t>
            </a:r>
            <a:r>
              <a:rPr lang="hu-HU" sz="2000" dirty="0" err="1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Galáciát</a:t>
            </a:r>
            <a:r>
              <a:rPr lang="hu-HU" sz="2000" dirty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 (vö</a:t>
            </a:r>
            <a:r>
              <a:rPr lang="hu-HU" sz="2000" i="1" dirty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. </a:t>
            </a:r>
            <a:r>
              <a:rPr lang="hu-HU" sz="2000" i="1" dirty="0" err="1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Gal</a:t>
            </a:r>
            <a:r>
              <a:rPr lang="hu-HU" sz="2000" i="1" dirty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 4,13</a:t>
            </a:r>
            <a:r>
              <a:rPr lang="hu-HU" sz="2000" dirty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), Frígiát és a hegyvidéken átkelve a </a:t>
            </a:r>
            <a:r>
              <a:rPr lang="hu-HU" sz="2000" dirty="0" err="1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Meander</a:t>
            </a:r>
            <a:r>
              <a:rPr lang="hu-HU" sz="2000" dirty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-völgyön át </a:t>
            </a:r>
            <a:r>
              <a:rPr lang="hu-HU" sz="2000" dirty="0" err="1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Efezusba</a:t>
            </a:r>
            <a:r>
              <a:rPr lang="hu-HU" sz="2000" dirty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 érkezett</a:t>
            </a:r>
            <a:br>
              <a:rPr lang="hu-HU" sz="2000" dirty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</a:br>
            <a:br>
              <a:rPr lang="hu-HU" sz="20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hu-HU" sz="1400" i="1" dirty="0">
                <a:solidFill>
                  <a:srgbClr val="000000"/>
                </a:solidFill>
                <a:latin typeface="Times New Roman"/>
                <a:cs typeface="Times New Roman"/>
              </a:rPr>
              <a:t>                                                                                                                                                                                                        Forrás: Katolikus </a:t>
            </a:r>
            <a:r>
              <a:rPr lang="hu-HU" sz="1400" i="1" dirty="0" err="1">
                <a:solidFill>
                  <a:srgbClr val="000000"/>
                </a:solidFill>
                <a:latin typeface="Times New Roman"/>
                <a:cs typeface="Times New Roman"/>
              </a:rPr>
              <a:t>Lexiokon</a:t>
            </a:r>
            <a:r>
              <a:rPr lang="hu-HU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52728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9CC7133-FD7F-9D66-E8A9-2973BAA6C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54068"/>
            <a:ext cx="4486656" cy="1141497"/>
          </a:xfrm>
        </p:spPr>
        <p:txBody>
          <a:bodyPr/>
          <a:lstStyle/>
          <a:p>
            <a:r>
              <a:rPr lang="hu-HU" dirty="0"/>
              <a:t>Ki volt Jézus? </a:t>
            </a:r>
          </a:p>
        </p:txBody>
      </p:sp>
      <p:pic>
        <p:nvPicPr>
          <p:cNvPr id="5" name="Tartalom helye 4" descr="6. századi ikon az egyiptomi Szent Katalin-kolostorban[1]">
            <a:extLst>
              <a:ext uri="{FF2B5EF4-FFF2-40B4-BE49-F238E27FC236}">
                <a16:creationId xmlns:a16="http://schemas.microsoft.com/office/drawing/2014/main" id="{D4E1506D-1FDB-9FEC-DAD2-C3594414EF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9150" y="1610406"/>
            <a:ext cx="2326408" cy="4344035"/>
          </a:xfrm>
        </p:spPr>
      </p:pic>
      <p:sp>
        <p:nvSpPr>
          <p:cNvPr id="4" name="Szöveg helye 3">
            <a:extLst>
              <a:ext uri="{FF2B5EF4-FFF2-40B4-BE49-F238E27FC236}">
                <a16:creationId xmlns:a16="http://schemas.microsoft.com/office/drawing/2014/main" id="{B54F8A80-BDED-F53F-B8E0-9F528B989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03728" y="6191518"/>
            <a:ext cx="2981960" cy="405876"/>
          </a:xfrm>
        </p:spPr>
        <p:txBody>
          <a:bodyPr>
            <a:normAutofit fontScale="85000" lnSpcReduction="10000"/>
          </a:bodyPr>
          <a:lstStyle/>
          <a:p>
            <a:r>
              <a:rPr lang="hu-HU" b="1" i="1" dirty="0"/>
              <a:t>Forrás</a:t>
            </a:r>
            <a:r>
              <a:rPr lang="hu-HU" dirty="0"/>
              <a:t>: Magyar </a:t>
            </a:r>
            <a:r>
              <a:rPr lang="hu-HU" err="1"/>
              <a:t>Kurir</a:t>
            </a:r>
            <a:r>
              <a:rPr lang="hu-HU" dirty="0"/>
              <a:t>, </a:t>
            </a:r>
            <a:r>
              <a:rPr lang="hu-HU" dirty="0">
                <a:ea typeface="+mn-lt"/>
                <a:cs typeface="+mn-lt"/>
              </a:rPr>
              <a:t>A </a:t>
            </a:r>
            <a:r>
              <a:rPr lang="hu-HU" err="1">
                <a:ea typeface="+mn-lt"/>
                <a:cs typeface="+mn-lt"/>
              </a:rPr>
              <a:t>Pantokrátor</a:t>
            </a:r>
            <a:r>
              <a:rPr lang="hu-HU" dirty="0">
                <a:ea typeface="+mn-lt"/>
                <a:cs typeface="+mn-lt"/>
              </a:rPr>
              <a:t> ikon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960F5570-E10C-177F-41C0-CBC0BA268220}"/>
              </a:ext>
            </a:extLst>
          </p:cNvPr>
          <p:cNvSpPr txBox="1"/>
          <p:nvPr/>
        </p:nvSpPr>
        <p:spPr>
          <a:xfrm>
            <a:off x="6261100" y="139700"/>
            <a:ext cx="5803900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br>
              <a:rPr lang="hu-HU" dirty="0"/>
            </a:br>
            <a:br>
              <a:rPr lang="hu-HU" dirty="0"/>
            </a:br>
            <a:br>
              <a:rPr lang="hu-HU" dirty="0"/>
            </a:br>
            <a:r>
              <a:rPr lang="hu-HU" dirty="0"/>
              <a:t>Politikai mozgalom irányítója? </a:t>
            </a:r>
            <a:br>
              <a:rPr lang="hu-HU" dirty="0"/>
            </a:br>
            <a:br>
              <a:rPr lang="hu-HU" dirty="0"/>
            </a:br>
            <a:r>
              <a:rPr lang="hu-HU" dirty="0"/>
              <a:t>Bölcs tanító?</a:t>
            </a:r>
            <a:br>
              <a:rPr lang="hu-HU" dirty="0"/>
            </a:br>
            <a:br>
              <a:rPr lang="hu-HU" dirty="0"/>
            </a:br>
            <a:r>
              <a:rPr lang="hu-HU" dirty="0"/>
              <a:t>Zsidó próféta?</a:t>
            </a:r>
            <a:br>
              <a:rPr lang="hu-HU" dirty="0"/>
            </a:br>
            <a:br>
              <a:rPr lang="hu-HU" dirty="0"/>
            </a:br>
            <a:r>
              <a:rPr lang="hu-HU" dirty="0"/>
              <a:t>Egy zsidó </a:t>
            </a:r>
            <a:r>
              <a:rPr lang="hu-HU" err="1"/>
              <a:t>eszkatológiai</a:t>
            </a:r>
            <a:r>
              <a:rPr lang="hu-HU"/>
              <a:t> mozgalom vezetője?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58308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1FE2CC-0D60-7D25-5123-E88A86534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6" y="151892"/>
            <a:ext cx="12108688" cy="1381760"/>
          </a:xfrm>
        </p:spPr>
        <p:txBody>
          <a:bodyPr>
            <a:normAutofit/>
          </a:bodyPr>
          <a:lstStyle/>
          <a:p>
            <a:r>
              <a:rPr lang="hu-HU" dirty="0"/>
              <a:t>A városi keresztény stratégia kulcsa a magánlakás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7297CE1-128B-5B88-4B0D-DACF72B95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816" y="1815084"/>
            <a:ext cx="11641328" cy="436889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hu-HU" sz="2300" dirty="0">
                <a:latin typeface="Times New Roman"/>
                <a:cs typeface="Times New Roman"/>
              </a:rPr>
              <a:t>,,</a:t>
            </a:r>
            <a:r>
              <a:rPr lang="hu-HU" sz="2300" i="1" dirty="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Megkereszteltem azonban </a:t>
            </a:r>
            <a:r>
              <a:rPr lang="hu-HU" sz="2300" i="1" err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Stefana</a:t>
            </a:r>
            <a:r>
              <a:rPr lang="hu-HU" sz="2300" i="1" dirty="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 házanépét * is, ezenkívül nem tudom, hogy valakit mást kereszteltem volna</a:t>
            </a:r>
            <a:r>
              <a:rPr lang="hu-HU" sz="2300" dirty="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."  (I Kor 1:16)</a:t>
            </a:r>
            <a:br>
              <a:rPr lang="hu-HU" sz="2300" dirty="0">
                <a:latin typeface="Times New Roman"/>
                <a:ea typeface="+mn-lt"/>
                <a:cs typeface="+mn-lt"/>
              </a:rPr>
            </a:br>
            <a:br>
              <a:rPr lang="hu-HU" sz="2300" dirty="0">
                <a:latin typeface="Times New Roman"/>
                <a:ea typeface="+mn-lt"/>
                <a:cs typeface="+mn-lt"/>
              </a:rPr>
            </a:br>
            <a:r>
              <a:rPr lang="hu-HU" sz="2300" dirty="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,,</a:t>
            </a:r>
            <a:r>
              <a:rPr lang="hu-HU" sz="2300" i="1" dirty="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Kérlek titeket, testvéreim: tudjátok </a:t>
            </a:r>
            <a:r>
              <a:rPr lang="hu-HU" sz="2300" i="1" err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Sztefanász</a:t>
            </a:r>
            <a:r>
              <a:rPr lang="hu-HU" sz="2300" i="1" dirty="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 házanépéről, hogy ők Akhája zsengéje, és a szentek szolgálatára szánták magukat:</a:t>
            </a:r>
            <a:r>
              <a:rPr lang="hu-HU" sz="2300" dirty="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" (1Kor 16:15)</a:t>
            </a:r>
            <a:br>
              <a:rPr lang="hu-HU" sz="2300" dirty="0">
                <a:latin typeface="Times New Roman"/>
                <a:ea typeface="+mn-lt"/>
                <a:cs typeface="+mn-lt"/>
              </a:rPr>
            </a:br>
            <a:br>
              <a:rPr lang="hu-HU" sz="2300" dirty="0">
                <a:latin typeface="Times New Roman"/>
                <a:ea typeface="+mn-lt"/>
                <a:cs typeface="+mn-lt"/>
              </a:rPr>
            </a:br>
            <a:br>
              <a:rPr lang="hu-HU" sz="2300" dirty="0">
                <a:latin typeface="Times New Roman"/>
                <a:ea typeface="+mn-lt"/>
                <a:cs typeface="+mn-lt"/>
              </a:rPr>
            </a:br>
            <a:r>
              <a:rPr lang="hu-HU" sz="2300" i="1" dirty="0">
                <a:solidFill>
                  <a:srgbClr val="2E2E2E"/>
                </a:solidFill>
                <a:latin typeface="Times New Roman"/>
                <a:ea typeface="Noto Serif"/>
                <a:cs typeface="Noto Serif"/>
              </a:rPr>
              <a:t>,,Akkor az apa ráeszmélt, hogy épp ebben az órában történt, hogy Jézus azt mondta neki: „Él a fiad.” És hívő lett egész házanépével egyetemben."</a:t>
            </a:r>
            <a:r>
              <a:rPr lang="hu-HU" sz="2300" dirty="0">
                <a:solidFill>
                  <a:srgbClr val="2E2E2E"/>
                </a:solidFill>
                <a:latin typeface="Times New Roman"/>
                <a:ea typeface="Noto Serif"/>
                <a:cs typeface="Noto Serif"/>
              </a:rPr>
              <a:t> (</a:t>
            </a:r>
            <a:r>
              <a:rPr lang="hu-HU" sz="2300" dirty="0">
                <a:solidFill>
                  <a:srgbClr val="2E2E2E"/>
                </a:solidFill>
                <a:latin typeface="Times New Roman"/>
                <a:ea typeface="+mn-lt"/>
                <a:cs typeface="+mn-lt"/>
              </a:rPr>
              <a:t>János 4:53)</a:t>
            </a:r>
            <a:br>
              <a:rPr lang="hu-HU" sz="2400" dirty="0">
                <a:latin typeface="Times New Roman"/>
                <a:ea typeface="+mn-lt"/>
                <a:cs typeface="+mn-lt"/>
              </a:rPr>
            </a:br>
            <a:br>
              <a:rPr lang="hu-HU" sz="2500" dirty="0">
                <a:latin typeface="Times New Roman"/>
              </a:rPr>
            </a:br>
            <a:br>
              <a:rPr lang="hu-HU" sz="2500" dirty="0">
                <a:latin typeface="Times New Roman"/>
              </a:rPr>
            </a:br>
            <a:br>
              <a:rPr lang="hu-HU" sz="2000" dirty="0">
                <a:latin typeface="Times New Roman"/>
              </a:rPr>
            </a:br>
            <a:endParaRPr lang="hu-HU" sz="2000">
              <a:solidFill>
                <a:srgbClr val="2E2E2E"/>
              </a:solidFill>
              <a:latin typeface="Gill Sans MT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BD405071-31BD-8AA5-6DE8-36774E08EF48}"/>
              </a:ext>
            </a:extLst>
          </p:cNvPr>
          <p:cNvSpPr txBox="1"/>
          <p:nvPr/>
        </p:nvSpPr>
        <p:spPr>
          <a:xfrm>
            <a:off x="86139" y="6193183"/>
            <a:ext cx="11787808" cy="6617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700" i="1" dirty="0">
                <a:solidFill>
                  <a:srgbClr val="2E2E2E"/>
                </a:solidFill>
                <a:latin typeface="Times New Roman"/>
                <a:cs typeface="Times New Roman"/>
              </a:rPr>
              <a:t>Felhasznált irodalom</a:t>
            </a:r>
            <a:r>
              <a:rPr lang="hu-HU" sz="1700" dirty="0">
                <a:solidFill>
                  <a:srgbClr val="2E2E2E"/>
                </a:solidFill>
                <a:latin typeface="Times New Roman"/>
                <a:cs typeface="Times New Roman"/>
              </a:rPr>
              <a:t>: </a:t>
            </a:r>
            <a:r>
              <a:rPr lang="hu-HU" sz="1700" dirty="0">
                <a:solidFill>
                  <a:srgbClr val="2E2E2E"/>
                </a:solidFill>
                <a:ea typeface="+mn-lt"/>
                <a:cs typeface="+mn-lt"/>
              </a:rPr>
              <a:t>Wayne A. </a:t>
            </a:r>
            <a:r>
              <a:rPr lang="hu-HU" sz="1700" dirty="0" err="1">
                <a:solidFill>
                  <a:srgbClr val="2E2E2E"/>
                </a:solidFill>
                <a:ea typeface="+mn-lt"/>
                <a:cs typeface="+mn-lt"/>
              </a:rPr>
              <a:t>Meeks</a:t>
            </a:r>
            <a:r>
              <a:rPr lang="hu-HU" sz="1700" dirty="0">
                <a:solidFill>
                  <a:srgbClr val="2E2E2E"/>
                </a:solidFill>
                <a:ea typeface="+mn-lt"/>
                <a:cs typeface="+mn-lt"/>
              </a:rPr>
              <a:t>: Cambridge</a:t>
            </a:r>
            <a:r>
              <a:rPr lang="hu-HU" sz="1700" dirty="0">
                <a:solidFill>
                  <a:srgbClr val="2E2E2E"/>
                </a:solidFill>
              </a:rPr>
              <a:t> </a:t>
            </a:r>
            <a:r>
              <a:rPr lang="hu-HU" sz="1700" dirty="0" err="1">
                <a:solidFill>
                  <a:srgbClr val="2E2E2E"/>
                </a:solidFill>
              </a:rPr>
              <a:t>History</a:t>
            </a:r>
            <a:r>
              <a:rPr lang="hu-HU" sz="1700" dirty="0">
                <a:solidFill>
                  <a:srgbClr val="2E2E2E"/>
                </a:solidFill>
              </a:rPr>
              <a:t> of </a:t>
            </a:r>
            <a:r>
              <a:rPr lang="hu-HU" sz="1700" dirty="0" err="1">
                <a:solidFill>
                  <a:srgbClr val="2E2E2E"/>
                </a:solidFill>
              </a:rPr>
              <a:t>Christianity</a:t>
            </a:r>
            <a:r>
              <a:rPr lang="hu-HU" sz="1700" dirty="0">
                <a:solidFill>
                  <a:srgbClr val="2E2E2E"/>
                </a:solidFill>
              </a:rPr>
              <a:t>, </a:t>
            </a:r>
            <a:r>
              <a:rPr lang="hu-HU" sz="1700" dirty="0" err="1">
                <a:solidFill>
                  <a:srgbClr val="2E2E2E"/>
                </a:solidFill>
              </a:rPr>
              <a:t>Volume</a:t>
            </a:r>
            <a:r>
              <a:rPr lang="hu-HU" sz="1700" dirty="0">
                <a:solidFill>
                  <a:srgbClr val="2E2E2E"/>
                </a:solidFill>
              </a:rPr>
              <a:t> 1: </a:t>
            </a:r>
            <a:r>
              <a:rPr lang="hu-HU" sz="1700" dirty="0" err="1">
                <a:solidFill>
                  <a:srgbClr val="2E2E2E"/>
                </a:solidFill>
              </a:rPr>
              <a:t>Origins</a:t>
            </a:r>
            <a:r>
              <a:rPr lang="hu-HU" sz="1700" dirty="0">
                <a:solidFill>
                  <a:srgbClr val="2E2E2E"/>
                </a:solidFill>
              </a:rPr>
              <a:t> </a:t>
            </a:r>
            <a:r>
              <a:rPr lang="hu-HU" sz="1700" dirty="0" err="1">
                <a:solidFill>
                  <a:srgbClr val="2E2E2E"/>
                </a:solidFill>
              </a:rPr>
              <a:t>to</a:t>
            </a:r>
            <a:r>
              <a:rPr lang="hu-HU" sz="1700" dirty="0">
                <a:solidFill>
                  <a:srgbClr val="2E2E2E"/>
                </a:solidFill>
              </a:rPr>
              <a:t> </a:t>
            </a:r>
            <a:r>
              <a:rPr lang="hu-HU" sz="1700" dirty="0" err="1">
                <a:solidFill>
                  <a:srgbClr val="2E2E2E"/>
                </a:solidFill>
              </a:rPr>
              <a:t>Constantine</a:t>
            </a:r>
            <a:r>
              <a:rPr lang="hu-HU" sz="1700" dirty="0">
                <a:solidFill>
                  <a:srgbClr val="2E2E2E"/>
                </a:solidFill>
              </a:rPr>
              <a:t> : 7· </a:t>
            </a:r>
            <a:r>
              <a:rPr lang="hu-HU" sz="1700" dirty="0" err="1">
                <a:solidFill>
                  <a:srgbClr val="2E2E2E"/>
                </a:solidFill>
              </a:rPr>
              <a:t>Social</a:t>
            </a:r>
            <a:r>
              <a:rPr lang="hu-HU" sz="1700" dirty="0">
                <a:solidFill>
                  <a:srgbClr val="2E2E2E"/>
                </a:solidFill>
              </a:rPr>
              <a:t> and </a:t>
            </a:r>
            <a:r>
              <a:rPr lang="hu-HU" sz="1700" dirty="0" err="1">
                <a:solidFill>
                  <a:srgbClr val="2E2E2E"/>
                </a:solidFill>
              </a:rPr>
              <a:t>ecclesial</a:t>
            </a:r>
            <a:r>
              <a:rPr lang="hu-HU" sz="1700" dirty="0">
                <a:solidFill>
                  <a:srgbClr val="2E2E2E"/>
                </a:solidFill>
              </a:rPr>
              <a:t> life of </a:t>
            </a:r>
            <a:r>
              <a:rPr lang="hu-HU" sz="1700" dirty="0" err="1">
                <a:solidFill>
                  <a:srgbClr val="2E2E2E"/>
                </a:solidFill>
              </a:rPr>
              <a:t>the</a:t>
            </a:r>
            <a:r>
              <a:rPr lang="hu-HU" sz="1700" dirty="0">
                <a:solidFill>
                  <a:srgbClr val="2E2E2E"/>
                </a:solidFill>
              </a:rPr>
              <a:t> </a:t>
            </a:r>
            <a:r>
              <a:rPr lang="hu-HU" sz="1700" dirty="0" err="1">
                <a:solidFill>
                  <a:srgbClr val="2E2E2E"/>
                </a:solidFill>
              </a:rPr>
              <a:t>earliest</a:t>
            </a:r>
            <a:r>
              <a:rPr lang="hu-HU" sz="1700" dirty="0">
                <a:solidFill>
                  <a:srgbClr val="2E2E2E"/>
                </a:solidFill>
              </a:rPr>
              <a:t> </a:t>
            </a:r>
            <a:r>
              <a:rPr lang="hu-HU" sz="1700" dirty="0" err="1">
                <a:solidFill>
                  <a:srgbClr val="2E2E2E"/>
                </a:solidFill>
              </a:rPr>
              <a:t>Christians</a:t>
            </a:r>
            <a:r>
              <a:rPr lang="hu-HU" sz="1700" dirty="0">
                <a:solidFill>
                  <a:srgbClr val="2E2E2E"/>
                </a:solidFill>
              </a:rPr>
              <a:t>: (152</a:t>
            </a:r>
            <a:r>
              <a:rPr lang="hu-HU" sz="2000" dirty="0">
                <a:solidFill>
                  <a:srgbClr val="2E2E2E"/>
                </a:solidFill>
              </a:rPr>
              <a:t>.)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08866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DD7C731-0338-4D61-A876-B1DF05742F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6653" y="639224"/>
            <a:ext cx="5925310" cy="1645920"/>
          </a:xfrm>
        </p:spPr>
        <p:txBody>
          <a:bodyPr>
            <a:normAutofit/>
          </a:bodyPr>
          <a:lstStyle/>
          <a:p>
            <a:r>
              <a:rPr lang="hu-HU" sz="2100" b="1" dirty="0" err="1"/>
              <a:t>Iosephus</a:t>
            </a:r>
            <a:r>
              <a:rPr lang="hu-HU" sz="2100" b="1" dirty="0"/>
              <a:t> </a:t>
            </a:r>
            <a:r>
              <a:rPr lang="hu-HU" sz="2100" b="1" dirty="0" err="1"/>
              <a:t>Falvius</a:t>
            </a:r>
            <a:br>
              <a:rPr lang="en-US" sz="2100"/>
            </a:br>
            <a:br>
              <a:rPr lang="en-US" sz="2100"/>
            </a:br>
            <a:r>
              <a:rPr lang="hu-HU" sz="2100" dirty="0"/>
              <a:t>Politikai </a:t>
            </a:r>
            <a:r>
              <a:rPr lang="hu-HU" sz="2100" dirty="0" err="1"/>
              <a:t>Vs</a:t>
            </a:r>
            <a:r>
              <a:rPr lang="hu-HU" sz="2100" dirty="0"/>
              <a:t>. Vallási tényezők?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3D28423-1C71-E6D5-3EE2-FA2887DA5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7876" y="3021584"/>
            <a:ext cx="6217920" cy="3068694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hu-HU" sz="2300" b="1" dirty="0">
                <a:solidFill>
                  <a:schemeClr val="bg1"/>
                </a:solidFill>
                <a:latin typeface="Times New Roman"/>
                <a:cs typeface="Times New Roman"/>
              </a:rPr>
              <a:t>1, -</a:t>
            </a:r>
            <a:r>
              <a:rPr lang="hu-HU" sz="2300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Drámai képek, amelyek vonzották a követőket </a:t>
            </a:r>
            <a:br>
              <a:rPr lang="hu-HU" sz="2300" b="1" dirty="0">
                <a:latin typeface="Times New Roman"/>
                <a:ea typeface="+mn-lt"/>
                <a:cs typeface="+mn-lt"/>
              </a:rPr>
            </a:br>
            <a:br>
              <a:rPr lang="hu-HU" sz="2300" b="1" dirty="0">
                <a:latin typeface="Times New Roman"/>
                <a:ea typeface="+mn-lt"/>
                <a:cs typeface="+mn-lt"/>
              </a:rPr>
            </a:br>
            <a:r>
              <a:rPr lang="hu-HU" sz="2300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2, -A felkelések </a:t>
            </a:r>
            <a:r>
              <a:rPr lang="hu-HU" sz="2300" b="1" dirty="0" err="1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eszkatológiai</a:t>
            </a:r>
            <a:r>
              <a:rPr lang="hu-HU" sz="2300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 jellegűek voltak</a:t>
            </a:r>
            <a:br>
              <a:rPr lang="hu-HU" sz="2300" b="1" dirty="0">
                <a:latin typeface="Times New Roman"/>
                <a:ea typeface="+mn-lt"/>
                <a:cs typeface="+mn-lt"/>
              </a:rPr>
            </a:br>
            <a:br>
              <a:rPr lang="hu-HU" sz="2300" b="1" dirty="0">
                <a:latin typeface="Times New Roman"/>
                <a:ea typeface="+mn-lt"/>
                <a:cs typeface="+mn-lt"/>
              </a:rPr>
            </a:br>
            <a:r>
              <a:rPr lang="hu-HU" sz="2300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3, -A mozgalmak népszerűek voltak, nem intézményes </a:t>
            </a:r>
            <a:r>
              <a:rPr lang="hu-HU" sz="2300" b="1" dirty="0" err="1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jelegűek</a:t>
            </a:r>
            <a:r>
              <a:rPr lang="hu-HU" sz="2300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, karizmatikus vezetők</a:t>
            </a:r>
            <a:br>
              <a:rPr lang="hu-HU" sz="2300" dirty="0">
                <a:latin typeface="Times New Roman"/>
                <a:ea typeface="+mn-lt"/>
                <a:cs typeface="+mn-lt"/>
              </a:rPr>
            </a:br>
            <a:endParaRPr lang="hu-HU" dirty="0">
              <a:ea typeface="+mn-lt"/>
              <a:cs typeface="+mn-lt"/>
            </a:endParaRPr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D2C8CFF3-1768-4D47-AF59-47911390E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7745" y="640080"/>
            <a:ext cx="4017265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BB05EA52-9370-4EC0-A437-A17F4A88C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861" y="802767"/>
            <a:ext cx="3685032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 descr="Antiquities of the Jews">
            <a:extLst>
              <a:ext uri="{FF2B5EF4-FFF2-40B4-BE49-F238E27FC236}">
                <a16:creationId xmlns:a16="http://schemas.microsoft.com/office/drawing/2014/main" id="{1D797859-935E-0D39-7CC2-C72CE1DF31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67" r="-3" b="3624"/>
          <a:stretch/>
        </p:blipFill>
        <p:spPr>
          <a:xfrm>
            <a:off x="1123901" y="899287"/>
            <a:ext cx="3044952" cy="429768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7A50326F-1905-07D6-343A-A22B02579040}"/>
              </a:ext>
            </a:extLst>
          </p:cNvPr>
          <p:cNvSpPr txBox="1"/>
          <p:nvPr/>
        </p:nvSpPr>
        <p:spPr>
          <a:xfrm>
            <a:off x="634092" y="5906225"/>
            <a:ext cx="340178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dirty="0"/>
              <a:t>A zsidók története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29AF7EFA-1FC6-4E14-9DDD-C1816B8F8DAE}"/>
              </a:ext>
            </a:extLst>
          </p:cNvPr>
          <p:cNvSpPr txBox="1"/>
          <p:nvPr/>
        </p:nvSpPr>
        <p:spPr>
          <a:xfrm>
            <a:off x="60960" y="6200140"/>
            <a:ext cx="12065000" cy="6617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700" i="1" dirty="0">
                <a:solidFill>
                  <a:srgbClr val="2E2E2E"/>
                </a:solidFill>
                <a:latin typeface="Times New Roman"/>
                <a:cs typeface="Times New Roman"/>
              </a:rPr>
              <a:t>Felhasznált irodalom</a:t>
            </a:r>
            <a:r>
              <a:rPr lang="hu-HU" sz="1700" dirty="0">
                <a:solidFill>
                  <a:srgbClr val="2E2E2E"/>
                </a:solidFill>
                <a:latin typeface="Times New Roman"/>
                <a:cs typeface="Times New Roman"/>
              </a:rPr>
              <a:t>: </a:t>
            </a:r>
            <a:r>
              <a:rPr lang="hu-HU" sz="1700" dirty="0">
                <a:solidFill>
                  <a:srgbClr val="2E2E2E"/>
                </a:solidFill>
              </a:rPr>
              <a:t>Wayne A. </a:t>
            </a:r>
            <a:r>
              <a:rPr lang="hu-HU" sz="1700" dirty="0" err="1">
                <a:solidFill>
                  <a:srgbClr val="2E2E2E"/>
                </a:solidFill>
              </a:rPr>
              <a:t>Meeks</a:t>
            </a:r>
            <a:r>
              <a:rPr lang="hu-HU" sz="1700" dirty="0">
                <a:solidFill>
                  <a:srgbClr val="2E2E2E"/>
                </a:solidFill>
              </a:rPr>
              <a:t>: Cambridge </a:t>
            </a:r>
            <a:r>
              <a:rPr lang="hu-HU" sz="1700" dirty="0" err="1">
                <a:solidFill>
                  <a:srgbClr val="2E2E2E"/>
                </a:solidFill>
              </a:rPr>
              <a:t>History</a:t>
            </a:r>
            <a:r>
              <a:rPr lang="hu-HU" sz="1700" dirty="0">
                <a:solidFill>
                  <a:srgbClr val="2E2E2E"/>
                </a:solidFill>
              </a:rPr>
              <a:t> of </a:t>
            </a:r>
            <a:r>
              <a:rPr lang="hu-HU" sz="1700" dirty="0" err="1">
                <a:solidFill>
                  <a:srgbClr val="2E2E2E"/>
                </a:solidFill>
              </a:rPr>
              <a:t>Christianity</a:t>
            </a:r>
            <a:r>
              <a:rPr lang="hu-HU" sz="1700" dirty="0">
                <a:solidFill>
                  <a:srgbClr val="2E2E2E"/>
                </a:solidFill>
              </a:rPr>
              <a:t>, </a:t>
            </a:r>
            <a:r>
              <a:rPr lang="hu-HU" sz="1700" dirty="0" err="1">
                <a:solidFill>
                  <a:srgbClr val="2E2E2E"/>
                </a:solidFill>
              </a:rPr>
              <a:t>Volume</a:t>
            </a:r>
            <a:r>
              <a:rPr lang="hu-HU" sz="1700" dirty="0">
                <a:solidFill>
                  <a:srgbClr val="2E2E2E"/>
                </a:solidFill>
              </a:rPr>
              <a:t> 1: </a:t>
            </a:r>
            <a:r>
              <a:rPr lang="hu-HU" sz="1700" dirty="0" err="1">
                <a:solidFill>
                  <a:srgbClr val="2E2E2E"/>
                </a:solidFill>
              </a:rPr>
              <a:t>Origins</a:t>
            </a:r>
            <a:r>
              <a:rPr lang="hu-HU" sz="1700" dirty="0">
                <a:solidFill>
                  <a:srgbClr val="2E2E2E"/>
                </a:solidFill>
              </a:rPr>
              <a:t> </a:t>
            </a:r>
            <a:r>
              <a:rPr lang="hu-HU" sz="1700" dirty="0" err="1">
                <a:solidFill>
                  <a:srgbClr val="2E2E2E"/>
                </a:solidFill>
              </a:rPr>
              <a:t>to</a:t>
            </a:r>
            <a:r>
              <a:rPr lang="hu-HU" sz="1700" dirty="0">
                <a:solidFill>
                  <a:srgbClr val="2E2E2E"/>
                </a:solidFill>
              </a:rPr>
              <a:t> </a:t>
            </a:r>
            <a:r>
              <a:rPr lang="hu-HU" sz="1700" dirty="0" err="1">
                <a:solidFill>
                  <a:srgbClr val="2E2E2E"/>
                </a:solidFill>
              </a:rPr>
              <a:t>Constantine</a:t>
            </a:r>
            <a:r>
              <a:rPr lang="hu-HU" sz="1700" dirty="0">
                <a:solidFill>
                  <a:srgbClr val="2E2E2E"/>
                </a:solidFill>
              </a:rPr>
              <a:t> : 7· </a:t>
            </a:r>
            <a:r>
              <a:rPr lang="hu-HU" sz="1700" dirty="0" err="1">
                <a:solidFill>
                  <a:srgbClr val="2E2E2E"/>
                </a:solidFill>
              </a:rPr>
              <a:t>Social</a:t>
            </a:r>
            <a:r>
              <a:rPr lang="hu-HU" sz="1700" dirty="0">
                <a:solidFill>
                  <a:srgbClr val="2E2E2E"/>
                </a:solidFill>
              </a:rPr>
              <a:t> and </a:t>
            </a:r>
            <a:r>
              <a:rPr lang="hu-HU" sz="1700" dirty="0" err="1">
                <a:solidFill>
                  <a:srgbClr val="2E2E2E"/>
                </a:solidFill>
              </a:rPr>
              <a:t>ecclesial</a:t>
            </a:r>
            <a:r>
              <a:rPr lang="hu-HU" sz="1700" dirty="0">
                <a:solidFill>
                  <a:srgbClr val="2E2E2E"/>
                </a:solidFill>
              </a:rPr>
              <a:t> life of </a:t>
            </a:r>
            <a:r>
              <a:rPr lang="hu-HU" sz="1700" dirty="0" err="1">
                <a:solidFill>
                  <a:srgbClr val="2E2E2E"/>
                </a:solidFill>
              </a:rPr>
              <a:t>the</a:t>
            </a:r>
            <a:r>
              <a:rPr lang="hu-HU" sz="1700" dirty="0">
                <a:solidFill>
                  <a:srgbClr val="2E2E2E"/>
                </a:solidFill>
              </a:rPr>
              <a:t> </a:t>
            </a:r>
            <a:r>
              <a:rPr lang="hu-HU" sz="1700" dirty="0" err="1">
                <a:solidFill>
                  <a:srgbClr val="2E2E2E"/>
                </a:solidFill>
              </a:rPr>
              <a:t>earliest</a:t>
            </a:r>
            <a:r>
              <a:rPr lang="hu-HU" sz="1700" dirty="0">
                <a:solidFill>
                  <a:srgbClr val="2E2E2E"/>
                </a:solidFill>
              </a:rPr>
              <a:t> </a:t>
            </a:r>
            <a:r>
              <a:rPr lang="hu-HU" sz="1700" dirty="0" err="1">
                <a:solidFill>
                  <a:srgbClr val="2E2E2E"/>
                </a:solidFill>
              </a:rPr>
              <a:t>Christians</a:t>
            </a:r>
            <a:r>
              <a:rPr lang="hu-HU" sz="1700" dirty="0">
                <a:solidFill>
                  <a:srgbClr val="2E2E2E"/>
                </a:solidFill>
              </a:rPr>
              <a:t>: (150</a:t>
            </a:r>
            <a:r>
              <a:rPr lang="hu-HU" sz="2000" dirty="0">
                <a:solidFill>
                  <a:srgbClr val="2E2E2E"/>
                </a:solidFill>
              </a:rPr>
              <a:t>.)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39481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5165A1-D103-4D3C-1352-B58C78554E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77440"/>
            <a:ext cx="8991600" cy="1645920"/>
          </a:xfrm>
        </p:spPr>
        <p:txBody>
          <a:bodyPr/>
          <a:lstStyle/>
          <a:p>
            <a:r>
              <a:rPr lang="hu-HU" dirty="0">
                <a:ea typeface="+mj-lt"/>
                <a:cs typeface="+mj-lt"/>
              </a:rPr>
              <a:t>A templomi „hivatalok” feltalálása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382CC1F-3C3C-AC93-633A-5542A158FF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2237" y="2044457"/>
            <a:ext cx="9496220" cy="4100153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hu-HU" sz="2500" b="1" u="sng" dirty="0">
                <a:ea typeface="+mn-lt"/>
                <a:cs typeface="+mn-lt"/>
              </a:rPr>
              <a:t>Alapegység</a:t>
            </a:r>
            <a:r>
              <a:rPr lang="hu-HU" sz="2500" dirty="0">
                <a:ea typeface="+mn-lt"/>
                <a:cs typeface="+mn-lt"/>
              </a:rPr>
              <a:t>: A monarchikus episzkópi</a:t>
            </a:r>
            <a:br>
              <a:rPr lang="hu-HU" sz="2500" dirty="0">
                <a:ea typeface="+mn-lt"/>
                <a:cs typeface="+mn-lt"/>
              </a:rPr>
            </a:br>
            <a:br>
              <a:rPr lang="hu-HU" sz="2500" dirty="0">
                <a:ea typeface="+mn-lt"/>
                <a:cs typeface="+mn-lt"/>
              </a:rPr>
            </a:br>
            <a:br>
              <a:rPr lang="hu-HU" sz="2500" dirty="0">
                <a:ea typeface="+mn-lt"/>
                <a:cs typeface="+mn-lt"/>
              </a:rPr>
            </a:br>
            <a:br>
              <a:rPr lang="hu-HU" sz="2500" dirty="0">
                <a:ea typeface="+mn-lt"/>
                <a:cs typeface="+mn-lt"/>
              </a:rPr>
            </a:br>
            <a:r>
              <a:rPr lang="hu-HU" sz="2500" dirty="0"/>
              <a:t>Később a falvak is alá tartoztak </a:t>
            </a:r>
            <a:r>
              <a:rPr lang="hu-HU" sz="2500" dirty="0">
                <a:ea typeface="+mn-lt"/>
                <a:cs typeface="+mn-lt"/>
              </a:rPr>
              <a:t>(</a:t>
            </a:r>
            <a:r>
              <a:rPr lang="hu-HU" sz="2500" err="1">
                <a:ea typeface="+mn-lt"/>
                <a:cs typeface="+mn-lt"/>
              </a:rPr>
              <a:t>chóra</a:t>
            </a:r>
            <a:r>
              <a:rPr lang="hu-HU" sz="2500" dirty="0">
                <a:ea typeface="+mn-lt"/>
                <a:cs typeface="+mn-lt"/>
              </a:rPr>
              <a:t>)</a:t>
            </a:r>
            <a:br>
              <a:rPr lang="hu-HU" sz="2500" dirty="0">
                <a:ea typeface="+mn-lt"/>
                <a:cs typeface="+mn-lt"/>
              </a:rPr>
            </a:br>
            <a:br>
              <a:rPr lang="hu-HU" sz="2500" dirty="0">
                <a:ea typeface="+mn-lt"/>
                <a:cs typeface="+mn-lt"/>
              </a:rPr>
            </a:br>
            <a:br>
              <a:rPr lang="hu-HU" sz="2500" dirty="0"/>
            </a:br>
            <a:br>
              <a:rPr lang="hu-HU" sz="2500" dirty="0"/>
            </a:br>
            <a:br>
              <a:rPr lang="hu-HU" sz="2500" dirty="0"/>
            </a:br>
            <a:r>
              <a:rPr lang="hu-HU" sz="2500" b="1" u="sng" dirty="0"/>
              <a:t>Legvégül Központosítás</a:t>
            </a:r>
            <a:r>
              <a:rPr lang="hu-HU" sz="2500" dirty="0"/>
              <a:t>:</a:t>
            </a:r>
            <a:r>
              <a:rPr lang="hu-HU" sz="2500" dirty="0">
                <a:ea typeface="+mn-lt"/>
                <a:cs typeface="+mn-lt"/>
              </a:rPr>
              <a:t> Fő oka az volt, hogy szükség volt az eltérő viselkedés és hitek ellenőrzésére</a:t>
            </a:r>
            <a:r>
              <a:rPr lang="hu-HU" sz="2500" dirty="0"/>
              <a:t>.</a:t>
            </a:r>
            <a:br>
              <a:rPr lang="hu-HU" sz="2500" dirty="0"/>
            </a:br>
            <a:r>
              <a:rPr lang="hu-HU" sz="2500" dirty="0"/>
              <a:t> -Patrónus fontos szerep a közösségek létrejöttében, </a:t>
            </a:r>
          </a:p>
        </p:txBody>
      </p:sp>
      <p:sp>
        <p:nvSpPr>
          <p:cNvPr id="4" name="Nyíl: lefelé mutató 3">
            <a:extLst>
              <a:ext uri="{FF2B5EF4-FFF2-40B4-BE49-F238E27FC236}">
                <a16:creationId xmlns:a16="http://schemas.microsoft.com/office/drawing/2014/main" id="{228C728B-5521-3B94-B88B-1C1001ED062F}"/>
              </a:ext>
            </a:extLst>
          </p:cNvPr>
          <p:cNvSpPr/>
          <p:nvPr/>
        </p:nvSpPr>
        <p:spPr>
          <a:xfrm>
            <a:off x="7340599" y="2552699"/>
            <a:ext cx="520699" cy="83819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Nyíl: lefelé mutató 4">
            <a:extLst>
              <a:ext uri="{FF2B5EF4-FFF2-40B4-BE49-F238E27FC236}">
                <a16:creationId xmlns:a16="http://schemas.microsoft.com/office/drawing/2014/main" id="{8308C343-6744-970C-E8FA-CC5FB230CC4C}"/>
              </a:ext>
            </a:extLst>
          </p:cNvPr>
          <p:cNvSpPr/>
          <p:nvPr/>
        </p:nvSpPr>
        <p:spPr>
          <a:xfrm>
            <a:off x="7312438" y="4537764"/>
            <a:ext cx="584200" cy="87629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Nyíl: jobbra mutató 5">
            <a:extLst>
              <a:ext uri="{FF2B5EF4-FFF2-40B4-BE49-F238E27FC236}">
                <a16:creationId xmlns:a16="http://schemas.microsoft.com/office/drawing/2014/main" id="{E97DCA0C-649F-6B2B-2126-8F3FB4F13BDD}"/>
              </a:ext>
            </a:extLst>
          </p:cNvPr>
          <p:cNvSpPr/>
          <p:nvPr/>
        </p:nvSpPr>
        <p:spPr>
          <a:xfrm>
            <a:off x="253999" y="2044699"/>
            <a:ext cx="2197100" cy="5079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8704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3F4A0D6-D675-AADA-136D-06E81383E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496" y="151892"/>
            <a:ext cx="9091168" cy="1676400"/>
          </a:xfrm>
        </p:spPr>
        <p:txBody>
          <a:bodyPr/>
          <a:lstStyle/>
          <a:p>
            <a:r>
              <a:rPr lang="hu-HU" dirty="0"/>
              <a:t>Keresztényként katonai szolgálat?</a:t>
            </a:r>
            <a:br>
              <a:rPr lang="hu-HU" dirty="0"/>
            </a:br>
            <a:br>
              <a:rPr lang="hu-HU" dirty="0"/>
            </a:br>
            <a:r>
              <a:rPr lang="hu-HU" i="1" dirty="0">
                <a:ea typeface="+mj-lt"/>
                <a:cs typeface="+mj-lt"/>
              </a:rPr>
              <a:t>„Szeresd ellenségeidet”</a:t>
            </a:r>
            <a:r>
              <a:rPr lang="hu-HU" dirty="0"/>
              <a:t> 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E86C1FE-C37F-C03B-64DA-ACDA92EFA6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3192" y="1987804"/>
            <a:ext cx="5938011" cy="473774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 sz="2500" baseline="30000" dirty="0">
                <a:ea typeface="+mn-lt"/>
                <a:cs typeface="+mn-lt"/>
              </a:rPr>
              <a:t>38</a:t>
            </a:r>
            <a:r>
              <a:rPr lang="hu-HU" sz="2500" dirty="0">
                <a:solidFill>
                  <a:srgbClr val="FF0000"/>
                </a:solidFill>
                <a:ea typeface="+mn-lt"/>
                <a:cs typeface="+mn-lt"/>
              </a:rPr>
              <a:t>Hallottátok a parancsot</a:t>
            </a:r>
            <a:r>
              <a:rPr lang="hu-HU" sz="2500" dirty="0">
                <a:solidFill>
                  <a:srgbClr val="2E2E2E"/>
                </a:solidFill>
                <a:ea typeface="+mn-lt"/>
                <a:cs typeface="+mn-lt"/>
              </a:rPr>
              <a:t>: Szemet szemért és fogat fogért. </a:t>
            </a:r>
            <a:r>
              <a:rPr lang="hu-HU" sz="2500" baseline="30000" dirty="0">
                <a:ea typeface="+mn-lt"/>
                <a:cs typeface="+mn-lt"/>
              </a:rPr>
              <a:t>39</a:t>
            </a:r>
            <a:r>
              <a:rPr lang="hu-HU" sz="2500" u="sng" dirty="0">
                <a:solidFill>
                  <a:srgbClr val="2E2E2E"/>
                </a:solidFill>
                <a:ea typeface="+mn-lt"/>
                <a:cs typeface="+mn-lt"/>
              </a:rPr>
              <a:t>Én pedig azt mondom nektek, ne álljatok ellent a gonosznak</a:t>
            </a:r>
            <a:r>
              <a:rPr lang="hu-HU" sz="2500" dirty="0">
                <a:solidFill>
                  <a:srgbClr val="2E2E2E"/>
                </a:solidFill>
                <a:ea typeface="+mn-lt"/>
                <a:cs typeface="+mn-lt"/>
              </a:rPr>
              <a:t>. Aki megüti a jobb arcodat, annak tartsd oda a másikat is! </a:t>
            </a:r>
            <a:r>
              <a:rPr lang="hu-HU" sz="2500" baseline="30000" dirty="0">
                <a:ea typeface="+mn-lt"/>
                <a:cs typeface="+mn-lt"/>
              </a:rPr>
              <a:t>40</a:t>
            </a:r>
            <a:r>
              <a:rPr lang="hu-HU" sz="2500" dirty="0">
                <a:solidFill>
                  <a:srgbClr val="2E2E2E"/>
                </a:solidFill>
                <a:ea typeface="+mn-lt"/>
                <a:cs typeface="+mn-lt"/>
              </a:rPr>
              <a:t>Aki perbe fog, hogy elvegye a ruhádat, annak add oda a köntösödet is! </a:t>
            </a:r>
            <a:r>
              <a:rPr lang="hu-HU" sz="2500" baseline="30000" dirty="0">
                <a:ea typeface="+mn-lt"/>
                <a:cs typeface="+mn-lt"/>
              </a:rPr>
              <a:t>41</a:t>
            </a:r>
            <a:r>
              <a:rPr lang="hu-HU" sz="2500" dirty="0">
                <a:solidFill>
                  <a:srgbClr val="2E2E2E"/>
                </a:solidFill>
                <a:ea typeface="+mn-lt"/>
                <a:cs typeface="+mn-lt"/>
              </a:rPr>
              <a:t>S ha valaki egy mérföldnyire kényszerít, menj vele kétannyira! </a:t>
            </a:r>
            <a:r>
              <a:rPr lang="hu-HU" sz="2500" baseline="30000" dirty="0">
                <a:ea typeface="+mn-lt"/>
                <a:cs typeface="+mn-lt"/>
              </a:rPr>
              <a:t>42</a:t>
            </a:r>
            <a:r>
              <a:rPr lang="hu-HU" sz="2500" dirty="0">
                <a:solidFill>
                  <a:srgbClr val="2E2E2E"/>
                </a:solidFill>
                <a:ea typeface="+mn-lt"/>
                <a:cs typeface="+mn-lt"/>
              </a:rPr>
              <a:t>Aki kér, annak adj, s attól, aki kölcsönt akar tőled, ne tagadd meg! </a:t>
            </a:r>
            <a:r>
              <a:rPr lang="hu-HU" sz="2200" i="1" dirty="0">
                <a:solidFill>
                  <a:srgbClr val="2E2E2E"/>
                </a:solidFill>
                <a:ea typeface="+mn-lt"/>
                <a:cs typeface="+mn-lt"/>
              </a:rPr>
              <a:t>(Mt5, 38-42)</a:t>
            </a:r>
            <a:endParaRPr lang="hu-HU" sz="2200" i="1" dirty="0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02451683-F727-50FD-9DF2-A78980F799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7272" y="1855282"/>
            <a:ext cx="5919258" cy="486761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 sz="2500" baseline="30000" dirty="0">
                <a:solidFill>
                  <a:srgbClr val="111718"/>
                </a:solidFill>
                <a:ea typeface="+mn-lt"/>
                <a:cs typeface="+mn-lt"/>
              </a:rPr>
              <a:t>14</a:t>
            </a:r>
            <a:r>
              <a:rPr lang="hu-HU" sz="2500" dirty="0">
                <a:solidFill>
                  <a:srgbClr val="111718"/>
                </a:solidFill>
                <a:ea typeface="+mn-lt"/>
                <a:cs typeface="+mn-lt"/>
              </a:rPr>
              <a:t>Áldjátok üldözőiteket, áldjátok, s ne átkozzátok. </a:t>
            </a:r>
            <a:r>
              <a:rPr lang="hu-HU" sz="2500" baseline="30000" dirty="0">
                <a:solidFill>
                  <a:srgbClr val="111718"/>
                </a:solidFill>
                <a:ea typeface="+mn-lt"/>
                <a:cs typeface="+mn-lt"/>
              </a:rPr>
              <a:t>15</a:t>
            </a:r>
            <a:r>
              <a:rPr lang="hu-HU" sz="2500" dirty="0">
                <a:solidFill>
                  <a:srgbClr val="111718"/>
                </a:solidFill>
                <a:ea typeface="+mn-lt"/>
                <a:cs typeface="+mn-lt"/>
              </a:rPr>
              <a:t>Azokkal, akik örülnek, örüljetek, s a sírókkal sírjatok.</a:t>
            </a:r>
            <a:br>
              <a:rPr lang="hu-HU" sz="2500" dirty="0">
                <a:ea typeface="+mn-lt"/>
                <a:cs typeface="+mn-lt"/>
              </a:rPr>
            </a:br>
            <a:r>
              <a:rPr lang="hu-HU" sz="2500" dirty="0">
                <a:solidFill>
                  <a:srgbClr val="111718"/>
                </a:solidFill>
                <a:ea typeface="+mn-lt"/>
                <a:cs typeface="+mn-lt"/>
              </a:rPr>
              <a:t>   </a:t>
            </a:r>
            <a:r>
              <a:rPr lang="hu-HU" sz="2500" baseline="30000" dirty="0">
                <a:solidFill>
                  <a:srgbClr val="111718"/>
                </a:solidFill>
                <a:ea typeface="+mn-lt"/>
                <a:cs typeface="+mn-lt"/>
              </a:rPr>
              <a:t>16</a:t>
            </a:r>
            <a:r>
              <a:rPr lang="hu-HU" sz="2500" dirty="0">
                <a:solidFill>
                  <a:srgbClr val="111718"/>
                </a:solidFill>
                <a:ea typeface="+mn-lt"/>
                <a:cs typeface="+mn-lt"/>
              </a:rPr>
              <a:t>Éljetek egyetértésben. Ne legyetek fennhéjázók, hanem alkalmazkodjatok az egyszerű emberekhez. Ne legyetek magatokkal eltelve.</a:t>
            </a:r>
            <a:br>
              <a:rPr lang="hu-HU" sz="2500" dirty="0">
                <a:ea typeface="+mn-lt"/>
                <a:cs typeface="+mn-lt"/>
              </a:rPr>
            </a:br>
            <a:r>
              <a:rPr lang="hu-HU" sz="2500" dirty="0">
                <a:solidFill>
                  <a:srgbClr val="111718"/>
                </a:solidFill>
                <a:ea typeface="+mn-lt"/>
                <a:cs typeface="+mn-lt"/>
              </a:rPr>
              <a:t>   </a:t>
            </a:r>
            <a:r>
              <a:rPr lang="hu-HU" sz="2500" baseline="30000" dirty="0">
                <a:solidFill>
                  <a:srgbClr val="111718"/>
                </a:solidFill>
                <a:ea typeface="+mn-lt"/>
                <a:cs typeface="+mn-lt"/>
              </a:rPr>
              <a:t>17</a:t>
            </a:r>
            <a:r>
              <a:rPr lang="hu-HU" sz="2500" u="sng" dirty="0">
                <a:solidFill>
                  <a:srgbClr val="111718"/>
                </a:solidFill>
                <a:ea typeface="+mn-lt"/>
                <a:cs typeface="+mn-lt"/>
              </a:rPr>
              <a:t>Rosszért </a:t>
            </a:r>
            <a:r>
              <a:rPr lang="hu-HU" sz="2500" u="sng" err="1">
                <a:solidFill>
                  <a:srgbClr val="111718"/>
                </a:solidFill>
                <a:ea typeface="+mn-lt"/>
                <a:cs typeface="+mn-lt"/>
              </a:rPr>
              <a:t>rosszal</a:t>
            </a:r>
            <a:r>
              <a:rPr lang="hu-HU" sz="2500" u="sng" dirty="0">
                <a:solidFill>
                  <a:srgbClr val="111718"/>
                </a:solidFill>
                <a:ea typeface="+mn-lt"/>
                <a:cs typeface="+mn-lt"/>
              </a:rPr>
              <a:t> senkinek ne fizessetek.</a:t>
            </a:r>
            <a:r>
              <a:rPr lang="hu-HU" sz="2500" dirty="0">
                <a:solidFill>
                  <a:srgbClr val="111718"/>
                </a:solidFill>
                <a:ea typeface="+mn-lt"/>
                <a:cs typeface="+mn-lt"/>
              </a:rPr>
              <a:t> Törekedjetek arra, ami jó minden ember szemében. </a:t>
            </a:r>
            <a:r>
              <a:rPr lang="hu-HU" sz="2500" baseline="30000" dirty="0">
                <a:solidFill>
                  <a:srgbClr val="111718"/>
                </a:solidFill>
                <a:ea typeface="+mn-lt"/>
                <a:cs typeface="+mn-lt"/>
              </a:rPr>
              <a:t>18</a:t>
            </a:r>
            <a:r>
              <a:rPr lang="hu-HU" sz="2500" dirty="0">
                <a:solidFill>
                  <a:srgbClr val="111718"/>
                </a:solidFill>
                <a:ea typeface="+mn-lt"/>
                <a:cs typeface="+mn-lt"/>
              </a:rPr>
              <a:t>Amennyire rajtatok áll, </a:t>
            </a:r>
            <a:r>
              <a:rPr lang="hu-HU" sz="2500" u="sng" dirty="0">
                <a:solidFill>
                  <a:srgbClr val="111718"/>
                </a:solidFill>
                <a:ea typeface="+mn-lt"/>
                <a:cs typeface="+mn-lt"/>
              </a:rPr>
              <a:t>éljetek mindenkivel békességben</a:t>
            </a:r>
            <a:r>
              <a:rPr lang="hu-HU" sz="2500" dirty="0">
                <a:solidFill>
                  <a:srgbClr val="111718"/>
                </a:solidFill>
                <a:ea typeface="+mn-lt"/>
                <a:cs typeface="+mn-lt"/>
              </a:rPr>
              <a:t>. </a:t>
            </a:r>
            <a:r>
              <a:rPr lang="hu-HU" sz="2200" i="1" dirty="0">
                <a:solidFill>
                  <a:srgbClr val="111718"/>
                </a:solidFill>
                <a:ea typeface="+mn-lt"/>
                <a:cs typeface="+mn-lt"/>
              </a:rPr>
              <a:t>(Róma 12, 14-18)</a:t>
            </a:r>
            <a:endParaRPr lang="hu-HU" sz="2200" i="1" dirty="0"/>
          </a:p>
        </p:txBody>
      </p:sp>
    </p:spTree>
    <p:extLst>
      <p:ext uri="{BB962C8B-B14F-4D97-AF65-F5344CB8AC3E}">
        <p14:creationId xmlns:p14="http://schemas.microsoft.com/office/powerpoint/2010/main" val="1602984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18FA5E-0457-61F8-2573-B2DDEF846C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5591" y="266396"/>
            <a:ext cx="8991600" cy="1645920"/>
          </a:xfrm>
        </p:spPr>
        <p:txBody>
          <a:bodyPr/>
          <a:lstStyle/>
          <a:p>
            <a:r>
              <a:rPr lang="hu-HU" dirty="0" err="1"/>
              <a:t>Justinus</a:t>
            </a:r>
            <a:r>
              <a:rPr lang="hu-HU" dirty="0"/>
              <a:t> 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78C5DC7-E6C5-8A09-5D80-0EC84758DD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80457" y="2364718"/>
            <a:ext cx="7099785" cy="39565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3" algn="l"/>
            <a:r>
              <a:rPr lang="hu-HU" sz="2800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Mi, akik egykor egymást öltük, nemcsak hogy nem háborúzunk ellenségeinkkel, hanem hogy ne hazudjunk vagy megtévesszük </a:t>
            </a:r>
            <a:r>
              <a:rPr lang="hu-HU" sz="2800" b="1" err="1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bíráinkat</a:t>
            </a:r>
            <a:r>
              <a:rPr lang="hu-HU" sz="2800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, örömmel halunk meg Krisztus hitvallásával.</a:t>
            </a:r>
            <a:br>
              <a:rPr lang="hu-HU" sz="2800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</a:br>
            <a:r>
              <a:rPr lang="hu-HU" sz="2800" i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(Apológia I, 39) </a:t>
            </a:r>
            <a:endParaRPr lang="hu-HU" sz="2800" b="1" i="1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8AF12C7D-AA31-1DD3-56BB-A5DA1E3560BB}"/>
              </a:ext>
            </a:extLst>
          </p:cNvPr>
          <p:cNvSpPr txBox="1"/>
          <p:nvPr/>
        </p:nvSpPr>
        <p:spPr>
          <a:xfrm>
            <a:off x="6086059" y="2363304"/>
            <a:ext cx="5978939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2800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Mi, akik egykor háborúval és gyilkossággal voltunk telve, minden gonoszsággal, mindannyian megváltoztattuk harci eszközeinket – kardokat ekévé, lándzsákat mezőgazdasági szerszámokká. </a:t>
            </a:r>
            <a:r>
              <a:rPr lang="hu-HU" sz="2800" i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(Párbeszéd 110)  </a:t>
            </a:r>
            <a:endParaRPr lang="hu-HU" sz="2800" i="1" dirty="0">
              <a:solidFill>
                <a:schemeClr val="bg1"/>
              </a:solidFill>
              <a:latin typeface="Times New Roman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8A48318-2281-BB7E-32AA-42505E47B13E}"/>
              </a:ext>
            </a:extLst>
          </p:cNvPr>
          <p:cNvSpPr txBox="1"/>
          <p:nvPr/>
        </p:nvSpPr>
        <p:spPr>
          <a:xfrm>
            <a:off x="101599" y="6210300"/>
            <a:ext cx="119633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b="1" dirty="0">
                <a:ea typeface="+mn-lt"/>
                <a:cs typeface="+mn-lt"/>
              </a:rPr>
              <a:t>Felhasznált irodalom</a:t>
            </a:r>
            <a:r>
              <a:rPr lang="hu-HU" dirty="0">
                <a:ea typeface="+mn-lt"/>
                <a:cs typeface="+mn-lt"/>
              </a:rPr>
              <a:t>: </a:t>
            </a:r>
            <a:r>
              <a:rPr lang="hu-HU" dirty="0" err="1">
                <a:ea typeface="+mn-lt"/>
                <a:cs typeface="+mn-lt"/>
              </a:rPr>
              <a:t>Everett</a:t>
            </a:r>
            <a:r>
              <a:rPr lang="hu-HU" dirty="0">
                <a:ea typeface="+mn-lt"/>
                <a:cs typeface="+mn-lt"/>
              </a:rPr>
              <a:t> </a:t>
            </a:r>
            <a:r>
              <a:rPr lang="hu-HU" dirty="0" err="1">
                <a:ea typeface="+mn-lt"/>
                <a:cs typeface="+mn-lt"/>
              </a:rPr>
              <a:t>Ferguson</a:t>
            </a:r>
            <a:r>
              <a:rPr lang="hu-HU" dirty="0">
                <a:ea typeface="+mn-lt"/>
                <a:cs typeface="+mn-lt"/>
              </a:rPr>
              <a:t> 1999: </a:t>
            </a:r>
            <a:r>
              <a:rPr lang="hu-HU" dirty="0" err="1">
                <a:ea typeface="+mn-lt"/>
                <a:cs typeface="+mn-lt"/>
              </a:rPr>
              <a:t>Christians</a:t>
            </a:r>
            <a:r>
              <a:rPr lang="hu-HU" dirty="0">
                <a:ea typeface="+mn-lt"/>
                <a:cs typeface="+mn-lt"/>
              </a:rPr>
              <a:t> and Military Service (215)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65146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6580DF-0135-8660-8555-152822295A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96984"/>
            <a:ext cx="8991600" cy="1645920"/>
          </a:xfrm>
        </p:spPr>
        <p:txBody>
          <a:bodyPr/>
          <a:lstStyle/>
          <a:p>
            <a:r>
              <a:rPr lang="hu-HU" dirty="0">
                <a:ea typeface="+mj-lt"/>
                <a:cs typeface="+mj-lt"/>
              </a:rPr>
              <a:t>Mikeás 4:1-4 ( =Ézsaiás 2:1-4)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27BA26A-D9A0-3432-B298-958CD40209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2874" y="2767584"/>
            <a:ext cx="8366252" cy="297725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hu-HU" sz="2500" dirty="0">
                <a:solidFill>
                  <a:srgbClr val="000000"/>
                </a:solidFill>
                <a:latin typeface="Times New Roman"/>
                <a:cs typeface="Times New Roman"/>
              </a:rPr>
              <a:t>,,És sok népek között ítéletet </a:t>
            </a:r>
            <a:r>
              <a:rPr lang="hu-HU" sz="2500" dirty="0" err="1">
                <a:solidFill>
                  <a:srgbClr val="000000"/>
                </a:solidFill>
                <a:latin typeface="Times New Roman"/>
                <a:cs typeface="Times New Roman"/>
              </a:rPr>
              <a:t>tészen</a:t>
            </a:r>
            <a:r>
              <a:rPr lang="hu-HU" sz="2500" dirty="0">
                <a:solidFill>
                  <a:srgbClr val="000000"/>
                </a:solidFill>
                <a:latin typeface="Times New Roman"/>
                <a:cs typeface="Times New Roman"/>
              </a:rPr>
              <a:t>, és megfedd erős nemzeteket nagy messze földig és fegyvereiket kapákká kovácsolják, dárdáikat pedig sarlókká; nép népre fegyvert nem emel, és hadakozást többé nem tanulnak."</a:t>
            </a:r>
            <a:r>
              <a:rPr lang="hu-HU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hu-HU" i="1" dirty="0">
                <a:solidFill>
                  <a:srgbClr val="000000"/>
                </a:solidFill>
                <a:latin typeface="Times New Roman"/>
                <a:cs typeface="Times New Roman"/>
              </a:rPr>
              <a:t>(Mik4:3)</a:t>
            </a:r>
            <a:endParaRPr lang="hu-HU" i="1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5223F9B8-89C9-BE42-D477-C9A6EA3C80E1}"/>
              </a:ext>
            </a:extLst>
          </p:cNvPr>
          <p:cNvSpPr txBox="1"/>
          <p:nvPr/>
        </p:nvSpPr>
        <p:spPr>
          <a:xfrm>
            <a:off x="165099" y="6375400"/>
            <a:ext cx="118999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b="1" i="1" dirty="0"/>
              <a:t>Forrás</a:t>
            </a:r>
            <a:r>
              <a:rPr lang="hu-HU" dirty="0"/>
              <a:t>: </a:t>
            </a:r>
            <a:r>
              <a:rPr lang="hu-HU" dirty="0">
                <a:ea typeface="+mn-lt"/>
                <a:cs typeface="+mn-lt"/>
              </a:rPr>
              <a:t>mek.oszk.hu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38418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A8326AD-04A0-DECB-8F36-62B6F1146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93784"/>
            <a:ext cx="8991600" cy="1645920"/>
          </a:xfrm>
        </p:spPr>
        <p:txBody>
          <a:bodyPr/>
          <a:lstStyle/>
          <a:p>
            <a:r>
              <a:rPr lang="hu-HU" dirty="0">
                <a:ea typeface="+mj-lt"/>
                <a:cs typeface="+mj-lt"/>
              </a:rPr>
              <a:t>ATHENAGORAS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99E30AF-DEF4-8CFB-4D2D-E2B3C03952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5754" y="2066544"/>
            <a:ext cx="7990332" cy="35258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hu-HU" sz="3000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,,Mivel úgy tartjuk, hogy egy embert halálra nézni olyan, mint megölni őt, lemondtunk az ilyen látványosságok [gladiátor versenyek] megtekintéséről. Hogyan tehát mi, akik nem nézünk, nehogy bűnösek és szennyezettek legyünk, gyilkolhatnánk? "</a:t>
            </a:r>
            <a:br>
              <a:rPr lang="hu-HU" sz="3000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</a:br>
            <a:r>
              <a:rPr lang="hu-HU" sz="2600" b="1" i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(Keresztények védelme 35; lásd még 34). </a:t>
            </a:r>
            <a:endParaRPr lang="hu-HU" sz="2600" b="1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477573B3-BF4A-96B4-79DC-2B2142DB0EE4}"/>
              </a:ext>
            </a:extLst>
          </p:cNvPr>
          <p:cNvSpPr txBox="1"/>
          <p:nvPr/>
        </p:nvSpPr>
        <p:spPr>
          <a:xfrm>
            <a:off x="165100" y="6172200"/>
            <a:ext cx="11760200" cy="5080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F1E895EC-DBA6-5CA4-66EC-908F5208455B}"/>
              </a:ext>
            </a:extLst>
          </p:cNvPr>
          <p:cNvSpPr txBox="1"/>
          <p:nvPr/>
        </p:nvSpPr>
        <p:spPr>
          <a:xfrm>
            <a:off x="177800" y="6210300"/>
            <a:ext cx="117221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b="1" dirty="0"/>
              <a:t>Felhasznált irodalom</a:t>
            </a:r>
            <a:r>
              <a:rPr lang="hu-HU" dirty="0"/>
              <a:t>: </a:t>
            </a:r>
            <a:r>
              <a:rPr lang="hu-HU" dirty="0" err="1"/>
              <a:t>Everett</a:t>
            </a:r>
            <a:r>
              <a:rPr lang="hu-HU" dirty="0"/>
              <a:t> </a:t>
            </a:r>
            <a:r>
              <a:rPr lang="hu-HU" dirty="0" err="1"/>
              <a:t>Ferguson</a:t>
            </a:r>
            <a:r>
              <a:rPr lang="hu-HU" dirty="0"/>
              <a:t> 1999: </a:t>
            </a:r>
            <a:r>
              <a:rPr lang="hu-HU" dirty="0" err="1"/>
              <a:t>Christians</a:t>
            </a:r>
            <a:r>
              <a:rPr lang="hu-HU" dirty="0"/>
              <a:t> and Military Service (215)</a:t>
            </a:r>
          </a:p>
        </p:txBody>
      </p:sp>
    </p:spTree>
    <p:extLst>
      <p:ext uri="{BB962C8B-B14F-4D97-AF65-F5344CB8AC3E}">
        <p14:creationId xmlns:p14="http://schemas.microsoft.com/office/powerpoint/2010/main" val="2370753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A1DAA8F-8F38-B2C4-8A95-69F87BB1FE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600" y="446184"/>
            <a:ext cx="10708640" cy="1645920"/>
          </a:xfrm>
        </p:spPr>
        <p:txBody>
          <a:bodyPr/>
          <a:lstStyle/>
          <a:p>
            <a:r>
              <a:rPr lang="hu-HU" dirty="0"/>
              <a:t>ATHENAGORAS válasza a vádakra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2A9720D-8F78-5A91-1171-D7CAC66D2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4634" y="3052064"/>
            <a:ext cx="10692892" cy="32414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b="1" dirty="0">
                <a:ea typeface="+mn-lt"/>
                <a:cs typeface="+mn-lt"/>
              </a:rPr>
              <a:t>,,A keresztények annyira visszariadnak a vérontástól, hogy még a gladiátor viadalokat sem hajlandók megnézni"</a:t>
            </a:r>
            <a:endParaRPr lang="hu-HU" b="1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163D3117-431A-7C92-9AEE-B6ECFF5C4BAC}"/>
              </a:ext>
            </a:extLst>
          </p:cNvPr>
          <p:cNvSpPr txBox="1"/>
          <p:nvPr/>
        </p:nvSpPr>
        <p:spPr>
          <a:xfrm>
            <a:off x="190500" y="5956300"/>
            <a:ext cx="11506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b="1" dirty="0"/>
              <a:t>Felhasznált irodalom</a:t>
            </a:r>
            <a:r>
              <a:rPr lang="hu-HU" dirty="0"/>
              <a:t>: </a:t>
            </a:r>
            <a:r>
              <a:rPr lang="hu-HU" dirty="0" err="1"/>
              <a:t>Everett</a:t>
            </a:r>
            <a:r>
              <a:rPr lang="hu-HU" dirty="0"/>
              <a:t> </a:t>
            </a:r>
            <a:r>
              <a:rPr lang="hu-HU" dirty="0" err="1"/>
              <a:t>Ferguson</a:t>
            </a:r>
            <a:r>
              <a:rPr lang="hu-HU" dirty="0"/>
              <a:t> 1999: </a:t>
            </a:r>
            <a:r>
              <a:rPr lang="hu-HU" dirty="0" err="1"/>
              <a:t>Christians</a:t>
            </a:r>
            <a:r>
              <a:rPr lang="hu-HU" dirty="0"/>
              <a:t> and Military Service (217)</a:t>
            </a:r>
          </a:p>
        </p:txBody>
      </p:sp>
      <p:sp>
        <p:nvSpPr>
          <p:cNvPr id="5" name="Nyíl: jobbra mutató 4">
            <a:extLst>
              <a:ext uri="{FF2B5EF4-FFF2-40B4-BE49-F238E27FC236}">
                <a16:creationId xmlns:a16="http://schemas.microsoft.com/office/drawing/2014/main" id="{7EC5057B-EEF1-E75F-9061-DBD7350D01DA}"/>
              </a:ext>
            </a:extLst>
          </p:cNvPr>
          <p:cNvSpPr/>
          <p:nvPr/>
        </p:nvSpPr>
        <p:spPr>
          <a:xfrm>
            <a:off x="241299" y="4368800"/>
            <a:ext cx="1308100" cy="57150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D9C8DF42-0E8B-BFDD-C538-DDF77F120C23}"/>
              </a:ext>
            </a:extLst>
          </p:cNvPr>
          <p:cNvSpPr txBox="1"/>
          <p:nvPr/>
        </p:nvSpPr>
        <p:spPr>
          <a:xfrm>
            <a:off x="1828800" y="4508500"/>
            <a:ext cx="100076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2200" b="1" u="sng" dirty="0">
                <a:ea typeface="+mn-lt"/>
                <a:cs typeface="+mn-lt"/>
              </a:rPr>
              <a:t>Csak az 170-es évek elején találunk első explicit bizonyítékokat az apostoli időszakok óta a keresztények jelenlétére a katonai szolgálatban </a:t>
            </a:r>
            <a:endParaRPr lang="hu-HU" sz="2200" b="1" dirty="0"/>
          </a:p>
        </p:txBody>
      </p:sp>
    </p:spTree>
    <p:extLst>
      <p:ext uri="{BB962C8B-B14F-4D97-AF65-F5344CB8AC3E}">
        <p14:creationId xmlns:p14="http://schemas.microsoft.com/office/powerpoint/2010/main" val="2637473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AE5CEB-3382-34A6-D77A-810F92157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663961"/>
            <a:ext cx="8991600" cy="1645920"/>
          </a:xfrm>
        </p:spPr>
        <p:txBody>
          <a:bodyPr/>
          <a:lstStyle/>
          <a:p>
            <a:r>
              <a:rPr lang="hu-HU" dirty="0">
                <a:ea typeface="+mj-lt"/>
                <a:cs typeface="+mj-lt"/>
              </a:rPr>
              <a:t>TERTULLIANUS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5DEC9C4-7918-A62E-F711-48F550405A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4847" y="2762284"/>
            <a:ext cx="8502307" cy="2830154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hu-HU" sz="2500" b="1" dirty="0">
                <a:latin typeface="Times New Roman"/>
                <a:ea typeface="+mn-lt"/>
                <a:cs typeface="+mn-lt"/>
              </a:rPr>
              <a:t>,,Marcus Aurelius levelei, a legtekintélyesebb császár, tanúsítják, hogy a németországi szárazságot eső hozta el, amit a keresztények imádságaik révén kértek abban az időben a császári hadseregben."</a:t>
            </a:r>
            <a:br>
              <a:rPr lang="hu-HU" sz="2500" b="1" dirty="0">
                <a:latin typeface="Times New Roman"/>
                <a:ea typeface="+mn-lt"/>
                <a:cs typeface="+mn-lt"/>
              </a:rPr>
            </a:br>
            <a:r>
              <a:rPr lang="hu-HU" sz="2200" i="1" dirty="0">
                <a:latin typeface="Times New Roman"/>
                <a:ea typeface="+mn-lt"/>
                <a:cs typeface="+mn-lt"/>
              </a:rPr>
              <a:t>(Apológia 5.6) </a:t>
            </a:r>
            <a:endParaRPr lang="hu-HU" sz="2200" b="1" i="1" dirty="0">
              <a:latin typeface="Times New Roman"/>
              <a:cs typeface="Times New Roman"/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79842B7E-7AC0-B231-0D65-9757199D1425}"/>
              </a:ext>
            </a:extLst>
          </p:cNvPr>
          <p:cNvSpPr txBox="1"/>
          <p:nvPr/>
        </p:nvSpPr>
        <p:spPr>
          <a:xfrm>
            <a:off x="177799" y="6121399"/>
            <a:ext cx="117855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b="1" dirty="0"/>
              <a:t>Felhasznált irodalom</a:t>
            </a:r>
            <a:r>
              <a:rPr lang="hu-HU" dirty="0"/>
              <a:t>: </a:t>
            </a:r>
            <a:r>
              <a:rPr lang="hu-HU" dirty="0" err="1"/>
              <a:t>Everett</a:t>
            </a:r>
            <a:r>
              <a:rPr lang="hu-HU" dirty="0"/>
              <a:t> </a:t>
            </a:r>
            <a:r>
              <a:rPr lang="hu-HU" dirty="0" err="1"/>
              <a:t>Ferguson</a:t>
            </a:r>
            <a:r>
              <a:rPr lang="hu-HU" dirty="0"/>
              <a:t> 1999: </a:t>
            </a:r>
            <a:r>
              <a:rPr lang="hu-HU" dirty="0" err="1"/>
              <a:t>Christians</a:t>
            </a:r>
            <a:r>
              <a:rPr lang="hu-HU" dirty="0"/>
              <a:t> and Military Service (216)</a:t>
            </a:r>
          </a:p>
        </p:txBody>
      </p:sp>
    </p:spTree>
    <p:extLst>
      <p:ext uri="{BB962C8B-B14F-4D97-AF65-F5344CB8AC3E}">
        <p14:creationId xmlns:p14="http://schemas.microsoft.com/office/powerpoint/2010/main" val="3561802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E0E59A6-FE9A-C1D2-3B56-341878706F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303944"/>
            <a:ext cx="8991600" cy="1645920"/>
          </a:xfrm>
        </p:spPr>
        <p:txBody>
          <a:bodyPr/>
          <a:lstStyle/>
          <a:p>
            <a:r>
              <a:rPr lang="hu-HU" dirty="0">
                <a:ea typeface="+mj-lt"/>
                <a:cs typeface="+mj-lt"/>
              </a:rPr>
              <a:t>A keresztény katonák imái mentették meg Róma seregét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A166768-8673-AC3A-78C6-3D9E20CFB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27559" y="2310384"/>
            <a:ext cx="8832287" cy="32109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hu-HU" sz="2500" dirty="0">
                <a:latin typeface="Times New Roman"/>
                <a:ea typeface="+mn-lt"/>
                <a:cs typeface="+mn-lt"/>
              </a:rPr>
              <a:t>A bizonyíték egy olyan esetre vonatkozik, amely a „Menydörgő Légióval” kapcsolatos, miközben a Duna határvidékén voltak hadjáraton. Egy aszály fenyegette a sereget, és a katonák esőt kértek. Egy vihar ijesztette el a barbárokat, és megkönnyebbülést hozott a római csapatoknak. </a:t>
            </a:r>
            <a:endParaRPr lang="hu-HU" sz="2500" dirty="0">
              <a:latin typeface="Times New Roman"/>
            </a:endParaRPr>
          </a:p>
        </p:txBody>
      </p:sp>
      <p:sp>
        <p:nvSpPr>
          <p:cNvPr id="5" name="Nyíl: jobbra mutató 4">
            <a:extLst>
              <a:ext uri="{FF2B5EF4-FFF2-40B4-BE49-F238E27FC236}">
                <a16:creationId xmlns:a16="http://schemas.microsoft.com/office/drawing/2014/main" id="{8F1FACDD-FC1A-240D-5AAA-81FABEBDD7E4}"/>
              </a:ext>
            </a:extLst>
          </p:cNvPr>
          <p:cNvSpPr/>
          <p:nvPr/>
        </p:nvSpPr>
        <p:spPr>
          <a:xfrm>
            <a:off x="38099" y="2679699"/>
            <a:ext cx="1701799" cy="635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70E8203A-DAB5-58B4-A3B9-2878A49B9F0F}"/>
              </a:ext>
            </a:extLst>
          </p:cNvPr>
          <p:cNvSpPr txBox="1"/>
          <p:nvPr/>
        </p:nvSpPr>
        <p:spPr>
          <a:xfrm>
            <a:off x="-2761" y="6338403"/>
            <a:ext cx="111505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b="1" dirty="0"/>
              <a:t>Felhasznált irodalom</a:t>
            </a:r>
            <a:r>
              <a:rPr lang="hu-HU" dirty="0"/>
              <a:t>: </a:t>
            </a:r>
            <a:r>
              <a:rPr lang="hu-HU" dirty="0" err="1"/>
              <a:t>Everett</a:t>
            </a:r>
            <a:r>
              <a:rPr lang="hu-HU" dirty="0"/>
              <a:t> </a:t>
            </a:r>
            <a:r>
              <a:rPr lang="hu-HU" dirty="0" err="1"/>
              <a:t>Ferguson</a:t>
            </a:r>
            <a:r>
              <a:rPr lang="hu-HU" dirty="0"/>
              <a:t> 1999: </a:t>
            </a:r>
            <a:r>
              <a:rPr lang="hu-HU" dirty="0" err="1"/>
              <a:t>Christians</a:t>
            </a:r>
            <a:r>
              <a:rPr lang="hu-HU" dirty="0"/>
              <a:t> and Military Service (218)</a:t>
            </a:r>
          </a:p>
        </p:txBody>
      </p:sp>
    </p:spTree>
    <p:extLst>
      <p:ext uri="{BB962C8B-B14F-4D97-AF65-F5344CB8AC3E}">
        <p14:creationId xmlns:p14="http://schemas.microsoft.com/office/powerpoint/2010/main" val="3087195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2F38BC-D98D-4D85-8CF7-BA70EEDED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0BB6D16-3C24-2A3B-D950-8B878D8EF3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072" y="242984"/>
            <a:ext cx="6778750" cy="4978400"/>
          </a:xfrm>
        </p:spPr>
        <p:txBody>
          <a:bodyPr>
            <a:normAutofit/>
          </a:bodyPr>
          <a:lstStyle/>
          <a:p>
            <a:pPr algn="l"/>
            <a:r>
              <a:rPr lang="hu-HU" sz="2500" b="1" u="sng" dirty="0">
                <a:latin typeface="Bahnschrift"/>
                <a:cs typeface="Times New Roman"/>
              </a:rPr>
              <a:t>A bálványimádás ellen c. művében</a:t>
            </a:r>
            <a:r>
              <a:rPr lang="hu-HU" sz="2500" b="1" dirty="0">
                <a:latin typeface="Bahnschrift"/>
                <a:cs typeface="Times New Roman"/>
              </a:rPr>
              <a:t>:</a:t>
            </a:r>
            <a:br>
              <a:rPr lang="hu-HU" sz="2500" dirty="0">
                <a:latin typeface="Bahnschrift"/>
              </a:rPr>
            </a:br>
            <a:r>
              <a:rPr lang="hu-HU" sz="2500" dirty="0">
                <a:latin typeface="Bahnschrift"/>
                <a:cs typeface="Times New Roman"/>
              </a:rPr>
              <a:t> </a:t>
            </a:r>
            <a:br>
              <a:rPr lang="en-US" sz="2500" dirty="0">
                <a:latin typeface="Bahnschrift"/>
              </a:rPr>
            </a:br>
            <a:r>
              <a:rPr lang="hu-HU" sz="2500" dirty="0">
                <a:latin typeface="Bahnschrift"/>
                <a:cs typeface="Times New Roman"/>
              </a:rPr>
              <a:t>-Érveket hoz fel a Bibliából a hadseregben való jelenlétre.</a:t>
            </a:r>
            <a:br>
              <a:rPr lang="hu-HU" sz="2500" dirty="0">
                <a:latin typeface="Bahnschrift"/>
                <a:cs typeface="Times New Roman"/>
              </a:rPr>
            </a:br>
            <a:r>
              <a:rPr lang="hu-HU" sz="2500" dirty="0">
                <a:latin typeface="Times New Roman"/>
                <a:cs typeface="Times New Roman"/>
              </a:rPr>
              <a:t> </a:t>
            </a:r>
            <a:br>
              <a:rPr lang="hu-HU" sz="2500" dirty="0">
                <a:latin typeface="Times New Roman"/>
                <a:cs typeface="Times New Roman"/>
              </a:rPr>
            </a:br>
            <a:r>
              <a:rPr lang="hu-HU" sz="2500" dirty="0">
                <a:latin typeface="Times New Roman"/>
                <a:cs typeface="Times New Roman"/>
              </a:rPr>
              <a:t>-</a:t>
            </a:r>
            <a:r>
              <a:rPr lang="hu-HU" sz="2500" dirty="0">
                <a:ea typeface="+mj-lt"/>
                <a:cs typeface="+mj-lt"/>
              </a:rPr>
              <a:t>Józsué vezette a "</a:t>
            </a:r>
            <a:r>
              <a:rPr lang="hu-HU" sz="2500" b="1" dirty="0">
                <a:ea typeface="+mj-lt"/>
                <a:cs typeface="+mj-lt"/>
              </a:rPr>
              <a:t>menetelő hadat</a:t>
            </a:r>
            <a:r>
              <a:rPr lang="hu-HU" sz="2500" dirty="0">
                <a:ea typeface="+mj-lt"/>
                <a:cs typeface="+mj-lt"/>
              </a:rPr>
              <a:t>", Izrael háborúkat vívott, a katonák János keresztelőnél instrukciókat kaptak a viselkedésükről, és a százados, </a:t>
            </a:r>
            <a:r>
              <a:rPr lang="hu-HU" sz="2500" dirty="0" err="1">
                <a:ea typeface="+mj-lt"/>
                <a:cs typeface="+mj-lt"/>
              </a:rPr>
              <a:t>Kornéliusz</a:t>
            </a:r>
            <a:r>
              <a:rPr lang="hu-HU" sz="2500" dirty="0">
                <a:ea typeface="+mj-lt"/>
                <a:cs typeface="+mj-lt"/>
              </a:rPr>
              <a:t> is hívő lett. </a:t>
            </a:r>
            <a:endParaRPr lang="hu-HU" sz="2500" dirty="0">
              <a:latin typeface="Times New Roman"/>
              <a:cs typeface="Times New Roman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316ADC2-ABDF-5FB6-50F7-9B365BF9E8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6455" y="5419344"/>
            <a:ext cx="5242560" cy="1239894"/>
          </a:xfrm>
        </p:spPr>
        <p:txBody>
          <a:bodyPr>
            <a:normAutofit/>
          </a:bodyPr>
          <a:lstStyle/>
          <a:p>
            <a:endParaRPr lang="hu-HU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01A2F0-90BE-4D86-9A8A-4390413F7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640080"/>
            <a:ext cx="4017265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F5EB4E-25CD-44CC-AF95-30C925342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0771" y="802767"/>
            <a:ext cx="3685032" cy="4937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 descr="On Idolatry: Amazon.co.uk: Tertullian, Thelwall, Sydney: 9781519523815:  Books">
            <a:extLst>
              <a:ext uri="{FF2B5EF4-FFF2-40B4-BE49-F238E27FC236}">
                <a16:creationId xmlns:a16="http://schemas.microsoft.com/office/drawing/2014/main" id="{F7540D28-D86D-2C02-9E37-FC6F1E8E9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8936" y="1122807"/>
            <a:ext cx="2868701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4643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7AF1E5-5D98-1B0B-7547-38B833F4B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8280" y="212504"/>
            <a:ext cx="8991600" cy="1645920"/>
          </a:xfrm>
        </p:spPr>
        <p:txBody>
          <a:bodyPr/>
          <a:lstStyle/>
          <a:p>
            <a:r>
              <a:rPr lang="hu-HU" dirty="0" err="1"/>
              <a:t>Celsus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6E2BF3D-8779-5038-2E8A-D27F9334DB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4234" y="2432304"/>
            <a:ext cx="6923532" cy="31398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hu-HU" sz="3000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,,Ha mindenki úgy tenne, mint te, semmi sem akadályozná meg, hogy a császár egyedül és elhagyatott legyen, és a föld ügyei a legzabolátlanabb és legvadabb barbárok kezébe kerülnének."</a:t>
            </a:r>
            <a:br>
              <a:rPr lang="hu-HU" sz="3000" b="1" dirty="0">
                <a:latin typeface="Times New Roman"/>
                <a:ea typeface="+mn-lt"/>
                <a:cs typeface="+mn-lt"/>
              </a:rPr>
            </a:br>
            <a:r>
              <a:rPr lang="hu-HU" sz="2600" b="1" i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(Idézi: </a:t>
            </a:r>
            <a:r>
              <a:rPr lang="hu-HU" sz="2600" b="1" i="1" dirty="0" err="1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Origenész</a:t>
            </a:r>
            <a:r>
              <a:rPr lang="hu-HU" sz="2600" b="1" i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, </a:t>
            </a:r>
            <a:r>
              <a:rPr lang="hu-HU" sz="2600" b="1" i="1" dirty="0" err="1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Celsus</a:t>
            </a:r>
            <a:r>
              <a:rPr lang="hu-HU" sz="2600" b="1" i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 ellen 8.68)</a:t>
            </a:r>
            <a:r>
              <a:rPr lang="hu-HU" sz="3000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 </a:t>
            </a:r>
            <a:endParaRPr lang="hu-HU" sz="30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B38CC6DD-E89C-1F8C-F301-D2A75BD49334}"/>
              </a:ext>
            </a:extLst>
          </p:cNvPr>
          <p:cNvSpPr txBox="1"/>
          <p:nvPr/>
        </p:nvSpPr>
        <p:spPr>
          <a:xfrm>
            <a:off x="127000" y="6210300"/>
            <a:ext cx="118745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b="1" dirty="0"/>
              <a:t>Felhasznált irodalom</a:t>
            </a:r>
            <a:r>
              <a:rPr lang="hu-HU" dirty="0"/>
              <a:t>: </a:t>
            </a:r>
            <a:r>
              <a:rPr lang="hu-HU" dirty="0" err="1"/>
              <a:t>Everett</a:t>
            </a:r>
            <a:r>
              <a:rPr lang="hu-HU" dirty="0"/>
              <a:t> </a:t>
            </a:r>
            <a:r>
              <a:rPr lang="hu-HU" dirty="0" err="1"/>
              <a:t>Ferguson</a:t>
            </a:r>
            <a:r>
              <a:rPr lang="hu-HU" dirty="0"/>
              <a:t> 1999: </a:t>
            </a:r>
            <a:r>
              <a:rPr lang="hu-HU" dirty="0" err="1"/>
              <a:t>Christians</a:t>
            </a:r>
            <a:r>
              <a:rPr lang="hu-HU" dirty="0"/>
              <a:t> and Military Service (216)</a:t>
            </a:r>
          </a:p>
        </p:txBody>
      </p:sp>
    </p:spTree>
    <p:extLst>
      <p:ext uri="{BB962C8B-B14F-4D97-AF65-F5344CB8AC3E}">
        <p14:creationId xmlns:p14="http://schemas.microsoft.com/office/powerpoint/2010/main" val="2220098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6DE972-BB36-AB32-51B4-2F049CFFA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02692"/>
            <a:ext cx="7729728" cy="1188720"/>
          </a:xfrm>
        </p:spPr>
        <p:txBody>
          <a:bodyPr/>
          <a:lstStyle/>
          <a:p>
            <a:r>
              <a:rPr lang="hu-HU" dirty="0"/>
              <a:t>A keresztények bírálása: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5AA0EB0-65B0-E47C-7321-CF52B5ED3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3696" y="2038604"/>
            <a:ext cx="9954768" cy="4565023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hu-HU" sz="2500" b="1" dirty="0">
                <a:latin typeface="Times New Roman"/>
                <a:ea typeface="+mn-lt"/>
                <a:cs typeface="+mn-lt"/>
              </a:rPr>
              <a:t>Konkrétan azt kifogásolta, hogy a keresztények nem harcolnak a császár hadseregeiben, így nem védik meg az államot a barbár ellenségektől. </a:t>
            </a:r>
            <a:br>
              <a:rPr lang="hu-HU" sz="2500" dirty="0">
                <a:latin typeface="Times New Roman"/>
                <a:ea typeface="+mn-lt"/>
                <a:cs typeface="+mn-lt"/>
              </a:rPr>
            </a:br>
            <a:br>
              <a:rPr lang="hu-HU" sz="2500" dirty="0">
                <a:latin typeface="Times New Roman"/>
                <a:ea typeface="+mn-lt"/>
                <a:cs typeface="+mn-lt"/>
              </a:rPr>
            </a:br>
            <a:r>
              <a:rPr lang="hu-HU" sz="2400" b="1" i="1" u="sng" err="1">
                <a:latin typeface="Times New Roman"/>
                <a:ea typeface="+mn-lt"/>
                <a:cs typeface="+mn-lt"/>
              </a:rPr>
              <a:t>Origenes</a:t>
            </a:r>
            <a:r>
              <a:rPr lang="hu-HU" sz="2500" b="1" dirty="0">
                <a:latin typeface="Times New Roman"/>
                <a:ea typeface="+mn-lt"/>
                <a:cs typeface="+mn-lt"/>
              </a:rPr>
              <a:t>:</a:t>
            </a:r>
            <a:br>
              <a:rPr lang="hu-HU" sz="2500" dirty="0">
                <a:latin typeface="Times New Roman"/>
                <a:ea typeface="+mn-lt"/>
                <a:cs typeface="+mn-lt"/>
              </a:rPr>
            </a:br>
            <a:r>
              <a:rPr lang="hu-HU" sz="3000" b="1" dirty="0">
                <a:solidFill>
                  <a:schemeClr val="bg1"/>
                </a:solidFill>
                <a:latin typeface="Times New Roman"/>
                <a:cs typeface="Times New Roman"/>
              </a:rPr>
              <a:t>,,Mert ha, ahogyan </a:t>
            </a:r>
            <a:r>
              <a:rPr lang="hu-HU" sz="3000" b="1" err="1">
                <a:solidFill>
                  <a:schemeClr val="bg1"/>
                </a:solidFill>
                <a:latin typeface="Times New Roman"/>
                <a:cs typeface="Times New Roman"/>
              </a:rPr>
              <a:t>Celsus</a:t>
            </a:r>
            <a:r>
              <a:rPr lang="hu-HU" sz="3000" b="1" dirty="0">
                <a:solidFill>
                  <a:schemeClr val="bg1"/>
                </a:solidFill>
                <a:latin typeface="Times New Roman"/>
                <a:cs typeface="Times New Roman"/>
              </a:rPr>
              <a:t> mondja, „mindenki úgy tenne, mint én,” nyilvánvaló, hogy még a barbárok is, akik eljutnak Isten </a:t>
            </a:r>
            <a:r>
              <a:rPr lang="hu-HU" sz="3000" b="1" err="1">
                <a:solidFill>
                  <a:schemeClr val="bg1"/>
                </a:solidFill>
                <a:latin typeface="Times New Roman"/>
                <a:cs typeface="Times New Roman"/>
              </a:rPr>
              <a:t>szavához</a:t>
            </a:r>
            <a:r>
              <a:rPr lang="hu-HU" sz="3000" b="1" dirty="0">
                <a:solidFill>
                  <a:schemeClr val="bg1"/>
                </a:solidFill>
                <a:latin typeface="Times New Roman"/>
                <a:cs typeface="Times New Roman"/>
              </a:rPr>
              <a:t>, a legjobb állampolgárokká válnak, és minden vallás elpusztulna, kivéve a keresztényeket, amely egy napon győzni fog. És egyedül ő fog győzni, ahogy a szó egyre inkább uralkodik az emberek lelkén." (</a:t>
            </a:r>
            <a:r>
              <a:rPr lang="hu-HU" sz="3000" i="1" dirty="0">
                <a:solidFill>
                  <a:schemeClr val="bg1"/>
                </a:solidFill>
                <a:ea typeface="+mn-lt"/>
                <a:cs typeface="+mn-lt"/>
              </a:rPr>
              <a:t>Ellent </a:t>
            </a:r>
            <a:r>
              <a:rPr lang="hu-HU" sz="3000" i="1" err="1">
                <a:solidFill>
                  <a:schemeClr val="bg1"/>
                </a:solidFill>
                <a:ea typeface="+mn-lt"/>
                <a:cs typeface="+mn-lt"/>
              </a:rPr>
              <a:t>Celsus</a:t>
            </a:r>
            <a:r>
              <a:rPr lang="hu-HU" sz="3000" i="1" dirty="0">
                <a:solidFill>
                  <a:schemeClr val="bg1"/>
                </a:solidFill>
                <a:ea typeface="+mn-lt"/>
                <a:cs typeface="+mn-lt"/>
              </a:rPr>
              <a:t> ellen</a:t>
            </a:r>
            <a:r>
              <a:rPr lang="hu-HU" sz="3000" dirty="0">
                <a:solidFill>
                  <a:schemeClr val="bg1"/>
                </a:solidFill>
                <a:ea typeface="+mn-lt"/>
                <a:cs typeface="+mn-lt"/>
              </a:rPr>
              <a:t>)</a:t>
            </a:r>
            <a:br>
              <a:rPr lang="hu-HU" sz="3000" b="1" dirty="0">
                <a:solidFill>
                  <a:schemeClr val="bg1"/>
                </a:solidFill>
                <a:latin typeface="Times New Roman"/>
                <a:cs typeface="Times New Roman"/>
              </a:rPr>
            </a:br>
            <a:r>
              <a:rPr lang="hu-HU" sz="3000" b="1" dirty="0">
                <a:solidFill>
                  <a:schemeClr val="bg1"/>
                </a:solidFill>
                <a:latin typeface="Times New Roman"/>
                <a:cs typeface="Times New Roman"/>
              </a:rPr>
              <a:t>(Ibid.)</a:t>
            </a:r>
            <a:endParaRPr lang="hu-HU" sz="2500" dirty="0">
              <a:solidFill>
                <a:schemeClr val="bg1"/>
              </a:solidFill>
              <a:latin typeface="Times New Roman"/>
            </a:endParaRPr>
          </a:p>
        </p:txBody>
      </p:sp>
      <p:sp>
        <p:nvSpPr>
          <p:cNvPr id="4" name="Nyíl: jobbra mutató 3">
            <a:extLst>
              <a:ext uri="{FF2B5EF4-FFF2-40B4-BE49-F238E27FC236}">
                <a16:creationId xmlns:a16="http://schemas.microsoft.com/office/drawing/2014/main" id="{63A9BA14-5DF3-0586-59E6-7973E15A4120}"/>
              </a:ext>
            </a:extLst>
          </p:cNvPr>
          <p:cNvSpPr/>
          <p:nvPr/>
        </p:nvSpPr>
        <p:spPr>
          <a:xfrm>
            <a:off x="190499" y="2956560"/>
            <a:ext cx="1003300" cy="939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7435B168-1EE4-8280-C6B1-955D2CA01D4E}"/>
              </a:ext>
            </a:extLst>
          </p:cNvPr>
          <p:cNvSpPr txBox="1"/>
          <p:nvPr/>
        </p:nvSpPr>
        <p:spPr>
          <a:xfrm>
            <a:off x="96520" y="6535420"/>
            <a:ext cx="12014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b="1" dirty="0">
                <a:solidFill>
                  <a:srgbClr val="FFFFFF"/>
                </a:solidFill>
              </a:rPr>
              <a:t>Felhasznált irodalom</a:t>
            </a:r>
            <a:r>
              <a:rPr lang="hu-HU" dirty="0">
                <a:solidFill>
                  <a:srgbClr val="FFFFFF"/>
                </a:solidFill>
              </a:rPr>
              <a:t>: </a:t>
            </a:r>
            <a:r>
              <a:rPr lang="hu-HU" dirty="0" err="1">
                <a:solidFill>
                  <a:srgbClr val="FFFFFF"/>
                </a:solidFill>
              </a:rPr>
              <a:t>Everett</a:t>
            </a:r>
            <a:r>
              <a:rPr lang="hu-HU" dirty="0">
                <a:solidFill>
                  <a:srgbClr val="FFFFFF"/>
                </a:solidFill>
              </a:rPr>
              <a:t> </a:t>
            </a:r>
            <a:r>
              <a:rPr lang="hu-HU" dirty="0" err="1">
                <a:solidFill>
                  <a:srgbClr val="FFFFFF"/>
                </a:solidFill>
              </a:rPr>
              <a:t>Ferguson</a:t>
            </a:r>
            <a:r>
              <a:rPr lang="hu-HU" dirty="0">
                <a:solidFill>
                  <a:srgbClr val="FFFFFF"/>
                </a:solidFill>
              </a:rPr>
              <a:t> 1999: </a:t>
            </a:r>
            <a:r>
              <a:rPr lang="hu-HU" dirty="0" err="1">
                <a:solidFill>
                  <a:srgbClr val="FFFFFF"/>
                </a:solidFill>
              </a:rPr>
              <a:t>Christians</a:t>
            </a:r>
            <a:r>
              <a:rPr lang="hu-HU" dirty="0">
                <a:solidFill>
                  <a:srgbClr val="FFFFFF"/>
                </a:solidFill>
              </a:rPr>
              <a:t> and Military Service (217, 220)</a:t>
            </a:r>
            <a:endParaRPr lang="hu-HU" dirty="0"/>
          </a:p>
          <a:p>
            <a:pPr algn="l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20063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E6AD5E8-09D0-F696-50EC-E941E0065A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77440"/>
            <a:ext cx="8991600" cy="1645920"/>
          </a:xfrm>
        </p:spPr>
        <p:txBody>
          <a:bodyPr/>
          <a:lstStyle/>
          <a:p>
            <a:r>
              <a:rPr lang="hu-HU" dirty="0">
                <a:ea typeface="+mj-lt"/>
                <a:cs typeface="+mj-lt"/>
              </a:rPr>
              <a:t>TATIANUS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0879C76-736E-BE2A-226F-E4079E4487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66934" y="2331588"/>
            <a:ext cx="7629872" cy="32608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hu-HU" sz="3000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,,Nem akarok uralkodni, nem kívánom a gazdagságot, elutasítom a katonai parancsnokságot, </a:t>
            </a:r>
            <a:r>
              <a:rPr lang="hu-HU" sz="3000" b="1" dirty="0" err="1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gyűlölöm</a:t>
            </a:r>
            <a:r>
              <a:rPr lang="hu-HU" sz="3000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 a paráznaságot." </a:t>
            </a:r>
            <a:r>
              <a:rPr lang="hu-HU" sz="2600" b="1" i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(Szónoklat II)</a:t>
            </a:r>
            <a:r>
              <a:rPr lang="hu-HU" sz="2600" i="1" dirty="0">
                <a:latin typeface="Times New Roman"/>
                <a:ea typeface="+mn-lt"/>
                <a:cs typeface="+mn-lt"/>
              </a:rPr>
              <a:t> </a:t>
            </a:r>
            <a:endParaRPr lang="hu-HU" sz="2600" i="1" dirty="0">
              <a:latin typeface="Times New Roman"/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20196BCF-3BAA-D16B-A26F-93ACAE0114D2}"/>
              </a:ext>
            </a:extLst>
          </p:cNvPr>
          <p:cNvSpPr txBox="1"/>
          <p:nvPr/>
        </p:nvSpPr>
        <p:spPr>
          <a:xfrm>
            <a:off x="114299" y="6261100"/>
            <a:ext cx="117982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b="1" dirty="0"/>
              <a:t>Felhasznált irodalom</a:t>
            </a:r>
            <a:r>
              <a:rPr lang="hu-HU" dirty="0"/>
              <a:t>: </a:t>
            </a:r>
            <a:r>
              <a:rPr lang="hu-HU" dirty="0" err="1"/>
              <a:t>Everett</a:t>
            </a:r>
            <a:r>
              <a:rPr lang="hu-HU" dirty="0"/>
              <a:t> </a:t>
            </a:r>
            <a:r>
              <a:rPr lang="hu-HU" dirty="0" err="1"/>
              <a:t>Ferguson</a:t>
            </a:r>
            <a:r>
              <a:rPr lang="hu-HU" dirty="0"/>
              <a:t> 1999: </a:t>
            </a:r>
            <a:r>
              <a:rPr lang="hu-HU" dirty="0" err="1"/>
              <a:t>Christians</a:t>
            </a:r>
            <a:r>
              <a:rPr lang="hu-HU" dirty="0"/>
              <a:t> and Military Service (215)</a:t>
            </a:r>
          </a:p>
        </p:txBody>
      </p:sp>
    </p:spTree>
    <p:extLst>
      <p:ext uri="{BB962C8B-B14F-4D97-AF65-F5344CB8AC3E}">
        <p14:creationId xmlns:p14="http://schemas.microsoft.com/office/powerpoint/2010/main" val="7213390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E8D82D6-D610-F448-4AE8-9891E308E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96984"/>
            <a:ext cx="8991600" cy="1645920"/>
          </a:xfrm>
        </p:spPr>
        <p:txBody>
          <a:bodyPr/>
          <a:lstStyle/>
          <a:p>
            <a:r>
              <a:rPr lang="hu-HU" dirty="0"/>
              <a:t>Felhasznál Irodalom: 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E9134BD-E5DE-0484-D400-22FDF466DA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9194" y="2574544"/>
            <a:ext cx="10510012" cy="343445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 algn="l">
              <a:buFont typeface="Calibri" panose="020B0604020202020204" pitchFamily="34" charset="0"/>
              <a:buChar char="-"/>
            </a:pPr>
            <a:r>
              <a:rPr lang="hu-HU" sz="2800" dirty="0">
                <a:solidFill>
                  <a:schemeClr val="bg1"/>
                </a:solidFill>
                <a:latin typeface="Times New Roman"/>
                <a:cs typeface="Times New Roman"/>
              </a:rPr>
              <a:t>-</a:t>
            </a:r>
            <a:r>
              <a:rPr lang="hu-HU" sz="2800" err="1">
                <a:solidFill>
                  <a:schemeClr val="bg1"/>
                </a:solidFill>
                <a:latin typeface="Times New Roman"/>
                <a:cs typeface="Times New Roman"/>
              </a:rPr>
              <a:t>Everett</a:t>
            </a:r>
            <a:r>
              <a:rPr lang="hu-HU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hu-HU" sz="2800" err="1">
                <a:solidFill>
                  <a:schemeClr val="bg1"/>
                </a:solidFill>
                <a:latin typeface="Times New Roman"/>
                <a:cs typeface="Times New Roman"/>
              </a:rPr>
              <a:t>Ferguson</a:t>
            </a:r>
            <a:r>
              <a:rPr lang="hu-HU" sz="2800" dirty="0">
                <a:solidFill>
                  <a:schemeClr val="bg1"/>
                </a:solidFill>
                <a:latin typeface="Times New Roman"/>
                <a:cs typeface="Times New Roman"/>
              </a:rPr>
              <a:t> 1999: </a:t>
            </a:r>
            <a:r>
              <a:rPr lang="hu-HU" sz="2800" err="1">
                <a:solidFill>
                  <a:schemeClr val="bg1"/>
                </a:solidFill>
                <a:latin typeface="Times New Roman"/>
                <a:cs typeface="Times New Roman"/>
              </a:rPr>
              <a:t>Christians</a:t>
            </a:r>
            <a:r>
              <a:rPr lang="hu-HU" sz="2800" dirty="0">
                <a:solidFill>
                  <a:schemeClr val="bg1"/>
                </a:solidFill>
                <a:latin typeface="Times New Roman"/>
                <a:cs typeface="Times New Roman"/>
              </a:rPr>
              <a:t> and Military Service (215-224)</a:t>
            </a:r>
            <a:br>
              <a:rPr lang="hu-HU" sz="2800" dirty="0">
                <a:solidFill>
                  <a:schemeClr val="bg1"/>
                </a:solidFill>
                <a:latin typeface="Times New Roman"/>
              </a:rPr>
            </a:br>
            <a:br>
              <a:rPr lang="hu-HU" sz="2800" dirty="0">
                <a:solidFill>
                  <a:schemeClr val="bg1"/>
                </a:solidFill>
                <a:latin typeface="Times New Roman"/>
              </a:rPr>
            </a:br>
            <a:r>
              <a:rPr lang="hu-HU" sz="2800" dirty="0">
                <a:solidFill>
                  <a:schemeClr val="bg1"/>
                </a:solidFill>
                <a:latin typeface="Times New Roman"/>
                <a:cs typeface="Times New Roman"/>
              </a:rPr>
              <a:t>- Wayne A. </a:t>
            </a:r>
            <a:r>
              <a:rPr lang="hu-HU" sz="2800" err="1">
                <a:solidFill>
                  <a:schemeClr val="bg1"/>
                </a:solidFill>
                <a:latin typeface="Times New Roman"/>
                <a:cs typeface="Times New Roman"/>
              </a:rPr>
              <a:t>Meeks</a:t>
            </a:r>
            <a:r>
              <a:rPr lang="hu-HU" sz="2800" dirty="0">
                <a:solidFill>
                  <a:schemeClr val="bg1"/>
                </a:solidFill>
                <a:latin typeface="Times New Roman"/>
                <a:cs typeface="Times New Roman"/>
              </a:rPr>
              <a:t>: Cambridge </a:t>
            </a:r>
            <a:r>
              <a:rPr lang="hu-HU" sz="2800" err="1">
                <a:solidFill>
                  <a:schemeClr val="bg1"/>
                </a:solidFill>
                <a:latin typeface="Times New Roman"/>
                <a:cs typeface="Times New Roman"/>
              </a:rPr>
              <a:t>History</a:t>
            </a:r>
            <a:r>
              <a:rPr lang="hu-HU" sz="2800" dirty="0">
                <a:solidFill>
                  <a:schemeClr val="bg1"/>
                </a:solidFill>
                <a:latin typeface="Times New Roman"/>
                <a:cs typeface="Times New Roman"/>
              </a:rPr>
              <a:t> of </a:t>
            </a:r>
            <a:r>
              <a:rPr lang="hu-HU" sz="2800" err="1">
                <a:solidFill>
                  <a:schemeClr val="bg1"/>
                </a:solidFill>
                <a:latin typeface="Times New Roman"/>
                <a:cs typeface="Times New Roman"/>
              </a:rPr>
              <a:t>Christianity</a:t>
            </a:r>
            <a:r>
              <a:rPr lang="hu-HU" sz="2800" dirty="0">
                <a:solidFill>
                  <a:schemeClr val="bg1"/>
                </a:solidFill>
                <a:latin typeface="Times New Roman"/>
                <a:cs typeface="Times New Roman"/>
              </a:rPr>
              <a:t>, </a:t>
            </a:r>
            <a:r>
              <a:rPr lang="hu-HU" sz="2800" err="1">
                <a:solidFill>
                  <a:schemeClr val="bg1"/>
                </a:solidFill>
                <a:latin typeface="Times New Roman"/>
                <a:cs typeface="Times New Roman"/>
              </a:rPr>
              <a:t>Volume</a:t>
            </a:r>
            <a:r>
              <a:rPr lang="hu-HU" sz="2800" dirty="0">
                <a:solidFill>
                  <a:schemeClr val="bg1"/>
                </a:solidFill>
                <a:latin typeface="Times New Roman"/>
                <a:cs typeface="Times New Roman"/>
              </a:rPr>
              <a:t> 1: </a:t>
            </a:r>
            <a:r>
              <a:rPr lang="hu-HU" sz="2800" err="1">
                <a:solidFill>
                  <a:schemeClr val="bg1"/>
                </a:solidFill>
                <a:latin typeface="Times New Roman"/>
                <a:cs typeface="Times New Roman"/>
              </a:rPr>
              <a:t>Origins</a:t>
            </a:r>
            <a:r>
              <a:rPr lang="hu-HU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hu-HU" sz="2800" err="1">
                <a:solidFill>
                  <a:schemeClr val="bg1"/>
                </a:solidFill>
                <a:latin typeface="Times New Roman"/>
                <a:cs typeface="Times New Roman"/>
              </a:rPr>
              <a:t>to</a:t>
            </a:r>
            <a:r>
              <a:rPr lang="hu-HU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hu-HU" sz="2800" err="1">
                <a:solidFill>
                  <a:schemeClr val="bg1"/>
                </a:solidFill>
                <a:latin typeface="Times New Roman"/>
                <a:cs typeface="Times New Roman"/>
              </a:rPr>
              <a:t>Constantine</a:t>
            </a:r>
            <a:r>
              <a:rPr lang="hu-HU" sz="2800" dirty="0">
                <a:solidFill>
                  <a:schemeClr val="bg1"/>
                </a:solidFill>
                <a:latin typeface="Times New Roman"/>
                <a:cs typeface="Times New Roman"/>
              </a:rPr>
              <a:t> : 7· </a:t>
            </a:r>
            <a:r>
              <a:rPr lang="hu-HU" sz="2800" err="1">
                <a:solidFill>
                  <a:schemeClr val="bg1"/>
                </a:solidFill>
                <a:latin typeface="Times New Roman"/>
                <a:cs typeface="Times New Roman"/>
              </a:rPr>
              <a:t>Social</a:t>
            </a:r>
            <a:r>
              <a:rPr lang="hu-HU" sz="2800" dirty="0">
                <a:solidFill>
                  <a:schemeClr val="bg1"/>
                </a:solidFill>
                <a:latin typeface="Times New Roman"/>
                <a:cs typeface="Times New Roman"/>
              </a:rPr>
              <a:t> and </a:t>
            </a:r>
            <a:r>
              <a:rPr lang="hu-HU" sz="2800" err="1">
                <a:solidFill>
                  <a:schemeClr val="bg1"/>
                </a:solidFill>
                <a:latin typeface="Times New Roman"/>
                <a:cs typeface="Times New Roman"/>
              </a:rPr>
              <a:t>ecclesial</a:t>
            </a:r>
            <a:r>
              <a:rPr lang="hu-HU" sz="2800" dirty="0">
                <a:solidFill>
                  <a:schemeClr val="bg1"/>
                </a:solidFill>
                <a:latin typeface="Times New Roman"/>
                <a:cs typeface="Times New Roman"/>
              </a:rPr>
              <a:t> life of </a:t>
            </a:r>
            <a:r>
              <a:rPr lang="hu-HU" sz="2800" err="1">
                <a:solidFill>
                  <a:schemeClr val="bg1"/>
                </a:solidFill>
                <a:latin typeface="Times New Roman"/>
                <a:cs typeface="Times New Roman"/>
              </a:rPr>
              <a:t>the</a:t>
            </a:r>
            <a:r>
              <a:rPr lang="hu-HU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hu-HU" sz="2800" err="1">
                <a:solidFill>
                  <a:schemeClr val="bg1"/>
                </a:solidFill>
                <a:latin typeface="Times New Roman"/>
                <a:cs typeface="Times New Roman"/>
              </a:rPr>
              <a:t>earliest</a:t>
            </a:r>
            <a:r>
              <a:rPr lang="hu-HU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hu-HU" sz="2800" err="1">
                <a:solidFill>
                  <a:schemeClr val="bg1"/>
                </a:solidFill>
                <a:latin typeface="Times New Roman"/>
                <a:cs typeface="Times New Roman"/>
              </a:rPr>
              <a:t>Christians</a:t>
            </a:r>
            <a:r>
              <a:rPr lang="hu-HU" sz="2800" dirty="0">
                <a:solidFill>
                  <a:schemeClr val="bg1"/>
                </a:solidFill>
                <a:latin typeface="Times New Roman"/>
                <a:cs typeface="Times New Roman"/>
              </a:rPr>
              <a:t>: (145-173.)</a:t>
            </a:r>
            <a:br>
              <a:rPr lang="hu-HU" sz="2800" dirty="0">
                <a:solidFill>
                  <a:schemeClr val="bg1"/>
                </a:solidFill>
                <a:latin typeface="Times New Roman"/>
              </a:rPr>
            </a:br>
            <a:br>
              <a:rPr lang="hu-HU" sz="2800" dirty="0">
                <a:solidFill>
                  <a:schemeClr val="bg1"/>
                </a:solidFill>
                <a:latin typeface="Times New Roman"/>
              </a:rPr>
            </a:br>
            <a:r>
              <a:rPr lang="hu-HU" sz="2800" dirty="0">
                <a:solidFill>
                  <a:schemeClr val="bg1"/>
                </a:solidFill>
                <a:latin typeface="Times New Roman"/>
                <a:cs typeface="Times New Roman"/>
              </a:rPr>
              <a:t>- Katolikus </a:t>
            </a:r>
            <a:r>
              <a:rPr lang="hu-HU" sz="2800" err="1">
                <a:solidFill>
                  <a:schemeClr val="bg1"/>
                </a:solidFill>
                <a:latin typeface="Times New Roman"/>
                <a:cs typeface="Times New Roman"/>
              </a:rPr>
              <a:t>Lexiok</a:t>
            </a:r>
            <a:r>
              <a:rPr lang="hu-HU" sz="3500" b="1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endParaRPr lang="hu-HU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0265677"/>
      </p:ext>
    </p:extLst>
  </p:cSld>
  <p:clrMapOvr>
    <a:masterClrMapping/>
  </p:clrMapOvr>
</p:sld>
</file>

<file path=ppt/theme/theme1.xml><?xml version="1.0" encoding="utf-8"?>
<a:theme xmlns:a="http://schemas.openxmlformats.org/drawingml/2006/main" name="Csomag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TF00001246</Template>
  <TotalTime>0</TotalTime>
  <Words>1</Words>
  <Application>Microsoft Office PowerPoint</Application>
  <PresentationFormat>Szélesvásznú</PresentationFormat>
  <Paragraphs>1</Paragraphs>
  <Slides>19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0" baseType="lpstr">
      <vt:lpstr>Csomag</vt:lpstr>
      <vt:lpstr>A KERESZTÉNYSÉG ÉS A KATONAI SZOLGÁLAT/ Ókereszténység </vt:lpstr>
      <vt:lpstr>Forrás: Quzlet </vt:lpstr>
      <vt:lpstr>Pál Apostol és a kereszténység elterjesztése </vt:lpstr>
      <vt:lpstr>Ki volt Jézus? </vt:lpstr>
      <vt:lpstr>A városi keresztény stratégia kulcsa a magánlakás </vt:lpstr>
      <vt:lpstr>Iosephus Falvius  Politikai Vs. Vallási tényezők?</vt:lpstr>
      <vt:lpstr>A templomi „hivatalok” feltalálása</vt:lpstr>
      <vt:lpstr>Keresztényként katonai szolgálat?  „Szeresd ellenségeidet” </vt:lpstr>
      <vt:lpstr>Justinus </vt:lpstr>
      <vt:lpstr>Mikeás 4:1-4 ( =Ézsaiás 2:1-4)</vt:lpstr>
      <vt:lpstr>ATHENAGORAS</vt:lpstr>
      <vt:lpstr>ATHENAGORAS válasza a vádakra</vt:lpstr>
      <vt:lpstr>TERTULLIANUS</vt:lpstr>
      <vt:lpstr>A keresztény katonák imái mentették meg Róma seregét</vt:lpstr>
      <vt:lpstr>A bálványimádás ellen c. művében:   -Érveket hoz fel a Bibliából a hadseregben való jelenlétre.   -Józsué vezette a "menetelő hadat", Izrael háborúkat vívott, a katonák János keresztelőnél instrukciókat kaptak a viselkedésükről, és a százados, Kornéliusz is hívő lett. </vt:lpstr>
      <vt:lpstr>Celsus</vt:lpstr>
      <vt:lpstr>A keresztények bírálása:</vt:lpstr>
      <vt:lpstr>TATIANUS</vt:lpstr>
      <vt:lpstr>Felhasznál Irodalom: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674</cp:revision>
  <dcterms:created xsi:type="dcterms:W3CDTF">2025-03-31T11:58:59Z</dcterms:created>
  <dcterms:modified xsi:type="dcterms:W3CDTF">2025-04-04T14:19:12Z</dcterms:modified>
</cp:coreProperties>
</file>