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45C0BF-B5CC-4C75-952C-4F29369A7EAF}" v="47" dt="2025-11-24T16:29:11.5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ltán Moravecz" userId="366dcce87adbaccd" providerId="LiveId" clId="{51D5BBED-831F-4A7F-8130-E31BF318B4F7}"/>
    <pc:docChg chg="undo custSel addSld modSld sldOrd">
      <pc:chgData name="Zoltán Moravecz" userId="366dcce87adbaccd" providerId="LiveId" clId="{51D5BBED-831F-4A7F-8130-E31BF318B4F7}" dt="2025-11-24T16:29:20.807" v="1761" actId="20577"/>
      <pc:docMkLst>
        <pc:docMk/>
      </pc:docMkLst>
      <pc:sldChg chg="addSp modSp mod setBg setClrOvrMap">
        <pc:chgData name="Zoltán Moravecz" userId="366dcce87adbaccd" providerId="LiveId" clId="{51D5BBED-831F-4A7F-8130-E31BF318B4F7}" dt="2025-11-20T17:55:44.263" v="1688" actId="26606"/>
        <pc:sldMkLst>
          <pc:docMk/>
          <pc:sldMk cId="2412933859" sldId="256"/>
        </pc:sldMkLst>
        <pc:spChg chg="mod">
          <ac:chgData name="Zoltán Moravecz" userId="366dcce87adbaccd" providerId="LiveId" clId="{51D5BBED-831F-4A7F-8130-E31BF318B4F7}" dt="2025-11-20T17:55:44.263" v="1688" actId="26606"/>
          <ac:spMkLst>
            <pc:docMk/>
            <pc:sldMk cId="2412933859" sldId="256"/>
            <ac:spMk id="2" creationId="{9E0B57BC-5BA2-3E8F-E79E-C3B4832B524B}"/>
          </ac:spMkLst>
        </pc:spChg>
        <pc:spChg chg="mod">
          <ac:chgData name="Zoltán Moravecz" userId="366dcce87adbaccd" providerId="LiveId" clId="{51D5BBED-831F-4A7F-8130-E31BF318B4F7}" dt="2025-11-20T17:55:44.263" v="1688" actId="26606"/>
          <ac:spMkLst>
            <pc:docMk/>
            <pc:sldMk cId="2412933859" sldId="256"/>
            <ac:spMk id="3" creationId="{43272BAB-F856-4F26-44A2-AC69A8AC15D4}"/>
          </ac:spMkLst>
        </pc:spChg>
        <pc:spChg chg="add">
          <ac:chgData name="Zoltán Moravecz" userId="366dcce87adbaccd" providerId="LiveId" clId="{51D5BBED-831F-4A7F-8130-E31BF318B4F7}" dt="2025-11-20T17:55:44.263" v="1688" actId="26606"/>
          <ac:spMkLst>
            <pc:docMk/>
            <pc:sldMk cId="2412933859" sldId="256"/>
            <ac:spMk id="9" creationId="{7466C88B-B170-4C69-85D3-FD6AD975F9A0}"/>
          </ac:spMkLst>
        </pc:spChg>
        <pc:spChg chg="add">
          <ac:chgData name="Zoltán Moravecz" userId="366dcce87adbaccd" providerId="LiveId" clId="{51D5BBED-831F-4A7F-8130-E31BF318B4F7}" dt="2025-11-20T17:55:44.263" v="1688" actId="26606"/>
          <ac:spMkLst>
            <pc:docMk/>
            <pc:sldMk cId="2412933859" sldId="256"/>
            <ac:spMk id="11" creationId="{080FE256-DF37-4639-8CB7-2E2F1897AD0F}"/>
          </ac:spMkLst>
        </pc:spChg>
        <pc:spChg chg="add">
          <ac:chgData name="Zoltán Moravecz" userId="366dcce87adbaccd" providerId="LiveId" clId="{51D5BBED-831F-4A7F-8130-E31BF318B4F7}" dt="2025-11-20T17:55:44.263" v="1688" actId="26606"/>
          <ac:spMkLst>
            <pc:docMk/>
            <pc:sldMk cId="2412933859" sldId="256"/>
            <ac:spMk id="13" creationId="{FDD1039A-772C-4213-A092-0D8A9EF4ACAB}"/>
          </ac:spMkLst>
        </pc:spChg>
        <pc:spChg chg="add">
          <ac:chgData name="Zoltán Moravecz" userId="366dcce87adbaccd" providerId="LiveId" clId="{51D5BBED-831F-4A7F-8130-E31BF318B4F7}" dt="2025-11-20T17:55:44.263" v="1688" actId="26606"/>
          <ac:spMkLst>
            <pc:docMk/>
            <pc:sldMk cId="2412933859" sldId="256"/>
            <ac:spMk id="15" creationId="{0B39728D-66CA-4175-956D-FE26F3225678}"/>
          </ac:spMkLst>
        </pc:spChg>
        <pc:picChg chg="add mod">
          <ac:chgData name="Zoltán Moravecz" userId="366dcce87adbaccd" providerId="LiveId" clId="{51D5BBED-831F-4A7F-8130-E31BF318B4F7}" dt="2025-11-20T17:55:44.263" v="1688" actId="26606"/>
          <ac:picMkLst>
            <pc:docMk/>
            <pc:sldMk cId="2412933859" sldId="256"/>
            <ac:picMk id="4" creationId="{3C833D7F-A6AA-AFEB-37B0-B87BAC2F38B0}"/>
          </ac:picMkLst>
        </pc:picChg>
      </pc:sldChg>
      <pc:sldChg chg="addSp modSp mod">
        <pc:chgData name="Zoltán Moravecz" userId="366dcce87adbaccd" providerId="LiveId" clId="{51D5BBED-831F-4A7F-8130-E31BF318B4F7}" dt="2025-11-20T17:41:20.494" v="1510" actId="1076"/>
        <pc:sldMkLst>
          <pc:docMk/>
          <pc:sldMk cId="151533585" sldId="257"/>
        </pc:sldMkLst>
        <pc:spChg chg="mod">
          <ac:chgData name="Zoltán Moravecz" userId="366dcce87adbaccd" providerId="LiveId" clId="{51D5BBED-831F-4A7F-8130-E31BF318B4F7}" dt="2025-11-20T16:04:28.251" v="771" actId="14100"/>
          <ac:spMkLst>
            <pc:docMk/>
            <pc:sldMk cId="151533585" sldId="257"/>
            <ac:spMk id="2" creationId="{8C699892-56AF-A65A-2E80-2735112BFF3E}"/>
          </ac:spMkLst>
        </pc:spChg>
        <pc:spChg chg="mod">
          <ac:chgData name="Zoltán Moravecz" userId="366dcce87adbaccd" providerId="LiveId" clId="{51D5BBED-831F-4A7F-8130-E31BF318B4F7}" dt="2025-11-20T17:41:17.613" v="1509" actId="27636"/>
          <ac:spMkLst>
            <pc:docMk/>
            <pc:sldMk cId="151533585" sldId="257"/>
            <ac:spMk id="3" creationId="{3F109C6D-2872-CF3C-D8C1-2CE6067FA1C0}"/>
          </ac:spMkLst>
        </pc:spChg>
        <pc:picChg chg="add mod">
          <ac:chgData name="Zoltán Moravecz" userId="366dcce87adbaccd" providerId="LiveId" clId="{51D5BBED-831F-4A7F-8130-E31BF318B4F7}" dt="2025-11-20T17:41:20.494" v="1510" actId="1076"/>
          <ac:picMkLst>
            <pc:docMk/>
            <pc:sldMk cId="151533585" sldId="257"/>
            <ac:picMk id="4" creationId="{857F85A4-B2AC-BCBA-C2E1-4D9D6434360A}"/>
          </ac:picMkLst>
        </pc:picChg>
      </pc:sldChg>
      <pc:sldChg chg="addSp delSp modSp mod setBg setClrOvrMap">
        <pc:chgData name="Zoltán Moravecz" userId="366dcce87adbaccd" providerId="LiveId" clId="{51D5BBED-831F-4A7F-8130-E31BF318B4F7}" dt="2025-11-20T17:48:09.168" v="1588" actId="26606"/>
        <pc:sldMkLst>
          <pc:docMk/>
          <pc:sldMk cId="2585515595" sldId="258"/>
        </pc:sldMkLst>
        <pc:spChg chg="mod">
          <ac:chgData name="Zoltán Moravecz" userId="366dcce87adbaccd" providerId="LiveId" clId="{51D5BBED-831F-4A7F-8130-E31BF318B4F7}" dt="2025-11-20T17:48:09.168" v="1588" actId="26606"/>
          <ac:spMkLst>
            <pc:docMk/>
            <pc:sldMk cId="2585515595" sldId="258"/>
            <ac:spMk id="3" creationId="{8C1C1E83-F20A-F388-230F-6363F8049F62}"/>
          </ac:spMkLst>
        </pc:spChg>
      </pc:sldChg>
      <pc:sldChg chg="modSp new mod">
        <pc:chgData name="Zoltán Moravecz" userId="366dcce87adbaccd" providerId="LiveId" clId="{51D5BBED-831F-4A7F-8130-E31BF318B4F7}" dt="2025-11-20T17:42:23.609" v="1516" actId="20577"/>
        <pc:sldMkLst>
          <pc:docMk/>
          <pc:sldMk cId="1411289154" sldId="259"/>
        </pc:sldMkLst>
        <pc:spChg chg="mod">
          <ac:chgData name="Zoltán Moravecz" userId="366dcce87adbaccd" providerId="LiveId" clId="{51D5BBED-831F-4A7F-8130-E31BF318B4F7}" dt="2025-11-20T17:41:53.952" v="1515" actId="20577"/>
          <ac:spMkLst>
            <pc:docMk/>
            <pc:sldMk cId="1411289154" sldId="259"/>
            <ac:spMk id="2" creationId="{EBC902B3-2D2F-7FFC-B10E-3B74FF990AD2}"/>
          </ac:spMkLst>
        </pc:spChg>
        <pc:spChg chg="mod">
          <ac:chgData name="Zoltán Moravecz" userId="366dcce87adbaccd" providerId="LiveId" clId="{51D5BBED-831F-4A7F-8130-E31BF318B4F7}" dt="2025-11-20T17:42:23.609" v="1516" actId="20577"/>
          <ac:spMkLst>
            <pc:docMk/>
            <pc:sldMk cId="1411289154" sldId="259"/>
            <ac:spMk id="3" creationId="{EAA79647-FAED-5DC9-2E95-F06576AB9143}"/>
          </ac:spMkLst>
        </pc:spChg>
      </pc:sldChg>
      <pc:sldChg chg="addSp modSp new mod">
        <pc:chgData name="Zoltán Moravecz" userId="366dcce87adbaccd" providerId="LiveId" clId="{51D5BBED-831F-4A7F-8130-E31BF318B4F7}" dt="2025-11-20T18:08:36.670" v="1708" actId="20577"/>
        <pc:sldMkLst>
          <pc:docMk/>
          <pc:sldMk cId="748323704" sldId="260"/>
        </pc:sldMkLst>
        <pc:spChg chg="mod">
          <ac:chgData name="Zoltán Moravecz" userId="366dcce87adbaccd" providerId="LiveId" clId="{51D5BBED-831F-4A7F-8130-E31BF318B4F7}" dt="2025-11-20T17:43:12.825" v="1530" actId="1076"/>
          <ac:spMkLst>
            <pc:docMk/>
            <pc:sldMk cId="748323704" sldId="260"/>
            <ac:spMk id="2" creationId="{4E72443F-2B3F-BD13-6C56-B148B1745B5B}"/>
          </ac:spMkLst>
        </pc:spChg>
        <pc:spChg chg="mod">
          <ac:chgData name="Zoltán Moravecz" userId="366dcce87adbaccd" providerId="LiveId" clId="{51D5BBED-831F-4A7F-8130-E31BF318B4F7}" dt="2025-11-20T18:08:36.670" v="1708" actId="20577"/>
          <ac:spMkLst>
            <pc:docMk/>
            <pc:sldMk cId="748323704" sldId="260"/>
            <ac:spMk id="3" creationId="{814E711C-EEA7-40E6-CDAC-E33BC6C41BFD}"/>
          </ac:spMkLst>
        </pc:spChg>
        <pc:picChg chg="add mod">
          <ac:chgData name="Zoltán Moravecz" userId="366dcce87adbaccd" providerId="LiveId" clId="{51D5BBED-831F-4A7F-8130-E31BF318B4F7}" dt="2025-11-20T17:35:27.917" v="1459" actId="1076"/>
          <ac:picMkLst>
            <pc:docMk/>
            <pc:sldMk cId="748323704" sldId="260"/>
            <ac:picMk id="4" creationId="{5FB7E88A-00CC-7B50-D508-7530797EA298}"/>
          </ac:picMkLst>
        </pc:picChg>
      </pc:sldChg>
      <pc:sldChg chg="modSp new mod ord">
        <pc:chgData name="Zoltán Moravecz" userId="366dcce87adbaccd" providerId="LiveId" clId="{51D5BBED-831F-4A7F-8130-E31BF318B4F7}" dt="2025-11-20T17:49:39.724" v="1597" actId="27636"/>
        <pc:sldMkLst>
          <pc:docMk/>
          <pc:sldMk cId="1256598302" sldId="261"/>
        </pc:sldMkLst>
        <pc:spChg chg="mod">
          <ac:chgData name="Zoltán Moravecz" userId="366dcce87adbaccd" providerId="LiveId" clId="{51D5BBED-831F-4A7F-8130-E31BF318B4F7}" dt="2025-11-20T17:48:35.598" v="1589" actId="2711"/>
          <ac:spMkLst>
            <pc:docMk/>
            <pc:sldMk cId="1256598302" sldId="261"/>
            <ac:spMk id="2" creationId="{A22CC21B-44B3-9B72-77D3-AD3234163B08}"/>
          </ac:spMkLst>
        </pc:spChg>
        <pc:spChg chg="mod">
          <ac:chgData name="Zoltán Moravecz" userId="366dcce87adbaccd" providerId="LiveId" clId="{51D5BBED-831F-4A7F-8130-E31BF318B4F7}" dt="2025-11-20T17:49:39.724" v="1597" actId="27636"/>
          <ac:spMkLst>
            <pc:docMk/>
            <pc:sldMk cId="1256598302" sldId="261"/>
            <ac:spMk id="3" creationId="{9A52ADB5-1B3D-896C-8F00-80316F7D08AA}"/>
          </ac:spMkLst>
        </pc:spChg>
      </pc:sldChg>
      <pc:sldChg chg="addSp modSp new mod">
        <pc:chgData name="Zoltán Moravecz" userId="366dcce87adbaccd" providerId="LiveId" clId="{51D5BBED-831F-4A7F-8130-E31BF318B4F7}" dt="2025-11-20T18:11:00.321" v="1709" actId="20577"/>
        <pc:sldMkLst>
          <pc:docMk/>
          <pc:sldMk cId="1216857928" sldId="262"/>
        </pc:sldMkLst>
        <pc:spChg chg="mod">
          <ac:chgData name="Zoltán Moravecz" userId="366dcce87adbaccd" providerId="LiveId" clId="{51D5BBED-831F-4A7F-8130-E31BF318B4F7}" dt="2025-11-20T17:53:01.116" v="1605" actId="2711"/>
          <ac:spMkLst>
            <pc:docMk/>
            <pc:sldMk cId="1216857928" sldId="262"/>
            <ac:spMk id="2" creationId="{7ACF68F9-5A87-2EBC-933B-5221441EBC2A}"/>
          </ac:spMkLst>
        </pc:spChg>
        <pc:spChg chg="mod">
          <ac:chgData name="Zoltán Moravecz" userId="366dcce87adbaccd" providerId="LiveId" clId="{51D5BBED-831F-4A7F-8130-E31BF318B4F7}" dt="2025-11-20T18:11:00.321" v="1709" actId="20577"/>
          <ac:spMkLst>
            <pc:docMk/>
            <pc:sldMk cId="1216857928" sldId="262"/>
            <ac:spMk id="3" creationId="{208BD79C-E3ED-CC0D-B5D8-387FCF1F7760}"/>
          </ac:spMkLst>
        </pc:spChg>
        <pc:picChg chg="add mod">
          <ac:chgData name="Zoltán Moravecz" userId="366dcce87adbaccd" providerId="LiveId" clId="{51D5BBED-831F-4A7F-8130-E31BF318B4F7}" dt="2025-11-20T17:43:50.817" v="1540" actId="1076"/>
          <ac:picMkLst>
            <pc:docMk/>
            <pc:sldMk cId="1216857928" sldId="262"/>
            <ac:picMk id="4" creationId="{4BF4A97C-4F90-D2F7-2F3A-35F56394334D}"/>
          </ac:picMkLst>
        </pc:picChg>
      </pc:sldChg>
      <pc:sldChg chg="modSp new mod">
        <pc:chgData name="Zoltán Moravecz" userId="366dcce87adbaccd" providerId="LiveId" clId="{51D5BBED-831F-4A7F-8130-E31BF318B4F7}" dt="2025-11-20T17:57:13.172" v="1707" actId="113"/>
        <pc:sldMkLst>
          <pc:docMk/>
          <pc:sldMk cId="1257760517" sldId="263"/>
        </pc:sldMkLst>
        <pc:spChg chg="mod">
          <ac:chgData name="Zoltán Moravecz" userId="366dcce87adbaccd" providerId="LiveId" clId="{51D5BBED-831F-4A7F-8130-E31BF318B4F7}" dt="2025-11-20T17:53:33.508" v="1634" actId="20577"/>
          <ac:spMkLst>
            <pc:docMk/>
            <pc:sldMk cId="1257760517" sldId="263"/>
            <ac:spMk id="2" creationId="{759B3C18-DA8E-9EB0-B2D8-959E2A3E4280}"/>
          </ac:spMkLst>
        </pc:spChg>
        <pc:spChg chg="mod">
          <ac:chgData name="Zoltán Moravecz" userId="366dcce87adbaccd" providerId="LiveId" clId="{51D5BBED-831F-4A7F-8130-E31BF318B4F7}" dt="2025-11-20T17:57:13.172" v="1707" actId="113"/>
          <ac:spMkLst>
            <pc:docMk/>
            <pc:sldMk cId="1257760517" sldId="263"/>
            <ac:spMk id="3" creationId="{769E0C54-DF84-22CD-119D-733742A4DBA5}"/>
          </ac:spMkLst>
        </pc:spChg>
      </pc:sldChg>
      <pc:sldChg chg="addSp delSp modSp new mod">
        <pc:chgData name="Zoltán Moravecz" userId="366dcce87adbaccd" providerId="LiveId" clId="{51D5BBED-831F-4A7F-8130-E31BF318B4F7}" dt="2025-11-20T17:54:21.046" v="1674" actId="20577"/>
        <pc:sldMkLst>
          <pc:docMk/>
          <pc:sldMk cId="1079640457" sldId="264"/>
        </pc:sldMkLst>
        <pc:spChg chg="mod">
          <ac:chgData name="Zoltán Moravecz" userId="366dcce87adbaccd" providerId="LiveId" clId="{51D5BBED-831F-4A7F-8130-E31BF318B4F7}" dt="2025-11-20T17:46:50.527" v="1572" actId="1076"/>
          <ac:spMkLst>
            <pc:docMk/>
            <pc:sldMk cId="1079640457" sldId="264"/>
            <ac:spMk id="2" creationId="{121BAD17-3912-2069-38A1-8206A53B1A1C}"/>
          </ac:spMkLst>
        </pc:spChg>
        <pc:spChg chg="mod">
          <ac:chgData name="Zoltán Moravecz" userId="366dcce87adbaccd" providerId="LiveId" clId="{51D5BBED-831F-4A7F-8130-E31BF318B4F7}" dt="2025-11-20T17:54:21.046" v="1674" actId="20577"/>
          <ac:spMkLst>
            <pc:docMk/>
            <pc:sldMk cId="1079640457" sldId="264"/>
            <ac:spMk id="3" creationId="{FD95C03A-4C62-0648-6A43-5F7D54C88755}"/>
          </ac:spMkLst>
        </pc:spChg>
        <pc:picChg chg="add mod modCrop">
          <ac:chgData name="Zoltán Moravecz" userId="366dcce87adbaccd" providerId="LiveId" clId="{51D5BBED-831F-4A7F-8130-E31BF318B4F7}" dt="2025-11-20T17:45:41.917" v="1561" actId="1076"/>
          <ac:picMkLst>
            <pc:docMk/>
            <pc:sldMk cId="1079640457" sldId="264"/>
            <ac:picMk id="5" creationId="{F7A27802-2FDA-C6BF-F32D-C3F13C922350}"/>
          </ac:picMkLst>
        </pc:picChg>
      </pc:sldChg>
      <pc:sldChg chg="addSp modSp new mod">
        <pc:chgData name="Zoltán Moravecz" userId="366dcce87adbaccd" providerId="LiveId" clId="{51D5BBED-831F-4A7F-8130-E31BF318B4F7}" dt="2025-11-20T17:46:28.513" v="1570" actId="20577"/>
        <pc:sldMkLst>
          <pc:docMk/>
          <pc:sldMk cId="2362702121" sldId="265"/>
        </pc:sldMkLst>
        <pc:spChg chg="mod">
          <ac:chgData name="Zoltán Moravecz" userId="366dcce87adbaccd" providerId="LiveId" clId="{51D5BBED-831F-4A7F-8130-E31BF318B4F7}" dt="2025-11-20T17:45:56.846" v="1564" actId="1076"/>
          <ac:spMkLst>
            <pc:docMk/>
            <pc:sldMk cId="2362702121" sldId="265"/>
            <ac:spMk id="2" creationId="{93D75442-E1DF-79C1-D2EE-D2B6A7A35F4D}"/>
          </ac:spMkLst>
        </pc:spChg>
        <pc:spChg chg="mod">
          <ac:chgData name="Zoltán Moravecz" userId="366dcce87adbaccd" providerId="LiveId" clId="{51D5BBED-831F-4A7F-8130-E31BF318B4F7}" dt="2025-11-20T17:46:28.513" v="1570" actId="20577"/>
          <ac:spMkLst>
            <pc:docMk/>
            <pc:sldMk cId="2362702121" sldId="265"/>
            <ac:spMk id="3" creationId="{32829020-793C-F289-056D-DCA6E597D65E}"/>
          </ac:spMkLst>
        </pc:spChg>
        <pc:picChg chg="add mod modCrop">
          <ac:chgData name="Zoltán Moravecz" userId="366dcce87adbaccd" providerId="LiveId" clId="{51D5BBED-831F-4A7F-8130-E31BF318B4F7}" dt="2025-11-20T17:45:48.733" v="1562" actId="1076"/>
          <ac:picMkLst>
            <pc:docMk/>
            <pc:sldMk cId="2362702121" sldId="265"/>
            <ac:picMk id="4" creationId="{6E72ABC5-7B9B-7C40-5E52-5125631C795C}"/>
          </ac:picMkLst>
        </pc:picChg>
      </pc:sldChg>
      <pc:sldChg chg="modSp new mod">
        <pc:chgData name="Zoltán Moravecz" userId="366dcce87adbaccd" providerId="LiveId" clId="{51D5BBED-831F-4A7F-8130-E31BF318B4F7}" dt="2025-11-20T17:55:20.808" v="1687" actId="20577"/>
        <pc:sldMkLst>
          <pc:docMk/>
          <pc:sldMk cId="3012423757" sldId="266"/>
        </pc:sldMkLst>
        <pc:spChg chg="mod">
          <ac:chgData name="Zoltán Moravecz" userId="366dcce87adbaccd" providerId="LiveId" clId="{51D5BBED-831F-4A7F-8130-E31BF318B4F7}" dt="2025-11-20T17:55:20.808" v="1687" actId="20577"/>
          <ac:spMkLst>
            <pc:docMk/>
            <pc:sldMk cId="3012423757" sldId="266"/>
            <ac:spMk id="2" creationId="{7D5D9D5B-2CA0-0D63-D852-89DC738D6892}"/>
          </ac:spMkLst>
        </pc:spChg>
        <pc:spChg chg="mod">
          <ac:chgData name="Zoltán Moravecz" userId="366dcce87adbaccd" providerId="LiveId" clId="{51D5BBED-831F-4A7F-8130-E31BF318B4F7}" dt="2025-11-20T17:52:07.807" v="1603" actId="1076"/>
          <ac:spMkLst>
            <pc:docMk/>
            <pc:sldMk cId="3012423757" sldId="266"/>
            <ac:spMk id="3" creationId="{AE0DDB8C-472B-486C-E717-6B16838F5F6C}"/>
          </ac:spMkLst>
        </pc:spChg>
      </pc:sldChg>
      <pc:sldChg chg="modSp new mod">
        <pc:chgData name="Zoltán Moravecz" userId="366dcce87adbaccd" providerId="LiveId" clId="{51D5BBED-831F-4A7F-8130-E31BF318B4F7}" dt="2025-11-24T16:29:20.807" v="1761" actId="20577"/>
        <pc:sldMkLst>
          <pc:docMk/>
          <pc:sldMk cId="3093620352" sldId="267"/>
        </pc:sldMkLst>
        <pc:spChg chg="mod">
          <ac:chgData name="Zoltán Moravecz" userId="366dcce87adbaccd" providerId="LiveId" clId="{51D5BBED-831F-4A7F-8130-E31BF318B4F7}" dt="2025-11-20T17:47:33.416" v="1585" actId="1076"/>
          <ac:spMkLst>
            <pc:docMk/>
            <pc:sldMk cId="3093620352" sldId="267"/>
            <ac:spMk id="2" creationId="{7DF1A0C4-C7FD-780E-7C7E-18D834A346B6}"/>
          </ac:spMkLst>
        </pc:spChg>
        <pc:spChg chg="mod">
          <ac:chgData name="Zoltán Moravecz" userId="366dcce87adbaccd" providerId="LiveId" clId="{51D5BBED-831F-4A7F-8130-E31BF318B4F7}" dt="2025-11-24T16:29:20.807" v="1761" actId="20577"/>
          <ac:spMkLst>
            <pc:docMk/>
            <pc:sldMk cId="3093620352" sldId="267"/>
            <ac:spMk id="3" creationId="{797A3147-213B-FC6C-B786-DA848EA0818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6771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2337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0669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0979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45950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934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267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8395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1695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7918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730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9CFC732-10FC-4171-BC9F-129701051ED2}" type="datetimeFigureOut">
              <a:rPr lang="hu-HU" smtClean="0"/>
              <a:t>2025. 11. 24.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F4139058-CE48-43BB-BEE3-5DDB11B746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435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pa.oszk.hu/05200/05207/00054/pdf/EPA05207_athanasiana_2022_55_007-081.pdf" TargetMode="External"/><Relationship Id="rId2" Type="http://schemas.openxmlformats.org/officeDocument/2006/relationships/hyperlink" Target="https://szentiras.hu/biblia/szit/1kor/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bibliamindenkie.hu/uj/RUT/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66C88B-B170-4C69-85D3-FD6AD975F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244"/>
            <a:ext cx="457200" cy="6858000"/>
          </a:xfrm>
          <a:prstGeom prst="rect">
            <a:avLst/>
          </a:prstGeom>
          <a:solidFill>
            <a:srgbClr val="6F6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0FE256-DF37-4639-8CB7-2E2F1897A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0"/>
            <a:ext cx="10835640" cy="68580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E0B57BC-5BA2-3E8F-E79E-C3B4832B52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22600" y="758952"/>
            <a:ext cx="5157591" cy="4041648"/>
          </a:xfrm>
        </p:spPr>
        <p:txBody>
          <a:bodyPr>
            <a:normAutofit/>
          </a:bodyPr>
          <a:lstStyle/>
          <a:p>
            <a:r>
              <a:rPr lang="hu-HU" sz="5000" b="1">
                <a:solidFill>
                  <a:srgbClr val="FFFFFF"/>
                </a:solidFill>
              </a:rPr>
              <a:t>A korai kereszténység szexualitása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3272BAB-F856-4F26-44A2-AC69A8AC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2600" y="4800600"/>
            <a:ext cx="5157592" cy="1691640"/>
          </a:xfrm>
        </p:spPr>
        <p:txBody>
          <a:bodyPr>
            <a:normAutofit/>
          </a:bodyPr>
          <a:lstStyle/>
          <a:p>
            <a:r>
              <a:rPr lang="hu-HU" sz="1500">
                <a:solidFill>
                  <a:srgbClr val="D9D9D9"/>
                </a:solidFill>
              </a:rPr>
              <a:t>Készítette: Moravecz Zoltán </a:t>
            </a:r>
          </a:p>
          <a:p>
            <a:r>
              <a:rPr lang="hu-HU" sz="1500">
                <a:solidFill>
                  <a:srgbClr val="D9D9D9"/>
                </a:solidFill>
              </a:rPr>
              <a:t>Neptun kód: KQ4HVW</a:t>
            </a:r>
          </a:p>
          <a:p>
            <a:r>
              <a:rPr lang="hu-HU" sz="1500">
                <a:solidFill>
                  <a:srgbClr val="D9D9D9"/>
                </a:solidFill>
              </a:rPr>
              <a:t>Ókortörténet gyakorlat</a:t>
            </a:r>
          </a:p>
          <a:p>
            <a:r>
              <a:rPr lang="hu-HU" sz="1500">
                <a:solidFill>
                  <a:srgbClr val="D9D9D9"/>
                </a:solidFill>
              </a:rPr>
              <a:t>2025.11.21.</a:t>
            </a:r>
          </a:p>
          <a:p>
            <a:endParaRPr lang="hu-HU" sz="1500">
              <a:solidFill>
                <a:srgbClr val="D9D9D9"/>
              </a:solidFill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DD1039A-772C-4213-A092-0D8A9EF4A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2284" y="0"/>
            <a:ext cx="46199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C833D7F-A6AA-AFEB-37B0-B87BAC2F3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87" y="1566474"/>
            <a:ext cx="3718563" cy="3718563"/>
          </a:xfrm>
          <a:prstGeom prst="rect">
            <a:avLst/>
          </a:pr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B39728D-66CA-4175-956D-FE26F3225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899160" cy="68580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338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699892-56AF-A65A-2E80-2735112BF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78686" cy="1325563"/>
          </a:xfrm>
        </p:spPr>
        <p:txBody>
          <a:bodyPr/>
          <a:lstStyle/>
          <a:p>
            <a:r>
              <a:rPr lang="hu-HU" b="1" dirty="0"/>
              <a:t>Keresztény Szexuális Normák Alapjai 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109C6D-2872-CF3C-D8C1-2CE6067FA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760329" cy="4586061"/>
          </a:xfrm>
        </p:spPr>
        <p:txBody>
          <a:bodyPr>
            <a:normAutofit lnSpcReduction="10000"/>
          </a:bodyPr>
          <a:lstStyle/>
          <a:p>
            <a:r>
              <a:rPr lang="hu-HU" sz="2400" b="1" dirty="0"/>
              <a:t>Hármas Filozófiai Alap</a:t>
            </a:r>
          </a:p>
          <a:p>
            <a:pPr lvl="1"/>
            <a:r>
              <a:rPr lang="hu-HU" sz="2400" b="1" dirty="0"/>
              <a:t>Septuaginta:</a:t>
            </a:r>
            <a:r>
              <a:rPr lang="hu-HU" sz="2400" dirty="0"/>
              <a:t> A törvényi keretek és szigor</a:t>
            </a:r>
          </a:p>
          <a:p>
            <a:pPr lvl="1"/>
            <a:r>
              <a:rPr lang="hu-HU" sz="2400" b="1" dirty="0" err="1"/>
              <a:t>Püthagoreizmus</a:t>
            </a:r>
            <a:r>
              <a:rPr lang="hu-HU" sz="2400" b="1" dirty="0"/>
              <a:t>:</a:t>
            </a:r>
            <a:r>
              <a:rPr lang="hu-HU" sz="2400" dirty="0"/>
              <a:t> Aszkétikus életmód tisztelete</a:t>
            </a:r>
          </a:p>
          <a:p>
            <a:pPr lvl="1"/>
            <a:r>
              <a:rPr lang="hu-HU" sz="2400" b="1" dirty="0"/>
              <a:t>Platón:</a:t>
            </a:r>
            <a:r>
              <a:rPr lang="hu-HU" sz="2400" dirty="0"/>
              <a:t> A </a:t>
            </a:r>
            <a:r>
              <a:rPr lang="hu-HU" sz="2400" dirty="0" err="1"/>
              <a:t>monoteizáló</a:t>
            </a:r>
            <a:r>
              <a:rPr lang="hu-HU" sz="2400" dirty="0"/>
              <a:t> filozófia átvétele</a:t>
            </a:r>
          </a:p>
          <a:p>
            <a:r>
              <a:rPr lang="hu-HU" sz="2400" dirty="0"/>
              <a:t>A korai keresztény szexuális etika egy rendkívül szigorú rendszer, amely a görög-római pluralizmustól való éles elkülönülés eredménye.</a:t>
            </a:r>
          </a:p>
          <a:p>
            <a:pPr lvl="0"/>
            <a:r>
              <a:rPr lang="hu-HU" sz="2400" dirty="0"/>
              <a:t>Ez a szigorú szemlélet ellentétben állt a korabeli görög és római szexualitás pluralisztikusabb normáival.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57F85A4-B2AC-BCBA-C2E1-4D9D64343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359" y="2593067"/>
            <a:ext cx="3755269" cy="281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C1C1E83-F20A-F388-230F-6363F8049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2" y="988218"/>
            <a:ext cx="10515600" cy="4881563"/>
          </a:xfrm>
        </p:spPr>
        <p:txBody>
          <a:bodyPr>
            <a:normAutofit/>
          </a:bodyPr>
          <a:lstStyle/>
          <a:p>
            <a:pPr lvl="0"/>
            <a:r>
              <a:rPr lang="hu-HU" sz="2400" dirty="0"/>
              <a:t>A modern teológia ma már nem tanulmányozza komolyan a görög isteneket (pl. Aphrodité), mivel hiányoznak az élő hívő közösségek</a:t>
            </a:r>
          </a:p>
          <a:p>
            <a:r>
              <a:rPr lang="hu-HU" sz="2400" dirty="0"/>
              <a:t>Aphrodité nem mítosz, hanem </a:t>
            </a:r>
            <a:r>
              <a:rPr lang="hu-HU" sz="2400" b="1" dirty="0"/>
              <a:t>valós ontológiai veszély volt</a:t>
            </a:r>
            <a:endParaRPr lang="hu-HU" sz="2400" dirty="0"/>
          </a:p>
          <a:p>
            <a:pPr lvl="0"/>
            <a:r>
              <a:rPr lang="hu-HU" sz="2400" dirty="0"/>
              <a:t>Csak a </a:t>
            </a:r>
            <a:r>
              <a:rPr lang="hu-HU" sz="2400" b="1" dirty="0" err="1"/>
              <a:t>monoteizáló</a:t>
            </a:r>
            <a:r>
              <a:rPr lang="hu-HU" sz="2400" b="1" dirty="0"/>
              <a:t> filozófiai irányzat</a:t>
            </a:r>
            <a:r>
              <a:rPr lang="hu-HU" sz="2400" dirty="0"/>
              <a:t> (Platón, sztoicizmus) élte túl a kereszténység kibontakozását</a:t>
            </a:r>
          </a:p>
          <a:p>
            <a:pPr lvl="0"/>
            <a:r>
              <a:rPr lang="hu-HU" sz="2400" dirty="0"/>
              <a:t>Az egyházatyák ezt a </a:t>
            </a:r>
            <a:r>
              <a:rPr lang="hu-HU" sz="2400" dirty="0" err="1"/>
              <a:t>monoteizáló</a:t>
            </a:r>
            <a:r>
              <a:rPr lang="hu-HU" sz="2400" dirty="0"/>
              <a:t> hagyományt találták összhangban lévőnek a saját Isten képükkel</a:t>
            </a:r>
          </a:p>
          <a:p>
            <a:pPr lvl="0"/>
            <a:r>
              <a:rPr lang="hu-HU" sz="2400" dirty="0"/>
              <a:t>A többistenhitű görög-római istenfelfogások az egyházatyák szemében </a:t>
            </a:r>
            <a:r>
              <a:rPr lang="hu-HU" sz="2400" b="1" dirty="0" err="1"/>
              <a:t>anti</a:t>
            </a:r>
            <a:r>
              <a:rPr lang="hu-HU" sz="2400" b="1" dirty="0"/>
              <a:t>-keresztényi</a:t>
            </a:r>
            <a:r>
              <a:rPr lang="hu-HU" sz="2400" dirty="0"/>
              <a:t> volt</a:t>
            </a:r>
          </a:p>
        </p:txBody>
      </p:sp>
    </p:spTree>
    <p:extLst>
      <p:ext uri="{BB962C8B-B14F-4D97-AF65-F5344CB8AC3E}">
        <p14:creationId xmlns:p14="http://schemas.microsoft.com/office/powerpoint/2010/main" val="2585515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C902B3-2D2F-7FFC-B10E-3B74FF990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5" y="68717"/>
            <a:ext cx="10515600" cy="1235075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A </a:t>
            </a:r>
            <a:r>
              <a:rPr lang="hu-HU" b="1" dirty="0" err="1"/>
              <a:t>Monolátria</a:t>
            </a:r>
            <a:r>
              <a:rPr lang="hu-HU" b="1" dirty="0"/>
              <a:t> és a Szexualitás </a:t>
            </a:r>
            <a:r>
              <a:rPr lang="hu-HU" b="1" dirty="0" err="1"/>
              <a:t>Démonizálása</a:t>
            </a:r>
            <a:r>
              <a:rPr lang="hu-HU" b="1" dirty="0"/>
              <a:t> 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AA79647-FAED-5DC9-2E95-F06576AB9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8" y="1303792"/>
            <a:ext cx="10515600" cy="5254397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korai kereszténység etikai magja az </a:t>
            </a:r>
            <a:r>
              <a:rPr lang="hu-HU" sz="22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első parancsolatnak</a:t>
            </a: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(az Úr egyedüli imádása) való ragaszkodás, a Septuaginta-hagyomány alapján.</a:t>
            </a:r>
            <a:endParaRPr lang="hu-HU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u-HU" sz="22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legsúlyosabb vétség </a:t>
            </a: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hitehagyás</a:t>
            </a: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(más istenek tisztelete) felségárulásnak és a Szövetség elleni véteknek számított.</a:t>
            </a:r>
            <a:endParaRPr lang="hu-HU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hűtlenség Isten haragját vonja az egész közösségre.</a:t>
            </a:r>
            <a:endParaRPr lang="hu-HU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Történeti szempontból a bibliai gyakorlat </a:t>
            </a:r>
            <a:r>
              <a:rPr lang="hu-HU" sz="22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monolátria</a:t>
            </a: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csak egy Úr imádása, más istenek elutasítása, de azok létezését nem tagadták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más isteneket </a:t>
            </a:r>
            <a:r>
              <a:rPr lang="hu-HU" sz="22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ártalmas démoni erőknek</a:t>
            </a: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tekintették, nem fikciónak.</a:t>
            </a:r>
            <a:endParaRPr lang="hu-HU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hu-HU" sz="22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Kapcsolat a szexualitással:</a:t>
            </a: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Az istenek </a:t>
            </a:r>
            <a:r>
              <a:rPr lang="hu-HU" sz="22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démonizálásának</a:t>
            </a: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folyamata hozzájárult a keresztény szexuális </a:t>
            </a:r>
            <a:r>
              <a:rPr lang="hu-HU" sz="22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önmegtartóztatásra</a:t>
            </a:r>
            <a:r>
              <a:rPr lang="hu-HU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való törekvéshez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1411289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2CC21B-44B3-9B72-77D3-AD3234163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301" y="15082"/>
            <a:ext cx="9692640" cy="1008175"/>
          </a:xfrm>
        </p:spPr>
        <p:txBody>
          <a:bodyPr/>
          <a:lstStyle/>
          <a:p>
            <a:r>
              <a:rPr lang="hu-HU" sz="4400" b="1" kern="0" dirty="0">
                <a:effectLst/>
                <a:latin typeface="Amasis MT Pro Medium" panose="02040604050005020304" pitchFamily="18" charset="-18"/>
                <a:ea typeface="Times New Roman" panose="02020603050405020304" pitchFamily="18" charset="0"/>
              </a:rPr>
              <a:t>A Vegyes Házasságok Veszélye </a:t>
            </a:r>
            <a:endParaRPr lang="hu-HU" dirty="0">
              <a:latin typeface="Amasis MT Pro Medium" panose="02040604050005020304" pitchFamily="18" charset="-18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A52ADB5-1B3D-896C-8F00-80316F7D0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301" y="1186543"/>
            <a:ext cx="9264613" cy="5323113"/>
          </a:xfrm>
        </p:spPr>
        <p:txBody>
          <a:bodyPr>
            <a:normAutofit lnSpcReduction="10000"/>
          </a:bodyPr>
          <a:lstStyle/>
          <a:p>
            <a:pPr lvl="0"/>
            <a:r>
              <a:rPr lang="hu-HU" sz="2400" dirty="0"/>
              <a:t>Vegyes házasságok létrejötte két módon: izraelita férfi idegen kultuszra nevelt nőt vett el, vagy az zsidó lány ment idegen vallású férfihoz.</a:t>
            </a:r>
          </a:p>
          <a:p>
            <a:pPr lvl="0"/>
            <a:r>
              <a:rPr lang="hu-HU" sz="2400" dirty="0"/>
              <a:t>Az idegen nőktől született gyermekek hajlamosak voltak a </a:t>
            </a:r>
            <a:r>
              <a:rPr lang="hu-HU" sz="2400" b="1" dirty="0"/>
              <a:t>politeizmusra </a:t>
            </a:r>
          </a:p>
          <a:p>
            <a:pPr lvl="0"/>
            <a:r>
              <a:rPr lang="hu-HU" sz="2400" dirty="0"/>
              <a:t>A Jubileumok könyve (i. e. 2. sz.) </a:t>
            </a:r>
            <a:r>
              <a:rPr lang="hu-HU" sz="2400" b="1" dirty="0"/>
              <a:t>halálbüntetést </a:t>
            </a:r>
            <a:r>
              <a:rPr lang="hu-HU" sz="2400" dirty="0"/>
              <a:t>írt elő, ha egy férfi idegennek adta lányát:</a:t>
            </a:r>
          </a:p>
          <a:p>
            <a:pPr lvl="0"/>
            <a:r>
              <a:rPr lang="hu-HU" sz="2400" i="1" dirty="0"/>
              <a:t>„És ha van bármely férfi Izráelben, aki szeretné lányát vagy lánytestvérét feleségül adni a nemzetek ivadékának bármely férfiújához, az biztosan haljon meg, és kövezzék meg kövekkel”  jubileumok könyve 32. 7.</a:t>
            </a:r>
          </a:p>
          <a:p>
            <a:pPr lvl="0"/>
            <a:r>
              <a:rPr lang="hu-HU" sz="2400" b="1" dirty="0"/>
              <a:t>Endogámia: </a:t>
            </a:r>
            <a:r>
              <a:rPr lang="hu-HU" sz="2400" dirty="0"/>
              <a:t>A bibliai </a:t>
            </a:r>
            <a:r>
              <a:rPr lang="hu-HU" sz="2400" dirty="0" err="1"/>
              <a:t>monolátria</a:t>
            </a:r>
            <a:r>
              <a:rPr lang="hu-HU" sz="2400" dirty="0"/>
              <a:t> kialakította azt a rendkívül erős normát, hogy a nőknek </a:t>
            </a:r>
            <a:r>
              <a:rPr lang="hu-HU" sz="2400" b="1" dirty="0"/>
              <a:t>az Úr közösségén belül</a:t>
            </a:r>
            <a:r>
              <a:rPr lang="hu-HU" sz="2400" dirty="0"/>
              <a:t> kellett maradniuk, ezzel védve a közösséget a vallási hűtlenségtől.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56598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E72443F-2B3F-BD13-6C56-B148B1745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136524"/>
            <a:ext cx="10515600" cy="1343932"/>
          </a:xfrm>
        </p:spPr>
        <p:txBody>
          <a:bodyPr/>
          <a:lstStyle/>
          <a:p>
            <a:r>
              <a:rPr lang="hu-HU" b="1" dirty="0"/>
              <a:t>I</a:t>
            </a:r>
            <a:r>
              <a:rPr lang="it-IT" b="1" dirty="0"/>
              <a:t>stennők és a Női Identitás</a:t>
            </a:r>
            <a:br>
              <a:rPr lang="it-IT" b="1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4E711C-EEA7-40E6-CDAC-E33BC6C41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542" y="979714"/>
            <a:ext cx="8490857" cy="5878286"/>
          </a:xfrm>
        </p:spPr>
        <p:txBody>
          <a:bodyPr>
            <a:normAutofit fontScale="92500" lnSpcReduction="10000"/>
          </a:bodyPr>
          <a:lstStyle/>
          <a:p>
            <a:r>
              <a:rPr lang="hu-HU" sz="2400" dirty="0"/>
              <a:t> A politeizmusban a termékenység és a családi béke elválaszthatatlan az istennőktől (</a:t>
            </a:r>
            <a:r>
              <a:rPr lang="hu-HU" sz="2400" dirty="0" err="1"/>
              <a:t>Istár</a:t>
            </a:r>
            <a:r>
              <a:rPr lang="hu-HU" sz="2400" dirty="0"/>
              <a:t>, Aphrodité).</a:t>
            </a:r>
          </a:p>
          <a:p>
            <a:r>
              <a:rPr lang="hu-HU" sz="2400" dirty="0"/>
              <a:t>Jeremiás próféta tapasztalata: a nők ragaszkodnak a rítusokhoz a gyermekáldás reményében</a:t>
            </a:r>
          </a:p>
          <a:p>
            <a:r>
              <a:rPr lang="hu-HU" sz="2400" b="1" dirty="0"/>
              <a:t>Védekezés a hithagyás ellen:</a:t>
            </a:r>
            <a:endParaRPr lang="hu-HU" sz="2400" dirty="0"/>
          </a:p>
          <a:p>
            <a:pPr lvl="1"/>
            <a:r>
              <a:rPr lang="hu-HU" sz="2400" i="1" dirty="0"/>
              <a:t>Kezdetben:</a:t>
            </a:r>
            <a:r>
              <a:rPr lang="hu-HU" sz="2400" dirty="0"/>
              <a:t> Szigorú endogámia (csak csoporton belüli házasság).</a:t>
            </a:r>
          </a:p>
          <a:p>
            <a:pPr lvl="1"/>
            <a:r>
              <a:rPr lang="hu-HU" sz="2400" i="1" dirty="0"/>
              <a:t>Később (Philón):</a:t>
            </a:r>
            <a:r>
              <a:rPr lang="hu-HU" sz="2400" dirty="0"/>
              <a:t> Térítő házasság, </a:t>
            </a:r>
            <a:r>
              <a:rPr lang="hu-HU" sz="2400" b="1" dirty="0"/>
              <a:t>de csak teljes vallási betagozódással.</a:t>
            </a:r>
            <a:br>
              <a:rPr lang="hu-HU" sz="2400" b="1" dirty="0"/>
            </a:br>
            <a:r>
              <a:rPr lang="hu-HU" sz="2400" b="1" dirty="0"/>
              <a:t>Ruth története: „</a:t>
            </a:r>
            <a:r>
              <a:rPr lang="hu-HU" sz="2400" i="1" dirty="0"/>
              <a:t>Mert ahová te mégy, oda megyek, ahol te megszállsz, ott szállok meg én is. Néped az én népem, és Istened az én Istenem” </a:t>
            </a:r>
            <a:br>
              <a:rPr lang="hu-HU" sz="2400" i="1" dirty="0"/>
            </a:br>
            <a:r>
              <a:rPr lang="hu-HU" sz="2400" i="1" dirty="0"/>
              <a:t>Ruth könyve 1.16</a:t>
            </a:r>
            <a:endParaRPr lang="hu-HU" sz="2400" b="1" i="1" dirty="0"/>
          </a:p>
          <a:p>
            <a:r>
              <a:rPr lang="hu-HU" sz="2400" dirty="0"/>
              <a:t> A "ne kívánd" parancs kiterjesztése a vágyak teljes megfékezésére</a:t>
            </a:r>
          </a:p>
          <a:p>
            <a:r>
              <a:rPr lang="hu-HU" sz="2400" dirty="0"/>
              <a:t>A szexuális energia reprodukcióra korlátozása "kiszárítja" a politeista kultuszok táptalaját</a:t>
            </a:r>
          </a:p>
          <a:p>
            <a:pPr lvl="0"/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FB7E88A-00CC-7B50-D508-7530797EA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399" y="1219200"/>
            <a:ext cx="2942059" cy="4158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8323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ACF68F9-5A87-2EBC-933B-5221441EB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43" y="398418"/>
            <a:ext cx="9692640" cy="1325562"/>
          </a:xfrm>
        </p:spPr>
        <p:txBody>
          <a:bodyPr>
            <a:normAutofit/>
          </a:bodyPr>
          <a:lstStyle/>
          <a:p>
            <a:r>
              <a:rPr lang="hu-HU" sz="4400" b="1" kern="0" dirty="0">
                <a:effectLst/>
                <a:latin typeface="+mn-lt"/>
                <a:ea typeface="Times New Roman" panose="02020603050405020304" pitchFamily="18" charset="0"/>
                <a:cs typeface="Angsana New" panose="020B0502040204020203" pitchFamily="18" charset="-34"/>
              </a:rPr>
              <a:t>Philón: A Reprodukciós Elv Bevezetése </a:t>
            </a:r>
            <a:endParaRPr lang="hu-HU" dirty="0">
              <a:latin typeface="+mn-lt"/>
              <a:cs typeface="Angsana New" panose="020B0502040204020203" pitchFamily="18" charset="-34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8BD79C-E3ED-CC0D-B5D8-387FCF1F7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2" y="1825624"/>
            <a:ext cx="8144556" cy="4814661"/>
          </a:xfrm>
        </p:spPr>
        <p:txBody>
          <a:bodyPr>
            <a:normAutofit/>
          </a:bodyPr>
          <a:lstStyle/>
          <a:p>
            <a:r>
              <a:rPr lang="hu-HU" sz="2400" b="1" dirty="0"/>
              <a:t>Philón logikája:</a:t>
            </a:r>
            <a:r>
              <a:rPr lang="hu-HU" sz="2400" dirty="0"/>
              <a:t> A nem gyermeknemzést szolgáló, </a:t>
            </a:r>
            <a:br>
              <a:rPr lang="hu-HU" sz="2400" dirty="0"/>
            </a:br>
            <a:r>
              <a:rPr lang="hu-HU" sz="2400" dirty="0"/>
              <a:t>élvezetkereső szex = behódolás Aphrodité hatalmának</a:t>
            </a:r>
          </a:p>
          <a:p>
            <a:r>
              <a:rPr lang="hu-HU" sz="2400"/>
              <a:t>Aphrodité </a:t>
            </a:r>
            <a:r>
              <a:rPr lang="hu-HU" sz="2400" dirty="0"/>
              <a:t>ereje nem isteni ajándék, hanem szégyenteljes vágy</a:t>
            </a:r>
          </a:p>
          <a:p>
            <a:r>
              <a:rPr lang="hu-HU" sz="2400" dirty="0"/>
              <a:t>A vágyak racionális kontrollja és elfojtása</a:t>
            </a:r>
          </a:p>
          <a:p>
            <a:r>
              <a:rPr lang="hu-HU" sz="2400" dirty="0"/>
              <a:t>Ha a szexualitás kizárólag reproduktív, Aphrodité elveszíti hatalmát az ember felett</a:t>
            </a:r>
          </a:p>
          <a:p>
            <a:r>
              <a:rPr lang="hu-HU" sz="2400" dirty="0"/>
              <a:t>Ez az elmélet alapozta meg a későbbi keresztény aszkétizmus szellemi hátterét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BF4A97C-4F90-D2F7-2F3A-35F563943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328" y="1446164"/>
            <a:ext cx="3233058" cy="3965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6857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9B3C18-DA8E-9EB0-B2D8-959E2A3E4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14288"/>
            <a:ext cx="10515600" cy="939574"/>
          </a:xfrm>
        </p:spPr>
        <p:txBody>
          <a:bodyPr/>
          <a:lstStyle/>
          <a:p>
            <a:r>
              <a:rPr lang="hu-HU" b="1" dirty="0"/>
              <a:t>Pál Apostol új nézetei 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9E0C54-DF84-22CD-119D-733742A4D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14" y="1081089"/>
            <a:ext cx="11059886" cy="577691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Pál azonosítja </a:t>
            </a:r>
            <a:r>
              <a:rPr lang="hu-HU" sz="2000" kern="0" dirty="0" err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Krisztosz</a:t>
            </a:r>
            <a: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Jézust az Úrral, és a pogány világot </a:t>
            </a:r>
            <a:r>
              <a:rPr lang="hu-HU" sz="2000" b="1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hitehagyásba</a:t>
            </a:r>
            <a: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esett lázadó tömegnek tekinti 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Pál forradalmi </a:t>
            </a:r>
            <a:r>
              <a:rPr lang="hu-HU" sz="2000" kern="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nézete</a:t>
            </a:r>
            <a: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hogy a "megalázó" </a:t>
            </a:r>
            <a:r>
              <a:rPr lang="hu-HU" sz="2000" b="1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szexuális vágy</a:t>
            </a:r>
            <a: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Isten haragja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u-HU" sz="2000" b="1" kern="0" dirty="0" err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Vallásilag</a:t>
            </a:r>
            <a:r>
              <a:rPr lang="hu-HU" sz="2000" b="1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vegyes házasságok tiltása</a:t>
            </a:r>
            <a:b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hu-HU" sz="2000" i="1" dirty="0">
                <a:latin typeface="+mj-lt"/>
              </a:rPr>
              <a:t>Ne legyetek a hitetlenekkel felemás igában” 2 </a:t>
            </a:r>
            <a:r>
              <a:rPr lang="hu-HU" sz="2000" i="1" dirty="0" err="1">
                <a:latin typeface="+mj-lt"/>
              </a:rPr>
              <a:t>Korinthus</a:t>
            </a:r>
            <a:r>
              <a:rPr lang="hu-HU" sz="2000" i="1" dirty="0">
                <a:latin typeface="+mj-lt"/>
              </a:rPr>
              <a:t> 6:14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 keresztények és a pogányok </a:t>
            </a:r>
            <a:r>
              <a:rPr lang="hu-HU" sz="2000" b="1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két külön fajnak számítanak</a:t>
            </a:r>
            <a: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akik nem léphetnek családi egységre</a:t>
            </a:r>
            <a:endParaRPr lang="hu-HU" sz="20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000" b="1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 házastársak kötelessége:</a:t>
            </a:r>
            <a: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Pál mérsékelt Philónhoz képest; az szerint a házastársak kötelessége kielégíteni egymás szexuális szükségleteit: </a:t>
            </a:r>
            <a:r>
              <a:rPr lang="hu-HU" sz="2000" kern="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1Kor 7:2–5 </a:t>
            </a:r>
            <a:br>
              <a:rPr lang="hu-HU" sz="20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000" b="0" i="1" dirty="0">
                <a:solidFill>
                  <a:srgbClr val="111718"/>
                </a:solidFill>
                <a:effectLst/>
                <a:latin typeface="+mj-lt"/>
              </a:rPr>
              <a:t>A kicsapongás veszélye miatt azonban legyen csak minden férfinak felesége és minden asszonynak férje.</a:t>
            </a:r>
            <a:r>
              <a:rPr lang="hu-HU" sz="2000" b="0" i="1" baseline="30000" dirty="0">
                <a:solidFill>
                  <a:srgbClr val="111718"/>
                </a:solidFill>
                <a:effectLst/>
                <a:latin typeface="+mj-lt"/>
              </a:rPr>
              <a:t>3</a:t>
            </a:r>
            <a:r>
              <a:rPr lang="hu-HU" sz="2000" b="0" i="1" dirty="0">
                <a:solidFill>
                  <a:srgbClr val="111718"/>
                </a:solidFill>
                <a:effectLst/>
                <a:latin typeface="+mj-lt"/>
              </a:rPr>
              <a:t>A férfi teljesítse házastársi kötelességét feleségével szemben, hasonlóképpen az asszony is férjével szemben.</a:t>
            </a:r>
            <a:r>
              <a:rPr lang="hu-HU" sz="2000" i="1" baseline="30000" dirty="0">
                <a:solidFill>
                  <a:srgbClr val="111718"/>
                </a:solidFill>
                <a:latin typeface="+mj-lt"/>
              </a:rPr>
              <a:t> </a:t>
            </a:r>
            <a:r>
              <a:rPr lang="hu-HU" sz="2000" b="0" i="1" dirty="0">
                <a:solidFill>
                  <a:srgbClr val="111718"/>
                </a:solidFill>
                <a:effectLst/>
                <a:latin typeface="+mj-lt"/>
              </a:rPr>
              <a:t>Az asszony testével nem maga rendelkezik, hanem a férje, éppígy a férfi testével sem ő rendelkezik, hanem a felesége.</a:t>
            </a:r>
            <a:endParaRPr lang="hu-HU" sz="2000" i="1" kern="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760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1BAD17-3912-2069-38A1-8206A53B1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702582"/>
            <a:ext cx="10515600" cy="1093561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A csak reprodukció szex és a templomrombolások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D95C03A-4C62-0648-6A43-5F7D54C88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8" y="1426029"/>
            <a:ext cx="8697685" cy="5225142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u-HU" sz="2400" dirty="0"/>
              <a:t>A 4. században visszatérés ahhoz a nézethez, hogy a keresztény szexuális gyakorlat célja kizárólag a gyermeknemzés, öröm nélkül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400" dirty="0"/>
              <a:t>A szexuális aktus nem „ gyönyör” (</a:t>
            </a:r>
            <a:r>
              <a:rPr lang="hu-HU" sz="2400" i="1" dirty="0" err="1"/>
              <a:t>hēdonē</a:t>
            </a:r>
            <a:r>
              <a:rPr lang="hu-HU" sz="2400" dirty="0"/>
              <a:t>), hanem szükséges „fáradság/munka” (</a:t>
            </a:r>
            <a:r>
              <a:rPr lang="hu-HU" sz="2400" i="1" dirty="0" err="1"/>
              <a:t>ponoi</a:t>
            </a:r>
            <a:r>
              <a:rPr lang="hu-HU" sz="24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400" i="1" dirty="0"/>
              <a:t>Logika:</a:t>
            </a:r>
            <a:r>
              <a:rPr lang="hu-HU" sz="2400" dirty="0"/>
              <a:t> Ha a szex munka, akkor nem tartozik a hedonista Aphrodité hatáskörébe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400" dirty="0"/>
              <a:t>A teológia állami erőszakká válik (Constantinus). Aphrodité „ démon”, akinek templomait (pl. Héliopolisz) le kell rombolni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400" dirty="0"/>
              <a:t>A nők és a családok átnevelése: a gyermeknemzés és a szexualitás többé nem az Istennők tisztelete, hanem kizárólag Krisztus szolgálata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7A27802-2FDA-C6BF-F32D-C3F13C9223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87" r="19243"/>
          <a:stretch>
            <a:fillRect/>
          </a:stretch>
        </p:blipFill>
        <p:spPr>
          <a:xfrm>
            <a:off x="9187543" y="571954"/>
            <a:ext cx="2514599" cy="5789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9640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D75442-E1DF-79C1-D2EE-D2B6A7A35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7" y="159884"/>
            <a:ext cx="10515600" cy="743630"/>
          </a:xfrm>
        </p:spPr>
        <p:txBody>
          <a:bodyPr/>
          <a:lstStyle/>
          <a:p>
            <a:r>
              <a:rPr lang="hu-HU" b="1" dirty="0"/>
              <a:t>Erósz és a Homoerotika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829020-793C-F289-056D-DCA6E597D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44" y="1023258"/>
            <a:ext cx="9350828" cy="5257799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Erósz isten a korai kereszténységben a szexuális veszélyt illetően a </a:t>
            </a:r>
            <a:r>
              <a:rPr lang="hu-HU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periférián</a:t>
            </a: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maradt, mivel főleg a férfi </a:t>
            </a:r>
            <a:r>
              <a:rPr lang="hu-HU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homoerotizmushoz</a:t>
            </a: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kötődött</a:t>
            </a:r>
            <a:endParaRPr lang="hu-HU" sz="2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korai kereszténység intenzív intoleranciájának fő célpontja </a:t>
            </a:r>
            <a:r>
              <a:rPr lang="hu-HU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Aphrodité</a:t>
            </a: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lett, nem az azonos neműek közötti kapcsolat</a:t>
            </a:r>
            <a:endParaRPr lang="hu-HU" sz="2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"</a:t>
            </a:r>
            <a:r>
              <a:rPr lang="hu-HU" sz="2400" b="1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Fornikáció</a:t>
            </a:r>
            <a:r>
              <a:rPr lang="hu-HU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" ellen:</a:t>
            </a: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Az egyház nyilvános politikája a házasságon kívüli nemi kapcsolat ellen szólt, amely elsősorban a </a:t>
            </a:r>
            <a:r>
              <a:rPr lang="hu-HU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heteroszexuális</a:t>
            </a: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kapcsolatokra vonatkozott</a:t>
            </a:r>
            <a:endParaRPr lang="hu-HU" sz="2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keresztény </a:t>
            </a:r>
            <a:r>
              <a:rPr lang="hu-HU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anti-fornikációs</a:t>
            </a: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álláspont támogatta az azonos nemű életközösségeket a </a:t>
            </a:r>
            <a:r>
              <a:rPr lang="hu-HU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szerzetesi rendekben</a:t>
            </a: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Boswell</a:t>
            </a:r>
            <a:r>
              <a:rPr lang="hu-HU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tézise)</a:t>
            </a:r>
            <a:endParaRPr lang="hu-HU" sz="2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E72ABC5-7B9B-7C40-5E52-5125631C79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78"/>
          <a:stretch>
            <a:fillRect/>
          </a:stretch>
        </p:blipFill>
        <p:spPr>
          <a:xfrm>
            <a:off x="9296398" y="903514"/>
            <a:ext cx="2677885" cy="4721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2702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5D9D5B-2CA0-0D63-D852-89DC738D6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01" y="300446"/>
            <a:ext cx="9692640" cy="1325562"/>
          </a:xfrm>
        </p:spPr>
        <p:txBody>
          <a:bodyPr>
            <a:normAutofit/>
          </a:bodyPr>
          <a:lstStyle/>
          <a:p>
            <a:r>
              <a:rPr lang="hu-HU" sz="4400" b="1" kern="0" dirty="0">
                <a:effectLst/>
                <a:latin typeface="Amasis MT Pro Medium" panose="02040604050005020304" pitchFamily="18" charset="-18"/>
                <a:ea typeface="Times New Roman" panose="02020603050405020304" pitchFamily="18" charset="0"/>
              </a:rPr>
              <a:t>Pál Öröksége és a Mai Keresztény Etika alapjai </a:t>
            </a:r>
            <a:endParaRPr lang="hu-HU" dirty="0">
              <a:latin typeface="Amasis MT Pro Medium" panose="02040604050005020304" pitchFamily="18" charset="-18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E0DDB8C-472B-486C-E717-6B16838F5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02208"/>
            <a:ext cx="10951030" cy="4931546"/>
          </a:xfrm>
        </p:spPr>
        <p:txBody>
          <a:bodyPr>
            <a:normAutofit fontScale="62500" lnSpcReduction="2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3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 keresztény szexuális represszió ma is Aphrodité "romjai" nyomán maradt fenn, mivel ő testesítette meg a szexuális élvezetet</a:t>
            </a:r>
            <a:endParaRPr lang="hu-HU" sz="3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3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 keresztényeknek vagy </a:t>
            </a:r>
            <a:r>
              <a:rPr lang="hu-HU" sz="3800" b="1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teljesen tartózkodniuk</a:t>
            </a:r>
            <a:r>
              <a:rPr lang="hu-HU" sz="3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kell a szextől, vagy azt szigorúan a </a:t>
            </a:r>
            <a:r>
              <a:rPr lang="hu-HU" sz="3800" b="1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reproduktív együttlétre</a:t>
            </a:r>
            <a:r>
              <a:rPr lang="hu-HU" sz="3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kell korlátozniuk</a:t>
            </a:r>
            <a:endParaRPr lang="hu-HU" sz="3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3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Ez a szigorú keret szükségszerűen </a:t>
            </a:r>
            <a:r>
              <a:rPr lang="hu-HU" sz="3800" b="1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kizárólag heteroszexuális házasságot</a:t>
            </a:r>
            <a:r>
              <a:rPr lang="hu-HU" sz="3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jelent, elvetve minden más szexuális célt</a:t>
            </a:r>
            <a:endParaRPr lang="hu-HU" sz="3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3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 kialakult hagyomány eredményeként a homoerotikus kapcsolatok deviánsnak tűnnek, és a </a:t>
            </a:r>
            <a:r>
              <a:rPr lang="hu-HU" sz="3800" b="1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fogamzásgátlás</a:t>
            </a:r>
            <a:r>
              <a:rPr lang="hu-HU" sz="3800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is helytelennek számít e reprodukciós hangsúly miatt</a:t>
            </a:r>
            <a:endParaRPr lang="hu-HU" sz="3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12423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F1A0C4-C7FD-780E-7C7E-18D834A3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815" y="278674"/>
            <a:ext cx="9692640" cy="1325562"/>
          </a:xfrm>
        </p:spPr>
        <p:txBody>
          <a:bodyPr/>
          <a:lstStyle/>
          <a:p>
            <a:r>
              <a:rPr lang="hu-HU" dirty="0"/>
              <a:t>Felhasznált 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97A3147-213B-FC6C-B786-DA848EA08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COMPANION TOGREEKAND ROMAN SEXUALITIES</a:t>
            </a:r>
            <a:r>
              <a:rPr lang="hu-HU" dirty="0"/>
              <a:t>- </a:t>
            </a:r>
            <a:r>
              <a:rPr lang="hu-HU" dirty="0" err="1"/>
              <a:t>edited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Thomas K. Hubbard- Early - </a:t>
            </a:r>
            <a:r>
              <a:rPr lang="en-US" dirty="0"/>
              <a:t>PART IV Influence and Reception</a:t>
            </a:r>
            <a:r>
              <a:rPr lang="hu-HU" dirty="0"/>
              <a:t>:</a:t>
            </a:r>
            <a:r>
              <a:rPr lang="en-US" dirty="0"/>
              <a:t> </a:t>
            </a:r>
            <a:r>
              <a:rPr lang="hu-HU" dirty="0"/>
              <a:t>Christian </a:t>
            </a:r>
            <a:r>
              <a:rPr lang="hu-HU" dirty="0" err="1"/>
              <a:t>Sexuality</a:t>
            </a:r>
            <a:r>
              <a:rPr lang="hu-HU" dirty="0"/>
              <a:t> </a:t>
            </a:r>
            <a:r>
              <a:rPr lang="hu-HU" dirty="0" err="1"/>
              <a:t>Kathy</a:t>
            </a:r>
            <a:r>
              <a:rPr lang="hu-HU" dirty="0"/>
              <a:t> L. </a:t>
            </a:r>
            <a:r>
              <a:rPr lang="hu-HU" dirty="0" err="1"/>
              <a:t>Gaca</a:t>
            </a:r>
            <a:r>
              <a:rPr lang="hu-HU" dirty="0"/>
              <a:t> 588.-603.oldal- kiadó: </a:t>
            </a:r>
            <a:r>
              <a:rPr lang="hu-HU" dirty="0" err="1"/>
              <a:t>Blackwell</a:t>
            </a:r>
            <a:r>
              <a:rPr lang="hu-HU" dirty="0"/>
              <a:t> Publishing </a:t>
            </a:r>
            <a:r>
              <a:rPr lang="hu-HU" dirty="0" err="1"/>
              <a:t>Ltd</a:t>
            </a:r>
            <a:r>
              <a:rPr lang="hu-HU"/>
              <a:t> 2014</a:t>
            </a:r>
            <a:endParaRPr lang="hu-HU" dirty="0"/>
          </a:p>
          <a:p>
            <a:r>
              <a:rPr lang="hu-HU" dirty="0"/>
              <a:t>A </a:t>
            </a:r>
            <a:r>
              <a:rPr lang="hu-HU" dirty="0" err="1"/>
              <a:t>Korintusiaknak</a:t>
            </a:r>
            <a:r>
              <a:rPr lang="hu-HU" dirty="0"/>
              <a:t> írt első levél </a:t>
            </a:r>
            <a:r>
              <a:rPr lang="hu-HU" dirty="0">
                <a:hlinkClick r:id="rId2"/>
              </a:rPr>
              <a:t>https://szentiras.hu/biblia/szit/1kor/7</a:t>
            </a:r>
            <a:endParaRPr lang="hu-HU" dirty="0"/>
          </a:p>
          <a:p>
            <a:r>
              <a:rPr lang="hu-HU" dirty="0"/>
              <a:t>Jubileumok könyve 30 </a:t>
            </a:r>
            <a:r>
              <a:rPr lang="hu-HU" dirty="0">
                <a:hlinkClick r:id="rId3"/>
              </a:rPr>
              <a:t>https://epa.oszk.hu/05200/05207/00054/pdf/EPA05207_athanasiana_2022_55_007-081.pdf</a:t>
            </a:r>
            <a:endParaRPr lang="hu-HU" dirty="0"/>
          </a:p>
          <a:p>
            <a:r>
              <a:rPr lang="hu-HU" cap="all" dirty="0"/>
              <a:t>RUTH KÖNYVE </a:t>
            </a:r>
            <a:r>
              <a:rPr lang="hu-HU" i="1" dirty="0"/>
              <a:t>1. fejezet </a:t>
            </a:r>
            <a:r>
              <a:rPr lang="hu-HU" i="1" dirty="0">
                <a:hlinkClick r:id="rId4"/>
              </a:rPr>
              <a:t>https://abibliamindenkie.hu/uj/RUT/1</a:t>
            </a:r>
            <a:endParaRPr lang="hu-HU" i="1" dirty="0"/>
          </a:p>
          <a:p>
            <a:endParaRPr lang="hu-HU" i="1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93620352"/>
      </p:ext>
    </p:extLst>
  </p:cSld>
  <p:clrMapOvr>
    <a:masterClrMapping/>
  </p:clrMapOvr>
</p:sld>
</file>

<file path=ppt/theme/theme1.xml><?xml version="1.0" encoding="utf-8"?>
<a:theme xmlns:a="http://schemas.openxmlformats.org/drawingml/2006/main" name="Nézet">
  <a:themeElements>
    <a:clrScheme name="Nézet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Nézet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Nézet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Nézet</Template>
  <TotalTime>368</TotalTime>
  <Words>1057</Words>
  <Application>Microsoft Office PowerPoint</Application>
  <PresentationFormat>Szélesvásznú</PresentationFormat>
  <Paragraphs>72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20" baseType="lpstr">
      <vt:lpstr>Amasis MT Pro Medium</vt:lpstr>
      <vt:lpstr>Aptos</vt:lpstr>
      <vt:lpstr>Arial</vt:lpstr>
      <vt:lpstr>Century Schoolbook</vt:lpstr>
      <vt:lpstr>Symbol</vt:lpstr>
      <vt:lpstr>Times New Roman</vt:lpstr>
      <vt:lpstr>Wingdings 2</vt:lpstr>
      <vt:lpstr>Nézet</vt:lpstr>
      <vt:lpstr>A korai kereszténység szexualitása</vt:lpstr>
      <vt:lpstr>Keresztény Szexuális Normák Alapjai </vt:lpstr>
      <vt:lpstr>PowerPoint-bemutató</vt:lpstr>
      <vt:lpstr>A Monolátria és a Szexualitás Démonizálása </vt:lpstr>
      <vt:lpstr>A Vegyes Házasságok Veszélye </vt:lpstr>
      <vt:lpstr>Istennők és a Női Identitás </vt:lpstr>
      <vt:lpstr>Philón: A Reprodukciós Elv Bevezetése </vt:lpstr>
      <vt:lpstr>Pál Apostol új nézetei </vt:lpstr>
      <vt:lpstr>A csak reprodukció szex és a templomrombolások </vt:lpstr>
      <vt:lpstr>Erósz és a Homoerotika</vt:lpstr>
      <vt:lpstr>Pál Öröksége és a Mai Keresztény Etika alapjai </vt:lpstr>
      <vt:lpstr>Felhasznált források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Zoltán Moravecz</dc:creator>
  <cp:lastModifiedBy>Zoltán Moravecz</cp:lastModifiedBy>
  <cp:revision>1</cp:revision>
  <dcterms:created xsi:type="dcterms:W3CDTF">2025-11-18T19:35:35Z</dcterms:created>
  <dcterms:modified xsi:type="dcterms:W3CDTF">2025-11-24T16:29:22Z</dcterms:modified>
</cp:coreProperties>
</file>