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1" r:id="rId1"/>
  </p:sldMasterIdLst>
  <p:notesMasterIdLst>
    <p:notesMasterId r:id="rId16"/>
  </p:notesMasterIdLst>
  <p:sldIdLst>
    <p:sldId id="312" r:id="rId2"/>
    <p:sldId id="313" r:id="rId3"/>
    <p:sldId id="314" r:id="rId4"/>
    <p:sldId id="315" r:id="rId5"/>
    <p:sldId id="259" r:id="rId6"/>
    <p:sldId id="258" r:id="rId7"/>
    <p:sldId id="316" r:id="rId8"/>
    <p:sldId id="317" r:id="rId9"/>
    <p:sldId id="318" r:id="rId10"/>
    <p:sldId id="319" r:id="rId11"/>
    <p:sldId id="320" r:id="rId12"/>
    <p:sldId id="269" r:id="rId13"/>
    <p:sldId id="293" r:id="rId14"/>
    <p:sldId id="274" r:id="rId15"/>
  </p:sldIdLst>
  <p:sldSz cx="9144000" cy="5143500" type="screen16x9"/>
  <p:notesSz cx="6858000" cy="9144000"/>
  <p:embeddedFontLst>
    <p:embeddedFont>
      <p:font typeface="Anaheim" panose="020B0604020202020204" charset="-18"/>
      <p:regular r:id="rId17"/>
      <p:bold r:id="rId18"/>
    </p:embeddedFont>
    <p:embeddedFont>
      <p:font typeface="Cinzel" panose="020B0604020202020204" charset="-18"/>
      <p:regular r:id="rId19"/>
      <p:bold r:id="rId20"/>
    </p:embeddedFont>
    <p:embeddedFont>
      <p:font typeface="Cinzel Medium" panose="020B0604020202020204" charset="-18"/>
      <p:regular r:id="rId21"/>
      <p:bold r:id="rId22"/>
    </p:embeddedFont>
    <p:embeddedFont>
      <p:font typeface="Cinzel SemiBold" panose="020B0604020202020204" charset="-18"/>
      <p:regular r:id="rId23"/>
      <p:bold r:id="rId24"/>
    </p:embeddedFont>
    <p:embeddedFont>
      <p:font typeface="Inter Tight" panose="020B0604020202020204" charset="0"/>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962E5D-A7AF-4814-8F67-07E87CBEC13C}" v="22" dt="2024-10-21T11:42:57.908"/>
  </p1510:revLst>
</p1510:revInfo>
</file>

<file path=ppt/tableStyles.xml><?xml version="1.0" encoding="utf-8"?>
<a:tblStyleLst xmlns:a="http://schemas.openxmlformats.org/drawingml/2006/main" def="{E2A0FCE8-B54D-4301-98FE-5A85FDA07466}">
  <a:tblStyle styleId="{E2A0FCE8-B54D-4301-98FE-5A85FDA07466}"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F4FAA9D6-661A-4693-98C8-B6576EC370A5}"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99" autoAdjust="0"/>
    <p:restoredTop sz="94660"/>
  </p:normalViewPr>
  <p:slideViewPr>
    <p:cSldViewPr snapToGrid="0">
      <p:cViewPr varScale="1">
        <p:scale>
          <a:sx n="64" d="100"/>
          <a:sy n="64" d="100"/>
        </p:scale>
        <p:origin x="82" y="74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rottya P" userId="af2a454cde1498db" providerId="LiveId" clId="{ED962E5D-A7AF-4814-8F67-07E87CBEC13C}"/>
    <pc:docChg chg="undo custSel addSld delSld modSld sldOrd delMainMaster">
      <pc:chgData name="Dorottya P" userId="af2a454cde1498db" providerId="LiveId" clId="{ED962E5D-A7AF-4814-8F67-07E87CBEC13C}" dt="2024-10-22T09:17:09.088" v="1110" actId="20577"/>
      <pc:docMkLst>
        <pc:docMk/>
      </pc:docMkLst>
      <pc:sldChg chg="addSp delSp modSp del mod">
        <pc:chgData name="Dorottya P" userId="af2a454cde1498db" providerId="LiveId" clId="{ED962E5D-A7AF-4814-8F67-07E87CBEC13C}" dt="2024-10-21T12:29:00.051" v="1011" actId="47"/>
        <pc:sldMkLst>
          <pc:docMk/>
          <pc:sldMk cId="0" sldId="256"/>
        </pc:sldMkLst>
        <pc:spChg chg="add del mod">
          <ac:chgData name="Dorottya P" userId="af2a454cde1498db" providerId="LiveId" clId="{ED962E5D-A7AF-4814-8F67-07E87CBEC13C}" dt="2024-10-21T07:30:45.309" v="2" actId="478"/>
          <ac:spMkLst>
            <pc:docMk/>
            <pc:sldMk cId="0" sldId="256"/>
            <ac:spMk id="3" creationId="{39A51F93-50DC-84A3-0846-B6FB8F4032C7}"/>
          </ac:spMkLst>
        </pc:spChg>
        <pc:picChg chg="add del">
          <ac:chgData name="Dorottya P" userId="af2a454cde1498db" providerId="LiveId" clId="{ED962E5D-A7AF-4814-8F67-07E87CBEC13C}" dt="2024-10-21T07:30:45.309" v="2" actId="478"/>
          <ac:picMkLst>
            <pc:docMk/>
            <pc:sldMk cId="0" sldId="256"/>
            <ac:picMk id="3022" creationId="{00000000-0000-0000-0000-000000000000}"/>
          </ac:picMkLst>
        </pc:picChg>
      </pc:sldChg>
      <pc:sldChg chg="del ord">
        <pc:chgData name="Dorottya P" userId="af2a454cde1498db" providerId="LiveId" clId="{ED962E5D-A7AF-4814-8F67-07E87CBEC13C}" dt="2024-10-21T12:44:02.824" v="1070" actId="47"/>
        <pc:sldMkLst>
          <pc:docMk/>
          <pc:sldMk cId="0" sldId="257"/>
        </pc:sldMkLst>
      </pc:sldChg>
      <pc:sldChg chg="addSp delSp modSp mod ord modNotes">
        <pc:chgData name="Dorottya P" userId="af2a454cde1498db" providerId="LiveId" clId="{ED962E5D-A7AF-4814-8F67-07E87CBEC13C}" dt="2024-10-22T08:51:37.279" v="1102" actId="20577"/>
        <pc:sldMkLst>
          <pc:docMk/>
          <pc:sldMk cId="0" sldId="258"/>
        </pc:sldMkLst>
        <pc:spChg chg="add del mod">
          <ac:chgData name="Dorottya P" userId="af2a454cde1498db" providerId="LiveId" clId="{ED962E5D-A7AF-4814-8F67-07E87CBEC13C}" dt="2024-10-21T10:41:41.715" v="519" actId="478"/>
          <ac:spMkLst>
            <pc:docMk/>
            <pc:sldMk cId="0" sldId="258"/>
            <ac:spMk id="3" creationId="{157711D0-1049-6CF3-43D6-91A671FCA6B4}"/>
          </ac:spMkLst>
        </pc:spChg>
        <pc:spChg chg="add del mod">
          <ac:chgData name="Dorottya P" userId="af2a454cde1498db" providerId="LiveId" clId="{ED962E5D-A7AF-4814-8F67-07E87CBEC13C}" dt="2024-10-21T10:41:44.151" v="520" actId="478"/>
          <ac:spMkLst>
            <pc:docMk/>
            <pc:sldMk cId="0" sldId="258"/>
            <ac:spMk id="5" creationId="{F2C10311-60C6-537F-C9D3-EC5D423832F3}"/>
          </ac:spMkLst>
        </pc:spChg>
        <pc:spChg chg="add del mod">
          <ac:chgData name="Dorottya P" userId="af2a454cde1498db" providerId="LiveId" clId="{ED962E5D-A7AF-4814-8F67-07E87CBEC13C}" dt="2024-10-21T10:41:51.183" v="522" actId="478"/>
          <ac:spMkLst>
            <pc:docMk/>
            <pc:sldMk cId="0" sldId="258"/>
            <ac:spMk id="7" creationId="{AC735CA4-3E11-FA0C-A36F-A0D4B88B3EA1}"/>
          </ac:spMkLst>
        </pc:spChg>
        <pc:spChg chg="add del mod">
          <ac:chgData name="Dorottya P" userId="af2a454cde1498db" providerId="LiveId" clId="{ED962E5D-A7AF-4814-8F67-07E87CBEC13C}" dt="2024-10-21T10:41:58.981" v="524" actId="478"/>
          <ac:spMkLst>
            <pc:docMk/>
            <pc:sldMk cId="0" sldId="258"/>
            <ac:spMk id="9" creationId="{94A3A3A5-4B13-BEF1-90D3-77BC38E16C9C}"/>
          </ac:spMkLst>
        </pc:spChg>
        <pc:spChg chg="add del mod">
          <ac:chgData name="Dorottya P" userId="af2a454cde1498db" providerId="LiveId" clId="{ED962E5D-A7AF-4814-8F67-07E87CBEC13C}" dt="2024-10-21T10:41:58.981" v="524" actId="478"/>
          <ac:spMkLst>
            <pc:docMk/>
            <pc:sldMk cId="0" sldId="258"/>
            <ac:spMk id="11" creationId="{B7234A78-77FC-B3B8-C0FC-6D0577E9AD00}"/>
          </ac:spMkLst>
        </pc:spChg>
        <pc:spChg chg="add del mod">
          <ac:chgData name="Dorottya P" userId="af2a454cde1498db" providerId="LiveId" clId="{ED962E5D-A7AF-4814-8F67-07E87CBEC13C}" dt="2024-10-21T10:41:58.981" v="524" actId="478"/>
          <ac:spMkLst>
            <pc:docMk/>
            <pc:sldMk cId="0" sldId="258"/>
            <ac:spMk id="13" creationId="{21A3C555-31A4-EA4E-4509-E93CDC9DB721}"/>
          </ac:spMkLst>
        </pc:spChg>
        <pc:spChg chg="add mod">
          <ac:chgData name="Dorottya P" userId="af2a454cde1498db" providerId="LiveId" clId="{ED962E5D-A7AF-4814-8F67-07E87CBEC13C}" dt="2024-10-21T10:48:28.367" v="669" actId="1076"/>
          <ac:spMkLst>
            <pc:docMk/>
            <pc:sldMk cId="0" sldId="258"/>
            <ac:spMk id="14" creationId="{4897EE29-C6E7-70A9-0B26-5AD1D0EFCEBE}"/>
          </ac:spMkLst>
        </pc:spChg>
        <pc:spChg chg="add mod">
          <ac:chgData name="Dorottya P" userId="af2a454cde1498db" providerId="LiveId" clId="{ED962E5D-A7AF-4814-8F67-07E87CBEC13C}" dt="2024-10-21T10:48:11.933" v="664" actId="1076"/>
          <ac:spMkLst>
            <pc:docMk/>
            <pc:sldMk cId="0" sldId="258"/>
            <ac:spMk id="15" creationId="{C95D6826-079E-A5CF-3A10-5641F0F0BE00}"/>
          </ac:spMkLst>
        </pc:spChg>
        <pc:spChg chg="add mod">
          <ac:chgData name="Dorottya P" userId="af2a454cde1498db" providerId="LiveId" clId="{ED962E5D-A7AF-4814-8F67-07E87CBEC13C}" dt="2024-10-21T10:49:58.467" v="682" actId="1076"/>
          <ac:spMkLst>
            <pc:docMk/>
            <pc:sldMk cId="0" sldId="258"/>
            <ac:spMk id="16" creationId="{5B324C65-E88E-6596-7088-0CB278C7BF68}"/>
          </ac:spMkLst>
        </pc:spChg>
        <pc:spChg chg="add del mod">
          <ac:chgData name="Dorottya P" userId="af2a454cde1498db" providerId="LiveId" clId="{ED962E5D-A7AF-4814-8F67-07E87CBEC13C}" dt="2024-10-21T10:43:02.612" v="592" actId="478"/>
          <ac:spMkLst>
            <pc:docMk/>
            <pc:sldMk cId="0" sldId="258"/>
            <ac:spMk id="18" creationId="{3A3F97D6-73FB-DB24-DE24-67E71EDBC98E}"/>
          </ac:spMkLst>
        </pc:spChg>
        <pc:spChg chg="add del mod">
          <ac:chgData name="Dorottya P" userId="af2a454cde1498db" providerId="LiveId" clId="{ED962E5D-A7AF-4814-8F67-07E87CBEC13C}" dt="2024-10-21T10:42:59.139" v="591" actId="478"/>
          <ac:spMkLst>
            <pc:docMk/>
            <pc:sldMk cId="0" sldId="258"/>
            <ac:spMk id="20" creationId="{1F1542C9-DCFB-65AE-96AB-390452A3E882}"/>
          </ac:spMkLst>
        </pc:spChg>
        <pc:spChg chg="add del mod">
          <ac:chgData name="Dorottya P" userId="af2a454cde1498db" providerId="LiveId" clId="{ED962E5D-A7AF-4814-8F67-07E87CBEC13C}" dt="2024-10-21T10:42:55.449" v="590" actId="478"/>
          <ac:spMkLst>
            <pc:docMk/>
            <pc:sldMk cId="0" sldId="258"/>
            <ac:spMk id="22" creationId="{34412BC5-9710-DEE9-2DF4-D295CE837AFB}"/>
          </ac:spMkLst>
        </pc:spChg>
        <pc:spChg chg="mod">
          <ac:chgData name="Dorottya P" userId="af2a454cde1498db" providerId="LiveId" clId="{ED962E5D-A7AF-4814-8F67-07E87CBEC13C}" dt="2024-10-21T10:22:03.819" v="517" actId="14100"/>
          <ac:spMkLst>
            <pc:docMk/>
            <pc:sldMk cId="0" sldId="258"/>
            <ac:spMk id="3037" creationId="{00000000-0000-0000-0000-000000000000}"/>
          </ac:spMkLst>
        </pc:spChg>
        <pc:spChg chg="mod">
          <ac:chgData name="Dorottya P" userId="af2a454cde1498db" providerId="LiveId" clId="{ED962E5D-A7AF-4814-8F67-07E87CBEC13C}" dt="2024-10-21T10:48:41.919" v="671" actId="1076"/>
          <ac:spMkLst>
            <pc:docMk/>
            <pc:sldMk cId="0" sldId="258"/>
            <ac:spMk id="3038" creationId="{00000000-0000-0000-0000-000000000000}"/>
          </ac:spMkLst>
        </pc:spChg>
        <pc:spChg chg="mod">
          <ac:chgData name="Dorottya P" userId="af2a454cde1498db" providerId="LiveId" clId="{ED962E5D-A7AF-4814-8F67-07E87CBEC13C}" dt="2024-10-21T10:47:36.511" v="659" actId="1076"/>
          <ac:spMkLst>
            <pc:docMk/>
            <pc:sldMk cId="0" sldId="258"/>
            <ac:spMk id="3039" creationId="{00000000-0000-0000-0000-000000000000}"/>
          </ac:spMkLst>
        </pc:spChg>
        <pc:spChg chg="del">
          <ac:chgData name="Dorottya P" userId="af2a454cde1498db" providerId="LiveId" clId="{ED962E5D-A7AF-4814-8F67-07E87CBEC13C}" dt="2024-10-21T10:42:48.239" v="589" actId="478"/>
          <ac:spMkLst>
            <pc:docMk/>
            <pc:sldMk cId="0" sldId="258"/>
            <ac:spMk id="3040" creationId="{00000000-0000-0000-0000-000000000000}"/>
          </ac:spMkLst>
        </pc:spChg>
        <pc:spChg chg="del">
          <ac:chgData name="Dorottya P" userId="af2a454cde1498db" providerId="LiveId" clId="{ED962E5D-A7AF-4814-8F67-07E87CBEC13C}" dt="2024-10-21T10:41:55.138" v="523" actId="478"/>
          <ac:spMkLst>
            <pc:docMk/>
            <pc:sldMk cId="0" sldId="258"/>
            <ac:spMk id="3041" creationId="{00000000-0000-0000-0000-000000000000}"/>
          </ac:spMkLst>
        </pc:spChg>
        <pc:spChg chg="mod">
          <ac:chgData name="Dorottya P" userId="af2a454cde1498db" providerId="LiveId" clId="{ED962E5D-A7AF-4814-8F67-07E87CBEC13C}" dt="2024-10-21T10:49:15.367" v="675" actId="1076"/>
          <ac:spMkLst>
            <pc:docMk/>
            <pc:sldMk cId="0" sldId="258"/>
            <ac:spMk id="3042" creationId="{00000000-0000-0000-0000-000000000000}"/>
          </ac:spMkLst>
        </pc:spChg>
        <pc:spChg chg="del">
          <ac:chgData name="Dorottya P" userId="af2a454cde1498db" providerId="LiveId" clId="{ED962E5D-A7AF-4814-8F67-07E87CBEC13C}" dt="2024-10-21T10:41:55.138" v="523" actId="478"/>
          <ac:spMkLst>
            <pc:docMk/>
            <pc:sldMk cId="0" sldId="258"/>
            <ac:spMk id="3043" creationId="{00000000-0000-0000-0000-000000000000}"/>
          </ac:spMkLst>
        </pc:spChg>
        <pc:spChg chg="mod">
          <ac:chgData name="Dorottya P" userId="af2a454cde1498db" providerId="LiveId" clId="{ED962E5D-A7AF-4814-8F67-07E87CBEC13C}" dt="2024-10-21T10:46:52.869" v="651" actId="1076"/>
          <ac:spMkLst>
            <pc:docMk/>
            <pc:sldMk cId="0" sldId="258"/>
            <ac:spMk id="3044" creationId="{00000000-0000-0000-0000-000000000000}"/>
          </ac:spMkLst>
        </pc:spChg>
        <pc:spChg chg="mod">
          <ac:chgData name="Dorottya P" userId="af2a454cde1498db" providerId="LiveId" clId="{ED962E5D-A7AF-4814-8F67-07E87CBEC13C}" dt="2024-10-22T08:51:34.851" v="1100" actId="20577"/>
          <ac:spMkLst>
            <pc:docMk/>
            <pc:sldMk cId="0" sldId="258"/>
            <ac:spMk id="3045" creationId="{00000000-0000-0000-0000-000000000000}"/>
          </ac:spMkLst>
        </pc:spChg>
        <pc:spChg chg="del">
          <ac:chgData name="Dorottya P" userId="af2a454cde1498db" providerId="LiveId" clId="{ED962E5D-A7AF-4814-8F67-07E87CBEC13C}" dt="2024-10-21T10:42:48.239" v="589" actId="478"/>
          <ac:spMkLst>
            <pc:docMk/>
            <pc:sldMk cId="0" sldId="258"/>
            <ac:spMk id="3046" creationId="{00000000-0000-0000-0000-000000000000}"/>
          </ac:spMkLst>
        </pc:spChg>
        <pc:spChg chg="del">
          <ac:chgData name="Dorottya P" userId="af2a454cde1498db" providerId="LiveId" clId="{ED962E5D-A7AF-4814-8F67-07E87CBEC13C}" dt="2024-10-21T10:41:31.277" v="518" actId="478"/>
          <ac:spMkLst>
            <pc:docMk/>
            <pc:sldMk cId="0" sldId="258"/>
            <ac:spMk id="3047" creationId="{00000000-0000-0000-0000-000000000000}"/>
          </ac:spMkLst>
        </pc:spChg>
        <pc:spChg chg="mod">
          <ac:chgData name="Dorottya P" userId="af2a454cde1498db" providerId="LiveId" clId="{ED962E5D-A7AF-4814-8F67-07E87CBEC13C}" dt="2024-10-22T08:51:37.279" v="1102" actId="20577"/>
          <ac:spMkLst>
            <pc:docMk/>
            <pc:sldMk cId="0" sldId="258"/>
            <ac:spMk id="3048" creationId="{00000000-0000-0000-0000-000000000000}"/>
          </ac:spMkLst>
        </pc:spChg>
        <pc:spChg chg="del">
          <ac:chgData name="Dorottya P" userId="af2a454cde1498db" providerId="LiveId" clId="{ED962E5D-A7AF-4814-8F67-07E87CBEC13C}" dt="2024-10-21T10:41:31.277" v="518" actId="478"/>
          <ac:spMkLst>
            <pc:docMk/>
            <pc:sldMk cId="0" sldId="258"/>
            <ac:spMk id="3049" creationId="{00000000-0000-0000-0000-000000000000}"/>
          </ac:spMkLst>
        </pc:spChg>
        <pc:spChg chg="mod">
          <ac:chgData name="Dorottya P" userId="af2a454cde1498db" providerId="LiveId" clId="{ED962E5D-A7AF-4814-8F67-07E87CBEC13C}" dt="2024-10-21T10:47:30.357" v="658" actId="1076"/>
          <ac:spMkLst>
            <pc:docMk/>
            <pc:sldMk cId="0" sldId="258"/>
            <ac:spMk id="3050" creationId="{00000000-0000-0000-0000-000000000000}"/>
          </ac:spMkLst>
        </pc:spChg>
        <pc:spChg chg="del">
          <ac:chgData name="Dorottya P" userId="af2a454cde1498db" providerId="LiveId" clId="{ED962E5D-A7AF-4814-8F67-07E87CBEC13C}" dt="2024-10-21T10:42:48.239" v="589" actId="478"/>
          <ac:spMkLst>
            <pc:docMk/>
            <pc:sldMk cId="0" sldId="258"/>
            <ac:spMk id="3051" creationId="{00000000-0000-0000-0000-000000000000}"/>
          </ac:spMkLst>
        </pc:spChg>
        <pc:spChg chg="mod">
          <ac:chgData name="Dorottya P" userId="af2a454cde1498db" providerId="LiveId" clId="{ED962E5D-A7AF-4814-8F67-07E87CBEC13C}" dt="2024-10-21T10:50:33.972" v="683" actId="1035"/>
          <ac:spMkLst>
            <pc:docMk/>
            <pc:sldMk cId="0" sldId="258"/>
            <ac:spMk id="3052" creationId="{00000000-0000-0000-0000-000000000000}"/>
          </ac:spMkLst>
        </pc:spChg>
        <pc:spChg chg="mod">
          <ac:chgData name="Dorottya P" userId="af2a454cde1498db" providerId="LiveId" clId="{ED962E5D-A7AF-4814-8F67-07E87CBEC13C}" dt="2024-10-21T10:48:36.633" v="670" actId="1076"/>
          <ac:spMkLst>
            <pc:docMk/>
            <pc:sldMk cId="0" sldId="258"/>
            <ac:spMk id="3053" creationId="{00000000-0000-0000-0000-000000000000}"/>
          </ac:spMkLst>
        </pc:spChg>
        <pc:spChg chg="del">
          <ac:chgData name="Dorottya P" userId="af2a454cde1498db" providerId="LiveId" clId="{ED962E5D-A7AF-4814-8F67-07E87CBEC13C}" dt="2024-10-21T10:41:48.164" v="521" actId="478"/>
          <ac:spMkLst>
            <pc:docMk/>
            <pc:sldMk cId="0" sldId="258"/>
            <ac:spMk id="3054" creationId="{00000000-0000-0000-0000-000000000000}"/>
          </ac:spMkLst>
        </pc:spChg>
        <pc:spChg chg="del">
          <ac:chgData name="Dorottya P" userId="af2a454cde1498db" providerId="LiveId" clId="{ED962E5D-A7AF-4814-8F67-07E87CBEC13C}" dt="2024-10-21T10:41:55.138" v="523" actId="478"/>
          <ac:spMkLst>
            <pc:docMk/>
            <pc:sldMk cId="0" sldId="258"/>
            <ac:spMk id="3055" creationId="{00000000-0000-0000-0000-000000000000}"/>
          </ac:spMkLst>
        </pc:spChg>
      </pc:sldChg>
      <pc:sldChg chg="modSp mod ord modNotes">
        <pc:chgData name="Dorottya P" userId="af2a454cde1498db" providerId="LiveId" clId="{ED962E5D-A7AF-4814-8F67-07E87CBEC13C}" dt="2024-10-21T10:18:43.237" v="472" actId="14100"/>
        <pc:sldMkLst>
          <pc:docMk/>
          <pc:sldMk cId="0" sldId="259"/>
        </pc:sldMkLst>
        <pc:spChg chg="mod">
          <ac:chgData name="Dorottya P" userId="af2a454cde1498db" providerId="LiveId" clId="{ED962E5D-A7AF-4814-8F67-07E87CBEC13C}" dt="2024-10-21T10:18:34.450" v="470" actId="1076"/>
          <ac:spMkLst>
            <pc:docMk/>
            <pc:sldMk cId="0" sldId="259"/>
            <ac:spMk id="3060" creationId="{00000000-0000-0000-0000-000000000000}"/>
          </ac:spMkLst>
        </pc:spChg>
        <pc:spChg chg="mod">
          <ac:chgData name="Dorottya P" userId="af2a454cde1498db" providerId="LiveId" clId="{ED962E5D-A7AF-4814-8F67-07E87CBEC13C}" dt="2024-10-21T10:18:43.237" v="472" actId="14100"/>
          <ac:spMkLst>
            <pc:docMk/>
            <pc:sldMk cId="0" sldId="259"/>
            <ac:spMk id="3061" creationId="{00000000-0000-0000-0000-000000000000}"/>
          </ac:spMkLst>
        </pc:spChg>
      </pc:sldChg>
      <pc:sldChg chg="del">
        <pc:chgData name="Dorottya P" userId="af2a454cde1498db" providerId="LiveId" clId="{ED962E5D-A7AF-4814-8F67-07E87CBEC13C}" dt="2024-10-21T12:44:02.824" v="1070" actId="47"/>
        <pc:sldMkLst>
          <pc:docMk/>
          <pc:sldMk cId="0" sldId="260"/>
        </pc:sldMkLst>
      </pc:sldChg>
      <pc:sldChg chg="del">
        <pc:chgData name="Dorottya P" userId="af2a454cde1498db" providerId="LiveId" clId="{ED962E5D-A7AF-4814-8F67-07E87CBEC13C}" dt="2024-10-21T12:44:02.824" v="1070" actId="47"/>
        <pc:sldMkLst>
          <pc:docMk/>
          <pc:sldMk cId="0" sldId="261"/>
        </pc:sldMkLst>
      </pc:sldChg>
      <pc:sldChg chg="del">
        <pc:chgData name="Dorottya P" userId="af2a454cde1498db" providerId="LiveId" clId="{ED962E5D-A7AF-4814-8F67-07E87CBEC13C}" dt="2024-10-21T12:44:02.824" v="1070" actId="47"/>
        <pc:sldMkLst>
          <pc:docMk/>
          <pc:sldMk cId="0" sldId="262"/>
        </pc:sldMkLst>
      </pc:sldChg>
      <pc:sldChg chg="del">
        <pc:chgData name="Dorottya P" userId="af2a454cde1498db" providerId="LiveId" clId="{ED962E5D-A7AF-4814-8F67-07E87CBEC13C}" dt="2024-10-21T12:44:02.824" v="1070" actId="47"/>
        <pc:sldMkLst>
          <pc:docMk/>
          <pc:sldMk cId="0" sldId="263"/>
        </pc:sldMkLst>
      </pc:sldChg>
      <pc:sldChg chg="del">
        <pc:chgData name="Dorottya P" userId="af2a454cde1498db" providerId="LiveId" clId="{ED962E5D-A7AF-4814-8F67-07E87CBEC13C}" dt="2024-10-21T12:44:02.824" v="1070" actId="47"/>
        <pc:sldMkLst>
          <pc:docMk/>
          <pc:sldMk cId="0" sldId="264"/>
        </pc:sldMkLst>
      </pc:sldChg>
      <pc:sldChg chg="del">
        <pc:chgData name="Dorottya P" userId="af2a454cde1498db" providerId="LiveId" clId="{ED962E5D-A7AF-4814-8F67-07E87CBEC13C}" dt="2024-10-21T12:44:02.824" v="1070" actId="47"/>
        <pc:sldMkLst>
          <pc:docMk/>
          <pc:sldMk cId="0" sldId="265"/>
        </pc:sldMkLst>
      </pc:sldChg>
      <pc:sldChg chg="del">
        <pc:chgData name="Dorottya P" userId="af2a454cde1498db" providerId="LiveId" clId="{ED962E5D-A7AF-4814-8F67-07E87CBEC13C}" dt="2024-10-21T12:44:02.824" v="1070" actId="47"/>
        <pc:sldMkLst>
          <pc:docMk/>
          <pc:sldMk cId="0" sldId="266"/>
        </pc:sldMkLst>
      </pc:sldChg>
      <pc:sldChg chg="del">
        <pc:chgData name="Dorottya P" userId="af2a454cde1498db" providerId="LiveId" clId="{ED962E5D-A7AF-4814-8F67-07E87CBEC13C}" dt="2024-10-21T12:44:02.824" v="1070" actId="47"/>
        <pc:sldMkLst>
          <pc:docMk/>
          <pc:sldMk cId="0" sldId="267"/>
        </pc:sldMkLst>
      </pc:sldChg>
      <pc:sldChg chg="del">
        <pc:chgData name="Dorottya P" userId="af2a454cde1498db" providerId="LiveId" clId="{ED962E5D-A7AF-4814-8F67-07E87CBEC13C}" dt="2024-10-21T12:44:02.824" v="1070" actId="47"/>
        <pc:sldMkLst>
          <pc:docMk/>
          <pc:sldMk cId="0" sldId="268"/>
        </pc:sldMkLst>
      </pc:sldChg>
      <pc:sldChg chg="addSp modSp mod ord modNotes">
        <pc:chgData name="Dorottya P" userId="af2a454cde1498db" providerId="LiveId" clId="{ED962E5D-A7AF-4814-8F67-07E87CBEC13C}" dt="2024-10-21T12:28:44.999" v="1010" actId="1076"/>
        <pc:sldMkLst>
          <pc:docMk/>
          <pc:sldMk cId="0" sldId="269"/>
        </pc:sldMkLst>
        <pc:spChg chg="add mod ord">
          <ac:chgData name="Dorottya P" userId="af2a454cde1498db" providerId="LiveId" clId="{ED962E5D-A7AF-4814-8F67-07E87CBEC13C}" dt="2024-10-21T12:28:44.999" v="1010" actId="1076"/>
          <ac:spMkLst>
            <pc:docMk/>
            <pc:sldMk cId="0" sldId="269"/>
            <ac:spMk id="2" creationId="{9BD687AC-4EA8-2355-54F0-98B6267FC0E9}"/>
          </ac:spMkLst>
        </pc:spChg>
        <pc:spChg chg="mod">
          <ac:chgData name="Dorottya P" userId="af2a454cde1498db" providerId="LiveId" clId="{ED962E5D-A7AF-4814-8F67-07E87CBEC13C}" dt="2024-10-21T12:28:23.473" v="1007" actId="1076"/>
          <ac:spMkLst>
            <pc:docMk/>
            <pc:sldMk cId="0" sldId="269"/>
            <ac:spMk id="3232" creationId="{00000000-0000-0000-0000-000000000000}"/>
          </ac:spMkLst>
        </pc:spChg>
      </pc:sldChg>
      <pc:sldChg chg="del">
        <pc:chgData name="Dorottya P" userId="af2a454cde1498db" providerId="LiveId" clId="{ED962E5D-A7AF-4814-8F67-07E87CBEC13C}" dt="2024-10-21T12:44:02.824" v="1070" actId="47"/>
        <pc:sldMkLst>
          <pc:docMk/>
          <pc:sldMk cId="0" sldId="270"/>
        </pc:sldMkLst>
      </pc:sldChg>
      <pc:sldChg chg="del">
        <pc:chgData name="Dorottya P" userId="af2a454cde1498db" providerId="LiveId" clId="{ED962E5D-A7AF-4814-8F67-07E87CBEC13C}" dt="2024-10-21T12:44:17.892" v="1071" actId="47"/>
        <pc:sldMkLst>
          <pc:docMk/>
          <pc:sldMk cId="0" sldId="271"/>
        </pc:sldMkLst>
      </pc:sldChg>
      <pc:sldChg chg="del">
        <pc:chgData name="Dorottya P" userId="af2a454cde1498db" providerId="LiveId" clId="{ED962E5D-A7AF-4814-8F67-07E87CBEC13C}" dt="2024-10-21T12:44:17.892" v="1071" actId="47"/>
        <pc:sldMkLst>
          <pc:docMk/>
          <pc:sldMk cId="0" sldId="272"/>
        </pc:sldMkLst>
      </pc:sldChg>
      <pc:sldChg chg="del">
        <pc:chgData name="Dorottya P" userId="af2a454cde1498db" providerId="LiveId" clId="{ED962E5D-A7AF-4814-8F67-07E87CBEC13C}" dt="2024-10-21T12:44:17.892" v="1071" actId="47"/>
        <pc:sldMkLst>
          <pc:docMk/>
          <pc:sldMk cId="0" sldId="273"/>
        </pc:sldMkLst>
      </pc:sldChg>
      <pc:sldChg chg="addSp delSp modSp mod">
        <pc:chgData name="Dorottya P" userId="af2a454cde1498db" providerId="LiveId" clId="{ED962E5D-A7AF-4814-8F67-07E87CBEC13C}" dt="2024-10-21T12:44:38.288" v="1095" actId="255"/>
        <pc:sldMkLst>
          <pc:docMk/>
          <pc:sldMk cId="0" sldId="274"/>
        </pc:sldMkLst>
        <pc:spChg chg="add del mod">
          <ac:chgData name="Dorottya P" userId="af2a454cde1498db" providerId="LiveId" clId="{ED962E5D-A7AF-4814-8F67-07E87CBEC13C}" dt="2024-10-21T12:44:32.422" v="1094" actId="478"/>
          <ac:spMkLst>
            <pc:docMk/>
            <pc:sldMk cId="0" sldId="274"/>
            <ac:spMk id="3" creationId="{5CF152B3-F2AA-91A4-AA79-F230AC9E245E}"/>
          </ac:spMkLst>
        </pc:spChg>
        <pc:spChg chg="mod">
          <ac:chgData name="Dorottya P" userId="af2a454cde1498db" providerId="LiveId" clId="{ED962E5D-A7AF-4814-8F67-07E87CBEC13C}" dt="2024-10-21T12:44:38.288" v="1095" actId="255"/>
          <ac:spMkLst>
            <pc:docMk/>
            <pc:sldMk cId="0" sldId="274"/>
            <ac:spMk id="3388" creationId="{00000000-0000-0000-0000-000000000000}"/>
          </ac:spMkLst>
        </pc:spChg>
        <pc:spChg chg="del">
          <ac:chgData name="Dorottya P" userId="af2a454cde1498db" providerId="LiveId" clId="{ED962E5D-A7AF-4814-8F67-07E87CBEC13C}" dt="2024-10-21T12:44:30.938" v="1093" actId="478"/>
          <ac:spMkLst>
            <pc:docMk/>
            <pc:sldMk cId="0" sldId="274"/>
            <ac:spMk id="3389" creationId="{00000000-0000-0000-0000-000000000000}"/>
          </ac:spMkLst>
        </pc:spChg>
      </pc:sldChg>
      <pc:sldChg chg="del">
        <pc:chgData name="Dorottya P" userId="af2a454cde1498db" providerId="LiveId" clId="{ED962E5D-A7AF-4814-8F67-07E87CBEC13C}" dt="2024-10-21T12:44:17.892" v="1071" actId="47"/>
        <pc:sldMkLst>
          <pc:docMk/>
          <pc:sldMk cId="0" sldId="275"/>
        </pc:sldMkLst>
      </pc:sldChg>
      <pc:sldChg chg="del">
        <pc:chgData name="Dorottya P" userId="af2a454cde1498db" providerId="LiveId" clId="{ED962E5D-A7AF-4814-8F67-07E87CBEC13C}" dt="2024-10-21T12:44:17.892" v="1071" actId="47"/>
        <pc:sldMkLst>
          <pc:docMk/>
          <pc:sldMk cId="0" sldId="276"/>
        </pc:sldMkLst>
      </pc:sldChg>
      <pc:sldChg chg="del">
        <pc:chgData name="Dorottya P" userId="af2a454cde1498db" providerId="LiveId" clId="{ED962E5D-A7AF-4814-8F67-07E87CBEC13C}" dt="2024-10-21T12:44:17.892" v="1071" actId="47"/>
        <pc:sldMkLst>
          <pc:docMk/>
          <pc:sldMk cId="0" sldId="277"/>
        </pc:sldMkLst>
      </pc:sldChg>
      <pc:sldChg chg="del">
        <pc:chgData name="Dorottya P" userId="af2a454cde1498db" providerId="LiveId" clId="{ED962E5D-A7AF-4814-8F67-07E87CBEC13C}" dt="2024-10-21T12:44:55.389" v="1096" actId="47"/>
        <pc:sldMkLst>
          <pc:docMk/>
          <pc:sldMk cId="0" sldId="278"/>
        </pc:sldMkLst>
      </pc:sldChg>
      <pc:sldChg chg="del">
        <pc:chgData name="Dorottya P" userId="af2a454cde1498db" providerId="LiveId" clId="{ED962E5D-A7AF-4814-8F67-07E87CBEC13C}" dt="2024-10-21T12:44:55.389" v="1096" actId="47"/>
        <pc:sldMkLst>
          <pc:docMk/>
          <pc:sldMk cId="0" sldId="279"/>
        </pc:sldMkLst>
      </pc:sldChg>
      <pc:sldChg chg="del">
        <pc:chgData name="Dorottya P" userId="af2a454cde1498db" providerId="LiveId" clId="{ED962E5D-A7AF-4814-8F67-07E87CBEC13C}" dt="2024-10-21T12:44:55.389" v="1096" actId="47"/>
        <pc:sldMkLst>
          <pc:docMk/>
          <pc:sldMk cId="0" sldId="280"/>
        </pc:sldMkLst>
      </pc:sldChg>
      <pc:sldChg chg="del">
        <pc:chgData name="Dorottya P" userId="af2a454cde1498db" providerId="LiveId" clId="{ED962E5D-A7AF-4814-8F67-07E87CBEC13C}" dt="2024-10-21T12:44:55.389" v="1096" actId="47"/>
        <pc:sldMkLst>
          <pc:docMk/>
          <pc:sldMk cId="0" sldId="281"/>
        </pc:sldMkLst>
      </pc:sldChg>
      <pc:sldChg chg="del">
        <pc:chgData name="Dorottya P" userId="af2a454cde1498db" providerId="LiveId" clId="{ED962E5D-A7AF-4814-8F67-07E87CBEC13C}" dt="2024-10-21T12:44:55.389" v="1096" actId="47"/>
        <pc:sldMkLst>
          <pc:docMk/>
          <pc:sldMk cId="0" sldId="282"/>
        </pc:sldMkLst>
      </pc:sldChg>
      <pc:sldChg chg="del">
        <pc:chgData name="Dorottya P" userId="af2a454cde1498db" providerId="LiveId" clId="{ED962E5D-A7AF-4814-8F67-07E87CBEC13C}" dt="2024-10-21T12:44:55.389" v="1096" actId="47"/>
        <pc:sldMkLst>
          <pc:docMk/>
          <pc:sldMk cId="0" sldId="283"/>
        </pc:sldMkLst>
      </pc:sldChg>
      <pc:sldChg chg="del">
        <pc:chgData name="Dorottya P" userId="af2a454cde1498db" providerId="LiveId" clId="{ED962E5D-A7AF-4814-8F67-07E87CBEC13C}" dt="2024-10-21T12:44:55.389" v="1096" actId="47"/>
        <pc:sldMkLst>
          <pc:docMk/>
          <pc:sldMk cId="0" sldId="284"/>
        </pc:sldMkLst>
      </pc:sldChg>
      <pc:sldChg chg="del">
        <pc:chgData name="Dorottya P" userId="af2a454cde1498db" providerId="LiveId" clId="{ED962E5D-A7AF-4814-8F67-07E87CBEC13C}" dt="2024-10-21T12:44:55.389" v="1096" actId="47"/>
        <pc:sldMkLst>
          <pc:docMk/>
          <pc:sldMk cId="0" sldId="285"/>
        </pc:sldMkLst>
      </pc:sldChg>
      <pc:sldChg chg="del">
        <pc:chgData name="Dorottya P" userId="af2a454cde1498db" providerId="LiveId" clId="{ED962E5D-A7AF-4814-8F67-07E87CBEC13C}" dt="2024-10-21T12:44:55.389" v="1096" actId="47"/>
        <pc:sldMkLst>
          <pc:docMk/>
          <pc:sldMk cId="0" sldId="286"/>
        </pc:sldMkLst>
      </pc:sldChg>
      <pc:sldChg chg="del">
        <pc:chgData name="Dorottya P" userId="af2a454cde1498db" providerId="LiveId" clId="{ED962E5D-A7AF-4814-8F67-07E87CBEC13C}" dt="2024-10-21T12:45:10.160" v="1097" actId="47"/>
        <pc:sldMkLst>
          <pc:docMk/>
          <pc:sldMk cId="0" sldId="287"/>
        </pc:sldMkLst>
      </pc:sldChg>
      <pc:sldChg chg="del">
        <pc:chgData name="Dorottya P" userId="af2a454cde1498db" providerId="LiveId" clId="{ED962E5D-A7AF-4814-8F67-07E87CBEC13C}" dt="2024-10-21T12:45:10.160" v="1097" actId="47"/>
        <pc:sldMkLst>
          <pc:docMk/>
          <pc:sldMk cId="0" sldId="288"/>
        </pc:sldMkLst>
      </pc:sldChg>
      <pc:sldChg chg="del">
        <pc:chgData name="Dorottya P" userId="af2a454cde1498db" providerId="LiveId" clId="{ED962E5D-A7AF-4814-8F67-07E87CBEC13C}" dt="2024-10-21T12:45:10.160" v="1097" actId="47"/>
        <pc:sldMkLst>
          <pc:docMk/>
          <pc:sldMk cId="0" sldId="289"/>
        </pc:sldMkLst>
      </pc:sldChg>
      <pc:sldChg chg="del">
        <pc:chgData name="Dorottya P" userId="af2a454cde1498db" providerId="LiveId" clId="{ED962E5D-A7AF-4814-8F67-07E87CBEC13C}" dt="2024-10-21T12:45:10.160" v="1097" actId="47"/>
        <pc:sldMkLst>
          <pc:docMk/>
          <pc:sldMk cId="0" sldId="290"/>
        </pc:sldMkLst>
      </pc:sldChg>
      <pc:sldChg chg="del">
        <pc:chgData name="Dorottya P" userId="af2a454cde1498db" providerId="LiveId" clId="{ED962E5D-A7AF-4814-8F67-07E87CBEC13C}" dt="2024-10-21T12:45:10.160" v="1097" actId="47"/>
        <pc:sldMkLst>
          <pc:docMk/>
          <pc:sldMk cId="0" sldId="291"/>
        </pc:sldMkLst>
      </pc:sldChg>
      <pc:sldChg chg="del">
        <pc:chgData name="Dorottya P" userId="af2a454cde1498db" providerId="LiveId" clId="{ED962E5D-A7AF-4814-8F67-07E87CBEC13C}" dt="2024-10-21T12:45:19.290" v="1098" actId="47"/>
        <pc:sldMkLst>
          <pc:docMk/>
          <pc:sldMk cId="0" sldId="292"/>
        </pc:sldMkLst>
      </pc:sldChg>
      <pc:sldChg chg="addSp delSp modSp mod ord modNotes">
        <pc:chgData name="Dorottya P" userId="af2a454cde1498db" providerId="LiveId" clId="{ED962E5D-A7AF-4814-8F67-07E87CBEC13C}" dt="2024-10-22T09:17:09.088" v="1110" actId="20577"/>
        <pc:sldMkLst>
          <pc:docMk/>
          <pc:sldMk cId="0" sldId="293"/>
        </pc:sldMkLst>
        <pc:spChg chg="add del mod">
          <ac:chgData name="Dorottya P" userId="af2a454cde1498db" providerId="LiveId" clId="{ED962E5D-A7AF-4814-8F67-07E87CBEC13C}" dt="2024-10-21T12:41:54.246" v="1028" actId="478"/>
          <ac:spMkLst>
            <pc:docMk/>
            <pc:sldMk cId="0" sldId="293"/>
            <ac:spMk id="3" creationId="{33CD62B4-9075-3BCE-F3A8-722213DF3C3A}"/>
          </ac:spMkLst>
        </pc:spChg>
        <pc:spChg chg="mod">
          <ac:chgData name="Dorottya P" userId="af2a454cde1498db" providerId="LiveId" clId="{ED962E5D-A7AF-4814-8F67-07E87CBEC13C}" dt="2024-10-21T12:43:29.538" v="1069" actId="1076"/>
          <ac:spMkLst>
            <pc:docMk/>
            <pc:sldMk cId="0" sldId="293"/>
            <ac:spMk id="4147" creationId="{00000000-0000-0000-0000-000000000000}"/>
          </ac:spMkLst>
        </pc:spChg>
        <pc:spChg chg="mod">
          <ac:chgData name="Dorottya P" userId="af2a454cde1498db" providerId="LiveId" clId="{ED962E5D-A7AF-4814-8F67-07E87CBEC13C}" dt="2024-10-22T09:17:09.088" v="1110" actId="20577"/>
          <ac:spMkLst>
            <pc:docMk/>
            <pc:sldMk cId="0" sldId="293"/>
            <ac:spMk id="4148" creationId="{00000000-0000-0000-0000-000000000000}"/>
          </ac:spMkLst>
        </pc:spChg>
        <pc:spChg chg="del">
          <ac:chgData name="Dorottya P" userId="af2a454cde1498db" providerId="LiveId" clId="{ED962E5D-A7AF-4814-8F67-07E87CBEC13C}" dt="2024-10-21T12:41:52.696" v="1027" actId="478"/>
          <ac:spMkLst>
            <pc:docMk/>
            <pc:sldMk cId="0" sldId="293"/>
            <ac:spMk id="4149" creationId="{00000000-0000-0000-0000-000000000000}"/>
          </ac:spMkLst>
        </pc:spChg>
      </pc:sldChg>
      <pc:sldChg chg="del">
        <pc:chgData name="Dorottya P" userId="af2a454cde1498db" providerId="LiveId" clId="{ED962E5D-A7AF-4814-8F67-07E87CBEC13C}" dt="2024-10-21T10:20:14.148" v="479" actId="47"/>
        <pc:sldMkLst>
          <pc:docMk/>
          <pc:sldMk cId="0" sldId="294"/>
        </pc:sldMkLst>
      </pc:sldChg>
      <pc:sldChg chg="del">
        <pc:chgData name="Dorottya P" userId="af2a454cde1498db" providerId="LiveId" clId="{ED962E5D-A7AF-4814-8F67-07E87CBEC13C}" dt="2024-10-21T10:20:12.591" v="478" actId="47"/>
        <pc:sldMkLst>
          <pc:docMk/>
          <pc:sldMk cId="0" sldId="295"/>
        </pc:sldMkLst>
      </pc:sldChg>
      <pc:sldChg chg="del">
        <pc:chgData name="Dorottya P" userId="af2a454cde1498db" providerId="LiveId" clId="{ED962E5D-A7AF-4814-8F67-07E87CBEC13C}" dt="2024-10-21T12:45:19.290" v="1098" actId="47"/>
        <pc:sldMkLst>
          <pc:docMk/>
          <pc:sldMk cId="0" sldId="296"/>
        </pc:sldMkLst>
      </pc:sldChg>
      <pc:sldChg chg="del">
        <pc:chgData name="Dorottya P" userId="af2a454cde1498db" providerId="LiveId" clId="{ED962E5D-A7AF-4814-8F67-07E87CBEC13C}" dt="2024-10-21T10:19:42.558" v="477" actId="47"/>
        <pc:sldMkLst>
          <pc:docMk/>
          <pc:sldMk cId="0" sldId="297"/>
        </pc:sldMkLst>
      </pc:sldChg>
      <pc:sldChg chg="del">
        <pc:chgData name="Dorottya P" userId="af2a454cde1498db" providerId="LiveId" clId="{ED962E5D-A7AF-4814-8F67-07E87CBEC13C}" dt="2024-10-21T10:19:42.558" v="477" actId="47"/>
        <pc:sldMkLst>
          <pc:docMk/>
          <pc:sldMk cId="0" sldId="298"/>
        </pc:sldMkLst>
      </pc:sldChg>
      <pc:sldChg chg="del">
        <pc:chgData name="Dorottya P" userId="af2a454cde1498db" providerId="LiveId" clId="{ED962E5D-A7AF-4814-8F67-07E87CBEC13C}" dt="2024-10-21T10:19:42.558" v="477" actId="47"/>
        <pc:sldMkLst>
          <pc:docMk/>
          <pc:sldMk cId="0" sldId="299"/>
        </pc:sldMkLst>
      </pc:sldChg>
      <pc:sldChg chg="del">
        <pc:chgData name="Dorottya P" userId="af2a454cde1498db" providerId="LiveId" clId="{ED962E5D-A7AF-4814-8F67-07E87CBEC13C}" dt="2024-10-21T10:19:42.558" v="477" actId="47"/>
        <pc:sldMkLst>
          <pc:docMk/>
          <pc:sldMk cId="0" sldId="300"/>
        </pc:sldMkLst>
      </pc:sldChg>
      <pc:sldChg chg="del">
        <pc:chgData name="Dorottya P" userId="af2a454cde1498db" providerId="LiveId" clId="{ED962E5D-A7AF-4814-8F67-07E87CBEC13C}" dt="2024-10-21T10:19:42.558" v="477" actId="47"/>
        <pc:sldMkLst>
          <pc:docMk/>
          <pc:sldMk cId="0" sldId="301"/>
        </pc:sldMkLst>
      </pc:sldChg>
      <pc:sldChg chg="del">
        <pc:chgData name="Dorottya P" userId="af2a454cde1498db" providerId="LiveId" clId="{ED962E5D-A7AF-4814-8F67-07E87CBEC13C}" dt="2024-10-21T10:19:42.558" v="477" actId="47"/>
        <pc:sldMkLst>
          <pc:docMk/>
          <pc:sldMk cId="0" sldId="302"/>
        </pc:sldMkLst>
      </pc:sldChg>
      <pc:sldChg chg="del">
        <pc:chgData name="Dorottya P" userId="af2a454cde1498db" providerId="LiveId" clId="{ED962E5D-A7AF-4814-8F67-07E87CBEC13C}" dt="2024-10-21T10:19:42.558" v="477" actId="47"/>
        <pc:sldMkLst>
          <pc:docMk/>
          <pc:sldMk cId="0" sldId="303"/>
        </pc:sldMkLst>
      </pc:sldChg>
      <pc:sldChg chg="del">
        <pc:chgData name="Dorottya P" userId="af2a454cde1498db" providerId="LiveId" clId="{ED962E5D-A7AF-4814-8F67-07E87CBEC13C}" dt="2024-10-21T10:19:42.558" v="477" actId="47"/>
        <pc:sldMkLst>
          <pc:docMk/>
          <pc:sldMk cId="0" sldId="304"/>
        </pc:sldMkLst>
      </pc:sldChg>
      <pc:sldChg chg="del">
        <pc:chgData name="Dorottya P" userId="af2a454cde1498db" providerId="LiveId" clId="{ED962E5D-A7AF-4814-8F67-07E87CBEC13C}" dt="2024-10-21T10:19:42.558" v="477" actId="47"/>
        <pc:sldMkLst>
          <pc:docMk/>
          <pc:sldMk cId="0" sldId="305"/>
        </pc:sldMkLst>
      </pc:sldChg>
      <pc:sldChg chg="del">
        <pc:chgData name="Dorottya P" userId="af2a454cde1498db" providerId="LiveId" clId="{ED962E5D-A7AF-4814-8F67-07E87CBEC13C}" dt="2024-10-21T10:19:42.558" v="477" actId="47"/>
        <pc:sldMkLst>
          <pc:docMk/>
          <pc:sldMk cId="0" sldId="306"/>
        </pc:sldMkLst>
      </pc:sldChg>
      <pc:sldChg chg="del">
        <pc:chgData name="Dorottya P" userId="af2a454cde1498db" providerId="LiveId" clId="{ED962E5D-A7AF-4814-8F67-07E87CBEC13C}" dt="2024-10-21T10:19:42.558" v="477" actId="47"/>
        <pc:sldMkLst>
          <pc:docMk/>
          <pc:sldMk cId="0" sldId="307"/>
        </pc:sldMkLst>
      </pc:sldChg>
      <pc:sldChg chg="del">
        <pc:chgData name="Dorottya P" userId="af2a454cde1498db" providerId="LiveId" clId="{ED962E5D-A7AF-4814-8F67-07E87CBEC13C}" dt="2024-10-21T10:19:42.558" v="477" actId="47"/>
        <pc:sldMkLst>
          <pc:docMk/>
          <pc:sldMk cId="0" sldId="308"/>
        </pc:sldMkLst>
      </pc:sldChg>
      <pc:sldChg chg="del">
        <pc:chgData name="Dorottya P" userId="af2a454cde1498db" providerId="LiveId" clId="{ED962E5D-A7AF-4814-8F67-07E87CBEC13C}" dt="2024-10-21T10:19:42.558" v="477" actId="47"/>
        <pc:sldMkLst>
          <pc:docMk/>
          <pc:sldMk cId="0" sldId="309"/>
        </pc:sldMkLst>
      </pc:sldChg>
      <pc:sldChg chg="del">
        <pc:chgData name="Dorottya P" userId="af2a454cde1498db" providerId="LiveId" clId="{ED962E5D-A7AF-4814-8F67-07E87CBEC13C}" dt="2024-10-21T10:19:42.558" v="477" actId="47"/>
        <pc:sldMkLst>
          <pc:docMk/>
          <pc:sldMk cId="0" sldId="310"/>
        </pc:sldMkLst>
      </pc:sldChg>
      <pc:sldChg chg="del">
        <pc:chgData name="Dorottya P" userId="af2a454cde1498db" providerId="LiveId" clId="{ED962E5D-A7AF-4814-8F67-07E87CBEC13C}" dt="2024-10-21T12:45:19.290" v="1098" actId="47"/>
        <pc:sldMkLst>
          <pc:docMk/>
          <pc:sldMk cId="0" sldId="311"/>
        </pc:sldMkLst>
      </pc:sldChg>
      <pc:sldChg chg="addSp delSp modSp add mod">
        <pc:chgData name="Dorottya P" userId="af2a454cde1498db" providerId="LiveId" clId="{ED962E5D-A7AF-4814-8F67-07E87CBEC13C}" dt="2024-10-21T07:42:44.862" v="148" actId="1076"/>
        <pc:sldMkLst>
          <pc:docMk/>
          <pc:sldMk cId="3491253699" sldId="312"/>
        </pc:sldMkLst>
        <pc:spChg chg="add del mod">
          <ac:chgData name="Dorottya P" userId="af2a454cde1498db" providerId="LiveId" clId="{ED962E5D-A7AF-4814-8F67-07E87CBEC13C}" dt="2024-10-21T07:31:38.076" v="4"/>
          <ac:spMkLst>
            <pc:docMk/>
            <pc:sldMk cId="3491253699" sldId="312"/>
            <ac:spMk id="3" creationId="{23042882-9129-4D6F-FFF2-32A9AE2DE31C}"/>
          </ac:spMkLst>
        </pc:spChg>
        <pc:spChg chg="add del mod">
          <ac:chgData name="Dorottya P" userId="af2a454cde1498db" providerId="LiveId" clId="{ED962E5D-A7AF-4814-8F67-07E87CBEC13C}" dt="2024-10-21T07:40:17.203" v="90" actId="478"/>
          <ac:spMkLst>
            <pc:docMk/>
            <pc:sldMk cId="3491253699" sldId="312"/>
            <ac:spMk id="6" creationId="{CC3BB885-A3FA-3293-2F1D-6C8E732D1E6B}"/>
          </ac:spMkLst>
        </pc:spChg>
        <pc:spChg chg="mod">
          <ac:chgData name="Dorottya P" userId="af2a454cde1498db" providerId="LiveId" clId="{ED962E5D-A7AF-4814-8F67-07E87CBEC13C}" dt="2024-10-21T07:42:44.862" v="148" actId="1076"/>
          <ac:spMkLst>
            <pc:docMk/>
            <pc:sldMk cId="3491253699" sldId="312"/>
            <ac:spMk id="3020" creationId="{00000000-0000-0000-0000-000000000000}"/>
          </ac:spMkLst>
        </pc:spChg>
        <pc:spChg chg="mod">
          <ac:chgData name="Dorottya P" userId="af2a454cde1498db" providerId="LiveId" clId="{ED962E5D-A7AF-4814-8F67-07E87CBEC13C}" dt="2024-10-21T07:41:40.664" v="140" actId="1076"/>
          <ac:spMkLst>
            <pc:docMk/>
            <pc:sldMk cId="3491253699" sldId="312"/>
            <ac:spMk id="3021" creationId="{00000000-0000-0000-0000-000000000000}"/>
          </ac:spMkLst>
        </pc:spChg>
        <pc:spChg chg="mod ord">
          <ac:chgData name="Dorottya P" userId="af2a454cde1498db" providerId="LiveId" clId="{ED962E5D-A7AF-4814-8F67-07E87CBEC13C}" dt="2024-10-21T07:41:01.690" v="98" actId="14100"/>
          <ac:spMkLst>
            <pc:docMk/>
            <pc:sldMk cId="3491253699" sldId="312"/>
            <ac:spMk id="3023" creationId="{00000000-0000-0000-0000-000000000000}"/>
          </ac:spMkLst>
        </pc:spChg>
        <pc:picChg chg="add mod">
          <ac:chgData name="Dorottya P" userId="af2a454cde1498db" providerId="LiveId" clId="{ED962E5D-A7AF-4814-8F67-07E87CBEC13C}" dt="2024-10-21T07:42:13.573" v="146" actId="1076"/>
          <ac:picMkLst>
            <pc:docMk/>
            <pc:sldMk cId="3491253699" sldId="312"/>
            <ac:picMk id="4" creationId="{70E10637-78A2-8C01-59D9-1AFE9F6BEBA7}"/>
          </ac:picMkLst>
        </pc:picChg>
        <pc:picChg chg="del">
          <ac:chgData name="Dorottya P" userId="af2a454cde1498db" providerId="LiveId" clId="{ED962E5D-A7AF-4814-8F67-07E87CBEC13C}" dt="2024-10-21T07:30:49.544" v="3" actId="478"/>
          <ac:picMkLst>
            <pc:docMk/>
            <pc:sldMk cId="3491253699" sldId="312"/>
            <ac:picMk id="3022" creationId="{00000000-0000-0000-0000-000000000000}"/>
          </ac:picMkLst>
        </pc:picChg>
      </pc:sldChg>
      <pc:sldChg chg="addSp delSp modSp add mod ord">
        <pc:chgData name="Dorottya P" userId="af2a454cde1498db" providerId="LiveId" clId="{ED962E5D-A7AF-4814-8F67-07E87CBEC13C}" dt="2024-10-21T10:06:22.873" v="324" actId="1076"/>
        <pc:sldMkLst>
          <pc:docMk/>
          <pc:sldMk cId="3532717983" sldId="313"/>
        </pc:sldMkLst>
        <pc:spChg chg="add del mod">
          <ac:chgData name="Dorottya P" userId="af2a454cde1498db" providerId="LiveId" clId="{ED962E5D-A7AF-4814-8F67-07E87CBEC13C}" dt="2024-10-21T08:54:07.013" v="166" actId="478"/>
          <ac:spMkLst>
            <pc:docMk/>
            <pc:sldMk cId="3532717983" sldId="313"/>
            <ac:spMk id="3" creationId="{52F7A786-8A47-DD56-E1BA-274B73B4A915}"/>
          </ac:spMkLst>
        </pc:spChg>
        <pc:spChg chg="add mod">
          <ac:chgData name="Dorottya P" userId="af2a454cde1498db" providerId="LiveId" clId="{ED962E5D-A7AF-4814-8F67-07E87CBEC13C}" dt="2024-10-21T10:06:22.873" v="324" actId="1076"/>
          <ac:spMkLst>
            <pc:docMk/>
            <pc:sldMk cId="3532717983" sldId="313"/>
            <ac:spMk id="8" creationId="{7A69590B-BB9B-84D2-746F-A37CAF70AC37}"/>
          </ac:spMkLst>
        </pc:spChg>
        <pc:spChg chg="mod">
          <ac:chgData name="Dorottya P" userId="af2a454cde1498db" providerId="LiveId" clId="{ED962E5D-A7AF-4814-8F67-07E87CBEC13C}" dt="2024-10-21T10:02:58.483" v="241" actId="1076"/>
          <ac:spMkLst>
            <pc:docMk/>
            <pc:sldMk cId="3532717983" sldId="313"/>
            <ac:spMk id="3083" creationId="{00000000-0000-0000-0000-000000000000}"/>
          </ac:spMkLst>
        </pc:spChg>
        <pc:spChg chg="mod">
          <ac:chgData name="Dorottya P" userId="af2a454cde1498db" providerId="LiveId" clId="{ED962E5D-A7AF-4814-8F67-07E87CBEC13C}" dt="2024-10-21T10:05:30.562" v="313" actId="1076"/>
          <ac:spMkLst>
            <pc:docMk/>
            <pc:sldMk cId="3532717983" sldId="313"/>
            <ac:spMk id="3084" creationId="{00000000-0000-0000-0000-000000000000}"/>
          </ac:spMkLst>
        </pc:spChg>
        <pc:spChg chg="mod ord">
          <ac:chgData name="Dorottya P" userId="af2a454cde1498db" providerId="LiveId" clId="{ED962E5D-A7AF-4814-8F67-07E87CBEC13C}" dt="2024-10-21T08:56:11.028" v="213" actId="20577"/>
          <ac:spMkLst>
            <pc:docMk/>
            <pc:sldMk cId="3532717983" sldId="313"/>
            <ac:spMk id="3085" creationId="{00000000-0000-0000-0000-000000000000}"/>
          </ac:spMkLst>
        </pc:spChg>
        <pc:picChg chg="add mod">
          <ac:chgData name="Dorottya P" userId="af2a454cde1498db" providerId="LiveId" clId="{ED962E5D-A7AF-4814-8F67-07E87CBEC13C}" dt="2024-10-21T08:53:14.558" v="156"/>
          <ac:picMkLst>
            <pc:docMk/>
            <pc:sldMk cId="3532717983" sldId="313"/>
            <ac:picMk id="4" creationId="{163FEF31-20C9-5360-E257-7E48393BF68D}"/>
          </ac:picMkLst>
        </pc:picChg>
        <pc:picChg chg="add mod">
          <ac:chgData name="Dorottya P" userId="af2a454cde1498db" providerId="LiveId" clId="{ED962E5D-A7AF-4814-8F67-07E87CBEC13C}" dt="2024-10-21T08:53:36.693" v="158"/>
          <ac:picMkLst>
            <pc:docMk/>
            <pc:sldMk cId="3532717983" sldId="313"/>
            <ac:picMk id="5" creationId="{5F3C0D21-C99C-EFB6-2145-9DDAA1575142}"/>
          </ac:picMkLst>
        </pc:picChg>
        <pc:picChg chg="add mod">
          <ac:chgData name="Dorottya P" userId="af2a454cde1498db" providerId="LiveId" clId="{ED962E5D-A7AF-4814-8F67-07E87CBEC13C}" dt="2024-10-21T08:53:46.871" v="161"/>
          <ac:picMkLst>
            <pc:docMk/>
            <pc:sldMk cId="3532717983" sldId="313"/>
            <ac:picMk id="6" creationId="{3C5D0656-542E-122F-5BC7-4115AFEFD09C}"/>
          </ac:picMkLst>
        </pc:picChg>
        <pc:picChg chg="add mod">
          <ac:chgData name="Dorottya P" userId="af2a454cde1498db" providerId="LiveId" clId="{ED962E5D-A7AF-4814-8F67-07E87CBEC13C}" dt="2024-10-21T08:54:23.400" v="169" actId="1076"/>
          <ac:picMkLst>
            <pc:docMk/>
            <pc:sldMk cId="3532717983" sldId="313"/>
            <ac:picMk id="7" creationId="{C89B6CDC-0D83-FA41-85EB-7828614D6F5D}"/>
          </ac:picMkLst>
        </pc:picChg>
        <pc:picChg chg="del">
          <ac:chgData name="Dorottya P" userId="af2a454cde1498db" providerId="LiveId" clId="{ED962E5D-A7AF-4814-8F67-07E87CBEC13C}" dt="2024-10-21T08:53:03.350" v="152" actId="478"/>
          <ac:picMkLst>
            <pc:docMk/>
            <pc:sldMk cId="3532717983" sldId="313"/>
            <ac:picMk id="3082" creationId="{00000000-0000-0000-0000-000000000000}"/>
          </ac:picMkLst>
        </pc:picChg>
      </pc:sldChg>
      <pc:sldChg chg="addSp modSp add mod ord">
        <pc:chgData name="Dorottya P" userId="af2a454cde1498db" providerId="LiveId" clId="{ED962E5D-A7AF-4814-8F67-07E87CBEC13C}" dt="2024-10-21T10:09:48.537" v="344" actId="1076"/>
        <pc:sldMkLst>
          <pc:docMk/>
          <pc:sldMk cId="1231979691" sldId="314"/>
        </pc:sldMkLst>
        <pc:spChg chg="mod">
          <ac:chgData name="Dorottya P" userId="af2a454cde1498db" providerId="LiveId" clId="{ED962E5D-A7AF-4814-8F67-07E87CBEC13C}" dt="2024-10-21T10:09:48.537" v="344" actId="1076"/>
          <ac:spMkLst>
            <pc:docMk/>
            <pc:sldMk cId="1231979691" sldId="314"/>
            <ac:spMk id="3232" creationId="{00000000-0000-0000-0000-000000000000}"/>
          </ac:spMkLst>
        </pc:spChg>
        <pc:picChg chg="add mod">
          <ac:chgData name="Dorottya P" userId="af2a454cde1498db" providerId="LiveId" clId="{ED962E5D-A7AF-4814-8F67-07E87CBEC13C}" dt="2024-10-21T10:08:28.885" v="332" actId="1076"/>
          <ac:picMkLst>
            <pc:docMk/>
            <pc:sldMk cId="1231979691" sldId="314"/>
            <ac:picMk id="2" creationId="{C70839B3-5D45-679B-4713-6290B700E259}"/>
          </ac:picMkLst>
        </pc:picChg>
        <pc:inkChg chg="add">
          <ac:chgData name="Dorottya P" userId="af2a454cde1498db" providerId="LiveId" clId="{ED962E5D-A7AF-4814-8F67-07E87CBEC13C}" dt="2024-10-21T10:09:08.876" v="340" actId="9405"/>
          <ac:inkMkLst>
            <pc:docMk/>
            <pc:sldMk cId="1231979691" sldId="314"/>
            <ac:inkMk id="3" creationId="{0E43991C-2BEA-6489-CAEC-DE87072C32BE}"/>
          </ac:inkMkLst>
        </pc:inkChg>
        <pc:inkChg chg="add">
          <ac:chgData name="Dorottya P" userId="af2a454cde1498db" providerId="LiveId" clId="{ED962E5D-A7AF-4814-8F67-07E87CBEC13C}" dt="2024-10-21T10:09:14.626" v="341" actId="9405"/>
          <ac:inkMkLst>
            <pc:docMk/>
            <pc:sldMk cId="1231979691" sldId="314"/>
            <ac:inkMk id="4" creationId="{A0524376-2F07-546A-CC70-E89F09B7673C}"/>
          </ac:inkMkLst>
        </pc:inkChg>
        <pc:inkChg chg="add">
          <ac:chgData name="Dorottya P" userId="af2a454cde1498db" providerId="LiveId" clId="{ED962E5D-A7AF-4814-8F67-07E87CBEC13C}" dt="2024-10-21T10:09:22.802" v="342" actId="9405"/>
          <ac:inkMkLst>
            <pc:docMk/>
            <pc:sldMk cId="1231979691" sldId="314"/>
            <ac:inkMk id="5" creationId="{FD5AC7D9-D224-34BA-DAF2-02FAE337E8B5}"/>
          </ac:inkMkLst>
        </pc:inkChg>
        <pc:inkChg chg="add">
          <ac:chgData name="Dorottya P" userId="af2a454cde1498db" providerId="LiveId" clId="{ED962E5D-A7AF-4814-8F67-07E87CBEC13C}" dt="2024-10-21T10:09:25.498" v="343" actId="9405"/>
          <ac:inkMkLst>
            <pc:docMk/>
            <pc:sldMk cId="1231979691" sldId="314"/>
            <ac:inkMk id="6" creationId="{BF95E66A-3861-9AC4-B4DA-0446D42370B1}"/>
          </ac:inkMkLst>
        </pc:inkChg>
      </pc:sldChg>
      <pc:sldChg chg="addSp delSp modSp add mod ord">
        <pc:chgData name="Dorottya P" userId="af2a454cde1498db" providerId="LiveId" clId="{ED962E5D-A7AF-4814-8F67-07E87CBEC13C}" dt="2024-10-21T10:16:23.090" v="432" actId="1076"/>
        <pc:sldMkLst>
          <pc:docMk/>
          <pc:sldMk cId="1675359754" sldId="315"/>
        </pc:sldMkLst>
        <pc:spChg chg="add del mod">
          <ac:chgData name="Dorottya P" userId="af2a454cde1498db" providerId="LiveId" clId="{ED962E5D-A7AF-4814-8F67-07E87CBEC13C}" dt="2024-10-21T10:12:05.355" v="349" actId="478"/>
          <ac:spMkLst>
            <pc:docMk/>
            <pc:sldMk cId="1675359754" sldId="315"/>
            <ac:spMk id="3" creationId="{B337F36E-E6C3-0A21-974F-0C192F7CDAC3}"/>
          </ac:spMkLst>
        </pc:spChg>
        <pc:spChg chg="add del mod">
          <ac:chgData name="Dorottya P" userId="af2a454cde1498db" providerId="LiveId" clId="{ED962E5D-A7AF-4814-8F67-07E87CBEC13C}" dt="2024-10-21T10:16:19.230" v="431" actId="1076"/>
          <ac:spMkLst>
            <pc:docMk/>
            <pc:sldMk cId="1675359754" sldId="315"/>
            <ac:spMk id="6" creationId="{0539EBD5-38E3-388B-970C-D3794ACF1F34}"/>
          </ac:spMkLst>
        </pc:spChg>
        <pc:spChg chg="mod">
          <ac:chgData name="Dorottya P" userId="af2a454cde1498db" providerId="LiveId" clId="{ED962E5D-A7AF-4814-8F67-07E87CBEC13C}" dt="2024-10-21T10:16:23.090" v="432" actId="1076"/>
          <ac:spMkLst>
            <pc:docMk/>
            <pc:sldMk cId="1675359754" sldId="315"/>
            <ac:spMk id="3020" creationId="{00000000-0000-0000-0000-000000000000}"/>
          </ac:spMkLst>
        </pc:spChg>
        <pc:spChg chg="del">
          <ac:chgData name="Dorottya P" userId="af2a454cde1498db" providerId="LiveId" clId="{ED962E5D-A7AF-4814-8F67-07E87CBEC13C}" dt="2024-10-21T10:12:27.695" v="353" actId="478"/>
          <ac:spMkLst>
            <pc:docMk/>
            <pc:sldMk cId="1675359754" sldId="315"/>
            <ac:spMk id="3021" creationId="{00000000-0000-0000-0000-000000000000}"/>
          </ac:spMkLst>
        </pc:spChg>
        <pc:spChg chg="del mod ord">
          <ac:chgData name="Dorottya P" userId="af2a454cde1498db" providerId="LiveId" clId="{ED962E5D-A7AF-4814-8F67-07E87CBEC13C}" dt="2024-10-21T10:15:25.388" v="424" actId="478"/>
          <ac:spMkLst>
            <pc:docMk/>
            <pc:sldMk cId="1675359754" sldId="315"/>
            <ac:spMk id="3023" creationId="{00000000-0000-0000-0000-000000000000}"/>
          </ac:spMkLst>
        </pc:spChg>
        <pc:picChg chg="del">
          <ac:chgData name="Dorottya P" userId="af2a454cde1498db" providerId="LiveId" clId="{ED962E5D-A7AF-4814-8F67-07E87CBEC13C}" dt="2024-10-21T10:12:03.488" v="348" actId="478"/>
          <ac:picMkLst>
            <pc:docMk/>
            <pc:sldMk cId="1675359754" sldId="315"/>
            <ac:picMk id="4" creationId="{70E10637-78A2-8C01-59D9-1AFE9F6BEBA7}"/>
          </ac:picMkLst>
        </pc:picChg>
        <pc:picChg chg="add mod">
          <ac:chgData name="Dorottya P" userId="af2a454cde1498db" providerId="LiveId" clId="{ED962E5D-A7AF-4814-8F67-07E87CBEC13C}" dt="2024-10-21T10:14:19.503" v="394" actId="1076"/>
          <ac:picMkLst>
            <pc:docMk/>
            <pc:sldMk cId="1675359754" sldId="315"/>
            <ac:picMk id="7" creationId="{2F4E0968-FDA6-BE30-CAB3-BA06CBE097B3}"/>
          </ac:picMkLst>
        </pc:picChg>
        <pc:picChg chg="add mod">
          <ac:chgData name="Dorottya P" userId="af2a454cde1498db" providerId="LiveId" clId="{ED962E5D-A7AF-4814-8F67-07E87CBEC13C}" dt="2024-10-21T10:15:03.721" v="418" actId="1076"/>
          <ac:picMkLst>
            <pc:docMk/>
            <pc:sldMk cId="1675359754" sldId="315"/>
            <ac:picMk id="8" creationId="{D300C4FB-84EC-07E1-A4E0-C6A1AA9C29DC}"/>
          </ac:picMkLst>
        </pc:picChg>
      </pc:sldChg>
      <pc:sldChg chg="addSp modSp add mod ord">
        <pc:chgData name="Dorottya P" userId="af2a454cde1498db" providerId="LiveId" clId="{ED962E5D-A7AF-4814-8F67-07E87CBEC13C}" dt="2024-10-21T11:10:10.339" v="758" actId="1076"/>
        <pc:sldMkLst>
          <pc:docMk/>
          <pc:sldMk cId="2438355719" sldId="316"/>
        </pc:sldMkLst>
        <pc:spChg chg="add mod">
          <ac:chgData name="Dorottya P" userId="af2a454cde1498db" providerId="LiveId" clId="{ED962E5D-A7AF-4814-8F67-07E87CBEC13C}" dt="2024-10-21T11:10:07.066" v="757" actId="1076"/>
          <ac:spMkLst>
            <pc:docMk/>
            <pc:sldMk cId="2438355719" sldId="316"/>
            <ac:spMk id="2" creationId="{654667CC-DBD0-1B2B-4FF7-973BAFECAF6B}"/>
          </ac:spMkLst>
        </pc:spChg>
        <pc:spChg chg="add mod">
          <ac:chgData name="Dorottya P" userId="af2a454cde1498db" providerId="LiveId" clId="{ED962E5D-A7AF-4814-8F67-07E87CBEC13C}" dt="2024-10-21T11:10:04.710" v="756" actId="1076"/>
          <ac:spMkLst>
            <pc:docMk/>
            <pc:sldMk cId="2438355719" sldId="316"/>
            <ac:spMk id="3" creationId="{3BEED378-FECD-20E8-0B62-70FA17747509}"/>
          </ac:spMkLst>
        </pc:spChg>
        <pc:spChg chg="mod">
          <ac:chgData name="Dorottya P" userId="af2a454cde1498db" providerId="LiveId" clId="{ED962E5D-A7AF-4814-8F67-07E87CBEC13C}" dt="2024-10-21T10:51:53.007" v="692" actId="1076"/>
          <ac:spMkLst>
            <pc:docMk/>
            <pc:sldMk cId="2438355719" sldId="316"/>
            <ac:spMk id="3060" creationId="{00000000-0000-0000-0000-000000000000}"/>
          </ac:spMkLst>
        </pc:spChg>
        <pc:spChg chg="mod">
          <ac:chgData name="Dorottya P" userId="af2a454cde1498db" providerId="LiveId" clId="{ED962E5D-A7AF-4814-8F67-07E87CBEC13C}" dt="2024-10-21T11:10:10.339" v="758" actId="1076"/>
          <ac:spMkLst>
            <pc:docMk/>
            <pc:sldMk cId="2438355719" sldId="316"/>
            <ac:spMk id="3061" creationId="{00000000-0000-0000-0000-000000000000}"/>
          </ac:spMkLst>
        </pc:spChg>
      </pc:sldChg>
      <pc:sldChg chg="addSp delSp modSp add mod ord">
        <pc:chgData name="Dorottya P" userId="af2a454cde1498db" providerId="LiveId" clId="{ED962E5D-A7AF-4814-8F67-07E87CBEC13C}" dt="2024-10-21T11:37:19.825" v="827" actId="14100"/>
        <pc:sldMkLst>
          <pc:docMk/>
          <pc:sldMk cId="3156369716" sldId="317"/>
        </pc:sldMkLst>
        <pc:spChg chg="add del mod">
          <ac:chgData name="Dorottya P" userId="af2a454cde1498db" providerId="LiveId" clId="{ED962E5D-A7AF-4814-8F67-07E87CBEC13C}" dt="2024-10-21T11:11:02.068" v="766" actId="478"/>
          <ac:spMkLst>
            <pc:docMk/>
            <pc:sldMk cId="3156369716" sldId="317"/>
            <ac:spMk id="3" creationId="{BA1515BB-A8F5-80DD-30F8-C0B99393B496}"/>
          </ac:spMkLst>
        </pc:spChg>
        <pc:spChg chg="add del mod">
          <ac:chgData name="Dorottya P" userId="af2a454cde1498db" providerId="LiveId" clId="{ED962E5D-A7AF-4814-8F67-07E87CBEC13C}" dt="2024-10-21T11:10:51.972" v="764" actId="478"/>
          <ac:spMkLst>
            <pc:docMk/>
            <pc:sldMk cId="3156369716" sldId="317"/>
            <ac:spMk id="5" creationId="{49B8BB0F-7A19-45F4-1074-28214E16E46C}"/>
          </ac:spMkLst>
        </pc:spChg>
        <pc:spChg chg="add del mod">
          <ac:chgData name="Dorottya P" userId="af2a454cde1498db" providerId="LiveId" clId="{ED962E5D-A7AF-4814-8F67-07E87CBEC13C}" dt="2024-10-21T11:10:51.972" v="764" actId="478"/>
          <ac:spMkLst>
            <pc:docMk/>
            <pc:sldMk cId="3156369716" sldId="317"/>
            <ac:spMk id="7" creationId="{674A6B59-1945-2FD0-F46D-0E7069F087F8}"/>
          </ac:spMkLst>
        </pc:spChg>
        <pc:spChg chg="add del mod">
          <ac:chgData name="Dorottya P" userId="af2a454cde1498db" providerId="LiveId" clId="{ED962E5D-A7AF-4814-8F67-07E87CBEC13C}" dt="2024-10-21T11:11:21.202" v="773" actId="478"/>
          <ac:spMkLst>
            <pc:docMk/>
            <pc:sldMk cId="3156369716" sldId="317"/>
            <ac:spMk id="9" creationId="{3729391D-4FE6-B3D4-86DC-1596D78DEFE3}"/>
          </ac:spMkLst>
        </pc:spChg>
        <pc:spChg chg="add del mod">
          <ac:chgData name="Dorottya P" userId="af2a454cde1498db" providerId="LiveId" clId="{ED962E5D-A7AF-4814-8F67-07E87CBEC13C}" dt="2024-10-21T11:11:00.586" v="765" actId="478"/>
          <ac:spMkLst>
            <pc:docMk/>
            <pc:sldMk cId="3156369716" sldId="317"/>
            <ac:spMk id="11" creationId="{99985AFA-3AE7-04DD-96D6-2949DBBBE50D}"/>
          </ac:spMkLst>
        </pc:spChg>
        <pc:spChg chg="add del mod">
          <ac:chgData name="Dorottya P" userId="af2a454cde1498db" providerId="LiveId" clId="{ED962E5D-A7AF-4814-8F67-07E87CBEC13C}" dt="2024-10-21T11:11:07.323" v="768" actId="478"/>
          <ac:spMkLst>
            <pc:docMk/>
            <pc:sldMk cId="3156369716" sldId="317"/>
            <ac:spMk id="13" creationId="{3A6EF541-F1BB-BCDD-4F58-0539E747B960}"/>
          </ac:spMkLst>
        </pc:spChg>
        <pc:spChg chg="del">
          <ac:chgData name="Dorottya P" userId="af2a454cde1498db" providerId="LiveId" clId="{ED962E5D-A7AF-4814-8F67-07E87CBEC13C}" dt="2024-10-21T11:11:25.034" v="775" actId="478"/>
          <ac:spMkLst>
            <pc:docMk/>
            <pc:sldMk cId="3156369716" sldId="317"/>
            <ac:spMk id="14" creationId="{4897EE29-C6E7-70A9-0B26-5AD1D0EFCEBE}"/>
          </ac:spMkLst>
        </pc:spChg>
        <pc:spChg chg="del">
          <ac:chgData name="Dorottya P" userId="af2a454cde1498db" providerId="LiveId" clId="{ED962E5D-A7AF-4814-8F67-07E87CBEC13C}" dt="2024-10-21T11:10:47.648" v="763" actId="478"/>
          <ac:spMkLst>
            <pc:docMk/>
            <pc:sldMk cId="3156369716" sldId="317"/>
            <ac:spMk id="15" creationId="{C95D6826-079E-A5CF-3A10-5641F0F0BE00}"/>
          </ac:spMkLst>
        </pc:spChg>
        <pc:spChg chg="del">
          <ac:chgData name="Dorottya P" userId="af2a454cde1498db" providerId="LiveId" clId="{ED962E5D-A7AF-4814-8F67-07E87CBEC13C}" dt="2024-10-21T11:11:23.146" v="774" actId="478"/>
          <ac:spMkLst>
            <pc:docMk/>
            <pc:sldMk cId="3156369716" sldId="317"/>
            <ac:spMk id="16" creationId="{5B324C65-E88E-6596-7088-0CB278C7BF68}"/>
          </ac:spMkLst>
        </pc:spChg>
        <pc:spChg chg="add del mod">
          <ac:chgData name="Dorottya P" userId="af2a454cde1498db" providerId="LiveId" clId="{ED962E5D-A7AF-4814-8F67-07E87CBEC13C}" dt="2024-10-21T11:11:12.669" v="770" actId="478"/>
          <ac:spMkLst>
            <pc:docMk/>
            <pc:sldMk cId="3156369716" sldId="317"/>
            <ac:spMk id="18" creationId="{FACEDAD2-5A5E-1413-7000-B68E5ABB18B5}"/>
          </ac:spMkLst>
        </pc:spChg>
        <pc:spChg chg="add del mod">
          <ac:chgData name="Dorottya P" userId="af2a454cde1498db" providerId="LiveId" clId="{ED962E5D-A7AF-4814-8F67-07E87CBEC13C}" dt="2024-10-21T11:11:18.566" v="772" actId="478"/>
          <ac:spMkLst>
            <pc:docMk/>
            <pc:sldMk cId="3156369716" sldId="317"/>
            <ac:spMk id="20" creationId="{08A050D2-E964-A684-EA16-3A69C26BA509}"/>
          </ac:spMkLst>
        </pc:spChg>
        <pc:spChg chg="add del mod">
          <ac:chgData name="Dorottya P" userId="af2a454cde1498db" providerId="LiveId" clId="{ED962E5D-A7AF-4814-8F67-07E87CBEC13C}" dt="2024-10-21T11:11:29.557" v="777" actId="478"/>
          <ac:spMkLst>
            <pc:docMk/>
            <pc:sldMk cId="3156369716" sldId="317"/>
            <ac:spMk id="22" creationId="{8F17FD02-85B3-B632-890A-0275DBBF000B}"/>
          </ac:spMkLst>
        </pc:spChg>
        <pc:spChg chg="add del mod">
          <ac:chgData name="Dorottya P" userId="af2a454cde1498db" providerId="LiveId" clId="{ED962E5D-A7AF-4814-8F67-07E87CBEC13C}" dt="2024-10-21T11:11:35.755" v="779" actId="478"/>
          <ac:spMkLst>
            <pc:docMk/>
            <pc:sldMk cId="3156369716" sldId="317"/>
            <ac:spMk id="24" creationId="{421FCE61-D775-6A31-92F5-41DD66A51863}"/>
          </ac:spMkLst>
        </pc:spChg>
        <pc:spChg chg="add mod">
          <ac:chgData name="Dorottya P" userId="af2a454cde1498db" providerId="LiveId" clId="{ED962E5D-A7AF-4814-8F67-07E87CBEC13C}" dt="2024-10-21T11:35:52.177" v="812" actId="1076"/>
          <ac:spMkLst>
            <pc:docMk/>
            <pc:sldMk cId="3156369716" sldId="317"/>
            <ac:spMk id="25" creationId="{EEA8CC11-B13C-DC6A-FBE7-A886AB956411}"/>
          </ac:spMkLst>
        </pc:spChg>
        <pc:spChg chg="add mod">
          <ac:chgData name="Dorottya P" userId="af2a454cde1498db" providerId="LiveId" clId="{ED962E5D-A7AF-4814-8F67-07E87CBEC13C}" dt="2024-10-21T11:37:05.461" v="824" actId="20577"/>
          <ac:spMkLst>
            <pc:docMk/>
            <pc:sldMk cId="3156369716" sldId="317"/>
            <ac:spMk id="26" creationId="{89F80388-1956-AC57-A14C-EBA423DD5F3E}"/>
          </ac:spMkLst>
        </pc:spChg>
        <pc:spChg chg="add mod">
          <ac:chgData name="Dorottya P" userId="af2a454cde1498db" providerId="LiveId" clId="{ED962E5D-A7AF-4814-8F67-07E87CBEC13C}" dt="2024-10-21T11:37:19.825" v="827" actId="14100"/>
          <ac:spMkLst>
            <pc:docMk/>
            <pc:sldMk cId="3156369716" sldId="317"/>
            <ac:spMk id="27" creationId="{EE0B9A92-AB99-7C1A-E1D2-077DDF5C2BCC}"/>
          </ac:spMkLst>
        </pc:spChg>
        <pc:spChg chg="del">
          <ac:chgData name="Dorottya P" userId="af2a454cde1498db" providerId="LiveId" clId="{ED962E5D-A7AF-4814-8F67-07E87CBEC13C}" dt="2024-10-21T11:11:33.040" v="778" actId="478"/>
          <ac:spMkLst>
            <pc:docMk/>
            <pc:sldMk cId="3156369716" sldId="317"/>
            <ac:spMk id="3037" creationId="{00000000-0000-0000-0000-000000000000}"/>
          </ac:spMkLst>
        </pc:spChg>
        <pc:spChg chg="del">
          <ac:chgData name="Dorottya P" userId="af2a454cde1498db" providerId="LiveId" clId="{ED962E5D-A7AF-4814-8F67-07E87CBEC13C}" dt="2024-10-21T11:11:09.549" v="769" actId="478"/>
          <ac:spMkLst>
            <pc:docMk/>
            <pc:sldMk cId="3156369716" sldId="317"/>
            <ac:spMk id="3038" creationId="{00000000-0000-0000-0000-000000000000}"/>
          </ac:spMkLst>
        </pc:spChg>
        <pc:spChg chg="del">
          <ac:chgData name="Dorottya P" userId="af2a454cde1498db" providerId="LiveId" clId="{ED962E5D-A7AF-4814-8F67-07E87CBEC13C}" dt="2024-10-21T11:10:47.648" v="763" actId="478"/>
          <ac:spMkLst>
            <pc:docMk/>
            <pc:sldMk cId="3156369716" sldId="317"/>
            <ac:spMk id="3039" creationId="{00000000-0000-0000-0000-000000000000}"/>
          </ac:spMkLst>
        </pc:spChg>
        <pc:spChg chg="del">
          <ac:chgData name="Dorottya P" userId="af2a454cde1498db" providerId="LiveId" clId="{ED962E5D-A7AF-4814-8F67-07E87CBEC13C}" dt="2024-10-21T11:11:27.345" v="776" actId="478"/>
          <ac:spMkLst>
            <pc:docMk/>
            <pc:sldMk cId="3156369716" sldId="317"/>
            <ac:spMk id="3042" creationId="{00000000-0000-0000-0000-000000000000}"/>
          </ac:spMkLst>
        </pc:spChg>
        <pc:spChg chg="del">
          <ac:chgData name="Dorottya P" userId="af2a454cde1498db" providerId="LiveId" clId="{ED962E5D-A7AF-4814-8F67-07E87CBEC13C}" dt="2024-10-21T11:10:47.648" v="763" actId="478"/>
          <ac:spMkLst>
            <pc:docMk/>
            <pc:sldMk cId="3156369716" sldId="317"/>
            <ac:spMk id="3044" creationId="{00000000-0000-0000-0000-000000000000}"/>
          </ac:spMkLst>
        </pc:spChg>
        <pc:spChg chg="del">
          <ac:chgData name="Dorottya P" userId="af2a454cde1498db" providerId="LiveId" clId="{ED962E5D-A7AF-4814-8F67-07E87CBEC13C}" dt="2024-10-21T11:10:47.648" v="763" actId="478"/>
          <ac:spMkLst>
            <pc:docMk/>
            <pc:sldMk cId="3156369716" sldId="317"/>
            <ac:spMk id="3045" creationId="{00000000-0000-0000-0000-000000000000}"/>
          </ac:spMkLst>
        </pc:spChg>
        <pc:spChg chg="del">
          <ac:chgData name="Dorottya P" userId="af2a454cde1498db" providerId="LiveId" clId="{ED962E5D-A7AF-4814-8F67-07E87CBEC13C}" dt="2024-10-21T11:10:47.648" v="763" actId="478"/>
          <ac:spMkLst>
            <pc:docMk/>
            <pc:sldMk cId="3156369716" sldId="317"/>
            <ac:spMk id="3048" creationId="{00000000-0000-0000-0000-000000000000}"/>
          </ac:spMkLst>
        </pc:spChg>
        <pc:spChg chg="del mod">
          <ac:chgData name="Dorottya P" userId="af2a454cde1498db" providerId="LiveId" clId="{ED962E5D-A7AF-4814-8F67-07E87CBEC13C}" dt="2024-10-21T11:10:51.972" v="764" actId="478"/>
          <ac:spMkLst>
            <pc:docMk/>
            <pc:sldMk cId="3156369716" sldId="317"/>
            <ac:spMk id="3050" creationId="{00000000-0000-0000-0000-000000000000}"/>
          </ac:spMkLst>
        </pc:spChg>
        <pc:spChg chg="del">
          <ac:chgData name="Dorottya P" userId="af2a454cde1498db" providerId="LiveId" clId="{ED962E5D-A7AF-4814-8F67-07E87CBEC13C}" dt="2024-10-21T11:11:15.588" v="771" actId="478"/>
          <ac:spMkLst>
            <pc:docMk/>
            <pc:sldMk cId="3156369716" sldId="317"/>
            <ac:spMk id="3052" creationId="{00000000-0000-0000-0000-000000000000}"/>
          </ac:spMkLst>
        </pc:spChg>
        <pc:spChg chg="del">
          <ac:chgData name="Dorottya P" userId="af2a454cde1498db" providerId="LiveId" clId="{ED962E5D-A7AF-4814-8F67-07E87CBEC13C}" dt="2024-10-21T11:11:04.461" v="767" actId="478"/>
          <ac:spMkLst>
            <pc:docMk/>
            <pc:sldMk cId="3156369716" sldId="317"/>
            <ac:spMk id="3053" creationId="{00000000-0000-0000-0000-000000000000}"/>
          </ac:spMkLst>
        </pc:spChg>
      </pc:sldChg>
      <pc:sldChg chg="addSp modSp add mod">
        <pc:chgData name="Dorottya P" userId="af2a454cde1498db" providerId="LiveId" clId="{ED962E5D-A7AF-4814-8F67-07E87CBEC13C}" dt="2024-10-21T11:43:59.521" v="884" actId="1076"/>
        <pc:sldMkLst>
          <pc:docMk/>
          <pc:sldMk cId="2517889235" sldId="318"/>
        </pc:sldMkLst>
        <pc:spChg chg="add mod">
          <ac:chgData name="Dorottya P" userId="af2a454cde1498db" providerId="LiveId" clId="{ED962E5D-A7AF-4814-8F67-07E87CBEC13C}" dt="2024-10-21T11:43:46.122" v="882" actId="1076"/>
          <ac:spMkLst>
            <pc:docMk/>
            <pc:sldMk cId="2517889235" sldId="318"/>
            <ac:spMk id="2" creationId="{14264987-E867-31FE-D1E2-9FCA4AB2FAE0}"/>
          </ac:spMkLst>
        </pc:spChg>
        <pc:spChg chg="add mod">
          <ac:chgData name="Dorottya P" userId="af2a454cde1498db" providerId="LiveId" clId="{ED962E5D-A7AF-4814-8F67-07E87CBEC13C}" dt="2024-10-21T11:43:59.521" v="884" actId="1076"/>
          <ac:spMkLst>
            <pc:docMk/>
            <pc:sldMk cId="2517889235" sldId="318"/>
            <ac:spMk id="3" creationId="{55073B53-8297-8F68-3D2F-37375C129D83}"/>
          </ac:spMkLst>
        </pc:spChg>
        <pc:spChg chg="mod">
          <ac:chgData name="Dorottya P" userId="af2a454cde1498db" providerId="LiveId" clId="{ED962E5D-A7AF-4814-8F67-07E87CBEC13C}" dt="2024-10-21T11:38:05.412" v="833" actId="1076"/>
          <ac:spMkLst>
            <pc:docMk/>
            <pc:sldMk cId="2517889235" sldId="318"/>
            <ac:spMk id="25" creationId="{EEA8CC11-B13C-DC6A-FBE7-A886AB956411}"/>
          </ac:spMkLst>
        </pc:spChg>
        <pc:spChg chg="mod">
          <ac:chgData name="Dorottya P" userId="af2a454cde1498db" providerId="LiveId" clId="{ED962E5D-A7AF-4814-8F67-07E87CBEC13C}" dt="2024-10-21T11:43:33.201" v="880" actId="313"/>
          <ac:spMkLst>
            <pc:docMk/>
            <pc:sldMk cId="2517889235" sldId="318"/>
            <ac:spMk id="26" creationId="{89F80388-1956-AC57-A14C-EBA423DD5F3E}"/>
          </ac:spMkLst>
        </pc:spChg>
        <pc:spChg chg="mod">
          <ac:chgData name="Dorottya P" userId="af2a454cde1498db" providerId="LiveId" clId="{ED962E5D-A7AF-4814-8F67-07E87CBEC13C}" dt="2024-10-21T11:43:54.265" v="883" actId="1076"/>
          <ac:spMkLst>
            <pc:docMk/>
            <pc:sldMk cId="2517889235" sldId="318"/>
            <ac:spMk id="27" creationId="{EE0B9A92-AB99-7C1A-E1D2-077DDF5C2BCC}"/>
          </ac:spMkLst>
        </pc:spChg>
      </pc:sldChg>
      <pc:sldChg chg="modSp add mod ord">
        <pc:chgData name="Dorottya P" userId="af2a454cde1498db" providerId="LiveId" clId="{ED962E5D-A7AF-4814-8F67-07E87CBEC13C}" dt="2024-10-21T11:50:50.030" v="919"/>
        <pc:sldMkLst>
          <pc:docMk/>
          <pc:sldMk cId="1697024676" sldId="319"/>
        </pc:sldMkLst>
        <pc:spChg chg="mod">
          <ac:chgData name="Dorottya P" userId="af2a454cde1498db" providerId="LiveId" clId="{ED962E5D-A7AF-4814-8F67-07E87CBEC13C}" dt="2024-10-21T11:49:49.964" v="915" actId="1076"/>
          <ac:spMkLst>
            <pc:docMk/>
            <pc:sldMk cId="1697024676" sldId="319"/>
            <ac:spMk id="2" creationId="{654667CC-DBD0-1B2B-4FF7-973BAFECAF6B}"/>
          </ac:spMkLst>
        </pc:spChg>
        <pc:spChg chg="mod">
          <ac:chgData name="Dorottya P" userId="af2a454cde1498db" providerId="LiveId" clId="{ED962E5D-A7AF-4814-8F67-07E87CBEC13C}" dt="2024-10-21T11:50:50.030" v="919"/>
          <ac:spMkLst>
            <pc:docMk/>
            <pc:sldMk cId="1697024676" sldId="319"/>
            <ac:spMk id="3" creationId="{3BEED378-FECD-20E8-0B62-70FA17747509}"/>
          </ac:spMkLst>
        </pc:spChg>
        <pc:spChg chg="mod">
          <ac:chgData name="Dorottya P" userId="af2a454cde1498db" providerId="LiveId" clId="{ED962E5D-A7AF-4814-8F67-07E87CBEC13C}" dt="2024-10-21T11:47:38.132" v="897" actId="14100"/>
          <ac:spMkLst>
            <pc:docMk/>
            <pc:sldMk cId="1697024676" sldId="319"/>
            <ac:spMk id="3060" creationId="{00000000-0000-0000-0000-000000000000}"/>
          </ac:spMkLst>
        </pc:spChg>
        <pc:spChg chg="mod">
          <ac:chgData name="Dorottya P" userId="af2a454cde1498db" providerId="LiveId" clId="{ED962E5D-A7AF-4814-8F67-07E87CBEC13C}" dt="2024-10-21T11:48:02.008" v="902" actId="1076"/>
          <ac:spMkLst>
            <pc:docMk/>
            <pc:sldMk cId="1697024676" sldId="319"/>
            <ac:spMk id="3061" creationId="{00000000-0000-0000-0000-000000000000}"/>
          </ac:spMkLst>
        </pc:spChg>
      </pc:sldChg>
      <pc:sldChg chg="modSp add mod ord">
        <pc:chgData name="Dorottya P" userId="af2a454cde1498db" providerId="LiveId" clId="{ED962E5D-A7AF-4814-8F67-07E87CBEC13C}" dt="2024-10-21T12:05:57.967" v="943" actId="1076"/>
        <pc:sldMkLst>
          <pc:docMk/>
          <pc:sldMk cId="1012251351" sldId="320"/>
        </pc:sldMkLst>
        <pc:spChg chg="mod">
          <ac:chgData name="Dorottya P" userId="af2a454cde1498db" providerId="LiveId" clId="{ED962E5D-A7AF-4814-8F67-07E87CBEC13C}" dt="2024-10-21T12:05:55.754" v="942" actId="1076"/>
          <ac:spMkLst>
            <pc:docMk/>
            <pc:sldMk cId="1012251351" sldId="320"/>
            <ac:spMk id="2" creationId="{14264987-E867-31FE-D1E2-9FCA4AB2FAE0}"/>
          </ac:spMkLst>
        </pc:spChg>
        <pc:spChg chg="mod">
          <ac:chgData name="Dorottya P" userId="af2a454cde1498db" providerId="LiveId" clId="{ED962E5D-A7AF-4814-8F67-07E87CBEC13C}" dt="2024-10-21T12:05:24.273" v="941" actId="20577"/>
          <ac:spMkLst>
            <pc:docMk/>
            <pc:sldMk cId="1012251351" sldId="320"/>
            <ac:spMk id="3" creationId="{55073B53-8297-8F68-3D2F-37375C129D83}"/>
          </ac:spMkLst>
        </pc:spChg>
        <pc:spChg chg="mod">
          <ac:chgData name="Dorottya P" userId="af2a454cde1498db" providerId="LiveId" clId="{ED962E5D-A7AF-4814-8F67-07E87CBEC13C}" dt="2024-10-21T11:54:55.880" v="929" actId="14100"/>
          <ac:spMkLst>
            <pc:docMk/>
            <pc:sldMk cId="1012251351" sldId="320"/>
            <ac:spMk id="25" creationId="{EEA8CC11-B13C-DC6A-FBE7-A886AB956411}"/>
          </ac:spMkLst>
        </pc:spChg>
        <pc:spChg chg="mod">
          <ac:chgData name="Dorottya P" userId="af2a454cde1498db" providerId="LiveId" clId="{ED962E5D-A7AF-4814-8F67-07E87CBEC13C}" dt="2024-10-21T11:55:21.448" v="931"/>
          <ac:spMkLst>
            <pc:docMk/>
            <pc:sldMk cId="1012251351" sldId="320"/>
            <ac:spMk id="26" creationId="{89F80388-1956-AC57-A14C-EBA423DD5F3E}"/>
          </ac:spMkLst>
        </pc:spChg>
        <pc:spChg chg="mod">
          <ac:chgData name="Dorottya P" userId="af2a454cde1498db" providerId="LiveId" clId="{ED962E5D-A7AF-4814-8F67-07E87CBEC13C}" dt="2024-10-21T12:05:57.967" v="943" actId="1076"/>
          <ac:spMkLst>
            <pc:docMk/>
            <pc:sldMk cId="1012251351" sldId="320"/>
            <ac:spMk id="27" creationId="{EE0B9A92-AB99-7C1A-E1D2-077DDF5C2BCC}"/>
          </ac:spMkLst>
        </pc:spChg>
      </pc:sldChg>
      <pc:sldMasterChg chg="delSldLayout">
        <pc:chgData name="Dorottya P" userId="af2a454cde1498db" providerId="LiveId" clId="{ED962E5D-A7AF-4814-8F67-07E87CBEC13C}" dt="2024-10-21T12:45:19.290" v="1098" actId="47"/>
        <pc:sldMasterMkLst>
          <pc:docMk/>
          <pc:sldMasterMk cId="0" sldId="2147483681"/>
        </pc:sldMasterMkLst>
        <pc:sldLayoutChg chg="del">
          <pc:chgData name="Dorottya P" userId="af2a454cde1498db" providerId="LiveId" clId="{ED962E5D-A7AF-4814-8F67-07E87CBEC13C}" dt="2024-10-21T12:44:02.824" v="1070" actId="47"/>
          <pc:sldLayoutMkLst>
            <pc:docMk/>
            <pc:sldMasterMk cId="0" sldId="2147483681"/>
            <pc:sldLayoutMk cId="0" sldId="2147483649"/>
          </pc:sldLayoutMkLst>
        </pc:sldLayoutChg>
        <pc:sldLayoutChg chg="del">
          <pc:chgData name="Dorottya P" userId="af2a454cde1498db" providerId="LiveId" clId="{ED962E5D-A7AF-4814-8F67-07E87CBEC13C}" dt="2024-10-21T12:45:19.290" v="1098" actId="47"/>
          <pc:sldLayoutMkLst>
            <pc:docMk/>
            <pc:sldMasterMk cId="0" sldId="2147483681"/>
            <pc:sldLayoutMk cId="0" sldId="2147483650"/>
          </pc:sldLayoutMkLst>
        </pc:sldLayoutChg>
        <pc:sldLayoutChg chg="del">
          <pc:chgData name="Dorottya P" userId="af2a454cde1498db" providerId="LiveId" clId="{ED962E5D-A7AF-4814-8F67-07E87CBEC13C}" dt="2024-10-21T12:45:10.160" v="1097" actId="47"/>
          <pc:sldLayoutMkLst>
            <pc:docMk/>
            <pc:sldMasterMk cId="0" sldId="2147483681"/>
            <pc:sldLayoutMk cId="0" sldId="2147483651"/>
          </pc:sldLayoutMkLst>
        </pc:sldLayoutChg>
        <pc:sldLayoutChg chg="del">
          <pc:chgData name="Dorottya P" userId="af2a454cde1498db" providerId="LiveId" clId="{ED962E5D-A7AF-4814-8F67-07E87CBEC13C}" dt="2024-10-21T12:45:10.160" v="1097" actId="47"/>
          <pc:sldLayoutMkLst>
            <pc:docMk/>
            <pc:sldMasterMk cId="0" sldId="2147483681"/>
            <pc:sldLayoutMk cId="0" sldId="2147483652"/>
          </pc:sldLayoutMkLst>
        </pc:sldLayoutChg>
        <pc:sldLayoutChg chg="del">
          <pc:chgData name="Dorottya P" userId="af2a454cde1498db" providerId="LiveId" clId="{ED962E5D-A7AF-4814-8F67-07E87CBEC13C}" dt="2024-10-21T12:44:17.892" v="1071" actId="47"/>
          <pc:sldLayoutMkLst>
            <pc:docMk/>
            <pc:sldMasterMk cId="0" sldId="2147483681"/>
            <pc:sldLayoutMk cId="0" sldId="2147483656"/>
          </pc:sldLayoutMkLst>
        </pc:sldLayoutChg>
        <pc:sldLayoutChg chg="del">
          <pc:chgData name="Dorottya P" userId="af2a454cde1498db" providerId="LiveId" clId="{ED962E5D-A7AF-4814-8F67-07E87CBEC13C}" dt="2024-10-21T12:44:17.892" v="1071" actId="47"/>
          <pc:sldLayoutMkLst>
            <pc:docMk/>
            <pc:sldMasterMk cId="0" sldId="2147483681"/>
            <pc:sldLayoutMk cId="0" sldId="2147483660"/>
          </pc:sldLayoutMkLst>
        </pc:sldLayoutChg>
        <pc:sldLayoutChg chg="del">
          <pc:chgData name="Dorottya P" userId="af2a454cde1498db" providerId="LiveId" clId="{ED962E5D-A7AF-4814-8F67-07E87CBEC13C}" dt="2024-10-21T12:44:55.389" v="1096" actId="47"/>
          <pc:sldLayoutMkLst>
            <pc:docMk/>
            <pc:sldMasterMk cId="0" sldId="2147483681"/>
            <pc:sldLayoutMk cId="0" sldId="2147483661"/>
          </pc:sldLayoutMkLst>
        </pc:sldLayoutChg>
        <pc:sldLayoutChg chg="del">
          <pc:chgData name="Dorottya P" userId="af2a454cde1498db" providerId="LiveId" clId="{ED962E5D-A7AF-4814-8F67-07E87CBEC13C}" dt="2024-10-21T12:44:17.892" v="1071" actId="47"/>
          <pc:sldLayoutMkLst>
            <pc:docMk/>
            <pc:sldMasterMk cId="0" sldId="2147483681"/>
            <pc:sldLayoutMk cId="0" sldId="2147483662"/>
          </pc:sldLayoutMkLst>
        </pc:sldLayoutChg>
        <pc:sldLayoutChg chg="del">
          <pc:chgData name="Dorottya P" userId="af2a454cde1498db" providerId="LiveId" clId="{ED962E5D-A7AF-4814-8F67-07E87CBEC13C}" dt="2024-10-21T12:44:55.389" v="1096" actId="47"/>
          <pc:sldLayoutMkLst>
            <pc:docMk/>
            <pc:sldMasterMk cId="0" sldId="2147483681"/>
            <pc:sldLayoutMk cId="0" sldId="2147483663"/>
          </pc:sldLayoutMkLst>
        </pc:sldLayoutChg>
        <pc:sldLayoutChg chg="del">
          <pc:chgData name="Dorottya P" userId="af2a454cde1498db" providerId="LiveId" clId="{ED962E5D-A7AF-4814-8F67-07E87CBEC13C}" dt="2024-10-21T12:44:55.389" v="1096" actId="47"/>
          <pc:sldLayoutMkLst>
            <pc:docMk/>
            <pc:sldMasterMk cId="0" sldId="2147483681"/>
            <pc:sldLayoutMk cId="0" sldId="2147483664"/>
          </pc:sldLayoutMkLst>
        </pc:sldLayoutChg>
        <pc:sldLayoutChg chg="del">
          <pc:chgData name="Dorottya P" userId="af2a454cde1498db" providerId="LiveId" clId="{ED962E5D-A7AF-4814-8F67-07E87CBEC13C}" dt="2024-10-21T12:44:02.824" v="1070" actId="47"/>
          <pc:sldLayoutMkLst>
            <pc:docMk/>
            <pc:sldMasterMk cId="0" sldId="2147483681"/>
            <pc:sldLayoutMk cId="0" sldId="2147483665"/>
          </pc:sldLayoutMkLst>
        </pc:sldLayoutChg>
        <pc:sldLayoutChg chg="del">
          <pc:chgData name="Dorottya P" userId="af2a454cde1498db" providerId="LiveId" clId="{ED962E5D-A7AF-4814-8F67-07E87CBEC13C}" dt="2024-10-21T12:44:02.824" v="1070" actId="47"/>
          <pc:sldLayoutMkLst>
            <pc:docMk/>
            <pc:sldMasterMk cId="0" sldId="2147483681"/>
            <pc:sldLayoutMk cId="0" sldId="2147483666"/>
          </pc:sldLayoutMkLst>
        </pc:sldLayoutChg>
        <pc:sldLayoutChg chg="del">
          <pc:chgData name="Dorottya P" userId="af2a454cde1498db" providerId="LiveId" clId="{ED962E5D-A7AF-4814-8F67-07E87CBEC13C}" dt="2024-10-21T12:44:02.824" v="1070" actId="47"/>
          <pc:sldLayoutMkLst>
            <pc:docMk/>
            <pc:sldMasterMk cId="0" sldId="2147483681"/>
            <pc:sldLayoutMk cId="0" sldId="2147483668"/>
          </pc:sldLayoutMkLst>
        </pc:sldLayoutChg>
        <pc:sldLayoutChg chg="del">
          <pc:chgData name="Dorottya P" userId="af2a454cde1498db" providerId="LiveId" clId="{ED962E5D-A7AF-4814-8F67-07E87CBEC13C}" dt="2024-10-21T12:45:10.160" v="1097" actId="47"/>
          <pc:sldLayoutMkLst>
            <pc:docMk/>
            <pc:sldMasterMk cId="0" sldId="2147483681"/>
            <pc:sldLayoutMk cId="0" sldId="2147483669"/>
          </pc:sldLayoutMkLst>
        </pc:sldLayoutChg>
        <pc:sldLayoutChg chg="del">
          <pc:chgData name="Dorottya P" userId="af2a454cde1498db" providerId="LiveId" clId="{ED962E5D-A7AF-4814-8F67-07E87CBEC13C}" dt="2024-10-21T12:44:02.824" v="1070" actId="47"/>
          <pc:sldLayoutMkLst>
            <pc:docMk/>
            <pc:sldMasterMk cId="0" sldId="2147483681"/>
            <pc:sldLayoutMk cId="0" sldId="2147483670"/>
          </pc:sldLayoutMkLst>
        </pc:sldLayoutChg>
        <pc:sldLayoutChg chg="del">
          <pc:chgData name="Dorottya P" userId="af2a454cde1498db" providerId="LiveId" clId="{ED962E5D-A7AF-4814-8F67-07E87CBEC13C}" dt="2024-10-21T12:44:02.824" v="1070" actId="47"/>
          <pc:sldLayoutMkLst>
            <pc:docMk/>
            <pc:sldMasterMk cId="0" sldId="2147483681"/>
            <pc:sldLayoutMk cId="0" sldId="2147483671"/>
          </pc:sldLayoutMkLst>
        </pc:sldLayoutChg>
        <pc:sldLayoutChg chg="del">
          <pc:chgData name="Dorottya P" userId="af2a454cde1498db" providerId="LiveId" clId="{ED962E5D-A7AF-4814-8F67-07E87CBEC13C}" dt="2024-10-21T12:44:02.824" v="1070" actId="47"/>
          <pc:sldLayoutMkLst>
            <pc:docMk/>
            <pc:sldMasterMk cId="0" sldId="2147483681"/>
            <pc:sldLayoutMk cId="0" sldId="2147483672"/>
          </pc:sldLayoutMkLst>
        </pc:sldLayoutChg>
        <pc:sldLayoutChg chg="del">
          <pc:chgData name="Dorottya P" userId="af2a454cde1498db" providerId="LiveId" clId="{ED962E5D-A7AF-4814-8F67-07E87CBEC13C}" dt="2024-10-21T12:44:17.892" v="1071" actId="47"/>
          <pc:sldLayoutMkLst>
            <pc:docMk/>
            <pc:sldMasterMk cId="0" sldId="2147483681"/>
            <pc:sldLayoutMk cId="0" sldId="2147483673"/>
          </pc:sldLayoutMkLst>
        </pc:sldLayoutChg>
        <pc:sldLayoutChg chg="del">
          <pc:chgData name="Dorottya P" userId="af2a454cde1498db" providerId="LiveId" clId="{ED962E5D-A7AF-4814-8F67-07E87CBEC13C}" dt="2024-10-21T12:44:17.892" v="1071" actId="47"/>
          <pc:sldLayoutMkLst>
            <pc:docMk/>
            <pc:sldMasterMk cId="0" sldId="2147483681"/>
            <pc:sldLayoutMk cId="0" sldId="2147483674"/>
          </pc:sldLayoutMkLst>
        </pc:sldLayoutChg>
        <pc:sldLayoutChg chg="del">
          <pc:chgData name="Dorottya P" userId="af2a454cde1498db" providerId="LiveId" clId="{ED962E5D-A7AF-4814-8F67-07E87CBEC13C}" dt="2024-10-21T12:45:10.160" v="1097" actId="47"/>
          <pc:sldLayoutMkLst>
            <pc:docMk/>
            <pc:sldMasterMk cId="0" sldId="2147483681"/>
            <pc:sldLayoutMk cId="0" sldId="2147483675"/>
          </pc:sldLayoutMkLst>
        </pc:sldLayoutChg>
      </pc:sldMasterChg>
      <pc:sldMasterChg chg="del delSldLayout">
        <pc:chgData name="Dorottya P" userId="af2a454cde1498db" providerId="LiveId" clId="{ED962E5D-A7AF-4814-8F67-07E87CBEC13C}" dt="2024-10-21T12:45:19.290" v="1098" actId="47"/>
        <pc:sldMasterMkLst>
          <pc:docMk/>
          <pc:sldMasterMk cId="0" sldId="2147483682"/>
        </pc:sldMasterMkLst>
        <pc:sldLayoutChg chg="del">
          <pc:chgData name="Dorottya P" userId="af2a454cde1498db" providerId="LiveId" clId="{ED962E5D-A7AF-4814-8F67-07E87CBEC13C}" dt="2024-10-21T12:45:19.290" v="1098" actId="47"/>
          <pc:sldLayoutMkLst>
            <pc:docMk/>
            <pc:sldMasterMk cId="0" sldId="2147483682"/>
            <pc:sldLayoutMk cId="0" sldId="2147483679"/>
          </pc:sldLayoutMkLst>
        </pc:sldLayoutChg>
        <pc:sldLayoutChg chg="del">
          <pc:chgData name="Dorottya P" userId="af2a454cde1498db" providerId="LiveId" clId="{ED962E5D-A7AF-4814-8F67-07E87CBEC13C}" dt="2024-10-21T12:45:19.290" v="1098" actId="47"/>
          <pc:sldLayoutMkLst>
            <pc:docMk/>
            <pc:sldMasterMk cId="0" sldId="2147483682"/>
            <pc:sldLayoutMk cId="0" sldId="2147483680"/>
          </pc:sldLayoutMkLst>
        </pc:sldLayoutChg>
      </pc:sldMaster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21T10:09:08.868"/>
    </inkml:context>
    <inkml:brush xml:id="br0">
      <inkml:brushProperty name="width" value="0.1" units="cm"/>
      <inkml:brushProperty name="height" value="0.1" units="cm"/>
      <inkml:brushProperty name="color" value="#E71224"/>
    </inkml:brush>
  </inkml:definitions>
  <inkml:trace contextRef="#ctx0" brushRef="#br0">1 1 24575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21T10:09:14.624"/>
    </inkml:context>
    <inkml:brush xml:id="br0">
      <inkml:brushProperty name="width" value="0.1" units="cm"/>
      <inkml:brushProperty name="height" value="0.1" units="cm"/>
      <inkml:brushProperty name="color" value="#E71224"/>
    </inkml:brush>
  </inkml:definitions>
  <inkml:trace contextRef="#ctx0" brushRef="#br0">0 0 24575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21T10:09:22.802"/>
    </inkml:context>
    <inkml:brush xml:id="br0">
      <inkml:brushProperty name="width" value="0.1" units="cm"/>
      <inkml:brushProperty name="height" value="0.1" units="cm"/>
      <inkml:brushProperty name="color" value="#E71224"/>
    </inkml:brush>
  </inkml:definitions>
  <inkml:trace contextRef="#ctx0" brushRef="#br0">1 0 24575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21T10:09:25.497"/>
    </inkml:context>
    <inkml:brush xml:id="br0">
      <inkml:brushProperty name="width" value="0.1" units="cm"/>
      <inkml:brushProperty name="height" value="0.1" units="cm"/>
      <inkml:brushProperty name="color" value="#E71224"/>
    </inkml:brush>
  </inkml:definitions>
  <inkml:trace contextRef="#ctx0" brushRef="#br0">1 1 24575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6"/>
        <p:cNvGrpSpPr/>
        <p:nvPr/>
      </p:nvGrpSpPr>
      <p:grpSpPr>
        <a:xfrm>
          <a:off x="0" y="0"/>
          <a:ext cx="0" cy="0"/>
          <a:chOff x="0" y="0"/>
          <a:chExt cx="0" cy="0"/>
        </a:xfrm>
      </p:grpSpPr>
      <p:sp>
        <p:nvSpPr>
          <p:cNvPr id="3017" name="Google Shape;3017;g2520ee367d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8" name="Google Shape;3018;g2520ee367d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066002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8"/>
        <p:cNvGrpSpPr/>
        <p:nvPr/>
      </p:nvGrpSpPr>
      <p:grpSpPr>
        <a:xfrm>
          <a:off x="0" y="0"/>
          <a:ext cx="0" cy="0"/>
          <a:chOff x="0" y="0"/>
          <a:chExt cx="0" cy="0"/>
        </a:xfrm>
      </p:grpSpPr>
      <p:sp>
        <p:nvSpPr>
          <p:cNvPr id="3079" name="Google Shape;3079;g54dda1946d_6_3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0" name="Google Shape;3080;g54dda1946d_6_3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973826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8"/>
        <p:cNvGrpSpPr/>
        <p:nvPr/>
      </p:nvGrpSpPr>
      <p:grpSpPr>
        <a:xfrm>
          <a:off x="0" y="0"/>
          <a:ext cx="0" cy="0"/>
          <a:chOff x="0" y="0"/>
          <a:chExt cx="0" cy="0"/>
        </a:xfrm>
      </p:grpSpPr>
      <p:sp>
        <p:nvSpPr>
          <p:cNvPr id="3229" name="Google Shape;3229;g54dda1946d_6_3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0" name="Google Shape;3230;g54dda1946d_6_3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299990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6"/>
        <p:cNvGrpSpPr/>
        <p:nvPr/>
      </p:nvGrpSpPr>
      <p:grpSpPr>
        <a:xfrm>
          <a:off x="0" y="0"/>
          <a:ext cx="0" cy="0"/>
          <a:chOff x="0" y="0"/>
          <a:chExt cx="0" cy="0"/>
        </a:xfrm>
      </p:grpSpPr>
      <p:sp>
        <p:nvSpPr>
          <p:cNvPr id="3017" name="Google Shape;3017;g2520ee367d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8" name="Google Shape;3018;g2520ee367d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089589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6"/>
        <p:cNvGrpSpPr/>
        <p:nvPr/>
      </p:nvGrpSpPr>
      <p:grpSpPr>
        <a:xfrm>
          <a:off x="0" y="0"/>
          <a:ext cx="0" cy="0"/>
          <a:chOff x="0" y="0"/>
          <a:chExt cx="0" cy="0"/>
        </a:xfrm>
      </p:grpSpPr>
      <p:sp>
        <p:nvSpPr>
          <p:cNvPr id="3057" name="Google Shape;3057;g54dda1946d_6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8" name="Google Shape;3058;g54dda1946d_6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3"/>
        <p:cNvGrpSpPr/>
        <p:nvPr/>
      </p:nvGrpSpPr>
      <p:grpSpPr>
        <a:xfrm>
          <a:off x="0" y="0"/>
          <a:ext cx="0" cy="0"/>
          <a:chOff x="0" y="0"/>
          <a:chExt cx="0" cy="0"/>
        </a:xfrm>
      </p:grpSpPr>
      <p:sp>
        <p:nvSpPr>
          <p:cNvPr id="3034" name="Google Shape;3034;g2520ee367da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5" name="Google Shape;3035;g2520ee367da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i="1">
              <a:solidFill>
                <a:srgbClr val="595959"/>
              </a:solidFill>
              <a:latin typeface="Anaheim"/>
              <a:ea typeface="Anaheim"/>
              <a:cs typeface="Anaheim"/>
              <a:sym typeface="Anaheim"/>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6"/>
        <p:cNvGrpSpPr/>
        <p:nvPr/>
      </p:nvGrpSpPr>
      <p:grpSpPr>
        <a:xfrm>
          <a:off x="0" y="0"/>
          <a:ext cx="0" cy="0"/>
          <a:chOff x="0" y="0"/>
          <a:chExt cx="0" cy="0"/>
        </a:xfrm>
      </p:grpSpPr>
      <p:sp>
        <p:nvSpPr>
          <p:cNvPr id="3057" name="Google Shape;3057;g54dda1946d_6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8" name="Google Shape;3058;g54dda1946d_6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53485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3"/>
        <p:cNvGrpSpPr/>
        <p:nvPr/>
      </p:nvGrpSpPr>
      <p:grpSpPr>
        <a:xfrm>
          <a:off x="0" y="0"/>
          <a:ext cx="0" cy="0"/>
          <a:chOff x="0" y="0"/>
          <a:chExt cx="0" cy="0"/>
        </a:xfrm>
      </p:grpSpPr>
      <p:sp>
        <p:nvSpPr>
          <p:cNvPr id="3034" name="Google Shape;3034;g2520ee367da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5" name="Google Shape;3035;g2520ee367da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i="1">
              <a:solidFill>
                <a:srgbClr val="595959"/>
              </a:solidFill>
              <a:latin typeface="Anaheim"/>
              <a:ea typeface="Anaheim"/>
              <a:cs typeface="Anaheim"/>
              <a:sym typeface="Anaheim"/>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9113825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3"/>
        <p:cNvGrpSpPr/>
        <p:nvPr/>
      </p:nvGrpSpPr>
      <p:grpSpPr>
        <a:xfrm>
          <a:off x="0" y="0"/>
          <a:ext cx="0" cy="0"/>
          <a:chOff x="0" y="0"/>
          <a:chExt cx="0" cy="0"/>
        </a:xfrm>
      </p:grpSpPr>
      <p:sp>
        <p:nvSpPr>
          <p:cNvPr id="3034" name="Google Shape;3034;g2520ee367da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5" name="Google Shape;3035;g2520ee367da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i="1">
              <a:solidFill>
                <a:srgbClr val="595959"/>
              </a:solidFill>
              <a:latin typeface="Anaheim"/>
              <a:ea typeface="Anaheim"/>
              <a:cs typeface="Anaheim"/>
              <a:sym typeface="Anaheim"/>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1281854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6"/>
        <p:cNvGrpSpPr/>
        <p:nvPr/>
      </p:nvGrpSpPr>
      <p:grpSpPr>
        <a:xfrm>
          <a:off x="0" y="0"/>
          <a:ext cx="0" cy="0"/>
          <a:chOff x="0" y="0"/>
          <a:chExt cx="0" cy="0"/>
        </a:xfrm>
      </p:grpSpPr>
      <p:sp>
        <p:nvSpPr>
          <p:cNvPr id="3057" name="Google Shape;3057;g54dda1946d_6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8" name="Google Shape;3058;g54dda1946d_6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564000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3"/>
        <p:cNvGrpSpPr/>
        <p:nvPr/>
      </p:nvGrpSpPr>
      <p:grpSpPr>
        <a:xfrm>
          <a:off x="0" y="0"/>
          <a:ext cx="0" cy="0"/>
          <a:chOff x="0" y="0"/>
          <a:chExt cx="0" cy="0"/>
        </a:xfrm>
      </p:grpSpPr>
      <p:sp>
        <p:nvSpPr>
          <p:cNvPr id="3034" name="Google Shape;3034;g2520ee367da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5" name="Google Shape;3035;g2520ee367da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i="1">
              <a:solidFill>
                <a:srgbClr val="595959"/>
              </a:solidFill>
              <a:latin typeface="Anaheim"/>
              <a:ea typeface="Anaheim"/>
              <a:cs typeface="Anaheim"/>
              <a:sym typeface="Anaheim"/>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5974944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8"/>
        <p:cNvGrpSpPr/>
        <p:nvPr/>
      </p:nvGrpSpPr>
      <p:grpSpPr>
        <a:xfrm>
          <a:off x="0" y="0"/>
          <a:ext cx="0" cy="0"/>
          <a:chOff x="0" y="0"/>
          <a:chExt cx="0" cy="0"/>
        </a:xfrm>
      </p:grpSpPr>
      <p:sp>
        <p:nvSpPr>
          <p:cNvPr id="3229" name="Google Shape;3229;g54dda1946d_6_3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0" name="Google Shape;3230;g54dda1946d_6_3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3"/>
        <p:cNvGrpSpPr/>
        <p:nvPr/>
      </p:nvGrpSpPr>
      <p:grpSpPr>
        <a:xfrm>
          <a:off x="0" y="0"/>
          <a:ext cx="0" cy="0"/>
          <a:chOff x="0" y="0"/>
          <a:chExt cx="0" cy="0"/>
        </a:xfrm>
      </p:grpSpPr>
      <p:sp>
        <p:nvSpPr>
          <p:cNvPr id="4144" name="Google Shape;4144;g51b1a71d38_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45" name="Google Shape;4145;g51b1a71d38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4"/>
        <p:cNvGrpSpPr/>
        <p:nvPr/>
      </p:nvGrpSpPr>
      <p:grpSpPr>
        <a:xfrm>
          <a:off x="0" y="0"/>
          <a:ext cx="0" cy="0"/>
          <a:chOff x="0" y="0"/>
          <a:chExt cx="0" cy="0"/>
        </a:xfrm>
      </p:grpSpPr>
      <p:sp>
        <p:nvSpPr>
          <p:cNvPr id="3385" name="Google Shape;3385;g54dda1946d_4_27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6" name="Google Shape;3386;g54dda1946d_4_27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901650" y="1020990"/>
            <a:ext cx="4132500" cy="1761600"/>
          </a:xfrm>
          <a:prstGeom prst="rect">
            <a:avLst/>
          </a:prstGeom>
        </p:spPr>
        <p:txBody>
          <a:bodyPr spcFirstLastPara="1" wrap="square" lIns="91425" tIns="91425" rIns="91425" bIns="91425" anchor="b" anchorCtr="0">
            <a:noAutofit/>
          </a:bodyPr>
          <a:lstStyle>
            <a:lvl1pPr lvl="0">
              <a:spcBef>
                <a:spcPts val="0"/>
              </a:spcBef>
              <a:spcAft>
                <a:spcPts val="0"/>
              </a:spcAft>
              <a:buClr>
                <a:srgbClr val="191919"/>
              </a:buClr>
              <a:buSzPts val="5200"/>
              <a:buNone/>
              <a:defRPr sz="56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0" name="Google Shape;10;p2"/>
          <p:cNvSpPr txBox="1">
            <a:spLocks noGrp="1"/>
          </p:cNvSpPr>
          <p:nvPr>
            <p:ph type="subTitle" idx="1"/>
          </p:nvPr>
        </p:nvSpPr>
        <p:spPr>
          <a:xfrm>
            <a:off x="901650" y="2823215"/>
            <a:ext cx="4132500" cy="475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6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1" name="Google Shape;11;p2"/>
          <p:cNvSpPr>
            <a:spLocks noGrp="1"/>
          </p:cNvSpPr>
          <p:nvPr>
            <p:ph type="pic" idx="2"/>
          </p:nvPr>
        </p:nvSpPr>
        <p:spPr>
          <a:xfrm>
            <a:off x="5384700" y="539500"/>
            <a:ext cx="2893800" cy="4604100"/>
          </a:xfrm>
          <a:prstGeom prst="rect">
            <a:avLst/>
          </a:prstGeom>
          <a:noFill/>
          <a:ln>
            <a:noFill/>
          </a:ln>
        </p:spPr>
      </p:sp>
      <p:grpSp>
        <p:nvGrpSpPr>
          <p:cNvPr id="12" name="Google Shape;12;p2"/>
          <p:cNvGrpSpPr/>
          <p:nvPr/>
        </p:nvGrpSpPr>
        <p:grpSpPr>
          <a:xfrm>
            <a:off x="112612" y="-1797238"/>
            <a:ext cx="8918641" cy="8737976"/>
            <a:chOff x="112612" y="-1797238"/>
            <a:chExt cx="8918641" cy="8737976"/>
          </a:xfrm>
        </p:grpSpPr>
        <p:grpSp>
          <p:nvGrpSpPr>
            <p:cNvPr id="13" name="Google Shape;13;p2"/>
            <p:cNvGrpSpPr/>
            <p:nvPr/>
          </p:nvGrpSpPr>
          <p:grpSpPr>
            <a:xfrm rot="-5400000">
              <a:off x="-2844068" y="1159442"/>
              <a:ext cx="6401226" cy="487866"/>
              <a:chOff x="1049825" y="2272400"/>
              <a:chExt cx="5508800" cy="419850"/>
            </a:xfrm>
          </p:grpSpPr>
          <p:sp>
            <p:nvSpPr>
              <p:cNvPr id="14" name="Google Shape;14;p2"/>
              <p:cNvSpPr/>
              <p:nvPr/>
            </p:nvSpPr>
            <p:spPr>
              <a:xfrm>
                <a:off x="1055600" y="2452425"/>
                <a:ext cx="236925" cy="128925"/>
              </a:xfrm>
              <a:custGeom>
                <a:avLst/>
                <a:gdLst/>
                <a:ahLst/>
                <a:cxnLst/>
                <a:rect l="l" t="t" r="r" b="b"/>
                <a:pathLst>
                  <a:path w="9477" h="5157" fill="none" extrusionOk="0">
                    <a:moveTo>
                      <a:pt x="0"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1055600" y="2452425"/>
                <a:ext cx="236925" cy="128925"/>
              </a:xfrm>
              <a:custGeom>
                <a:avLst/>
                <a:gdLst/>
                <a:ahLst/>
                <a:cxnLst/>
                <a:rect l="l" t="t" r="r" b="b"/>
                <a:pathLst>
                  <a:path w="9477" h="5157" fill="none" extrusionOk="0">
                    <a:moveTo>
                      <a:pt x="9477" y="1"/>
                    </a:moveTo>
                    <a:lnTo>
                      <a:pt x="9477"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1175850" y="2386175"/>
                <a:ext cx="236925" cy="195175"/>
              </a:xfrm>
              <a:custGeom>
                <a:avLst/>
                <a:gdLst/>
                <a:ahLst/>
                <a:cxnLst/>
                <a:rect l="l" t="t" r="r" b="b"/>
                <a:pathLst>
                  <a:path w="9477" h="7807" fill="none" extrusionOk="0">
                    <a:moveTo>
                      <a:pt x="0" y="5185"/>
                    </a:moveTo>
                    <a:lnTo>
                      <a:pt x="0" y="1"/>
                    </a:lnTo>
                    <a:lnTo>
                      <a:pt x="9477" y="1"/>
                    </a:lnTo>
                    <a:lnTo>
                      <a:pt x="9477"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104982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1523650" y="2452425"/>
                <a:ext cx="236950" cy="128925"/>
              </a:xfrm>
              <a:custGeom>
                <a:avLst/>
                <a:gdLst/>
                <a:ahLst/>
                <a:cxnLst/>
                <a:rect l="l" t="t" r="r" b="b"/>
                <a:pathLst>
                  <a:path w="9478" h="5157" fill="none" extrusionOk="0">
                    <a:moveTo>
                      <a:pt x="1"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1523650" y="2452425"/>
                <a:ext cx="236950" cy="128925"/>
              </a:xfrm>
              <a:custGeom>
                <a:avLst/>
                <a:gdLst/>
                <a:ahLst/>
                <a:cxnLst/>
                <a:rect l="l" t="t" r="r" b="b"/>
                <a:pathLst>
                  <a:path w="9478" h="5157" fill="none" extrusionOk="0">
                    <a:moveTo>
                      <a:pt x="9477" y="1"/>
                    </a:moveTo>
                    <a:lnTo>
                      <a:pt x="9477"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164032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151790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1988850" y="2452425"/>
                <a:ext cx="239800" cy="128925"/>
              </a:xfrm>
              <a:custGeom>
                <a:avLst/>
                <a:gdLst/>
                <a:ahLst/>
                <a:cxnLst/>
                <a:rect l="l" t="t" r="r" b="b"/>
                <a:pathLst>
                  <a:path w="9592"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1988850" y="2452425"/>
                <a:ext cx="239800" cy="128925"/>
              </a:xfrm>
              <a:custGeom>
                <a:avLst/>
                <a:gdLst/>
                <a:ahLst/>
                <a:cxnLst/>
                <a:rect l="l" t="t" r="r" b="b"/>
                <a:pathLst>
                  <a:path w="9592"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2108375"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19859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2456900"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2456900"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2576450"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245402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2924975"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2924975"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3044500"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292210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3393025"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3393025"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351257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33901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3861100" y="2452425"/>
                <a:ext cx="239825" cy="128925"/>
              </a:xfrm>
              <a:custGeom>
                <a:avLst/>
                <a:gdLst/>
                <a:ahLst/>
                <a:cxnLst/>
                <a:rect l="l" t="t" r="r" b="b"/>
                <a:pathLst>
                  <a:path w="9593" h="5157" fill="none" extrusionOk="0">
                    <a:moveTo>
                      <a:pt x="1"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3861100" y="2452425"/>
                <a:ext cx="239825" cy="128925"/>
              </a:xfrm>
              <a:custGeom>
                <a:avLst/>
                <a:gdLst/>
                <a:ahLst/>
                <a:cxnLst/>
                <a:rect l="l" t="t" r="r" b="b"/>
                <a:pathLst>
                  <a:path w="9593" h="5157" fill="none" extrusionOk="0">
                    <a:moveTo>
                      <a:pt x="9592" y="1"/>
                    </a:moveTo>
                    <a:lnTo>
                      <a:pt x="9592"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3980650"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3858225"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4329175" y="2452425"/>
                <a:ext cx="239800" cy="128925"/>
              </a:xfrm>
              <a:custGeom>
                <a:avLst/>
                <a:gdLst/>
                <a:ahLst/>
                <a:cxnLst/>
                <a:rect l="l" t="t" r="r" b="b"/>
                <a:pathLst>
                  <a:path w="9592"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4329175" y="2452425"/>
                <a:ext cx="239800" cy="128925"/>
              </a:xfrm>
              <a:custGeom>
                <a:avLst/>
                <a:gdLst/>
                <a:ahLst/>
                <a:cxnLst/>
                <a:rect l="l" t="t" r="r" b="b"/>
                <a:pathLst>
                  <a:path w="9592"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4448700"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432267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4797225"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4797225"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491677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47907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5265300"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5265300"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
              <p:cNvSpPr/>
              <p:nvPr/>
            </p:nvSpPr>
            <p:spPr>
              <a:xfrm>
                <a:off x="5384825" y="2386175"/>
                <a:ext cx="237675" cy="195175"/>
              </a:xfrm>
              <a:custGeom>
                <a:avLst/>
                <a:gdLst/>
                <a:ahLst/>
                <a:cxnLst/>
                <a:rect l="l" t="t" r="r" b="b"/>
                <a:pathLst>
                  <a:path w="9507" h="7807" fill="none" extrusionOk="0">
                    <a:moveTo>
                      <a:pt x="1" y="5185"/>
                    </a:moveTo>
                    <a:lnTo>
                      <a:pt x="1" y="1"/>
                    </a:lnTo>
                    <a:lnTo>
                      <a:pt x="9506" y="1"/>
                    </a:lnTo>
                    <a:lnTo>
                      <a:pt x="9506"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2"/>
              <p:cNvSpPr/>
              <p:nvPr/>
            </p:nvSpPr>
            <p:spPr>
              <a:xfrm>
                <a:off x="5258825"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5733375" y="2452425"/>
                <a:ext cx="236925" cy="128925"/>
              </a:xfrm>
              <a:custGeom>
                <a:avLst/>
                <a:gdLst/>
                <a:ahLst/>
                <a:cxnLst/>
                <a:rect l="l" t="t" r="r" b="b"/>
                <a:pathLst>
                  <a:path w="9477" h="5157" fill="none" extrusionOk="0">
                    <a:moveTo>
                      <a:pt x="0"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5733375" y="2452425"/>
                <a:ext cx="236925" cy="128925"/>
              </a:xfrm>
              <a:custGeom>
                <a:avLst/>
                <a:gdLst/>
                <a:ahLst/>
                <a:cxnLst/>
                <a:rect l="l" t="t" r="r" b="b"/>
                <a:pathLst>
                  <a:path w="9477" h="5157" fill="none" extrusionOk="0">
                    <a:moveTo>
                      <a:pt x="9477" y="1"/>
                    </a:moveTo>
                    <a:lnTo>
                      <a:pt x="9477"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2"/>
              <p:cNvSpPr/>
              <p:nvPr/>
            </p:nvSpPr>
            <p:spPr>
              <a:xfrm>
                <a:off x="585002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2"/>
              <p:cNvSpPr/>
              <p:nvPr/>
            </p:nvSpPr>
            <p:spPr>
              <a:xfrm>
                <a:off x="572687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6198550"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6198550"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
              <p:cNvSpPr/>
              <p:nvPr/>
            </p:nvSpPr>
            <p:spPr>
              <a:xfrm>
                <a:off x="6318075"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2"/>
              <p:cNvSpPr/>
              <p:nvPr/>
            </p:nvSpPr>
            <p:spPr>
              <a:xfrm>
                <a:off x="619495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2"/>
              <p:cNvSpPr/>
              <p:nvPr/>
            </p:nvSpPr>
            <p:spPr>
              <a:xfrm>
                <a:off x="1049825" y="2272400"/>
                <a:ext cx="5508800" cy="25"/>
              </a:xfrm>
              <a:custGeom>
                <a:avLst/>
                <a:gdLst/>
                <a:ahLst/>
                <a:cxnLst/>
                <a:rect l="l" t="t" r="r" b="b"/>
                <a:pathLst>
                  <a:path w="220352" h="1" fill="none" extrusionOk="0">
                    <a:moveTo>
                      <a:pt x="1" y="1"/>
                    </a:moveTo>
                    <a:lnTo>
                      <a:pt x="22035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2"/>
              <p:cNvSpPr/>
              <p:nvPr/>
            </p:nvSpPr>
            <p:spPr>
              <a:xfrm>
                <a:off x="1049825" y="2692225"/>
                <a:ext cx="5508800" cy="25"/>
              </a:xfrm>
              <a:custGeom>
                <a:avLst/>
                <a:gdLst/>
                <a:ahLst/>
                <a:cxnLst/>
                <a:rect l="l" t="t" r="r" b="b"/>
                <a:pathLst>
                  <a:path w="220352" h="1" fill="none" extrusionOk="0">
                    <a:moveTo>
                      <a:pt x="1" y="0"/>
                    </a:moveTo>
                    <a:lnTo>
                      <a:pt x="220351"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 name="Google Shape;64;p2"/>
            <p:cNvGrpSpPr/>
            <p:nvPr/>
          </p:nvGrpSpPr>
          <p:grpSpPr>
            <a:xfrm rot="-5400000">
              <a:off x="5586707" y="3496192"/>
              <a:ext cx="6401226" cy="487866"/>
              <a:chOff x="1049825" y="2272400"/>
              <a:chExt cx="5508800" cy="419850"/>
            </a:xfrm>
          </p:grpSpPr>
          <p:sp>
            <p:nvSpPr>
              <p:cNvPr id="65" name="Google Shape;65;p2"/>
              <p:cNvSpPr/>
              <p:nvPr/>
            </p:nvSpPr>
            <p:spPr>
              <a:xfrm>
                <a:off x="1055600" y="2452425"/>
                <a:ext cx="236925" cy="128925"/>
              </a:xfrm>
              <a:custGeom>
                <a:avLst/>
                <a:gdLst/>
                <a:ahLst/>
                <a:cxnLst/>
                <a:rect l="l" t="t" r="r" b="b"/>
                <a:pathLst>
                  <a:path w="9477" h="5157" fill="none" extrusionOk="0">
                    <a:moveTo>
                      <a:pt x="0"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2"/>
              <p:cNvSpPr/>
              <p:nvPr/>
            </p:nvSpPr>
            <p:spPr>
              <a:xfrm>
                <a:off x="1055600" y="2452425"/>
                <a:ext cx="236925" cy="128925"/>
              </a:xfrm>
              <a:custGeom>
                <a:avLst/>
                <a:gdLst/>
                <a:ahLst/>
                <a:cxnLst/>
                <a:rect l="l" t="t" r="r" b="b"/>
                <a:pathLst>
                  <a:path w="9477" h="5157" fill="none" extrusionOk="0">
                    <a:moveTo>
                      <a:pt x="9477" y="1"/>
                    </a:moveTo>
                    <a:lnTo>
                      <a:pt x="9477"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2"/>
              <p:cNvSpPr/>
              <p:nvPr/>
            </p:nvSpPr>
            <p:spPr>
              <a:xfrm>
                <a:off x="1175850" y="2386175"/>
                <a:ext cx="236925" cy="195175"/>
              </a:xfrm>
              <a:custGeom>
                <a:avLst/>
                <a:gdLst/>
                <a:ahLst/>
                <a:cxnLst/>
                <a:rect l="l" t="t" r="r" b="b"/>
                <a:pathLst>
                  <a:path w="9477" h="7807" fill="none" extrusionOk="0">
                    <a:moveTo>
                      <a:pt x="0" y="5185"/>
                    </a:moveTo>
                    <a:lnTo>
                      <a:pt x="0" y="1"/>
                    </a:lnTo>
                    <a:lnTo>
                      <a:pt x="9477" y="1"/>
                    </a:lnTo>
                    <a:lnTo>
                      <a:pt x="9477"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2"/>
              <p:cNvSpPr/>
              <p:nvPr/>
            </p:nvSpPr>
            <p:spPr>
              <a:xfrm>
                <a:off x="104982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2"/>
              <p:cNvSpPr/>
              <p:nvPr/>
            </p:nvSpPr>
            <p:spPr>
              <a:xfrm>
                <a:off x="1523650" y="2452425"/>
                <a:ext cx="236950" cy="128925"/>
              </a:xfrm>
              <a:custGeom>
                <a:avLst/>
                <a:gdLst/>
                <a:ahLst/>
                <a:cxnLst/>
                <a:rect l="l" t="t" r="r" b="b"/>
                <a:pathLst>
                  <a:path w="9478" h="5157" fill="none" extrusionOk="0">
                    <a:moveTo>
                      <a:pt x="1"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2"/>
              <p:cNvSpPr/>
              <p:nvPr/>
            </p:nvSpPr>
            <p:spPr>
              <a:xfrm>
                <a:off x="1523650" y="2452425"/>
                <a:ext cx="236950" cy="128925"/>
              </a:xfrm>
              <a:custGeom>
                <a:avLst/>
                <a:gdLst/>
                <a:ahLst/>
                <a:cxnLst/>
                <a:rect l="l" t="t" r="r" b="b"/>
                <a:pathLst>
                  <a:path w="9478" h="5157" fill="none" extrusionOk="0">
                    <a:moveTo>
                      <a:pt x="9477" y="1"/>
                    </a:moveTo>
                    <a:lnTo>
                      <a:pt x="9477"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2"/>
              <p:cNvSpPr/>
              <p:nvPr/>
            </p:nvSpPr>
            <p:spPr>
              <a:xfrm>
                <a:off x="164032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2"/>
              <p:cNvSpPr/>
              <p:nvPr/>
            </p:nvSpPr>
            <p:spPr>
              <a:xfrm>
                <a:off x="151790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2"/>
              <p:cNvSpPr/>
              <p:nvPr/>
            </p:nvSpPr>
            <p:spPr>
              <a:xfrm>
                <a:off x="1988850" y="2452425"/>
                <a:ext cx="239800" cy="128925"/>
              </a:xfrm>
              <a:custGeom>
                <a:avLst/>
                <a:gdLst/>
                <a:ahLst/>
                <a:cxnLst/>
                <a:rect l="l" t="t" r="r" b="b"/>
                <a:pathLst>
                  <a:path w="9592"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2"/>
              <p:cNvSpPr/>
              <p:nvPr/>
            </p:nvSpPr>
            <p:spPr>
              <a:xfrm>
                <a:off x="1988850" y="2452425"/>
                <a:ext cx="239800" cy="128925"/>
              </a:xfrm>
              <a:custGeom>
                <a:avLst/>
                <a:gdLst/>
                <a:ahLst/>
                <a:cxnLst/>
                <a:rect l="l" t="t" r="r" b="b"/>
                <a:pathLst>
                  <a:path w="9592"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2"/>
              <p:cNvSpPr/>
              <p:nvPr/>
            </p:nvSpPr>
            <p:spPr>
              <a:xfrm>
                <a:off x="2108375"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2"/>
              <p:cNvSpPr/>
              <p:nvPr/>
            </p:nvSpPr>
            <p:spPr>
              <a:xfrm>
                <a:off x="19859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2"/>
              <p:cNvSpPr/>
              <p:nvPr/>
            </p:nvSpPr>
            <p:spPr>
              <a:xfrm>
                <a:off x="2456900"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2"/>
              <p:cNvSpPr/>
              <p:nvPr/>
            </p:nvSpPr>
            <p:spPr>
              <a:xfrm>
                <a:off x="2456900"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2"/>
              <p:cNvSpPr/>
              <p:nvPr/>
            </p:nvSpPr>
            <p:spPr>
              <a:xfrm>
                <a:off x="2576450"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2"/>
              <p:cNvSpPr/>
              <p:nvPr/>
            </p:nvSpPr>
            <p:spPr>
              <a:xfrm>
                <a:off x="245402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2"/>
              <p:cNvSpPr/>
              <p:nvPr/>
            </p:nvSpPr>
            <p:spPr>
              <a:xfrm>
                <a:off x="2924975"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
              <p:cNvSpPr/>
              <p:nvPr/>
            </p:nvSpPr>
            <p:spPr>
              <a:xfrm>
                <a:off x="2924975"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2"/>
              <p:cNvSpPr/>
              <p:nvPr/>
            </p:nvSpPr>
            <p:spPr>
              <a:xfrm>
                <a:off x="3044500"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2"/>
              <p:cNvSpPr/>
              <p:nvPr/>
            </p:nvSpPr>
            <p:spPr>
              <a:xfrm>
                <a:off x="292210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2"/>
              <p:cNvSpPr/>
              <p:nvPr/>
            </p:nvSpPr>
            <p:spPr>
              <a:xfrm>
                <a:off x="3393025"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2"/>
              <p:cNvSpPr/>
              <p:nvPr/>
            </p:nvSpPr>
            <p:spPr>
              <a:xfrm>
                <a:off x="3393025"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
              <p:cNvSpPr/>
              <p:nvPr/>
            </p:nvSpPr>
            <p:spPr>
              <a:xfrm>
                <a:off x="351257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2"/>
              <p:cNvSpPr/>
              <p:nvPr/>
            </p:nvSpPr>
            <p:spPr>
              <a:xfrm>
                <a:off x="33901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2"/>
              <p:cNvSpPr/>
              <p:nvPr/>
            </p:nvSpPr>
            <p:spPr>
              <a:xfrm>
                <a:off x="3861100" y="2452425"/>
                <a:ext cx="239825" cy="128925"/>
              </a:xfrm>
              <a:custGeom>
                <a:avLst/>
                <a:gdLst/>
                <a:ahLst/>
                <a:cxnLst/>
                <a:rect l="l" t="t" r="r" b="b"/>
                <a:pathLst>
                  <a:path w="9593" h="5157" fill="none" extrusionOk="0">
                    <a:moveTo>
                      <a:pt x="1"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2"/>
              <p:cNvSpPr/>
              <p:nvPr/>
            </p:nvSpPr>
            <p:spPr>
              <a:xfrm>
                <a:off x="3861100" y="2452425"/>
                <a:ext cx="239825" cy="128925"/>
              </a:xfrm>
              <a:custGeom>
                <a:avLst/>
                <a:gdLst/>
                <a:ahLst/>
                <a:cxnLst/>
                <a:rect l="l" t="t" r="r" b="b"/>
                <a:pathLst>
                  <a:path w="9593" h="5157" fill="none" extrusionOk="0">
                    <a:moveTo>
                      <a:pt x="9592" y="1"/>
                    </a:moveTo>
                    <a:lnTo>
                      <a:pt x="9592"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2"/>
              <p:cNvSpPr/>
              <p:nvPr/>
            </p:nvSpPr>
            <p:spPr>
              <a:xfrm>
                <a:off x="3980650"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2"/>
              <p:cNvSpPr/>
              <p:nvPr/>
            </p:nvSpPr>
            <p:spPr>
              <a:xfrm>
                <a:off x="3858225"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2"/>
              <p:cNvSpPr/>
              <p:nvPr/>
            </p:nvSpPr>
            <p:spPr>
              <a:xfrm>
                <a:off x="4329175" y="2452425"/>
                <a:ext cx="239800" cy="128925"/>
              </a:xfrm>
              <a:custGeom>
                <a:avLst/>
                <a:gdLst/>
                <a:ahLst/>
                <a:cxnLst/>
                <a:rect l="l" t="t" r="r" b="b"/>
                <a:pathLst>
                  <a:path w="9592"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2"/>
              <p:cNvSpPr/>
              <p:nvPr/>
            </p:nvSpPr>
            <p:spPr>
              <a:xfrm>
                <a:off x="4329175" y="2452425"/>
                <a:ext cx="239800" cy="128925"/>
              </a:xfrm>
              <a:custGeom>
                <a:avLst/>
                <a:gdLst/>
                <a:ahLst/>
                <a:cxnLst/>
                <a:rect l="l" t="t" r="r" b="b"/>
                <a:pathLst>
                  <a:path w="9592"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2"/>
              <p:cNvSpPr/>
              <p:nvPr/>
            </p:nvSpPr>
            <p:spPr>
              <a:xfrm>
                <a:off x="4448700"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
              <p:cNvSpPr/>
              <p:nvPr/>
            </p:nvSpPr>
            <p:spPr>
              <a:xfrm>
                <a:off x="432267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2"/>
              <p:cNvSpPr/>
              <p:nvPr/>
            </p:nvSpPr>
            <p:spPr>
              <a:xfrm>
                <a:off x="4797225"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2"/>
              <p:cNvSpPr/>
              <p:nvPr/>
            </p:nvSpPr>
            <p:spPr>
              <a:xfrm>
                <a:off x="4797225"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
              <p:cNvSpPr/>
              <p:nvPr/>
            </p:nvSpPr>
            <p:spPr>
              <a:xfrm>
                <a:off x="491677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2"/>
              <p:cNvSpPr/>
              <p:nvPr/>
            </p:nvSpPr>
            <p:spPr>
              <a:xfrm>
                <a:off x="47907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2"/>
              <p:cNvSpPr/>
              <p:nvPr/>
            </p:nvSpPr>
            <p:spPr>
              <a:xfrm>
                <a:off x="5265300"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2"/>
              <p:cNvSpPr/>
              <p:nvPr/>
            </p:nvSpPr>
            <p:spPr>
              <a:xfrm>
                <a:off x="5265300"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2"/>
              <p:cNvSpPr/>
              <p:nvPr/>
            </p:nvSpPr>
            <p:spPr>
              <a:xfrm>
                <a:off x="5384825" y="2386175"/>
                <a:ext cx="237675" cy="195175"/>
              </a:xfrm>
              <a:custGeom>
                <a:avLst/>
                <a:gdLst/>
                <a:ahLst/>
                <a:cxnLst/>
                <a:rect l="l" t="t" r="r" b="b"/>
                <a:pathLst>
                  <a:path w="9507" h="7807" fill="none" extrusionOk="0">
                    <a:moveTo>
                      <a:pt x="1" y="5185"/>
                    </a:moveTo>
                    <a:lnTo>
                      <a:pt x="1" y="1"/>
                    </a:lnTo>
                    <a:lnTo>
                      <a:pt x="9506" y="1"/>
                    </a:lnTo>
                    <a:lnTo>
                      <a:pt x="9506"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2"/>
              <p:cNvSpPr/>
              <p:nvPr/>
            </p:nvSpPr>
            <p:spPr>
              <a:xfrm>
                <a:off x="5258825"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2"/>
              <p:cNvSpPr/>
              <p:nvPr/>
            </p:nvSpPr>
            <p:spPr>
              <a:xfrm>
                <a:off x="5733375" y="2452425"/>
                <a:ext cx="236925" cy="128925"/>
              </a:xfrm>
              <a:custGeom>
                <a:avLst/>
                <a:gdLst/>
                <a:ahLst/>
                <a:cxnLst/>
                <a:rect l="l" t="t" r="r" b="b"/>
                <a:pathLst>
                  <a:path w="9477" h="5157" fill="none" extrusionOk="0">
                    <a:moveTo>
                      <a:pt x="0"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2"/>
              <p:cNvSpPr/>
              <p:nvPr/>
            </p:nvSpPr>
            <p:spPr>
              <a:xfrm>
                <a:off x="5733375" y="2452425"/>
                <a:ext cx="236925" cy="128925"/>
              </a:xfrm>
              <a:custGeom>
                <a:avLst/>
                <a:gdLst/>
                <a:ahLst/>
                <a:cxnLst/>
                <a:rect l="l" t="t" r="r" b="b"/>
                <a:pathLst>
                  <a:path w="9477" h="5157" fill="none" extrusionOk="0">
                    <a:moveTo>
                      <a:pt x="9477" y="1"/>
                    </a:moveTo>
                    <a:lnTo>
                      <a:pt x="9477"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2"/>
              <p:cNvSpPr/>
              <p:nvPr/>
            </p:nvSpPr>
            <p:spPr>
              <a:xfrm>
                <a:off x="585002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2"/>
              <p:cNvSpPr/>
              <p:nvPr/>
            </p:nvSpPr>
            <p:spPr>
              <a:xfrm>
                <a:off x="572687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2"/>
              <p:cNvSpPr/>
              <p:nvPr/>
            </p:nvSpPr>
            <p:spPr>
              <a:xfrm>
                <a:off x="6198550"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2"/>
              <p:cNvSpPr/>
              <p:nvPr/>
            </p:nvSpPr>
            <p:spPr>
              <a:xfrm>
                <a:off x="6198550"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
              <p:cNvSpPr/>
              <p:nvPr/>
            </p:nvSpPr>
            <p:spPr>
              <a:xfrm>
                <a:off x="6318075"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2"/>
              <p:cNvSpPr/>
              <p:nvPr/>
            </p:nvSpPr>
            <p:spPr>
              <a:xfrm>
                <a:off x="619495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2"/>
              <p:cNvSpPr/>
              <p:nvPr/>
            </p:nvSpPr>
            <p:spPr>
              <a:xfrm>
                <a:off x="1049825" y="2272400"/>
                <a:ext cx="5508800" cy="25"/>
              </a:xfrm>
              <a:custGeom>
                <a:avLst/>
                <a:gdLst/>
                <a:ahLst/>
                <a:cxnLst/>
                <a:rect l="l" t="t" r="r" b="b"/>
                <a:pathLst>
                  <a:path w="220352" h="1" fill="none" extrusionOk="0">
                    <a:moveTo>
                      <a:pt x="1" y="1"/>
                    </a:moveTo>
                    <a:lnTo>
                      <a:pt x="22035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2"/>
              <p:cNvSpPr/>
              <p:nvPr/>
            </p:nvSpPr>
            <p:spPr>
              <a:xfrm>
                <a:off x="1049825" y="2692225"/>
                <a:ext cx="5508800" cy="25"/>
              </a:xfrm>
              <a:custGeom>
                <a:avLst/>
                <a:gdLst/>
                <a:ahLst/>
                <a:cxnLst/>
                <a:rect l="l" t="t" r="r" b="b"/>
                <a:pathLst>
                  <a:path w="220352" h="1" fill="none" extrusionOk="0">
                    <a:moveTo>
                      <a:pt x="1" y="0"/>
                    </a:moveTo>
                    <a:lnTo>
                      <a:pt x="220351"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552"/>
        <p:cNvGrpSpPr/>
        <p:nvPr/>
      </p:nvGrpSpPr>
      <p:grpSpPr>
        <a:xfrm>
          <a:off x="0" y="0"/>
          <a:ext cx="0" cy="0"/>
          <a:chOff x="0" y="0"/>
          <a:chExt cx="0" cy="0"/>
        </a:xfrm>
      </p:grpSpPr>
      <p:sp>
        <p:nvSpPr>
          <p:cNvPr id="553" name="Google Shape;553;p7"/>
          <p:cNvSpPr txBox="1">
            <a:spLocks noGrp="1"/>
          </p:cNvSpPr>
          <p:nvPr>
            <p:ph type="title"/>
          </p:nvPr>
        </p:nvSpPr>
        <p:spPr>
          <a:xfrm>
            <a:off x="720000" y="445025"/>
            <a:ext cx="4294800" cy="10347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554" name="Google Shape;554;p7"/>
          <p:cNvSpPr>
            <a:spLocks noGrp="1"/>
          </p:cNvSpPr>
          <p:nvPr>
            <p:ph type="pic" idx="2"/>
          </p:nvPr>
        </p:nvSpPr>
        <p:spPr>
          <a:xfrm>
            <a:off x="5384700" y="539500"/>
            <a:ext cx="2893800" cy="4604100"/>
          </a:xfrm>
          <a:prstGeom prst="rect">
            <a:avLst/>
          </a:prstGeom>
          <a:noFill/>
          <a:ln>
            <a:noFill/>
          </a:ln>
        </p:spPr>
      </p:sp>
      <p:sp>
        <p:nvSpPr>
          <p:cNvPr id="555" name="Google Shape;555;p7"/>
          <p:cNvSpPr txBox="1">
            <a:spLocks noGrp="1"/>
          </p:cNvSpPr>
          <p:nvPr>
            <p:ph type="body" idx="1"/>
          </p:nvPr>
        </p:nvSpPr>
        <p:spPr>
          <a:xfrm>
            <a:off x="720000" y="2068325"/>
            <a:ext cx="4294800" cy="19332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Clr>
                <a:schemeClr val="dk2"/>
              </a:buClr>
              <a:buSzPts val="1400"/>
              <a:buChar char="●"/>
              <a:defRPr/>
            </a:lvl1pPr>
            <a:lvl2pPr marL="914400" lvl="1" indent="-317500" rtl="0">
              <a:lnSpc>
                <a:spcPct val="100000"/>
              </a:lnSpc>
              <a:spcBef>
                <a:spcPts val="0"/>
              </a:spcBef>
              <a:spcAft>
                <a:spcPts val="0"/>
              </a:spcAft>
              <a:buSzPts val="1400"/>
              <a:buChar char="○"/>
              <a:defRPr/>
            </a:lvl2pPr>
            <a:lvl3pPr marL="1371600" lvl="2" indent="-317500" rtl="0">
              <a:lnSpc>
                <a:spcPct val="100000"/>
              </a:lnSpc>
              <a:spcBef>
                <a:spcPts val="0"/>
              </a:spcBef>
              <a:spcAft>
                <a:spcPts val="0"/>
              </a:spcAft>
              <a:buSzPts val="1400"/>
              <a:buChar char="■"/>
              <a:defRPr/>
            </a:lvl3pPr>
            <a:lvl4pPr marL="1828800" lvl="3" indent="-317500" rtl="0">
              <a:lnSpc>
                <a:spcPct val="100000"/>
              </a:lnSpc>
              <a:spcBef>
                <a:spcPts val="0"/>
              </a:spcBef>
              <a:spcAft>
                <a:spcPts val="0"/>
              </a:spcAft>
              <a:buSzPts val="1400"/>
              <a:buChar char="●"/>
              <a:defRPr/>
            </a:lvl4pPr>
            <a:lvl5pPr marL="2286000" lvl="4" indent="-317500" rtl="0">
              <a:lnSpc>
                <a:spcPct val="100000"/>
              </a:lnSpc>
              <a:spcBef>
                <a:spcPts val="0"/>
              </a:spcBef>
              <a:spcAft>
                <a:spcPts val="0"/>
              </a:spcAft>
              <a:buSzPts val="1400"/>
              <a:buChar char="○"/>
              <a:defRPr/>
            </a:lvl5pPr>
            <a:lvl6pPr marL="2743200" lvl="5" indent="-317500" rtl="0">
              <a:lnSpc>
                <a:spcPct val="100000"/>
              </a:lnSpc>
              <a:spcBef>
                <a:spcPts val="0"/>
              </a:spcBef>
              <a:spcAft>
                <a:spcPts val="0"/>
              </a:spcAft>
              <a:buSzPts val="1400"/>
              <a:buChar char="■"/>
              <a:defRPr/>
            </a:lvl6pPr>
            <a:lvl7pPr marL="3200400" lvl="6" indent="-317500" rtl="0">
              <a:lnSpc>
                <a:spcPct val="100000"/>
              </a:lnSpc>
              <a:spcBef>
                <a:spcPts val="0"/>
              </a:spcBef>
              <a:spcAft>
                <a:spcPts val="0"/>
              </a:spcAft>
              <a:buSzPts val="1400"/>
              <a:buChar char="●"/>
              <a:defRPr/>
            </a:lvl7pPr>
            <a:lvl8pPr marL="3657600" lvl="7" indent="-317500" rtl="0">
              <a:lnSpc>
                <a:spcPct val="100000"/>
              </a:lnSpc>
              <a:spcBef>
                <a:spcPts val="0"/>
              </a:spcBef>
              <a:spcAft>
                <a:spcPts val="0"/>
              </a:spcAft>
              <a:buSzPts val="1400"/>
              <a:buChar char="○"/>
              <a:defRPr/>
            </a:lvl8pPr>
            <a:lvl9pPr marL="4114800" lvl="8" indent="-317500" rtl="0">
              <a:lnSpc>
                <a:spcPct val="100000"/>
              </a:lnSpc>
              <a:spcBef>
                <a:spcPts val="0"/>
              </a:spcBef>
              <a:spcAft>
                <a:spcPts val="0"/>
              </a:spcAft>
              <a:buSzPts val="1400"/>
              <a:buChar char="■"/>
              <a:defRPr/>
            </a:lvl9pPr>
          </a:lstStyle>
          <a:p>
            <a:endParaRPr/>
          </a:p>
        </p:txBody>
      </p:sp>
      <p:grpSp>
        <p:nvGrpSpPr>
          <p:cNvPr id="556" name="Google Shape;556;p7"/>
          <p:cNvGrpSpPr/>
          <p:nvPr/>
        </p:nvGrpSpPr>
        <p:grpSpPr>
          <a:xfrm>
            <a:off x="112612" y="-1797238"/>
            <a:ext cx="8918641" cy="8737976"/>
            <a:chOff x="112612" y="-1797238"/>
            <a:chExt cx="8918641" cy="8737976"/>
          </a:xfrm>
        </p:grpSpPr>
        <p:grpSp>
          <p:nvGrpSpPr>
            <p:cNvPr id="557" name="Google Shape;557;p7"/>
            <p:cNvGrpSpPr/>
            <p:nvPr/>
          </p:nvGrpSpPr>
          <p:grpSpPr>
            <a:xfrm rot="-5400000">
              <a:off x="-2844068" y="1159442"/>
              <a:ext cx="6401226" cy="487866"/>
              <a:chOff x="1049825" y="2272400"/>
              <a:chExt cx="5508800" cy="419850"/>
            </a:xfrm>
          </p:grpSpPr>
          <p:sp>
            <p:nvSpPr>
              <p:cNvPr id="558" name="Google Shape;558;p7"/>
              <p:cNvSpPr/>
              <p:nvPr/>
            </p:nvSpPr>
            <p:spPr>
              <a:xfrm>
                <a:off x="1055600" y="2452425"/>
                <a:ext cx="236925" cy="128925"/>
              </a:xfrm>
              <a:custGeom>
                <a:avLst/>
                <a:gdLst/>
                <a:ahLst/>
                <a:cxnLst/>
                <a:rect l="l" t="t" r="r" b="b"/>
                <a:pathLst>
                  <a:path w="9477" h="5157" fill="none" extrusionOk="0">
                    <a:moveTo>
                      <a:pt x="0"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7"/>
              <p:cNvSpPr/>
              <p:nvPr/>
            </p:nvSpPr>
            <p:spPr>
              <a:xfrm>
                <a:off x="1055600" y="2452425"/>
                <a:ext cx="236925" cy="128925"/>
              </a:xfrm>
              <a:custGeom>
                <a:avLst/>
                <a:gdLst/>
                <a:ahLst/>
                <a:cxnLst/>
                <a:rect l="l" t="t" r="r" b="b"/>
                <a:pathLst>
                  <a:path w="9477" h="5157" fill="none" extrusionOk="0">
                    <a:moveTo>
                      <a:pt x="9477" y="1"/>
                    </a:moveTo>
                    <a:lnTo>
                      <a:pt x="9477"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7"/>
              <p:cNvSpPr/>
              <p:nvPr/>
            </p:nvSpPr>
            <p:spPr>
              <a:xfrm>
                <a:off x="1175850" y="2386175"/>
                <a:ext cx="236925" cy="195175"/>
              </a:xfrm>
              <a:custGeom>
                <a:avLst/>
                <a:gdLst/>
                <a:ahLst/>
                <a:cxnLst/>
                <a:rect l="l" t="t" r="r" b="b"/>
                <a:pathLst>
                  <a:path w="9477" h="7807" fill="none" extrusionOk="0">
                    <a:moveTo>
                      <a:pt x="0" y="5185"/>
                    </a:moveTo>
                    <a:lnTo>
                      <a:pt x="0" y="1"/>
                    </a:lnTo>
                    <a:lnTo>
                      <a:pt x="9477" y="1"/>
                    </a:lnTo>
                    <a:lnTo>
                      <a:pt x="9477"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7"/>
              <p:cNvSpPr/>
              <p:nvPr/>
            </p:nvSpPr>
            <p:spPr>
              <a:xfrm>
                <a:off x="104982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7"/>
              <p:cNvSpPr/>
              <p:nvPr/>
            </p:nvSpPr>
            <p:spPr>
              <a:xfrm>
                <a:off x="1523650" y="2452425"/>
                <a:ext cx="236950" cy="128925"/>
              </a:xfrm>
              <a:custGeom>
                <a:avLst/>
                <a:gdLst/>
                <a:ahLst/>
                <a:cxnLst/>
                <a:rect l="l" t="t" r="r" b="b"/>
                <a:pathLst>
                  <a:path w="9478" h="5157" fill="none" extrusionOk="0">
                    <a:moveTo>
                      <a:pt x="1"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7"/>
              <p:cNvSpPr/>
              <p:nvPr/>
            </p:nvSpPr>
            <p:spPr>
              <a:xfrm>
                <a:off x="1523650" y="2452425"/>
                <a:ext cx="236950" cy="128925"/>
              </a:xfrm>
              <a:custGeom>
                <a:avLst/>
                <a:gdLst/>
                <a:ahLst/>
                <a:cxnLst/>
                <a:rect l="l" t="t" r="r" b="b"/>
                <a:pathLst>
                  <a:path w="9478" h="5157" fill="none" extrusionOk="0">
                    <a:moveTo>
                      <a:pt x="9477" y="1"/>
                    </a:moveTo>
                    <a:lnTo>
                      <a:pt x="9477"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7"/>
              <p:cNvSpPr/>
              <p:nvPr/>
            </p:nvSpPr>
            <p:spPr>
              <a:xfrm>
                <a:off x="164032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7"/>
              <p:cNvSpPr/>
              <p:nvPr/>
            </p:nvSpPr>
            <p:spPr>
              <a:xfrm>
                <a:off x="151790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7"/>
              <p:cNvSpPr/>
              <p:nvPr/>
            </p:nvSpPr>
            <p:spPr>
              <a:xfrm>
                <a:off x="1988850" y="2452425"/>
                <a:ext cx="239800" cy="128925"/>
              </a:xfrm>
              <a:custGeom>
                <a:avLst/>
                <a:gdLst/>
                <a:ahLst/>
                <a:cxnLst/>
                <a:rect l="l" t="t" r="r" b="b"/>
                <a:pathLst>
                  <a:path w="9592"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7"/>
              <p:cNvSpPr/>
              <p:nvPr/>
            </p:nvSpPr>
            <p:spPr>
              <a:xfrm>
                <a:off x="1988850" y="2452425"/>
                <a:ext cx="239800" cy="128925"/>
              </a:xfrm>
              <a:custGeom>
                <a:avLst/>
                <a:gdLst/>
                <a:ahLst/>
                <a:cxnLst/>
                <a:rect l="l" t="t" r="r" b="b"/>
                <a:pathLst>
                  <a:path w="9592"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7"/>
              <p:cNvSpPr/>
              <p:nvPr/>
            </p:nvSpPr>
            <p:spPr>
              <a:xfrm>
                <a:off x="2108375"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7"/>
              <p:cNvSpPr/>
              <p:nvPr/>
            </p:nvSpPr>
            <p:spPr>
              <a:xfrm>
                <a:off x="19859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7"/>
              <p:cNvSpPr/>
              <p:nvPr/>
            </p:nvSpPr>
            <p:spPr>
              <a:xfrm>
                <a:off x="2456900"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7"/>
              <p:cNvSpPr/>
              <p:nvPr/>
            </p:nvSpPr>
            <p:spPr>
              <a:xfrm>
                <a:off x="2456900"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7"/>
              <p:cNvSpPr/>
              <p:nvPr/>
            </p:nvSpPr>
            <p:spPr>
              <a:xfrm>
                <a:off x="2576450"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7"/>
              <p:cNvSpPr/>
              <p:nvPr/>
            </p:nvSpPr>
            <p:spPr>
              <a:xfrm>
                <a:off x="245402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7"/>
              <p:cNvSpPr/>
              <p:nvPr/>
            </p:nvSpPr>
            <p:spPr>
              <a:xfrm>
                <a:off x="2924975"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7"/>
              <p:cNvSpPr/>
              <p:nvPr/>
            </p:nvSpPr>
            <p:spPr>
              <a:xfrm>
                <a:off x="2924975"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7"/>
              <p:cNvSpPr/>
              <p:nvPr/>
            </p:nvSpPr>
            <p:spPr>
              <a:xfrm>
                <a:off x="3044500"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7"/>
              <p:cNvSpPr/>
              <p:nvPr/>
            </p:nvSpPr>
            <p:spPr>
              <a:xfrm>
                <a:off x="292210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7"/>
              <p:cNvSpPr/>
              <p:nvPr/>
            </p:nvSpPr>
            <p:spPr>
              <a:xfrm>
                <a:off x="3393025"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7"/>
              <p:cNvSpPr/>
              <p:nvPr/>
            </p:nvSpPr>
            <p:spPr>
              <a:xfrm>
                <a:off x="3393025"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7"/>
              <p:cNvSpPr/>
              <p:nvPr/>
            </p:nvSpPr>
            <p:spPr>
              <a:xfrm>
                <a:off x="351257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7"/>
              <p:cNvSpPr/>
              <p:nvPr/>
            </p:nvSpPr>
            <p:spPr>
              <a:xfrm>
                <a:off x="33901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7"/>
              <p:cNvSpPr/>
              <p:nvPr/>
            </p:nvSpPr>
            <p:spPr>
              <a:xfrm>
                <a:off x="3861100" y="2452425"/>
                <a:ext cx="239825" cy="128925"/>
              </a:xfrm>
              <a:custGeom>
                <a:avLst/>
                <a:gdLst/>
                <a:ahLst/>
                <a:cxnLst/>
                <a:rect l="l" t="t" r="r" b="b"/>
                <a:pathLst>
                  <a:path w="9593" h="5157" fill="none" extrusionOk="0">
                    <a:moveTo>
                      <a:pt x="1"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7"/>
              <p:cNvSpPr/>
              <p:nvPr/>
            </p:nvSpPr>
            <p:spPr>
              <a:xfrm>
                <a:off x="3861100" y="2452425"/>
                <a:ext cx="239825" cy="128925"/>
              </a:xfrm>
              <a:custGeom>
                <a:avLst/>
                <a:gdLst/>
                <a:ahLst/>
                <a:cxnLst/>
                <a:rect l="l" t="t" r="r" b="b"/>
                <a:pathLst>
                  <a:path w="9593" h="5157" fill="none" extrusionOk="0">
                    <a:moveTo>
                      <a:pt x="9592" y="1"/>
                    </a:moveTo>
                    <a:lnTo>
                      <a:pt x="9592"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7"/>
              <p:cNvSpPr/>
              <p:nvPr/>
            </p:nvSpPr>
            <p:spPr>
              <a:xfrm>
                <a:off x="3980650"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7"/>
              <p:cNvSpPr/>
              <p:nvPr/>
            </p:nvSpPr>
            <p:spPr>
              <a:xfrm>
                <a:off x="3858225"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7"/>
              <p:cNvSpPr/>
              <p:nvPr/>
            </p:nvSpPr>
            <p:spPr>
              <a:xfrm>
                <a:off x="4329175" y="2452425"/>
                <a:ext cx="239800" cy="128925"/>
              </a:xfrm>
              <a:custGeom>
                <a:avLst/>
                <a:gdLst/>
                <a:ahLst/>
                <a:cxnLst/>
                <a:rect l="l" t="t" r="r" b="b"/>
                <a:pathLst>
                  <a:path w="9592"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7"/>
              <p:cNvSpPr/>
              <p:nvPr/>
            </p:nvSpPr>
            <p:spPr>
              <a:xfrm>
                <a:off x="4329175" y="2452425"/>
                <a:ext cx="239800" cy="128925"/>
              </a:xfrm>
              <a:custGeom>
                <a:avLst/>
                <a:gdLst/>
                <a:ahLst/>
                <a:cxnLst/>
                <a:rect l="l" t="t" r="r" b="b"/>
                <a:pathLst>
                  <a:path w="9592"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7"/>
              <p:cNvSpPr/>
              <p:nvPr/>
            </p:nvSpPr>
            <p:spPr>
              <a:xfrm>
                <a:off x="4448700"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7"/>
              <p:cNvSpPr/>
              <p:nvPr/>
            </p:nvSpPr>
            <p:spPr>
              <a:xfrm>
                <a:off x="432267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7"/>
              <p:cNvSpPr/>
              <p:nvPr/>
            </p:nvSpPr>
            <p:spPr>
              <a:xfrm>
                <a:off x="4797225"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7"/>
              <p:cNvSpPr/>
              <p:nvPr/>
            </p:nvSpPr>
            <p:spPr>
              <a:xfrm>
                <a:off x="4797225"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7"/>
              <p:cNvSpPr/>
              <p:nvPr/>
            </p:nvSpPr>
            <p:spPr>
              <a:xfrm>
                <a:off x="491677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7"/>
              <p:cNvSpPr/>
              <p:nvPr/>
            </p:nvSpPr>
            <p:spPr>
              <a:xfrm>
                <a:off x="47907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7"/>
              <p:cNvSpPr/>
              <p:nvPr/>
            </p:nvSpPr>
            <p:spPr>
              <a:xfrm>
                <a:off x="5265300"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7"/>
              <p:cNvSpPr/>
              <p:nvPr/>
            </p:nvSpPr>
            <p:spPr>
              <a:xfrm>
                <a:off x="5265300"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7"/>
              <p:cNvSpPr/>
              <p:nvPr/>
            </p:nvSpPr>
            <p:spPr>
              <a:xfrm>
                <a:off x="5384825" y="2386175"/>
                <a:ext cx="237675" cy="195175"/>
              </a:xfrm>
              <a:custGeom>
                <a:avLst/>
                <a:gdLst/>
                <a:ahLst/>
                <a:cxnLst/>
                <a:rect l="l" t="t" r="r" b="b"/>
                <a:pathLst>
                  <a:path w="9507" h="7807" fill="none" extrusionOk="0">
                    <a:moveTo>
                      <a:pt x="1" y="5185"/>
                    </a:moveTo>
                    <a:lnTo>
                      <a:pt x="1" y="1"/>
                    </a:lnTo>
                    <a:lnTo>
                      <a:pt x="9506" y="1"/>
                    </a:lnTo>
                    <a:lnTo>
                      <a:pt x="9506"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7"/>
              <p:cNvSpPr/>
              <p:nvPr/>
            </p:nvSpPr>
            <p:spPr>
              <a:xfrm>
                <a:off x="5258825"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7"/>
              <p:cNvSpPr/>
              <p:nvPr/>
            </p:nvSpPr>
            <p:spPr>
              <a:xfrm>
                <a:off x="5733375" y="2452425"/>
                <a:ext cx="236925" cy="128925"/>
              </a:xfrm>
              <a:custGeom>
                <a:avLst/>
                <a:gdLst/>
                <a:ahLst/>
                <a:cxnLst/>
                <a:rect l="l" t="t" r="r" b="b"/>
                <a:pathLst>
                  <a:path w="9477" h="5157" fill="none" extrusionOk="0">
                    <a:moveTo>
                      <a:pt x="0"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7"/>
              <p:cNvSpPr/>
              <p:nvPr/>
            </p:nvSpPr>
            <p:spPr>
              <a:xfrm>
                <a:off x="5733375" y="2452425"/>
                <a:ext cx="236925" cy="128925"/>
              </a:xfrm>
              <a:custGeom>
                <a:avLst/>
                <a:gdLst/>
                <a:ahLst/>
                <a:cxnLst/>
                <a:rect l="l" t="t" r="r" b="b"/>
                <a:pathLst>
                  <a:path w="9477" h="5157" fill="none" extrusionOk="0">
                    <a:moveTo>
                      <a:pt x="9477" y="1"/>
                    </a:moveTo>
                    <a:lnTo>
                      <a:pt x="9477"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7"/>
              <p:cNvSpPr/>
              <p:nvPr/>
            </p:nvSpPr>
            <p:spPr>
              <a:xfrm>
                <a:off x="585002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7"/>
              <p:cNvSpPr/>
              <p:nvPr/>
            </p:nvSpPr>
            <p:spPr>
              <a:xfrm>
                <a:off x="572687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7"/>
              <p:cNvSpPr/>
              <p:nvPr/>
            </p:nvSpPr>
            <p:spPr>
              <a:xfrm>
                <a:off x="6198550"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7"/>
              <p:cNvSpPr/>
              <p:nvPr/>
            </p:nvSpPr>
            <p:spPr>
              <a:xfrm>
                <a:off x="6198550"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7"/>
              <p:cNvSpPr/>
              <p:nvPr/>
            </p:nvSpPr>
            <p:spPr>
              <a:xfrm>
                <a:off x="6318075"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7"/>
              <p:cNvSpPr/>
              <p:nvPr/>
            </p:nvSpPr>
            <p:spPr>
              <a:xfrm>
                <a:off x="619495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7"/>
              <p:cNvSpPr/>
              <p:nvPr/>
            </p:nvSpPr>
            <p:spPr>
              <a:xfrm>
                <a:off x="1049825" y="2272400"/>
                <a:ext cx="5508800" cy="25"/>
              </a:xfrm>
              <a:custGeom>
                <a:avLst/>
                <a:gdLst/>
                <a:ahLst/>
                <a:cxnLst/>
                <a:rect l="l" t="t" r="r" b="b"/>
                <a:pathLst>
                  <a:path w="220352" h="1" fill="none" extrusionOk="0">
                    <a:moveTo>
                      <a:pt x="1" y="1"/>
                    </a:moveTo>
                    <a:lnTo>
                      <a:pt x="22035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7"/>
              <p:cNvSpPr/>
              <p:nvPr/>
            </p:nvSpPr>
            <p:spPr>
              <a:xfrm>
                <a:off x="1049825" y="2692225"/>
                <a:ext cx="5508800" cy="25"/>
              </a:xfrm>
              <a:custGeom>
                <a:avLst/>
                <a:gdLst/>
                <a:ahLst/>
                <a:cxnLst/>
                <a:rect l="l" t="t" r="r" b="b"/>
                <a:pathLst>
                  <a:path w="220352" h="1" fill="none" extrusionOk="0">
                    <a:moveTo>
                      <a:pt x="1" y="0"/>
                    </a:moveTo>
                    <a:lnTo>
                      <a:pt x="220351"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08" name="Google Shape;608;p7"/>
            <p:cNvGrpSpPr/>
            <p:nvPr/>
          </p:nvGrpSpPr>
          <p:grpSpPr>
            <a:xfrm rot="-5400000">
              <a:off x="5586707" y="3496192"/>
              <a:ext cx="6401226" cy="487866"/>
              <a:chOff x="1049825" y="2272400"/>
              <a:chExt cx="5508800" cy="419850"/>
            </a:xfrm>
          </p:grpSpPr>
          <p:sp>
            <p:nvSpPr>
              <p:cNvPr id="609" name="Google Shape;609;p7"/>
              <p:cNvSpPr/>
              <p:nvPr/>
            </p:nvSpPr>
            <p:spPr>
              <a:xfrm>
                <a:off x="1055600" y="2452425"/>
                <a:ext cx="236925" cy="128925"/>
              </a:xfrm>
              <a:custGeom>
                <a:avLst/>
                <a:gdLst/>
                <a:ahLst/>
                <a:cxnLst/>
                <a:rect l="l" t="t" r="r" b="b"/>
                <a:pathLst>
                  <a:path w="9477" h="5157" fill="none" extrusionOk="0">
                    <a:moveTo>
                      <a:pt x="0"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7"/>
              <p:cNvSpPr/>
              <p:nvPr/>
            </p:nvSpPr>
            <p:spPr>
              <a:xfrm>
                <a:off x="1055600" y="2452425"/>
                <a:ext cx="236925" cy="128925"/>
              </a:xfrm>
              <a:custGeom>
                <a:avLst/>
                <a:gdLst/>
                <a:ahLst/>
                <a:cxnLst/>
                <a:rect l="l" t="t" r="r" b="b"/>
                <a:pathLst>
                  <a:path w="9477" h="5157" fill="none" extrusionOk="0">
                    <a:moveTo>
                      <a:pt x="9477" y="1"/>
                    </a:moveTo>
                    <a:lnTo>
                      <a:pt x="9477"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7"/>
              <p:cNvSpPr/>
              <p:nvPr/>
            </p:nvSpPr>
            <p:spPr>
              <a:xfrm>
                <a:off x="1175850" y="2386175"/>
                <a:ext cx="236925" cy="195175"/>
              </a:xfrm>
              <a:custGeom>
                <a:avLst/>
                <a:gdLst/>
                <a:ahLst/>
                <a:cxnLst/>
                <a:rect l="l" t="t" r="r" b="b"/>
                <a:pathLst>
                  <a:path w="9477" h="7807" fill="none" extrusionOk="0">
                    <a:moveTo>
                      <a:pt x="0" y="5185"/>
                    </a:moveTo>
                    <a:lnTo>
                      <a:pt x="0" y="1"/>
                    </a:lnTo>
                    <a:lnTo>
                      <a:pt x="9477" y="1"/>
                    </a:lnTo>
                    <a:lnTo>
                      <a:pt x="9477"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7"/>
              <p:cNvSpPr/>
              <p:nvPr/>
            </p:nvSpPr>
            <p:spPr>
              <a:xfrm>
                <a:off x="104982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7"/>
              <p:cNvSpPr/>
              <p:nvPr/>
            </p:nvSpPr>
            <p:spPr>
              <a:xfrm>
                <a:off x="1523650" y="2452425"/>
                <a:ext cx="236950" cy="128925"/>
              </a:xfrm>
              <a:custGeom>
                <a:avLst/>
                <a:gdLst/>
                <a:ahLst/>
                <a:cxnLst/>
                <a:rect l="l" t="t" r="r" b="b"/>
                <a:pathLst>
                  <a:path w="9478" h="5157" fill="none" extrusionOk="0">
                    <a:moveTo>
                      <a:pt x="1"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7"/>
              <p:cNvSpPr/>
              <p:nvPr/>
            </p:nvSpPr>
            <p:spPr>
              <a:xfrm>
                <a:off x="1523650" y="2452425"/>
                <a:ext cx="236950" cy="128925"/>
              </a:xfrm>
              <a:custGeom>
                <a:avLst/>
                <a:gdLst/>
                <a:ahLst/>
                <a:cxnLst/>
                <a:rect l="l" t="t" r="r" b="b"/>
                <a:pathLst>
                  <a:path w="9478" h="5157" fill="none" extrusionOk="0">
                    <a:moveTo>
                      <a:pt x="9477" y="1"/>
                    </a:moveTo>
                    <a:lnTo>
                      <a:pt x="9477"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7"/>
              <p:cNvSpPr/>
              <p:nvPr/>
            </p:nvSpPr>
            <p:spPr>
              <a:xfrm>
                <a:off x="164032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7"/>
              <p:cNvSpPr/>
              <p:nvPr/>
            </p:nvSpPr>
            <p:spPr>
              <a:xfrm>
                <a:off x="151790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7"/>
              <p:cNvSpPr/>
              <p:nvPr/>
            </p:nvSpPr>
            <p:spPr>
              <a:xfrm>
                <a:off x="1988850" y="2452425"/>
                <a:ext cx="239800" cy="128925"/>
              </a:xfrm>
              <a:custGeom>
                <a:avLst/>
                <a:gdLst/>
                <a:ahLst/>
                <a:cxnLst/>
                <a:rect l="l" t="t" r="r" b="b"/>
                <a:pathLst>
                  <a:path w="9592"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7"/>
              <p:cNvSpPr/>
              <p:nvPr/>
            </p:nvSpPr>
            <p:spPr>
              <a:xfrm>
                <a:off x="1988850" y="2452425"/>
                <a:ext cx="239800" cy="128925"/>
              </a:xfrm>
              <a:custGeom>
                <a:avLst/>
                <a:gdLst/>
                <a:ahLst/>
                <a:cxnLst/>
                <a:rect l="l" t="t" r="r" b="b"/>
                <a:pathLst>
                  <a:path w="9592"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7"/>
              <p:cNvSpPr/>
              <p:nvPr/>
            </p:nvSpPr>
            <p:spPr>
              <a:xfrm>
                <a:off x="2108375"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7"/>
              <p:cNvSpPr/>
              <p:nvPr/>
            </p:nvSpPr>
            <p:spPr>
              <a:xfrm>
                <a:off x="19859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7"/>
              <p:cNvSpPr/>
              <p:nvPr/>
            </p:nvSpPr>
            <p:spPr>
              <a:xfrm>
                <a:off x="2456900"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7"/>
              <p:cNvSpPr/>
              <p:nvPr/>
            </p:nvSpPr>
            <p:spPr>
              <a:xfrm>
                <a:off x="2456900"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7"/>
              <p:cNvSpPr/>
              <p:nvPr/>
            </p:nvSpPr>
            <p:spPr>
              <a:xfrm>
                <a:off x="2576450"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7"/>
              <p:cNvSpPr/>
              <p:nvPr/>
            </p:nvSpPr>
            <p:spPr>
              <a:xfrm>
                <a:off x="245402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7"/>
              <p:cNvSpPr/>
              <p:nvPr/>
            </p:nvSpPr>
            <p:spPr>
              <a:xfrm>
                <a:off x="2924975"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7"/>
              <p:cNvSpPr/>
              <p:nvPr/>
            </p:nvSpPr>
            <p:spPr>
              <a:xfrm>
                <a:off x="2924975"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7"/>
              <p:cNvSpPr/>
              <p:nvPr/>
            </p:nvSpPr>
            <p:spPr>
              <a:xfrm>
                <a:off x="3044500"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7"/>
              <p:cNvSpPr/>
              <p:nvPr/>
            </p:nvSpPr>
            <p:spPr>
              <a:xfrm>
                <a:off x="292210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7"/>
              <p:cNvSpPr/>
              <p:nvPr/>
            </p:nvSpPr>
            <p:spPr>
              <a:xfrm>
                <a:off x="3393025"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7"/>
              <p:cNvSpPr/>
              <p:nvPr/>
            </p:nvSpPr>
            <p:spPr>
              <a:xfrm>
                <a:off x="3393025"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7"/>
              <p:cNvSpPr/>
              <p:nvPr/>
            </p:nvSpPr>
            <p:spPr>
              <a:xfrm>
                <a:off x="351257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7"/>
              <p:cNvSpPr/>
              <p:nvPr/>
            </p:nvSpPr>
            <p:spPr>
              <a:xfrm>
                <a:off x="33901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7"/>
              <p:cNvSpPr/>
              <p:nvPr/>
            </p:nvSpPr>
            <p:spPr>
              <a:xfrm>
                <a:off x="3861100" y="2452425"/>
                <a:ext cx="239825" cy="128925"/>
              </a:xfrm>
              <a:custGeom>
                <a:avLst/>
                <a:gdLst/>
                <a:ahLst/>
                <a:cxnLst/>
                <a:rect l="l" t="t" r="r" b="b"/>
                <a:pathLst>
                  <a:path w="9593" h="5157" fill="none" extrusionOk="0">
                    <a:moveTo>
                      <a:pt x="1"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7"/>
              <p:cNvSpPr/>
              <p:nvPr/>
            </p:nvSpPr>
            <p:spPr>
              <a:xfrm>
                <a:off x="3861100" y="2452425"/>
                <a:ext cx="239825" cy="128925"/>
              </a:xfrm>
              <a:custGeom>
                <a:avLst/>
                <a:gdLst/>
                <a:ahLst/>
                <a:cxnLst/>
                <a:rect l="l" t="t" r="r" b="b"/>
                <a:pathLst>
                  <a:path w="9593" h="5157" fill="none" extrusionOk="0">
                    <a:moveTo>
                      <a:pt x="9592" y="1"/>
                    </a:moveTo>
                    <a:lnTo>
                      <a:pt x="9592"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7"/>
              <p:cNvSpPr/>
              <p:nvPr/>
            </p:nvSpPr>
            <p:spPr>
              <a:xfrm>
                <a:off x="3980650"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7"/>
              <p:cNvSpPr/>
              <p:nvPr/>
            </p:nvSpPr>
            <p:spPr>
              <a:xfrm>
                <a:off x="3858225"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7"/>
              <p:cNvSpPr/>
              <p:nvPr/>
            </p:nvSpPr>
            <p:spPr>
              <a:xfrm>
                <a:off x="4329175" y="2452425"/>
                <a:ext cx="239800" cy="128925"/>
              </a:xfrm>
              <a:custGeom>
                <a:avLst/>
                <a:gdLst/>
                <a:ahLst/>
                <a:cxnLst/>
                <a:rect l="l" t="t" r="r" b="b"/>
                <a:pathLst>
                  <a:path w="9592"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7"/>
              <p:cNvSpPr/>
              <p:nvPr/>
            </p:nvSpPr>
            <p:spPr>
              <a:xfrm>
                <a:off x="4329175" y="2452425"/>
                <a:ext cx="239800" cy="128925"/>
              </a:xfrm>
              <a:custGeom>
                <a:avLst/>
                <a:gdLst/>
                <a:ahLst/>
                <a:cxnLst/>
                <a:rect l="l" t="t" r="r" b="b"/>
                <a:pathLst>
                  <a:path w="9592"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7"/>
              <p:cNvSpPr/>
              <p:nvPr/>
            </p:nvSpPr>
            <p:spPr>
              <a:xfrm>
                <a:off x="4448700"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7"/>
              <p:cNvSpPr/>
              <p:nvPr/>
            </p:nvSpPr>
            <p:spPr>
              <a:xfrm>
                <a:off x="432267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7"/>
              <p:cNvSpPr/>
              <p:nvPr/>
            </p:nvSpPr>
            <p:spPr>
              <a:xfrm>
                <a:off x="4797225"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7"/>
              <p:cNvSpPr/>
              <p:nvPr/>
            </p:nvSpPr>
            <p:spPr>
              <a:xfrm>
                <a:off x="4797225"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7"/>
              <p:cNvSpPr/>
              <p:nvPr/>
            </p:nvSpPr>
            <p:spPr>
              <a:xfrm>
                <a:off x="491677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7"/>
              <p:cNvSpPr/>
              <p:nvPr/>
            </p:nvSpPr>
            <p:spPr>
              <a:xfrm>
                <a:off x="47907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7"/>
              <p:cNvSpPr/>
              <p:nvPr/>
            </p:nvSpPr>
            <p:spPr>
              <a:xfrm>
                <a:off x="5265300"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7"/>
              <p:cNvSpPr/>
              <p:nvPr/>
            </p:nvSpPr>
            <p:spPr>
              <a:xfrm>
                <a:off x="5265300"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7"/>
              <p:cNvSpPr/>
              <p:nvPr/>
            </p:nvSpPr>
            <p:spPr>
              <a:xfrm>
                <a:off x="5384825" y="2386175"/>
                <a:ext cx="237675" cy="195175"/>
              </a:xfrm>
              <a:custGeom>
                <a:avLst/>
                <a:gdLst/>
                <a:ahLst/>
                <a:cxnLst/>
                <a:rect l="l" t="t" r="r" b="b"/>
                <a:pathLst>
                  <a:path w="9507" h="7807" fill="none" extrusionOk="0">
                    <a:moveTo>
                      <a:pt x="1" y="5185"/>
                    </a:moveTo>
                    <a:lnTo>
                      <a:pt x="1" y="1"/>
                    </a:lnTo>
                    <a:lnTo>
                      <a:pt x="9506" y="1"/>
                    </a:lnTo>
                    <a:lnTo>
                      <a:pt x="9506"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7"/>
              <p:cNvSpPr/>
              <p:nvPr/>
            </p:nvSpPr>
            <p:spPr>
              <a:xfrm>
                <a:off x="5258825"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7"/>
              <p:cNvSpPr/>
              <p:nvPr/>
            </p:nvSpPr>
            <p:spPr>
              <a:xfrm>
                <a:off x="5733375" y="2452425"/>
                <a:ext cx="236925" cy="128925"/>
              </a:xfrm>
              <a:custGeom>
                <a:avLst/>
                <a:gdLst/>
                <a:ahLst/>
                <a:cxnLst/>
                <a:rect l="l" t="t" r="r" b="b"/>
                <a:pathLst>
                  <a:path w="9477" h="5157" fill="none" extrusionOk="0">
                    <a:moveTo>
                      <a:pt x="0"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7"/>
              <p:cNvSpPr/>
              <p:nvPr/>
            </p:nvSpPr>
            <p:spPr>
              <a:xfrm>
                <a:off x="5733375" y="2452425"/>
                <a:ext cx="236925" cy="128925"/>
              </a:xfrm>
              <a:custGeom>
                <a:avLst/>
                <a:gdLst/>
                <a:ahLst/>
                <a:cxnLst/>
                <a:rect l="l" t="t" r="r" b="b"/>
                <a:pathLst>
                  <a:path w="9477" h="5157" fill="none" extrusionOk="0">
                    <a:moveTo>
                      <a:pt x="9477" y="1"/>
                    </a:moveTo>
                    <a:lnTo>
                      <a:pt x="9477"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7"/>
              <p:cNvSpPr/>
              <p:nvPr/>
            </p:nvSpPr>
            <p:spPr>
              <a:xfrm>
                <a:off x="585002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7"/>
              <p:cNvSpPr/>
              <p:nvPr/>
            </p:nvSpPr>
            <p:spPr>
              <a:xfrm>
                <a:off x="572687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7"/>
              <p:cNvSpPr/>
              <p:nvPr/>
            </p:nvSpPr>
            <p:spPr>
              <a:xfrm>
                <a:off x="6198550"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7"/>
              <p:cNvSpPr/>
              <p:nvPr/>
            </p:nvSpPr>
            <p:spPr>
              <a:xfrm>
                <a:off x="6198550"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7"/>
              <p:cNvSpPr/>
              <p:nvPr/>
            </p:nvSpPr>
            <p:spPr>
              <a:xfrm>
                <a:off x="6318075"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7"/>
              <p:cNvSpPr/>
              <p:nvPr/>
            </p:nvSpPr>
            <p:spPr>
              <a:xfrm>
                <a:off x="619495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7"/>
              <p:cNvSpPr/>
              <p:nvPr/>
            </p:nvSpPr>
            <p:spPr>
              <a:xfrm>
                <a:off x="1049825" y="2272400"/>
                <a:ext cx="5508800" cy="25"/>
              </a:xfrm>
              <a:custGeom>
                <a:avLst/>
                <a:gdLst/>
                <a:ahLst/>
                <a:cxnLst/>
                <a:rect l="l" t="t" r="r" b="b"/>
                <a:pathLst>
                  <a:path w="220352" h="1" fill="none" extrusionOk="0">
                    <a:moveTo>
                      <a:pt x="1" y="1"/>
                    </a:moveTo>
                    <a:lnTo>
                      <a:pt x="22035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7"/>
              <p:cNvSpPr/>
              <p:nvPr/>
            </p:nvSpPr>
            <p:spPr>
              <a:xfrm>
                <a:off x="1049825" y="2692225"/>
                <a:ext cx="5508800" cy="25"/>
              </a:xfrm>
              <a:custGeom>
                <a:avLst/>
                <a:gdLst/>
                <a:ahLst/>
                <a:cxnLst/>
                <a:rect l="l" t="t" r="r" b="b"/>
                <a:pathLst>
                  <a:path w="220352" h="1" fill="none" extrusionOk="0">
                    <a:moveTo>
                      <a:pt x="1" y="0"/>
                    </a:moveTo>
                    <a:lnTo>
                      <a:pt x="220351"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59"/>
        <p:cNvGrpSpPr/>
        <p:nvPr/>
      </p:nvGrpSpPr>
      <p:grpSpPr>
        <a:xfrm>
          <a:off x="0" y="0"/>
          <a:ext cx="0" cy="0"/>
          <a:chOff x="0" y="0"/>
          <a:chExt cx="0" cy="0"/>
        </a:xfrm>
      </p:grpSpPr>
      <p:sp>
        <p:nvSpPr>
          <p:cNvPr id="660" name="Google Shape;660;p8"/>
          <p:cNvSpPr txBox="1">
            <a:spLocks noGrp="1"/>
          </p:cNvSpPr>
          <p:nvPr>
            <p:ph type="title"/>
          </p:nvPr>
        </p:nvSpPr>
        <p:spPr>
          <a:xfrm>
            <a:off x="1515900" y="1507200"/>
            <a:ext cx="6112200" cy="21291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65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grpSp>
        <p:nvGrpSpPr>
          <p:cNvPr id="661" name="Google Shape;661;p8"/>
          <p:cNvGrpSpPr/>
          <p:nvPr/>
        </p:nvGrpSpPr>
        <p:grpSpPr>
          <a:xfrm>
            <a:off x="112612" y="-1797238"/>
            <a:ext cx="8918641" cy="8737976"/>
            <a:chOff x="112612" y="-1797238"/>
            <a:chExt cx="8918641" cy="8737976"/>
          </a:xfrm>
        </p:grpSpPr>
        <p:grpSp>
          <p:nvGrpSpPr>
            <p:cNvPr id="662" name="Google Shape;662;p8"/>
            <p:cNvGrpSpPr/>
            <p:nvPr/>
          </p:nvGrpSpPr>
          <p:grpSpPr>
            <a:xfrm rot="-5400000">
              <a:off x="5586707" y="1159442"/>
              <a:ext cx="6401226" cy="487866"/>
              <a:chOff x="1049825" y="2272400"/>
              <a:chExt cx="5508800" cy="419850"/>
            </a:xfrm>
          </p:grpSpPr>
          <p:sp>
            <p:nvSpPr>
              <p:cNvPr id="663" name="Google Shape;663;p8"/>
              <p:cNvSpPr/>
              <p:nvPr/>
            </p:nvSpPr>
            <p:spPr>
              <a:xfrm>
                <a:off x="1055600" y="2452425"/>
                <a:ext cx="236925" cy="128925"/>
              </a:xfrm>
              <a:custGeom>
                <a:avLst/>
                <a:gdLst/>
                <a:ahLst/>
                <a:cxnLst/>
                <a:rect l="l" t="t" r="r" b="b"/>
                <a:pathLst>
                  <a:path w="9477" h="5157" fill="none" extrusionOk="0">
                    <a:moveTo>
                      <a:pt x="0"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8"/>
              <p:cNvSpPr/>
              <p:nvPr/>
            </p:nvSpPr>
            <p:spPr>
              <a:xfrm>
                <a:off x="1055600" y="2452425"/>
                <a:ext cx="236925" cy="128925"/>
              </a:xfrm>
              <a:custGeom>
                <a:avLst/>
                <a:gdLst/>
                <a:ahLst/>
                <a:cxnLst/>
                <a:rect l="l" t="t" r="r" b="b"/>
                <a:pathLst>
                  <a:path w="9477" h="5157" fill="none" extrusionOk="0">
                    <a:moveTo>
                      <a:pt x="9477" y="1"/>
                    </a:moveTo>
                    <a:lnTo>
                      <a:pt x="9477"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8"/>
              <p:cNvSpPr/>
              <p:nvPr/>
            </p:nvSpPr>
            <p:spPr>
              <a:xfrm>
                <a:off x="1175850" y="2386175"/>
                <a:ext cx="236925" cy="195175"/>
              </a:xfrm>
              <a:custGeom>
                <a:avLst/>
                <a:gdLst/>
                <a:ahLst/>
                <a:cxnLst/>
                <a:rect l="l" t="t" r="r" b="b"/>
                <a:pathLst>
                  <a:path w="9477" h="7807" fill="none" extrusionOk="0">
                    <a:moveTo>
                      <a:pt x="0" y="5185"/>
                    </a:moveTo>
                    <a:lnTo>
                      <a:pt x="0" y="1"/>
                    </a:lnTo>
                    <a:lnTo>
                      <a:pt x="9477" y="1"/>
                    </a:lnTo>
                    <a:lnTo>
                      <a:pt x="9477"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8"/>
              <p:cNvSpPr/>
              <p:nvPr/>
            </p:nvSpPr>
            <p:spPr>
              <a:xfrm>
                <a:off x="104982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8"/>
              <p:cNvSpPr/>
              <p:nvPr/>
            </p:nvSpPr>
            <p:spPr>
              <a:xfrm>
                <a:off x="1523650" y="2452425"/>
                <a:ext cx="236950" cy="128925"/>
              </a:xfrm>
              <a:custGeom>
                <a:avLst/>
                <a:gdLst/>
                <a:ahLst/>
                <a:cxnLst/>
                <a:rect l="l" t="t" r="r" b="b"/>
                <a:pathLst>
                  <a:path w="9478" h="5157" fill="none" extrusionOk="0">
                    <a:moveTo>
                      <a:pt x="1"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8"/>
              <p:cNvSpPr/>
              <p:nvPr/>
            </p:nvSpPr>
            <p:spPr>
              <a:xfrm>
                <a:off x="1523650" y="2452425"/>
                <a:ext cx="236950" cy="128925"/>
              </a:xfrm>
              <a:custGeom>
                <a:avLst/>
                <a:gdLst/>
                <a:ahLst/>
                <a:cxnLst/>
                <a:rect l="l" t="t" r="r" b="b"/>
                <a:pathLst>
                  <a:path w="9478" h="5157" fill="none" extrusionOk="0">
                    <a:moveTo>
                      <a:pt x="9477" y="1"/>
                    </a:moveTo>
                    <a:lnTo>
                      <a:pt x="9477"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8"/>
              <p:cNvSpPr/>
              <p:nvPr/>
            </p:nvSpPr>
            <p:spPr>
              <a:xfrm>
                <a:off x="164032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8"/>
              <p:cNvSpPr/>
              <p:nvPr/>
            </p:nvSpPr>
            <p:spPr>
              <a:xfrm>
                <a:off x="151790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8"/>
              <p:cNvSpPr/>
              <p:nvPr/>
            </p:nvSpPr>
            <p:spPr>
              <a:xfrm>
                <a:off x="1988850" y="2452425"/>
                <a:ext cx="239800" cy="128925"/>
              </a:xfrm>
              <a:custGeom>
                <a:avLst/>
                <a:gdLst/>
                <a:ahLst/>
                <a:cxnLst/>
                <a:rect l="l" t="t" r="r" b="b"/>
                <a:pathLst>
                  <a:path w="9592"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8"/>
              <p:cNvSpPr/>
              <p:nvPr/>
            </p:nvSpPr>
            <p:spPr>
              <a:xfrm>
                <a:off x="1988850" y="2452425"/>
                <a:ext cx="239800" cy="128925"/>
              </a:xfrm>
              <a:custGeom>
                <a:avLst/>
                <a:gdLst/>
                <a:ahLst/>
                <a:cxnLst/>
                <a:rect l="l" t="t" r="r" b="b"/>
                <a:pathLst>
                  <a:path w="9592"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8"/>
              <p:cNvSpPr/>
              <p:nvPr/>
            </p:nvSpPr>
            <p:spPr>
              <a:xfrm>
                <a:off x="2108375"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8"/>
              <p:cNvSpPr/>
              <p:nvPr/>
            </p:nvSpPr>
            <p:spPr>
              <a:xfrm>
                <a:off x="19859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8"/>
              <p:cNvSpPr/>
              <p:nvPr/>
            </p:nvSpPr>
            <p:spPr>
              <a:xfrm>
                <a:off x="2456900"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8"/>
              <p:cNvSpPr/>
              <p:nvPr/>
            </p:nvSpPr>
            <p:spPr>
              <a:xfrm>
                <a:off x="2456900"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8"/>
              <p:cNvSpPr/>
              <p:nvPr/>
            </p:nvSpPr>
            <p:spPr>
              <a:xfrm>
                <a:off x="2576450"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8"/>
              <p:cNvSpPr/>
              <p:nvPr/>
            </p:nvSpPr>
            <p:spPr>
              <a:xfrm>
                <a:off x="245402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8"/>
              <p:cNvSpPr/>
              <p:nvPr/>
            </p:nvSpPr>
            <p:spPr>
              <a:xfrm>
                <a:off x="2924975"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8"/>
              <p:cNvSpPr/>
              <p:nvPr/>
            </p:nvSpPr>
            <p:spPr>
              <a:xfrm>
                <a:off x="2924975"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8"/>
              <p:cNvSpPr/>
              <p:nvPr/>
            </p:nvSpPr>
            <p:spPr>
              <a:xfrm>
                <a:off x="3044500"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8"/>
              <p:cNvSpPr/>
              <p:nvPr/>
            </p:nvSpPr>
            <p:spPr>
              <a:xfrm>
                <a:off x="292210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8"/>
              <p:cNvSpPr/>
              <p:nvPr/>
            </p:nvSpPr>
            <p:spPr>
              <a:xfrm>
                <a:off x="3393025"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8"/>
              <p:cNvSpPr/>
              <p:nvPr/>
            </p:nvSpPr>
            <p:spPr>
              <a:xfrm>
                <a:off x="3393025"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8"/>
              <p:cNvSpPr/>
              <p:nvPr/>
            </p:nvSpPr>
            <p:spPr>
              <a:xfrm>
                <a:off x="351257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8"/>
              <p:cNvSpPr/>
              <p:nvPr/>
            </p:nvSpPr>
            <p:spPr>
              <a:xfrm>
                <a:off x="33901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8"/>
              <p:cNvSpPr/>
              <p:nvPr/>
            </p:nvSpPr>
            <p:spPr>
              <a:xfrm>
                <a:off x="3861100" y="2452425"/>
                <a:ext cx="239825" cy="128925"/>
              </a:xfrm>
              <a:custGeom>
                <a:avLst/>
                <a:gdLst/>
                <a:ahLst/>
                <a:cxnLst/>
                <a:rect l="l" t="t" r="r" b="b"/>
                <a:pathLst>
                  <a:path w="9593" h="5157" fill="none" extrusionOk="0">
                    <a:moveTo>
                      <a:pt x="1"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8"/>
              <p:cNvSpPr/>
              <p:nvPr/>
            </p:nvSpPr>
            <p:spPr>
              <a:xfrm>
                <a:off x="3861100" y="2452425"/>
                <a:ext cx="239825" cy="128925"/>
              </a:xfrm>
              <a:custGeom>
                <a:avLst/>
                <a:gdLst/>
                <a:ahLst/>
                <a:cxnLst/>
                <a:rect l="l" t="t" r="r" b="b"/>
                <a:pathLst>
                  <a:path w="9593" h="5157" fill="none" extrusionOk="0">
                    <a:moveTo>
                      <a:pt x="9592" y="1"/>
                    </a:moveTo>
                    <a:lnTo>
                      <a:pt x="9592"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8"/>
              <p:cNvSpPr/>
              <p:nvPr/>
            </p:nvSpPr>
            <p:spPr>
              <a:xfrm>
                <a:off x="3980650"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8"/>
              <p:cNvSpPr/>
              <p:nvPr/>
            </p:nvSpPr>
            <p:spPr>
              <a:xfrm>
                <a:off x="3858225"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8"/>
              <p:cNvSpPr/>
              <p:nvPr/>
            </p:nvSpPr>
            <p:spPr>
              <a:xfrm>
                <a:off x="4329175" y="2452425"/>
                <a:ext cx="239800" cy="128925"/>
              </a:xfrm>
              <a:custGeom>
                <a:avLst/>
                <a:gdLst/>
                <a:ahLst/>
                <a:cxnLst/>
                <a:rect l="l" t="t" r="r" b="b"/>
                <a:pathLst>
                  <a:path w="9592"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8"/>
              <p:cNvSpPr/>
              <p:nvPr/>
            </p:nvSpPr>
            <p:spPr>
              <a:xfrm>
                <a:off x="4329175" y="2452425"/>
                <a:ext cx="239800" cy="128925"/>
              </a:xfrm>
              <a:custGeom>
                <a:avLst/>
                <a:gdLst/>
                <a:ahLst/>
                <a:cxnLst/>
                <a:rect l="l" t="t" r="r" b="b"/>
                <a:pathLst>
                  <a:path w="9592"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8"/>
              <p:cNvSpPr/>
              <p:nvPr/>
            </p:nvSpPr>
            <p:spPr>
              <a:xfrm>
                <a:off x="4448700"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8"/>
              <p:cNvSpPr/>
              <p:nvPr/>
            </p:nvSpPr>
            <p:spPr>
              <a:xfrm>
                <a:off x="432267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8"/>
              <p:cNvSpPr/>
              <p:nvPr/>
            </p:nvSpPr>
            <p:spPr>
              <a:xfrm>
                <a:off x="4797225"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8"/>
              <p:cNvSpPr/>
              <p:nvPr/>
            </p:nvSpPr>
            <p:spPr>
              <a:xfrm>
                <a:off x="4797225"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8"/>
              <p:cNvSpPr/>
              <p:nvPr/>
            </p:nvSpPr>
            <p:spPr>
              <a:xfrm>
                <a:off x="491677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8"/>
              <p:cNvSpPr/>
              <p:nvPr/>
            </p:nvSpPr>
            <p:spPr>
              <a:xfrm>
                <a:off x="47907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8"/>
              <p:cNvSpPr/>
              <p:nvPr/>
            </p:nvSpPr>
            <p:spPr>
              <a:xfrm>
                <a:off x="5265300"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8"/>
              <p:cNvSpPr/>
              <p:nvPr/>
            </p:nvSpPr>
            <p:spPr>
              <a:xfrm>
                <a:off x="5265300"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8"/>
              <p:cNvSpPr/>
              <p:nvPr/>
            </p:nvSpPr>
            <p:spPr>
              <a:xfrm>
                <a:off x="5384825" y="2386175"/>
                <a:ext cx="237675" cy="195175"/>
              </a:xfrm>
              <a:custGeom>
                <a:avLst/>
                <a:gdLst/>
                <a:ahLst/>
                <a:cxnLst/>
                <a:rect l="l" t="t" r="r" b="b"/>
                <a:pathLst>
                  <a:path w="9507" h="7807" fill="none" extrusionOk="0">
                    <a:moveTo>
                      <a:pt x="1" y="5185"/>
                    </a:moveTo>
                    <a:lnTo>
                      <a:pt x="1" y="1"/>
                    </a:lnTo>
                    <a:lnTo>
                      <a:pt x="9506" y="1"/>
                    </a:lnTo>
                    <a:lnTo>
                      <a:pt x="9506"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8"/>
              <p:cNvSpPr/>
              <p:nvPr/>
            </p:nvSpPr>
            <p:spPr>
              <a:xfrm>
                <a:off x="5258825"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8"/>
              <p:cNvSpPr/>
              <p:nvPr/>
            </p:nvSpPr>
            <p:spPr>
              <a:xfrm>
                <a:off x="5733375" y="2452425"/>
                <a:ext cx="236925" cy="128925"/>
              </a:xfrm>
              <a:custGeom>
                <a:avLst/>
                <a:gdLst/>
                <a:ahLst/>
                <a:cxnLst/>
                <a:rect l="l" t="t" r="r" b="b"/>
                <a:pathLst>
                  <a:path w="9477" h="5157" fill="none" extrusionOk="0">
                    <a:moveTo>
                      <a:pt x="0"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8"/>
              <p:cNvSpPr/>
              <p:nvPr/>
            </p:nvSpPr>
            <p:spPr>
              <a:xfrm>
                <a:off x="5733375" y="2452425"/>
                <a:ext cx="236925" cy="128925"/>
              </a:xfrm>
              <a:custGeom>
                <a:avLst/>
                <a:gdLst/>
                <a:ahLst/>
                <a:cxnLst/>
                <a:rect l="l" t="t" r="r" b="b"/>
                <a:pathLst>
                  <a:path w="9477" h="5157" fill="none" extrusionOk="0">
                    <a:moveTo>
                      <a:pt x="9477" y="1"/>
                    </a:moveTo>
                    <a:lnTo>
                      <a:pt x="9477"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8"/>
              <p:cNvSpPr/>
              <p:nvPr/>
            </p:nvSpPr>
            <p:spPr>
              <a:xfrm>
                <a:off x="585002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8"/>
              <p:cNvSpPr/>
              <p:nvPr/>
            </p:nvSpPr>
            <p:spPr>
              <a:xfrm>
                <a:off x="572687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8"/>
              <p:cNvSpPr/>
              <p:nvPr/>
            </p:nvSpPr>
            <p:spPr>
              <a:xfrm>
                <a:off x="6198550"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8"/>
              <p:cNvSpPr/>
              <p:nvPr/>
            </p:nvSpPr>
            <p:spPr>
              <a:xfrm>
                <a:off x="6198550"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8"/>
              <p:cNvSpPr/>
              <p:nvPr/>
            </p:nvSpPr>
            <p:spPr>
              <a:xfrm>
                <a:off x="6318075"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8"/>
              <p:cNvSpPr/>
              <p:nvPr/>
            </p:nvSpPr>
            <p:spPr>
              <a:xfrm>
                <a:off x="619495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8"/>
              <p:cNvSpPr/>
              <p:nvPr/>
            </p:nvSpPr>
            <p:spPr>
              <a:xfrm>
                <a:off x="1049825" y="2272400"/>
                <a:ext cx="5508800" cy="25"/>
              </a:xfrm>
              <a:custGeom>
                <a:avLst/>
                <a:gdLst/>
                <a:ahLst/>
                <a:cxnLst/>
                <a:rect l="l" t="t" r="r" b="b"/>
                <a:pathLst>
                  <a:path w="220352" h="1" fill="none" extrusionOk="0">
                    <a:moveTo>
                      <a:pt x="1" y="1"/>
                    </a:moveTo>
                    <a:lnTo>
                      <a:pt x="22035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8"/>
              <p:cNvSpPr/>
              <p:nvPr/>
            </p:nvSpPr>
            <p:spPr>
              <a:xfrm>
                <a:off x="1049825" y="2692225"/>
                <a:ext cx="5508800" cy="25"/>
              </a:xfrm>
              <a:custGeom>
                <a:avLst/>
                <a:gdLst/>
                <a:ahLst/>
                <a:cxnLst/>
                <a:rect l="l" t="t" r="r" b="b"/>
                <a:pathLst>
                  <a:path w="220352" h="1" fill="none" extrusionOk="0">
                    <a:moveTo>
                      <a:pt x="1" y="0"/>
                    </a:moveTo>
                    <a:lnTo>
                      <a:pt x="220351"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3" name="Google Shape;713;p8"/>
            <p:cNvGrpSpPr/>
            <p:nvPr/>
          </p:nvGrpSpPr>
          <p:grpSpPr>
            <a:xfrm rot="-5400000">
              <a:off x="-2844068" y="3496192"/>
              <a:ext cx="6401226" cy="487866"/>
              <a:chOff x="1049825" y="2272400"/>
              <a:chExt cx="5508800" cy="419850"/>
            </a:xfrm>
          </p:grpSpPr>
          <p:sp>
            <p:nvSpPr>
              <p:cNvPr id="714" name="Google Shape;714;p8"/>
              <p:cNvSpPr/>
              <p:nvPr/>
            </p:nvSpPr>
            <p:spPr>
              <a:xfrm>
                <a:off x="1055600" y="2452425"/>
                <a:ext cx="236925" cy="128925"/>
              </a:xfrm>
              <a:custGeom>
                <a:avLst/>
                <a:gdLst/>
                <a:ahLst/>
                <a:cxnLst/>
                <a:rect l="l" t="t" r="r" b="b"/>
                <a:pathLst>
                  <a:path w="9477" h="5157" fill="none" extrusionOk="0">
                    <a:moveTo>
                      <a:pt x="0"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8"/>
              <p:cNvSpPr/>
              <p:nvPr/>
            </p:nvSpPr>
            <p:spPr>
              <a:xfrm>
                <a:off x="1055600" y="2452425"/>
                <a:ext cx="236925" cy="128925"/>
              </a:xfrm>
              <a:custGeom>
                <a:avLst/>
                <a:gdLst/>
                <a:ahLst/>
                <a:cxnLst/>
                <a:rect l="l" t="t" r="r" b="b"/>
                <a:pathLst>
                  <a:path w="9477" h="5157" fill="none" extrusionOk="0">
                    <a:moveTo>
                      <a:pt x="9477" y="1"/>
                    </a:moveTo>
                    <a:lnTo>
                      <a:pt x="9477"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8"/>
              <p:cNvSpPr/>
              <p:nvPr/>
            </p:nvSpPr>
            <p:spPr>
              <a:xfrm>
                <a:off x="1175850" y="2386175"/>
                <a:ext cx="236925" cy="195175"/>
              </a:xfrm>
              <a:custGeom>
                <a:avLst/>
                <a:gdLst/>
                <a:ahLst/>
                <a:cxnLst/>
                <a:rect l="l" t="t" r="r" b="b"/>
                <a:pathLst>
                  <a:path w="9477" h="7807" fill="none" extrusionOk="0">
                    <a:moveTo>
                      <a:pt x="0" y="5185"/>
                    </a:moveTo>
                    <a:lnTo>
                      <a:pt x="0" y="1"/>
                    </a:lnTo>
                    <a:lnTo>
                      <a:pt x="9477" y="1"/>
                    </a:lnTo>
                    <a:lnTo>
                      <a:pt x="9477"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8"/>
              <p:cNvSpPr/>
              <p:nvPr/>
            </p:nvSpPr>
            <p:spPr>
              <a:xfrm>
                <a:off x="104982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8"/>
              <p:cNvSpPr/>
              <p:nvPr/>
            </p:nvSpPr>
            <p:spPr>
              <a:xfrm>
                <a:off x="1523650" y="2452425"/>
                <a:ext cx="236950" cy="128925"/>
              </a:xfrm>
              <a:custGeom>
                <a:avLst/>
                <a:gdLst/>
                <a:ahLst/>
                <a:cxnLst/>
                <a:rect l="l" t="t" r="r" b="b"/>
                <a:pathLst>
                  <a:path w="9478" h="5157" fill="none" extrusionOk="0">
                    <a:moveTo>
                      <a:pt x="1"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8"/>
              <p:cNvSpPr/>
              <p:nvPr/>
            </p:nvSpPr>
            <p:spPr>
              <a:xfrm>
                <a:off x="1523650" y="2452425"/>
                <a:ext cx="236950" cy="128925"/>
              </a:xfrm>
              <a:custGeom>
                <a:avLst/>
                <a:gdLst/>
                <a:ahLst/>
                <a:cxnLst/>
                <a:rect l="l" t="t" r="r" b="b"/>
                <a:pathLst>
                  <a:path w="9478" h="5157" fill="none" extrusionOk="0">
                    <a:moveTo>
                      <a:pt x="9477" y="1"/>
                    </a:moveTo>
                    <a:lnTo>
                      <a:pt x="9477"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8"/>
              <p:cNvSpPr/>
              <p:nvPr/>
            </p:nvSpPr>
            <p:spPr>
              <a:xfrm>
                <a:off x="164032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8"/>
              <p:cNvSpPr/>
              <p:nvPr/>
            </p:nvSpPr>
            <p:spPr>
              <a:xfrm>
                <a:off x="151790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8"/>
              <p:cNvSpPr/>
              <p:nvPr/>
            </p:nvSpPr>
            <p:spPr>
              <a:xfrm>
                <a:off x="1988850" y="2452425"/>
                <a:ext cx="239800" cy="128925"/>
              </a:xfrm>
              <a:custGeom>
                <a:avLst/>
                <a:gdLst/>
                <a:ahLst/>
                <a:cxnLst/>
                <a:rect l="l" t="t" r="r" b="b"/>
                <a:pathLst>
                  <a:path w="9592"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8"/>
              <p:cNvSpPr/>
              <p:nvPr/>
            </p:nvSpPr>
            <p:spPr>
              <a:xfrm>
                <a:off x="1988850" y="2452425"/>
                <a:ext cx="239800" cy="128925"/>
              </a:xfrm>
              <a:custGeom>
                <a:avLst/>
                <a:gdLst/>
                <a:ahLst/>
                <a:cxnLst/>
                <a:rect l="l" t="t" r="r" b="b"/>
                <a:pathLst>
                  <a:path w="9592"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8"/>
              <p:cNvSpPr/>
              <p:nvPr/>
            </p:nvSpPr>
            <p:spPr>
              <a:xfrm>
                <a:off x="2108375"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8"/>
              <p:cNvSpPr/>
              <p:nvPr/>
            </p:nvSpPr>
            <p:spPr>
              <a:xfrm>
                <a:off x="19859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8"/>
              <p:cNvSpPr/>
              <p:nvPr/>
            </p:nvSpPr>
            <p:spPr>
              <a:xfrm>
                <a:off x="2456900"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8"/>
              <p:cNvSpPr/>
              <p:nvPr/>
            </p:nvSpPr>
            <p:spPr>
              <a:xfrm>
                <a:off x="2456900"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8"/>
              <p:cNvSpPr/>
              <p:nvPr/>
            </p:nvSpPr>
            <p:spPr>
              <a:xfrm>
                <a:off x="2576450"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8"/>
              <p:cNvSpPr/>
              <p:nvPr/>
            </p:nvSpPr>
            <p:spPr>
              <a:xfrm>
                <a:off x="245402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8"/>
              <p:cNvSpPr/>
              <p:nvPr/>
            </p:nvSpPr>
            <p:spPr>
              <a:xfrm>
                <a:off x="2924975"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8"/>
              <p:cNvSpPr/>
              <p:nvPr/>
            </p:nvSpPr>
            <p:spPr>
              <a:xfrm>
                <a:off x="2924975"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8"/>
              <p:cNvSpPr/>
              <p:nvPr/>
            </p:nvSpPr>
            <p:spPr>
              <a:xfrm>
                <a:off x="3044500"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8"/>
              <p:cNvSpPr/>
              <p:nvPr/>
            </p:nvSpPr>
            <p:spPr>
              <a:xfrm>
                <a:off x="292210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8"/>
              <p:cNvSpPr/>
              <p:nvPr/>
            </p:nvSpPr>
            <p:spPr>
              <a:xfrm>
                <a:off x="3393025"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8"/>
              <p:cNvSpPr/>
              <p:nvPr/>
            </p:nvSpPr>
            <p:spPr>
              <a:xfrm>
                <a:off x="3393025"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8"/>
              <p:cNvSpPr/>
              <p:nvPr/>
            </p:nvSpPr>
            <p:spPr>
              <a:xfrm>
                <a:off x="351257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8"/>
              <p:cNvSpPr/>
              <p:nvPr/>
            </p:nvSpPr>
            <p:spPr>
              <a:xfrm>
                <a:off x="33901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8"/>
              <p:cNvSpPr/>
              <p:nvPr/>
            </p:nvSpPr>
            <p:spPr>
              <a:xfrm>
                <a:off x="3861100" y="2452425"/>
                <a:ext cx="239825" cy="128925"/>
              </a:xfrm>
              <a:custGeom>
                <a:avLst/>
                <a:gdLst/>
                <a:ahLst/>
                <a:cxnLst/>
                <a:rect l="l" t="t" r="r" b="b"/>
                <a:pathLst>
                  <a:path w="9593" h="5157" fill="none" extrusionOk="0">
                    <a:moveTo>
                      <a:pt x="1"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8"/>
              <p:cNvSpPr/>
              <p:nvPr/>
            </p:nvSpPr>
            <p:spPr>
              <a:xfrm>
                <a:off x="3861100" y="2452425"/>
                <a:ext cx="239825" cy="128925"/>
              </a:xfrm>
              <a:custGeom>
                <a:avLst/>
                <a:gdLst/>
                <a:ahLst/>
                <a:cxnLst/>
                <a:rect l="l" t="t" r="r" b="b"/>
                <a:pathLst>
                  <a:path w="9593" h="5157" fill="none" extrusionOk="0">
                    <a:moveTo>
                      <a:pt x="9592" y="1"/>
                    </a:moveTo>
                    <a:lnTo>
                      <a:pt x="9592"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8"/>
              <p:cNvSpPr/>
              <p:nvPr/>
            </p:nvSpPr>
            <p:spPr>
              <a:xfrm>
                <a:off x="3980650"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8"/>
              <p:cNvSpPr/>
              <p:nvPr/>
            </p:nvSpPr>
            <p:spPr>
              <a:xfrm>
                <a:off x="3858225"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8"/>
              <p:cNvSpPr/>
              <p:nvPr/>
            </p:nvSpPr>
            <p:spPr>
              <a:xfrm>
                <a:off x="4329175" y="2452425"/>
                <a:ext cx="239800" cy="128925"/>
              </a:xfrm>
              <a:custGeom>
                <a:avLst/>
                <a:gdLst/>
                <a:ahLst/>
                <a:cxnLst/>
                <a:rect l="l" t="t" r="r" b="b"/>
                <a:pathLst>
                  <a:path w="9592"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8"/>
              <p:cNvSpPr/>
              <p:nvPr/>
            </p:nvSpPr>
            <p:spPr>
              <a:xfrm>
                <a:off x="4329175" y="2452425"/>
                <a:ext cx="239800" cy="128925"/>
              </a:xfrm>
              <a:custGeom>
                <a:avLst/>
                <a:gdLst/>
                <a:ahLst/>
                <a:cxnLst/>
                <a:rect l="l" t="t" r="r" b="b"/>
                <a:pathLst>
                  <a:path w="9592"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8"/>
              <p:cNvSpPr/>
              <p:nvPr/>
            </p:nvSpPr>
            <p:spPr>
              <a:xfrm>
                <a:off x="4448700"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8"/>
              <p:cNvSpPr/>
              <p:nvPr/>
            </p:nvSpPr>
            <p:spPr>
              <a:xfrm>
                <a:off x="432267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8"/>
              <p:cNvSpPr/>
              <p:nvPr/>
            </p:nvSpPr>
            <p:spPr>
              <a:xfrm>
                <a:off x="4797225"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8"/>
              <p:cNvSpPr/>
              <p:nvPr/>
            </p:nvSpPr>
            <p:spPr>
              <a:xfrm>
                <a:off x="4797225"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8"/>
              <p:cNvSpPr/>
              <p:nvPr/>
            </p:nvSpPr>
            <p:spPr>
              <a:xfrm>
                <a:off x="491677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8"/>
              <p:cNvSpPr/>
              <p:nvPr/>
            </p:nvSpPr>
            <p:spPr>
              <a:xfrm>
                <a:off x="47907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8"/>
              <p:cNvSpPr/>
              <p:nvPr/>
            </p:nvSpPr>
            <p:spPr>
              <a:xfrm>
                <a:off x="5265300"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8"/>
              <p:cNvSpPr/>
              <p:nvPr/>
            </p:nvSpPr>
            <p:spPr>
              <a:xfrm>
                <a:off x="5265300"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8"/>
              <p:cNvSpPr/>
              <p:nvPr/>
            </p:nvSpPr>
            <p:spPr>
              <a:xfrm>
                <a:off x="5384825" y="2386175"/>
                <a:ext cx="237675" cy="195175"/>
              </a:xfrm>
              <a:custGeom>
                <a:avLst/>
                <a:gdLst/>
                <a:ahLst/>
                <a:cxnLst/>
                <a:rect l="l" t="t" r="r" b="b"/>
                <a:pathLst>
                  <a:path w="9507" h="7807" fill="none" extrusionOk="0">
                    <a:moveTo>
                      <a:pt x="1" y="5185"/>
                    </a:moveTo>
                    <a:lnTo>
                      <a:pt x="1" y="1"/>
                    </a:lnTo>
                    <a:lnTo>
                      <a:pt x="9506" y="1"/>
                    </a:lnTo>
                    <a:lnTo>
                      <a:pt x="9506"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8"/>
              <p:cNvSpPr/>
              <p:nvPr/>
            </p:nvSpPr>
            <p:spPr>
              <a:xfrm>
                <a:off x="5258825"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8"/>
              <p:cNvSpPr/>
              <p:nvPr/>
            </p:nvSpPr>
            <p:spPr>
              <a:xfrm>
                <a:off x="5733375" y="2452425"/>
                <a:ext cx="236925" cy="128925"/>
              </a:xfrm>
              <a:custGeom>
                <a:avLst/>
                <a:gdLst/>
                <a:ahLst/>
                <a:cxnLst/>
                <a:rect l="l" t="t" r="r" b="b"/>
                <a:pathLst>
                  <a:path w="9477" h="5157" fill="none" extrusionOk="0">
                    <a:moveTo>
                      <a:pt x="0"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8"/>
              <p:cNvSpPr/>
              <p:nvPr/>
            </p:nvSpPr>
            <p:spPr>
              <a:xfrm>
                <a:off x="5733375" y="2452425"/>
                <a:ext cx="236925" cy="128925"/>
              </a:xfrm>
              <a:custGeom>
                <a:avLst/>
                <a:gdLst/>
                <a:ahLst/>
                <a:cxnLst/>
                <a:rect l="l" t="t" r="r" b="b"/>
                <a:pathLst>
                  <a:path w="9477" h="5157" fill="none" extrusionOk="0">
                    <a:moveTo>
                      <a:pt x="9477" y="1"/>
                    </a:moveTo>
                    <a:lnTo>
                      <a:pt x="9477"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8"/>
              <p:cNvSpPr/>
              <p:nvPr/>
            </p:nvSpPr>
            <p:spPr>
              <a:xfrm>
                <a:off x="585002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8"/>
              <p:cNvSpPr/>
              <p:nvPr/>
            </p:nvSpPr>
            <p:spPr>
              <a:xfrm>
                <a:off x="572687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8"/>
              <p:cNvSpPr/>
              <p:nvPr/>
            </p:nvSpPr>
            <p:spPr>
              <a:xfrm>
                <a:off x="6198550"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8"/>
              <p:cNvSpPr/>
              <p:nvPr/>
            </p:nvSpPr>
            <p:spPr>
              <a:xfrm>
                <a:off x="6198550"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8"/>
              <p:cNvSpPr/>
              <p:nvPr/>
            </p:nvSpPr>
            <p:spPr>
              <a:xfrm>
                <a:off x="6318075"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8"/>
              <p:cNvSpPr/>
              <p:nvPr/>
            </p:nvSpPr>
            <p:spPr>
              <a:xfrm>
                <a:off x="619495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8"/>
              <p:cNvSpPr/>
              <p:nvPr/>
            </p:nvSpPr>
            <p:spPr>
              <a:xfrm>
                <a:off x="1049825" y="2272400"/>
                <a:ext cx="5508800" cy="25"/>
              </a:xfrm>
              <a:custGeom>
                <a:avLst/>
                <a:gdLst/>
                <a:ahLst/>
                <a:cxnLst/>
                <a:rect l="l" t="t" r="r" b="b"/>
                <a:pathLst>
                  <a:path w="220352" h="1" fill="none" extrusionOk="0">
                    <a:moveTo>
                      <a:pt x="1" y="1"/>
                    </a:moveTo>
                    <a:lnTo>
                      <a:pt x="22035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8"/>
              <p:cNvSpPr/>
              <p:nvPr/>
            </p:nvSpPr>
            <p:spPr>
              <a:xfrm>
                <a:off x="1049825" y="2692225"/>
                <a:ext cx="5508800" cy="25"/>
              </a:xfrm>
              <a:custGeom>
                <a:avLst/>
                <a:gdLst/>
                <a:ahLst/>
                <a:cxnLst/>
                <a:rect l="l" t="t" r="r" b="b"/>
                <a:pathLst>
                  <a:path w="220352" h="1" fill="none" extrusionOk="0">
                    <a:moveTo>
                      <a:pt x="1" y="0"/>
                    </a:moveTo>
                    <a:lnTo>
                      <a:pt x="220351"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64" name="Google Shape;764;p8"/>
          <p:cNvGrpSpPr/>
          <p:nvPr/>
        </p:nvGrpSpPr>
        <p:grpSpPr>
          <a:xfrm>
            <a:off x="3400800" y="0"/>
            <a:ext cx="2342400" cy="5156703"/>
            <a:chOff x="3400800" y="0"/>
            <a:chExt cx="2342400" cy="5156703"/>
          </a:xfrm>
        </p:grpSpPr>
        <p:sp>
          <p:nvSpPr>
            <p:cNvPr id="765" name="Google Shape;765;p8"/>
            <p:cNvSpPr/>
            <p:nvPr/>
          </p:nvSpPr>
          <p:spPr>
            <a:xfrm>
              <a:off x="3400800" y="0"/>
              <a:ext cx="2342400" cy="119100"/>
            </a:xfrm>
            <a:prstGeom prst="rect">
              <a:avLst/>
            </a:prstGeom>
            <a:solidFill>
              <a:srgbClr val="D9CE99">
                <a:alpha val="575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766" name="Google Shape;766;p8"/>
            <p:cNvSpPr/>
            <p:nvPr/>
          </p:nvSpPr>
          <p:spPr>
            <a:xfrm>
              <a:off x="3400800" y="5037603"/>
              <a:ext cx="2342400" cy="119100"/>
            </a:xfrm>
            <a:prstGeom prst="rect">
              <a:avLst/>
            </a:prstGeom>
            <a:solidFill>
              <a:srgbClr val="D9CE99">
                <a:alpha val="575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767"/>
        <p:cNvGrpSpPr/>
        <p:nvPr/>
      </p:nvGrpSpPr>
      <p:grpSpPr>
        <a:xfrm>
          <a:off x="0" y="0"/>
          <a:ext cx="0" cy="0"/>
          <a:chOff x="0" y="0"/>
          <a:chExt cx="0" cy="0"/>
        </a:xfrm>
      </p:grpSpPr>
      <p:sp>
        <p:nvSpPr>
          <p:cNvPr id="768" name="Google Shape;768;p9"/>
          <p:cNvSpPr txBox="1">
            <a:spLocks noGrp="1"/>
          </p:cNvSpPr>
          <p:nvPr>
            <p:ph type="title"/>
          </p:nvPr>
        </p:nvSpPr>
        <p:spPr>
          <a:xfrm>
            <a:off x="2135550" y="1504664"/>
            <a:ext cx="4872900" cy="1460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200"/>
              <a:buNone/>
              <a:defRPr sz="9600"/>
            </a:lvl1pPr>
            <a:lvl2pPr lvl="1" algn="ctr" rtl="0">
              <a:spcBef>
                <a:spcPts val="0"/>
              </a:spcBef>
              <a:spcAft>
                <a:spcPts val="0"/>
              </a:spcAft>
              <a:buSzPts val="3200"/>
              <a:buNone/>
              <a:defRPr/>
            </a:lvl2pPr>
            <a:lvl3pPr lvl="2" algn="ctr" rtl="0">
              <a:spcBef>
                <a:spcPts val="0"/>
              </a:spcBef>
              <a:spcAft>
                <a:spcPts val="0"/>
              </a:spcAft>
              <a:buSzPts val="3200"/>
              <a:buNone/>
              <a:defRPr/>
            </a:lvl3pPr>
            <a:lvl4pPr lvl="3" algn="ctr" rtl="0">
              <a:spcBef>
                <a:spcPts val="0"/>
              </a:spcBef>
              <a:spcAft>
                <a:spcPts val="0"/>
              </a:spcAft>
              <a:buSzPts val="3200"/>
              <a:buNone/>
              <a:defRPr/>
            </a:lvl4pPr>
            <a:lvl5pPr lvl="4" algn="ctr" rtl="0">
              <a:spcBef>
                <a:spcPts val="0"/>
              </a:spcBef>
              <a:spcAft>
                <a:spcPts val="0"/>
              </a:spcAft>
              <a:buSzPts val="3200"/>
              <a:buNone/>
              <a:defRPr/>
            </a:lvl5pPr>
            <a:lvl6pPr lvl="5" algn="ctr" rtl="0">
              <a:spcBef>
                <a:spcPts val="0"/>
              </a:spcBef>
              <a:spcAft>
                <a:spcPts val="0"/>
              </a:spcAft>
              <a:buSzPts val="3200"/>
              <a:buNone/>
              <a:defRPr/>
            </a:lvl6pPr>
            <a:lvl7pPr lvl="6" algn="ctr" rtl="0">
              <a:spcBef>
                <a:spcPts val="0"/>
              </a:spcBef>
              <a:spcAft>
                <a:spcPts val="0"/>
              </a:spcAft>
              <a:buSzPts val="3200"/>
              <a:buNone/>
              <a:defRPr/>
            </a:lvl7pPr>
            <a:lvl8pPr lvl="7" algn="ctr" rtl="0">
              <a:spcBef>
                <a:spcPts val="0"/>
              </a:spcBef>
              <a:spcAft>
                <a:spcPts val="0"/>
              </a:spcAft>
              <a:buSzPts val="3200"/>
              <a:buNone/>
              <a:defRPr/>
            </a:lvl8pPr>
            <a:lvl9pPr lvl="8" algn="ctr" rtl="0">
              <a:spcBef>
                <a:spcPts val="0"/>
              </a:spcBef>
              <a:spcAft>
                <a:spcPts val="0"/>
              </a:spcAft>
              <a:buSzPts val="3200"/>
              <a:buNone/>
              <a:defRPr/>
            </a:lvl9pPr>
          </a:lstStyle>
          <a:p>
            <a:endParaRPr/>
          </a:p>
        </p:txBody>
      </p:sp>
      <p:sp>
        <p:nvSpPr>
          <p:cNvPr id="769" name="Google Shape;769;p9"/>
          <p:cNvSpPr txBox="1">
            <a:spLocks noGrp="1"/>
          </p:cNvSpPr>
          <p:nvPr>
            <p:ph type="subTitle" idx="1"/>
          </p:nvPr>
        </p:nvSpPr>
        <p:spPr>
          <a:xfrm>
            <a:off x="2135550" y="2889064"/>
            <a:ext cx="4872900" cy="671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1600"/>
              </a:spcBef>
              <a:spcAft>
                <a:spcPts val="0"/>
              </a:spcAft>
              <a:buSzPts val="1600"/>
              <a:buNone/>
              <a:defRPr sz="1600"/>
            </a:lvl3pPr>
            <a:lvl4pPr lvl="3" algn="ctr" rtl="0">
              <a:lnSpc>
                <a:spcPct val="100000"/>
              </a:lnSpc>
              <a:spcBef>
                <a:spcPts val="1600"/>
              </a:spcBef>
              <a:spcAft>
                <a:spcPts val="0"/>
              </a:spcAft>
              <a:buSzPts val="1600"/>
              <a:buNone/>
              <a:defRPr sz="1600"/>
            </a:lvl4pPr>
            <a:lvl5pPr lvl="4" algn="ctr" rtl="0">
              <a:lnSpc>
                <a:spcPct val="100000"/>
              </a:lnSpc>
              <a:spcBef>
                <a:spcPts val="1600"/>
              </a:spcBef>
              <a:spcAft>
                <a:spcPts val="0"/>
              </a:spcAft>
              <a:buSzPts val="1600"/>
              <a:buNone/>
              <a:defRPr sz="1600"/>
            </a:lvl5pPr>
            <a:lvl6pPr lvl="5" algn="ctr" rtl="0">
              <a:lnSpc>
                <a:spcPct val="100000"/>
              </a:lnSpc>
              <a:spcBef>
                <a:spcPts val="1600"/>
              </a:spcBef>
              <a:spcAft>
                <a:spcPts val="0"/>
              </a:spcAft>
              <a:buSzPts val="1600"/>
              <a:buNone/>
              <a:defRPr sz="1600"/>
            </a:lvl6pPr>
            <a:lvl7pPr lvl="6" algn="ctr" rtl="0">
              <a:lnSpc>
                <a:spcPct val="100000"/>
              </a:lnSpc>
              <a:spcBef>
                <a:spcPts val="1600"/>
              </a:spcBef>
              <a:spcAft>
                <a:spcPts val="0"/>
              </a:spcAft>
              <a:buSzPts val="1600"/>
              <a:buNone/>
              <a:defRPr sz="1600"/>
            </a:lvl7pPr>
            <a:lvl8pPr lvl="7" algn="ctr" rtl="0">
              <a:lnSpc>
                <a:spcPct val="100000"/>
              </a:lnSpc>
              <a:spcBef>
                <a:spcPts val="1600"/>
              </a:spcBef>
              <a:spcAft>
                <a:spcPts val="0"/>
              </a:spcAft>
              <a:buSzPts val="1600"/>
              <a:buNone/>
              <a:defRPr sz="1600"/>
            </a:lvl8pPr>
            <a:lvl9pPr lvl="8" algn="ctr" rtl="0">
              <a:lnSpc>
                <a:spcPct val="100000"/>
              </a:lnSpc>
              <a:spcBef>
                <a:spcPts val="1600"/>
              </a:spcBef>
              <a:spcAft>
                <a:spcPts val="1600"/>
              </a:spcAft>
              <a:buSzPts val="1600"/>
              <a:buNone/>
              <a:defRPr sz="1600"/>
            </a:lvl9pPr>
          </a:lstStyle>
          <a:p>
            <a:endParaRPr/>
          </a:p>
        </p:txBody>
      </p:sp>
      <p:grpSp>
        <p:nvGrpSpPr>
          <p:cNvPr id="770" name="Google Shape;770;p9"/>
          <p:cNvGrpSpPr/>
          <p:nvPr/>
        </p:nvGrpSpPr>
        <p:grpSpPr>
          <a:xfrm>
            <a:off x="112612" y="-1797238"/>
            <a:ext cx="8918641" cy="8737976"/>
            <a:chOff x="112612" y="-1797238"/>
            <a:chExt cx="8918641" cy="8737976"/>
          </a:xfrm>
        </p:grpSpPr>
        <p:grpSp>
          <p:nvGrpSpPr>
            <p:cNvPr id="771" name="Google Shape;771;p9"/>
            <p:cNvGrpSpPr/>
            <p:nvPr/>
          </p:nvGrpSpPr>
          <p:grpSpPr>
            <a:xfrm rot="-5400000">
              <a:off x="5586707" y="1159442"/>
              <a:ext cx="6401226" cy="487866"/>
              <a:chOff x="1049825" y="2272400"/>
              <a:chExt cx="5508800" cy="419850"/>
            </a:xfrm>
          </p:grpSpPr>
          <p:sp>
            <p:nvSpPr>
              <p:cNvPr id="772" name="Google Shape;772;p9"/>
              <p:cNvSpPr/>
              <p:nvPr/>
            </p:nvSpPr>
            <p:spPr>
              <a:xfrm>
                <a:off x="1055600" y="2452425"/>
                <a:ext cx="236925" cy="128925"/>
              </a:xfrm>
              <a:custGeom>
                <a:avLst/>
                <a:gdLst/>
                <a:ahLst/>
                <a:cxnLst/>
                <a:rect l="l" t="t" r="r" b="b"/>
                <a:pathLst>
                  <a:path w="9477" h="5157" fill="none" extrusionOk="0">
                    <a:moveTo>
                      <a:pt x="0"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9"/>
              <p:cNvSpPr/>
              <p:nvPr/>
            </p:nvSpPr>
            <p:spPr>
              <a:xfrm>
                <a:off x="1055600" y="2452425"/>
                <a:ext cx="236925" cy="128925"/>
              </a:xfrm>
              <a:custGeom>
                <a:avLst/>
                <a:gdLst/>
                <a:ahLst/>
                <a:cxnLst/>
                <a:rect l="l" t="t" r="r" b="b"/>
                <a:pathLst>
                  <a:path w="9477" h="5157" fill="none" extrusionOk="0">
                    <a:moveTo>
                      <a:pt x="9477" y="1"/>
                    </a:moveTo>
                    <a:lnTo>
                      <a:pt x="9477"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9"/>
              <p:cNvSpPr/>
              <p:nvPr/>
            </p:nvSpPr>
            <p:spPr>
              <a:xfrm>
                <a:off x="1175850" y="2386175"/>
                <a:ext cx="236925" cy="195175"/>
              </a:xfrm>
              <a:custGeom>
                <a:avLst/>
                <a:gdLst/>
                <a:ahLst/>
                <a:cxnLst/>
                <a:rect l="l" t="t" r="r" b="b"/>
                <a:pathLst>
                  <a:path w="9477" h="7807" fill="none" extrusionOk="0">
                    <a:moveTo>
                      <a:pt x="0" y="5185"/>
                    </a:moveTo>
                    <a:lnTo>
                      <a:pt x="0" y="1"/>
                    </a:lnTo>
                    <a:lnTo>
                      <a:pt x="9477" y="1"/>
                    </a:lnTo>
                    <a:lnTo>
                      <a:pt x="9477"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9"/>
              <p:cNvSpPr/>
              <p:nvPr/>
            </p:nvSpPr>
            <p:spPr>
              <a:xfrm>
                <a:off x="104982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9"/>
              <p:cNvSpPr/>
              <p:nvPr/>
            </p:nvSpPr>
            <p:spPr>
              <a:xfrm>
                <a:off x="1523650" y="2452425"/>
                <a:ext cx="236950" cy="128925"/>
              </a:xfrm>
              <a:custGeom>
                <a:avLst/>
                <a:gdLst/>
                <a:ahLst/>
                <a:cxnLst/>
                <a:rect l="l" t="t" r="r" b="b"/>
                <a:pathLst>
                  <a:path w="9478" h="5157" fill="none" extrusionOk="0">
                    <a:moveTo>
                      <a:pt x="1"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9"/>
              <p:cNvSpPr/>
              <p:nvPr/>
            </p:nvSpPr>
            <p:spPr>
              <a:xfrm>
                <a:off x="1523650" y="2452425"/>
                <a:ext cx="236950" cy="128925"/>
              </a:xfrm>
              <a:custGeom>
                <a:avLst/>
                <a:gdLst/>
                <a:ahLst/>
                <a:cxnLst/>
                <a:rect l="l" t="t" r="r" b="b"/>
                <a:pathLst>
                  <a:path w="9478" h="5157" fill="none" extrusionOk="0">
                    <a:moveTo>
                      <a:pt x="9477" y="1"/>
                    </a:moveTo>
                    <a:lnTo>
                      <a:pt x="9477"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9"/>
              <p:cNvSpPr/>
              <p:nvPr/>
            </p:nvSpPr>
            <p:spPr>
              <a:xfrm>
                <a:off x="164032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9"/>
              <p:cNvSpPr/>
              <p:nvPr/>
            </p:nvSpPr>
            <p:spPr>
              <a:xfrm>
                <a:off x="151790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9"/>
              <p:cNvSpPr/>
              <p:nvPr/>
            </p:nvSpPr>
            <p:spPr>
              <a:xfrm>
                <a:off x="1988850" y="2452425"/>
                <a:ext cx="239800" cy="128925"/>
              </a:xfrm>
              <a:custGeom>
                <a:avLst/>
                <a:gdLst/>
                <a:ahLst/>
                <a:cxnLst/>
                <a:rect l="l" t="t" r="r" b="b"/>
                <a:pathLst>
                  <a:path w="9592"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9"/>
              <p:cNvSpPr/>
              <p:nvPr/>
            </p:nvSpPr>
            <p:spPr>
              <a:xfrm>
                <a:off x="1988850" y="2452425"/>
                <a:ext cx="239800" cy="128925"/>
              </a:xfrm>
              <a:custGeom>
                <a:avLst/>
                <a:gdLst/>
                <a:ahLst/>
                <a:cxnLst/>
                <a:rect l="l" t="t" r="r" b="b"/>
                <a:pathLst>
                  <a:path w="9592"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9"/>
              <p:cNvSpPr/>
              <p:nvPr/>
            </p:nvSpPr>
            <p:spPr>
              <a:xfrm>
                <a:off x="2108375"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9"/>
              <p:cNvSpPr/>
              <p:nvPr/>
            </p:nvSpPr>
            <p:spPr>
              <a:xfrm>
                <a:off x="19859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9"/>
              <p:cNvSpPr/>
              <p:nvPr/>
            </p:nvSpPr>
            <p:spPr>
              <a:xfrm>
                <a:off x="2456900"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9"/>
              <p:cNvSpPr/>
              <p:nvPr/>
            </p:nvSpPr>
            <p:spPr>
              <a:xfrm>
                <a:off x="2456900"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9"/>
              <p:cNvSpPr/>
              <p:nvPr/>
            </p:nvSpPr>
            <p:spPr>
              <a:xfrm>
                <a:off x="2576450"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9"/>
              <p:cNvSpPr/>
              <p:nvPr/>
            </p:nvSpPr>
            <p:spPr>
              <a:xfrm>
                <a:off x="245402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9"/>
              <p:cNvSpPr/>
              <p:nvPr/>
            </p:nvSpPr>
            <p:spPr>
              <a:xfrm>
                <a:off x="2924975"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9"/>
              <p:cNvSpPr/>
              <p:nvPr/>
            </p:nvSpPr>
            <p:spPr>
              <a:xfrm>
                <a:off x="2924975"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9"/>
              <p:cNvSpPr/>
              <p:nvPr/>
            </p:nvSpPr>
            <p:spPr>
              <a:xfrm>
                <a:off x="3044500"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9"/>
              <p:cNvSpPr/>
              <p:nvPr/>
            </p:nvSpPr>
            <p:spPr>
              <a:xfrm>
                <a:off x="292210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9"/>
              <p:cNvSpPr/>
              <p:nvPr/>
            </p:nvSpPr>
            <p:spPr>
              <a:xfrm>
                <a:off x="3393025"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9"/>
              <p:cNvSpPr/>
              <p:nvPr/>
            </p:nvSpPr>
            <p:spPr>
              <a:xfrm>
                <a:off x="3393025"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9"/>
              <p:cNvSpPr/>
              <p:nvPr/>
            </p:nvSpPr>
            <p:spPr>
              <a:xfrm>
                <a:off x="351257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9"/>
              <p:cNvSpPr/>
              <p:nvPr/>
            </p:nvSpPr>
            <p:spPr>
              <a:xfrm>
                <a:off x="33901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9"/>
              <p:cNvSpPr/>
              <p:nvPr/>
            </p:nvSpPr>
            <p:spPr>
              <a:xfrm>
                <a:off x="3861100" y="2452425"/>
                <a:ext cx="239825" cy="128925"/>
              </a:xfrm>
              <a:custGeom>
                <a:avLst/>
                <a:gdLst/>
                <a:ahLst/>
                <a:cxnLst/>
                <a:rect l="l" t="t" r="r" b="b"/>
                <a:pathLst>
                  <a:path w="9593" h="5157" fill="none" extrusionOk="0">
                    <a:moveTo>
                      <a:pt x="1"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9"/>
              <p:cNvSpPr/>
              <p:nvPr/>
            </p:nvSpPr>
            <p:spPr>
              <a:xfrm>
                <a:off x="3861100" y="2452425"/>
                <a:ext cx="239825" cy="128925"/>
              </a:xfrm>
              <a:custGeom>
                <a:avLst/>
                <a:gdLst/>
                <a:ahLst/>
                <a:cxnLst/>
                <a:rect l="l" t="t" r="r" b="b"/>
                <a:pathLst>
                  <a:path w="9593" h="5157" fill="none" extrusionOk="0">
                    <a:moveTo>
                      <a:pt x="9592" y="1"/>
                    </a:moveTo>
                    <a:lnTo>
                      <a:pt x="9592"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9"/>
              <p:cNvSpPr/>
              <p:nvPr/>
            </p:nvSpPr>
            <p:spPr>
              <a:xfrm>
                <a:off x="3980650"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9"/>
              <p:cNvSpPr/>
              <p:nvPr/>
            </p:nvSpPr>
            <p:spPr>
              <a:xfrm>
                <a:off x="3858225"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9"/>
              <p:cNvSpPr/>
              <p:nvPr/>
            </p:nvSpPr>
            <p:spPr>
              <a:xfrm>
                <a:off x="4329175" y="2452425"/>
                <a:ext cx="239800" cy="128925"/>
              </a:xfrm>
              <a:custGeom>
                <a:avLst/>
                <a:gdLst/>
                <a:ahLst/>
                <a:cxnLst/>
                <a:rect l="l" t="t" r="r" b="b"/>
                <a:pathLst>
                  <a:path w="9592"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9"/>
              <p:cNvSpPr/>
              <p:nvPr/>
            </p:nvSpPr>
            <p:spPr>
              <a:xfrm>
                <a:off x="4329175" y="2452425"/>
                <a:ext cx="239800" cy="128925"/>
              </a:xfrm>
              <a:custGeom>
                <a:avLst/>
                <a:gdLst/>
                <a:ahLst/>
                <a:cxnLst/>
                <a:rect l="l" t="t" r="r" b="b"/>
                <a:pathLst>
                  <a:path w="9592"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9"/>
              <p:cNvSpPr/>
              <p:nvPr/>
            </p:nvSpPr>
            <p:spPr>
              <a:xfrm>
                <a:off x="4448700"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9"/>
              <p:cNvSpPr/>
              <p:nvPr/>
            </p:nvSpPr>
            <p:spPr>
              <a:xfrm>
                <a:off x="432267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9"/>
              <p:cNvSpPr/>
              <p:nvPr/>
            </p:nvSpPr>
            <p:spPr>
              <a:xfrm>
                <a:off x="4797225"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9"/>
              <p:cNvSpPr/>
              <p:nvPr/>
            </p:nvSpPr>
            <p:spPr>
              <a:xfrm>
                <a:off x="4797225"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9"/>
              <p:cNvSpPr/>
              <p:nvPr/>
            </p:nvSpPr>
            <p:spPr>
              <a:xfrm>
                <a:off x="491677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9"/>
              <p:cNvSpPr/>
              <p:nvPr/>
            </p:nvSpPr>
            <p:spPr>
              <a:xfrm>
                <a:off x="47907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9"/>
              <p:cNvSpPr/>
              <p:nvPr/>
            </p:nvSpPr>
            <p:spPr>
              <a:xfrm>
                <a:off x="5265300"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9"/>
              <p:cNvSpPr/>
              <p:nvPr/>
            </p:nvSpPr>
            <p:spPr>
              <a:xfrm>
                <a:off x="5265300"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9"/>
              <p:cNvSpPr/>
              <p:nvPr/>
            </p:nvSpPr>
            <p:spPr>
              <a:xfrm>
                <a:off x="5384825" y="2386175"/>
                <a:ext cx="237675" cy="195175"/>
              </a:xfrm>
              <a:custGeom>
                <a:avLst/>
                <a:gdLst/>
                <a:ahLst/>
                <a:cxnLst/>
                <a:rect l="l" t="t" r="r" b="b"/>
                <a:pathLst>
                  <a:path w="9507" h="7807" fill="none" extrusionOk="0">
                    <a:moveTo>
                      <a:pt x="1" y="5185"/>
                    </a:moveTo>
                    <a:lnTo>
                      <a:pt x="1" y="1"/>
                    </a:lnTo>
                    <a:lnTo>
                      <a:pt x="9506" y="1"/>
                    </a:lnTo>
                    <a:lnTo>
                      <a:pt x="9506"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9"/>
              <p:cNvSpPr/>
              <p:nvPr/>
            </p:nvSpPr>
            <p:spPr>
              <a:xfrm>
                <a:off x="5258825"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9"/>
              <p:cNvSpPr/>
              <p:nvPr/>
            </p:nvSpPr>
            <p:spPr>
              <a:xfrm>
                <a:off x="5733375" y="2452425"/>
                <a:ext cx="236925" cy="128925"/>
              </a:xfrm>
              <a:custGeom>
                <a:avLst/>
                <a:gdLst/>
                <a:ahLst/>
                <a:cxnLst/>
                <a:rect l="l" t="t" r="r" b="b"/>
                <a:pathLst>
                  <a:path w="9477" h="5157" fill="none" extrusionOk="0">
                    <a:moveTo>
                      <a:pt x="0"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9"/>
              <p:cNvSpPr/>
              <p:nvPr/>
            </p:nvSpPr>
            <p:spPr>
              <a:xfrm>
                <a:off x="5733375" y="2452425"/>
                <a:ext cx="236925" cy="128925"/>
              </a:xfrm>
              <a:custGeom>
                <a:avLst/>
                <a:gdLst/>
                <a:ahLst/>
                <a:cxnLst/>
                <a:rect l="l" t="t" r="r" b="b"/>
                <a:pathLst>
                  <a:path w="9477" h="5157" fill="none" extrusionOk="0">
                    <a:moveTo>
                      <a:pt x="9477" y="1"/>
                    </a:moveTo>
                    <a:lnTo>
                      <a:pt x="9477"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9"/>
              <p:cNvSpPr/>
              <p:nvPr/>
            </p:nvSpPr>
            <p:spPr>
              <a:xfrm>
                <a:off x="585002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9"/>
              <p:cNvSpPr/>
              <p:nvPr/>
            </p:nvSpPr>
            <p:spPr>
              <a:xfrm>
                <a:off x="572687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9"/>
              <p:cNvSpPr/>
              <p:nvPr/>
            </p:nvSpPr>
            <p:spPr>
              <a:xfrm>
                <a:off x="6198550"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9"/>
              <p:cNvSpPr/>
              <p:nvPr/>
            </p:nvSpPr>
            <p:spPr>
              <a:xfrm>
                <a:off x="6198550"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9"/>
              <p:cNvSpPr/>
              <p:nvPr/>
            </p:nvSpPr>
            <p:spPr>
              <a:xfrm>
                <a:off x="6318075"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9"/>
              <p:cNvSpPr/>
              <p:nvPr/>
            </p:nvSpPr>
            <p:spPr>
              <a:xfrm>
                <a:off x="619495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9"/>
              <p:cNvSpPr/>
              <p:nvPr/>
            </p:nvSpPr>
            <p:spPr>
              <a:xfrm>
                <a:off x="1049825" y="2272400"/>
                <a:ext cx="5508800" cy="25"/>
              </a:xfrm>
              <a:custGeom>
                <a:avLst/>
                <a:gdLst/>
                <a:ahLst/>
                <a:cxnLst/>
                <a:rect l="l" t="t" r="r" b="b"/>
                <a:pathLst>
                  <a:path w="220352" h="1" fill="none" extrusionOk="0">
                    <a:moveTo>
                      <a:pt x="1" y="1"/>
                    </a:moveTo>
                    <a:lnTo>
                      <a:pt x="22035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9"/>
              <p:cNvSpPr/>
              <p:nvPr/>
            </p:nvSpPr>
            <p:spPr>
              <a:xfrm>
                <a:off x="1049825" y="2692225"/>
                <a:ext cx="5508800" cy="25"/>
              </a:xfrm>
              <a:custGeom>
                <a:avLst/>
                <a:gdLst/>
                <a:ahLst/>
                <a:cxnLst/>
                <a:rect l="l" t="t" r="r" b="b"/>
                <a:pathLst>
                  <a:path w="220352" h="1" fill="none" extrusionOk="0">
                    <a:moveTo>
                      <a:pt x="1" y="0"/>
                    </a:moveTo>
                    <a:lnTo>
                      <a:pt x="220351"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2" name="Google Shape;822;p9"/>
            <p:cNvGrpSpPr/>
            <p:nvPr/>
          </p:nvGrpSpPr>
          <p:grpSpPr>
            <a:xfrm rot="-5400000">
              <a:off x="-2844068" y="3496192"/>
              <a:ext cx="6401226" cy="487866"/>
              <a:chOff x="1049825" y="2272400"/>
              <a:chExt cx="5508800" cy="419850"/>
            </a:xfrm>
          </p:grpSpPr>
          <p:sp>
            <p:nvSpPr>
              <p:cNvPr id="823" name="Google Shape;823;p9"/>
              <p:cNvSpPr/>
              <p:nvPr/>
            </p:nvSpPr>
            <p:spPr>
              <a:xfrm>
                <a:off x="1055600" y="2452425"/>
                <a:ext cx="236925" cy="128925"/>
              </a:xfrm>
              <a:custGeom>
                <a:avLst/>
                <a:gdLst/>
                <a:ahLst/>
                <a:cxnLst/>
                <a:rect l="l" t="t" r="r" b="b"/>
                <a:pathLst>
                  <a:path w="9477" h="5157" fill="none" extrusionOk="0">
                    <a:moveTo>
                      <a:pt x="0"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9"/>
              <p:cNvSpPr/>
              <p:nvPr/>
            </p:nvSpPr>
            <p:spPr>
              <a:xfrm>
                <a:off x="1055600" y="2452425"/>
                <a:ext cx="236925" cy="128925"/>
              </a:xfrm>
              <a:custGeom>
                <a:avLst/>
                <a:gdLst/>
                <a:ahLst/>
                <a:cxnLst/>
                <a:rect l="l" t="t" r="r" b="b"/>
                <a:pathLst>
                  <a:path w="9477" h="5157" fill="none" extrusionOk="0">
                    <a:moveTo>
                      <a:pt x="9477" y="1"/>
                    </a:moveTo>
                    <a:lnTo>
                      <a:pt x="9477"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9"/>
              <p:cNvSpPr/>
              <p:nvPr/>
            </p:nvSpPr>
            <p:spPr>
              <a:xfrm>
                <a:off x="1175850" y="2386175"/>
                <a:ext cx="236925" cy="195175"/>
              </a:xfrm>
              <a:custGeom>
                <a:avLst/>
                <a:gdLst/>
                <a:ahLst/>
                <a:cxnLst/>
                <a:rect l="l" t="t" r="r" b="b"/>
                <a:pathLst>
                  <a:path w="9477" h="7807" fill="none" extrusionOk="0">
                    <a:moveTo>
                      <a:pt x="0" y="5185"/>
                    </a:moveTo>
                    <a:lnTo>
                      <a:pt x="0" y="1"/>
                    </a:lnTo>
                    <a:lnTo>
                      <a:pt x="9477" y="1"/>
                    </a:lnTo>
                    <a:lnTo>
                      <a:pt x="9477"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9"/>
              <p:cNvSpPr/>
              <p:nvPr/>
            </p:nvSpPr>
            <p:spPr>
              <a:xfrm>
                <a:off x="104982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9"/>
              <p:cNvSpPr/>
              <p:nvPr/>
            </p:nvSpPr>
            <p:spPr>
              <a:xfrm>
                <a:off x="1523650" y="2452425"/>
                <a:ext cx="236950" cy="128925"/>
              </a:xfrm>
              <a:custGeom>
                <a:avLst/>
                <a:gdLst/>
                <a:ahLst/>
                <a:cxnLst/>
                <a:rect l="l" t="t" r="r" b="b"/>
                <a:pathLst>
                  <a:path w="9478" h="5157" fill="none" extrusionOk="0">
                    <a:moveTo>
                      <a:pt x="1"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9"/>
              <p:cNvSpPr/>
              <p:nvPr/>
            </p:nvSpPr>
            <p:spPr>
              <a:xfrm>
                <a:off x="1523650" y="2452425"/>
                <a:ext cx="236950" cy="128925"/>
              </a:xfrm>
              <a:custGeom>
                <a:avLst/>
                <a:gdLst/>
                <a:ahLst/>
                <a:cxnLst/>
                <a:rect l="l" t="t" r="r" b="b"/>
                <a:pathLst>
                  <a:path w="9478" h="5157" fill="none" extrusionOk="0">
                    <a:moveTo>
                      <a:pt x="9477" y="1"/>
                    </a:moveTo>
                    <a:lnTo>
                      <a:pt x="9477"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9"/>
              <p:cNvSpPr/>
              <p:nvPr/>
            </p:nvSpPr>
            <p:spPr>
              <a:xfrm>
                <a:off x="164032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9"/>
              <p:cNvSpPr/>
              <p:nvPr/>
            </p:nvSpPr>
            <p:spPr>
              <a:xfrm>
                <a:off x="151790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9"/>
              <p:cNvSpPr/>
              <p:nvPr/>
            </p:nvSpPr>
            <p:spPr>
              <a:xfrm>
                <a:off x="1988850" y="2452425"/>
                <a:ext cx="239800" cy="128925"/>
              </a:xfrm>
              <a:custGeom>
                <a:avLst/>
                <a:gdLst/>
                <a:ahLst/>
                <a:cxnLst/>
                <a:rect l="l" t="t" r="r" b="b"/>
                <a:pathLst>
                  <a:path w="9592"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9"/>
              <p:cNvSpPr/>
              <p:nvPr/>
            </p:nvSpPr>
            <p:spPr>
              <a:xfrm>
                <a:off x="1988850" y="2452425"/>
                <a:ext cx="239800" cy="128925"/>
              </a:xfrm>
              <a:custGeom>
                <a:avLst/>
                <a:gdLst/>
                <a:ahLst/>
                <a:cxnLst/>
                <a:rect l="l" t="t" r="r" b="b"/>
                <a:pathLst>
                  <a:path w="9592"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9"/>
              <p:cNvSpPr/>
              <p:nvPr/>
            </p:nvSpPr>
            <p:spPr>
              <a:xfrm>
                <a:off x="2108375"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9"/>
              <p:cNvSpPr/>
              <p:nvPr/>
            </p:nvSpPr>
            <p:spPr>
              <a:xfrm>
                <a:off x="19859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9"/>
              <p:cNvSpPr/>
              <p:nvPr/>
            </p:nvSpPr>
            <p:spPr>
              <a:xfrm>
                <a:off x="2456900"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9"/>
              <p:cNvSpPr/>
              <p:nvPr/>
            </p:nvSpPr>
            <p:spPr>
              <a:xfrm>
                <a:off x="2456900"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9"/>
              <p:cNvSpPr/>
              <p:nvPr/>
            </p:nvSpPr>
            <p:spPr>
              <a:xfrm>
                <a:off x="2576450"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9"/>
              <p:cNvSpPr/>
              <p:nvPr/>
            </p:nvSpPr>
            <p:spPr>
              <a:xfrm>
                <a:off x="245402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9"/>
              <p:cNvSpPr/>
              <p:nvPr/>
            </p:nvSpPr>
            <p:spPr>
              <a:xfrm>
                <a:off x="2924975"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9"/>
              <p:cNvSpPr/>
              <p:nvPr/>
            </p:nvSpPr>
            <p:spPr>
              <a:xfrm>
                <a:off x="2924975"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9"/>
              <p:cNvSpPr/>
              <p:nvPr/>
            </p:nvSpPr>
            <p:spPr>
              <a:xfrm>
                <a:off x="3044500"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9"/>
              <p:cNvSpPr/>
              <p:nvPr/>
            </p:nvSpPr>
            <p:spPr>
              <a:xfrm>
                <a:off x="292210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9"/>
              <p:cNvSpPr/>
              <p:nvPr/>
            </p:nvSpPr>
            <p:spPr>
              <a:xfrm>
                <a:off x="3393025"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9"/>
              <p:cNvSpPr/>
              <p:nvPr/>
            </p:nvSpPr>
            <p:spPr>
              <a:xfrm>
                <a:off x="3393025"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9"/>
              <p:cNvSpPr/>
              <p:nvPr/>
            </p:nvSpPr>
            <p:spPr>
              <a:xfrm>
                <a:off x="351257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9"/>
              <p:cNvSpPr/>
              <p:nvPr/>
            </p:nvSpPr>
            <p:spPr>
              <a:xfrm>
                <a:off x="33901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9"/>
              <p:cNvSpPr/>
              <p:nvPr/>
            </p:nvSpPr>
            <p:spPr>
              <a:xfrm>
                <a:off x="3861100" y="2452425"/>
                <a:ext cx="239825" cy="128925"/>
              </a:xfrm>
              <a:custGeom>
                <a:avLst/>
                <a:gdLst/>
                <a:ahLst/>
                <a:cxnLst/>
                <a:rect l="l" t="t" r="r" b="b"/>
                <a:pathLst>
                  <a:path w="9593" h="5157" fill="none" extrusionOk="0">
                    <a:moveTo>
                      <a:pt x="1"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9"/>
              <p:cNvSpPr/>
              <p:nvPr/>
            </p:nvSpPr>
            <p:spPr>
              <a:xfrm>
                <a:off x="3861100" y="2452425"/>
                <a:ext cx="239825" cy="128925"/>
              </a:xfrm>
              <a:custGeom>
                <a:avLst/>
                <a:gdLst/>
                <a:ahLst/>
                <a:cxnLst/>
                <a:rect l="l" t="t" r="r" b="b"/>
                <a:pathLst>
                  <a:path w="9593" h="5157" fill="none" extrusionOk="0">
                    <a:moveTo>
                      <a:pt x="9592" y="1"/>
                    </a:moveTo>
                    <a:lnTo>
                      <a:pt x="9592"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9"/>
              <p:cNvSpPr/>
              <p:nvPr/>
            </p:nvSpPr>
            <p:spPr>
              <a:xfrm>
                <a:off x="3980650"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9"/>
              <p:cNvSpPr/>
              <p:nvPr/>
            </p:nvSpPr>
            <p:spPr>
              <a:xfrm>
                <a:off x="3858225"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9"/>
              <p:cNvSpPr/>
              <p:nvPr/>
            </p:nvSpPr>
            <p:spPr>
              <a:xfrm>
                <a:off x="4329175" y="2452425"/>
                <a:ext cx="239800" cy="128925"/>
              </a:xfrm>
              <a:custGeom>
                <a:avLst/>
                <a:gdLst/>
                <a:ahLst/>
                <a:cxnLst/>
                <a:rect l="l" t="t" r="r" b="b"/>
                <a:pathLst>
                  <a:path w="9592"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9"/>
              <p:cNvSpPr/>
              <p:nvPr/>
            </p:nvSpPr>
            <p:spPr>
              <a:xfrm>
                <a:off x="4329175" y="2452425"/>
                <a:ext cx="239800" cy="128925"/>
              </a:xfrm>
              <a:custGeom>
                <a:avLst/>
                <a:gdLst/>
                <a:ahLst/>
                <a:cxnLst/>
                <a:rect l="l" t="t" r="r" b="b"/>
                <a:pathLst>
                  <a:path w="9592"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9"/>
              <p:cNvSpPr/>
              <p:nvPr/>
            </p:nvSpPr>
            <p:spPr>
              <a:xfrm>
                <a:off x="4448700"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9"/>
              <p:cNvSpPr/>
              <p:nvPr/>
            </p:nvSpPr>
            <p:spPr>
              <a:xfrm>
                <a:off x="432267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9"/>
              <p:cNvSpPr/>
              <p:nvPr/>
            </p:nvSpPr>
            <p:spPr>
              <a:xfrm>
                <a:off x="4797225"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9"/>
              <p:cNvSpPr/>
              <p:nvPr/>
            </p:nvSpPr>
            <p:spPr>
              <a:xfrm>
                <a:off x="4797225"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9"/>
              <p:cNvSpPr/>
              <p:nvPr/>
            </p:nvSpPr>
            <p:spPr>
              <a:xfrm>
                <a:off x="491677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9"/>
              <p:cNvSpPr/>
              <p:nvPr/>
            </p:nvSpPr>
            <p:spPr>
              <a:xfrm>
                <a:off x="47907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9"/>
              <p:cNvSpPr/>
              <p:nvPr/>
            </p:nvSpPr>
            <p:spPr>
              <a:xfrm>
                <a:off x="5265300"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9"/>
              <p:cNvSpPr/>
              <p:nvPr/>
            </p:nvSpPr>
            <p:spPr>
              <a:xfrm>
                <a:off x="5265300"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9"/>
              <p:cNvSpPr/>
              <p:nvPr/>
            </p:nvSpPr>
            <p:spPr>
              <a:xfrm>
                <a:off x="5384825" y="2386175"/>
                <a:ext cx="237675" cy="195175"/>
              </a:xfrm>
              <a:custGeom>
                <a:avLst/>
                <a:gdLst/>
                <a:ahLst/>
                <a:cxnLst/>
                <a:rect l="l" t="t" r="r" b="b"/>
                <a:pathLst>
                  <a:path w="9507" h="7807" fill="none" extrusionOk="0">
                    <a:moveTo>
                      <a:pt x="1" y="5185"/>
                    </a:moveTo>
                    <a:lnTo>
                      <a:pt x="1" y="1"/>
                    </a:lnTo>
                    <a:lnTo>
                      <a:pt x="9506" y="1"/>
                    </a:lnTo>
                    <a:lnTo>
                      <a:pt x="9506"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9"/>
              <p:cNvSpPr/>
              <p:nvPr/>
            </p:nvSpPr>
            <p:spPr>
              <a:xfrm>
                <a:off x="5258825"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9"/>
              <p:cNvSpPr/>
              <p:nvPr/>
            </p:nvSpPr>
            <p:spPr>
              <a:xfrm>
                <a:off x="5733375" y="2452425"/>
                <a:ext cx="236925" cy="128925"/>
              </a:xfrm>
              <a:custGeom>
                <a:avLst/>
                <a:gdLst/>
                <a:ahLst/>
                <a:cxnLst/>
                <a:rect l="l" t="t" r="r" b="b"/>
                <a:pathLst>
                  <a:path w="9477" h="5157" fill="none" extrusionOk="0">
                    <a:moveTo>
                      <a:pt x="0"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9"/>
              <p:cNvSpPr/>
              <p:nvPr/>
            </p:nvSpPr>
            <p:spPr>
              <a:xfrm>
                <a:off x="5733375" y="2452425"/>
                <a:ext cx="236925" cy="128925"/>
              </a:xfrm>
              <a:custGeom>
                <a:avLst/>
                <a:gdLst/>
                <a:ahLst/>
                <a:cxnLst/>
                <a:rect l="l" t="t" r="r" b="b"/>
                <a:pathLst>
                  <a:path w="9477" h="5157" fill="none" extrusionOk="0">
                    <a:moveTo>
                      <a:pt x="9477" y="1"/>
                    </a:moveTo>
                    <a:lnTo>
                      <a:pt x="9477"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9"/>
              <p:cNvSpPr/>
              <p:nvPr/>
            </p:nvSpPr>
            <p:spPr>
              <a:xfrm>
                <a:off x="585002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9"/>
              <p:cNvSpPr/>
              <p:nvPr/>
            </p:nvSpPr>
            <p:spPr>
              <a:xfrm>
                <a:off x="572687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9"/>
              <p:cNvSpPr/>
              <p:nvPr/>
            </p:nvSpPr>
            <p:spPr>
              <a:xfrm>
                <a:off x="6198550"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9"/>
              <p:cNvSpPr/>
              <p:nvPr/>
            </p:nvSpPr>
            <p:spPr>
              <a:xfrm>
                <a:off x="6198550"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9"/>
              <p:cNvSpPr/>
              <p:nvPr/>
            </p:nvSpPr>
            <p:spPr>
              <a:xfrm>
                <a:off x="6318075"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9"/>
              <p:cNvSpPr/>
              <p:nvPr/>
            </p:nvSpPr>
            <p:spPr>
              <a:xfrm>
                <a:off x="619495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9"/>
              <p:cNvSpPr/>
              <p:nvPr/>
            </p:nvSpPr>
            <p:spPr>
              <a:xfrm>
                <a:off x="1049825" y="2272400"/>
                <a:ext cx="5508800" cy="25"/>
              </a:xfrm>
              <a:custGeom>
                <a:avLst/>
                <a:gdLst/>
                <a:ahLst/>
                <a:cxnLst/>
                <a:rect l="l" t="t" r="r" b="b"/>
                <a:pathLst>
                  <a:path w="220352" h="1" fill="none" extrusionOk="0">
                    <a:moveTo>
                      <a:pt x="1" y="1"/>
                    </a:moveTo>
                    <a:lnTo>
                      <a:pt x="22035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9"/>
              <p:cNvSpPr/>
              <p:nvPr/>
            </p:nvSpPr>
            <p:spPr>
              <a:xfrm>
                <a:off x="1049825" y="2692225"/>
                <a:ext cx="5508800" cy="25"/>
              </a:xfrm>
              <a:custGeom>
                <a:avLst/>
                <a:gdLst/>
                <a:ahLst/>
                <a:cxnLst/>
                <a:rect l="l" t="t" r="r" b="b"/>
                <a:pathLst>
                  <a:path w="220352" h="1" fill="none" extrusionOk="0">
                    <a:moveTo>
                      <a:pt x="1" y="0"/>
                    </a:moveTo>
                    <a:lnTo>
                      <a:pt x="220351"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73" name="Google Shape;873;p9"/>
          <p:cNvGrpSpPr/>
          <p:nvPr/>
        </p:nvGrpSpPr>
        <p:grpSpPr>
          <a:xfrm>
            <a:off x="3400800" y="0"/>
            <a:ext cx="2342400" cy="5156703"/>
            <a:chOff x="3400800" y="0"/>
            <a:chExt cx="2342400" cy="5156703"/>
          </a:xfrm>
        </p:grpSpPr>
        <p:sp>
          <p:nvSpPr>
            <p:cNvPr id="874" name="Google Shape;874;p9"/>
            <p:cNvSpPr/>
            <p:nvPr/>
          </p:nvSpPr>
          <p:spPr>
            <a:xfrm>
              <a:off x="3400800" y="0"/>
              <a:ext cx="2342400" cy="119100"/>
            </a:xfrm>
            <a:prstGeom prst="rect">
              <a:avLst/>
            </a:prstGeom>
            <a:solidFill>
              <a:srgbClr val="D9CE99">
                <a:alpha val="575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875" name="Google Shape;875;p9"/>
            <p:cNvSpPr/>
            <p:nvPr/>
          </p:nvSpPr>
          <p:spPr>
            <a:xfrm>
              <a:off x="3400800" y="5037603"/>
              <a:ext cx="2342400" cy="119100"/>
            </a:xfrm>
            <a:prstGeom prst="rect">
              <a:avLst/>
            </a:prstGeom>
            <a:solidFill>
              <a:srgbClr val="D9CE99">
                <a:alpha val="575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879"/>
        <p:cNvGrpSpPr/>
        <p:nvPr/>
      </p:nvGrpSpPr>
      <p:grpSpPr>
        <a:xfrm>
          <a:off x="0" y="0"/>
          <a:ext cx="0" cy="0"/>
          <a:chOff x="0" y="0"/>
          <a:chExt cx="0" cy="0"/>
        </a:xfrm>
      </p:grpSpPr>
      <p:sp>
        <p:nvSpPr>
          <p:cNvPr id="880" name="Google Shape;880;p11"/>
          <p:cNvSpPr txBox="1">
            <a:spLocks noGrp="1"/>
          </p:cNvSpPr>
          <p:nvPr>
            <p:ph type="title" hasCustomPrompt="1"/>
          </p:nvPr>
        </p:nvSpPr>
        <p:spPr>
          <a:xfrm>
            <a:off x="1284000" y="1833738"/>
            <a:ext cx="6576000" cy="10644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67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881" name="Google Shape;881;p11"/>
          <p:cNvSpPr txBox="1">
            <a:spLocks noGrp="1"/>
          </p:cNvSpPr>
          <p:nvPr>
            <p:ph type="subTitle" idx="1"/>
          </p:nvPr>
        </p:nvSpPr>
        <p:spPr>
          <a:xfrm>
            <a:off x="1284000" y="2898163"/>
            <a:ext cx="6576000" cy="411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1600"/>
              </a:spcBef>
              <a:spcAft>
                <a:spcPts val="0"/>
              </a:spcAft>
              <a:buSzPts val="1600"/>
              <a:buNone/>
              <a:defRPr sz="1600"/>
            </a:lvl3pPr>
            <a:lvl4pPr lvl="3" algn="ctr" rtl="0">
              <a:lnSpc>
                <a:spcPct val="100000"/>
              </a:lnSpc>
              <a:spcBef>
                <a:spcPts val="1600"/>
              </a:spcBef>
              <a:spcAft>
                <a:spcPts val="0"/>
              </a:spcAft>
              <a:buSzPts val="1600"/>
              <a:buNone/>
              <a:defRPr sz="1600"/>
            </a:lvl4pPr>
            <a:lvl5pPr lvl="4" algn="ctr" rtl="0">
              <a:lnSpc>
                <a:spcPct val="100000"/>
              </a:lnSpc>
              <a:spcBef>
                <a:spcPts val="1600"/>
              </a:spcBef>
              <a:spcAft>
                <a:spcPts val="0"/>
              </a:spcAft>
              <a:buSzPts val="1600"/>
              <a:buNone/>
              <a:defRPr sz="1600"/>
            </a:lvl5pPr>
            <a:lvl6pPr lvl="5" algn="ctr" rtl="0">
              <a:lnSpc>
                <a:spcPct val="100000"/>
              </a:lnSpc>
              <a:spcBef>
                <a:spcPts val="1600"/>
              </a:spcBef>
              <a:spcAft>
                <a:spcPts val="0"/>
              </a:spcAft>
              <a:buSzPts val="1600"/>
              <a:buNone/>
              <a:defRPr sz="1600"/>
            </a:lvl6pPr>
            <a:lvl7pPr lvl="6" algn="ctr" rtl="0">
              <a:lnSpc>
                <a:spcPct val="100000"/>
              </a:lnSpc>
              <a:spcBef>
                <a:spcPts val="1600"/>
              </a:spcBef>
              <a:spcAft>
                <a:spcPts val="0"/>
              </a:spcAft>
              <a:buSzPts val="1600"/>
              <a:buNone/>
              <a:defRPr sz="1600"/>
            </a:lvl7pPr>
            <a:lvl8pPr lvl="7" algn="ctr" rtl="0">
              <a:lnSpc>
                <a:spcPct val="100000"/>
              </a:lnSpc>
              <a:spcBef>
                <a:spcPts val="1600"/>
              </a:spcBef>
              <a:spcAft>
                <a:spcPts val="0"/>
              </a:spcAft>
              <a:buSzPts val="1600"/>
              <a:buNone/>
              <a:defRPr sz="1600"/>
            </a:lvl8pPr>
            <a:lvl9pPr lvl="8" algn="ctr" rtl="0">
              <a:lnSpc>
                <a:spcPct val="100000"/>
              </a:lnSpc>
              <a:spcBef>
                <a:spcPts val="1600"/>
              </a:spcBef>
              <a:spcAft>
                <a:spcPts val="1600"/>
              </a:spcAft>
              <a:buSzPts val="1600"/>
              <a:buNone/>
              <a:defRPr sz="1600"/>
            </a:lvl9pPr>
          </a:lstStyle>
          <a:p>
            <a:endParaRPr/>
          </a:p>
        </p:txBody>
      </p:sp>
      <p:grpSp>
        <p:nvGrpSpPr>
          <p:cNvPr id="882" name="Google Shape;882;p11"/>
          <p:cNvGrpSpPr/>
          <p:nvPr/>
        </p:nvGrpSpPr>
        <p:grpSpPr>
          <a:xfrm>
            <a:off x="112612" y="-1797238"/>
            <a:ext cx="8918641" cy="8737976"/>
            <a:chOff x="112612" y="-1797238"/>
            <a:chExt cx="8918641" cy="8737976"/>
          </a:xfrm>
        </p:grpSpPr>
        <p:grpSp>
          <p:nvGrpSpPr>
            <p:cNvPr id="883" name="Google Shape;883;p11"/>
            <p:cNvGrpSpPr/>
            <p:nvPr/>
          </p:nvGrpSpPr>
          <p:grpSpPr>
            <a:xfrm rot="-5400000">
              <a:off x="5586707" y="3496192"/>
              <a:ext cx="6401226" cy="487866"/>
              <a:chOff x="1049825" y="2272400"/>
              <a:chExt cx="5508800" cy="419850"/>
            </a:xfrm>
          </p:grpSpPr>
          <p:sp>
            <p:nvSpPr>
              <p:cNvPr id="884" name="Google Shape;884;p11"/>
              <p:cNvSpPr/>
              <p:nvPr/>
            </p:nvSpPr>
            <p:spPr>
              <a:xfrm>
                <a:off x="1055600" y="2452425"/>
                <a:ext cx="236925" cy="128925"/>
              </a:xfrm>
              <a:custGeom>
                <a:avLst/>
                <a:gdLst/>
                <a:ahLst/>
                <a:cxnLst/>
                <a:rect l="l" t="t" r="r" b="b"/>
                <a:pathLst>
                  <a:path w="9477" h="5157" fill="none" extrusionOk="0">
                    <a:moveTo>
                      <a:pt x="0"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11"/>
              <p:cNvSpPr/>
              <p:nvPr/>
            </p:nvSpPr>
            <p:spPr>
              <a:xfrm>
                <a:off x="1055600" y="2452425"/>
                <a:ext cx="236925" cy="128925"/>
              </a:xfrm>
              <a:custGeom>
                <a:avLst/>
                <a:gdLst/>
                <a:ahLst/>
                <a:cxnLst/>
                <a:rect l="l" t="t" r="r" b="b"/>
                <a:pathLst>
                  <a:path w="9477" h="5157" fill="none" extrusionOk="0">
                    <a:moveTo>
                      <a:pt x="9477" y="1"/>
                    </a:moveTo>
                    <a:lnTo>
                      <a:pt x="9477"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11"/>
              <p:cNvSpPr/>
              <p:nvPr/>
            </p:nvSpPr>
            <p:spPr>
              <a:xfrm>
                <a:off x="1175850" y="2386175"/>
                <a:ext cx="236925" cy="195175"/>
              </a:xfrm>
              <a:custGeom>
                <a:avLst/>
                <a:gdLst/>
                <a:ahLst/>
                <a:cxnLst/>
                <a:rect l="l" t="t" r="r" b="b"/>
                <a:pathLst>
                  <a:path w="9477" h="7807" fill="none" extrusionOk="0">
                    <a:moveTo>
                      <a:pt x="0" y="5185"/>
                    </a:moveTo>
                    <a:lnTo>
                      <a:pt x="0" y="1"/>
                    </a:lnTo>
                    <a:lnTo>
                      <a:pt x="9477" y="1"/>
                    </a:lnTo>
                    <a:lnTo>
                      <a:pt x="9477"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11"/>
              <p:cNvSpPr/>
              <p:nvPr/>
            </p:nvSpPr>
            <p:spPr>
              <a:xfrm>
                <a:off x="104982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11"/>
              <p:cNvSpPr/>
              <p:nvPr/>
            </p:nvSpPr>
            <p:spPr>
              <a:xfrm>
                <a:off x="1523650" y="2452425"/>
                <a:ext cx="236950" cy="128925"/>
              </a:xfrm>
              <a:custGeom>
                <a:avLst/>
                <a:gdLst/>
                <a:ahLst/>
                <a:cxnLst/>
                <a:rect l="l" t="t" r="r" b="b"/>
                <a:pathLst>
                  <a:path w="9478" h="5157" fill="none" extrusionOk="0">
                    <a:moveTo>
                      <a:pt x="1"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11"/>
              <p:cNvSpPr/>
              <p:nvPr/>
            </p:nvSpPr>
            <p:spPr>
              <a:xfrm>
                <a:off x="1523650" y="2452425"/>
                <a:ext cx="236950" cy="128925"/>
              </a:xfrm>
              <a:custGeom>
                <a:avLst/>
                <a:gdLst/>
                <a:ahLst/>
                <a:cxnLst/>
                <a:rect l="l" t="t" r="r" b="b"/>
                <a:pathLst>
                  <a:path w="9478" h="5157" fill="none" extrusionOk="0">
                    <a:moveTo>
                      <a:pt x="9477" y="1"/>
                    </a:moveTo>
                    <a:lnTo>
                      <a:pt x="9477"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11"/>
              <p:cNvSpPr/>
              <p:nvPr/>
            </p:nvSpPr>
            <p:spPr>
              <a:xfrm>
                <a:off x="164032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11"/>
              <p:cNvSpPr/>
              <p:nvPr/>
            </p:nvSpPr>
            <p:spPr>
              <a:xfrm>
                <a:off x="151790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11"/>
              <p:cNvSpPr/>
              <p:nvPr/>
            </p:nvSpPr>
            <p:spPr>
              <a:xfrm>
                <a:off x="1988850" y="2452425"/>
                <a:ext cx="239800" cy="128925"/>
              </a:xfrm>
              <a:custGeom>
                <a:avLst/>
                <a:gdLst/>
                <a:ahLst/>
                <a:cxnLst/>
                <a:rect l="l" t="t" r="r" b="b"/>
                <a:pathLst>
                  <a:path w="9592"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11"/>
              <p:cNvSpPr/>
              <p:nvPr/>
            </p:nvSpPr>
            <p:spPr>
              <a:xfrm>
                <a:off x="1988850" y="2452425"/>
                <a:ext cx="239800" cy="128925"/>
              </a:xfrm>
              <a:custGeom>
                <a:avLst/>
                <a:gdLst/>
                <a:ahLst/>
                <a:cxnLst/>
                <a:rect l="l" t="t" r="r" b="b"/>
                <a:pathLst>
                  <a:path w="9592"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11"/>
              <p:cNvSpPr/>
              <p:nvPr/>
            </p:nvSpPr>
            <p:spPr>
              <a:xfrm>
                <a:off x="2108375"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11"/>
              <p:cNvSpPr/>
              <p:nvPr/>
            </p:nvSpPr>
            <p:spPr>
              <a:xfrm>
                <a:off x="19859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11"/>
              <p:cNvSpPr/>
              <p:nvPr/>
            </p:nvSpPr>
            <p:spPr>
              <a:xfrm>
                <a:off x="2456900"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11"/>
              <p:cNvSpPr/>
              <p:nvPr/>
            </p:nvSpPr>
            <p:spPr>
              <a:xfrm>
                <a:off x="2456900"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11"/>
              <p:cNvSpPr/>
              <p:nvPr/>
            </p:nvSpPr>
            <p:spPr>
              <a:xfrm>
                <a:off x="2576450"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11"/>
              <p:cNvSpPr/>
              <p:nvPr/>
            </p:nvSpPr>
            <p:spPr>
              <a:xfrm>
                <a:off x="245402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11"/>
              <p:cNvSpPr/>
              <p:nvPr/>
            </p:nvSpPr>
            <p:spPr>
              <a:xfrm>
                <a:off x="2924975"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11"/>
              <p:cNvSpPr/>
              <p:nvPr/>
            </p:nvSpPr>
            <p:spPr>
              <a:xfrm>
                <a:off x="2924975"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11"/>
              <p:cNvSpPr/>
              <p:nvPr/>
            </p:nvSpPr>
            <p:spPr>
              <a:xfrm>
                <a:off x="3044500"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11"/>
              <p:cNvSpPr/>
              <p:nvPr/>
            </p:nvSpPr>
            <p:spPr>
              <a:xfrm>
                <a:off x="292210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11"/>
              <p:cNvSpPr/>
              <p:nvPr/>
            </p:nvSpPr>
            <p:spPr>
              <a:xfrm>
                <a:off x="3393025"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11"/>
              <p:cNvSpPr/>
              <p:nvPr/>
            </p:nvSpPr>
            <p:spPr>
              <a:xfrm>
                <a:off x="3393025"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11"/>
              <p:cNvSpPr/>
              <p:nvPr/>
            </p:nvSpPr>
            <p:spPr>
              <a:xfrm>
                <a:off x="351257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11"/>
              <p:cNvSpPr/>
              <p:nvPr/>
            </p:nvSpPr>
            <p:spPr>
              <a:xfrm>
                <a:off x="33901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11"/>
              <p:cNvSpPr/>
              <p:nvPr/>
            </p:nvSpPr>
            <p:spPr>
              <a:xfrm>
                <a:off x="3861100" y="2452425"/>
                <a:ext cx="239825" cy="128925"/>
              </a:xfrm>
              <a:custGeom>
                <a:avLst/>
                <a:gdLst/>
                <a:ahLst/>
                <a:cxnLst/>
                <a:rect l="l" t="t" r="r" b="b"/>
                <a:pathLst>
                  <a:path w="9593" h="5157" fill="none" extrusionOk="0">
                    <a:moveTo>
                      <a:pt x="1"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11"/>
              <p:cNvSpPr/>
              <p:nvPr/>
            </p:nvSpPr>
            <p:spPr>
              <a:xfrm>
                <a:off x="3861100" y="2452425"/>
                <a:ext cx="239825" cy="128925"/>
              </a:xfrm>
              <a:custGeom>
                <a:avLst/>
                <a:gdLst/>
                <a:ahLst/>
                <a:cxnLst/>
                <a:rect l="l" t="t" r="r" b="b"/>
                <a:pathLst>
                  <a:path w="9593" h="5157" fill="none" extrusionOk="0">
                    <a:moveTo>
                      <a:pt x="9592" y="1"/>
                    </a:moveTo>
                    <a:lnTo>
                      <a:pt x="9592"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11"/>
              <p:cNvSpPr/>
              <p:nvPr/>
            </p:nvSpPr>
            <p:spPr>
              <a:xfrm>
                <a:off x="3980650"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11"/>
              <p:cNvSpPr/>
              <p:nvPr/>
            </p:nvSpPr>
            <p:spPr>
              <a:xfrm>
                <a:off x="3858225"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11"/>
              <p:cNvSpPr/>
              <p:nvPr/>
            </p:nvSpPr>
            <p:spPr>
              <a:xfrm>
                <a:off x="4329175" y="2452425"/>
                <a:ext cx="239800" cy="128925"/>
              </a:xfrm>
              <a:custGeom>
                <a:avLst/>
                <a:gdLst/>
                <a:ahLst/>
                <a:cxnLst/>
                <a:rect l="l" t="t" r="r" b="b"/>
                <a:pathLst>
                  <a:path w="9592"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11"/>
              <p:cNvSpPr/>
              <p:nvPr/>
            </p:nvSpPr>
            <p:spPr>
              <a:xfrm>
                <a:off x="4329175" y="2452425"/>
                <a:ext cx="239800" cy="128925"/>
              </a:xfrm>
              <a:custGeom>
                <a:avLst/>
                <a:gdLst/>
                <a:ahLst/>
                <a:cxnLst/>
                <a:rect l="l" t="t" r="r" b="b"/>
                <a:pathLst>
                  <a:path w="9592"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11"/>
              <p:cNvSpPr/>
              <p:nvPr/>
            </p:nvSpPr>
            <p:spPr>
              <a:xfrm>
                <a:off x="4448700"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11"/>
              <p:cNvSpPr/>
              <p:nvPr/>
            </p:nvSpPr>
            <p:spPr>
              <a:xfrm>
                <a:off x="432267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11"/>
              <p:cNvSpPr/>
              <p:nvPr/>
            </p:nvSpPr>
            <p:spPr>
              <a:xfrm>
                <a:off x="4797225"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11"/>
              <p:cNvSpPr/>
              <p:nvPr/>
            </p:nvSpPr>
            <p:spPr>
              <a:xfrm>
                <a:off x="4797225"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11"/>
              <p:cNvSpPr/>
              <p:nvPr/>
            </p:nvSpPr>
            <p:spPr>
              <a:xfrm>
                <a:off x="491677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11"/>
              <p:cNvSpPr/>
              <p:nvPr/>
            </p:nvSpPr>
            <p:spPr>
              <a:xfrm>
                <a:off x="47907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11"/>
              <p:cNvSpPr/>
              <p:nvPr/>
            </p:nvSpPr>
            <p:spPr>
              <a:xfrm>
                <a:off x="5265300"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11"/>
              <p:cNvSpPr/>
              <p:nvPr/>
            </p:nvSpPr>
            <p:spPr>
              <a:xfrm>
                <a:off x="5265300"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11"/>
              <p:cNvSpPr/>
              <p:nvPr/>
            </p:nvSpPr>
            <p:spPr>
              <a:xfrm>
                <a:off x="5384825" y="2386175"/>
                <a:ext cx="237675" cy="195175"/>
              </a:xfrm>
              <a:custGeom>
                <a:avLst/>
                <a:gdLst/>
                <a:ahLst/>
                <a:cxnLst/>
                <a:rect l="l" t="t" r="r" b="b"/>
                <a:pathLst>
                  <a:path w="9507" h="7807" fill="none" extrusionOk="0">
                    <a:moveTo>
                      <a:pt x="1" y="5185"/>
                    </a:moveTo>
                    <a:lnTo>
                      <a:pt x="1" y="1"/>
                    </a:lnTo>
                    <a:lnTo>
                      <a:pt x="9506" y="1"/>
                    </a:lnTo>
                    <a:lnTo>
                      <a:pt x="9506"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11"/>
              <p:cNvSpPr/>
              <p:nvPr/>
            </p:nvSpPr>
            <p:spPr>
              <a:xfrm>
                <a:off x="5258825"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11"/>
              <p:cNvSpPr/>
              <p:nvPr/>
            </p:nvSpPr>
            <p:spPr>
              <a:xfrm>
                <a:off x="5733375" y="2452425"/>
                <a:ext cx="236925" cy="128925"/>
              </a:xfrm>
              <a:custGeom>
                <a:avLst/>
                <a:gdLst/>
                <a:ahLst/>
                <a:cxnLst/>
                <a:rect l="l" t="t" r="r" b="b"/>
                <a:pathLst>
                  <a:path w="9477" h="5157" fill="none" extrusionOk="0">
                    <a:moveTo>
                      <a:pt x="0"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11"/>
              <p:cNvSpPr/>
              <p:nvPr/>
            </p:nvSpPr>
            <p:spPr>
              <a:xfrm>
                <a:off x="5733375" y="2452425"/>
                <a:ext cx="236925" cy="128925"/>
              </a:xfrm>
              <a:custGeom>
                <a:avLst/>
                <a:gdLst/>
                <a:ahLst/>
                <a:cxnLst/>
                <a:rect l="l" t="t" r="r" b="b"/>
                <a:pathLst>
                  <a:path w="9477" h="5157" fill="none" extrusionOk="0">
                    <a:moveTo>
                      <a:pt x="9477" y="1"/>
                    </a:moveTo>
                    <a:lnTo>
                      <a:pt x="9477"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11"/>
              <p:cNvSpPr/>
              <p:nvPr/>
            </p:nvSpPr>
            <p:spPr>
              <a:xfrm>
                <a:off x="585002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11"/>
              <p:cNvSpPr/>
              <p:nvPr/>
            </p:nvSpPr>
            <p:spPr>
              <a:xfrm>
                <a:off x="572687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11"/>
              <p:cNvSpPr/>
              <p:nvPr/>
            </p:nvSpPr>
            <p:spPr>
              <a:xfrm>
                <a:off x="6198550"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11"/>
              <p:cNvSpPr/>
              <p:nvPr/>
            </p:nvSpPr>
            <p:spPr>
              <a:xfrm>
                <a:off x="6198550"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11"/>
              <p:cNvSpPr/>
              <p:nvPr/>
            </p:nvSpPr>
            <p:spPr>
              <a:xfrm>
                <a:off x="6318075"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11"/>
              <p:cNvSpPr/>
              <p:nvPr/>
            </p:nvSpPr>
            <p:spPr>
              <a:xfrm>
                <a:off x="619495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11"/>
              <p:cNvSpPr/>
              <p:nvPr/>
            </p:nvSpPr>
            <p:spPr>
              <a:xfrm>
                <a:off x="1049825" y="2272400"/>
                <a:ext cx="5508800" cy="25"/>
              </a:xfrm>
              <a:custGeom>
                <a:avLst/>
                <a:gdLst/>
                <a:ahLst/>
                <a:cxnLst/>
                <a:rect l="l" t="t" r="r" b="b"/>
                <a:pathLst>
                  <a:path w="220352" h="1" fill="none" extrusionOk="0">
                    <a:moveTo>
                      <a:pt x="1" y="1"/>
                    </a:moveTo>
                    <a:lnTo>
                      <a:pt x="22035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11"/>
              <p:cNvSpPr/>
              <p:nvPr/>
            </p:nvSpPr>
            <p:spPr>
              <a:xfrm>
                <a:off x="1049825" y="2692225"/>
                <a:ext cx="5508800" cy="25"/>
              </a:xfrm>
              <a:custGeom>
                <a:avLst/>
                <a:gdLst/>
                <a:ahLst/>
                <a:cxnLst/>
                <a:rect l="l" t="t" r="r" b="b"/>
                <a:pathLst>
                  <a:path w="220352" h="1" fill="none" extrusionOk="0">
                    <a:moveTo>
                      <a:pt x="1" y="0"/>
                    </a:moveTo>
                    <a:lnTo>
                      <a:pt x="220351"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4" name="Google Shape;934;p11"/>
            <p:cNvGrpSpPr/>
            <p:nvPr/>
          </p:nvGrpSpPr>
          <p:grpSpPr>
            <a:xfrm rot="-5400000">
              <a:off x="-2844068" y="1159442"/>
              <a:ext cx="6401226" cy="487866"/>
              <a:chOff x="1049825" y="2272400"/>
              <a:chExt cx="5508800" cy="419850"/>
            </a:xfrm>
          </p:grpSpPr>
          <p:sp>
            <p:nvSpPr>
              <p:cNvPr id="935" name="Google Shape;935;p11"/>
              <p:cNvSpPr/>
              <p:nvPr/>
            </p:nvSpPr>
            <p:spPr>
              <a:xfrm>
                <a:off x="1055600" y="2452425"/>
                <a:ext cx="236925" cy="128925"/>
              </a:xfrm>
              <a:custGeom>
                <a:avLst/>
                <a:gdLst/>
                <a:ahLst/>
                <a:cxnLst/>
                <a:rect l="l" t="t" r="r" b="b"/>
                <a:pathLst>
                  <a:path w="9477" h="5157" fill="none" extrusionOk="0">
                    <a:moveTo>
                      <a:pt x="0"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11"/>
              <p:cNvSpPr/>
              <p:nvPr/>
            </p:nvSpPr>
            <p:spPr>
              <a:xfrm>
                <a:off x="1055600" y="2452425"/>
                <a:ext cx="236925" cy="128925"/>
              </a:xfrm>
              <a:custGeom>
                <a:avLst/>
                <a:gdLst/>
                <a:ahLst/>
                <a:cxnLst/>
                <a:rect l="l" t="t" r="r" b="b"/>
                <a:pathLst>
                  <a:path w="9477" h="5157" fill="none" extrusionOk="0">
                    <a:moveTo>
                      <a:pt x="9477" y="1"/>
                    </a:moveTo>
                    <a:lnTo>
                      <a:pt x="9477"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11"/>
              <p:cNvSpPr/>
              <p:nvPr/>
            </p:nvSpPr>
            <p:spPr>
              <a:xfrm>
                <a:off x="1175850" y="2386175"/>
                <a:ext cx="236925" cy="195175"/>
              </a:xfrm>
              <a:custGeom>
                <a:avLst/>
                <a:gdLst/>
                <a:ahLst/>
                <a:cxnLst/>
                <a:rect l="l" t="t" r="r" b="b"/>
                <a:pathLst>
                  <a:path w="9477" h="7807" fill="none" extrusionOk="0">
                    <a:moveTo>
                      <a:pt x="0" y="5185"/>
                    </a:moveTo>
                    <a:lnTo>
                      <a:pt x="0" y="1"/>
                    </a:lnTo>
                    <a:lnTo>
                      <a:pt x="9477" y="1"/>
                    </a:lnTo>
                    <a:lnTo>
                      <a:pt x="9477"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11"/>
              <p:cNvSpPr/>
              <p:nvPr/>
            </p:nvSpPr>
            <p:spPr>
              <a:xfrm>
                <a:off x="104982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11"/>
              <p:cNvSpPr/>
              <p:nvPr/>
            </p:nvSpPr>
            <p:spPr>
              <a:xfrm>
                <a:off x="1523650" y="2452425"/>
                <a:ext cx="236950" cy="128925"/>
              </a:xfrm>
              <a:custGeom>
                <a:avLst/>
                <a:gdLst/>
                <a:ahLst/>
                <a:cxnLst/>
                <a:rect l="l" t="t" r="r" b="b"/>
                <a:pathLst>
                  <a:path w="9478" h="5157" fill="none" extrusionOk="0">
                    <a:moveTo>
                      <a:pt x="1"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11"/>
              <p:cNvSpPr/>
              <p:nvPr/>
            </p:nvSpPr>
            <p:spPr>
              <a:xfrm>
                <a:off x="1523650" y="2452425"/>
                <a:ext cx="236950" cy="128925"/>
              </a:xfrm>
              <a:custGeom>
                <a:avLst/>
                <a:gdLst/>
                <a:ahLst/>
                <a:cxnLst/>
                <a:rect l="l" t="t" r="r" b="b"/>
                <a:pathLst>
                  <a:path w="9478" h="5157" fill="none" extrusionOk="0">
                    <a:moveTo>
                      <a:pt x="9477" y="1"/>
                    </a:moveTo>
                    <a:lnTo>
                      <a:pt x="9477"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11"/>
              <p:cNvSpPr/>
              <p:nvPr/>
            </p:nvSpPr>
            <p:spPr>
              <a:xfrm>
                <a:off x="164032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11"/>
              <p:cNvSpPr/>
              <p:nvPr/>
            </p:nvSpPr>
            <p:spPr>
              <a:xfrm>
                <a:off x="151790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11"/>
              <p:cNvSpPr/>
              <p:nvPr/>
            </p:nvSpPr>
            <p:spPr>
              <a:xfrm>
                <a:off x="1988850" y="2452425"/>
                <a:ext cx="239800" cy="128925"/>
              </a:xfrm>
              <a:custGeom>
                <a:avLst/>
                <a:gdLst/>
                <a:ahLst/>
                <a:cxnLst/>
                <a:rect l="l" t="t" r="r" b="b"/>
                <a:pathLst>
                  <a:path w="9592"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11"/>
              <p:cNvSpPr/>
              <p:nvPr/>
            </p:nvSpPr>
            <p:spPr>
              <a:xfrm>
                <a:off x="1988850" y="2452425"/>
                <a:ext cx="239800" cy="128925"/>
              </a:xfrm>
              <a:custGeom>
                <a:avLst/>
                <a:gdLst/>
                <a:ahLst/>
                <a:cxnLst/>
                <a:rect l="l" t="t" r="r" b="b"/>
                <a:pathLst>
                  <a:path w="9592"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11"/>
              <p:cNvSpPr/>
              <p:nvPr/>
            </p:nvSpPr>
            <p:spPr>
              <a:xfrm>
                <a:off x="2108375"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11"/>
              <p:cNvSpPr/>
              <p:nvPr/>
            </p:nvSpPr>
            <p:spPr>
              <a:xfrm>
                <a:off x="19859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11"/>
              <p:cNvSpPr/>
              <p:nvPr/>
            </p:nvSpPr>
            <p:spPr>
              <a:xfrm>
                <a:off x="2456900"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11"/>
              <p:cNvSpPr/>
              <p:nvPr/>
            </p:nvSpPr>
            <p:spPr>
              <a:xfrm>
                <a:off x="2456900"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11"/>
              <p:cNvSpPr/>
              <p:nvPr/>
            </p:nvSpPr>
            <p:spPr>
              <a:xfrm>
                <a:off x="2576450"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11"/>
              <p:cNvSpPr/>
              <p:nvPr/>
            </p:nvSpPr>
            <p:spPr>
              <a:xfrm>
                <a:off x="245402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11"/>
              <p:cNvSpPr/>
              <p:nvPr/>
            </p:nvSpPr>
            <p:spPr>
              <a:xfrm>
                <a:off x="2924975"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11"/>
              <p:cNvSpPr/>
              <p:nvPr/>
            </p:nvSpPr>
            <p:spPr>
              <a:xfrm>
                <a:off x="2924975"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11"/>
              <p:cNvSpPr/>
              <p:nvPr/>
            </p:nvSpPr>
            <p:spPr>
              <a:xfrm>
                <a:off x="3044500"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11"/>
              <p:cNvSpPr/>
              <p:nvPr/>
            </p:nvSpPr>
            <p:spPr>
              <a:xfrm>
                <a:off x="292210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11"/>
              <p:cNvSpPr/>
              <p:nvPr/>
            </p:nvSpPr>
            <p:spPr>
              <a:xfrm>
                <a:off x="3393025"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11"/>
              <p:cNvSpPr/>
              <p:nvPr/>
            </p:nvSpPr>
            <p:spPr>
              <a:xfrm>
                <a:off x="3393025"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11"/>
              <p:cNvSpPr/>
              <p:nvPr/>
            </p:nvSpPr>
            <p:spPr>
              <a:xfrm>
                <a:off x="351257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11"/>
              <p:cNvSpPr/>
              <p:nvPr/>
            </p:nvSpPr>
            <p:spPr>
              <a:xfrm>
                <a:off x="33901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11"/>
              <p:cNvSpPr/>
              <p:nvPr/>
            </p:nvSpPr>
            <p:spPr>
              <a:xfrm>
                <a:off x="3861100" y="2452425"/>
                <a:ext cx="239825" cy="128925"/>
              </a:xfrm>
              <a:custGeom>
                <a:avLst/>
                <a:gdLst/>
                <a:ahLst/>
                <a:cxnLst/>
                <a:rect l="l" t="t" r="r" b="b"/>
                <a:pathLst>
                  <a:path w="9593" h="5157" fill="none" extrusionOk="0">
                    <a:moveTo>
                      <a:pt x="1"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11"/>
              <p:cNvSpPr/>
              <p:nvPr/>
            </p:nvSpPr>
            <p:spPr>
              <a:xfrm>
                <a:off x="3861100" y="2452425"/>
                <a:ext cx="239825" cy="128925"/>
              </a:xfrm>
              <a:custGeom>
                <a:avLst/>
                <a:gdLst/>
                <a:ahLst/>
                <a:cxnLst/>
                <a:rect l="l" t="t" r="r" b="b"/>
                <a:pathLst>
                  <a:path w="9593" h="5157" fill="none" extrusionOk="0">
                    <a:moveTo>
                      <a:pt x="9592" y="1"/>
                    </a:moveTo>
                    <a:lnTo>
                      <a:pt x="9592"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11"/>
              <p:cNvSpPr/>
              <p:nvPr/>
            </p:nvSpPr>
            <p:spPr>
              <a:xfrm>
                <a:off x="3980650"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11"/>
              <p:cNvSpPr/>
              <p:nvPr/>
            </p:nvSpPr>
            <p:spPr>
              <a:xfrm>
                <a:off x="3858225"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11"/>
              <p:cNvSpPr/>
              <p:nvPr/>
            </p:nvSpPr>
            <p:spPr>
              <a:xfrm>
                <a:off x="4329175" y="2452425"/>
                <a:ext cx="239800" cy="128925"/>
              </a:xfrm>
              <a:custGeom>
                <a:avLst/>
                <a:gdLst/>
                <a:ahLst/>
                <a:cxnLst/>
                <a:rect l="l" t="t" r="r" b="b"/>
                <a:pathLst>
                  <a:path w="9592"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11"/>
              <p:cNvSpPr/>
              <p:nvPr/>
            </p:nvSpPr>
            <p:spPr>
              <a:xfrm>
                <a:off x="4329175" y="2452425"/>
                <a:ext cx="239800" cy="128925"/>
              </a:xfrm>
              <a:custGeom>
                <a:avLst/>
                <a:gdLst/>
                <a:ahLst/>
                <a:cxnLst/>
                <a:rect l="l" t="t" r="r" b="b"/>
                <a:pathLst>
                  <a:path w="9592"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11"/>
              <p:cNvSpPr/>
              <p:nvPr/>
            </p:nvSpPr>
            <p:spPr>
              <a:xfrm>
                <a:off x="4448700"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11"/>
              <p:cNvSpPr/>
              <p:nvPr/>
            </p:nvSpPr>
            <p:spPr>
              <a:xfrm>
                <a:off x="432267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11"/>
              <p:cNvSpPr/>
              <p:nvPr/>
            </p:nvSpPr>
            <p:spPr>
              <a:xfrm>
                <a:off x="4797225"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11"/>
              <p:cNvSpPr/>
              <p:nvPr/>
            </p:nvSpPr>
            <p:spPr>
              <a:xfrm>
                <a:off x="4797225"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11"/>
              <p:cNvSpPr/>
              <p:nvPr/>
            </p:nvSpPr>
            <p:spPr>
              <a:xfrm>
                <a:off x="491677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11"/>
              <p:cNvSpPr/>
              <p:nvPr/>
            </p:nvSpPr>
            <p:spPr>
              <a:xfrm>
                <a:off x="47907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11"/>
              <p:cNvSpPr/>
              <p:nvPr/>
            </p:nvSpPr>
            <p:spPr>
              <a:xfrm>
                <a:off x="5265300"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11"/>
              <p:cNvSpPr/>
              <p:nvPr/>
            </p:nvSpPr>
            <p:spPr>
              <a:xfrm>
                <a:off x="5265300"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11"/>
              <p:cNvSpPr/>
              <p:nvPr/>
            </p:nvSpPr>
            <p:spPr>
              <a:xfrm>
                <a:off x="5384825" y="2386175"/>
                <a:ext cx="237675" cy="195175"/>
              </a:xfrm>
              <a:custGeom>
                <a:avLst/>
                <a:gdLst/>
                <a:ahLst/>
                <a:cxnLst/>
                <a:rect l="l" t="t" r="r" b="b"/>
                <a:pathLst>
                  <a:path w="9507" h="7807" fill="none" extrusionOk="0">
                    <a:moveTo>
                      <a:pt x="1" y="5185"/>
                    </a:moveTo>
                    <a:lnTo>
                      <a:pt x="1" y="1"/>
                    </a:lnTo>
                    <a:lnTo>
                      <a:pt x="9506" y="1"/>
                    </a:lnTo>
                    <a:lnTo>
                      <a:pt x="9506"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11"/>
              <p:cNvSpPr/>
              <p:nvPr/>
            </p:nvSpPr>
            <p:spPr>
              <a:xfrm>
                <a:off x="5258825"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11"/>
              <p:cNvSpPr/>
              <p:nvPr/>
            </p:nvSpPr>
            <p:spPr>
              <a:xfrm>
                <a:off x="5733375" y="2452425"/>
                <a:ext cx="236925" cy="128925"/>
              </a:xfrm>
              <a:custGeom>
                <a:avLst/>
                <a:gdLst/>
                <a:ahLst/>
                <a:cxnLst/>
                <a:rect l="l" t="t" r="r" b="b"/>
                <a:pathLst>
                  <a:path w="9477" h="5157" fill="none" extrusionOk="0">
                    <a:moveTo>
                      <a:pt x="0"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11"/>
              <p:cNvSpPr/>
              <p:nvPr/>
            </p:nvSpPr>
            <p:spPr>
              <a:xfrm>
                <a:off x="5733375" y="2452425"/>
                <a:ext cx="236925" cy="128925"/>
              </a:xfrm>
              <a:custGeom>
                <a:avLst/>
                <a:gdLst/>
                <a:ahLst/>
                <a:cxnLst/>
                <a:rect l="l" t="t" r="r" b="b"/>
                <a:pathLst>
                  <a:path w="9477" h="5157" fill="none" extrusionOk="0">
                    <a:moveTo>
                      <a:pt x="9477" y="1"/>
                    </a:moveTo>
                    <a:lnTo>
                      <a:pt x="9477"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11"/>
              <p:cNvSpPr/>
              <p:nvPr/>
            </p:nvSpPr>
            <p:spPr>
              <a:xfrm>
                <a:off x="585002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11"/>
              <p:cNvSpPr/>
              <p:nvPr/>
            </p:nvSpPr>
            <p:spPr>
              <a:xfrm>
                <a:off x="572687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11"/>
              <p:cNvSpPr/>
              <p:nvPr/>
            </p:nvSpPr>
            <p:spPr>
              <a:xfrm>
                <a:off x="6198550"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11"/>
              <p:cNvSpPr/>
              <p:nvPr/>
            </p:nvSpPr>
            <p:spPr>
              <a:xfrm>
                <a:off x="6198550"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11"/>
              <p:cNvSpPr/>
              <p:nvPr/>
            </p:nvSpPr>
            <p:spPr>
              <a:xfrm>
                <a:off x="6318075"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11"/>
              <p:cNvSpPr/>
              <p:nvPr/>
            </p:nvSpPr>
            <p:spPr>
              <a:xfrm>
                <a:off x="619495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11"/>
              <p:cNvSpPr/>
              <p:nvPr/>
            </p:nvSpPr>
            <p:spPr>
              <a:xfrm>
                <a:off x="1049825" y="2272400"/>
                <a:ext cx="5508800" cy="25"/>
              </a:xfrm>
              <a:custGeom>
                <a:avLst/>
                <a:gdLst/>
                <a:ahLst/>
                <a:cxnLst/>
                <a:rect l="l" t="t" r="r" b="b"/>
                <a:pathLst>
                  <a:path w="220352" h="1" fill="none" extrusionOk="0">
                    <a:moveTo>
                      <a:pt x="1" y="1"/>
                    </a:moveTo>
                    <a:lnTo>
                      <a:pt x="22035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11"/>
              <p:cNvSpPr/>
              <p:nvPr/>
            </p:nvSpPr>
            <p:spPr>
              <a:xfrm>
                <a:off x="1049825" y="2692225"/>
                <a:ext cx="5508800" cy="25"/>
              </a:xfrm>
              <a:custGeom>
                <a:avLst/>
                <a:gdLst/>
                <a:ahLst/>
                <a:cxnLst/>
                <a:rect l="l" t="t" r="r" b="b"/>
                <a:pathLst>
                  <a:path w="220352" h="1" fill="none" extrusionOk="0">
                    <a:moveTo>
                      <a:pt x="1" y="0"/>
                    </a:moveTo>
                    <a:lnTo>
                      <a:pt x="220351"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85" name="Google Shape;985;p11"/>
          <p:cNvGrpSpPr/>
          <p:nvPr/>
        </p:nvGrpSpPr>
        <p:grpSpPr>
          <a:xfrm>
            <a:off x="3400800" y="0"/>
            <a:ext cx="2342400" cy="5156703"/>
            <a:chOff x="3400800" y="0"/>
            <a:chExt cx="2342400" cy="5156703"/>
          </a:xfrm>
        </p:grpSpPr>
        <p:sp>
          <p:nvSpPr>
            <p:cNvPr id="986" name="Google Shape;986;p11"/>
            <p:cNvSpPr/>
            <p:nvPr/>
          </p:nvSpPr>
          <p:spPr>
            <a:xfrm>
              <a:off x="3400800" y="5037603"/>
              <a:ext cx="2342400" cy="119100"/>
            </a:xfrm>
            <a:prstGeom prst="rect">
              <a:avLst/>
            </a:prstGeom>
            <a:solidFill>
              <a:srgbClr val="D9CE99">
                <a:alpha val="575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987" name="Google Shape;987;p11"/>
            <p:cNvSpPr/>
            <p:nvPr/>
          </p:nvSpPr>
          <p:spPr>
            <a:xfrm>
              <a:off x="3400800" y="0"/>
              <a:ext cx="2342400" cy="119100"/>
            </a:xfrm>
            <a:prstGeom prst="rect">
              <a:avLst/>
            </a:prstGeom>
            <a:solidFill>
              <a:srgbClr val="D9CE99">
                <a:alpha val="575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988"/>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989"/>
        <p:cNvGrpSpPr/>
        <p:nvPr/>
      </p:nvGrpSpPr>
      <p:grpSpPr>
        <a:xfrm>
          <a:off x="0" y="0"/>
          <a:ext cx="0" cy="0"/>
          <a:chOff x="0" y="0"/>
          <a:chExt cx="0" cy="0"/>
        </a:xfrm>
      </p:grpSpPr>
      <p:sp>
        <p:nvSpPr>
          <p:cNvPr id="990" name="Google Shape;990;p1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991" name="Google Shape;991;p13"/>
          <p:cNvSpPr txBox="1">
            <a:spLocks noGrp="1"/>
          </p:cNvSpPr>
          <p:nvPr>
            <p:ph type="subTitle" idx="1"/>
          </p:nvPr>
        </p:nvSpPr>
        <p:spPr>
          <a:xfrm>
            <a:off x="872375" y="2273325"/>
            <a:ext cx="23055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992" name="Google Shape;992;p13"/>
          <p:cNvSpPr txBox="1">
            <a:spLocks noGrp="1"/>
          </p:cNvSpPr>
          <p:nvPr>
            <p:ph type="subTitle" idx="2"/>
          </p:nvPr>
        </p:nvSpPr>
        <p:spPr>
          <a:xfrm>
            <a:off x="3419250" y="2273325"/>
            <a:ext cx="23055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993" name="Google Shape;993;p13"/>
          <p:cNvSpPr txBox="1">
            <a:spLocks noGrp="1"/>
          </p:cNvSpPr>
          <p:nvPr>
            <p:ph type="subTitle" idx="3"/>
          </p:nvPr>
        </p:nvSpPr>
        <p:spPr>
          <a:xfrm>
            <a:off x="872375" y="3935325"/>
            <a:ext cx="23055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994" name="Google Shape;994;p13"/>
          <p:cNvSpPr txBox="1">
            <a:spLocks noGrp="1"/>
          </p:cNvSpPr>
          <p:nvPr>
            <p:ph type="subTitle" idx="4"/>
          </p:nvPr>
        </p:nvSpPr>
        <p:spPr>
          <a:xfrm>
            <a:off x="3419250" y="3935325"/>
            <a:ext cx="23055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995" name="Google Shape;995;p13"/>
          <p:cNvSpPr txBox="1">
            <a:spLocks noGrp="1"/>
          </p:cNvSpPr>
          <p:nvPr>
            <p:ph type="subTitle" idx="5"/>
          </p:nvPr>
        </p:nvSpPr>
        <p:spPr>
          <a:xfrm>
            <a:off x="5966125" y="2273325"/>
            <a:ext cx="23055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996" name="Google Shape;996;p13"/>
          <p:cNvSpPr txBox="1">
            <a:spLocks noGrp="1"/>
          </p:cNvSpPr>
          <p:nvPr>
            <p:ph type="subTitle" idx="6"/>
          </p:nvPr>
        </p:nvSpPr>
        <p:spPr>
          <a:xfrm>
            <a:off x="5966125" y="3935325"/>
            <a:ext cx="23055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997" name="Google Shape;997;p13"/>
          <p:cNvSpPr txBox="1">
            <a:spLocks noGrp="1"/>
          </p:cNvSpPr>
          <p:nvPr>
            <p:ph type="title" idx="7" hasCustomPrompt="1"/>
          </p:nvPr>
        </p:nvSpPr>
        <p:spPr>
          <a:xfrm>
            <a:off x="1657775" y="1511171"/>
            <a:ext cx="734700" cy="447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3300" b="1">
                <a:latin typeface="Cinzel"/>
                <a:ea typeface="Cinzel"/>
                <a:cs typeface="Cinzel"/>
                <a:sym typeface="Cinze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998" name="Google Shape;998;p13"/>
          <p:cNvSpPr txBox="1">
            <a:spLocks noGrp="1"/>
          </p:cNvSpPr>
          <p:nvPr>
            <p:ph type="title" idx="8" hasCustomPrompt="1"/>
          </p:nvPr>
        </p:nvSpPr>
        <p:spPr>
          <a:xfrm>
            <a:off x="1657775" y="3173179"/>
            <a:ext cx="734700" cy="447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3300" b="1">
                <a:latin typeface="Cinzel"/>
                <a:ea typeface="Cinzel"/>
                <a:cs typeface="Cinzel"/>
                <a:sym typeface="Cinze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999" name="Google Shape;999;p13"/>
          <p:cNvSpPr txBox="1">
            <a:spLocks noGrp="1"/>
          </p:cNvSpPr>
          <p:nvPr>
            <p:ph type="title" idx="9" hasCustomPrompt="1"/>
          </p:nvPr>
        </p:nvSpPr>
        <p:spPr>
          <a:xfrm>
            <a:off x="4204650" y="1511171"/>
            <a:ext cx="734700" cy="447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3300" b="1">
                <a:latin typeface="Cinzel"/>
                <a:ea typeface="Cinzel"/>
                <a:cs typeface="Cinzel"/>
                <a:sym typeface="Cinze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000" name="Google Shape;1000;p13"/>
          <p:cNvSpPr txBox="1">
            <a:spLocks noGrp="1"/>
          </p:cNvSpPr>
          <p:nvPr>
            <p:ph type="title" idx="13" hasCustomPrompt="1"/>
          </p:nvPr>
        </p:nvSpPr>
        <p:spPr>
          <a:xfrm>
            <a:off x="4204650" y="3173179"/>
            <a:ext cx="734700" cy="447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3300" b="1">
                <a:latin typeface="Cinzel"/>
                <a:ea typeface="Cinzel"/>
                <a:cs typeface="Cinzel"/>
                <a:sym typeface="Cinze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001" name="Google Shape;1001;p13"/>
          <p:cNvSpPr txBox="1">
            <a:spLocks noGrp="1"/>
          </p:cNvSpPr>
          <p:nvPr>
            <p:ph type="title" idx="14" hasCustomPrompt="1"/>
          </p:nvPr>
        </p:nvSpPr>
        <p:spPr>
          <a:xfrm>
            <a:off x="6751525" y="1511171"/>
            <a:ext cx="734700" cy="447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3300" b="1">
                <a:latin typeface="Cinzel"/>
                <a:ea typeface="Cinzel"/>
                <a:cs typeface="Cinzel"/>
                <a:sym typeface="Cinze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002" name="Google Shape;1002;p13"/>
          <p:cNvSpPr txBox="1">
            <a:spLocks noGrp="1"/>
          </p:cNvSpPr>
          <p:nvPr>
            <p:ph type="title" idx="15" hasCustomPrompt="1"/>
          </p:nvPr>
        </p:nvSpPr>
        <p:spPr>
          <a:xfrm>
            <a:off x="6751525" y="3173179"/>
            <a:ext cx="734700" cy="447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3300" b="1">
                <a:latin typeface="Cinzel"/>
                <a:ea typeface="Cinzel"/>
                <a:cs typeface="Cinzel"/>
                <a:sym typeface="Cinze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003" name="Google Shape;1003;p13"/>
          <p:cNvSpPr txBox="1">
            <a:spLocks noGrp="1"/>
          </p:cNvSpPr>
          <p:nvPr>
            <p:ph type="subTitle" idx="16"/>
          </p:nvPr>
        </p:nvSpPr>
        <p:spPr>
          <a:xfrm>
            <a:off x="872375" y="2012900"/>
            <a:ext cx="2305500" cy="3945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Cinzel"/>
              <a:buNone/>
              <a:defRPr sz="2200">
                <a:solidFill>
                  <a:schemeClr val="dk1"/>
                </a:solidFill>
                <a:latin typeface="Cinzel Medium"/>
                <a:ea typeface="Cinzel Medium"/>
                <a:cs typeface="Cinzel Medium"/>
                <a:sym typeface="Cinzel Medium"/>
              </a:defRPr>
            </a:lvl1pPr>
            <a:lvl2pPr lvl="1" rtl="0">
              <a:lnSpc>
                <a:spcPct val="100000"/>
              </a:lnSpc>
              <a:spcBef>
                <a:spcPts val="0"/>
              </a:spcBef>
              <a:spcAft>
                <a:spcPts val="0"/>
              </a:spcAft>
              <a:buSzPts val="2400"/>
              <a:buFont typeface="Cinzel"/>
              <a:buNone/>
              <a:defRPr sz="2400">
                <a:latin typeface="Cinzel"/>
                <a:ea typeface="Cinzel"/>
                <a:cs typeface="Cinzel"/>
                <a:sym typeface="Cinzel"/>
              </a:defRPr>
            </a:lvl2pPr>
            <a:lvl3pPr lvl="2" rtl="0">
              <a:lnSpc>
                <a:spcPct val="100000"/>
              </a:lnSpc>
              <a:spcBef>
                <a:spcPts val="0"/>
              </a:spcBef>
              <a:spcAft>
                <a:spcPts val="0"/>
              </a:spcAft>
              <a:buSzPts val="2400"/>
              <a:buFont typeface="Cinzel"/>
              <a:buNone/>
              <a:defRPr sz="2400">
                <a:latin typeface="Cinzel"/>
                <a:ea typeface="Cinzel"/>
                <a:cs typeface="Cinzel"/>
                <a:sym typeface="Cinzel"/>
              </a:defRPr>
            </a:lvl3pPr>
            <a:lvl4pPr lvl="3" rtl="0">
              <a:lnSpc>
                <a:spcPct val="100000"/>
              </a:lnSpc>
              <a:spcBef>
                <a:spcPts val="0"/>
              </a:spcBef>
              <a:spcAft>
                <a:spcPts val="0"/>
              </a:spcAft>
              <a:buSzPts val="2400"/>
              <a:buFont typeface="Cinzel"/>
              <a:buNone/>
              <a:defRPr sz="2400">
                <a:latin typeface="Cinzel"/>
                <a:ea typeface="Cinzel"/>
                <a:cs typeface="Cinzel"/>
                <a:sym typeface="Cinzel"/>
              </a:defRPr>
            </a:lvl4pPr>
            <a:lvl5pPr lvl="4" rtl="0">
              <a:lnSpc>
                <a:spcPct val="100000"/>
              </a:lnSpc>
              <a:spcBef>
                <a:spcPts val="0"/>
              </a:spcBef>
              <a:spcAft>
                <a:spcPts val="0"/>
              </a:spcAft>
              <a:buSzPts val="2400"/>
              <a:buFont typeface="Cinzel"/>
              <a:buNone/>
              <a:defRPr sz="2400">
                <a:latin typeface="Cinzel"/>
                <a:ea typeface="Cinzel"/>
                <a:cs typeface="Cinzel"/>
                <a:sym typeface="Cinzel"/>
              </a:defRPr>
            </a:lvl5pPr>
            <a:lvl6pPr lvl="5" rtl="0">
              <a:lnSpc>
                <a:spcPct val="100000"/>
              </a:lnSpc>
              <a:spcBef>
                <a:spcPts val="0"/>
              </a:spcBef>
              <a:spcAft>
                <a:spcPts val="0"/>
              </a:spcAft>
              <a:buSzPts val="2400"/>
              <a:buFont typeface="Cinzel"/>
              <a:buNone/>
              <a:defRPr sz="2400">
                <a:latin typeface="Cinzel"/>
                <a:ea typeface="Cinzel"/>
                <a:cs typeface="Cinzel"/>
                <a:sym typeface="Cinzel"/>
              </a:defRPr>
            </a:lvl6pPr>
            <a:lvl7pPr lvl="6" rtl="0">
              <a:lnSpc>
                <a:spcPct val="100000"/>
              </a:lnSpc>
              <a:spcBef>
                <a:spcPts val="0"/>
              </a:spcBef>
              <a:spcAft>
                <a:spcPts val="0"/>
              </a:spcAft>
              <a:buSzPts val="2400"/>
              <a:buFont typeface="Cinzel"/>
              <a:buNone/>
              <a:defRPr sz="2400">
                <a:latin typeface="Cinzel"/>
                <a:ea typeface="Cinzel"/>
                <a:cs typeface="Cinzel"/>
                <a:sym typeface="Cinzel"/>
              </a:defRPr>
            </a:lvl7pPr>
            <a:lvl8pPr lvl="7" rtl="0">
              <a:lnSpc>
                <a:spcPct val="100000"/>
              </a:lnSpc>
              <a:spcBef>
                <a:spcPts val="0"/>
              </a:spcBef>
              <a:spcAft>
                <a:spcPts val="0"/>
              </a:spcAft>
              <a:buSzPts val="2400"/>
              <a:buFont typeface="Cinzel"/>
              <a:buNone/>
              <a:defRPr sz="2400">
                <a:latin typeface="Cinzel"/>
                <a:ea typeface="Cinzel"/>
                <a:cs typeface="Cinzel"/>
                <a:sym typeface="Cinzel"/>
              </a:defRPr>
            </a:lvl8pPr>
            <a:lvl9pPr lvl="8" rtl="0">
              <a:lnSpc>
                <a:spcPct val="100000"/>
              </a:lnSpc>
              <a:spcBef>
                <a:spcPts val="0"/>
              </a:spcBef>
              <a:spcAft>
                <a:spcPts val="0"/>
              </a:spcAft>
              <a:buSzPts val="2400"/>
              <a:buFont typeface="Cinzel"/>
              <a:buNone/>
              <a:defRPr sz="2400">
                <a:latin typeface="Cinzel"/>
                <a:ea typeface="Cinzel"/>
                <a:cs typeface="Cinzel"/>
                <a:sym typeface="Cinzel"/>
              </a:defRPr>
            </a:lvl9pPr>
          </a:lstStyle>
          <a:p>
            <a:endParaRPr/>
          </a:p>
        </p:txBody>
      </p:sp>
      <p:sp>
        <p:nvSpPr>
          <p:cNvPr id="1004" name="Google Shape;1004;p13"/>
          <p:cNvSpPr txBox="1">
            <a:spLocks noGrp="1"/>
          </p:cNvSpPr>
          <p:nvPr>
            <p:ph type="subTitle" idx="17"/>
          </p:nvPr>
        </p:nvSpPr>
        <p:spPr>
          <a:xfrm>
            <a:off x="3419250" y="2012900"/>
            <a:ext cx="2305500" cy="3945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Cinzel"/>
              <a:buNone/>
              <a:defRPr sz="2200">
                <a:solidFill>
                  <a:schemeClr val="dk1"/>
                </a:solidFill>
                <a:latin typeface="Cinzel Medium"/>
                <a:ea typeface="Cinzel Medium"/>
                <a:cs typeface="Cinzel Medium"/>
                <a:sym typeface="Cinzel Medium"/>
              </a:defRPr>
            </a:lvl1pPr>
            <a:lvl2pPr lvl="1" rtl="0">
              <a:lnSpc>
                <a:spcPct val="100000"/>
              </a:lnSpc>
              <a:spcBef>
                <a:spcPts val="0"/>
              </a:spcBef>
              <a:spcAft>
                <a:spcPts val="0"/>
              </a:spcAft>
              <a:buSzPts val="2400"/>
              <a:buFont typeface="Cinzel"/>
              <a:buNone/>
              <a:defRPr sz="2400">
                <a:latin typeface="Cinzel"/>
                <a:ea typeface="Cinzel"/>
                <a:cs typeface="Cinzel"/>
                <a:sym typeface="Cinzel"/>
              </a:defRPr>
            </a:lvl2pPr>
            <a:lvl3pPr lvl="2" rtl="0">
              <a:lnSpc>
                <a:spcPct val="100000"/>
              </a:lnSpc>
              <a:spcBef>
                <a:spcPts val="0"/>
              </a:spcBef>
              <a:spcAft>
                <a:spcPts val="0"/>
              </a:spcAft>
              <a:buSzPts val="2400"/>
              <a:buFont typeface="Cinzel"/>
              <a:buNone/>
              <a:defRPr sz="2400">
                <a:latin typeface="Cinzel"/>
                <a:ea typeface="Cinzel"/>
                <a:cs typeface="Cinzel"/>
                <a:sym typeface="Cinzel"/>
              </a:defRPr>
            </a:lvl3pPr>
            <a:lvl4pPr lvl="3" rtl="0">
              <a:lnSpc>
                <a:spcPct val="100000"/>
              </a:lnSpc>
              <a:spcBef>
                <a:spcPts val="0"/>
              </a:spcBef>
              <a:spcAft>
                <a:spcPts val="0"/>
              </a:spcAft>
              <a:buSzPts val="2400"/>
              <a:buFont typeface="Cinzel"/>
              <a:buNone/>
              <a:defRPr sz="2400">
                <a:latin typeface="Cinzel"/>
                <a:ea typeface="Cinzel"/>
                <a:cs typeface="Cinzel"/>
                <a:sym typeface="Cinzel"/>
              </a:defRPr>
            </a:lvl4pPr>
            <a:lvl5pPr lvl="4" rtl="0">
              <a:lnSpc>
                <a:spcPct val="100000"/>
              </a:lnSpc>
              <a:spcBef>
                <a:spcPts val="0"/>
              </a:spcBef>
              <a:spcAft>
                <a:spcPts val="0"/>
              </a:spcAft>
              <a:buSzPts val="2400"/>
              <a:buFont typeface="Cinzel"/>
              <a:buNone/>
              <a:defRPr sz="2400">
                <a:latin typeface="Cinzel"/>
                <a:ea typeface="Cinzel"/>
                <a:cs typeface="Cinzel"/>
                <a:sym typeface="Cinzel"/>
              </a:defRPr>
            </a:lvl5pPr>
            <a:lvl6pPr lvl="5" rtl="0">
              <a:lnSpc>
                <a:spcPct val="100000"/>
              </a:lnSpc>
              <a:spcBef>
                <a:spcPts val="0"/>
              </a:spcBef>
              <a:spcAft>
                <a:spcPts val="0"/>
              </a:spcAft>
              <a:buSzPts val="2400"/>
              <a:buFont typeface="Cinzel"/>
              <a:buNone/>
              <a:defRPr sz="2400">
                <a:latin typeface="Cinzel"/>
                <a:ea typeface="Cinzel"/>
                <a:cs typeface="Cinzel"/>
                <a:sym typeface="Cinzel"/>
              </a:defRPr>
            </a:lvl6pPr>
            <a:lvl7pPr lvl="6" rtl="0">
              <a:lnSpc>
                <a:spcPct val="100000"/>
              </a:lnSpc>
              <a:spcBef>
                <a:spcPts val="0"/>
              </a:spcBef>
              <a:spcAft>
                <a:spcPts val="0"/>
              </a:spcAft>
              <a:buSzPts val="2400"/>
              <a:buFont typeface="Cinzel"/>
              <a:buNone/>
              <a:defRPr sz="2400">
                <a:latin typeface="Cinzel"/>
                <a:ea typeface="Cinzel"/>
                <a:cs typeface="Cinzel"/>
                <a:sym typeface="Cinzel"/>
              </a:defRPr>
            </a:lvl7pPr>
            <a:lvl8pPr lvl="7" rtl="0">
              <a:lnSpc>
                <a:spcPct val="100000"/>
              </a:lnSpc>
              <a:spcBef>
                <a:spcPts val="0"/>
              </a:spcBef>
              <a:spcAft>
                <a:spcPts val="0"/>
              </a:spcAft>
              <a:buSzPts val="2400"/>
              <a:buFont typeface="Cinzel"/>
              <a:buNone/>
              <a:defRPr sz="2400">
                <a:latin typeface="Cinzel"/>
                <a:ea typeface="Cinzel"/>
                <a:cs typeface="Cinzel"/>
                <a:sym typeface="Cinzel"/>
              </a:defRPr>
            </a:lvl8pPr>
            <a:lvl9pPr lvl="8" rtl="0">
              <a:lnSpc>
                <a:spcPct val="100000"/>
              </a:lnSpc>
              <a:spcBef>
                <a:spcPts val="0"/>
              </a:spcBef>
              <a:spcAft>
                <a:spcPts val="0"/>
              </a:spcAft>
              <a:buSzPts val="2400"/>
              <a:buFont typeface="Cinzel"/>
              <a:buNone/>
              <a:defRPr sz="2400">
                <a:latin typeface="Cinzel"/>
                <a:ea typeface="Cinzel"/>
                <a:cs typeface="Cinzel"/>
                <a:sym typeface="Cinzel"/>
              </a:defRPr>
            </a:lvl9pPr>
          </a:lstStyle>
          <a:p>
            <a:endParaRPr/>
          </a:p>
        </p:txBody>
      </p:sp>
      <p:sp>
        <p:nvSpPr>
          <p:cNvPr id="1005" name="Google Shape;1005;p13"/>
          <p:cNvSpPr txBox="1">
            <a:spLocks noGrp="1"/>
          </p:cNvSpPr>
          <p:nvPr>
            <p:ph type="subTitle" idx="18"/>
          </p:nvPr>
        </p:nvSpPr>
        <p:spPr>
          <a:xfrm>
            <a:off x="5966125" y="2012900"/>
            <a:ext cx="2305500" cy="3945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Cinzel"/>
              <a:buNone/>
              <a:defRPr sz="2200">
                <a:solidFill>
                  <a:schemeClr val="dk1"/>
                </a:solidFill>
                <a:latin typeface="Cinzel Medium"/>
                <a:ea typeface="Cinzel Medium"/>
                <a:cs typeface="Cinzel Medium"/>
                <a:sym typeface="Cinzel Medium"/>
              </a:defRPr>
            </a:lvl1pPr>
            <a:lvl2pPr lvl="1" rtl="0">
              <a:lnSpc>
                <a:spcPct val="100000"/>
              </a:lnSpc>
              <a:spcBef>
                <a:spcPts val="0"/>
              </a:spcBef>
              <a:spcAft>
                <a:spcPts val="0"/>
              </a:spcAft>
              <a:buSzPts val="2400"/>
              <a:buFont typeface="Cinzel"/>
              <a:buNone/>
              <a:defRPr sz="2400">
                <a:latin typeface="Cinzel"/>
                <a:ea typeface="Cinzel"/>
                <a:cs typeface="Cinzel"/>
                <a:sym typeface="Cinzel"/>
              </a:defRPr>
            </a:lvl2pPr>
            <a:lvl3pPr lvl="2" rtl="0">
              <a:lnSpc>
                <a:spcPct val="100000"/>
              </a:lnSpc>
              <a:spcBef>
                <a:spcPts val="0"/>
              </a:spcBef>
              <a:spcAft>
                <a:spcPts val="0"/>
              </a:spcAft>
              <a:buSzPts val="2400"/>
              <a:buFont typeface="Cinzel"/>
              <a:buNone/>
              <a:defRPr sz="2400">
                <a:latin typeface="Cinzel"/>
                <a:ea typeface="Cinzel"/>
                <a:cs typeface="Cinzel"/>
                <a:sym typeface="Cinzel"/>
              </a:defRPr>
            </a:lvl3pPr>
            <a:lvl4pPr lvl="3" rtl="0">
              <a:lnSpc>
                <a:spcPct val="100000"/>
              </a:lnSpc>
              <a:spcBef>
                <a:spcPts val="0"/>
              </a:spcBef>
              <a:spcAft>
                <a:spcPts val="0"/>
              </a:spcAft>
              <a:buSzPts val="2400"/>
              <a:buFont typeface="Cinzel"/>
              <a:buNone/>
              <a:defRPr sz="2400">
                <a:latin typeface="Cinzel"/>
                <a:ea typeface="Cinzel"/>
                <a:cs typeface="Cinzel"/>
                <a:sym typeface="Cinzel"/>
              </a:defRPr>
            </a:lvl4pPr>
            <a:lvl5pPr lvl="4" rtl="0">
              <a:lnSpc>
                <a:spcPct val="100000"/>
              </a:lnSpc>
              <a:spcBef>
                <a:spcPts val="0"/>
              </a:spcBef>
              <a:spcAft>
                <a:spcPts val="0"/>
              </a:spcAft>
              <a:buSzPts val="2400"/>
              <a:buFont typeface="Cinzel"/>
              <a:buNone/>
              <a:defRPr sz="2400">
                <a:latin typeface="Cinzel"/>
                <a:ea typeface="Cinzel"/>
                <a:cs typeface="Cinzel"/>
                <a:sym typeface="Cinzel"/>
              </a:defRPr>
            </a:lvl5pPr>
            <a:lvl6pPr lvl="5" rtl="0">
              <a:lnSpc>
                <a:spcPct val="100000"/>
              </a:lnSpc>
              <a:spcBef>
                <a:spcPts val="0"/>
              </a:spcBef>
              <a:spcAft>
                <a:spcPts val="0"/>
              </a:spcAft>
              <a:buSzPts val="2400"/>
              <a:buFont typeface="Cinzel"/>
              <a:buNone/>
              <a:defRPr sz="2400">
                <a:latin typeface="Cinzel"/>
                <a:ea typeface="Cinzel"/>
                <a:cs typeface="Cinzel"/>
                <a:sym typeface="Cinzel"/>
              </a:defRPr>
            </a:lvl6pPr>
            <a:lvl7pPr lvl="6" rtl="0">
              <a:lnSpc>
                <a:spcPct val="100000"/>
              </a:lnSpc>
              <a:spcBef>
                <a:spcPts val="0"/>
              </a:spcBef>
              <a:spcAft>
                <a:spcPts val="0"/>
              </a:spcAft>
              <a:buSzPts val="2400"/>
              <a:buFont typeface="Cinzel"/>
              <a:buNone/>
              <a:defRPr sz="2400">
                <a:latin typeface="Cinzel"/>
                <a:ea typeface="Cinzel"/>
                <a:cs typeface="Cinzel"/>
                <a:sym typeface="Cinzel"/>
              </a:defRPr>
            </a:lvl7pPr>
            <a:lvl8pPr lvl="7" rtl="0">
              <a:lnSpc>
                <a:spcPct val="100000"/>
              </a:lnSpc>
              <a:spcBef>
                <a:spcPts val="0"/>
              </a:spcBef>
              <a:spcAft>
                <a:spcPts val="0"/>
              </a:spcAft>
              <a:buSzPts val="2400"/>
              <a:buFont typeface="Cinzel"/>
              <a:buNone/>
              <a:defRPr sz="2400">
                <a:latin typeface="Cinzel"/>
                <a:ea typeface="Cinzel"/>
                <a:cs typeface="Cinzel"/>
                <a:sym typeface="Cinzel"/>
              </a:defRPr>
            </a:lvl8pPr>
            <a:lvl9pPr lvl="8" rtl="0">
              <a:lnSpc>
                <a:spcPct val="100000"/>
              </a:lnSpc>
              <a:spcBef>
                <a:spcPts val="0"/>
              </a:spcBef>
              <a:spcAft>
                <a:spcPts val="0"/>
              </a:spcAft>
              <a:buSzPts val="2400"/>
              <a:buFont typeface="Cinzel"/>
              <a:buNone/>
              <a:defRPr sz="2400">
                <a:latin typeface="Cinzel"/>
                <a:ea typeface="Cinzel"/>
                <a:cs typeface="Cinzel"/>
                <a:sym typeface="Cinzel"/>
              </a:defRPr>
            </a:lvl9pPr>
          </a:lstStyle>
          <a:p>
            <a:endParaRPr/>
          </a:p>
        </p:txBody>
      </p:sp>
      <p:sp>
        <p:nvSpPr>
          <p:cNvPr id="1006" name="Google Shape;1006;p13"/>
          <p:cNvSpPr txBox="1">
            <a:spLocks noGrp="1"/>
          </p:cNvSpPr>
          <p:nvPr>
            <p:ph type="subTitle" idx="19"/>
          </p:nvPr>
        </p:nvSpPr>
        <p:spPr>
          <a:xfrm>
            <a:off x="872375" y="3674975"/>
            <a:ext cx="2305500" cy="394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Cinzel"/>
              <a:buNone/>
              <a:defRPr sz="2200">
                <a:solidFill>
                  <a:schemeClr val="dk1"/>
                </a:solidFill>
                <a:latin typeface="Cinzel Medium"/>
                <a:ea typeface="Cinzel Medium"/>
                <a:cs typeface="Cinzel Medium"/>
                <a:sym typeface="Cinzel Medium"/>
              </a:defRPr>
            </a:lvl1pPr>
            <a:lvl2pPr lvl="1" rtl="0">
              <a:lnSpc>
                <a:spcPct val="100000"/>
              </a:lnSpc>
              <a:spcBef>
                <a:spcPts val="0"/>
              </a:spcBef>
              <a:spcAft>
                <a:spcPts val="0"/>
              </a:spcAft>
              <a:buSzPts val="2400"/>
              <a:buFont typeface="Cinzel"/>
              <a:buNone/>
              <a:defRPr sz="2400">
                <a:latin typeface="Cinzel"/>
                <a:ea typeface="Cinzel"/>
                <a:cs typeface="Cinzel"/>
                <a:sym typeface="Cinzel"/>
              </a:defRPr>
            </a:lvl2pPr>
            <a:lvl3pPr lvl="2" rtl="0">
              <a:lnSpc>
                <a:spcPct val="100000"/>
              </a:lnSpc>
              <a:spcBef>
                <a:spcPts val="0"/>
              </a:spcBef>
              <a:spcAft>
                <a:spcPts val="0"/>
              </a:spcAft>
              <a:buSzPts val="2400"/>
              <a:buFont typeface="Cinzel"/>
              <a:buNone/>
              <a:defRPr sz="2400">
                <a:latin typeface="Cinzel"/>
                <a:ea typeface="Cinzel"/>
                <a:cs typeface="Cinzel"/>
                <a:sym typeface="Cinzel"/>
              </a:defRPr>
            </a:lvl3pPr>
            <a:lvl4pPr lvl="3" rtl="0">
              <a:lnSpc>
                <a:spcPct val="100000"/>
              </a:lnSpc>
              <a:spcBef>
                <a:spcPts val="0"/>
              </a:spcBef>
              <a:spcAft>
                <a:spcPts val="0"/>
              </a:spcAft>
              <a:buSzPts val="2400"/>
              <a:buFont typeface="Cinzel"/>
              <a:buNone/>
              <a:defRPr sz="2400">
                <a:latin typeface="Cinzel"/>
                <a:ea typeface="Cinzel"/>
                <a:cs typeface="Cinzel"/>
                <a:sym typeface="Cinzel"/>
              </a:defRPr>
            </a:lvl4pPr>
            <a:lvl5pPr lvl="4" rtl="0">
              <a:lnSpc>
                <a:spcPct val="100000"/>
              </a:lnSpc>
              <a:spcBef>
                <a:spcPts val="0"/>
              </a:spcBef>
              <a:spcAft>
                <a:spcPts val="0"/>
              </a:spcAft>
              <a:buSzPts val="2400"/>
              <a:buFont typeface="Cinzel"/>
              <a:buNone/>
              <a:defRPr sz="2400">
                <a:latin typeface="Cinzel"/>
                <a:ea typeface="Cinzel"/>
                <a:cs typeface="Cinzel"/>
                <a:sym typeface="Cinzel"/>
              </a:defRPr>
            </a:lvl5pPr>
            <a:lvl6pPr lvl="5" rtl="0">
              <a:lnSpc>
                <a:spcPct val="100000"/>
              </a:lnSpc>
              <a:spcBef>
                <a:spcPts val="0"/>
              </a:spcBef>
              <a:spcAft>
                <a:spcPts val="0"/>
              </a:spcAft>
              <a:buSzPts val="2400"/>
              <a:buFont typeface="Cinzel"/>
              <a:buNone/>
              <a:defRPr sz="2400">
                <a:latin typeface="Cinzel"/>
                <a:ea typeface="Cinzel"/>
                <a:cs typeface="Cinzel"/>
                <a:sym typeface="Cinzel"/>
              </a:defRPr>
            </a:lvl6pPr>
            <a:lvl7pPr lvl="6" rtl="0">
              <a:lnSpc>
                <a:spcPct val="100000"/>
              </a:lnSpc>
              <a:spcBef>
                <a:spcPts val="0"/>
              </a:spcBef>
              <a:spcAft>
                <a:spcPts val="0"/>
              </a:spcAft>
              <a:buSzPts val="2400"/>
              <a:buFont typeface="Cinzel"/>
              <a:buNone/>
              <a:defRPr sz="2400">
                <a:latin typeface="Cinzel"/>
                <a:ea typeface="Cinzel"/>
                <a:cs typeface="Cinzel"/>
                <a:sym typeface="Cinzel"/>
              </a:defRPr>
            </a:lvl7pPr>
            <a:lvl8pPr lvl="7" rtl="0">
              <a:lnSpc>
                <a:spcPct val="100000"/>
              </a:lnSpc>
              <a:spcBef>
                <a:spcPts val="0"/>
              </a:spcBef>
              <a:spcAft>
                <a:spcPts val="0"/>
              </a:spcAft>
              <a:buSzPts val="2400"/>
              <a:buFont typeface="Cinzel"/>
              <a:buNone/>
              <a:defRPr sz="2400">
                <a:latin typeface="Cinzel"/>
                <a:ea typeface="Cinzel"/>
                <a:cs typeface="Cinzel"/>
                <a:sym typeface="Cinzel"/>
              </a:defRPr>
            </a:lvl8pPr>
            <a:lvl9pPr lvl="8" rtl="0">
              <a:lnSpc>
                <a:spcPct val="100000"/>
              </a:lnSpc>
              <a:spcBef>
                <a:spcPts val="0"/>
              </a:spcBef>
              <a:spcAft>
                <a:spcPts val="0"/>
              </a:spcAft>
              <a:buSzPts val="2400"/>
              <a:buFont typeface="Cinzel"/>
              <a:buNone/>
              <a:defRPr sz="2400">
                <a:latin typeface="Cinzel"/>
                <a:ea typeface="Cinzel"/>
                <a:cs typeface="Cinzel"/>
                <a:sym typeface="Cinzel"/>
              </a:defRPr>
            </a:lvl9pPr>
          </a:lstStyle>
          <a:p>
            <a:endParaRPr/>
          </a:p>
        </p:txBody>
      </p:sp>
      <p:sp>
        <p:nvSpPr>
          <p:cNvPr id="1007" name="Google Shape;1007;p13"/>
          <p:cNvSpPr txBox="1">
            <a:spLocks noGrp="1"/>
          </p:cNvSpPr>
          <p:nvPr>
            <p:ph type="subTitle" idx="20"/>
          </p:nvPr>
        </p:nvSpPr>
        <p:spPr>
          <a:xfrm>
            <a:off x="3419250" y="3674975"/>
            <a:ext cx="2305500" cy="394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Cinzel"/>
              <a:buNone/>
              <a:defRPr sz="2200">
                <a:solidFill>
                  <a:schemeClr val="dk1"/>
                </a:solidFill>
                <a:latin typeface="Cinzel Medium"/>
                <a:ea typeface="Cinzel Medium"/>
                <a:cs typeface="Cinzel Medium"/>
                <a:sym typeface="Cinzel Medium"/>
              </a:defRPr>
            </a:lvl1pPr>
            <a:lvl2pPr lvl="1" rtl="0">
              <a:lnSpc>
                <a:spcPct val="100000"/>
              </a:lnSpc>
              <a:spcBef>
                <a:spcPts val="0"/>
              </a:spcBef>
              <a:spcAft>
                <a:spcPts val="0"/>
              </a:spcAft>
              <a:buSzPts val="2400"/>
              <a:buFont typeface="Cinzel"/>
              <a:buNone/>
              <a:defRPr sz="2400">
                <a:latin typeface="Cinzel"/>
                <a:ea typeface="Cinzel"/>
                <a:cs typeface="Cinzel"/>
                <a:sym typeface="Cinzel"/>
              </a:defRPr>
            </a:lvl2pPr>
            <a:lvl3pPr lvl="2" rtl="0">
              <a:lnSpc>
                <a:spcPct val="100000"/>
              </a:lnSpc>
              <a:spcBef>
                <a:spcPts val="0"/>
              </a:spcBef>
              <a:spcAft>
                <a:spcPts val="0"/>
              </a:spcAft>
              <a:buSzPts val="2400"/>
              <a:buFont typeface="Cinzel"/>
              <a:buNone/>
              <a:defRPr sz="2400">
                <a:latin typeface="Cinzel"/>
                <a:ea typeface="Cinzel"/>
                <a:cs typeface="Cinzel"/>
                <a:sym typeface="Cinzel"/>
              </a:defRPr>
            </a:lvl3pPr>
            <a:lvl4pPr lvl="3" rtl="0">
              <a:lnSpc>
                <a:spcPct val="100000"/>
              </a:lnSpc>
              <a:spcBef>
                <a:spcPts val="0"/>
              </a:spcBef>
              <a:spcAft>
                <a:spcPts val="0"/>
              </a:spcAft>
              <a:buSzPts val="2400"/>
              <a:buFont typeface="Cinzel"/>
              <a:buNone/>
              <a:defRPr sz="2400">
                <a:latin typeface="Cinzel"/>
                <a:ea typeface="Cinzel"/>
                <a:cs typeface="Cinzel"/>
                <a:sym typeface="Cinzel"/>
              </a:defRPr>
            </a:lvl4pPr>
            <a:lvl5pPr lvl="4" rtl="0">
              <a:lnSpc>
                <a:spcPct val="100000"/>
              </a:lnSpc>
              <a:spcBef>
                <a:spcPts val="0"/>
              </a:spcBef>
              <a:spcAft>
                <a:spcPts val="0"/>
              </a:spcAft>
              <a:buSzPts val="2400"/>
              <a:buFont typeface="Cinzel"/>
              <a:buNone/>
              <a:defRPr sz="2400">
                <a:latin typeface="Cinzel"/>
                <a:ea typeface="Cinzel"/>
                <a:cs typeface="Cinzel"/>
                <a:sym typeface="Cinzel"/>
              </a:defRPr>
            </a:lvl5pPr>
            <a:lvl6pPr lvl="5" rtl="0">
              <a:lnSpc>
                <a:spcPct val="100000"/>
              </a:lnSpc>
              <a:spcBef>
                <a:spcPts val="0"/>
              </a:spcBef>
              <a:spcAft>
                <a:spcPts val="0"/>
              </a:spcAft>
              <a:buSzPts val="2400"/>
              <a:buFont typeface="Cinzel"/>
              <a:buNone/>
              <a:defRPr sz="2400">
                <a:latin typeface="Cinzel"/>
                <a:ea typeface="Cinzel"/>
                <a:cs typeface="Cinzel"/>
                <a:sym typeface="Cinzel"/>
              </a:defRPr>
            </a:lvl6pPr>
            <a:lvl7pPr lvl="6" rtl="0">
              <a:lnSpc>
                <a:spcPct val="100000"/>
              </a:lnSpc>
              <a:spcBef>
                <a:spcPts val="0"/>
              </a:spcBef>
              <a:spcAft>
                <a:spcPts val="0"/>
              </a:spcAft>
              <a:buSzPts val="2400"/>
              <a:buFont typeface="Cinzel"/>
              <a:buNone/>
              <a:defRPr sz="2400">
                <a:latin typeface="Cinzel"/>
                <a:ea typeface="Cinzel"/>
                <a:cs typeface="Cinzel"/>
                <a:sym typeface="Cinzel"/>
              </a:defRPr>
            </a:lvl7pPr>
            <a:lvl8pPr lvl="7" rtl="0">
              <a:lnSpc>
                <a:spcPct val="100000"/>
              </a:lnSpc>
              <a:spcBef>
                <a:spcPts val="0"/>
              </a:spcBef>
              <a:spcAft>
                <a:spcPts val="0"/>
              </a:spcAft>
              <a:buSzPts val="2400"/>
              <a:buFont typeface="Cinzel"/>
              <a:buNone/>
              <a:defRPr sz="2400">
                <a:latin typeface="Cinzel"/>
                <a:ea typeface="Cinzel"/>
                <a:cs typeface="Cinzel"/>
                <a:sym typeface="Cinzel"/>
              </a:defRPr>
            </a:lvl8pPr>
            <a:lvl9pPr lvl="8" rtl="0">
              <a:lnSpc>
                <a:spcPct val="100000"/>
              </a:lnSpc>
              <a:spcBef>
                <a:spcPts val="0"/>
              </a:spcBef>
              <a:spcAft>
                <a:spcPts val="0"/>
              </a:spcAft>
              <a:buSzPts val="2400"/>
              <a:buFont typeface="Cinzel"/>
              <a:buNone/>
              <a:defRPr sz="2400">
                <a:latin typeface="Cinzel"/>
                <a:ea typeface="Cinzel"/>
                <a:cs typeface="Cinzel"/>
                <a:sym typeface="Cinzel"/>
              </a:defRPr>
            </a:lvl9pPr>
          </a:lstStyle>
          <a:p>
            <a:endParaRPr/>
          </a:p>
        </p:txBody>
      </p:sp>
      <p:sp>
        <p:nvSpPr>
          <p:cNvPr id="1008" name="Google Shape;1008;p13"/>
          <p:cNvSpPr txBox="1">
            <a:spLocks noGrp="1"/>
          </p:cNvSpPr>
          <p:nvPr>
            <p:ph type="subTitle" idx="21"/>
          </p:nvPr>
        </p:nvSpPr>
        <p:spPr>
          <a:xfrm>
            <a:off x="5966125" y="3674975"/>
            <a:ext cx="2305500" cy="394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Cinzel"/>
              <a:buNone/>
              <a:defRPr sz="2200">
                <a:solidFill>
                  <a:schemeClr val="dk1"/>
                </a:solidFill>
                <a:latin typeface="Cinzel Medium"/>
                <a:ea typeface="Cinzel Medium"/>
                <a:cs typeface="Cinzel Medium"/>
                <a:sym typeface="Cinzel Medium"/>
              </a:defRPr>
            </a:lvl1pPr>
            <a:lvl2pPr lvl="1" rtl="0">
              <a:lnSpc>
                <a:spcPct val="100000"/>
              </a:lnSpc>
              <a:spcBef>
                <a:spcPts val="0"/>
              </a:spcBef>
              <a:spcAft>
                <a:spcPts val="0"/>
              </a:spcAft>
              <a:buSzPts val="2400"/>
              <a:buFont typeface="Cinzel"/>
              <a:buNone/>
              <a:defRPr sz="2400">
                <a:latin typeface="Cinzel"/>
                <a:ea typeface="Cinzel"/>
                <a:cs typeface="Cinzel"/>
                <a:sym typeface="Cinzel"/>
              </a:defRPr>
            </a:lvl2pPr>
            <a:lvl3pPr lvl="2" rtl="0">
              <a:lnSpc>
                <a:spcPct val="100000"/>
              </a:lnSpc>
              <a:spcBef>
                <a:spcPts val="0"/>
              </a:spcBef>
              <a:spcAft>
                <a:spcPts val="0"/>
              </a:spcAft>
              <a:buSzPts val="2400"/>
              <a:buFont typeface="Cinzel"/>
              <a:buNone/>
              <a:defRPr sz="2400">
                <a:latin typeface="Cinzel"/>
                <a:ea typeface="Cinzel"/>
                <a:cs typeface="Cinzel"/>
                <a:sym typeface="Cinzel"/>
              </a:defRPr>
            </a:lvl3pPr>
            <a:lvl4pPr lvl="3" rtl="0">
              <a:lnSpc>
                <a:spcPct val="100000"/>
              </a:lnSpc>
              <a:spcBef>
                <a:spcPts val="0"/>
              </a:spcBef>
              <a:spcAft>
                <a:spcPts val="0"/>
              </a:spcAft>
              <a:buSzPts val="2400"/>
              <a:buFont typeface="Cinzel"/>
              <a:buNone/>
              <a:defRPr sz="2400">
                <a:latin typeface="Cinzel"/>
                <a:ea typeface="Cinzel"/>
                <a:cs typeface="Cinzel"/>
                <a:sym typeface="Cinzel"/>
              </a:defRPr>
            </a:lvl4pPr>
            <a:lvl5pPr lvl="4" rtl="0">
              <a:lnSpc>
                <a:spcPct val="100000"/>
              </a:lnSpc>
              <a:spcBef>
                <a:spcPts val="0"/>
              </a:spcBef>
              <a:spcAft>
                <a:spcPts val="0"/>
              </a:spcAft>
              <a:buSzPts val="2400"/>
              <a:buFont typeface="Cinzel"/>
              <a:buNone/>
              <a:defRPr sz="2400">
                <a:latin typeface="Cinzel"/>
                <a:ea typeface="Cinzel"/>
                <a:cs typeface="Cinzel"/>
                <a:sym typeface="Cinzel"/>
              </a:defRPr>
            </a:lvl5pPr>
            <a:lvl6pPr lvl="5" rtl="0">
              <a:lnSpc>
                <a:spcPct val="100000"/>
              </a:lnSpc>
              <a:spcBef>
                <a:spcPts val="0"/>
              </a:spcBef>
              <a:spcAft>
                <a:spcPts val="0"/>
              </a:spcAft>
              <a:buSzPts val="2400"/>
              <a:buFont typeface="Cinzel"/>
              <a:buNone/>
              <a:defRPr sz="2400">
                <a:latin typeface="Cinzel"/>
                <a:ea typeface="Cinzel"/>
                <a:cs typeface="Cinzel"/>
                <a:sym typeface="Cinzel"/>
              </a:defRPr>
            </a:lvl6pPr>
            <a:lvl7pPr lvl="6" rtl="0">
              <a:lnSpc>
                <a:spcPct val="100000"/>
              </a:lnSpc>
              <a:spcBef>
                <a:spcPts val="0"/>
              </a:spcBef>
              <a:spcAft>
                <a:spcPts val="0"/>
              </a:spcAft>
              <a:buSzPts val="2400"/>
              <a:buFont typeface="Cinzel"/>
              <a:buNone/>
              <a:defRPr sz="2400">
                <a:latin typeface="Cinzel"/>
                <a:ea typeface="Cinzel"/>
                <a:cs typeface="Cinzel"/>
                <a:sym typeface="Cinzel"/>
              </a:defRPr>
            </a:lvl7pPr>
            <a:lvl8pPr lvl="7" rtl="0">
              <a:lnSpc>
                <a:spcPct val="100000"/>
              </a:lnSpc>
              <a:spcBef>
                <a:spcPts val="0"/>
              </a:spcBef>
              <a:spcAft>
                <a:spcPts val="0"/>
              </a:spcAft>
              <a:buSzPts val="2400"/>
              <a:buFont typeface="Cinzel"/>
              <a:buNone/>
              <a:defRPr sz="2400">
                <a:latin typeface="Cinzel"/>
                <a:ea typeface="Cinzel"/>
                <a:cs typeface="Cinzel"/>
                <a:sym typeface="Cinzel"/>
              </a:defRPr>
            </a:lvl8pPr>
            <a:lvl9pPr lvl="8" rtl="0">
              <a:lnSpc>
                <a:spcPct val="100000"/>
              </a:lnSpc>
              <a:spcBef>
                <a:spcPts val="0"/>
              </a:spcBef>
              <a:spcAft>
                <a:spcPts val="0"/>
              </a:spcAft>
              <a:buSzPts val="2400"/>
              <a:buFont typeface="Cinzel"/>
              <a:buNone/>
              <a:defRPr sz="2400">
                <a:latin typeface="Cinzel"/>
                <a:ea typeface="Cinzel"/>
                <a:cs typeface="Cinzel"/>
                <a:sym typeface="Cinzel"/>
              </a:defRPr>
            </a:lvl9pPr>
          </a:lstStyle>
          <a:p>
            <a:endParaRPr/>
          </a:p>
        </p:txBody>
      </p:sp>
      <p:grpSp>
        <p:nvGrpSpPr>
          <p:cNvPr id="1009" name="Google Shape;1009;p13"/>
          <p:cNvGrpSpPr/>
          <p:nvPr/>
        </p:nvGrpSpPr>
        <p:grpSpPr>
          <a:xfrm>
            <a:off x="112612" y="-1797238"/>
            <a:ext cx="8918641" cy="8737976"/>
            <a:chOff x="112612" y="-1797238"/>
            <a:chExt cx="8918641" cy="8737976"/>
          </a:xfrm>
        </p:grpSpPr>
        <p:grpSp>
          <p:nvGrpSpPr>
            <p:cNvPr id="1010" name="Google Shape;1010;p13"/>
            <p:cNvGrpSpPr/>
            <p:nvPr/>
          </p:nvGrpSpPr>
          <p:grpSpPr>
            <a:xfrm rot="-5400000">
              <a:off x="-2844068" y="1159442"/>
              <a:ext cx="6401226" cy="487866"/>
              <a:chOff x="1049825" y="2272400"/>
              <a:chExt cx="5508800" cy="419850"/>
            </a:xfrm>
          </p:grpSpPr>
          <p:sp>
            <p:nvSpPr>
              <p:cNvPr id="1011" name="Google Shape;1011;p13"/>
              <p:cNvSpPr/>
              <p:nvPr/>
            </p:nvSpPr>
            <p:spPr>
              <a:xfrm>
                <a:off x="1055600" y="2452425"/>
                <a:ext cx="236925" cy="128925"/>
              </a:xfrm>
              <a:custGeom>
                <a:avLst/>
                <a:gdLst/>
                <a:ahLst/>
                <a:cxnLst/>
                <a:rect l="l" t="t" r="r" b="b"/>
                <a:pathLst>
                  <a:path w="9477" h="5157" fill="none" extrusionOk="0">
                    <a:moveTo>
                      <a:pt x="0"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13"/>
              <p:cNvSpPr/>
              <p:nvPr/>
            </p:nvSpPr>
            <p:spPr>
              <a:xfrm>
                <a:off x="1055600" y="2452425"/>
                <a:ext cx="236925" cy="128925"/>
              </a:xfrm>
              <a:custGeom>
                <a:avLst/>
                <a:gdLst/>
                <a:ahLst/>
                <a:cxnLst/>
                <a:rect l="l" t="t" r="r" b="b"/>
                <a:pathLst>
                  <a:path w="9477" h="5157" fill="none" extrusionOk="0">
                    <a:moveTo>
                      <a:pt x="9477" y="1"/>
                    </a:moveTo>
                    <a:lnTo>
                      <a:pt x="9477"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13"/>
              <p:cNvSpPr/>
              <p:nvPr/>
            </p:nvSpPr>
            <p:spPr>
              <a:xfrm>
                <a:off x="1175850" y="2386175"/>
                <a:ext cx="236925" cy="195175"/>
              </a:xfrm>
              <a:custGeom>
                <a:avLst/>
                <a:gdLst/>
                <a:ahLst/>
                <a:cxnLst/>
                <a:rect l="l" t="t" r="r" b="b"/>
                <a:pathLst>
                  <a:path w="9477" h="7807" fill="none" extrusionOk="0">
                    <a:moveTo>
                      <a:pt x="0" y="5185"/>
                    </a:moveTo>
                    <a:lnTo>
                      <a:pt x="0" y="1"/>
                    </a:lnTo>
                    <a:lnTo>
                      <a:pt x="9477" y="1"/>
                    </a:lnTo>
                    <a:lnTo>
                      <a:pt x="9477"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13"/>
              <p:cNvSpPr/>
              <p:nvPr/>
            </p:nvSpPr>
            <p:spPr>
              <a:xfrm>
                <a:off x="104982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13"/>
              <p:cNvSpPr/>
              <p:nvPr/>
            </p:nvSpPr>
            <p:spPr>
              <a:xfrm>
                <a:off x="1523650" y="2452425"/>
                <a:ext cx="236950" cy="128925"/>
              </a:xfrm>
              <a:custGeom>
                <a:avLst/>
                <a:gdLst/>
                <a:ahLst/>
                <a:cxnLst/>
                <a:rect l="l" t="t" r="r" b="b"/>
                <a:pathLst>
                  <a:path w="9478" h="5157" fill="none" extrusionOk="0">
                    <a:moveTo>
                      <a:pt x="1"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13"/>
              <p:cNvSpPr/>
              <p:nvPr/>
            </p:nvSpPr>
            <p:spPr>
              <a:xfrm>
                <a:off x="1523650" y="2452425"/>
                <a:ext cx="236950" cy="128925"/>
              </a:xfrm>
              <a:custGeom>
                <a:avLst/>
                <a:gdLst/>
                <a:ahLst/>
                <a:cxnLst/>
                <a:rect l="l" t="t" r="r" b="b"/>
                <a:pathLst>
                  <a:path w="9478" h="5157" fill="none" extrusionOk="0">
                    <a:moveTo>
                      <a:pt x="9477" y="1"/>
                    </a:moveTo>
                    <a:lnTo>
                      <a:pt x="9477"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13"/>
              <p:cNvSpPr/>
              <p:nvPr/>
            </p:nvSpPr>
            <p:spPr>
              <a:xfrm>
                <a:off x="164032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13"/>
              <p:cNvSpPr/>
              <p:nvPr/>
            </p:nvSpPr>
            <p:spPr>
              <a:xfrm>
                <a:off x="151790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13"/>
              <p:cNvSpPr/>
              <p:nvPr/>
            </p:nvSpPr>
            <p:spPr>
              <a:xfrm>
                <a:off x="1988850" y="2452425"/>
                <a:ext cx="239800" cy="128925"/>
              </a:xfrm>
              <a:custGeom>
                <a:avLst/>
                <a:gdLst/>
                <a:ahLst/>
                <a:cxnLst/>
                <a:rect l="l" t="t" r="r" b="b"/>
                <a:pathLst>
                  <a:path w="9592"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13"/>
              <p:cNvSpPr/>
              <p:nvPr/>
            </p:nvSpPr>
            <p:spPr>
              <a:xfrm>
                <a:off x="1988850" y="2452425"/>
                <a:ext cx="239800" cy="128925"/>
              </a:xfrm>
              <a:custGeom>
                <a:avLst/>
                <a:gdLst/>
                <a:ahLst/>
                <a:cxnLst/>
                <a:rect l="l" t="t" r="r" b="b"/>
                <a:pathLst>
                  <a:path w="9592"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13"/>
              <p:cNvSpPr/>
              <p:nvPr/>
            </p:nvSpPr>
            <p:spPr>
              <a:xfrm>
                <a:off x="2108375"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13"/>
              <p:cNvSpPr/>
              <p:nvPr/>
            </p:nvSpPr>
            <p:spPr>
              <a:xfrm>
                <a:off x="19859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13"/>
              <p:cNvSpPr/>
              <p:nvPr/>
            </p:nvSpPr>
            <p:spPr>
              <a:xfrm>
                <a:off x="2456900"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13"/>
              <p:cNvSpPr/>
              <p:nvPr/>
            </p:nvSpPr>
            <p:spPr>
              <a:xfrm>
                <a:off x="2456900"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13"/>
              <p:cNvSpPr/>
              <p:nvPr/>
            </p:nvSpPr>
            <p:spPr>
              <a:xfrm>
                <a:off x="2576450"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13"/>
              <p:cNvSpPr/>
              <p:nvPr/>
            </p:nvSpPr>
            <p:spPr>
              <a:xfrm>
                <a:off x="245402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13"/>
              <p:cNvSpPr/>
              <p:nvPr/>
            </p:nvSpPr>
            <p:spPr>
              <a:xfrm>
                <a:off x="2924975"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13"/>
              <p:cNvSpPr/>
              <p:nvPr/>
            </p:nvSpPr>
            <p:spPr>
              <a:xfrm>
                <a:off x="2924975"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13"/>
              <p:cNvSpPr/>
              <p:nvPr/>
            </p:nvSpPr>
            <p:spPr>
              <a:xfrm>
                <a:off x="3044500"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13"/>
              <p:cNvSpPr/>
              <p:nvPr/>
            </p:nvSpPr>
            <p:spPr>
              <a:xfrm>
                <a:off x="292210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13"/>
              <p:cNvSpPr/>
              <p:nvPr/>
            </p:nvSpPr>
            <p:spPr>
              <a:xfrm>
                <a:off x="3393025"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13"/>
              <p:cNvSpPr/>
              <p:nvPr/>
            </p:nvSpPr>
            <p:spPr>
              <a:xfrm>
                <a:off x="3393025"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13"/>
              <p:cNvSpPr/>
              <p:nvPr/>
            </p:nvSpPr>
            <p:spPr>
              <a:xfrm>
                <a:off x="351257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13"/>
              <p:cNvSpPr/>
              <p:nvPr/>
            </p:nvSpPr>
            <p:spPr>
              <a:xfrm>
                <a:off x="33901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13"/>
              <p:cNvSpPr/>
              <p:nvPr/>
            </p:nvSpPr>
            <p:spPr>
              <a:xfrm>
                <a:off x="3861100" y="2452425"/>
                <a:ext cx="239825" cy="128925"/>
              </a:xfrm>
              <a:custGeom>
                <a:avLst/>
                <a:gdLst/>
                <a:ahLst/>
                <a:cxnLst/>
                <a:rect l="l" t="t" r="r" b="b"/>
                <a:pathLst>
                  <a:path w="9593" h="5157" fill="none" extrusionOk="0">
                    <a:moveTo>
                      <a:pt x="1"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13"/>
              <p:cNvSpPr/>
              <p:nvPr/>
            </p:nvSpPr>
            <p:spPr>
              <a:xfrm>
                <a:off x="3861100" y="2452425"/>
                <a:ext cx="239825" cy="128925"/>
              </a:xfrm>
              <a:custGeom>
                <a:avLst/>
                <a:gdLst/>
                <a:ahLst/>
                <a:cxnLst/>
                <a:rect l="l" t="t" r="r" b="b"/>
                <a:pathLst>
                  <a:path w="9593" h="5157" fill="none" extrusionOk="0">
                    <a:moveTo>
                      <a:pt x="9592" y="1"/>
                    </a:moveTo>
                    <a:lnTo>
                      <a:pt x="9592"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13"/>
              <p:cNvSpPr/>
              <p:nvPr/>
            </p:nvSpPr>
            <p:spPr>
              <a:xfrm>
                <a:off x="3980650"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13"/>
              <p:cNvSpPr/>
              <p:nvPr/>
            </p:nvSpPr>
            <p:spPr>
              <a:xfrm>
                <a:off x="3858225"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13"/>
              <p:cNvSpPr/>
              <p:nvPr/>
            </p:nvSpPr>
            <p:spPr>
              <a:xfrm>
                <a:off x="4329175" y="2452425"/>
                <a:ext cx="239800" cy="128925"/>
              </a:xfrm>
              <a:custGeom>
                <a:avLst/>
                <a:gdLst/>
                <a:ahLst/>
                <a:cxnLst/>
                <a:rect l="l" t="t" r="r" b="b"/>
                <a:pathLst>
                  <a:path w="9592"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13"/>
              <p:cNvSpPr/>
              <p:nvPr/>
            </p:nvSpPr>
            <p:spPr>
              <a:xfrm>
                <a:off x="4329175" y="2452425"/>
                <a:ext cx="239800" cy="128925"/>
              </a:xfrm>
              <a:custGeom>
                <a:avLst/>
                <a:gdLst/>
                <a:ahLst/>
                <a:cxnLst/>
                <a:rect l="l" t="t" r="r" b="b"/>
                <a:pathLst>
                  <a:path w="9592"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13"/>
              <p:cNvSpPr/>
              <p:nvPr/>
            </p:nvSpPr>
            <p:spPr>
              <a:xfrm>
                <a:off x="4448700"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13"/>
              <p:cNvSpPr/>
              <p:nvPr/>
            </p:nvSpPr>
            <p:spPr>
              <a:xfrm>
                <a:off x="432267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13"/>
              <p:cNvSpPr/>
              <p:nvPr/>
            </p:nvSpPr>
            <p:spPr>
              <a:xfrm>
                <a:off x="4797225"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13"/>
              <p:cNvSpPr/>
              <p:nvPr/>
            </p:nvSpPr>
            <p:spPr>
              <a:xfrm>
                <a:off x="4797225"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13"/>
              <p:cNvSpPr/>
              <p:nvPr/>
            </p:nvSpPr>
            <p:spPr>
              <a:xfrm>
                <a:off x="491677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13"/>
              <p:cNvSpPr/>
              <p:nvPr/>
            </p:nvSpPr>
            <p:spPr>
              <a:xfrm>
                <a:off x="47907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13"/>
              <p:cNvSpPr/>
              <p:nvPr/>
            </p:nvSpPr>
            <p:spPr>
              <a:xfrm>
                <a:off x="5265300"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13"/>
              <p:cNvSpPr/>
              <p:nvPr/>
            </p:nvSpPr>
            <p:spPr>
              <a:xfrm>
                <a:off x="5265300"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13"/>
              <p:cNvSpPr/>
              <p:nvPr/>
            </p:nvSpPr>
            <p:spPr>
              <a:xfrm>
                <a:off x="5384825" y="2386175"/>
                <a:ext cx="237675" cy="195175"/>
              </a:xfrm>
              <a:custGeom>
                <a:avLst/>
                <a:gdLst/>
                <a:ahLst/>
                <a:cxnLst/>
                <a:rect l="l" t="t" r="r" b="b"/>
                <a:pathLst>
                  <a:path w="9507" h="7807" fill="none" extrusionOk="0">
                    <a:moveTo>
                      <a:pt x="1" y="5185"/>
                    </a:moveTo>
                    <a:lnTo>
                      <a:pt x="1" y="1"/>
                    </a:lnTo>
                    <a:lnTo>
                      <a:pt x="9506" y="1"/>
                    </a:lnTo>
                    <a:lnTo>
                      <a:pt x="9506"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13"/>
              <p:cNvSpPr/>
              <p:nvPr/>
            </p:nvSpPr>
            <p:spPr>
              <a:xfrm>
                <a:off x="5258825"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13"/>
              <p:cNvSpPr/>
              <p:nvPr/>
            </p:nvSpPr>
            <p:spPr>
              <a:xfrm>
                <a:off x="5733375" y="2452425"/>
                <a:ext cx="236925" cy="128925"/>
              </a:xfrm>
              <a:custGeom>
                <a:avLst/>
                <a:gdLst/>
                <a:ahLst/>
                <a:cxnLst/>
                <a:rect l="l" t="t" r="r" b="b"/>
                <a:pathLst>
                  <a:path w="9477" h="5157" fill="none" extrusionOk="0">
                    <a:moveTo>
                      <a:pt x="0"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13"/>
              <p:cNvSpPr/>
              <p:nvPr/>
            </p:nvSpPr>
            <p:spPr>
              <a:xfrm>
                <a:off x="5733375" y="2452425"/>
                <a:ext cx="236925" cy="128925"/>
              </a:xfrm>
              <a:custGeom>
                <a:avLst/>
                <a:gdLst/>
                <a:ahLst/>
                <a:cxnLst/>
                <a:rect l="l" t="t" r="r" b="b"/>
                <a:pathLst>
                  <a:path w="9477" h="5157" fill="none" extrusionOk="0">
                    <a:moveTo>
                      <a:pt x="9477" y="1"/>
                    </a:moveTo>
                    <a:lnTo>
                      <a:pt x="9477"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13"/>
              <p:cNvSpPr/>
              <p:nvPr/>
            </p:nvSpPr>
            <p:spPr>
              <a:xfrm>
                <a:off x="585002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13"/>
              <p:cNvSpPr/>
              <p:nvPr/>
            </p:nvSpPr>
            <p:spPr>
              <a:xfrm>
                <a:off x="572687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13"/>
              <p:cNvSpPr/>
              <p:nvPr/>
            </p:nvSpPr>
            <p:spPr>
              <a:xfrm>
                <a:off x="6198550"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13"/>
              <p:cNvSpPr/>
              <p:nvPr/>
            </p:nvSpPr>
            <p:spPr>
              <a:xfrm>
                <a:off x="6198550"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13"/>
              <p:cNvSpPr/>
              <p:nvPr/>
            </p:nvSpPr>
            <p:spPr>
              <a:xfrm>
                <a:off x="6318075"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13"/>
              <p:cNvSpPr/>
              <p:nvPr/>
            </p:nvSpPr>
            <p:spPr>
              <a:xfrm>
                <a:off x="619495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13"/>
              <p:cNvSpPr/>
              <p:nvPr/>
            </p:nvSpPr>
            <p:spPr>
              <a:xfrm>
                <a:off x="1049825" y="2272400"/>
                <a:ext cx="5508800" cy="25"/>
              </a:xfrm>
              <a:custGeom>
                <a:avLst/>
                <a:gdLst/>
                <a:ahLst/>
                <a:cxnLst/>
                <a:rect l="l" t="t" r="r" b="b"/>
                <a:pathLst>
                  <a:path w="220352" h="1" fill="none" extrusionOk="0">
                    <a:moveTo>
                      <a:pt x="1" y="1"/>
                    </a:moveTo>
                    <a:lnTo>
                      <a:pt x="22035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13"/>
              <p:cNvSpPr/>
              <p:nvPr/>
            </p:nvSpPr>
            <p:spPr>
              <a:xfrm>
                <a:off x="1049825" y="2692225"/>
                <a:ext cx="5508800" cy="25"/>
              </a:xfrm>
              <a:custGeom>
                <a:avLst/>
                <a:gdLst/>
                <a:ahLst/>
                <a:cxnLst/>
                <a:rect l="l" t="t" r="r" b="b"/>
                <a:pathLst>
                  <a:path w="220352" h="1" fill="none" extrusionOk="0">
                    <a:moveTo>
                      <a:pt x="1" y="0"/>
                    </a:moveTo>
                    <a:lnTo>
                      <a:pt x="220351"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1" name="Google Shape;1061;p13"/>
            <p:cNvGrpSpPr/>
            <p:nvPr/>
          </p:nvGrpSpPr>
          <p:grpSpPr>
            <a:xfrm rot="-5400000">
              <a:off x="5586707" y="3496192"/>
              <a:ext cx="6401226" cy="487866"/>
              <a:chOff x="1049825" y="2272400"/>
              <a:chExt cx="5508800" cy="419850"/>
            </a:xfrm>
          </p:grpSpPr>
          <p:sp>
            <p:nvSpPr>
              <p:cNvPr id="1062" name="Google Shape;1062;p13"/>
              <p:cNvSpPr/>
              <p:nvPr/>
            </p:nvSpPr>
            <p:spPr>
              <a:xfrm>
                <a:off x="1055600" y="2452425"/>
                <a:ext cx="236925" cy="128925"/>
              </a:xfrm>
              <a:custGeom>
                <a:avLst/>
                <a:gdLst/>
                <a:ahLst/>
                <a:cxnLst/>
                <a:rect l="l" t="t" r="r" b="b"/>
                <a:pathLst>
                  <a:path w="9477" h="5157" fill="none" extrusionOk="0">
                    <a:moveTo>
                      <a:pt x="0"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13"/>
              <p:cNvSpPr/>
              <p:nvPr/>
            </p:nvSpPr>
            <p:spPr>
              <a:xfrm>
                <a:off x="1055600" y="2452425"/>
                <a:ext cx="236925" cy="128925"/>
              </a:xfrm>
              <a:custGeom>
                <a:avLst/>
                <a:gdLst/>
                <a:ahLst/>
                <a:cxnLst/>
                <a:rect l="l" t="t" r="r" b="b"/>
                <a:pathLst>
                  <a:path w="9477" h="5157" fill="none" extrusionOk="0">
                    <a:moveTo>
                      <a:pt x="9477" y="1"/>
                    </a:moveTo>
                    <a:lnTo>
                      <a:pt x="9477"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13"/>
              <p:cNvSpPr/>
              <p:nvPr/>
            </p:nvSpPr>
            <p:spPr>
              <a:xfrm>
                <a:off x="1175850" y="2386175"/>
                <a:ext cx="236925" cy="195175"/>
              </a:xfrm>
              <a:custGeom>
                <a:avLst/>
                <a:gdLst/>
                <a:ahLst/>
                <a:cxnLst/>
                <a:rect l="l" t="t" r="r" b="b"/>
                <a:pathLst>
                  <a:path w="9477" h="7807" fill="none" extrusionOk="0">
                    <a:moveTo>
                      <a:pt x="0" y="5185"/>
                    </a:moveTo>
                    <a:lnTo>
                      <a:pt x="0" y="1"/>
                    </a:lnTo>
                    <a:lnTo>
                      <a:pt x="9477" y="1"/>
                    </a:lnTo>
                    <a:lnTo>
                      <a:pt x="9477"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13"/>
              <p:cNvSpPr/>
              <p:nvPr/>
            </p:nvSpPr>
            <p:spPr>
              <a:xfrm>
                <a:off x="104982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13"/>
              <p:cNvSpPr/>
              <p:nvPr/>
            </p:nvSpPr>
            <p:spPr>
              <a:xfrm>
                <a:off x="1523650" y="2452425"/>
                <a:ext cx="236950" cy="128925"/>
              </a:xfrm>
              <a:custGeom>
                <a:avLst/>
                <a:gdLst/>
                <a:ahLst/>
                <a:cxnLst/>
                <a:rect l="l" t="t" r="r" b="b"/>
                <a:pathLst>
                  <a:path w="9478" h="5157" fill="none" extrusionOk="0">
                    <a:moveTo>
                      <a:pt x="1"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13"/>
              <p:cNvSpPr/>
              <p:nvPr/>
            </p:nvSpPr>
            <p:spPr>
              <a:xfrm>
                <a:off x="1523650" y="2452425"/>
                <a:ext cx="236950" cy="128925"/>
              </a:xfrm>
              <a:custGeom>
                <a:avLst/>
                <a:gdLst/>
                <a:ahLst/>
                <a:cxnLst/>
                <a:rect l="l" t="t" r="r" b="b"/>
                <a:pathLst>
                  <a:path w="9478" h="5157" fill="none" extrusionOk="0">
                    <a:moveTo>
                      <a:pt x="9477" y="1"/>
                    </a:moveTo>
                    <a:lnTo>
                      <a:pt x="9477"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13"/>
              <p:cNvSpPr/>
              <p:nvPr/>
            </p:nvSpPr>
            <p:spPr>
              <a:xfrm>
                <a:off x="164032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13"/>
              <p:cNvSpPr/>
              <p:nvPr/>
            </p:nvSpPr>
            <p:spPr>
              <a:xfrm>
                <a:off x="151790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13"/>
              <p:cNvSpPr/>
              <p:nvPr/>
            </p:nvSpPr>
            <p:spPr>
              <a:xfrm>
                <a:off x="1988850" y="2452425"/>
                <a:ext cx="239800" cy="128925"/>
              </a:xfrm>
              <a:custGeom>
                <a:avLst/>
                <a:gdLst/>
                <a:ahLst/>
                <a:cxnLst/>
                <a:rect l="l" t="t" r="r" b="b"/>
                <a:pathLst>
                  <a:path w="9592"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13"/>
              <p:cNvSpPr/>
              <p:nvPr/>
            </p:nvSpPr>
            <p:spPr>
              <a:xfrm>
                <a:off x="1988850" y="2452425"/>
                <a:ext cx="239800" cy="128925"/>
              </a:xfrm>
              <a:custGeom>
                <a:avLst/>
                <a:gdLst/>
                <a:ahLst/>
                <a:cxnLst/>
                <a:rect l="l" t="t" r="r" b="b"/>
                <a:pathLst>
                  <a:path w="9592"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13"/>
              <p:cNvSpPr/>
              <p:nvPr/>
            </p:nvSpPr>
            <p:spPr>
              <a:xfrm>
                <a:off x="2108375"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13"/>
              <p:cNvSpPr/>
              <p:nvPr/>
            </p:nvSpPr>
            <p:spPr>
              <a:xfrm>
                <a:off x="19859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13"/>
              <p:cNvSpPr/>
              <p:nvPr/>
            </p:nvSpPr>
            <p:spPr>
              <a:xfrm>
                <a:off x="2456900"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13"/>
              <p:cNvSpPr/>
              <p:nvPr/>
            </p:nvSpPr>
            <p:spPr>
              <a:xfrm>
                <a:off x="2456900"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13"/>
              <p:cNvSpPr/>
              <p:nvPr/>
            </p:nvSpPr>
            <p:spPr>
              <a:xfrm>
                <a:off x="2576450"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13"/>
              <p:cNvSpPr/>
              <p:nvPr/>
            </p:nvSpPr>
            <p:spPr>
              <a:xfrm>
                <a:off x="245402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13"/>
              <p:cNvSpPr/>
              <p:nvPr/>
            </p:nvSpPr>
            <p:spPr>
              <a:xfrm>
                <a:off x="2924975"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13"/>
              <p:cNvSpPr/>
              <p:nvPr/>
            </p:nvSpPr>
            <p:spPr>
              <a:xfrm>
                <a:off x="2924975"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13"/>
              <p:cNvSpPr/>
              <p:nvPr/>
            </p:nvSpPr>
            <p:spPr>
              <a:xfrm>
                <a:off x="3044500"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13"/>
              <p:cNvSpPr/>
              <p:nvPr/>
            </p:nvSpPr>
            <p:spPr>
              <a:xfrm>
                <a:off x="292210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13"/>
              <p:cNvSpPr/>
              <p:nvPr/>
            </p:nvSpPr>
            <p:spPr>
              <a:xfrm>
                <a:off x="3393025"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13"/>
              <p:cNvSpPr/>
              <p:nvPr/>
            </p:nvSpPr>
            <p:spPr>
              <a:xfrm>
                <a:off x="3393025"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13"/>
              <p:cNvSpPr/>
              <p:nvPr/>
            </p:nvSpPr>
            <p:spPr>
              <a:xfrm>
                <a:off x="351257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13"/>
              <p:cNvSpPr/>
              <p:nvPr/>
            </p:nvSpPr>
            <p:spPr>
              <a:xfrm>
                <a:off x="33901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13"/>
              <p:cNvSpPr/>
              <p:nvPr/>
            </p:nvSpPr>
            <p:spPr>
              <a:xfrm>
                <a:off x="3861100" y="2452425"/>
                <a:ext cx="239825" cy="128925"/>
              </a:xfrm>
              <a:custGeom>
                <a:avLst/>
                <a:gdLst/>
                <a:ahLst/>
                <a:cxnLst/>
                <a:rect l="l" t="t" r="r" b="b"/>
                <a:pathLst>
                  <a:path w="9593" h="5157" fill="none" extrusionOk="0">
                    <a:moveTo>
                      <a:pt x="1"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13"/>
              <p:cNvSpPr/>
              <p:nvPr/>
            </p:nvSpPr>
            <p:spPr>
              <a:xfrm>
                <a:off x="3861100" y="2452425"/>
                <a:ext cx="239825" cy="128925"/>
              </a:xfrm>
              <a:custGeom>
                <a:avLst/>
                <a:gdLst/>
                <a:ahLst/>
                <a:cxnLst/>
                <a:rect l="l" t="t" r="r" b="b"/>
                <a:pathLst>
                  <a:path w="9593" h="5157" fill="none" extrusionOk="0">
                    <a:moveTo>
                      <a:pt x="9592" y="1"/>
                    </a:moveTo>
                    <a:lnTo>
                      <a:pt x="9592"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13"/>
              <p:cNvSpPr/>
              <p:nvPr/>
            </p:nvSpPr>
            <p:spPr>
              <a:xfrm>
                <a:off x="3980650"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13"/>
              <p:cNvSpPr/>
              <p:nvPr/>
            </p:nvSpPr>
            <p:spPr>
              <a:xfrm>
                <a:off x="3858225"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13"/>
              <p:cNvSpPr/>
              <p:nvPr/>
            </p:nvSpPr>
            <p:spPr>
              <a:xfrm>
                <a:off x="4329175" y="2452425"/>
                <a:ext cx="239800" cy="128925"/>
              </a:xfrm>
              <a:custGeom>
                <a:avLst/>
                <a:gdLst/>
                <a:ahLst/>
                <a:cxnLst/>
                <a:rect l="l" t="t" r="r" b="b"/>
                <a:pathLst>
                  <a:path w="9592"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13"/>
              <p:cNvSpPr/>
              <p:nvPr/>
            </p:nvSpPr>
            <p:spPr>
              <a:xfrm>
                <a:off x="4329175" y="2452425"/>
                <a:ext cx="239800" cy="128925"/>
              </a:xfrm>
              <a:custGeom>
                <a:avLst/>
                <a:gdLst/>
                <a:ahLst/>
                <a:cxnLst/>
                <a:rect l="l" t="t" r="r" b="b"/>
                <a:pathLst>
                  <a:path w="9592"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13"/>
              <p:cNvSpPr/>
              <p:nvPr/>
            </p:nvSpPr>
            <p:spPr>
              <a:xfrm>
                <a:off x="4448700"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13"/>
              <p:cNvSpPr/>
              <p:nvPr/>
            </p:nvSpPr>
            <p:spPr>
              <a:xfrm>
                <a:off x="432267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13"/>
              <p:cNvSpPr/>
              <p:nvPr/>
            </p:nvSpPr>
            <p:spPr>
              <a:xfrm>
                <a:off x="4797225"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13"/>
              <p:cNvSpPr/>
              <p:nvPr/>
            </p:nvSpPr>
            <p:spPr>
              <a:xfrm>
                <a:off x="4797225"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13"/>
              <p:cNvSpPr/>
              <p:nvPr/>
            </p:nvSpPr>
            <p:spPr>
              <a:xfrm>
                <a:off x="491677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13"/>
              <p:cNvSpPr/>
              <p:nvPr/>
            </p:nvSpPr>
            <p:spPr>
              <a:xfrm>
                <a:off x="47907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13"/>
              <p:cNvSpPr/>
              <p:nvPr/>
            </p:nvSpPr>
            <p:spPr>
              <a:xfrm>
                <a:off x="5265300"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13"/>
              <p:cNvSpPr/>
              <p:nvPr/>
            </p:nvSpPr>
            <p:spPr>
              <a:xfrm>
                <a:off x="5265300"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13"/>
              <p:cNvSpPr/>
              <p:nvPr/>
            </p:nvSpPr>
            <p:spPr>
              <a:xfrm>
                <a:off x="5384825" y="2386175"/>
                <a:ext cx="237675" cy="195175"/>
              </a:xfrm>
              <a:custGeom>
                <a:avLst/>
                <a:gdLst/>
                <a:ahLst/>
                <a:cxnLst/>
                <a:rect l="l" t="t" r="r" b="b"/>
                <a:pathLst>
                  <a:path w="9507" h="7807" fill="none" extrusionOk="0">
                    <a:moveTo>
                      <a:pt x="1" y="5185"/>
                    </a:moveTo>
                    <a:lnTo>
                      <a:pt x="1" y="1"/>
                    </a:lnTo>
                    <a:lnTo>
                      <a:pt x="9506" y="1"/>
                    </a:lnTo>
                    <a:lnTo>
                      <a:pt x="9506"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13"/>
              <p:cNvSpPr/>
              <p:nvPr/>
            </p:nvSpPr>
            <p:spPr>
              <a:xfrm>
                <a:off x="5258825"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13"/>
              <p:cNvSpPr/>
              <p:nvPr/>
            </p:nvSpPr>
            <p:spPr>
              <a:xfrm>
                <a:off x="5733375" y="2452425"/>
                <a:ext cx="236925" cy="128925"/>
              </a:xfrm>
              <a:custGeom>
                <a:avLst/>
                <a:gdLst/>
                <a:ahLst/>
                <a:cxnLst/>
                <a:rect l="l" t="t" r="r" b="b"/>
                <a:pathLst>
                  <a:path w="9477" h="5157" fill="none" extrusionOk="0">
                    <a:moveTo>
                      <a:pt x="0"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13"/>
              <p:cNvSpPr/>
              <p:nvPr/>
            </p:nvSpPr>
            <p:spPr>
              <a:xfrm>
                <a:off x="5733375" y="2452425"/>
                <a:ext cx="236925" cy="128925"/>
              </a:xfrm>
              <a:custGeom>
                <a:avLst/>
                <a:gdLst/>
                <a:ahLst/>
                <a:cxnLst/>
                <a:rect l="l" t="t" r="r" b="b"/>
                <a:pathLst>
                  <a:path w="9477" h="5157" fill="none" extrusionOk="0">
                    <a:moveTo>
                      <a:pt x="9477" y="1"/>
                    </a:moveTo>
                    <a:lnTo>
                      <a:pt x="9477"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13"/>
              <p:cNvSpPr/>
              <p:nvPr/>
            </p:nvSpPr>
            <p:spPr>
              <a:xfrm>
                <a:off x="585002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13"/>
              <p:cNvSpPr/>
              <p:nvPr/>
            </p:nvSpPr>
            <p:spPr>
              <a:xfrm>
                <a:off x="572687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13"/>
              <p:cNvSpPr/>
              <p:nvPr/>
            </p:nvSpPr>
            <p:spPr>
              <a:xfrm>
                <a:off x="6198550"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13"/>
              <p:cNvSpPr/>
              <p:nvPr/>
            </p:nvSpPr>
            <p:spPr>
              <a:xfrm>
                <a:off x="6198550"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13"/>
              <p:cNvSpPr/>
              <p:nvPr/>
            </p:nvSpPr>
            <p:spPr>
              <a:xfrm>
                <a:off x="6318075"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13"/>
              <p:cNvSpPr/>
              <p:nvPr/>
            </p:nvSpPr>
            <p:spPr>
              <a:xfrm>
                <a:off x="619495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13"/>
              <p:cNvSpPr/>
              <p:nvPr/>
            </p:nvSpPr>
            <p:spPr>
              <a:xfrm>
                <a:off x="1049825" y="2272400"/>
                <a:ext cx="5508800" cy="25"/>
              </a:xfrm>
              <a:custGeom>
                <a:avLst/>
                <a:gdLst/>
                <a:ahLst/>
                <a:cxnLst/>
                <a:rect l="l" t="t" r="r" b="b"/>
                <a:pathLst>
                  <a:path w="220352" h="1" fill="none" extrusionOk="0">
                    <a:moveTo>
                      <a:pt x="1" y="1"/>
                    </a:moveTo>
                    <a:lnTo>
                      <a:pt x="22035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13"/>
              <p:cNvSpPr/>
              <p:nvPr/>
            </p:nvSpPr>
            <p:spPr>
              <a:xfrm>
                <a:off x="1049825" y="2692225"/>
                <a:ext cx="5508800" cy="25"/>
              </a:xfrm>
              <a:custGeom>
                <a:avLst/>
                <a:gdLst/>
                <a:ahLst/>
                <a:cxnLst/>
                <a:rect l="l" t="t" r="r" b="b"/>
                <a:pathLst>
                  <a:path w="220352" h="1" fill="none" extrusionOk="0">
                    <a:moveTo>
                      <a:pt x="1" y="0"/>
                    </a:moveTo>
                    <a:lnTo>
                      <a:pt x="220351"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12" name="Google Shape;1112;p13"/>
          <p:cNvGrpSpPr/>
          <p:nvPr/>
        </p:nvGrpSpPr>
        <p:grpSpPr>
          <a:xfrm>
            <a:off x="3400800" y="0"/>
            <a:ext cx="2342400" cy="5156703"/>
            <a:chOff x="3400800" y="0"/>
            <a:chExt cx="2342400" cy="5156703"/>
          </a:xfrm>
        </p:grpSpPr>
        <p:sp>
          <p:nvSpPr>
            <p:cNvPr id="1113" name="Google Shape;1113;p13"/>
            <p:cNvSpPr/>
            <p:nvPr/>
          </p:nvSpPr>
          <p:spPr>
            <a:xfrm>
              <a:off x="3400800" y="0"/>
              <a:ext cx="2342400" cy="119100"/>
            </a:xfrm>
            <a:prstGeom prst="rect">
              <a:avLst/>
            </a:prstGeom>
            <a:solidFill>
              <a:srgbClr val="D9CE99">
                <a:alpha val="575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114" name="Google Shape;1114;p13"/>
            <p:cNvSpPr/>
            <p:nvPr/>
          </p:nvSpPr>
          <p:spPr>
            <a:xfrm>
              <a:off x="3400800" y="5037603"/>
              <a:ext cx="2342400" cy="119100"/>
            </a:xfrm>
            <a:prstGeom prst="rect">
              <a:avLst/>
            </a:prstGeom>
            <a:solidFill>
              <a:srgbClr val="D9CE99">
                <a:alpha val="575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wo columns 3">
  <p:cSld name="TITLE_AND_BODY_1">
    <p:spTree>
      <p:nvGrpSpPr>
        <p:cNvPr id="1" name="Shape 1877"/>
        <p:cNvGrpSpPr/>
        <p:nvPr/>
      </p:nvGrpSpPr>
      <p:grpSpPr>
        <a:xfrm>
          <a:off x="0" y="0"/>
          <a:ext cx="0" cy="0"/>
          <a:chOff x="0" y="0"/>
          <a:chExt cx="0" cy="0"/>
        </a:xfrm>
      </p:grpSpPr>
      <p:sp>
        <p:nvSpPr>
          <p:cNvPr id="1878" name="Google Shape;1878;p2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879" name="Google Shape;1879;p21"/>
          <p:cNvSpPr txBox="1">
            <a:spLocks noGrp="1"/>
          </p:cNvSpPr>
          <p:nvPr>
            <p:ph type="body" idx="1"/>
          </p:nvPr>
        </p:nvSpPr>
        <p:spPr>
          <a:xfrm>
            <a:off x="830775" y="1396375"/>
            <a:ext cx="3806400" cy="3160800"/>
          </a:xfrm>
          <a:prstGeom prst="rect">
            <a:avLst/>
          </a:prstGeom>
        </p:spPr>
        <p:txBody>
          <a:bodyPr spcFirstLastPara="1" wrap="square" lIns="91425" tIns="91425" rIns="91425" bIns="91425" anchor="t" anchorCtr="0">
            <a:noAutofit/>
          </a:bodyPr>
          <a:lstStyle>
            <a:lvl1pPr marL="457200" lvl="0" indent="-317500" rtl="0">
              <a:lnSpc>
                <a:spcPct val="100000"/>
              </a:lnSpc>
              <a:spcBef>
                <a:spcPts val="300"/>
              </a:spcBef>
              <a:spcAft>
                <a:spcPts val="0"/>
              </a:spcAft>
              <a:buClr>
                <a:schemeClr val="dk2"/>
              </a:buClr>
              <a:buSzPts val="1400"/>
              <a:buChar char="●"/>
              <a:defRPr/>
            </a:lvl1pPr>
            <a:lvl2pPr marL="914400" lvl="1" indent="-317500" rtl="0">
              <a:lnSpc>
                <a:spcPct val="100000"/>
              </a:lnSpc>
              <a:spcBef>
                <a:spcPts val="0"/>
              </a:spcBef>
              <a:spcAft>
                <a:spcPts val="0"/>
              </a:spcAft>
              <a:buSzPts val="1400"/>
              <a:buChar char="○"/>
              <a:defRPr/>
            </a:lvl2pPr>
            <a:lvl3pPr marL="1371600" lvl="2" indent="-317500" rtl="0">
              <a:lnSpc>
                <a:spcPct val="100000"/>
              </a:lnSpc>
              <a:spcBef>
                <a:spcPts val="0"/>
              </a:spcBef>
              <a:spcAft>
                <a:spcPts val="0"/>
              </a:spcAft>
              <a:buSzPts val="1400"/>
              <a:buChar char="■"/>
              <a:defRPr/>
            </a:lvl3pPr>
            <a:lvl4pPr marL="1828800" lvl="3" indent="-317500" rtl="0">
              <a:lnSpc>
                <a:spcPct val="100000"/>
              </a:lnSpc>
              <a:spcBef>
                <a:spcPts val="0"/>
              </a:spcBef>
              <a:spcAft>
                <a:spcPts val="0"/>
              </a:spcAft>
              <a:buSzPts val="1400"/>
              <a:buChar char="●"/>
              <a:defRPr/>
            </a:lvl4pPr>
            <a:lvl5pPr marL="2286000" lvl="4" indent="-317500" rtl="0">
              <a:lnSpc>
                <a:spcPct val="100000"/>
              </a:lnSpc>
              <a:spcBef>
                <a:spcPts val="0"/>
              </a:spcBef>
              <a:spcAft>
                <a:spcPts val="0"/>
              </a:spcAft>
              <a:buSzPts val="1400"/>
              <a:buChar char="○"/>
              <a:defRPr/>
            </a:lvl5pPr>
            <a:lvl6pPr marL="2743200" lvl="5" indent="-317500" rtl="0">
              <a:lnSpc>
                <a:spcPct val="100000"/>
              </a:lnSpc>
              <a:spcBef>
                <a:spcPts val="0"/>
              </a:spcBef>
              <a:spcAft>
                <a:spcPts val="0"/>
              </a:spcAft>
              <a:buSzPts val="1400"/>
              <a:buChar char="■"/>
              <a:defRPr/>
            </a:lvl6pPr>
            <a:lvl7pPr marL="3200400" lvl="6" indent="-317500" rtl="0">
              <a:lnSpc>
                <a:spcPct val="100000"/>
              </a:lnSpc>
              <a:spcBef>
                <a:spcPts val="0"/>
              </a:spcBef>
              <a:spcAft>
                <a:spcPts val="0"/>
              </a:spcAft>
              <a:buSzPts val="1400"/>
              <a:buChar char="●"/>
              <a:defRPr/>
            </a:lvl7pPr>
            <a:lvl8pPr marL="3657600" lvl="7" indent="-317500" rtl="0">
              <a:lnSpc>
                <a:spcPct val="100000"/>
              </a:lnSpc>
              <a:spcBef>
                <a:spcPts val="0"/>
              </a:spcBef>
              <a:spcAft>
                <a:spcPts val="0"/>
              </a:spcAft>
              <a:buSzPts val="1400"/>
              <a:buChar char="○"/>
              <a:defRPr/>
            </a:lvl8pPr>
            <a:lvl9pPr marL="4114800" lvl="8" indent="-317500" rtl="0">
              <a:lnSpc>
                <a:spcPct val="100000"/>
              </a:lnSpc>
              <a:spcBef>
                <a:spcPts val="0"/>
              </a:spcBef>
              <a:spcAft>
                <a:spcPts val="0"/>
              </a:spcAft>
              <a:buSzPts val="1400"/>
              <a:buChar char="■"/>
              <a:defRPr/>
            </a:lvl9pPr>
          </a:lstStyle>
          <a:p>
            <a:endParaRPr/>
          </a:p>
        </p:txBody>
      </p:sp>
      <p:sp>
        <p:nvSpPr>
          <p:cNvPr id="1880" name="Google Shape;1880;p21"/>
          <p:cNvSpPr txBox="1">
            <a:spLocks noGrp="1"/>
          </p:cNvSpPr>
          <p:nvPr>
            <p:ph type="body" idx="2"/>
          </p:nvPr>
        </p:nvSpPr>
        <p:spPr>
          <a:xfrm>
            <a:off x="4624376" y="1396375"/>
            <a:ext cx="3806400" cy="31608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Clr>
                <a:schemeClr val="dk2"/>
              </a:buClr>
              <a:buSzPts val="1400"/>
              <a:buChar char="●"/>
              <a:defRPr/>
            </a:lvl1pPr>
            <a:lvl2pPr marL="914400" lvl="1" indent="-317500" rtl="0">
              <a:lnSpc>
                <a:spcPct val="100000"/>
              </a:lnSpc>
              <a:spcBef>
                <a:spcPts val="0"/>
              </a:spcBef>
              <a:spcAft>
                <a:spcPts val="0"/>
              </a:spcAft>
              <a:buSzPts val="1400"/>
              <a:buChar char="○"/>
              <a:defRPr/>
            </a:lvl2pPr>
            <a:lvl3pPr marL="1371600" lvl="2" indent="-317500" rtl="0">
              <a:lnSpc>
                <a:spcPct val="100000"/>
              </a:lnSpc>
              <a:spcBef>
                <a:spcPts val="0"/>
              </a:spcBef>
              <a:spcAft>
                <a:spcPts val="0"/>
              </a:spcAft>
              <a:buSzPts val="1400"/>
              <a:buChar char="■"/>
              <a:defRPr/>
            </a:lvl3pPr>
            <a:lvl4pPr marL="1828800" lvl="3" indent="-317500" rtl="0">
              <a:lnSpc>
                <a:spcPct val="100000"/>
              </a:lnSpc>
              <a:spcBef>
                <a:spcPts val="0"/>
              </a:spcBef>
              <a:spcAft>
                <a:spcPts val="0"/>
              </a:spcAft>
              <a:buSzPts val="1400"/>
              <a:buChar char="●"/>
              <a:defRPr/>
            </a:lvl4pPr>
            <a:lvl5pPr marL="2286000" lvl="4" indent="-317500" rtl="0">
              <a:lnSpc>
                <a:spcPct val="100000"/>
              </a:lnSpc>
              <a:spcBef>
                <a:spcPts val="0"/>
              </a:spcBef>
              <a:spcAft>
                <a:spcPts val="0"/>
              </a:spcAft>
              <a:buSzPts val="1400"/>
              <a:buChar char="○"/>
              <a:defRPr/>
            </a:lvl5pPr>
            <a:lvl6pPr marL="2743200" lvl="5" indent="-317500" rtl="0">
              <a:lnSpc>
                <a:spcPct val="100000"/>
              </a:lnSpc>
              <a:spcBef>
                <a:spcPts val="0"/>
              </a:spcBef>
              <a:spcAft>
                <a:spcPts val="0"/>
              </a:spcAft>
              <a:buSzPts val="1400"/>
              <a:buChar char="■"/>
              <a:defRPr/>
            </a:lvl6pPr>
            <a:lvl7pPr marL="3200400" lvl="6" indent="-317500" rtl="0">
              <a:lnSpc>
                <a:spcPct val="100000"/>
              </a:lnSpc>
              <a:spcBef>
                <a:spcPts val="0"/>
              </a:spcBef>
              <a:spcAft>
                <a:spcPts val="0"/>
              </a:spcAft>
              <a:buSzPts val="1400"/>
              <a:buChar char="●"/>
              <a:defRPr/>
            </a:lvl7pPr>
            <a:lvl8pPr marL="3657600" lvl="7" indent="-317500" rtl="0">
              <a:lnSpc>
                <a:spcPct val="100000"/>
              </a:lnSpc>
              <a:spcBef>
                <a:spcPts val="0"/>
              </a:spcBef>
              <a:spcAft>
                <a:spcPts val="0"/>
              </a:spcAft>
              <a:buSzPts val="1400"/>
              <a:buChar char="○"/>
              <a:defRPr/>
            </a:lvl8pPr>
            <a:lvl9pPr marL="4114800" lvl="8" indent="-317500" rtl="0">
              <a:lnSpc>
                <a:spcPct val="100000"/>
              </a:lnSpc>
              <a:spcBef>
                <a:spcPts val="0"/>
              </a:spcBef>
              <a:spcAft>
                <a:spcPts val="0"/>
              </a:spcAft>
              <a:buSzPts val="1400"/>
              <a:buChar char="■"/>
              <a:defRPr/>
            </a:lvl9pPr>
          </a:lstStyle>
          <a:p>
            <a:endParaRPr/>
          </a:p>
        </p:txBody>
      </p:sp>
      <p:grpSp>
        <p:nvGrpSpPr>
          <p:cNvPr id="1881" name="Google Shape;1881;p21"/>
          <p:cNvGrpSpPr/>
          <p:nvPr/>
        </p:nvGrpSpPr>
        <p:grpSpPr>
          <a:xfrm>
            <a:off x="112612" y="-1797238"/>
            <a:ext cx="8918641" cy="8737976"/>
            <a:chOff x="112612" y="-1797238"/>
            <a:chExt cx="8918641" cy="8737976"/>
          </a:xfrm>
        </p:grpSpPr>
        <p:grpSp>
          <p:nvGrpSpPr>
            <p:cNvPr id="1882" name="Google Shape;1882;p21"/>
            <p:cNvGrpSpPr/>
            <p:nvPr/>
          </p:nvGrpSpPr>
          <p:grpSpPr>
            <a:xfrm rot="-5400000">
              <a:off x="5586707" y="1159442"/>
              <a:ext cx="6401226" cy="487866"/>
              <a:chOff x="1049825" y="2272400"/>
              <a:chExt cx="5508800" cy="419850"/>
            </a:xfrm>
          </p:grpSpPr>
          <p:sp>
            <p:nvSpPr>
              <p:cNvPr id="1883" name="Google Shape;1883;p21"/>
              <p:cNvSpPr/>
              <p:nvPr/>
            </p:nvSpPr>
            <p:spPr>
              <a:xfrm>
                <a:off x="1055600" y="2452425"/>
                <a:ext cx="236925" cy="128925"/>
              </a:xfrm>
              <a:custGeom>
                <a:avLst/>
                <a:gdLst/>
                <a:ahLst/>
                <a:cxnLst/>
                <a:rect l="l" t="t" r="r" b="b"/>
                <a:pathLst>
                  <a:path w="9477" h="5157" fill="none" extrusionOk="0">
                    <a:moveTo>
                      <a:pt x="0"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4" name="Google Shape;1884;p21"/>
              <p:cNvSpPr/>
              <p:nvPr/>
            </p:nvSpPr>
            <p:spPr>
              <a:xfrm>
                <a:off x="1055600" y="2452425"/>
                <a:ext cx="236925" cy="128925"/>
              </a:xfrm>
              <a:custGeom>
                <a:avLst/>
                <a:gdLst/>
                <a:ahLst/>
                <a:cxnLst/>
                <a:rect l="l" t="t" r="r" b="b"/>
                <a:pathLst>
                  <a:path w="9477" h="5157" fill="none" extrusionOk="0">
                    <a:moveTo>
                      <a:pt x="9477" y="1"/>
                    </a:moveTo>
                    <a:lnTo>
                      <a:pt x="9477"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5" name="Google Shape;1885;p21"/>
              <p:cNvSpPr/>
              <p:nvPr/>
            </p:nvSpPr>
            <p:spPr>
              <a:xfrm>
                <a:off x="1175850" y="2386175"/>
                <a:ext cx="236925" cy="195175"/>
              </a:xfrm>
              <a:custGeom>
                <a:avLst/>
                <a:gdLst/>
                <a:ahLst/>
                <a:cxnLst/>
                <a:rect l="l" t="t" r="r" b="b"/>
                <a:pathLst>
                  <a:path w="9477" h="7807" fill="none" extrusionOk="0">
                    <a:moveTo>
                      <a:pt x="0" y="5185"/>
                    </a:moveTo>
                    <a:lnTo>
                      <a:pt x="0" y="1"/>
                    </a:lnTo>
                    <a:lnTo>
                      <a:pt x="9477" y="1"/>
                    </a:lnTo>
                    <a:lnTo>
                      <a:pt x="9477"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6" name="Google Shape;1886;p21"/>
              <p:cNvSpPr/>
              <p:nvPr/>
            </p:nvSpPr>
            <p:spPr>
              <a:xfrm>
                <a:off x="104982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 name="Google Shape;1887;p21"/>
              <p:cNvSpPr/>
              <p:nvPr/>
            </p:nvSpPr>
            <p:spPr>
              <a:xfrm>
                <a:off x="1523650" y="2452425"/>
                <a:ext cx="236950" cy="128925"/>
              </a:xfrm>
              <a:custGeom>
                <a:avLst/>
                <a:gdLst/>
                <a:ahLst/>
                <a:cxnLst/>
                <a:rect l="l" t="t" r="r" b="b"/>
                <a:pathLst>
                  <a:path w="9478" h="5157" fill="none" extrusionOk="0">
                    <a:moveTo>
                      <a:pt x="1"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8" name="Google Shape;1888;p21"/>
              <p:cNvSpPr/>
              <p:nvPr/>
            </p:nvSpPr>
            <p:spPr>
              <a:xfrm>
                <a:off x="1523650" y="2452425"/>
                <a:ext cx="236950" cy="128925"/>
              </a:xfrm>
              <a:custGeom>
                <a:avLst/>
                <a:gdLst/>
                <a:ahLst/>
                <a:cxnLst/>
                <a:rect l="l" t="t" r="r" b="b"/>
                <a:pathLst>
                  <a:path w="9478" h="5157" fill="none" extrusionOk="0">
                    <a:moveTo>
                      <a:pt x="9477" y="1"/>
                    </a:moveTo>
                    <a:lnTo>
                      <a:pt x="9477"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9" name="Google Shape;1889;p21"/>
              <p:cNvSpPr/>
              <p:nvPr/>
            </p:nvSpPr>
            <p:spPr>
              <a:xfrm>
                <a:off x="164032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0" name="Google Shape;1890;p21"/>
              <p:cNvSpPr/>
              <p:nvPr/>
            </p:nvSpPr>
            <p:spPr>
              <a:xfrm>
                <a:off x="151790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 name="Google Shape;1891;p21"/>
              <p:cNvSpPr/>
              <p:nvPr/>
            </p:nvSpPr>
            <p:spPr>
              <a:xfrm>
                <a:off x="1988850" y="2452425"/>
                <a:ext cx="239800" cy="128925"/>
              </a:xfrm>
              <a:custGeom>
                <a:avLst/>
                <a:gdLst/>
                <a:ahLst/>
                <a:cxnLst/>
                <a:rect l="l" t="t" r="r" b="b"/>
                <a:pathLst>
                  <a:path w="9592"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2" name="Google Shape;1892;p21"/>
              <p:cNvSpPr/>
              <p:nvPr/>
            </p:nvSpPr>
            <p:spPr>
              <a:xfrm>
                <a:off x="1988850" y="2452425"/>
                <a:ext cx="239800" cy="128925"/>
              </a:xfrm>
              <a:custGeom>
                <a:avLst/>
                <a:gdLst/>
                <a:ahLst/>
                <a:cxnLst/>
                <a:rect l="l" t="t" r="r" b="b"/>
                <a:pathLst>
                  <a:path w="9592"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3" name="Google Shape;1893;p21"/>
              <p:cNvSpPr/>
              <p:nvPr/>
            </p:nvSpPr>
            <p:spPr>
              <a:xfrm>
                <a:off x="2108375"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 name="Google Shape;1894;p21"/>
              <p:cNvSpPr/>
              <p:nvPr/>
            </p:nvSpPr>
            <p:spPr>
              <a:xfrm>
                <a:off x="19859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5" name="Google Shape;1895;p21"/>
              <p:cNvSpPr/>
              <p:nvPr/>
            </p:nvSpPr>
            <p:spPr>
              <a:xfrm>
                <a:off x="2456900"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6" name="Google Shape;1896;p21"/>
              <p:cNvSpPr/>
              <p:nvPr/>
            </p:nvSpPr>
            <p:spPr>
              <a:xfrm>
                <a:off x="2456900"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7" name="Google Shape;1897;p21"/>
              <p:cNvSpPr/>
              <p:nvPr/>
            </p:nvSpPr>
            <p:spPr>
              <a:xfrm>
                <a:off x="2576450"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8" name="Google Shape;1898;p21"/>
              <p:cNvSpPr/>
              <p:nvPr/>
            </p:nvSpPr>
            <p:spPr>
              <a:xfrm>
                <a:off x="245402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9" name="Google Shape;1899;p21"/>
              <p:cNvSpPr/>
              <p:nvPr/>
            </p:nvSpPr>
            <p:spPr>
              <a:xfrm>
                <a:off x="2924975"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0" name="Google Shape;1900;p21"/>
              <p:cNvSpPr/>
              <p:nvPr/>
            </p:nvSpPr>
            <p:spPr>
              <a:xfrm>
                <a:off x="2924975"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 name="Google Shape;1901;p21"/>
              <p:cNvSpPr/>
              <p:nvPr/>
            </p:nvSpPr>
            <p:spPr>
              <a:xfrm>
                <a:off x="3044500"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2" name="Google Shape;1902;p21"/>
              <p:cNvSpPr/>
              <p:nvPr/>
            </p:nvSpPr>
            <p:spPr>
              <a:xfrm>
                <a:off x="292210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3" name="Google Shape;1903;p21"/>
              <p:cNvSpPr/>
              <p:nvPr/>
            </p:nvSpPr>
            <p:spPr>
              <a:xfrm>
                <a:off x="3393025"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4" name="Google Shape;1904;p21"/>
              <p:cNvSpPr/>
              <p:nvPr/>
            </p:nvSpPr>
            <p:spPr>
              <a:xfrm>
                <a:off x="3393025"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5" name="Google Shape;1905;p21"/>
              <p:cNvSpPr/>
              <p:nvPr/>
            </p:nvSpPr>
            <p:spPr>
              <a:xfrm>
                <a:off x="351257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6" name="Google Shape;1906;p21"/>
              <p:cNvSpPr/>
              <p:nvPr/>
            </p:nvSpPr>
            <p:spPr>
              <a:xfrm>
                <a:off x="33901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 name="Google Shape;1907;p21"/>
              <p:cNvSpPr/>
              <p:nvPr/>
            </p:nvSpPr>
            <p:spPr>
              <a:xfrm>
                <a:off x="3861100" y="2452425"/>
                <a:ext cx="239825" cy="128925"/>
              </a:xfrm>
              <a:custGeom>
                <a:avLst/>
                <a:gdLst/>
                <a:ahLst/>
                <a:cxnLst/>
                <a:rect l="l" t="t" r="r" b="b"/>
                <a:pathLst>
                  <a:path w="9593" h="5157" fill="none" extrusionOk="0">
                    <a:moveTo>
                      <a:pt x="1"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8" name="Google Shape;1908;p21"/>
              <p:cNvSpPr/>
              <p:nvPr/>
            </p:nvSpPr>
            <p:spPr>
              <a:xfrm>
                <a:off x="3861100" y="2452425"/>
                <a:ext cx="239825" cy="128925"/>
              </a:xfrm>
              <a:custGeom>
                <a:avLst/>
                <a:gdLst/>
                <a:ahLst/>
                <a:cxnLst/>
                <a:rect l="l" t="t" r="r" b="b"/>
                <a:pathLst>
                  <a:path w="9593" h="5157" fill="none" extrusionOk="0">
                    <a:moveTo>
                      <a:pt x="9592" y="1"/>
                    </a:moveTo>
                    <a:lnTo>
                      <a:pt x="9592"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 name="Google Shape;1909;p21"/>
              <p:cNvSpPr/>
              <p:nvPr/>
            </p:nvSpPr>
            <p:spPr>
              <a:xfrm>
                <a:off x="3980650"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 name="Google Shape;1910;p21"/>
              <p:cNvSpPr/>
              <p:nvPr/>
            </p:nvSpPr>
            <p:spPr>
              <a:xfrm>
                <a:off x="3858225"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 name="Google Shape;1911;p21"/>
              <p:cNvSpPr/>
              <p:nvPr/>
            </p:nvSpPr>
            <p:spPr>
              <a:xfrm>
                <a:off x="4329175" y="2452425"/>
                <a:ext cx="239800" cy="128925"/>
              </a:xfrm>
              <a:custGeom>
                <a:avLst/>
                <a:gdLst/>
                <a:ahLst/>
                <a:cxnLst/>
                <a:rect l="l" t="t" r="r" b="b"/>
                <a:pathLst>
                  <a:path w="9592"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 name="Google Shape;1912;p21"/>
              <p:cNvSpPr/>
              <p:nvPr/>
            </p:nvSpPr>
            <p:spPr>
              <a:xfrm>
                <a:off x="4329175" y="2452425"/>
                <a:ext cx="239800" cy="128925"/>
              </a:xfrm>
              <a:custGeom>
                <a:avLst/>
                <a:gdLst/>
                <a:ahLst/>
                <a:cxnLst/>
                <a:rect l="l" t="t" r="r" b="b"/>
                <a:pathLst>
                  <a:path w="9592"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3" name="Google Shape;1913;p21"/>
              <p:cNvSpPr/>
              <p:nvPr/>
            </p:nvSpPr>
            <p:spPr>
              <a:xfrm>
                <a:off x="4448700"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4" name="Google Shape;1914;p21"/>
              <p:cNvSpPr/>
              <p:nvPr/>
            </p:nvSpPr>
            <p:spPr>
              <a:xfrm>
                <a:off x="432267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 name="Google Shape;1915;p21"/>
              <p:cNvSpPr/>
              <p:nvPr/>
            </p:nvSpPr>
            <p:spPr>
              <a:xfrm>
                <a:off x="4797225"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 name="Google Shape;1916;p21"/>
              <p:cNvSpPr/>
              <p:nvPr/>
            </p:nvSpPr>
            <p:spPr>
              <a:xfrm>
                <a:off x="4797225"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 name="Google Shape;1917;p21"/>
              <p:cNvSpPr/>
              <p:nvPr/>
            </p:nvSpPr>
            <p:spPr>
              <a:xfrm>
                <a:off x="491677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 name="Google Shape;1918;p21"/>
              <p:cNvSpPr/>
              <p:nvPr/>
            </p:nvSpPr>
            <p:spPr>
              <a:xfrm>
                <a:off x="47907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9" name="Google Shape;1919;p21"/>
              <p:cNvSpPr/>
              <p:nvPr/>
            </p:nvSpPr>
            <p:spPr>
              <a:xfrm>
                <a:off x="5265300"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0" name="Google Shape;1920;p21"/>
              <p:cNvSpPr/>
              <p:nvPr/>
            </p:nvSpPr>
            <p:spPr>
              <a:xfrm>
                <a:off x="5265300"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 name="Google Shape;1921;p21"/>
              <p:cNvSpPr/>
              <p:nvPr/>
            </p:nvSpPr>
            <p:spPr>
              <a:xfrm>
                <a:off x="5384825" y="2386175"/>
                <a:ext cx="237675" cy="195175"/>
              </a:xfrm>
              <a:custGeom>
                <a:avLst/>
                <a:gdLst/>
                <a:ahLst/>
                <a:cxnLst/>
                <a:rect l="l" t="t" r="r" b="b"/>
                <a:pathLst>
                  <a:path w="9507" h="7807" fill="none" extrusionOk="0">
                    <a:moveTo>
                      <a:pt x="1" y="5185"/>
                    </a:moveTo>
                    <a:lnTo>
                      <a:pt x="1" y="1"/>
                    </a:lnTo>
                    <a:lnTo>
                      <a:pt x="9506" y="1"/>
                    </a:lnTo>
                    <a:lnTo>
                      <a:pt x="9506"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 name="Google Shape;1922;p21"/>
              <p:cNvSpPr/>
              <p:nvPr/>
            </p:nvSpPr>
            <p:spPr>
              <a:xfrm>
                <a:off x="5258825"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21"/>
              <p:cNvSpPr/>
              <p:nvPr/>
            </p:nvSpPr>
            <p:spPr>
              <a:xfrm>
                <a:off x="5733375" y="2452425"/>
                <a:ext cx="236925" cy="128925"/>
              </a:xfrm>
              <a:custGeom>
                <a:avLst/>
                <a:gdLst/>
                <a:ahLst/>
                <a:cxnLst/>
                <a:rect l="l" t="t" r="r" b="b"/>
                <a:pathLst>
                  <a:path w="9477" h="5157" fill="none" extrusionOk="0">
                    <a:moveTo>
                      <a:pt x="0"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21"/>
              <p:cNvSpPr/>
              <p:nvPr/>
            </p:nvSpPr>
            <p:spPr>
              <a:xfrm>
                <a:off x="5733375" y="2452425"/>
                <a:ext cx="236925" cy="128925"/>
              </a:xfrm>
              <a:custGeom>
                <a:avLst/>
                <a:gdLst/>
                <a:ahLst/>
                <a:cxnLst/>
                <a:rect l="l" t="t" r="r" b="b"/>
                <a:pathLst>
                  <a:path w="9477" h="5157" fill="none" extrusionOk="0">
                    <a:moveTo>
                      <a:pt x="9477" y="1"/>
                    </a:moveTo>
                    <a:lnTo>
                      <a:pt x="9477"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 name="Google Shape;1925;p21"/>
              <p:cNvSpPr/>
              <p:nvPr/>
            </p:nvSpPr>
            <p:spPr>
              <a:xfrm>
                <a:off x="585002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6" name="Google Shape;1926;p21"/>
              <p:cNvSpPr/>
              <p:nvPr/>
            </p:nvSpPr>
            <p:spPr>
              <a:xfrm>
                <a:off x="572687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 name="Google Shape;1927;p21"/>
              <p:cNvSpPr/>
              <p:nvPr/>
            </p:nvSpPr>
            <p:spPr>
              <a:xfrm>
                <a:off x="6198550"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 name="Google Shape;1928;p21"/>
              <p:cNvSpPr/>
              <p:nvPr/>
            </p:nvSpPr>
            <p:spPr>
              <a:xfrm>
                <a:off x="6198550"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 name="Google Shape;1929;p21"/>
              <p:cNvSpPr/>
              <p:nvPr/>
            </p:nvSpPr>
            <p:spPr>
              <a:xfrm>
                <a:off x="6318075"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0" name="Google Shape;1930;p21"/>
              <p:cNvSpPr/>
              <p:nvPr/>
            </p:nvSpPr>
            <p:spPr>
              <a:xfrm>
                <a:off x="619495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1" name="Google Shape;1931;p21"/>
              <p:cNvSpPr/>
              <p:nvPr/>
            </p:nvSpPr>
            <p:spPr>
              <a:xfrm>
                <a:off x="1049825" y="2272400"/>
                <a:ext cx="5508800" cy="25"/>
              </a:xfrm>
              <a:custGeom>
                <a:avLst/>
                <a:gdLst/>
                <a:ahLst/>
                <a:cxnLst/>
                <a:rect l="l" t="t" r="r" b="b"/>
                <a:pathLst>
                  <a:path w="220352" h="1" fill="none" extrusionOk="0">
                    <a:moveTo>
                      <a:pt x="1" y="1"/>
                    </a:moveTo>
                    <a:lnTo>
                      <a:pt x="22035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2" name="Google Shape;1932;p21"/>
              <p:cNvSpPr/>
              <p:nvPr/>
            </p:nvSpPr>
            <p:spPr>
              <a:xfrm>
                <a:off x="1049825" y="2692225"/>
                <a:ext cx="5508800" cy="25"/>
              </a:xfrm>
              <a:custGeom>
                <a:avLst/>
                <a:gdLst/>
                <a:ahLst/>
                <a:cxnLst/>
                <a:rect l="l" t="t" r="r" b="b"/>
                <a:pathLst>
                  <a:path w="220352" h="1" fill="none" extrusionOk="0">
                    <a:moveTo>
                      <a:pt x="1" y="0"/>
                    </a:moveTo>
                    <a:lnTo>
                      <a:pt x="220351"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33" name="Google Shape;1933;p21"/>
            <p:cNvGrpSpPr/>
            <p:nvPr/>
          </p:nvGrpSpPr>
          <p:grpSpPr>
            <a:xfrm rot="-5400000">
              <a:off x="-2844068" y="3496192"/>
              <a:ext cx="6401226" cy="487866"/>
              <a:chOff x="1049825" y="2272400"/>
              <a:chExt cx="5508800" cy="419850"/>
            </a:xfrm>
          </p:grpSpPr>
          <p:sp>
            <p:nvSpPr>
              <p:cNvPr id="1934" name="Google Shape;1934;p21"/>
              <p:cNvSpPr/>
              <p:nvPr/>
            </p:nvSpPr>
            <p:spPr>
              <a:xfrm>
                <a:off x="1055600" y="2452425"/>
                <a:ext cx="236925" cy="128925"/>
              </a:xfrm>
              <a:custGeom>
                <a:avLst/>
                <a:gdLst/>
                <a:ahLst/>
                <a:cxnLst/>
                <a:rect l="l" t="t" r="r" b="b"/>
                <a:pathLst>
                  <a:path w="9477" h="5157" fill="none" extrusionOk="0">
                    <a:moveTo>
                      <a:pt x="0"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5" name="Google Shape;1935;p21"/>
              <p:cNvSpPr/>
              <p:nvPr/>
            </p:nvSpPr>
            <p:spPr>
              <a:xfrm>
                <a:off x="1055600" y="2452425"/>
                <a:ext cx="236925" cy="128925"/>
              </a:xfrm>
              <a:custGeom>
                <a:avLst/>
                <a:gdLst/>
                <a:ahLst/>
                <a:cxnLst/>
                <a:rect l="l" t="t" r="r" b="b"/>
                <a:pathLst>
                  <a:path w="9477" h="5157" fill="none" extrusionOk="0">
                    <a:moveTo>
                      <a:pt x="9477" y="1"/>
                    </a:moveTo>
                    <a:lnTo>
                      <a:pt x="9477"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6" name="Google Shape;1936;p21"/>
              <p:cNvSpPr/>
              <p:nvPr/>
            </p:nvSpPr>
            <p:spPr>
              <a:xfrm>
                <a:off x="1175850" y="2386175"/>
                <a:ext cx="236925" cy="195175"/>
              </a:xfrm>
              <a:custGeom>
                <a:avLst/>
                <a:gdLst/>
                <a:ahLst/>
                <a:cxnLst/>
                <a:rect l="l" t="t" r="r" b="b"/>
                <a:pathLst>
                  <a:path w="9477" h="7807" fill="none" extrusionOk="0">
                    <a:moveTo>
                      <a:pt x="0" y="5185"/>
                    </a:moveTo>
                    <a:lnTo>
                      <a:pt x="0" y="1"/>
                    </a:lnTo>
                    <a:lnTo>
                      <a:pt x="9477" y="1"/>
                    </a:lnTo>
                    <a:lnTo>
                      <a:pt x="9477"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7" name="Google Shape;1937;p21"/>
              <p:cNvSpPr/>
              <p:nvPr/>
            </p:nvSpPr>
            <p:spPr>
              <a:xfrm>
                <a:off x="104982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8" name="Google Shape;1938;p21"/>
              <p:cNvSpPr/>
              <p:nvPr/>
            </p:nvSpPr>
            <p:spPr>
              <a:xfrm>
                <a:off x="1523650" y="2452425"/>
                <a:ext cx="236950" cy="128925"/>
              </a:xfrm>
              <a:custGeom>
                <a:avLst/>
                <a:gdLst/>
                <a:ahLst/>
                <a:cxnLst/>
                <a:rect l="l" t="t" r="r" b="b"/>
                <a:pathLst>
                  <a:path w="9478" h="5157" fill="none" extrusionOk="0">
                    <a:moveTo>
                      <a:pt x="1"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9" name="Google Shape;1939;p21"/>
              <p:cNvSpPr/>
              <p:nvPr/>
            </p:nvSpPr>
            <p:spPr>
              <a:xfrm>
                <a:off x="1523650" y="2452425"/>
                <a:ext cx="236950" cy="128925"/>
              </a:xfrm>
              <a:custGeom>
                <a:avLst/>
                <a:gdLst/>
                <a:ahLst/>
                <a:cxnLst/>
                <a:rect l="l" t="t" r="r" b="b"/>
                <a:pathLst>
                  <a:path w="9478" h="5157" fill="none" extrusionOk="0">
                    <a:moveTo>
                      <a:pt x="9477" y="1"/>
                    </a:moveTo>
                    <a:lnTo>
                      <a:pt x="9477"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0" name="Google Shape;1940;p21"/>
              <p:cNvSpPr/>
              <p:nvPr/>
            </p:nvSpPr>
            <p:spPr>
              <a:xfrm>
                <a:off x="164032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1" name="Google Shape;1941;p21"/>
              <p:cNvSpPr/>
              <p:nvPr/>
            </p:nvSpPr>
            <p:spPr>
              <a:xfrm>
                <a:off x="151790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21"/>
              <p:cNvSpPr/>
              <p:nvPr/>
            </p:nvSpPr>
            <p:spPr>
              <a:xfrm>
                <a:off x="1988850" y="2452425"/>
                <a:ext cx="239800" cy="128925"/>
              </a:xfrm>
              <a:custGeom>
                <a:avLst/>
                <a:gdLst/>
                <a:ahLst/>
                <a:cxnLst/>
                <a:rect l="l" t="t" r="r" b="b"/>
                <a:pathLst>
                  <a:path w="9592"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3" name="Google Shape;1943;p21"/>
              <p:cNvSpPr/>
              <p:nvPr/>
            </p:nvSpPr>
            <p:spPr>
              <a:xfrm>
                <a:off x="1988850" y="2452425"/>
                <a:ext cx="239800" cy="128925"/>
              </a:xfrm>
              <a:custGeom>
                <a:avLst/>
                <a:gdLst/>
                <a:ahLst/>
                <a:cxnLst/>
                <a:rect l="l" t="t" r="r" b="b"/>
                <a:pathLst>
                  <a:path w="9592"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4" name="Google Shape;1944;p21"/>
              <p:cNvSpPr/>
              <p:nvPr/>
            </p:nvSpPr>
            <p:spPr>
              <a:xfrm>
                <a:off x="2108375"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5" name="Google Shape;1945;p21"/>
              <p:cNvSpPr/>
              <p:nvPr/>
            </p:nvSpPr>
            <p:spPr>
              <a:xfrm>
                <a:off x="19859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6" name="Google Shape;1946;p21"/>
              <p:cNvSpPr/>
              <p:nvPr/>
            </p:nvSpPr>
            <p:spPr>
              <a:xfrm>
                <a:off x="2456900"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7" name="Google Shape;1947;p21"/>
              <p:cNvSpPr/>
              <p:nvPr/>
            </p:nvSpPr>
            <p:spPr>
              <a:xfrm>
                <a:off x="2456900"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8" name="Google Shape;1948;p21"/>
              <p:cNvSpPr/>
              <p:nvPr/>
            </p:nvSpPr>
            <p:spPr>
              <a:xfrm>
                <a:off x="2576450"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9" name="Google Shape;1949;p21"/>
              <p:cNvSpPr/>
              <p:nvPr/>
            </p:nvSpPr>
            <p:spPr>
              <a:xfrm>
                <a:off x="245402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0" name="Google Shape;1950;p21"/>
              <p:cNvSpPr/>
              <p:nvPr/>
            </p:nvSpPr>
            <p:spPr>
              <a:xfrm>
                <a:off x="2924975"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1" name="Google Shape;1951;p21"/>
              <p:cNvSpPr/>
              <p:nvPr/>
            </p:nvSpPr>
            <p:spPr>
              <a:xfrm>
                <a:off x="2924975"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2" name="Google Shape;1952;p21"/>
              <p:cNvSpPr/>
              <p:nvPr/>
            </p:nvSpPr>
            <p:spPr>
              <a:xfrm>
                <a:off x="3044500"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3" name="Google Shape;1953;p21"/>
              <p:cNvSpPr/>
              <p:nvPr/>
            </p:nvSpPr>
            <p:spPr>
              <a:xfrm>
                <a:off x="292210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21"/>
              <p:cNvSpPr/>
              <p:nvPr/>
            </p:nvSpPr>
            <p:spPr>
              <a:xfrm>
                <a:off x="3393025"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5" name="Google Shape;1955;p21"/>
              <p:cNvSpPr/>
              <p:nvPr/>
            </p:nvSpPr>
            <p:spPr>
              <a:xfrm>
                <a:off x="3393025"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6" name="Google Shape;1956;p21"/>
              <p:cNvSpPr/>
              <p:nvPr/>
            </p:nvSpPr>
            <p:spPr>
              <a:xfrm>
                <a:off x="351257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7" name="Google Shape;1957;p21"/>
              <p:cNvSpPr/>
              <p:nvPr/>
            </p:nvSpPr>
            <p:spPr>
              <a:xfrm>
                <a:off x="33901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8" name="Google Shape;1958;p21"/>
              <p:cNvSpPr/>
              <p:nvPr/>
            </p:nvSpPr>
            <p:spPr>
              <a:xfrm>
                <a:off x="3861100" y="2452425"/>
                <a:ext cx="239825" cy="128925"/>
              </a:xfrm>
              <a:custGeom>
                <a:avLst/>
                <a:gdLst/>
                <a:ahLst/>
                <a:cxnLst/>
                <a:rect l="l" t="t" r="r" b="b"/>
                <a:pathLst>
                  <a:path w="9593" h="5157" fill="none" extrusionOk="0">
                    <a:moveTo>
                      <a:pt x="1"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9" name="Google Shape;1959;p21"/>
              <p:cNvSpPr/>
              <p:nvPr/>
            </p:nvSpPr>
            <p:spPr>
              <a:xfrm>
                <a:off x="3861100" y="2452425"/>
                <a:ext cx="239825" cy="128925"/>
              </a:xfrm>
              <a:custGeom>
                <a:avLst/>
                <a:gdLst/>
                <a:ahLst/>
                <a:cxnLst/>
                <a:rect l="l" t="t" r="r" b="b"/>
                <a:pathLst>
                  <a:path w="9593" h="5157" fill="none" extrusionOk="0">
                    <a:moveTo>
                      <a:pt x="9592" y="1"/>
                    </a:moveTo>
                    <a:lnTo>
                      <a:pt x="9592"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0" name="Google Shape;1960;p21"/>
              <p:cNvSpPr/>
              <p:nvPr/>
            </p:nvSpPr>
            <p:spPr>
              <a:xfrm>
                <a:off x="3980650"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1" name="Google Shape;1961;p21"/>
              <p:cNvSpPr/>
              <p:nvPr/>
            </p:nvSpPr>
            <p:spPr>
              <a:xfrm>
                <a:off x="3858225"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2" name="Google Shape;1962;p21"/>
              <p:cNvSpPr/>
              <p:nvPr/>
            </p:nvSpPr>
            <p:spPr>
              <a:xfrm>
                <a:off x="4329175" y="2452425"/>
                <a:ext cx="239800" cy="128925"/>
              </a:xfrm>
              <a:custGeom>
                <a:avLst/>
                <a:gdLst/>
                <a:ahLst/>
                <a:cxnLst/>
                <a:rect l="l" t="t" r="r" b="b"/>
                <a:pathLst>
                  <a:path w="9592"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3" name="Google Shape;1963;p21"/>
              <p:cNvSpPr/>
              <p:nvPr/>
            </p:nvSpPr>
            <p:spPr>
              <a:xfrm>
                <a:off x="4329175" y="2452425"/>
                <a:ext cx="239800" cy="128925"/>
              </a:xfrm>
              <a:custGeom>
                <a:avLst/>
                <a:gdLst/>
                <a:ahLst/>
                <a:cxnLst/>
                <a:rect l="l" t="t" r="r" b="b"/>
                <a:pathLst>
                  <a:path w="9592"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4" name="Google Shape;1964;p21"/>
              <p:cNvSpPr/>
              <p:nvPr/>
            </p:nvSpPr>
            <p:spPr>
              <a:xfrm>
                <a:off x="4448700"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5" name="Google Shape;1965;p21"/>
              <p:cNvSpPr/>
              <p:nvPr/>
            </p:nvSpPr>
            <p:spPr>
              <a:xfrm>
                <a:off x="432267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6" name="Google Shape;1966;p21"/>
              <p:cNvSpPr/>
              <p:nvPr/>
            </p:nvSpPr>
            <p:spPr>
              <a:xfrm>
                <a:off x="4797225"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7" name="Google Shape;1967;p21"/>
              <p:cNvSpPr/>
              <p:nvPr/>
            </p:nvSpPr>
            <p:spPr>
              <a:xfrm>
                <a:off x="4797225"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8" name="Google Shape;1968;p21"/>
              <p:cNvSpPr/>
              <p:nvPr/>
            </p:nvSpPr>
            <p:spPr>
              <a:xfrm>
                <a:off x="491677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9" name="Google Shape;1969;p21"/>
              <p:cNvSpPr/>
              <p:nvPr/>
            </p:nvSpPr>
            <p:spPr>
              <a:xfrm>
                <a:off x="47907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0" name="Google Shape;1970;p21"/>
              <p:cNvSpPr/>
              <p:nvPr/>
            </p:nvSpPr>
            <p:spPr>
              <a:xfrm>
                <a:off x="5265300"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1" name="Google Shape;1971;p21"/>
              <p:cNvSpPr/>
              <p:nvPr/>
            </p:nvSpPr>
            <p:spPr>
              <a:xfrm>
                <a:off x="5265300"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2" name="Google Shape;1972;p21"/>
              <p:cNvSpPr/>
              <p:nvPr/>
            </p:nvSpPr>
            <p:spPr>
              <a:xfrm>
                <a:off x="5384825" y="2386175"/>
                <a:ext cx="237675" cy="195175"/>
              </a:xfrm>
              <a:custGeom>
                <a:avLst/>
                <a:gdLst/>
                <a:ahLst/>
                <a:cxnLst/>
                <a:rect l="l" t="t" r="r" b="b"/>
                <a:pathLst>
                  <a:path w="9507" h="7807" fill="none" extrusionOk="0">
                    <a:moveTo>
                      <a:pt x="1" y="5185"/>
                    </a:moveTo>
                    <a:lnTo>
                      <a:pt x="1" y="1"/>
                    </a:lnTo>
                    <a:lnTo>
                      <a:pt x="9506" y="1"/>
                    </a:lnTo>
                    <a:lnTo>
                      <a:pt x="9506"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3" name="Google Shape;1973;p21"/>
              <p:cNvSpPr/>
              <p:nvPr/>
            </p:nvSpPr>
            <p:spPr>
              <a:xfrm>
                <a:off x="5258825"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4" name="Google Shape;1974;p21"/>
              <p:cNvSpPr/>
              <p:nvPr/>
            </p:nvSpPr>
            <p:spPr>
              <a:xfrm>
                <a:off x="5733375" y="2452425"/>
                <a:ext cx="236925" cy="128925"/>
              </a:xfrm>
              <a:custGeom>
                <a:avLst/>
                <a:gdLst/>
                <a:ahLst/>
                <a:cxnLst/>
                <a:rect l="l" t="t" r="r" b="b"/>
                <a:pathLst>
                  <a:path w="9477" h="5157" fill="none" extrusionOk="0">
                    <a:moveTo>
                      <a:pt x="0"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5" name="Google Shape;1975;p21"/>
              <p:cNvSpPr/>
              <p:nvPr/>
            </p:nvSpPr>
            <p:spPr>
              <a:xfrm>
                <a:off x="5733375" y="2452425"/>
                <a:ext cx="236925" cy="128925"/>
              </a:xfrm>
              <a:custGeom>
                <a:avLst/>
                <a:gdLst/>
                <a:ahLst/>
                <a:cxnLst/>
                <a:rect l="l" t="t" r="r" b="b"/>
                <a:pathLst>
                  <a:path w="9477" h="5157" fill="none" extrusionOk="0">
                    <a:moveTo>
                      <a:pt x="9477" y="1"/>
                    </a:moveTo>
                    <a:lnTo>
                      <a:pt x="9477"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6" name="Google Shape;1976;p21"/>
              <p:cNvSpPr/>
              <p:nvPr/>
            </p:nvSpPr>
            <p:spPr>
              <a:xfrm>
                <a:off x="585002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7" name="Google Shape;1977;p21"/>
              <p:cNvSpPr/>
              <p:nvPr/>
            </p:nvSpPr>
            <p:spPr>
              <a:xfrm>
                <a:off x="572687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8" name="Google Shape;1978;p21"/>
              <p:cNvSpPr/>
              <p:nvPr/>
            </p:nvSpPr>
            <p:spPr>
              <a:xfrm>
                <a:off x="6198550"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9" name="Google Shape;1979;p21"/>
              <p:cNvSpPr/>
              <p:nvPr/>
            </p:nvSpPr>
            <p:spPr>
              <a:xfrm>
                <a:off x="6198550"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0" name="Google Shape;1980;p21"/>
              <p:cNvSpPr/>
              <p:nvPr/>
            </p:nvSpPr>
            <p:spPr>
              <a:xfrm>
                <a:off x="6318075"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1" name="Google Shape;1981;p21"/>
              <p:cNvSpPr/>
              <p:nvPr/>
            </p:nvSpPr>
            <p:spPr>
              <a:xfrm>
                <a:off x="619495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2" name="Google Shape;1982;p21"/>
              <p:cNvSpPr/>
              <p:nvPr/>
            </p:nvSpPr>
            <p:spPr>
              <a:xfrm>
                <a:off x="1049825" y="2272400"/>
                <a:ext cx="5508800" cy="25"/>
              </a:xfrm>
              <a:custGeom>
                <a:avLst/>
                <a:gdLst/>
                <a:ahLst/>
                <a:cxnLst/>
                <a:rect l="l" t="t" r="r" b="b"/>
                <a:pathLst>
                  <a:path w="220352" h="1" fill="none" extrusionOk="0">
                    <a:moveTo>
                      <a:pt x="1" y="1"/>
                    </a:moveTo>
                    <a:lnTo>
                      <a:pt x="22035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3" name="Google Shape;1983;p21"/>
              <p:cNvSpPr/>
              <p:nvPr/>
            </p:nvSpPr>
            <p:spPr>
              <a:xfrm>
                <a:off x="1049825" y="2692225"/>
                <a:ext cx="5508800" cy="25"/>
              </a:xfrm>
              <a:custGeom>
                <a:avLst/>
                <a:gdLst/>
                <a:ahLst/>
                <a:cxnLst/>
                <a:rect l="l" t="t" r="r" b="b"/>
                <a:pathLst>
                  <a:path w="220352" h="1" fill="none" extrusionOk="0">
                    <a:moveTo>
                      <a:pt x="1" y="0"/>
                    </a:moveTo>
                    <a:lnTo>
                      <a:pt x="220351"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984" name="Google Shape;1984;p21"/>
          <p:cNvGrpSpPr/>
          <p:nvPr/>
        </p:nvGrpSpPr>
        <p:grpSpPr>
          <a:xfrm>
            <a:off x="3400800" y="0"/>
            <a:ext cx="2342400" cy="5156703"/>
            <a:chOff x="3400800" y="0"/>
            <a:chExt cx="2342400" cy="5156703"/>
          </a:xfrm>
        </p:grpSpPr>
        <p:sp>
          <p:nvSpPr>
            <p:cNvPr id="1985" name="Google Shape;1985;p21"/>
            <p:cNvSpPr/>
            <p:nvPr/>
          </p:nvSpPr>
          <p:spPr>
            <a:xfrm>
              <a:off x="3400800" y="0"/>
              <a:ext cx="2342400" cy="119100"/>
            </a:xfrm>
            <a:prstGeom prst="rect">
              <a:avLst/>
            </a:prstGeom>
            <a:solidFill>
              <a:srgbClr val="D9CE99">
                <a:alpha val="575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986" name="Google Shape;1986;p21"/>
            <p:cNvSpPr/>
            <p:nvPr/>
          </p:nvSpPr>
          <p:spPr>
            <a:xfrm>
              <a:off x="3400800" y="5037603"/>
              <a:ext cx="2342400" cy="119100"/>
            </a:xfrm>
            <a:prstGeom prst="rect">
              <a:avLst/>
            </a:prstGeom>
            <a:solidFill>
              <a:srgbClr val="D9CE99">
                <a:alpha val="575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2899"/>
        <p:cNvGrpSpPr/>
        <p:nvPr/>
      </p:nvGrpSpPr>
      <p:grpSpPr>
        <a:xfrm>
          <a:off x="0" y="0"/>
          <a:ext cx="0" cy="0"/>
          <a:chOff x="0" y="0"/>
          <a:chExt cx="0" cy="0"/>
        </a:xfrm>
      </p:grpSpPr>
      <p:grpSp>
        <p:nvGrpSpPr>
          <p:cNvPr id="2900" name="Google Shape;2900;p30"/>
          <p:cNvGrpSpPr/>
          <p:nvPr/>
        </p:nvGrpSpPr>
        <p:grpSpPr>
          <a:xfrm rot="-5400000">
            <a:off x="-2844068" y="1159442"/>
            <a:ext cx="6401226" cy="487866"/>
            <a:chOff x="1049825" y="2272400"/>
            <a:chExt cx="5508800" cy="419850"/>
          </a:xfrm>
        </p:grpSpPr>
        <p:sp>
          <p:nvSpPr>
            <p:cNvPr id="2901" name="Google Shape;2901;p30"/>
            <p:cNvSpPr/>
            <p:nvPr/>
          </p:nvSpPr>
          <p:spPr>
            <a:xfrm>
              <a:off x="1055600" y="2452425"/>
              <a:ext cx="236925" cy="128925"/>
            </a:xfrm>
            <a:custGeom>
              <a:avLst/>
              <a:gdLst/>
              <a:ahLst/>
              <a:cxnLst/>
              <a:rect l="l" t="t" r="r" b="b"/>
              <a:pathLst>
                <a:path w="9477" h="5157" fill="none" extrusionOk="0">
                  <a:moveTo>
                    <a:pt x="0"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2" name="Google Shape;2902;p30"/>
            <p:cNvSpPr/>
            <p:nvPr/>
          </p:nvSpPr>
          <p:spPr>
            <a:xfrm>
              <a:off x="1055600" y="2452425"/>
              <a:ext cx="236925" cy="128925"/>
            </a:xfrm>
            <a:custGeom>
              <a:avLst/>
              <a:gdLst/>
              <a:ahLst/>
              <a:cxnLst/>
              <a:rect l="l" t="t" r="r" b="b"/>
              <a:pathLst>
                <a:path w="9477" h="5157" fill="none" extrusionOk="0">
                  <a:moveTo>
                    <a:pt x="9477" y="1"/>
                  </a:moveTo>
                  <a:lnTo>
                    <a:pt x="9477"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3" name="Google Shape;2903;p30"/>
            <p:cNvSpPr/>
            <p:nvPr/>
          </p:nvSpPr>
          <p:spPr>
            <a:xfrm>
              <a:off x="1175850" y="2386175"/>
              <a:ext cx="236925" cy="195175"/>
            </a:xfrm>
            <a:custGeom>
              <a:avLst/>
              <a:gdLst/>
              <a:ahLst/>
              <a:cxnLst/>
              <a:rect l="l" t="t" r="r" b="b"/>
              <a:pathLst>
                <a:path w="9477" h="7807" fill="none" extrusionOk="0">
                  <a:moveTo>
                    <a:pt x="0" y="5185"/>
                  </a:moveTo>
                  <a:lnTo>
                    <a:pt x="0" y="1"/>
                  </a:lnTo>
                  <a:lnTo>
                    <a:pt x="9477" y="1"/>
                  </a:lnTo>
                  <a:lnTo>
                    <a:pt x="9477"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4" name="Google Shape;2904;p30"/>
            <p:cNvSpPr/>
            <p:nvPr/>
          </p:nvSpPr>
          <p:spPr>
            <a:xfrm>
              <a:off x="104982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5" name="Google Shape;2905;p30"/>
            <p:cNvSpPr/>
            <p:nvPr/>
          </p:nvSpPr>
          <p:spPr>
            <a:xfrm>
              <a:off x="1523650" y="2452425"/>
              <a:ext cx="236950" cy="128925"/>
            </a:xfrm>
            <a:custGeom>
              <a:avLst/>
              <a:gdLst/>
              <a:ahLst/>
              <a:cxnLst/>
              <a:rect l="l" t="t" r="r" b="b"/>
              <a:pathLst>
                <a:path w="9478" h="5157" fill="none" extrusionOk="0">
                  <a:moveTo>
                    <a:pt x="1"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6" name="Google Shape;2906;p30"/>
            <p:cNvSpPr/>
            <p:nvPr/>
          </p:nvSpPr>
          <p:spPr>
            <a:xfrm>
              <a:off x="1523650" y="2452425"/>
              <a:ext cx="236950" cy="128925"/>
            </a:xfrm>
            <a:custGeom>
              <a:avLst/>
              <a:gdLst/>
              <a:ahLst/>
              <a:cxnLst/>
              <a:rect l="l" t="t" r="r" b="b"/>
              <a:pathLst>
                <a:path w="9478" h="5157" fill="none" extrusionOk="0">
                  <a:moveTo>
                    <a:pt x="9477" y="1"/>
                  </a:moveTo>
                  <a:lnTo>
                    <a:pt x="9477"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7" name="Google Shape;2907;p30"/>
            <p:cNvSpPr/>
            <p:nvPr/>
          </p:nvSpPr>
          <p:spPr>
            <a:xfrm>
              <a:off x="164032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8" name="Google Shape;2908;p30"/>
            <p:cNvSpPr/>
            <p:nvPr/>
          </p:nvSpPr>
          <p:spPr>
            <a:xfrm>
              <a:off x="151790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9" name="Google Shape;2909;p30"/>
            <p:cNvSpPr/>
            <p:nvPr/>
          </p:nvSpPr>
          <p:spPr>
            <a:xfrm>
              <a:off x="1988850" y="2452425"/>
              <a:ext cx="239800" cy="128925"/>
            </a:xfrm>
            <a:custGeom>
              <a:avLst/>
              <a:gdLst/>
              <a:ahLst/>
              <a:cxnLst/>
              <a:rect l="l" t="t" r="r" b="b"/>
              <a:pathLst>
                <a:path w="9592"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0" name="Google Shape;2910;p30"/>
            <p:cNvSpPr/>
            <p:nvPr/>
          </p:nvSpPr>
          <p:spPr>
            <a:xfrm>
              <a:off x="1988850" y="2452425"/>
              <a:ext cx="239800" cy="128925"/>
            </a:xfrm>
            <a:custGeom>
              <a:avLst/>
              <a:gdLst/>
              <a:ahLst/>
              <a:cxnLst/>
              <a:rect l="l" t="t" r="r" b="b"/>
              <a:pathLst>
                <a:path w="9592"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1" name="Google Shape;2911;p30"/>
            <p:cNvSpPr/>
            <p:nvPr/>
          </p:nvSpPr>
          <p:spPr>
            <a:xfrm>
              <a:off x="2108375"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2" name="Google Shape;2912;p30"/>
            <p:cNvSpPr/>
            <p:nvPr/>
          </p:nvSpPr>
          <p:spPr>
            <a:xfrm>
              <a:off x="19859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3" name="Google Shape;2913;p30"/>
            <p:cNvSpPr/>
            <p:nvPr/>
          </p:nvSpPr>
          <p:spPr>
            <a:xfrm>
              <a:off x="2456900"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4" name="Google Shape;2914;p30"/>
            <p:cNvSpPr/>
            <p:nvPr/>
          </p:nvSpPr>
          <p:spPr>
            <a:xfrm>
              <a:off x="2456900"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5" name="Google Shape;2915;p30"/>
            <p:cNvSpPr/>
            <p:nvPr/>
          </p:nvSpPr>
          <p:spPr>
            <a:xfrm>
              <a:off x="2576450"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6" name="Google Shape;2916;p30"/>
            <p:cNvSpPr/>
            <p:nvPr/>
          </p:nvSpPr>
          <p:spPr>
            <a:xfrm>
              <a:off x="245402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7" name="Google Shape;2917;p30"/>
            <p:cNvSpPr/>
            <p:nvPr/>
          </p:nvSpPr>
          <p:spPr>
            <a:xfrm>
              <a:off x="2924975"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8" name="Google Shape;2918;p30"/>
            <p:cNvSpPr/>
            <p:nvPr/>
          </p:nvSpPr>
          <p:spPr>
            <a:xfrm>
              <a:off x="2924975"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9" name="Google Shape;2919;p30"/>
            <p:cNvSpPr/>
            <p:nvPr/>
          </p:nvSpPr>
          <p:spPr>
            <a:xfrm>
              <a:off x="3044500"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0" name="Google Shape;2920;p30"/>
            <p:cNvSpPr/>
            <p:nvPr/>
          </p:nvSpPr>
          <p:spPr>
            <a:xfrm>
              <a:off x="292210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1" name="Google Shape;2921;p30"/>
            <p:cNvSpPr/>
            <p:nvPr/>
          </p:nvSpPr>
          <p:spPr>
            <a:xfrm>
              <a:off x="3393025"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2" name="Google Shape;2922;p30"/>
            <p:cNvSpPr/>
            <p:nvPr/>
          </p:nvSpPr>
          <p:spPr>
            <a:xfrm>
              <a:off x="3393025"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3" name="Google Shape;2923;p30"/>
            <p:cNvSpPr/>
            <p:nvPr/>
          </p:nvSpPr>
          <p:spPr>
            <a:xfrm>
              <a:off x="351257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4" name="Google Shape;2924;p30"/>
            <p:cNvSpPr/>
            <p:nvPr/>
          </p:nvSpPr>
          <p:spPr>
            <a:xfrm>
              <a:off x="33901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5" name="Google Shape;2925;p30"/>
            <p:cNvSpPr/>
            <p:nvPr/>
          </p:nvSpPr>
          <p:spPr>
            <a:xfrm>
              <a:off x="3861100" y="2452425"/>
              <a:ext cx="239825" cy="128925"/>
            </a:xfrm>
            <a:custGeom>
              <a:avLst/>
              <a:gdLst/>
              <a:ahLst/>
              <a:cxnLst/>
              <a:rect l="l" t="t" r="r" b="b"/>
              <a:pathLst>
                <a:path w="9593" h="5157" fill="none" extrusionOk="0">
                  <a:moveTo>
                    <a:pt x="1"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6" name="Google Shape;2926;p30"/>
            <p:cNvSpPr/>
            <p:nvPr/>
          </p:nvSpPr>
          <p:spPr>
            <a:xfrm>
              <a:off x="3861100" y="2452425"/>
              <a:ext cx="239825" cy="128925"/>
            </a:xfrm>
            <a:custGeom>
              <a:avLst/>
              <a:gdLst/>
              <a:ahLst/>
              <a:cxnLst/>
              <a:rect l="l" t="t" r="r" b="b"/>
              <a:pathLst>
                <a:path w="9593" h="5157" fill="none" extrusionOk="0">
                  <a:moveTo>
                    <a:pt x="9592" y="1"/>
                  </a:moveTo>
                  <a:lnTo>
                    <a:pt x="9592"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7" name="Google Shape;2927;p30"/>
            <p:cNvSpPr/>
            <p:nvPr/>
          </p:nvSpPr>
          <p:spPr>
            <a:xfrm>
              <a:off x="3980650"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8" name="Google Shape;2928;p30"/>
            <p:cNvSpPr/>
            <p:nvPr/>
          </p:nvSpPr>
          <p:spPr>
            <a:xfrm>
              <a:off x="3858225"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9" name="Google Shape;2929;p30"/>
            <p:cNvSpPr/>
            <p:nvPr/>
          </p:nvSpPr>
          <p:spPr>
            <a:xfrm>
              <a:off x="4329175" y="2452425"/>
              <a:ext cx="239800" cy="128925"/>
            </a:xfrm>
            <a:custGeom>
              <a:avLst/>
              <a:gdLst/>
              <a:ahLst/>
              <a:cxnLst/>
              <a:rect l="l" t="t" r="r" b="b"/>
              <a:pathLst>
                <a:path w="9592"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0" name="Google Shape;2930;p30"/>
            <p:cNvSpPr/>
            <p:nvPr/>
          </p:nvSpPr>
          <p:spPr>
            <a:xfrm>
              <a:off x="4329175" y="2452425"/>
              <a:ext cx="239800" cy="128925"/>
            </a:xfrm>
            <a:custGeom>
              <a:avLst/>
              <a:gdLst/>
              <a:ahLst/>
              <a:cxnLst/>
              <a:rect l="l" t="t" r="r" b="b"/>
              <a:pathLst>
                <a:path w="9592"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1" name="Google Shape;2931;p30"/>
            <p:cNvSpPr/>
            <p:nvPr/>
          </p:nvSpPr>
          <p:spPr>
            <a:xfrm>
              <a:off x="4448700"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2" name="Google Shape;2932;p30"/>
            <p:cNvSpPr/>
            <p:nvPr/>
          </p:nvSpPr>
          <p:spPr>
            <a:xfrm>
              <a:off x="432267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3" name="Google Shape;2933;p30"/>
            <p:cNvSpPr/>
            <p:nvPr/>
          </p:nvSpPr>
          <p:spPr>
            <a:xfrm>
              <a:off x="4797225"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4" name="Google Shape;2934;p30"/>
            <p:cNvSpPr/>
            <p:nvPr/>
          </p:nvSpPr>
          <p:spPr>
            <a:xfrm>
              <a:off x="4797225"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5" name="Google Shape;2935;p30"/>
            <p:cNvSpPr/>
            <p:nvPr/>
          </p:nvSpPr>
          <p:spPr>
            <a:xfrm>
              <a:off x="491677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6" name="Google Shape;2936;p30"/>
            <p:cNvSpPr/>
            <p:nvPr/>
          </p:nvSpPr>
          <p:spPr>
            <a:xfrm>
              <a:off x="47907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7" name="Google Shape;2937;p30"/>
            <p:cNvSpPr/>
            <p:nvPr/>
          </p:nvSpPr>
          <p:spPr>
            <a:xfrm>
              <a:off x="5265300"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8" name="Google Shape;2938;p30"/>
            <p:cNvSpPr/>
            <p:nvPr/>
          </p:nvSpPr>
          <p:spPr>
            <a:xfrm>
              <a:off x="5265300"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9" name="Google Shape;2939;p30"/>
            <p:cNvSpPr/>
            <p:nvPr/>
          </p:nvSpPr>
          <p:spPr>
            <a:xfrm>
              <a:off x="5384825" y="2386175"/>
              <a:ext cx="237675" cy="195175"/>
            </a:xfrm>
            <a:custGeom>
              <a:avLst/>
              <a:gdLst/>
              <a:ahLst/>
              <a:cxnLst/>
              <a:rect l="l" t="t" r="r" b="b"/>
              <a:pathLst>
                <a:path w="9507" h="7807" fill="none" extrusionOk="0">
                  <a:moveTo>
                    <a:pt x="1" y="5185"/>
                  </a:moveTo>
                  <a:lnTo>
                    <a:pt x="1" y="1"/>
                  </a:lnTo>
                  <a:lnTo>
                    <a:pt x="9506" y="1"/>
                  </a:lnTo>
                  <a:lnTo>
                    <a:pt x="9506"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0" name="Google Shape;2940;p30"/>
            <p:cNvSpPr/>
            <p:nvPr/>
          </p:nvSpPr>
          <p:spPr>
            <a:xfrm>
              <a:off x="5258825"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1" name="Google Shape;2941;p30"/>
            <p:cNvSpPr/>
            <p:nvPr/>
          </p:nvSpPr>
          <p:spPr>
            <a:xfrm>
              <a:off x="5733375" y="2452425"/>
              <a:ext cx="236925" cy="128925"/>
            </a:xfrm>
            <a:custGeom>
              <a:avLst/>
              <a:gdLst/>
              <a:ahLst/>
              <a:cxnLst/>
              <a:rect l="l" t="t" r="r" b="b"/>
              <a:pathLst>
                <a:path w="9477" h="5157" fill="none" extrusionOk="0">
                  <a:moveTo>
                    <a:pt x="0"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2" name="Google Shape;2942;p30"/>
            <p:cNvSpPr/>
            <p:nvPr/>
          </p:nvSpPr>
          <p:spPr>
            <a:xfrm>
              <a:off x="5733375" y="2452425"/>
              <a:ext cx="236925" cy="128925"/>
            </a:xfrm>
            <a:custGeom>
              <a:avLst/>
              <a:gdLst/>
              <a:ahLst/>
              <a:cxnLst/>
              <a:rect l="l" t="t" r="r" b="b"/>
              <a:pathLst>
                <a:path w="9477" h="5157" fill="none" extrusionOk="0">
                  <a:moveTo>
                    <a:pt x="9477" y="1"/>
                  </a:moveTo>
                  <a:lnTo>
                    <a:pt x="9477"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3" name="Google Shape;2943;p30"/>
            <p:cNvSpPr/>
            <p:nvPr/>
          </p:nvSpPr>
          <p:spPr>
            <a:xfrm>
              <a:off x="585002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4" name="Google Shape;2944;p30"/>
            <p:cNvSpPr/>
            <p:nvPr/>
          </p:nvSpPr>
          <p:spPr>
            <a:xfrm>
              <a:off x="572687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5" name="Google Shape;2945;p30"/>
            <p:cNvSpPr/>
            <p:nvPr/>
          </p:nvSpPr>
          <p:spPr>
            <a:xfrm>
              <a:off x="6198550"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6" name="Google Shape;2946;p30"/>
            <p:cNvSpPr/>
            <p:nvPr/>
          </p:nvSpPr>
          <p:spPr>
            <a:xfrm>
              <a:off x="6198550"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7" name="Google Shape;2947;p30"/>
            <p:cNvSpPr/>
            <p:nvPr/>
          </p:nvSpPr>
          <p:spPr>
            <a:xfrm>
              <a:off x="6318075"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8" name="Google Shape;2948;p30"/>
            <p:cNvSpPr/>
            <p:nvPr/>
          </p:nvSpPr>
          <p:spPr>
            <a:xfrm>
              <a:off x="619495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9" name="Google Shape;2949;p30"/>
            <p:cNvSpPr/>
            <p:nvPr/>
          </p:nvSpPr>
          <p:spPr>
            <a:xfrm>
              <a:off x="1049825" y="2272400"/>
              <a:ext cx="5508800" cy="25"/>
            </a:xfrm>
            <a:custGeom>
              <a:avLst/>
              <a:gdLst/>
              <a:ahLst/>
              <a:cxnLst/>
              <a:rect l="l" t="t" r="r" b="b"/>
              <a:pathLst>
                <a:path w="220352" h="1" fill="none" extrusionOk="0">
                  <a:moveTo>
                    <a:pt x="1" y="1"/>
                  </a:moveTo>
                  <a:lnTo>
                    <a:pt x="22035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0" name="Google Shape;2950;p30"/>
            <p:cNvSpPr/>
            <p:nvPr/>
          </p:nvSpPr>
          <p:spPr>
            <a:xfrm>
              <a:off x="1049825" y="2692225"/>
              <a:ext cx="5508800" cy="25"/>
            </a:xfrm>
            <a:custGeom>
              <a:avLst/>
              <a:gdLst/>
              <a:ahLst/>
              <a:cxnLst/>
              <a:rect l="l" t="t" r="r" b="b"/>
              <a:pathLst>
                <a:path w="220352" h="1" fill="none" extrusionOk="0">
                  <a:moveTo>
                    <a:pt x="1" y="0"/>
                  </a:moveTo>
                  <a:lnTo>
                    <a:pt x="220351"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51" name="Google Shape;2951;p30"/>
          <p:cNvSpPr/>
          <p:nvPr/>
        </p:nvSpPr>
        <p:spPr>
          <a:xfrm>
            <a:off x="3400800" y="0"/>
            <a:ext cx="2342400" cy="119100"/>
          </a:xfrm>
          <a:prstGeom prst="rect">
            <a:avLst/>
          </a:prstGeom>
          <a:solidFill>
            <a:srgbClr val="D9CE99">
              <a:alpha val="575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2952"/>
        <p:cNvGrpSpPr/>
        <p:nvPr/>
      </p:nvGrpSpPr>
      <p:grpSpPr>
        <a:xfrm>
          <a:off x="0" y="0"/>
          <a:ext cx="0" cy="0"/>
          <a:chOff x="0" y="0"/>
          <a:chExt cx="0" cy="0"/>
        </a:xfrm>
      </p:grpSpPr>
      <p:grpSp>
        <p:nvGrpSpPr>
          <p:cNvPr id="2953" name="Google Shape;2953;p31"/>
          <p:cNvGrpSpPr/>
          <p:nvPr/>
        </p:nvGrpSpPr>
        <p:grpSpPr>
          <a:xfrm>
            <a:off x="3400800" y="539512"/>
            <a:ext cx="5630453" cy="6401226"/>
            <a:chOff x="3400800" y="539512"/>
            <a:chExt cx="5630453" cy="6401226"/>
          </a:xfrm>
        </p:grpSpPr>
        <p:grpSp>
          <p:nvGrpSpPr>
            <p:cNvPr id="2954" name="Google Shape;2954;p31"/>
            <p:cNvGrpSpPr/>
            <p:nvPr/>
          </p:nvGrpSpPr>
          <p:grpSpPr>
            <a:xfrm rot="-5400000">
              <a:off x="5586707" y="3496192"/>
              <a:ext cx="6401226" cy="487866"/>
              <a:chOff x="1049825" y="2272400"/>
              <a:chExt cx="5508800" cy="419850"/>
            </a:xfrm>
          </p:grpSpPr>
          <p:sp>
            <p:nvSpPr>
              <p:cNvPr id="2955" name="Google Shape;2955;p31"/>
              <p:cNvSpPr/>
              <p:nvPr/>
            </p:nvSpPr>
            <p:spPr>
              <a:xfrm>
                <a:off x="1055600" y="2452425"/>
                <a:ext cx="236925" cy="128925"/>
              </a:xfrm>
              <a:custGeom>
                <a:avLst/>
                <a:gdLst/>
                <a:ahLst/>
                <a:cxnLst/>
                <a:rect l="l" t="t" r="r" b="b"/>
                <a:pathLst>
                  <a:path w="9477" h="5157" fill="none" extrusionOk="0">
                    <a:moveTo>
                      <a:pt x="0"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6" name="Google Shape;2956;p31"/>
              <p:cNvSpPr/>
              <p:nvPr/>
            </p:nvSpPr>
            <p:spPr>
              <a:xfrm>
                <a:off x="1055600" y="2452425"/>
                <a:ext cx="236925" cy="128925"/>
              </a:xfrm>
              <a:custGeom>
                <a:avLst/>
                <a:gdLst/>
                <a:ahLst/>
                <a:cxnLst/>
                <a:rect l="l" t="t" r="r" b="b"/>
                <a:pathLst>
                  <a:path w="9477" h="5157" fill="none" extrusionOk="0">
                    <a:moveTo>
                      <a:pt x="9477" y="1"/>
                    </a:moveTo>
                    <a:lnTo>
                      <a:pt x="9477"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7" name="Google Shape;2957;p31"/>
              <p:cNvSpPr/>
              <p:nvPr/>
            </p:nvSpPr>
            <p:spPr>
              <a:xfrm>
                <a:off x="1175850" y="2386175"/>
                <a:ext cx="236925" cy="195175"/>
              </a:xfrm>
              <a:custGeom>
                <a:avLst/>
                <a:gdLst/>
                <a:ahLst/>
                <a:cxnLst/>
                <a:rect l="l" t="t" r="r" b="b"/>
                <a:pathLst>
                  <a:path w="9477" h="7807" fill="none" extrusionOk="0">
                    <a:moveTo>
                      <a:pt x="0" y="5185"/>
                    </a:moveTo>
                    <a:lnTo>
                      <a:pt x="0" y="1"/>
                    </a:lnTo>
                    <a:lnTo>
                      <a:pt x="9477" y="1"/>
                    </a:lnTo>
                    <a:lnTo>
                      <a:pt x="9477"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8" name="Google Shape;2958;p31"/>
              <p:cNvSpPr/>
              <p:nvPr/>
            </p:nvSpPr>
            <p:spPr>
              <a:xfrm>
                <a:off x="104982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9" name="Google Shape;2959;p31"/>
              <p:cNvSpPr/>
              <p:nvPr/>
            </p:nvSpPr>
            <p:spPr>
              <a:xfrm>
                <a:off x="1523650" y="2452425"/>
                <a:ext cx="236950" cy="128925"/>
              </a:xfrm>
              <a:custGeom>
                <a:avLst/>
                <a:gdLst/>
                <a:ahLst/>
                <a:cxnLst/>
                <a:rect l="l" t="t" r="r" b="b"/>
                <a:pathLst>
                  <a:path w="9478" h="5157" fill="none" extrusionOk="0">
                    <a:moveTo>
                      <a:pt x="1"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0" name="Google Shape;2960;p31"/>
              <p:cNvSpPr/>
              <p:nvPr/>
            </p:nvSpPr>
            <p:spPr>
              <a:xfrm>
                <a:off x="1523650" y="2452425"/>
                <a:ext cx="236950" cy="128925"/>
              </a:xfrm>
              <a:custGeom>
                <a:avLst/>
                <a:gdLst/>
                <a:ahLst/>
                <a:cxnLst/>
                <a:rect l="l" t="t" r="r" b="b"/>
                <a:pathLst>
                  <a:path w="9478" h="5157" fill="none" extrusionOk="0">
                    <a:moveTo>
                      <a:pt x="9477" y="1"/>
                    </a:moveTo>
                    <a:lnTo>
                      <a:pt x="9477"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1" name="Google Shape;2961;p31"/>
              <p:cNvSpPr/>
              <p:nvPr/>
            </p:nvSpPr>
            <p:spPr>
              <a:xfrm>
                <a:off x="164032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2" name="Google Shape;2962;p31"/>
              <p:cNvSpPr/>
              <p:nvPr/>
            </p:nvSpPr>
            <p:spPr>
              <a:xfrm>
                <a:off x="151790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3" name="Google Shape;2963;p31"/>
              <p:cNvSpPr/>
              <p:nvPr/>
            </p:nvSpPr>
            <p:spPr>
              <a:xfrm>
                <a:off x="1988850" y="2452425"/>
                <a:ext cx="239800" cy="128925"/>
              </a:xfrm>
              <a:custGeom>
                <a:avLst/>
                <a:gdLst/>
                <a:ahLst/>
                <a:cxnLst/>
                <a:rect l="l" t="t" r="r" b="b"/>
                <a:pathLst>
                  <a:path w="9592"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4" name="Google Shape;2964;p31"/>
              <p:cNvSpPr/>
              <p:nvPr/>
            </p:nvSpPr>
            <p:spPr>
              <a:xfrm>
                <a:off x="1988850" y="2452425"/>
                <a:ext cx="239800" cy="128925"/>
              </a:xfrm>
              <a:custGeom>
                <a:avLst/>
                <a:gdLst/>
                <a:ahLst/>
                <a:cxnLst/>
                <a:rect l="l" t="t" r="r" b="b"/>
                <a:pathLst>
                  <a:path w="9592"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5" name="Google Shape;2965;p31"/>
              <p:cNvSpPr/>
              <p:nvPr/>
            </p:nvSpPr>
            <p:spPr>
              <a:xfrm>
                <a:off x="2108375"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6" name="Google Shape;2966;p31"/>
              <p:cNvSpPr/>
              <p:nvPr/>
            </p:nvSpPr>
            <p:spPr>
              <a:xfrm>
                <a:off x="19859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7" name="Google Shape;2967;p31"/>
              <p:cNvSpPr/>
              <p:nvPr/>
            </p:nvSpPr>
            <p:spPr>
              <a:xfrm>
                <a:off x="2456900"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8" name="Google Shape;2968;p31"/>
              <p:cNvSpPr/>
              <p:nvPr/>
            </p:nvSpPr>
            <p:spPr>
              <a:xfrm>
                <a:off x="2456900"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9" name="Google Shape;2969;p31"/>
              <p:cNvSpPr/>
              <p:nvPr/>
            </p:nvSpPr>
            <p:spPr>
              <a:xfrm>
                <a:off x="2576450"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0" name="Google Shape;2970;p31"/>
              <p:cNvSpPr/>
              <p:nvPr/>
            </p:nvSpPr>
            <p:spPr>
              <a:xfrm>
                <a:off x="245402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1" name="Google Shape;2971;p31"/>
              <p:cNvSpPr/>
              <p:nvPr/>
            </p:nvSpPr>
            <p:spPr>
              <a:xfrm>
                <a:off x="2924975"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2" name="Google Shape;2972;p31"/>
              <p:cNvSpPr/>
              <p:nvPr/>
            </p:nvSpPr>
            <p:spPr>
              <a:xfrm>
                <a:off x="2924975"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3" name="Google Shape;2973;p31"/>
              <p:cNvSpPr/>
              <p:nvPr/>
            </p:nvSpPr>
            <p:spPr>
              <a:xfrm>
                <a:off x="3044500"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4" name="Google Shape;2974;p31"/>
              <p:cNvSpPr/>
              <p:nvPr/>
            </p:nvSpPr>
            <p:spPr>
              <a:xfrm>
                <a:off x="292210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5" name="Google Shape;2975;p31"/>
              <p:cNvSpPr/>
              <p:nvPr/>
            </p:nvSpPr>
            <p:spPr>
              <a:xfrm>
                <a:off x="3393025"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6" name="Google Shape;2976;p31"/>
              <p:cNvSpPr/>
              <p:nvPr/>
            </p:nvSpPr>
            <p:spPr>
              <a:xfrm>
                <a:off x="3393025"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7" name="Google Shape;2977;p31"/>
              <p:cNvSpPr/>
              <p:nvPr/>
            </p:nvSpPr>
            <p:spPr>
              <a:xfrm>
                <a:off x="351257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8" name="Google Shape;2978;p31"/>
              <p:cNvSpPr/>
              <p:nvPr/>
            </p:nvSpPr>
            <p:spPr>
              <a:xfrm>
                <a:off x="33901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9" name="Google Shape;2979;p31"/>
              <p:cNvSpPr/>
              <p:nvPr/>
            </p:nvSpPr>
            <p:spPr>
              <a:xfrm>
                <a:off x="3861100" y="2452425"/>
                <a:ext cx="239825" cy="128925"/>
              </a:xfrm>
              <a:custGeom>
                <a:avLst/>
                <a:gdLst/>
                <a:ahLst/>
                <a:cxnLst/>
                <a:rect l="l" t="t" r="r" b="b"/>
                <a:pathLst>
                  <a:path w="9593" h="5157" fill="none" extrusionOk="0">
                    <a:moveTo>
                      <a:pt x="1"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0" name="Google Shape;2980;p31"/>
              <p:cNvSpPr/>
              <p:nvPr/>
            </p:nvSpPr>
            <p:spPr>
              <a:xfrm>
                <a:off x="3861100" y="2452425"/>
                <a:ext cx="239825" cy="128925"/>
              </a:xfrm>
              <a:custGeom>
                <a:avLst/>
                <a:gdLst/>
                <a:ahLst/>
                <a:cxnLst/>
                <a:rect l="l" t="t" r="r" b="b"/>
                <a:pathLst>
                  <a:path w="9593" h="5157" fill="none" extrusionOk="0">
                    <a:moveTo>
                      <a:pt x="9592" y="1"/>
                    </a:moveTo>
                    <a:lnTo>
                      <a:pt x="9592"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1" name="Google Shape;2981;p31"/>
              <p:cNvSpPr/>
              <p:nvPr/>
            </p:nvSpPr>
            <p:spPr>
              <a:xfrm>
                <a:off x="3980650"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2" name="Google Shape;2982;p31"/>
              <p:cNvSpPr/>
              <p:nvPr/>
            </p:nvSpPr>
            <p:spPr>
              <a:xfrm>
                <a:off x="3858225"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3" name="Google Shape;2983;p31"/>
              <p:cNvSpPr/>
              <p:nvPr/>
            </p:nvSpPr>
            <p:spPr>
              <a:xfrm>
                <a:off x="4329175" y="2452425"/>
                <a:ext cx="239800" cy="128925"/>
              </a:xfrm>
              <a:custGeom>
                <a:avLst/>
                <a:gdLst/>
                <a:ahLst/>
                <a:cxnLst/>
                <a:rect l="l" t="t" r="r" b="b"/>
                <a:pathLst>
                  <a:path w="9592"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4" name="Google Shape;2984;p31"/>
              <p:cNvSpPr/>
              <p:nvPr/>
            </p:nvSpPr>
            <p:spPr>
              <a:xfrm>
                <a:off x="4329175" y="2452425"/>
                <a:ext cx="239800" cy="128925"/>
              </a:xfrm>
              <a:custGeom>
                <a:avLst/>
                <a:gdLst/>
                <a:ahLst/>
                <a:cxnLst/>
                <a:rect l="l" t="t" r="r" b="b"/>
                <a:pathLst>
                  <a:path w="9592"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5" name="Google Shape;2985;p31"/>
              <p:cNvSpPr/>
              <p:nvPr/>
            </p:nvSpPr>
            <p:spPr>
              <a:xfrm>
                <a:off x="4448700"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6" name="Google Shape;2986;p31"/>
              <p:cNvSpPr/>
              <p:nvPr/>
            </p:nvSpPr>
            <p:spPr>
              <a:xfrm>
                <a:off x="432267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7" name="Google Shape;2987;p31"/>
              <p:cNvSpPr/>
              <p:nvPr/>
            </p:nvSpPr>
            <p:spPr>
              <a:xfrm>
                <a:off x="4797225" y="2452425"/>
                <a:ext cx="239825" cy="128925"/>
              </a:xfrm>
              <a:custGeom>
                <a:avLst/>
                <a:gdLst/>
                <a:ahLst/>
                <a:cxnLst/>
                <a:rect l="l" t="t" r="r" b="b"/>
                <a:pathLst>
                  <a:path w="9593" h="5157" fill="none" extrusionOk="0">
                    <a:moveTo>
                      <a:pt x="1" y="5157"/>
                    </a:moveTo>
                    <a:lnTo>
                      <a:pt x="9593" y="5157"/>
                    </a:lnTo>
                    <a:lnTo>
                      <a:pt x="9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8" name="Google Shape;2988;p31"/>
              <p:cNvSpPr/>
              <p:nvPr/>
            </p:nvSpPr>
            <p:spPr>
              <a:xfrm>
                <a:off x="4797225" y="2452425"/>
                <a:ext cx="239825" cy="128925"/>
              </a:xfrm>
              <a:custGeom>
                <a:avLst/>
                <a:gdLst/>
                <a:ahLst/>
                <a:cxnLst/>
                <a:rect l="l" t="t" r="r" b="b"/>
                <a:pathLst>
                  <a:path w="9593" h="5157" fill="none" extrusionOk="0">
                    <a:moveTo>
                      <a:pt x="9593" y="1"/>
                    </a:moveTo>
                    <a:lnTo>
                      <a:pt x="9593" y="5157"/>
                    </a:lnTo>
                    <a:lnTo>
                      <a:pt x="1"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9" name="Google Shape;2989;p31"/>
              <p:cNvSpPr/>
              <p:nvPr/>
            </p:nvSpPr>
            <p:spPr>
              <a:xfrm>
                <a:off x="491677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0" name="Google Shape;2990;p31"/>
              <p:cNvSpPr/>
              <p:nvPr/>
            </p:nvSpPr>
            <p:spPr>
              <a:xfrm>
                <a:off x="4790750"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1" name="Google Shape;2991;p31"/>
              <p:cNvSpPr/>
              <p:nvPr/>
            </p:nvSpPr>
            <p:spPr>
              <a:xfrm>
                <a:off x="5265300"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2" name="Google Shape;2992;p31"/>
              <p:cNvSpPr/>
              <p:nvPr/>
            </p:nvSpPr>
            <p:spPr>
              <a:xfrm>
                <a:off x="5265300"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3" name="Google Shape;2993;p31"/>
              <p:cNvSpPr/>
              <p:nvPr/>
            </p:nvSpPr>
            <p:spPr>
              <a:xfrm>
                <a:off x="5384825" y="2386175"/>
                <a:ext cx="237675" cy="195175"/>
              </a:xfrm>
              <a:custGeom>
                <a:avLst/>
                <a:gdLst/>
                <a:ahLst/>
                <a:cxnLst/>
                <a:rect l="l" t="t" r="r" b="b"/>
                <a:pathLst>
                  <a:path w="9507" h="7807" fill="none" extrusionOk="0">
                    <a:moveTo>
                      <a:pt x="1" y="5185"/>
                    </a:moveTo>
                    <a:lnTo>
                      <a:pt x="1" y="1"/>
                    </a:lnTo>
                    <a:lnTo>
                      <a:pt x="9506" y="1"/>
                    </a:lnTo>
                    <a:lnTo>
                      <a:pt x="9506"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4" name="Google Shape;2994;p31"/>
              <p:cNvSpPr/>
              <p:nvPr/>
            </p:nvSpPr>
            <p:spPr>
              <a:xfrm>
                <a:off x="5258825"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5" name="Google Shape;2995;p31"/>
              <p:cNvSpPr/>
              <p:nvPr/>
            </p:nvSpPr>
            <p:spPr>
              <a:xfrm>
                <a:off x="5733375" y="2452425"/>
                <a:ext cx="236925" cy="128925"/>
              </a:xfrm>
              <a:custGeom>
                <a:avLst/>
                <a:gdLst/>
                <a:ahLst/>
                <a:cxnLst/>
                <a:rect l="l" t="t" r="r" b="b"/>
                <a:pathLst>
                  <a:path w="9477" h="5157" fill="none" extrusionOk="0">
                    <a:moveTo>
                      <a:pt x="0" y="5157"/>
                    </a:moveTo>
                    <a:lnTo>
                      <a:pt x="9477" y="5157"/>
                    </a:lnTo>
                    <a:lnTo>
                      <a:pt x="947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6" name="Google Shape;2996;p31"/>
              <p:cNvSpPr/>
              <p:nvPr/>
            </p:nvSpPr>
            <p:spPr>
              <a:xfrm>
                <a:off x="5733375" y="2452425"/>
                <a:ext cx="236925" cy="128925"/>
              </a:xfrm>
              <a:custGeom>
                <a:avLst/>
                <a:gdLst/>
                <a:ahLst/>
                <a:cxnLst/>
                <a:rect l="l" t="t" r="r" b="b"/>
                <a:pathLst>
                  <a:path w="9477" h="5157" fill="none" extrusionOk="0">
                    <a:moveTo>
                      <a:pt x="9477" y="1"/>
                    </a:moveTo>
                    <a:lnTo>
                      <a:pt x="9477"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7" name="Google Shape;2997;p31"/>
              <p:cNvSpPr/>
              <p:nvPr/>
            </p:nvSpPr>
            <p:spPr>
              <a:xfrm>
                <a:off x="5850025" y="2386175"/>
                <a:ext cx="240525" cy="195175"/>
              </a:xfrm>
              <a:custGeom>
                <a:avLst/>
                <a:gdLst/>
                <a:ahLst/>
                <a:cxnLst/>
                <a:rect l="l" t="t" r="r" b="b"/>
                <a:pathLst>
                  <a:path w="9621" h="7807" fill="none" extrusionOk="0">
                    <a:moveTo>
                      <a:pt x="0" y="5185"/>
                    </a:moveTo>
                    <a:lnTo>
                      <a:pt x="0"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8" name="Google Shape;2998;p31"/>
              <p:cNvSpPr/>
              <p:nvPr/>
            </p:nvSpPr>
            <p:spPr>
              <a:xfrm>
                <a:off x="5726875" y="2386175"/>
                <a:ext cx="25" cy="195175"/>
              </a:xfrm>
              <a:custGeom>
                <a:avLst/>
                <a:gdLst/>
                <a:ahLst/>
                <a:cxnLst/>
                <a:rect l="l" t="t" r="r" b="b"/>
                <a:pathLst>
                  <a:path w="1" h="7807" fill="none" extrusionOk="0">
                    <a:moveTo>
                      <a:pt x="1" y="7807"/>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9" name="Google Shape;2999;p31"/>
              <p:cNvSpPr/>
              <p:nvPr/>
            </p:nvSpPr>
            <p:spPr>
              <a:xfrm>
                <a:off x="6198550" y="2452425"/>
                <a:ext cx="239825" cy="128925"/>
              </a:xfrm>
              <a:custGeom>
                <a:avLst/>
                <a:gdLst/>
                <a:ahLst/>
                <a:cxnLst/>
                <a:rect l="l" t="t" r="r" b="b"/>
                <a:pathLst>
                  <a:path w="9593" h="5157" fill="none" extrusionOk="0">
                    <a:moveTo>
                      <a:pt x="0" y="5157"/>
                    </a:moveTo>
                    <a:lnTo>
                      <a:pt x="9592" y="5157"/>
                    </a:lnTo>
                    <a:lnTo>
                      <a:pt x="95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0" name="Google Shape;3000;p31"/>
              <p:cNvSpPr/>
              <p:nvPr/>
            </p:nvSpPr>
            <p:spPr>
              <a:xfrm>
                <a:off x="6198550" y="2452425"/>
                <a:ext cx="239825" cy="128925"/>
              </a:xfrm>
              <a:custGeom>
                <a:avLst/>
                <a:gdLst/>
                <a:ahLst/>
                <a:cxnLst/>
                <a:rect l="l" t="t" r="r" b="b"/>
                <a:pathLst>
                  <a:path w="9593" h="5157" fill="none" extrusionOk="0">
                    <a:moveTo>
                      <a:pt x="9592" y="1"/>
                    </a:moveTo>
                    <a:lnTo>
                      <a:pt x="9592" y="5157"/>
                    </a:lnTo>
                    <a:lnTo>
                      <a:pt x="0" y="51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1" name="Google Shape;3001;p31"/>
              <p:cNvSpPr/>
              <p:nvPr/>
            </p:nvSpPr>
            <p:spPr>
              <a:xfrm>
                <a:off x="6318075" y="2386175"/>
                <a:ext cx="240550" cy="195175"/>
              </a:xfrm>
              <a:custGeom>
                <a:avLst/>
                <a:gdLst/>
                <a:ahLst/>
                <a:cxnLst/>
                <a:rect l="l" t="t" r="r" b="b"/>
                <a:pathLst>
                  <a:path w="9622" h="7807" fill="none" extrusionOk="0">
                    <a:moveTo>
                      <a:pt x="1" y="5185"/>
                    </a:moveTo>
                    <a:lnTo>
                      <a:pt x="1" y="1"/>
                    </a:lnTo>
                    <a:lnTo>
                      <a:pt x="9621" y="1"/>
                    </a:lnTo>
                    <a:lnTo>
                      <a:pt x="9621" y="78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2" name="Google Shape;3002;p31"/>
              <p:cNvSpPr/>
              <p:nvPr/>
            </p:nvSpPr>
            <p:spPr>
              <a:xfrm>
                <a:off x="6194950" y="2386175"/>
                <a:ext cx="25" cy="195175"/>
              </a:xfrm>
              <a:custGeom>
                <a:avLst/>
                <a:gdLst/>
                <a:ahLst/>
                <a:cxnLst/>
                <a:rect l="l" t="t" r="r" b="b"/>
                <a:pathLst>
                  <a:path w="1" h="7807" fill="none" extrusionOk="0">
                    <a:moveTo>
                      <a:pt x="0" y="7807"/>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3" name="Google Shape;3003;p31"/>
              <p:cNvSpPr/>
              <p:nvPr/>
            </p:nvSpPr>
            <p:spPr>
              <a:xfrm>
                <a:off x="1049825" y="2272400"/>
                <a:ext cx="5508800" cy="25"/>
              </a:xfrm>
              <a:custGeom>
                <a:avLst/>
                <a:gdLst/>
                <a:ahLst/>
                <a:cxnLst/>
                <a:rect l="l" t="t" r="r" b="b"/>
                <a:pathLst>
                  <a:path w="220352" h="1" fill="none" extrusionOk="0">
                    <a:moveTo>
                      <a:pt x="1" y="1"/>
                    </a:moveTo>
                    <a:lnTo>
                      <a:pt x="22035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4" name="Google Shape;3004;p31"/>
              <p:cNvSpPr/>
              <p:nvPr/>
            </p:nvSpPr>
            <p:spPr>
              <a:xfrm>
                <a:off x="1049825" y="2692225"/>
                <a:ext cx="5508800" cy="25"/>
              </a:xfrm>
              <a:custGeom>
                <a:avLst/>
                <a:gdLst/>
                <a:ahLst/>
                <a:cxnLst/>
                <a:rect l="l" t="t" r="r" b="b"/>
                <a:pathLst>
                  <a:path w="220352" h="1" fill="none" extrusionOk="0">
                    <a:moveTo>
                      <a:pt x="1" y="0"/>
                    </a:moveTo>
                    <a:lnTo>
                      <a:pt x="220351"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05" name="Google Shape;3005;p31"/>
            <p:cNvSpPr/>
            <p:nvPr/>
          </p:nvSpPr>
          <p:spPr>
            <a:xfrm>
              <a:off x="3400800" y="5037603"/>
              <a:ext cx="2342400" cy="119100"/>
            </a:xfrm>
            <a:prstGeom prst="rect">
              <a:avLst/>
            </a:prstGeom>
            <a:solidFill>
              <a:srgbClr val="D9CE99">
                <a:alpha val="575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2">
  <p:cSld name="CUSTOM_9_1_1">
    <p:spTree>
      <p:nvGrpSpPr>
        <p:cNvPr id="1" name="Shape 3006"/>
        <p:cNvGrpSpPr/>
        <p:nvPr/>
      </p:nvGrpSpPr>
      <p:grpSpPr>
        <a:xfrm>
          <a:off x="0" y="0"/>
          <a:ext cx="0" cy="0"/>
          <a:chOff x="0" y="0"/>
          <a:chExt cx="0" cy="0"/>
        </a:xfrm>
      </p:grpSpPr>
      <p:grpSp>
        <p:nvGrpSpPr>
          <p:cNvPr id="3007" name="Google Shape;3007;p32"/>
          <p:cNvGrpSpPr/>
          <p:nvPr/>
        </p:nvGrpSpPr>
        <p:grpSpPr>
          <a:xfrm>
            <a:off x="3400800" y="0"/>
            <a:ext cx="2342400" cy="5156703"/>
            <a:chOff x="3400800" y="0"/>
            <a:chExt cx="2342400" cy="5156703"/>
          </a:xfrm>
        </p:grpSpPr>
        <p:sp>
          <p:nvSpPr>
            <p:cNvPr id="3008" name="Google Shape;3008;p32"/>
            <p:cNvSpPr/>
            <p:nvPr/>
          </p:nvSpPr>
          <p:spPr>
            <a:xfrm>
              <a:off x="3400800" y="0"/>
              <a:ext cx="2342400" cy="119100"/>
            </a:xfrm>
            <a:prstGeom prst="rect">
              <a:avLst/>
            </a:prstGeom>
            <a:solidFill>
              <a:srgbClr val="D9CE99">
                <a:alpha val="575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009" name="Google Shape;3009;p32"/>
            <p:cNvSpPr/>
            <p:nvPr/>
          </p:nvSpPr>
          <p:spPr>
            <a:xfrm>
              <a:off x="3400800" y="5037603"/>
              <a:ext cx="2342400" cy="119100"/>
            </a:xfrm>
            <a:prstGeom prst="rect">
              <a:avLst/>
            </a:prstGeom>
            <a:solidFill>
              <a:srgbClr val="D9CE99">
                <a:alpha val="575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chemeClr val="dk1"/>
              </a:buClr>
              <a:buSzPts val="3200"/>
              <a:buFont typeface="Cinzel SemiBold"/>
              <a:buNone/>
              <a:defRPr sz="3200">
                <a:solidFill>
                  <a:schemeClr val="dk1"/>
                </a:solidFill>
                <a:latin typeface="Cinzel SemiBold"/>
                <a:ea typeface="Cinzel SemiBold"/>
                <a:cs typeface="Cinzel SemiBold"/>
                <a:sym typeface="Cinzel SemiBold"/>
              </a:defRPr>
            </a:lvl1pPr>
            <a:lvl2pPr lvl="1" algn="ctr" rtl="0">
              <a:spcBef>
                <a:spcPts val="0"/>
              </a:spcBef>
              <a:spcAft>
                <a:spcPts val="0"/>
              </a:spcAft>
              <a:buClr>
                <a:schemeClr val="dk1"/>
              </a:buClr>
              <a:buSzPts val="3200"/>
              <a:buFont typeface="Cinzel SemiBold"/>
              <a:buNone/>
              <a:defRPr sz="3200">
                <a:solidFill>
                  <a:schemeClr val="dk1"/>
                </a:solidFill>
                <a:latin typeface="Cinzel SemiBold"/>
                <a:ea typeface="Cinzel SemiBold"/>
                <a:cs typeface="Cinzel SemiBold"/>
                <a:sym typeface="Cinzel SemiBold"/>
              </a:defRPr>
            </a:lvl2pPr>
            <a:lvl3pPr lvl="2" algn="ctr" rtl="0">
              <a:spcBef>
                <a:spcPts val="0"/>
              </a:spcBef>
              <a:spcAft>
                <a:spcPts val="0"/>
              </a:spcAft>
              <a:buClr>
                <a:schemeClr val="dk1"/>
              </a:buClr>
              <a:buSzPts val="3200"/>
              <a:buFont typeface="Cinzel SemiBold"/>
              <a:buNone/>
              <a:defRPr sz="3200">
                <a:solidFill>
                  <a:schemeClr val="dk1"/>
                </a:solidFill>
                <a:latin typeface="Cinzel SemiBold"/>
                <a:ea typeface="Cinzel SemiBold"/>
                <a:cs typeface="Cinzel SemiBold"/>
                <a:sym typeface="Cinzel SemiBold"/>
              </a:defRPr>
            </a:lvl3pPr>
            <a:lvl4pPr lvl="3" algn="ctr" rtl="0">
              <a:spcBef>
                <a:spcPts val="0"/>
              </a:spcBef>
              <a:spcAft>
                <a:spcPts val="0"/>
              </a:spcAft>
              <a:buClr>
                <a:schemeClr val="dk1"/>
              </a:buClr>
              <a:buSzPts val="3200"/>
              <a:buFont typeface="Cinzel SemiBold"/>
              <a:buNone/>
              <a:defRPr sz="3200">
                <a:solidFill>
                  <a:schemeClr val="dk1"/>
                </a:solidFill>
                <a:latin typeface="Cinzel SemiBold"/>
                <a:ea typeface="Cinzel SemiBold"/>
                <a:cs typeface="Cinzel SemiBold"/>
                <a:sym typeface="Cinzel SemiBold"/>
              </a:defRPr>
            </a:lvl4pPr>
            <a:lvl5pPr lvl="4" algn="ctr" rtl="0">
              <a:spcBef>
                <a:spcPts val="0"/>
              </a:spcBef>
              <a:spcAft>
                <a:spcPts val="0"/>
              </a:spcAft>
              <a:buClr>
                <a:schemeClr val="dk1"/>
              </a:buClr>
              <a:buSzPts val="3200"/>
              <a:buFont typeface="Cinzel SemiBold"/>
              <a:buNone/>
              <a:defRPr sz="3200">
                <a:solidFill>
                  <a:schemeClr val="dk1"/>
                </a:solidFill>
                <a:latin typeface="Cinzel SemiBold"/>
                <a:ea typeface="Cinzel SemiBold"/>
                <a:cs typeface="Cinzel SemiBold"/>
                <a:sym typeface="Cinzel SemiBold"/>
              </a:defRPr>
            </a:lvl5pPr>
            <a:lvl6pPr lvl="5" algn="ctr" rtl="0">
              <a:spcBef>
                <a:spcPts val="0"/>
              </a:spcBef>
              <a:spcAft>
                <a:spcPts val="0"/>
              </a:spcAft>
              <a:buClr>
                <a:schemeClr val="dk1"/>
              </a:buClr>
              <a:buSzPts val="3200"/>
              <a:buFont typeface="Cinzel SemiBold"/>
              <a:buNone/>
              <a:defRPr sz="3200">
                <a:solidFill>
                  <a:schemeClr val="dk1"/>
                </a:solidFill>
                <a:latin typeface="Cinzel SemiBold"/>
                <a:ea typeface="Cinzel SemiBold"/>
                <a:cs typeface="Cinzel SemiBold"/>
                <a:sym typeface="Cinzel SemiBold"/>
              </a:defRPr>
            </a:lvl6pPr>
            <a:lvl7pPr lvl="6" algn="ctr" rtl="0">
              <a:spcBef>
                <a:spcPts val="0"/>
              </a:spcBef>
              <a:spcAft>
                <a:spcPts val="0"/>
              </a:spcAft>
              <a:buClr>
                <a:schemeClr val="dk1"/>
              </a:buClr>
              <a:buSzPts val="3200"/>
              <a:buFont typeface="Cinzel SemiBold"/>
              <a:buNone/>
              <a:defRPr sz="3200">
                <a:solidFill>
                  <a:schemeClr val="dk1"/>
                </a:solidFill>
                <a:latin typeface="Cinzel SemiBold"/>
                <a:ea typeface="Cinzel SemiBold"/>
                <a:cs typeface="Cinzel SemiBold"/>
                <a:sym typeface="Cinzel SemiBold"/>
              </a:defRPr>
            </a:lvl7pPr>
            <a:lvl8pPr lvl="7" algn="ctr" rtl="0">
              <a:spcBef>
                <a:spcPts val="0"/>
              </a:spcBef>
              <a:spcAft>
                <a:spcPts val="0"/>
              </a:spcAft>
              <a:buClr>
                <a:schemeClr val="dk1"/>
              </a:buClr>
              <a:buSzPts val="3200"/>
              <a:buFont typeface="Cinzel SemiBold"/>
              <a:buNone/>
              <a:defRPr sz="3200">
                <a:solidFill>
                  <a:schemeClr val="dk1"/>
                </a:solidFill>
                <a:latin typeface="Cinzel SemiBold"/>
                <a:ea typeface="Cinzel SemiBold"/>
                <a:cs typeface="Cinzel SemiBold"/>
                <a:sym typeface="Cinzel SemiBold"/>
              </a:defRPr>
            </a:lvl8pPr>
            <a:lvl9pPr lvl="8" algn="ctr" rtl="0">
              <a:spcBef>
                <a:spcPts val="0"/>
              </a:spcBef>
              <a:spcAft>
                <a:spcPts val="0"/>
              </a:spcAft>
              <a:buClr>
                <a:schemeClr val="dk1"/>
              </a:buClr>
              <a:buSzPts val="3200"/>
              <a:buFont typeface="Cinzel SemiBold"/>
              <a:buNone/>
              <a:defRPr sz="3200">
                <a:solidFill>
                  <a:schemeClr val="dk1"/>
                </a:solidFill>
                <a:latin typeface="Cinzel SemiBold"/>
                <a:ea typeface="Cinzel SemiBold"/>
                <a:cs typeface="Cinzel SemiBold"/>
                <a:sym typeface="Cinzel SemiBold"/>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Inter Tight"/>
              <a:buChar char="●"/>
              <a:defRPr>
                <a:solidFill>
                  <a:schemeClr val="dk1"/>
                </a:solidFill>
                <a:latin typeface="Inter Tight"/>
                <a:ea typeface="Inter Tight"/>
                <a:cs typeface="Inter Tight"/>
                <a:sym typeface="Inter Tight"/>
              </a:defRPr>
            </a:lvl1pPr>
            <a:lvl2pPr marL="914400" lvl="1" indent="-317500">
              <a:lnSpc>
                <a:spcPct val="100000"/>
              </a:lnSpc>
              <a:spcBef>
                <a:spcPts val="1600"/>
              </a:spcBef>
              <a:spcAft>
                <a:spcPts val="0"/>
              </a:spcAft>
              <a:buClr>
                <a:schemeClr val="dk1"/>
              </a:buClr>
              <a:buSzPts val="1400"/>
              <a:buFont typeface="Inter Tight"/>
              <a:buChar char="○"/>
              <a:defRPr>
                <a:solidFill>
                  <a:schemeClr val="dk1"/>
                </a:solidFill>
                <a:latin typeface="Inter Tight"/>
                <a:ea typeface="Inter Tight"/>
                <a:cs typeface="Inter Tight"/>
                <a:sym typeface="Inter Tight"/>
              </a:defRPr>
            </a:lvl2pPr>
            <a:lvl3pPr marL="1371600" lvl="2" indent="-317500">
              <a:lnSpc>
                <a:spcPct val="100000"/>
              </a:lnSpc>
              <a:spcBef>
                <a:spcPts val="1600"/>
              </a:spcBef>
              <a:spcAft>
                <a:spcPts val="0"/>
              </a:spcAft>
              <a:buClr>
                <a:schemeClr val="dk1"/>
              </a:buClr>
              <a:buSzPts val="1400"/>
              <a:buFont typeface="Inter Tight"/>
              <a:buChar char="■"/>
              <a:defRPr>
                <a:solidFill>
                  <a:schemeClr val="dk1"/>
                </a:solidFill>
                <a:latin typeface="Inter Tight"/>
                <a:ea typeface="Inter Tight"/>
                <a:cs typeface="Inter Tight"/>
                <a:sym typeface="Inter Tight"/>
              </a:defRPr>
            </a:lvl3pPr>
            <a:lvl4pPr marL="1828800" lvl="3" indent="-317500">
              <a:lnSpc>
                <a:spcPct val="100000"/>
              </a:lnSpc>
              <a:spcBef>
                <a:spcPts val="1600"/>
              </a:spcBef>
              <a:spcAft>
                <a:spcPts val="0"/>
              </a:spcAft>
              <a:buClr>
                <a:schemeClr val="dk1"/>
              </a:buClr>
              <a:buSzPts val="1400"/>
              <a:buFont typeface="Inter Tight"/>
              <a:buChar char="●"/>
              <a:defRPr>
                <a:solidFill>
                  <a:schemeClr val="dk1"/>
                </a:solidFill>
                <a:latin typeface="Inter Tight"/>
                <a:ea typeface="Inter Tight"/>
                <a:cs typeface="Inter Tight"/>
                <a:sym typeface="Inter Tight"/>
              </a:defRPr>
            </a:lvl4pPr>
            <a:lvl5pPr marL="2286000" lvl="4" indent="-317500">
              <a:lnSpc>
                <a:spcPct val="100000"/>
              </a:lnSpc>
              <a:spcBef>
                <a:spcPts val="1600"/>
              </a:spcBef>
              <a:spcAft>
                <a:spcPts val="0"/>
              </a:spcAft>
              <a:buClr>
                <a:schemeClr val="dk1"/>
              </a:buClr>
              <a:buSzPts val="1400"/>
              <a:buFont typeface="Inter Tight"/>
              <a:buChar char="○"/>
              <a:defRPr>
                <a:solidFill>
                  <a:schemeClr val="dk1"/>
                </a:solidFill>
                <a:latin typeface="Inter Tight"/>
                <a:ea typeface="Inter Tight"/>
                <a:cs typeface="Inter Tight"/>
                <a:sym typeface="Inter Tight"/>
              </a:defRPr>
            </a:lvl5pPr>
            <a:lvl6pPr marL="2743200" lvl="5" indent="-317500">
              <a:lnSpc>
                <a:spcPct val="100000"/>
              </a:lnSpc>
              <a:spcBef>
                <a:spcPts val="1600"/>
              </a:spcBef>
              <a:spcAft>
                <a:spcPts val="0"/>
              </a:spcAft>
              <a:buClr>
                <a:schemeClr val="dk1"/>
              </a:buClr>
              <a:buSzPts val="1400"/>
              <a:buFont typeface="Inter Tight"/>
              <a:buChar char="■"/>
              <a:defRPr>
                <a:solidFill>
                  <a:schemeClr val="dk1"/>
                </a:solidFill>
                <a:latin typeface="Inter Tight"/>
                <a:ea typeface="Inter Tight"/>
                <a:cs typeface="Inter Tight"/>
                <a:sym typeface="Inter Tight"/>
              </a:defRPr>
            </a:lvl6pPr>
            <a:lvl7pPr marL="3200400" lvl="6" indent="-317500">
              <a:lnSpc>
                <a:spcPct val="100000"/>
              </a:lnSpc>
              <a:spcBef>
                <a:spcPts val="1600"/>
              </a:spcBef>
              <a:spcAft>
                <a:spcPts val="0"/>
              </a:spcAft>
              <a:buClr>
                <a:schemeClr val="dk1"/>
              </a:buClr>
              <a:buSzPts val="1400"/>
              <a:buFont typeface="Inter Tight"/>
              <a:buChar char="●"/>
              <a:defRPr>
                <a:solidFill>
                  <a:schemeClr val="dk1"/>
                </a:solidFill>
                <a:latin typeface="Inter Tight"/>
                <a:ea typeface="Inter Tight"/>
                <a:cs typeface="Inter Tight"/>
                <a:sym typeface="Inter Tight"/>
              </a:defRPr>
            </a:lvl7pPr>
            <a:lvl8pPr marL="3657600" lvl="7" indent="-317500">
              <a:lnSpc>
                <a:spcPct val="100000"/>
              </a:lnSpc>
              <a:spcBef>
                <a:spcPts val="1600"/>
              </a:spcBef>
              <a:spcAft>
                <a:spcPts val="0"/>
              </a:spcAft>
              <a:buClr>
                <a:schemeClr val="dk1"/>
              </a:buClr>
              <a:buSzPts val="1400"/>
              <a:buFont typeface="Inter Tight"/>
              <a:buChar char="○"/>
              <a:defRPr>
                <a:solidFill>
                  <a:schemeClr val="dk1"/>
                </a:solidFill>
                <a:latin typeface="Inter Tight"/>
                <a:ea typeface="Inter Tight"/>
                <a:cs typeface="Inter Tight"/>
                <a:sym typeface="Inter Tight"/>
              </a:defRPr>
            </a:lvl8pPr>
            <a:lvl9pPr marL="4114800" lvl="8" indent="-317500">
              <a:lnSpc>
                <a:spcPct val="100000"/>
              </a:lnSpc>
              <a:spcBef>
                <a:spcPts val="1600"/>
              </a:spcBef>
              <a:spcAft>
                <a:spcPts val="1600"/>
              </a:spcAft>
              <a:buClr>
                <a:schemeClr val="dk1"/>
              </a:buClr>
              <a:buSzPts val="1400"/>
              <a:buFont typeface="Inter Tight"/>
              <a:buChar char="■"/>
              <a:defRPr>
                <a:solidFill>
                  <a:schemeClr val="dk1"/>
                </a:solidFill>
                <a:latin typeface="Inter Tight"/>
                <a:ea typeface="Inter Tight"/>
                <a:cs typeface="Inter Tight"/>
                <a:sym typeface="Inter Tigh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3" r:id="rId2"/>
    <p:sldLayoutId id="2147483654" r:id="rId3"/>
    <p:sldLayoutId id="2147483655" r:id="rId4"/>
    <p:sldLayoutId id="2147483657" r:id="rId5"/>
    <p:sldLayoutId id="2147483658" r:id="rId6"/>
    <p:sldLayoutId id="2147483659" r:id="rId7"/>
    <p:sldLayoutId id="2147483667" r:id="rId8"/>
    <p:sldLayoutId id="2147483676" r:id="rId9"/>
    <p:sldLayoutId id="2147483677" r:id="rId10"/>
    <p:sldLayoutId id="214748367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image" Target="../media/image3.png"/><Relationship Id="rId7" Type="http://schemas.openxmlformats.org/officeDocument/2006/relationships/customXml" Target="../ink/ink3.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customXml" Target="../ink/ink2.xml"/><Relationship Id="rId5" Type="http://schemas.openxmlformats.org/officeDocument/2006/relationships/image" Target="../media/image4.png"/><Relationship Id="rId4" Type="http://schemas.openxmlformats.org/officeDocument/2006/relationships/customXml" Target="../ink/ink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019"/>
        <p:cNvGrpSpPr/>
        <p:nvPr/>
      </p:nvGrpSpPr>
      <p:grpSpPr>
        <a:xfrm>
          <a:off x="0" y="0"/>
          <a:ext cx="0" cy="0"/>
          <a:chOff x="0" y="0"/>
          <a:chExt cx="0" cy="0"/>
        </a:xfrm>
      </p:grpSpPr>
      <p:sp>
        <p:nvSpPr>
          <p:cNvPr id="3020" name="Google Shape;3020;p36"/>
          <p:cNvSpPr txBox="1">
            <a:spLocks noGrp="1"/>
          </p:cNvSpPr>
          <p:nvPr>
            <p:ph type="ctrTitle"/>
          </p:nvPr>
        </p:nvSpPr>
        <p:spPr>
          <a:xfrm>
            <a:off x="726076" y="433095"/>
            <a:ext cx="7821435" cy="2469634"/>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hu-HU" sz="4600" dirty="0"/>
              <a:t>Időjárás, szerencse és 	az égiek Thuküdidésznél</a:t>
            </a:r>
          </a:p>
        </p:txBody>
      </p:sp>
      <p:sp>
        <p:nvSpPr>
          <p:cNvPr id="3021" name="Google Shape;3021;p36"/>
          <p:cNvSpPr txBox="1">
            <a:spLocks noGrp="1"/>
          </p:cNvSpPr>
          <p:nvPr>
            <p:ph type="subTitle" idx="1"/>
          </p:nvPr>
        </p:nvSpPr>
        <p:spPr>
          <a:xfrm>
            <a:off x="6531689" y="127385"/>
            <a:ext cx="2612311" cy="475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hu-HU" sz="1200" dirty="0"/>
              <a:t>2024.10.22. Fodorné Peck Dorottya</a:t>
            </a:r>
            <a:endParaRPr sz="1200" dirty="0"/>
          </a:p>
        </p:txBody>
      </p:sp>
      <p:pic>
        <p:nvPicPr>
          <p:cNvPr id="4" name="Kép helye 3">
            <a:extLst>
              <a:ext uri="{FF2B5EF4-FFF2-40B4-BE49-F238E27FC236}">
                <a16:creationId xmlns:a16="http://schemas.microsoft.com/office/drawing/2014/main" id="{70E10637-78A2-8C01-59D9-1AFE9F6BEBA7}"/>
              </a:ext>
            </a:extLst>
          </p:cNvPr>
          <p:cNvPicPr>
            <a:picLocks noGrp="1" noChangeAspect="1"/>
          </p:cNvPicPr>
          <p:nvPr>
            <p:ph type="pic" idx="2"/>
          </p:nvPr>
        </p:nvPicPr>
        <p:blipFill>
          <a:blip r:embed="rId3"/>
          <a:srcRect l="11834" r="11834"/>
          <a:stretch>
            <a:fillRect/>
          </a:stretch>
        </p:blipFill>
        <p:spPr>
          <a:xfrm>
            <a:off x="6174325" y="1667912"/>
            <a:ext cx="2184500" cy="3475588"/>
          </a:xfrm>
          <a:prstGeom prst="rect">
            <a:avLst/>
          </a:prstGeom>
        </p:spPr>
      </p:pic>
      <p:sp>
        <p:nvSpPr>
          <p:cNvPr id="3023" name="Google Shape;3023;p36"/>
          <p:cNvSpPr/>
          <p:nvPr/>
        </p:nvSpPr>
        <p:spPr>
          <a:xfrm>
            <a:off x="4329825" y="4632486"/>
            <a:ext cx="3573204" cy="312600"/>
          </a:xfrm>
          <a:prstGeom prst="rect">
            <a:avLst/>
          </a:prstGeom>
          <a:solidFill>
            <a:srgbClr val="D9CE99">
              <a:alpha val="57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hu-HU" dirty="0"/>
              <a:t>Dr. Rachel </a:t>
            </a:r>
            <a:r>
              <a:rPr lang="hu-HU" dirty="0" err="1"/>
              <a:t>Bruzzone</a:t>
            </a:r>
            <a:endParaRPr dirty="0"/>
          </a:p>
        </p:txBody>
      </p:sp>
    </p:spTree>
    <p:extLst>
      <p:ext uri="{BB962C8B-B14F-4D97-AF65-F5344CB8AC3E}">
        <p14:creationId xmlns:p14="http://schemas.microsoft.com/office/powerpoint/2010/main" val="34912536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081"/>
        <p:cNvGrpSpPr/>
        <p:nvPr/>
      </p:nvGrpSpPr>
      <p:grpSpPr>
        <a:xfrm>
          <a:off x="0" y="0"/>
          <a:ext cx="0" cy="0"/>
          <a:chOff x="0" y="0"/>
          <a:chExt cx="0" cy="0"/>
        </a:xfrm>
      </p:grpSpPr>
      <p:sp>
        <p:nvSpPr>
          <p:cNvPr id="3083" name="Google Shape;3083;p42"/>
          <p:cNvSpPr txBox="1">
            <a:spLocks noGrp="1"/>
          </p:cNvSpPr>
          <p:nvPr>
            <p:ph type="title"/>
          </p:nvPr>
        </p:nvSpPr>
        <p:spPr>
          <a:xfrm>
            <a:off x="3495279" y="585736"/>
            <a:ext cx="5371521" cy="1034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hu-HU" dirty="0"/>
              <a:t>A peloponnészoszi háború</a:t>
            </a:r>
            <a:endParaRPr dirty="0"/>
          </a:p>
        </p:txBody>
      </p:sp>
      <p:sp>
        <p:nvSpPr>
          <p:cNvPr id="3084" name="Google Shape;3084;p42"/>
          <p:cNvSpPr txBox="1">
            <a:spLocks noGrp="1"/>
          </p:cNvSpPr>
          <p:nvPr>
            <p:ph type="body" idx="1"/>
          </p:nvPr>
        </p:nvSpPr>
        <p:spPr>
          <a:xfrm>
            <a:off x="3681663" y="1371601"/>
            <a:ext cx="4294800" cy="1323474"/>
          </a:xfrm>
          <a:prstGeom prst="rect">
            <a:avLst/>
          </a:prstGeom>
        </p:spPr>
        <p:txBody>
          <a:bodyPr spcFirstLastPara="1" wrap="square" lIns="91425" tIns="91425" rIns="91425" bIns="91425" anchor="t" anchorCtr="0">
            <a:noAutofit/>
          </a:bodyPr>
          <a:lstStyle/>
          <a:p>
            <a:pPr marL="139700" lvl="0" indent="0" algn="l" rtl="0">
              <a:spcBef>
                <a:spcPts val="1000"/>
              </a:spcBef>
              <a:spcAft>
                <a:spcPts val="0"/>
              </a:spcAft>
              <a:buSzPts val="1400"/>
              <a:buNone/>
            </a:pPr>
            <a:endParaRPr lang="hu-HU" dirty="0"/>
          </a:p>
          <a:p>
            <a:pPr marL="457200" lvl="0" indent="-317500" algn="l" rtl="0">
              <a:spcBef>
                <a:spcPts val="1000"/>
              </a:spcBef>
              <a:spcAft>
                <a:spcPts val="0"/>
              </a:spcAft>
              <a:buSzPts val="1400"/>
              <a:buChar char="●"/>
            </a:pPr>
            <a:r>
              <a:rPr lang="hu-HU" dirty="0"/>
              <a:t>Kr.e. 431-404</a:t>
            </a:r>
          </a:p>
          <a:p>
            <a:pPr marL="457200" lvl="0" indent="-317500" algn="l" rtl="0">
              <a:spcBef>
                <a:spcPts val="1000"/>
              </a:spcBef>
              <a:spcAft>
                <a:spcPts val="0"/>
              </a:spcAft>
              <a:buSzPts val="1400"/>
              <a:buChar char="●"/>
            </a:pPr>
            <a:r>
              <a:rPr lang="hu-HU" dirty="0"/>
              <a:t>Vallásosság eltűnése!</a:t>
            </a:r>
            <a:endParaRPr lang="en-US" dirty="0"/>
          </a:p>
          <a:p>
            <a:pPr marL="0" lvl="0" indent="0" algn="l" rtl="0">
              <a:spcBef>
                <a:spcPts val="1600"/>
              </a:spcBef>
              <a:spcAft>
                <a:spcPts val="0"/>
              </a:spcAft>
              <a:buNone/>
            </a:pPr>
            <a:endParaRPr lang="hu-HU" dirty="0"/>
          </a:p>
        </p:txBody>
      </p:sp>
      <p:pic>
        <p:nvPicPr>
          <p:cNvPr id="7" name="Kép 6">
            <a:extLst>
              <a:ext uri="{FF2B5EF4-FFF2-40B4-BE49-F238E27FC236}">
                <a16:creationId xmlns:a16="http://schemas.microsoft.com/office/drawing/2014/main" id="{C89B6CDC-0D83-FA41-85EB-7828614D6F5D}"/>
              </a:ext>
            </a:extLst>
          </p:cNvPr>
          <p:cNvPicPr>
            <a:picLocks noChangeAspect="1"/>
          </p:cNvPicPr>
          <p:nvPr/>
        </p:nvPicPr>
        <p:blipFill>
          <a:blip r:embed="rId3"/>
          <a:stretch>
            <a:fillRect/>
          </a:stretch>
        </p:blipFill>
        <p:spPr>
          <a:xfrm>
            <a:off x="785544" y="1103086"/>
            <a:ext cx="2323747" cy="4040414"/>
          </a:xfrm>
          <a:prstGeom prst="rect">
            <a:avLst/>
          </a:prstGeom>
        </p:spPr>
      </p:pic>
      <p:sp>
        <p:nvSpPr>
          <p:cNvPr id="3085" name="Google Shape;3085;p42"/>
          <p:cNvSpPr/>
          <p:nvPr/>
        </p:nvSpPr>
        <p:spPr>
          <a:xfrm>
            <a:off x="1873232" y="4633127"/>
            <a:ext cx="3446253" cy="312600"/>
          </a:xfrm>
          <a:prstGeom prst="rect">
            <a:avLst/>
          </a:prstGeom>
          <a:solidFill>
            <a:srgbClr val="D9CE99">
              <a:alpha val="57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hu-HU" dirty="0"/>
              <a:t>Thuküdidész (Kr.e.460 k.-Kr.e.395 k.)</a:t>
            </a:r>
            <a:endParaRPr dirty="0"/>
          </a:p>
        </p:txBody>
      </p:sp>
      <p:sp>
        <p:nvSpPr>
          <p:cNvPr id="8" name="Google Shape;3084;p42">
            <a:extLst>
              <a:ext uri="{FF2B5EF4-FFF2-40B4-BE49-F238E27FC236}">
                <a16:creationId xmlns:a16="http://schemas.microsoft.com/office/drawing/2014/main" id="{7A69590B-BB9B-84D2-746F-A37CAF70AC37}"/>
              </a:ext>
            </a:extLst>
          </p:cNvPr>
          <p:cNvSpPr txBox="1">
            <a:spLocks/>
          </p:cNvSpPr>
          <p:nvPr/>
        </p:nvSpPr>
        <p:spPr>
          <a:xfrm>
            <a:off x="3348363" y="3021971"/>
            <a:ext cx="5010093" cy="153579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2"/>
              </a:buClr>
              <a:buSzPts val="1400"/>
              <a:buFont typeface="Inter Tight"/>
              <a:buChar char="●"/>
              <a:defRPr sz="1400" b="0" i="0" u="none" strike="noStrike" cap="none">
                <a:solidFill>
                  <a:schemeClr val="dk1"/>
                </a:solidFill>
                <a:latin typeface="Inter Tight"/>
                <a:ea typeface="Inter Tight"/>
                <a:cs typeface="Inter Tight"/>
                <a:sym typeface="Inter Tight"/>
              </a:defRPr>
            </a:lvl1pPr>
            <a:lvl2pPr marL="914400" marR="0" lvl="1" indent="-317500" algn="l" rtl="0">
              <a:lnSpc>
                <a:spcPct val="100000"/>
              </a:lnSpc>
              <a:spcBef>
                <a:spcPts val="0"/>
              </a:spcBef>
              <a:spcAft>
                <a:spcPts val="0"/>
              </a:spcAft>
              <a:buClr>
                <a:schemeClr val="dk1"/>
              </a:buClr>
              <a:buSzPts val="1400"/>
              <a:buFont typeface="Inter Tight"/>
              <a:buChar char="○"/>
              <a:defRPr sz="1400" b="0" i="0" u="none" strike="noStrike" cap="none">
                <a:solidFill>
                  <a:schemeClr val="dk1"/>
                </a:solidFill>
                <a:latin typeface="Inter Tight"/>
                <a:ea typeface="Inter Tight"/>
                <a:cs typeface="Inter Tight"/>
                <a:sym typeface="Inter Tight"/>
              </a:defRPr>
            </a:lvl2pPr>
            <a:lvl3pPr marL="1371600" marR="0" lvl="2" indent="-317500" algn="l" rtl="0">
              <a:lnSpc>
                <a:spcPct val="100000"/>
              </a:lnSpc>
              <a:spcBef>
                <a:spcPts val="0"/>
              </a:spcBef>
              <a:spcAft>
                <a:spcPts val="0"/>
              </a:spcAft>
              <a:buClr>
                <a:schemeClr val="dk1"/>
              </a:buClr>
              <a:buSzPts val="1400"/>
              <a:buFont typeface="Inter Tight"/>
              <a:buChar char="■"/>
              <a:defRPr sz="1400" b="0" i="0" u="none" strike="noStrike" cap="none">
                <a:solidFill>
                  <a:schemeClr val="dk1"/>
                </a:solidFill>
                <a:latin typeface="Inter Tight"/>
                <a:ea typeface="Inter Tight"/>
                <a:cs typeface="Inter Tight"/>
                <a:sym typeface="Inter Tight"/>
              </a:defRPr>
            </a:lvl3pPr>
            <a:lvl4pPr marL="1828800" marR="0" lvl="3" indent="-317500" algn="l" rtl="0">
              <a:lnSpc>
                <a:spcPct val="100000"/>
              </a:lnSpc>
              <a:spcBef>
                <a:spcPts val="0"/>
              </a:spcBef>
              <a:spcAft>
                <a:spcPts val="0"/>
              </a:spcAft>
              <a:buClr>
                <a:schemeClr val="dk1"/>
              </a:buClr>
              <a:buSzPts val="1400"/>
              <a:buFont typeface="Inter Tight"/>
              <a:buChar char="●"/>
              <a:defRPr sz="1400" b="0" i="0" u="none" strike="noStrike" cap="none">
                <a:solidFill>
                  <a:schemeClr val="dk1"/>
                </a:solidFill>
                <a:latin typeface="Inter Tight"/>
                <a:ea typeface="Inter Tight"/>
                <a:cs typeface="Inter Tight"/>
                <a:sym typeface="Inter Tight"/>
              </a:defRPr>
            </a:lvl4pPr>
            <a:lvl5pPr marL="2286000" marR="0" lvl="4" indent="-317500" algn="l" rtl="0">
              <a:lnSpc>
                <a:spcPct val="100000"/>
              </a:lnSpc>
              <a:spcBef>
                <a:spcPts val="0"/>
              </a:spcBef>
              <a:spcAft>
                <a:spcPts val="0"/>
              </a:spcAft>
              <a:buClr>
                <a:schemeClr val="dk1"/>
              </a:buClr>
              <a:buSzPts val="1400"/>
              <a:buFont typeface="Inter Tight"/>
              <a:buChar char="○"/>
              <a:defRPr sz="1400" b="0" i="0" u="none" strike="noStrike" cap="none">
                <a:solidFill>
                  <a:schemeClr val="dk1"/>
                </a:solidFill>
                <a:latin typeface="Inter Tight"/>
                <a:ea typeface="Inter Tight"/>
                <a:cs typeface="Inter Tight"/>
                <a:sym typeface="Inter Tight"/>
              </a:defRPr>
            </a:lvl5pPr>
            <a:lvl6pPr marL="2743200" marR="0" lvl="5" indent="-317500" algn="l" rtl="0">
              <a:lnSpc>
                <a:spcPct val="100000"/>
              </a:lnSpc>
              <a:spcBef>
                <a:spcPts val="0"/>
              </a:spcBef>
              <a:spcAft>
                <a:spcPts val="0"/>
              </a:spcAft>
              <a:buClr>
                <a:schemeClr val="dk1"/>
              </a:buClr>
              <a:buSzPts val="1400"/>
              <a:buFont typeface="Inter Tight"/>
              <a:buChar char="■"/>
              <a:defRPr sz="1400" b="0" i="0" u="none" strike="noStrike" cap="none">
                <a:solidFill>
                  <a:schemeClr val="dk1"/>
                </a:solidFill>
                <a:latin typeface="Inter Tight"/>
                <a:ea typeface="Inter Tight"/>
                <a:cs typeface="Inter Tight"/>
                <a:sym typeface="Inter Tight"/>
              </a:defRPr>
            </a:lvl6pPr>
            <a:lvl7pPr marL="3200400" marR="0" lvl="6" indent="-317500" algn="l" rtl="0">
              <a:lnSpc>
                <a:spcPct val="100000"/>
              </a:lnSpc>
              <a:spcBef>
                <a:spcPts val="0"/>
              </a:spcBef>
              <a:spcAft>
                <a:spcPts val="0"/>
              </a:spcAft>
              <a:buClr>
                <a:schemeClr val="dk1"/>
              </a:buClr>
              <a:buSzPts val="1400"/>
              <a:buFont typeface="Inter Tight"/>
              <a:buChar char="●"/>
              <a:defRPr sz="1400" b="0" i="0" u="none" strike="noStrike" cap="none">
                <a:solidFill>
                  <a:schemeClr val="dk1"/>
                </a:solidFill>
                <a:latin typeface="Inter Tight"/>
                <a:ea typeface="Inter Tight"/>
                <a:cs typeface="Inter Tight"/>
                <a:sym typeface="Inter Tight"/>
              </a:defRPr>
            </a:lvl7pPr>
            <a:lvl8pPr marL="3657600" marR="0" lvl="7" indent="-317500" algn="l" rtl="0">
              <a:lnSpc>
                <a:spcPct val="100000"/>
              </a:lnSpc>
              <a:spcBef>
                <a:spcPts val="0"/>
              </a:spcBef>
              <a:spcAft>
                <a:spcPts val="0"/>
              </a:spcAft>
              <a:buClr>
                <a:schemeClr val="dk1"/>
              </a:buClr>
              <a:buSzPts val="1400"/>
              <a:buFont typeface="Inter Tight"/>
              <a:buChar char="○"/>
              <a:defRPr sz="1400" b="0" i="0" u="none" strike="noStrike" cap="none">
                <a:solidFill>
                  <a:schemeClr val="dk1"/>
                </a:solidFill>
                <a:latin typeface="Inter Tight"/>
                <a:ea typeface="Inter Tight"/>
                <a:cs typeface="Inter Tight"/>
                <a:sym typeface="Inter Tight"/>
              </a:defRPr>
            </a:lvl8pPr>
            <a:lvl9pPr marL="4114800" marR="0" lvl="8" indent="-317500" algn="l" rtl="0">
              <a:lnSpc>
                <a:spcPct val="100000"/>
              </a:lnSpc>
              <a:spcBef>
                <a:spcPts val="0"/>
              </a:spcBef>
              <a:spcAft>
                <a:spcPts val="0"/>
              </a:spcAft>
              <a:buClr>
                <a:schemeClr val="dk1"/>
              </a:buClr>
              <a:buSzPts val="1400"/>
              <a:buFont typeface="Inter Tight"/>
              <a:buChar char="■"/>
              <a:defRPr sz="1400" b="0" i="0" u="none" strike="noStrike" cap="none">
                <a:solidFill>
                  <a:schemeClr val="dk1"/>
                </a:solidFill>
                <a:latin typeface="Inter Tight"/>
                <a:ea typeface="Inter Tight"/>
                <a:cs typeface="Inter Tight"/>
                <a:sym typeface="Inter Tight"/>
              </a:defRPr>
            </a:lvl9pPr>
          </a:lstStyle>
          <a:p>
            <a:pPr marL="139700" indent="0">
              <a:spcBef>
                <a:spcPts val="1000"/>
              </a:spcBef>
              <a:buFont typeface="Inter Tight"/>
              <a:buNone/>
            </a:pPr>
            <a:r>
              <a:rPr lang="hu-HU" i="1" dirty="0"/>
              <a:t>„Hellászban a viszálykodások közben az erkölcstelenség minden formája elterjedt, s nevetségessé vált és eltűnt a nemes lelkek legfőbb vonása, az erkölcsi tisztaság.”</a:t>
            </a:r>
          </a:p>
        </p:txBody>
      </p:sp>
    </p:spTree>
    <p:extLst>
      <p:ext uri="{BB962C8B-B14F-4D97-AF65-F5344CB8AC3E}">
        <p14:creationId xmlns:p14="http://schemas.microsoft.com/office/powerpoint/2010/main" val="3532717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231"/>
        <p:cNvGrpSpPr/>
        <p:nvPr/>
      </p:nvGrpSpPr>
      <p:grpSpPr>
        <a:xfrm>
          <a:off x="0" y="0"/>
          <a:ext cx="0" cy="0"/>
          <a:chOff x="0" y="0"/>
          <a:chExt cx="0" cy="0"/>
        </a:xfrm>
      </p:grpSpPr>
      <p:sp>
        <p:nvSpPr>
          <p:cNvPr id="3232" name="Google Shape;3232;p49"/>
          <p:cNvSpPr txBox="1">
            <a:spLocks noGrp="1"/>
          </p:cNvSpPr>
          <p:nvPr>
            <p:ph type="title"/>
          </p:nvPr>
        </p:nvSpPr>
        <p:spPr>
          <a:xfrm>
            <a:off x="805543" y="2815770"/>
            <a:ext cx="2308614" cy="1190643"/>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hu-HU" sz="3000" dirty="0" err="1"/>
              <a:t>Plataia</a:t>
            </a:r>
            <a:endParaRPr sz="3000" dirty="0"/>
          </a:p>
        </p:txBody>
      </p:sp>
      <p:pic>
        <p:nvPicPr>
          <p:cNvPr id="2" name="Kép 1">
            <a:extLst>
              <a:ext uri="{FF2B5EF4-FFF2-40B4-BE49-F238E27FC236}">
                <a16:creationId xmlns:a16="http://schemas.microsoft.com/office/drawing/2014/main" id="{C70839B3-5D45-679B-4713-6290B700E259}"/>
              </a:ext>
            </a:extLst>
          </p:cNvPr>
          <p:cNvPicPr>
            <a:picLocks noChangeAspect="1"/>
          </p:cNvPicPr>
          <p:nvPr/>
        </p:nvPicPr>
        <p:blipFill>
          <a:blip r:embed="rId3"/>
          <a:stretch>
            <a:fillRect/>
          </a:stretch>
        </p:blipFill>
        <p:spPr>
          <a:xfrm>
            <a:off x="3316049" y="0"/>
            <a:ext cx="4558416" cy="5143500"/>
          </a:xfrm>
          <a:prstGeom prst="rect">
            <a:avLst/>
          </a:prstGeom>
        </p:spPr>
      </p:pic>
      <mc:AlternateContent xmlns:mc="http://schemas.openxmlformats.org/markup-compatibility/2006">
        <mc:Choice xmlns:p14="http://schemas.microsoft.com/office/powerpoint/2010/main" Requires="p14">
          <p:contentPart p14:bwMode="auto" r:id="rId4">
            <p14:nvContentPartPr>
              <p14:cNvPr id="3" name="Szabadkéz 2">
                <a:extLst>
                  <a:ext uri="{FF2B5EF4-FFF2-40B4-BE49-F238E27FC236}">
                    <a16:creationId xmlns:a16="http://schemas.microsoft.com/office/drawing/2014/main" id="{0E43991C-2BEA-6489-CAEC-DE87072C32BE}"/>
                  </a:ext>
                </a:extLst>
              </p14:cNvPr>
              <p14:cNvContentPartPr/>
              <p14:nvPr/>
            </p14:nvContentPartPr>
            <p14:xfrm>
              <a:off x="5565777" y="3120097"/>
              <a:ext cx="360" cy="360"/>
            </p14:xfrm>
          </p:contentPart>
        </mc:Choice>
        <mc:Fallback>
          <p:pic>
            <p:nvPicPr>
              <p:cNvPr id="3" name="Szabadkéz 2">
                <a:extLst>
                  <a:ext uri="{FF2B5EF4-FFF2-40B4-BE49-F238E27FC236}">
                    <a16:creationId xmlns:a16="http://schemas.microsoft.com/office/drawing/2014/main" id="{0E43991C-2BEA-6489-CAEC-DE87072C32BE}"/>
                  </a:ext>
                </a:extLst>
              </p:cNvPr>
              <p:cNvPicPr/>
              <p:nvPr/>
            </p:nvPicPr>
            <p:blipFill>
              <a:blip r:embed="rId5"/>
              <a:stretch>
                <a:fillRect/>
              </a:stretch>
            </p:blipFill>
            <p:spPr>
              <a:xfrm>
                <a:off x="5548137" y="3102457"/>
                <a:ext cx="36000" cy="3600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4" name="Szabadkéz 3">
                <a:extLst>
                  <a:ext uri="{FF2B5EF4-FFF2-40B4-BE49-F238E27FC236}">
                    <a16:creationId xmlns:a16="http://schemas.microsoft.com/office/drawing/2014/main" id="{A0524376-2F07-546A-CC70-E89F09B7673C}"/>
                  </a:ext>
                </a:extLst>
              </p14:cNvPr>
              <p14:cNvContentPartPr/>
              <p14:nvPr/>
            </p14:nvContentPartPr>
            <p14:xfrm>
              <a:off x="7060857" y="1857577"/>
              <a:ext cx="360" cy="360"/>
            </p14:xfrm>
          </p:contentPart>
        </mc:Choice>
        <mc:Fallback>
          <p:pic>
            <p:nvPicPr>
              <p:cNvPr id="4" name="Szabadkéz 3">
                <a:extLst>
                  <a:ext uri="{FF2B5EF4-FFF2-40B4-BE49-F238E27FC236}">
                    <a16:creationId xmlns:a16="http://schemas.microsoft.com/office/drawing/2014/main" id="{A0524376-2F07-546A-CC70-E89F09B7673C}"/>
                  </a:ext>
                </a:extLst>
              </p:cNvPr>
              <p:cNvPicPr/>
              <p:nvPr/>
            </p:nvPicPr>
            <p:blipFill>
              <a:blip r:embed="rId5"/>
              <a:stretch>
                <a:fillRect/>
              </a:stretch>
            </p:blipFill>
            <p:spPr>
              <a:xfrm>
                <a:off x="7042857" y="1839577"/>
                <a:ext cx="36000" cy="360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5" name="Szabadkéz 4">
                <a:extLst>
                  <a:ext uri="{FF2B5EF4-FFF2-40B4-BE49-F238E27FC236}">
                    <a16:creationId xmlns:a16="http://schemas.microsoft.com/office/drawing/2014/main" id="{FD5AC7D9-D224-34BA-DAF2-02FAE337E8B5}"/>
                  </a:ext>
                </a:extLst>
              </p14:cNvPr>
              <p14:cNvContentPartPr/>
              <p14:nvPr/>
            </p14:nvContentPartPr>
            <p14:xfrm>
              <a:off x="6487377" y="1451137"/>
              <a:ext cx="360" cy="360"/>
            </p14:xfrm>
          </p:contentPart>
        </mc:Choice>
        <mc:Fallback>
          <p:pic>
            <p:nvPicPr>
              <p:cNvPr id="5" name="Szabadkéz 4">
                <a:extLst>
                  <a:ext uri="{FF2B5EF4-FFF2-40B4-BE49-F238E27FC236}">
                    <a16:creationId xmlns:a16="http://schemas.microsoft.com/office/drawing/2014/main" id="{FD5AC7D9-D224-34BA-DAF2-02FAE337E8B5}"/>
                  </a:ext>
                </a:extLst>
              </p:cNvPr>
              <p:cNvPicPr/>
              <p:nvPr/>
            </p:nvPicPr>
            <p:blipFill>
              <a:blip r:embed="rId5"/>
              <a:stretch>
                <a:fillRect/>
              </a:stretch>
            </p:blipFill>
            <p:spPr>
              <a:xfrm>
                <a:off x="6469737" y="1433137"/>
                <a:ext cx="36000" cy="3600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6" name="Szabadkéz 5">
                <a:extLst>
                  <a:ext uri="{FF2B5EF4-FFF2-40B4-BE49-F238E27FC236}">
                    <a16:creationId xmlns:a16="http://schemas.microsoft.com/office/drawing/2014/main" id="{BF95E66A-3861-9AC4-B4DA-0446D42370B1}"/>
                  </a:ext>
                </a:extLst>
              </p14:cNvPr>
              <p14:cNvContentPartPr/>
              <p14:nvPr/>
            </p14:nvContentPartPr>
            <p14:xfrm>
              <a:off x="6552897" y="1364017"/>
              <a:ext cx="360" cy="360"/>
            </p14:xfrm>
          </p:contentPart>
        </mc:Choice>
        <mc:Fallback>
          <p:pic>
            <p:nvPicPr>
              <p:cNvPr id="6" name="Szabadkéz 5">
                <a:extLst>
                  <a:ext uri="{FF2B5EF4-FFF2-40B4-BE49-F238E27FC236}">
                    <a16:creationId xmlns:a16="http://schemas.microsoft.com/office/drawing/2014/main" id="{BF95E66A-3861-9AC4-B4DA-0446D42370B1}"/>
                  </a:ext>
                </a:extLst>
              </p:cNvPr>
              <p:cNvPicPr/>
              <p:nvPr/>
            </p:nvPicPr>
            <p:blipFill>
              <a:blip r:embed="rId5"/>
              <a:stretch>
                <a:fillRect/>
              </a:stretch>
            </p:blipFill>
            <p:spPr>
              <a:xfrm>
                <a:off x="6535257" y="1346377"/>
                <a:ext cx="36000" cy="36000"/>
              </a:xfrm>
              <a:prstGeom prst="rect">
                <a:avLst/>
              </a:prstGeom>
            </p:spPr>
          </p:pic>
        </mc:Fallback>
      </mc:AlternateContent>
    </p:spTree>
    <p:extLst>
      <p:ext uri="{BB962C8B-B14F-4D97-AF65-F5344CB8AC3E}">
        <p14:creationId xmlns:p14="http://schemas.microsoft.com/office/powerpoint/2010/main" val="1231979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019"/>
        <p:cNvGrpSpPr/>
        <p:nvPr/>
      </p:nvGrpSpPr>
      <p:grpSpPr>
        <a:xfrm>
          <a:off x="0" y="0"/>
          <a:ext cx="0" cy="0"/>
          <a:chOff x="0" y="0"/>
          <a:chExt cx="0" cy="0"/>
        </a:xfrm>
      </p:grpSpPr>
      <p:sp>
        <p:nvSpPr>
          <p:cNvPr id="3020" name="Google Shape;3020;p36"/>
          <p:cNvSpPr txBox="1">
            <a:spLocks noGrp="1"/>
          </p:cNvSpPr>
          <p:nvPr>
            <p:ph type="ctrTitle"/>
          </p:nvPr>
        </p:nvSpPr>
        <p:spPr>
          <a:xfrm>
            <a:off x="4844051" y="587829"/>
            <a:ext cx="2895238" cy="1204686"/>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hu-HU" sz="3000" dirty="0"/>
              <a:t>Thuküdidész narratívája</a:t>
            </a:r>
          </a:p>
        </p:txBody>
      </p:sp>
      <p:sp>
        <p:nvSpPr>
          <p:cNvPr id="6" name="Alcím 5">
            <a:extLst>
              <a:ext uri="{FF2B5EF4-FFF2-40B4-BE49-F238E27FC236}">
                <a16:creationId xmlns:a16="http://schemas.microsoft.com/office/drawing/2014/main" id="{0539EBD5-38E3-388B-970C-D3794ACF1F34}"/>
              </a:ext>
            </a:extLst>
          </p:cNvPr>
          <p:cNvSpPr>
            <a:spLocks noGrp="1"/>
          </p:cNvSpPr>
          <p:nvPr>
            <p:ph type="subTitle" idx="1"/>
          </p:nvPr>
        </p:nvSpPr>
        <p:spPr>
          <a:xfrm>
            <a:off x="4213381" y="3732893"/>
            <a:ext cx="4156579" cy="1204685"/>
          </a:xfrm>
        </p:spPr>
        <p:txBody>
          <a:bodyPr/>
          <a:lstStyle/>
          <a:p>
            <a:r>
              <a:rPr lang="hu-HU" i="1" dirty="0">
                <a:effectLst>
                  <a:outerShdw blurRad="38100" dist="38100" dir="2700000" algn="tl">
                    <a:srgbClr val="000000">
                      <a:alpha val="43137"/>
                    </a:srgbClr>
                  </a:outerShdw>
                </a:effectLst>
              </a:rPr>
              <a:t>„nem fogok minden alkalommal ilyesmit mondani: kérlek, tartsd </a:t>
            </a:r>
            <a:r>
              <a:rPr lang="hu-HU" i="1" dirty="0" err="1">
                <a:effectLst>
                  <a:outerShdw blurRad="38100" dist="38100" dir="2700000" algn="tl">
                    <a:srgbClr val="000000">
                      <a:alpha val="43137"/>
                    </a:srgbClr>
                  </a:outerShdw>
                </a:effectLst>
              </a:rPr>
              <a:t>észben</a:t>
            </a:r>
            <a:r>
              <a:rPr lang="hu-HU" i="1" dirty="0">
                <a:effectLst>
                  <a:outerShdw blurRad="38100" dist="38100" dir="2700000" algn="tl">
                    <a:srgbClr val="000000">
                      <a:alpha val="43137"/>
                    </a:srgbClr>
                  </a:outerShdw>
                </a:effectLst>
              </a:rPr>
              <a:t>, és máshol feltételezd.”</a:t>
            </a:r>
          </a:p>
        </p:txBody>
      </p:sp>
      <p:pic>
        <p:nvPicPr>
          <p:cNvPr id="8" name="Kép 7">
            <a:extLst>
              <a:ext uri="{FF2B5EF4-FFF2-40B4-BE49-F238E27FC236}">
                <a16:creationId xmlns:a16="http://schemas.microsoft.com/office/drawing/2014/main" id="{D300C4FB-84EC-07E1-A4E0-C6A1AA9C29DC}"/>
              </a:ext>
            </a:extLst>
          </p:cNvPr>
          <p:cNvPicPr>
            <a:picLocks noChangeAspect="1"/>
          </p:cNvPicPr>
          <p:nvPr/>
        </p:nvPicPr>
        <p:blipFill>
          <a:blip r:embed="rId3"/>
          <a:stretch>
            <a:fillRect/>
          </a:stretch>
        </p:blipFill>
        <p:spPr>
          <a:xfrm>
            <a:off x="927425" y="0"/>
            <a:ext cx="3402400" cy="5143500"/>
          </a:xfrm>
          <a:prstGeom prst="rect">
            <a:avLst/>
          </a:prstGeom>
        </p:spPr>
      </p:pic>
    </p:spTree>
    <p:extLst>
      <p:ext uri="{BB962C8B-B14F-4D97-AF65-F5344CB8AC3E}">
        <p14:creationId xmlns:p14="http://schemas.microsoft.com/office/powerpoint/2010/main" val="16753597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059"/>
        <p:cNvGrpSpPr/>
        <p:nvPr/>
      </p:nvGrpSpPr>
      <p:grpSpPr>
        <a:xfrm>
          <a:off x="0" y="0"/>
          <a:ext cx="0" cy="0"/>
          <a:chOff x="0" y="0"/>
          <a:chExt cx="0" cy="0"/>
        </a:xfrm>
      </p:grpSpPr>
      <p:sp>
        <p:nvSpPr>
          <p:cNvPr id="3060" name="Google Shape;3060;p39"/>
          <p:cNvSpPr txBox="1">
            <a:spLocks noGrp="1"/>
          </p:cNvSpPr>
          <p:nvPr>
            <p:ph type="title"/>
          </p:nvPr>
        </p:nvSpPr>
        <p:spPr>
          <a:xfrm>
            <a:off x="554639" y="1403685"/>
            <a:ext cx="6461068" cy="775616"/>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hu-HU" sz="3000" dirty="0"/>
              <a:t>Kr.e.479 </a:t>
            </a:r>
            <a:r>
              <a:rPr lang="hu-HU" sz="3000" dirty="0" err="1"/>
              <a:t>plataiai</a:t>
            </a:r>
            <a:r>
              <a:rPr lang="hu-HU" sz="3000" dirty="0"/>
              <a:t> győzelem</a:t>
            </a:r>
            <a:endParaRPr sz="3000" dirty="0"/>
          </a:p>
        </p:txBody>
      </p:sp>
      <p:sp>
        <p:nvSpPr>
          <p:cNvPr id="3061" name="Google Shape;3061;p39"/>
          <p:cNvSpPr txBox="1">
            <a:spLocks noGrp="1"/>
          </p:cNvSpPr>
          <p:nvPr>
            <p:ph type="subTitle" idx="1"/>
          </p:nvPr>
        </p:nvSpPr>
        <p:spPr>
          <a:xfrm>
            <a:off x="1446120" y="2729943"/>
            <a:ext cx="6461067" cy="1029257"/>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hu-HU" i="1" dirty="0"/>
              <a:t>„ezentúl függetlenségben lakhatják földjüket és városukat, és senki sem támadhat rájuk igazságtalanul, hogy leigázza őket”</a:t>
            </a:r>
            <a:endParaRPr i="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036"/>
        <p:cNvGrpSpPr/>
        <p:nvPr/>
      </p:nvGrpSpPr>
      <p:grpSpPr>
        <a:xfrm>
          <a:off x="0" y="0"/>
          <a:ext cx="0" cy="0"/>
          <a:chOff x="0" y="0"/>
          <a:chExt cx="0" cy="0"/>
        </a:xfrm>
      </p:grpSpPr>
      <p:sp>
        <p:nvSpPr>
          <p:cNvPr id="3037" name="Google Shape;3037;p38"/>
          <p:cNvSpPr txBox="1">
            <a:spLocks noGrp="1"/>
          </p:cNvSpPr>
          <p:nvPr>
            <p:ph type="title"/>
          </p:nvPr>
        </p:nvSpPr>
        <p:spPr>
          <a:xfrm>
            <a:off x="720000" y="445025"/>
            <a:ext cx="7734572"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hu-HU" sz="3000" dirty="0" err="1"/>
              <a:t>Plataia</a:t>
            </a:r>
            <a:r>
              <a:rPr lang="hu-HU" sz="3000" dirty="0"/>
              <a:t> a peloponnészoszi háborúban</a:t>
            </a:r>
            <a:endParaRPr sz="3000" dirty="0"/>
          </a:p>
        </p:txBody>
      </p:sp>
      <p:sp>
        <p:nvSpPr>
          <p:cNvPr id="3038" name="Google Shape;3038;p38"/>
          <p:cNvSpPr txBox="1">
            <a:spLocks noGrp="1"/>
          </p:cNvSpPr>
          <p:nvPr>
            <p:ph type="subTitle" idx="3"/>
          </p:nvPr>
        </p:nvSpPr>
        <p:spPr>
          <a:xfrm>
            <a:off x="1424676" y="4167842"/>
            <a:ext cx="2305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hu-HU" dirty="0"/>
              <a:t>Kr.e.427</a:t>
            </a:r>
            <a:endParaRPr sz="1600" dirty="0">
              <a:solidFill>
                <a:srgbClr val="666666"/>
              </a:solidFill>
            </a:endParaRPr>
          </a:p>
        </p:txBody>
      </p:sp>
      <p:sp>
        <p:nvSpPr>
          <p:cNvPr id="3039" name="Google Shape;3039;p38"/>
          <p:cNvSpPr txBox="1">
            <a:spLocks noGrp="1"/>
          </p:cNvSpPr>
          <p:nvPr>
            <p:ph type="subTitle" idx="1"/>
          </p:nvPr>
        </p:nvSpPr>
        <p:spPr>
          <a:xfrm>
            <a:off x="1424676" y="2509549"/>
            <a:ext cx="2305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hu-HU" dirty="0"/>
              <a:t>Kr.e.431</a:t>
            </a:r>
            <a:endParaRPr dirty="0"/>
          </a:p>
        </p:txBody>
      </p:sp>
      <p:sp>
        <p:nvSpPr>
          <p:cNvPr id="3042" name="Google Shape;3042;p38"/>
          <p:cNvSpPr txBox="1">
            <a:spLocks noGrp="1"/>
          </p:cNvSpPr>
          <p:nvPr>
            <p:ph type="subTitle" idx="5"/>
          </p:nvPr>
        </p:nvSpPr>
        <p:spPr>
          <a:xfrm>
            <a:off x="5411819" y="4163083"/>
            <a:ext cx="2305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hu-HU" dirty="0"/>
              <a:t>Kr.e.427</a:t>
            </a:r>
            <a:endParaRPr dirty="0"/>
          </a:p>
        </p:txBody>
      </p:sp>
      <p:sp>
        <p:nvSpPr>
          <p:cNvPr id="3044" name="Google Shape;3044;p38"/>
          <p:cNvSpPr txBox="1">
            <a:spLocks noGrp="1"/>
          </p:cNvSpPr>
          <p:nvPr>
            <p:ph type="title" idx="7"/>
          </p:nvPr>
        </p:nvSpPr>
        <p:spPr>
          <a:xfrm>
            <a:off x="2210076" y="1505599"/>
            <a:ext cx="734700" cy="44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01</a:t>
            </a:r>
            <a:endParaRPr dirty="0"/>
          </a:p>
        </p:txBody>
      </p:sp>
      <p:sp>
        <p:nvSpPr>
          <p:cNvPr id="3045" name="Google Shape;3045;p38"/>
          <p:cNvSpPr txBox="1">
            <a:spLocks noGrp="1"/>
          </p:cNvSpPr>
          <p:nvPr>
            <p:ph type="title" idx="8"/>
          </p:nvPr>
        </p:nvSpPr>
        <p:spPr>
          <a:xfrm>
            <a:off x="2210076" y="3141812"/>
            <a:ext cx="734700" cy="44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a:t>
            </a:r>
            <a:r>
              <a:rPr lang="hu-HU" dirty="0"/>
              <a:t>3</a:t>
            </a:r>
            <a:endParaRPr dirty="0"/>
          </a:p>
        </p:txBody>
      </p:sp>
      <p:sp>
        <p:nvSpPr>
          <p:cNvPr id="3048" name="Google Shape;3048;p38"/>
          <p:cNvSpPr txBox="1">
            <a:spLocks noGrp="1"/>
          </p:cNvSpPr>
          <p:nvPr>
            <p:ph type="title" idx="14"/>
          </p:nvPr>
        </p:nvSpPr>
        <p:spPr>
          <a:xfrm>
            <a:off x="6197219" y="3132836"/>
            <a:ext cx="734700" cy="44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a:t>
            </a:r>
            <a:r>
              <a:rPr lang="hu-HU" dirty="0"/>
              <a:t>4</a:t>
            </a:r>
            <a:endParaRPr dirty="0"/>
          </a:p>
        </p:txBody>
      </p:sp>
      <p:sp>
        <p:nvSpPr>
          <p:cNvPr id="3050" name="Google Shape;3050;p38"/>
          <p:cNvSpPr txBox="1">
            <a:spLocks noGrp="1"/>
          </p:cNvSpPr>
          <p:nvPr>
            <p:ph type="subTitle" idx="16"/>
          </p:nvPr>
        </p:nvSpPr>
        <p:spPr>
          <a:xfrm>
            <a:off x="857107" y="1523830"/>
            <a:ext cx="3699625" cy="1131217"/>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hu-HU" sz="2000" dirty="0"/>
              <a:t>A </a:t>
            </a:r>
            <a:r>
              <a:rPr lang="hu-HU" sz="2000" dirty="0" err="1"/>
              <a:t>thébaiak</a:t>
            </a:r>
            <a:r>
              <a:rPr lang="hu-HU" sz="2000" dirty="0"/>
              <a:t> megtámadják Plataiát </a:t>
            </a:r>
            <a:endParaRPr sz="2000" dirty="0"/>
          </a:p>
        </p:txBody>
      </p:sp>
      <p:sp>
        <p:nvSpPr>
          <p:cNvPr id="3052" name="Google Shape;3052;p38"/>
          <p:cNvSpPr txBox="1">
            <a:spLocks noGrp="1"/>
          </p:cNvSpPr>
          <p:nvPr>
            <p:ph type="subTitle" idx="18"/>
          </p:nvPr>
        </p:nvSpPr>
        <p:spPr>
          <a:xfrm>
            <a:off x="4859517" y="3420536"/>
            <a:ext cx="3410103" cy="833125"/>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pt-BR" sz="2000" dirty="0"/>
              <a:t>Plataia megadja magát a lakedaimóniaknak</a:t>
            </a:r>
            <a:endParaRPr sz="2000" dirty="0"/>
          </a:p>
        </p:txBody>
      </p:sp>
      <p:sp>
        <p:nvSpPr>
          <p:cNvPr id="3053" name="Google Shape;3053;p38"/>
          <p:cNvSpPr txBox="1">
            <a:spLocks noGrp="1"/>
          </p:cNvSpPr>
          <p:nvPr>
            <p:ph type="subTitle" idx="19"/>
          </p:nvPr>
        </p:nvSpPr>
        <p:spPr>
          <a:xfrm>
            <a:off x="887661" y="3233477"/>
            <a:ext cx="3699625" cy="1003439"/>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hu-HU" sz="2000" dirty="0"/>
              <a:t>A </a:t>
            </a:r>
            <a:r>
              <a:rPr lang="hu-HU" sz="2000" dirty="0" err="1"/>
              <a:t>plataiaiak</a:t>
            </a:r>
            <a:r>
              <a:rPr lang="hu-HU" sz="2000" dirty="0"/>
              <a:t> egy része kitör az ostromzárból </a:t>
            </a:r>
            <a:endParaRPr sz="2000" dirty="0"/>
          </a:p>
        </p:txBody>
      </p:sp>
      <p:sp>
        <p:nvSpPr>
          <p:cNvPr id="14" name="Google Shape;3040;p38">
            <a:extLst>
              <a:ext uri="{FF2B5EF4-FFF2-40B4-BE49-F238E27FC236}">
                <a16:creationId xmlns:a16="http://schemas.microsoft.com/office/drawing/2014/main" id="{4897EE29-C6E7-70A9-0B26-5AD1D0EFCEBE}"/>
              </a:ext>
            </a:extLst>
          </p:cNvPr>
          <p:cNvSpPr txBox="1">
            <a:spLocks/>
          </p:cNvSpPr>
          <p:nvPr/>
        </p:nvSpPr>
        <p:spPr>
          <a:xfrm>
            <a:off x="5411819" y="2484932"/>
            <a:ext cx="23055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2pPr>
            <a:lvl3pPr marL="1371600" marR="0" lvl="2"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3pPr>
            <a:lvl4pPr marL="1828800" marR="0" lvl="3"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4pPr>
            <a:lvl5pPr marL="2286000" marR="0" lvl="4"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5pPr>
            <a:lvl6pPr marL="2743200" marR="0" lvl="5"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6pPr>
            <a:lvl7pPr marL="3200400" marR="0" lvl="6"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7pPr>
            <a:lvl8pPr marL="3657600" marR="0" lvl="7"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8pPr>
            <a:lvl9pPr marL="4114800" marR="0" lvl="8" indent="-317500" algn="ctr" rtl="0">
              <a:lnSpc>
                <a:spcPct val="100000"/>
              </a:lnSpc>
              <a:spcBef>
                <a:spcPts val="1600"/>
              </a:spcBef>
              <a:spcAft>
                <a:spcPts val="160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9pPr>
          </a:lstStyle>
          <a:p>
            <a:pPr marL="0" indent="0"/>
            <a:r>
              <a:rPr lang="hu-HU" dirty="0"/>
              <a:t>Kr.e.428</a:t>
            </a:r>
            <a:endParaRPr lang="en-US" dirty="0"/>
          </a:p>
        </p:txBody>
      </p:sp>
      <p:sp>
        <p:nvSpPr>
          <p:cNvPr id="15" name="Google Shape;3046;p38">
            <a:extLst>
              <a:ext uri="{FF2B5EF4-FFF2-40B4-BE49-F238E27FC236}">
                <a16:creationId xmlns:a16="http://schemas.microsoft.com/office/drawing/2014/main" id="{C95D6826-079E-A5CF-3A10-5641F0F0BE00}"/>
              </a:ext>
            </a:extLst>
          </p:cNvPr>
          <p:cNvSpPr txBox="1">
            <a:spLocks/>
          </p:cNvSpPr>
          <p:nvPr/>
        </p:nvSpPr>
        <p:spPr>
          <a:xfrm>
            <a:off x="6197219" y="1505599"/>
            <a:ext cx="734700" cy="4476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000"/>
              <a:buFont typeface="Cinzel SemiBold"/>
              <a:buNone/>
              <a:defRPr sz="3300" b="1" i="0" u="none" strike="noStrike" cap="none">
                <a:solidFill>
                  <a:schemeClr val="dk1"/>
                </a:solidFill>
                <a:latin typeface="Cinzel"/>
                <a:ea typeface="Cinzel"/>
                <a:cs typeface="Cinzel"/>
                <a:sym typeface="Cinzel"/>
              </a:defRPr>
            </a:lvl1pPr>
            <a:lvl2pPr marR="0" lvl="1" algn="ctr" rtl="0">
              <a:lnSpc>
                <a:spcPct val="100000"/>
              </a:lnSpc>
              <a:spcBef>
                <a:spcPts val="0"/>
              </a:spcBef>
              <a:spcAft>
                <a:spcPts val="0"/>
              </a:spcAft>
              <a:buClr>
                <a:schemeClr val="dk1"/>
              </a:buClr>
              <a:buSzPts val="3000"/>
              <a:buFont typeface="Cinzel SemiBold"/>
              <a:buNone/>
              <a:defRPr sz="3000" b="0" i="0" u="none" strike="noStrike" cap="none">
                <a:solidFill>
                  <a:schemeClr val="dk1"/>
                </a:solidFill>
                <a:latin typeface="Cinzel SemiBold"/>
                <a:ea typeface="Cinzel SemiBold"/>
                <a:cs typeface="Cinzel SemiBold"/>
                <a:sym typeface="Cinzel SemiBold"/>
              </a:defRPr>
            </a:lvl2pPr>
            <a:lvl3pPr marR="0" lvl="2" algn="ctr" rtl="0">
              <a:lnSpc>
                <a:spcPct val="100000"/>
              </a:lnSpc>
              <a:spcBef>
                <a:spcPts val="0"/>
              </a:spcBef>
              <a:spcAft>
                <a:spcPts val="0"/>
              </a:spcAft>
              <a:buClr>
                <a:schemeClr val="dk1"/>
              </a:buClr>
              <a:buSzPts val="3000"/>
              <a:buFont typeface="Cinzel SemiBold"/>
              <a:buNone/>
              <a:defRPr sz="3000" b="0" i="0" u="none" strike="noStrike" cap="none">
                <a:solidFill>
                  <a:schemeClr val="dk1"/>
                </a:solidFill>
                <a:latin typeface="Cinzel SemiBold"/>
                <a:ea typeface="Cinzel SemiBold"/>
                <a:cs typeface="Cinzel SemiBold"/>
                <a:sym typeface="Cinzel SemiBold"/>
              </a:defRPr>
            </a:lvl3pPr>
            <a:lvl4pPr marR="0" lvl="3" algn="ctr" rtl="0">
              <a:lnSpc>
                <a:spcPct val="100000"/>
              </a:lnSpc>
              <a:spcBef>
                <a:spcPts val="0"/>
              </a:spcBef>
              <a:spcAft>
                <a:spcPts val="0"/>
              </a:spcAft>
              <a:buClr>
                <a:schemeClr val="dk1"/>
              </a:buClr>
              <a:buSzPts val="3000"/>
              <a:buFont typeface="Cinzel SemiBold"/>
              <a:buNone/>
              <a:defRPr sz="3000" b="0" i="0" u="none" strike="noStrike" cap="none">
                <a:solidFill>
                  <a:schemeClr val="dk1"/>
                </a:solidFill>
                <a:latin typeface="Cinzel SemiBold"/>
                <a:ea typeface="Cinzel SemiBold"/>
                <a:cs typeface="Cinzel SemiBold"/>
                <a:sym typeface="Cinzel SemiBold"/>
              </a:defRPr>
            </a:lvl4pPr>
            <a:lvl5pPr marR="0" lvl="4" algn="ctr" rtl="0">
              <a:lnSpc>
                <a:spcPct val="100000"/>
              </a:lnSpc>
              <a:spcBef>
                <a:spcPts val="0"/>
              </a:spcBef>
              <a:spcAft>
                <a:spcPts val="0"/>
              </a:spcAft>
              <a:buClr>
                <a:schemeClr val="dk1"/>
              </a:buClr>
              <a:buSzPts val="3000"/>
              <a:buFont typeface="Cinzel SemiBold"/>
              <a:buNone/>
              <a:defRPr sz="3000" b="0" i="0" u="none" strike="noStrike" cap="none">
                <a:solidFill>
                  <a:schemeClr val="dk1"/>
                </a:solidFill>
                <a:latin typeface="Cinzel SemiBold"/>
                <a:ea typeface="Cinzel SemiBold"/>
                <a:cs typeface="Cinzel SemiBold"/>
                <a:sym typeface="Cinzel SemiBold"/>
              </a:defRPr>
            </a:lvl5pPr>
            <a:lvl6pPr marR="0" lvl="5" algn="ctr" rtl="0">
              <a:lnSpc>
                <a:spcPct val="100000"/>
              </a:lnSpc>
              <a:spcBef>
                <a:spcPts val="0"/>
              </a:spcBef>
              <a:spcAft>
                <a:spcPts val="0"/>
              </a:spcAft>
              <a:buClr>
                <a:schemeClr val="dk1"/>
              </a:buClr>
              <a:buSzPts val="3000"/>
              <a:buFont typeface="Cinzel SemiBold"/>
              <a:buNone/>
              <a:defRPr sz="3000" b="0" i="0" u="none" strike="noStrike" cap="none">
                <a:solidFill>
                  <a:schemeClr val="dk1"/>
                </a:solidFill>
                <a:latin typeface="Cinzel SemiBold"/>
                <a:ea typeface="Cinzel SemiBold"/>
                <a:cs typeface="Cinzel SemiBold"/>
                <a:sym typeface="Cinzel SemiBold"/>
              </a:defRPr>
            </a:lvl6pPr>
            <a:lvl7pPr marR="0" lvl="6" algn="ctr" rtl="0">
              <a:lnSpc>
                <a:spcPct val="100000"/>
              </a:lnSpc>
              <a:spcBef>
                <a:spcPts val="0"/>
              </a:spcBef>
              <a:spcAft>
                <a:spcPts val="0"/>
              </a:spcAft>
              <a:buClr>
                <a:schemeClr val="dk1"/>
              </a:buClr>
              <a:buSzPts val="3000"/>
              <a:buFont typeface="Cinzel SemiBold"/>
              <a:buNone/>
              <a:defRPr sz="3000" b="0" i="0" u="none" strike="noStrike" cap="none">
                <a:solidFill>
                  <a:schemeClr val="dk1"/>
                </a:solidFill>
                <a:latin typeface="Cinzel SemiBold"/>
                <a:ea typeface="Cinzel SemiBold"/>
                <a:cs typeface="Cinzel SemiBold"/>
                <a:sym typeface="Cinzel SemiBold"/>
              </a:defRPr>
            </a:lvl7pPr>
            <a:lvl8pPr marR="0" lvl="7" algn="ctr" rtl="0">
              <a:lnSpc>
                <a:spcPct val="100000"/>
              </a:lnSpc>
              <a:spcBef>
                <a:spcPts val="0"/>
              </a:spcBef>
              <a:spcAft>
                <a:spcPts val="0"/>
              </a:spcAft>
              <a:buClr>
                <a:schemeClr val="dk1"/>
              </a:buClr>
              <a:buSzPts val="3000"/>
              <a:buFont typeface="Cinzel SemiBold"/>
              <a:buNone/>
              <a:defRPr sz="3000" b="0" i="0" u="none" strike="noStrike" cap="none">
                <a:solidFill>
                  <a:schemeClr val="dk1"/>
                </a:solidFill>
                <a:latin typeface="Cinzel SemiBold"/>
                <a:ea typeface="Cinzel SemiBold"/>
                <a:cs typeface="Cinzel SemiBold"/>
                <a:sym typeface="Cinzel SemiBold"/>
              </a:defRPr>
            </a:lvl8pPr>
            <a:lvl9pPr marR="0" lvl="8" algn="ctr" rtl="0">
              <a:lnSpc>
                <a:spcPct val="100000"/>
              </a:lnSpc>
              <a:spcBef>
                <a:spcPts val="0"/>
              </a:spcBef>
              <a:spcAft>
                <a:spcPts val="0"/>
              </a:spcAft>
              <a:buClr>
                <a:schemeClr val="dk1"/>
              </a:buClr>
              <a:buSzPts val="3000"/>
              <a:buFont typeface="Cinzel SemiBold"/>
              <a:buNone/>
              <a:defRPr sz="3000" b="0" i="0" u="none" strike="noStrike" cap="none">
                <a:solidFill>
                  <a:schemeClr val="dk1"/>
                </a:solidFill>
                <a:latin typeface="Cinzel SemiBold"/>
                <a:ea typeface="Cinzel SemiBold"/>
                <a:cs typeface="Cinzel SemiBold"/>
                <a:sym typeface="Cinzel SemiBold"/>
              </a:defRPr>
            </a:lvl9pPr>
          </a:lstStyle>
          <a:p>
            <a:r>
              <a:rPr lang="en" dirty="0"/>
              <a:t>02</a:t>
            </a:r>
          </a:p>
        </p:txBody>
      </p:sp>
      <p:sp>
        <p:nvSpPr>
          <p:cNvPr id="16" name="Google Shape;3051;p38">
            <a:extLst>
              <a:ext uri="{FF2B5EF4-FFF2-40B4-BE49-F238E27FC236}">
                <a16:creationId xmlns:a16="http://schemas.microsoft.com/office/drawing/2014/main" id="{5B324C65-E88E-6596-7088-0CB278C7BF68}"/>
              </a:ext>
            </a:extLst>
          </p:cNvPr>
          <p:cNvSpPr txBox="1">
            <a:spLocks/>
          </p:cNvSpPr>
          <p:nvPr/>
        </p:nvSpPr>
        <p:spPr>
          <a:xfrm>
            <a:off x="4718831" y="1877931"/>
            <a:ext cx="3691474" cy="749526"/>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400"/>
              <a:buFont typeface="Cinzel"/>
              <a:buNone/>
              <a:defRPr sz="2200" b="0" i="0" u="none" strike="noStrike" cap="none">
                <a:solidFill>
                  <a:schemeClr val="dk1"/>
                </a:solidFill>
                <a:latin typeface="Cinzel Medium"/>
                <a:ea typeface="Cinzel Medium"/>
                <a:cs typeface="Cinzel Medium"/>
                <a:sym typeface="Cinzel Medium"/>
              </a:defRPr>
            </a:lvl1pPr>
            <a:lvl2pPr marL="914400" marR="0" lvl="1" indent="-317500" algn="l" rtl="0">
              <a:lnSpc>
                <a:spcPct val="100000"/>
              </a:lnSpc>
              <a:spcBef>
                <a:spcPts val="0"/>
              </a:spcBef>
              <a:spcAft>
                <a:spcPts val="0"/>
              </a:spcAft>
              <a:buClr>
                <a:schemeClr val="dk1"/>
              </a:buClr>
              <a:buSzPts val="2400"/>
              <a:buFont typeface="Cinzel"/>
              <a:buNone/>
              <a:defRPr sz="2400" b="0" i="0" u="none" strike="noStrike" cap="none">
                <a:solidFill>
                  <a:schemeClr val="dk1"/>
                </a:solidFill>
                <a:latin typeface="Cinzel"/>
                <a:ea typeface="Cinzel"/>
                <a:cs typeface="Cinzel"/>
                <a:sym typeface="Cinzel"/>
              </a:defRPr>
            </a:lvl2pPr>
            <a:lvl3pPr marL="1371600" marR="0" lvl="2" indent="-317500" algn="l" rtl="0">
              <a:lnSpc>
                <a:spcPct val="100000"/>
              </a:lnSpc>
              <a:spcBef>
                <a:spcPts val="0"/>
              </a:spcBef>
              <a:spcAft>
                <a:spcPts val="0"/>
              </a:spcAft>
              <a:buClr>
                <a:schemeClr val="dk1"/>
              </a:buClr>
              <a:buSzPts val="2400"/>
              <a:buFont typeface="Cinzel"/>
              <a:buNone/>
              <a:defRPr sz="2400" b="0" i="0" u="none" strike="noStrike" cap="none">
                <a:solidFill>
                  <a:schemeClr val="dk1"/>
                </a:solidFill>
                <a:latin typeface="Cinzel"/>
                <a:ea typeface="Cinzel"/>
                <a:cs typeface="Cinzel"/>
                <a:sym typeface="Cinzel"/>
              </a:defRPr>
            </a:lvl3pPr>
            <a:lvl4pPr marL="1828800" marR="0" lvl="3" indent="-317500" algn="l" rtl="0">
              <a:lnSpc>
                <a:spcPct val="100000"/>
              </a:lnSpc>
              <a:spcBef>
                <a:spcPts val="0"/>
              </a:spcBef>
              <a:spcAft>
                <a:spcPts val="0"/>
              </a:spcAft>
              <a:buClr>
                <a:schemeClr val="dk1"/>
              </a:buClr>
              <a:buSzPts val="2400"/>
              <a:buFont typeface="Cinzel"/>
              <a:buNone/>
              <a:defRPr sz="2400" b="0" i="0" u="none" strike="noStrike" cap="none">
                <a:solidFill>
                  <a:schemeClr val="dk1"/>
                </a:solidFill>
                <a:latin typeface="Cinzel"/>
                <a:ea typeface="Cinzel"/>
                <a:cs typeface="Cinzel"/>
                <a:sym typeface="Cinzel"/>
              </a:defRPr>
            </a:lvl4pPr>
            <a:lvl5pPr marL="2286000" marR="0" lvl="4" indent="-317500" algn="l" rtl="0">
              <a:lnSpc>
                <a:spcPct val="100000"/>
              </a:lnSpc>
              <a:spcBef>
                <a:spcPts val="0"/>
              </a:spcBef>
              <a:spcAft>
                <a:spcPts val="0"/>
              </a:spcAft>
              <a:buClr>
                <a:schemeClr val="dk1"/>
              </a:buClr>
              <a:buSzPts val="2400"/>
              <a:buFont typeface="Cinzel"/>
              <a:buNone/>
              <a:defRPr sz="2400" b="0" i="0" u="none" strike="noStrike" cap="none">
                <a:solidFill>
                  <a:schemeClr val="dk1"/>
                </a:solidFill>
                <a:latin typeface="Cinzel"/>
                <a:ea typeface="Cinzel"/>
                <a:cs typeface="Cinzel"/>
                <a:sym typeface="Cinzel"/>
              </a:defRPr>
            </a:lvl5pPr>
            <a:lvl6pPr marL="2743200" marR="0" lvl="5" indent="-317500" algn="l" rtl="0">
              <a:lnSpc>
                <a:spcPct val="100000"/>
              </a:lnSpc>
              <a:spcBef>
                <a:spcPts val="0"/>
              </a:spcBef>
              <a:spcAft>
                <a:spcPts val="0"/>
              </a:spcAft>
              <a:buClr>
                <a:schemeClr val="dk1"/>
              </a:buClr>
              <a:buSzPts val="2400"/>
              <a:buFont typeface="Cinzel"/>
              <a:buNone/>
              <a:defRPr sz="2400" b="0" i="0" u="none" strike="noStrike" cap="none">
                <a:solidFill>
                  <a:schemeClr val="dk1"/>
                </a:solidFill>
                <a:latin typeface="Cinzel"/>
                <a:ea typeface="Cinzel"/>
                <a:cs typeface="Cinzel"/>
                <a:sym typeface="Cinzel"/>
              </a:defRPr>
            </a:lvl6pPr>
            <a:lvl7pPr marL="3200400" marR="0" lvl="6" indent="-317500" algn="l" rtl="0">
              <a:lnSpc>
                <a:spcPct val="100000"/>
              </a:lnSpc>
              <a:spcBef>
                <a:spcPts val="0"/>
              </a:spcBef>
              <a:spcAft>
                <a:spcPts val="0"/>
              </a:spcAft>
              <a:buClr>
                <a:schemeClr val="dk1"/>
              </a:buClr>
              <a:buSzPts val="2400"/>
              <a:buFont typeface="Cinzel"/>
              <a:buNone/>
              <a:defRPr sz="2400" b="0" i="0" u="none" strike="noStrike" cap="none">
                <a:solidFill>
                  <a:schemeClr val="dk1"/>
                </a:solidFill>
                <a:latin typeface="Cinzel"/>
                <a:ea typeface="Cinzel"/>
                <a:cs typeface="Cinzel"/>
                <a:sym typeface="Cinzel"/>
              </a:defRPr>
            </a:lvl7pPr>
            <a:lvl8pPr marL="3657600" marR="0" lvl="7" indent="-317500" algn="l" rtl="0">
              <a:lnSpc>
                <a:spcPct val="100000"/>
              </a:lnSpc>
              <a:spcBef>
                <a:spcPts val="0"/>
              </a:spcBef>
              <a:spcAft>
                <a:spcPts val="0"/>
              </a:spcAft>
              <a:buClr>
                <a:schemeClr val="dk1"/>
              </a:buClr>
              <a:buSzPts val="2400"/>
              <a:buFont typeface="Cinzel"/>
              <a:buNone/>
              <a:defRPr sz="2400" b="0" i="0" u="none" strike="noStrike" cap="none">
                <a:solidFill>
                  <a:schemeClr val="dk1"/>
                </a:solidFill>
                <a:latin typeface="Cinzel"/>
                <a:ea typeface="Cinzel"/>
                <a:cs typeface="Cinzel"/>
                <a:sym typeface="Cinzel"/>
              </a:defRPr>
            </a:lvl8pPr>
            <a:lvl9pPr marL="4114800" marR="0" lvl="8" indent="-317500" algn="l" rtl="0">
              <a:lnSpc>
                <a:spcPct val="100000"/>
              </a:lnSpc>
              <a:spcBef>
                <a:spcPts val="0"/>
              </a:spcBef>
              <a:spcAft>
                <a:spcPts val="0"/>
              </a:spcAft>
              <a:buClr>
                <a:schemeClr val="dk1"/>
              </a:buClr>
              <a:buSzPts val="2400"/>
              <a:buFont typeface="Cinzel"/>
              <a:buNone/>
              <a:defRPr sz="2400" b="0" i="0" u="none" strike="noStrike" cap="none">
                <a:solidFill>
                  <a:schemeClr val="dk1"/>
                </a:solidFill>
                <a:latin typeface="Cinzel"/>
                <a:ea typeface="Cinzel"/>
                <a:cs typeface="Cinzel"/>
                <a:sym typeface="Cinzel"/>
              </a:defRPr>
            </a:lvl9pPr>
          </a:lstStyle>
          <a:p>
            <a:pPr marL="0" indent="0"/>
            <a:r>
              <a:rPr lang="hu-HU" sz="2000" dirty="0"/>
              <a:t>A </a:t>
            </a:r>
            <a:r>
              <a:rPr lang="hu-HU" sz="2000" dirty="0" err="1"/>
              <a:t>peloponnészosziak</a:t>
            </a:r>
            <a:r>
              <a:rPr lang="hu-HU" sz="2000" dirty="0"/>
              <a:t> megtámadják Plataiát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059"/>
        <p:cNvGrpSpPr/>
        <p:nvPr/>
      </p:nvGrpSpPr>
      <p:grpSpPr>
        <a:xfrm>
          <a:off x="0" y="0"/>
          <a:ext cx="0" cy="0"/>
          <a:chOff x="0" y="0"/>
          <a:chExt cx="0" cy="0"/>
        </a:xfrm>
      </p:grpSpPr>
      <p:sp>
        <p:nvSpPr>
          <p:cNvPr id="3060" name="Google Shape;3060;p39"/>
          <p:cNvSpPr txBox="1">
            <a:spLocks noGrp="1"/>
          </p:cNvSpPr>
          <p:nvPr>
            <p:ph type="title"/>
          </p:nvPr>
        </p:nvSpPr>
        <p:spPr>
          <a:xfrm>
            <a:off x="554639" y="540085"/>
            <a:ext cx="7352548" cy="775616"/>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hu-HU" sz="3000" dirty="0"/>
              <a:t>A </a:t>
            </a:r>
            <a:r>
              <a:rPr lang="hu-HU" sz="3000" dirty="0" err="1"/>
              <a:t>thébaiak</a:t>
            </a:r>
            <a:r>
              <a:rPr lang="hu-HU" sz="3000" dirty="0"/>
              <a:t> megtámadják Plataiát </a:t>
            </a:r>
            <a:endParaRPr sz="3000" dirty="0"/>
          </a:p>
        </p:txBody>
      </p:sp>
      <p:sp>
        <p:nvSpPr>
          <p:cNvPr id="3061" name="Google Shape;3061;p39"/>
          <p:cNvSpPr txBox="1">
            <a:spLocks noGrp="1"/>
          </p:cNvSpPr>
          <p:nvPr>
            <p:ph type="subTitle" idx="1"/>
          </p:nvPr>
        </p:nvSpPr>
        <p:spPr>
          <a:xfrm>
            <a:off x="737000" y="1786319"/>
            <a:ext cx="7857538" cy="695429"/>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hu-HU" i="1" dirty="0"/>
              <a:t>(egy thébai csapat) „az első álom idején fegyveresen behatolt a </a:t>
            </a:r>
            <a:r>
              <a:rPr lang="hu-HU" i="1" dirty="0" err="1"/>
              <a:t>boiótiai</a:t>
            </a:r>
            <a:r>
              <a:rPr lang="hu-HU" i="1" dirty="0"/>
              <a:t> Plataiába”</a:t>
            </a:r>
            <a:endParaRPr i="1" dirty="0"/>
          </a:p>
        </p:txBody>
      </p:sp>
      <p:sp>
        <p:nvSpPr>
          <p:cNvPr id="2" name="Google Shape;3061;p39">
            <a:extLst>
              <a:ext uri="{FF2B5EF4-FFF2-40B4-BE49-F238E27FC236}">
                <a16:creationId xmlns:a16="http://schemas.microsoft.com/office/drawing/2014/main" id="{654667CC-DBD0-1B2B-4FF7-973BAFECAF6B}"/>
              </a:ext>
            </a:extLst>
          </p:cNvPr>
          <p:cNvSpPr txBox="1">
            <a:spLocks/>
          </p:cNvSpPr>
          <p:nvPr/>
        </p:nvSpPr>
        <p:spPr>
          <a:xfrm>
            <a:off x="549462" y="2580226"/>
            <a:ext cx="8045076" cy="98571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600"/>
              <a:buFont typeface="Inter Tight"/>
              <a:buNone/>
              <a:defRPr sz="1600" b="0" i="0" u="none" strike="noStrike" cap="none">
                <a:solidFill>
                  <a:schemeClr val="dk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dk1"/>
              </a:buClr>
              <a:buSzPts val="1600"/>
              <a:buFont typeface="Inter Tight"/>
              <a:buNone/>
              <a:defRPr sz="1600" b="0" i="0" u="none" strike="noStrike" cap="none">
                <a:solidFill>
                  <a:schemeClr val="dk1"/>
                </a:solidFill>
                <a:latin typeface="Inter Tight"/>
                <a:ea typeface="Inter Tight"/>
                <a:cs typeface="Inter Tight"/>
                <a:sym typeface="Inter Tight"/>
              </a:defRPr>
            </a:lvl2pPr>
            <a:lvl3pPr marL="1371600" marR="0" lvl="2" indent="-317500" algn="ctr" rtl="0">
              <a:lnSpc>
                <a:spcPct val="100000"/>
              </a:lnSpc>
              <a:spcBef>
                <a:spcPts val="1600"/>
              </a:spcBef>
              <a:spcAft>
                <a:spcPts val="0"/>
              </a:spcAft>
              <a:buClr>
                <a:schemeClr val="dk1"/>
              </a:buClr>
              <a:buSzPts val="1600"/>
              <a:buFont typeface="Inter Tight"/>
              <a:buNone/>
              <a:defRPr sz="1600" b="0" i="0" u="none" strike="noStrike" cap="none">
                <a:solidFill>
                  <a:schemeClr val="dk1"/>
                </a:solidFill>
                <a:latin typeface="Inter Tight"/>
                <a:ea typeface="Inter Tight"/>
                <a:cs typeface="Inter Tight"/>
                <a:sym typeface="Inter Tight"/>
              </a:defRPr>
            </a:lvl3pPr>
            <a:lvl4pPr marL="1828800" marR="0" lvl="3" indent="-317500" algn="ctr" rtl="0">
              <a:lnSpc>
                <a:spcPct val="100000"/>
              </a:lnSpc>
              <a:spcBef>
                <a:spcPts val="1600"/>
              </a:spcBef>
              <a:spcAft>
                <a:spcPts val="0"/>
              </a:spcAft>
              <a:buClr>
                <a:schemeClr val="dk1"/>
              </a:buClr>
              <a:buSzPts val="1600"/>
              <a:buFont typeface="Inter Tight"/>
              <a:buNone/>
              <a:defRPr sz="1600" b="0" i="0" u="none" strike="noStrike" cap="none">
                <a:solidFill>
                  <a:schemeClr val="dk1"/>
                </a:solidFill>
                <a:latin typeface="Inter Tight"/>
                <a:ea typeface="Inter Tight"/>
                <a:cs typeface="Inter Tight"/>
                <a:sym typeface="Inter Tight"/>
              </a:defRPr>
            </a:lvl4pPr>
            <a:lvl5pPr marL="2286000" marR="0" lvl="4" indent="-317500" algn="ctr" rtl="0">
              <a:lnSpc>
                <a:spcPct val="100000"/>
              </a:lnSpc>
              <a:spcBef>
                <a:spcPts val="1600"/>
              </a:spcBef>
              <a:spcAft>
                <a:spcPts val="0"/>
              </a:spcAft>
              <a:buClr>
                <a:schemeClr val="dk1"/>
              </a:buClr>
              <a:buSzPts val="1600"/>
              <a:buFont typeface="Inter Tight"/>
              <a:buNone/>
              <a:defRPr sz="1600" b="0" i="0" u="none" strike="noStrike" cap="none">
                <a:solidFill>
                  <a:schemeClr val="dk1"/>
                </a:solidFill>
                <a:latin typeface="Inter Tight"/>
                <a:ea typeface="Inter Tight"/>
                <a:cs typeface="Inter Tight"/>
                <a:sym typeface="Inter Tight"/>
              </a:defRPr>
            </a:lvl5pPr>
            <a:lvl6pPr marL="2743200" marR="0" lvl="5" indent="-317500" algn="ctr" rtl="0">
              <a:lnSpc>
                <a:spcPct val="100000"/>
              </a:lnSpc>
              <a:spcBef>
                <a:spcPts val="1600"/>
              </a:spcBef>
              <a:spcAft>
                <a:spcPts val="0"/>
              </a:spcAft>
              <a:buClr>
                <a:schemeClr val="dk1"/>
              </a:buClr>
              <a:buSzPts val="1600"/>
              <a:buFont typeface="Inter Tight"/>
              <a:buNone/>
              <a:defRPr sz="1600" b="0" i="0" u="none" strike="noStrike" cap="none">
                <a:solidFill>
                  <a:schemeClr val="dk1"/>
                </a:solidFill>
                <a:latin typeface="Inter Tight"/>
                <a:ea typeface="Inter Tight"/>
                <a:cs typeface="Inter Tight"/>
                <a:sym typeface="Inter Tight"/>
              </a:defRPr>
            </a:lvl6pPr>
            <a:lvl7pPr marL="3200400" marR="0" lvl="6" indent="-317500" algn="ctr" rtl="0">
              <a:lnSpc>
                <a:spcPct val="100000"/>
              </a:lnSpc>
              <a:spcBef>
                <a:spcPts val="1600"/>
              </a:spcBef>
              <a:spcAft>
                <a:spcPts val="0"/>
              </a:spcAft>
              <a:buClr>
                <a:schemeClr val="dk1"/>
              </a:buClr>
              <a:buSzPts val="1600"/>
              <a:buFont typeface="Inter Tight"/>
              <a:buNone/>
              <a:defRPr sz="1600" b="0" i="0" u="none" strike="noStrike" cap="none">
                <a:solidFill>
                  <a:schemeClr val="dk1"/>
                </a:solidFill>
                <a:latin typeface="Inter Tight"/>
                <a:ea typeface="Inter Tight"/>
                <a:cs typeface="Inter Tight"/>
                <a:sym typeface="Inter Tight"/>
              </a:defRPr>
            </a:lvl7pPr>
            <a:lvl8pPr marL="3657600" marR="0" lvl="7" indent="-317500" algn="ctr" rtl="0">
              <a:lnSpc>
                <a:spcPct val="100000"/>
              </a:lnSpc>
              <a:spcBef>
                <a:spcPts val="1600"/>
              </a:spcBef>
              <a:spcAft>
                <a:spcPts val="0"/>
              </a:spcAft>
              <a:buClr>
                <a:schemeClr val="dk1"/>
              </a:buClr>
              <a:buSzPts val="1600"/>
              <a:buFont typeface="Inter Tight"/>
              <a:buNone/>
              <a:defRPr sz="1600" b="0" i="0" u="none" strike="noStrike" cap="none">
                <a:solidFill>
                  <a:schemeClr val="dk1"/>
                </a:solidFill>
                <a:latin typeface="Inter Tight"/>
                <a:ea typeface="Inter Tight"/>
                <a:cs typeface="Inter Tight"/>
                <a:sym typeface="Inter Tight"/>
              </a:defRPr>
            </a:lvl8pPr>
            <a:lvl9pPr marL="4114800" marR="0" lvl="8" indent="-317500" algn="ctr" rtl="0">
              <a:lnSpc>
                <a:spcPct val="100000"/>
              </a:lnSpc>
              <a:spcBef>
                <a:spcPts val="1600"/>
              </a:spcBef>
              <a:spcAft>
                <a:spcPts val="1600"/>
              </a:spcAft>
              <a:buClr>
                <a:schemeClr val="dk1"/>
              </a:buClr>
              <a:buSzPts val="1600"/>
              <a:buFont typeface="Inter Tight"/>
              <a:buNone/>
              <a:defRPr sz="1600" b="0" i="0" u="none" strike="noStrike" cap="none">
                <a:solidFill>
                  <a:schemeClr val="dk1"/>
                </a:solidFill>
                <a:latin typeface="Inter Tight"/>
                <a:ea typeface="Inter Tight"/>
                <a:cs typeface="Inter Tight"/>
                <a:sym typeface="Inter Tight"/>
              </a:defRPr>
            </a:lvl9pPr>
          </a:lstStyle>
          <a:p>
            <a:pPr marL="0" indent="0"/>
            <a:r>
              <a:rPr lang="hu-HU" i="1" dirty="0"/>
              <a:t>„De az éjszakai sötétben (…) és a sárban a legtöbben nem tudták megtalálni a menekülés útját, üldözőik pedig éppen eléggé ismerték a helyet ahhoz, </a:t>
            </a:r>
          </a:p>
          <a:p>
            <a:pPr marL="0" indent="0"/>
            <a:r>
              <a:rPr lang="hu-HU" i="1" dirty="0"/>
              <a:t>hogy ne hagyják őket elinalni, és többségüket lemészárolták.”</a:t>
            </a:r>
          </a:p>
        </p:txBody>
      </p:sp>
      <p:sp>
        <p:nvSpPr>
          <p:cNvPr id="3" name="Google Shape;3061;p39">
            <a:extLst>
              <a:ext uri="{FF2B5EF4-FFF2-40B4-BE49-F238E27FC236}">
                <a16:creationId xmlns:a16="http://schemas.microsoft.com/office/drawing/2014/main" id="{3BEED378-FECD-20E8-0B62-70FA17747509}"/>
              </a:ext>
            </a:extLst>
          </p:cNvPr>
          <p:cNvSpPr txBox="1">
            <a:spLocks/>
          </p:cNvSpPr>
          <p:nvPr/>
        </p:nvSpPr>
        <p:spPr>
          <a:xfrm>
            <a:off x="549462" y="3762896"/>
            <a:ext cx="8045076" cy="77561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600"/>
              <a:buFont typeface="Inter Tight"/>
              <a:buNone/>
              <a:defRPr sz="1600" b="0" i="0" u="none" strike="noStrike" cap="none">
                <a:solidFill>
                  <a:schemeClr val="dk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dk1"/>
              </a:buClr>
              <a:buSzPts val="1600"/>
              <a:buFont typeface="Inter Tight"/>
              <a:buNone/>
              <a:defRPr sz="1600" b="0" i="0" u="none" strike="noStrike" cap="none">
                <a:solidFill>
                  <a:schemeClr val="dk1"/>
                </a:solidFill>
                <a:latin typeface="Inter Tight"/>
                <a:ea typeface="Inter Tight"/>
                <a:cs typeface="Inter Tight"/>
                <a:sym typeface="Inter Tight"/>
              </a:defRPr>
            </a:lvl2pPr>
            <a:lvl3pPr marL="1371600" marR="0" lvl="2" indent="-317500" algn="ctr" rtl="0">
              <a:lnSpc>
                <a:spcPct val="100000"/>
              </a:lnSpc>
              <a:spcBef>
                <a:spcPts val="1600"/>
              </a:spcBef>
              <a:spcAft>
                <a:spcPts val="0"/>
              </a:spcAft>
              <a:buClr>
                <a:schemeClr val="dk1"/>
              </a:buClr>
              <a:buSzPts val="1600"/>
              <a:buFont typeface="Inter Tight"/>
              <a:buNone/>
              <a:defRPr sz="1600" b="0" i="0" u="none" strike="noStrike" cap="none">
                <a:solidFill>
                  <a:schemeClr val="dk1"/>
                </a:solidFill>
                <a:latin typeface="Inter Tight"/>
                <a:ea typeface="Inter Tight"/>
                <a:cs typeface="Inter Tight"/>
                <a:sym typeface="Inter Tight"/>
              </a:defRPr>
            </a:lvl3pPr>
            <a:lvl4pPr marL="1828800" marR="0" lvl="3" indent="-317500" algn="ctr" rtl="0">
              <a:lnSpc>
                <a:spcPct val="100000"/>
              </a:lnSpc>
              <a:spcBef>
                <a:spcPts val="1600"/>
              </a:spcBef>
              <a:spcAft>
                <a:spcPts val="0"/>
              </a:spcAft>
              <a:buClr>
                <a:schemeClr val="dk1"/>
              </a:buClr>
              <a:buSzPts val="1600"/>
              <a:buFont typeface="Inter Tight"/>
              <a:buNone/>
              <a:defRPr sz="1600" b="0" i="0" u="none" strike="noStrike" cap="none">
                <a:solidFill>
                  <a:schemeClr val="dk1"/>
                </a:solidFill>
                <a:latin typeface="Inter Tight"/>
                <a:ea typeface="Inter Tight"/>
                <a:cs typeface="Inter Tight"/>
                <a:sym typeface="Inter Tight"/>
              </a:defRPr>
            </a:lvl4pPr>
            <a:lvl5pPr marL="2286000" marR="0" lvl="4" indent="-317500" algn="ctr" rtl="0">
              <a:lnSpc>
                <a:spcPct val="100000"/>
              </a:lnSpc>
              <a:spcBef>
                <a:spcPts val="1600"/>
              </a:spcBef>
              <a:spcAft>
                <a:spcPts val="0"/>
              </a:spcAft>
              <a:buClr>
                <a:schemeClr val="dk1"/>
              </a:buClr>
              <a:buSzPts val="1600"/>
              <a:buFont typeface="Inter Tight"/>
              <a:buNone/>
              <a:defRPr sz="1600" b="0" i="0" u="none" strike="noStrike" cap="none">
                <a:solidFill>
                  <a:schemeClr val="dk1"/>
                </a:solidFill>
                <a:latin typeface="Inter Tight"/>
                <a:ea typeface="Inter Tight"/>
                <a:cs typeface="Inter Tight"/>
                <a:sym typeface="Inter Tight"/>
              </a:defRPr>
            </a:lvl5pPr>
            <a:lvl6pPr marL="2743200" marR="0" lvl="5" indent="-317500" algn="ctr" rtl="0">
              <a:lnSpc>
                <a:spcPct val="100000"/>
              </a:lnSpc>
              <a:spcBef>
                <a:spcPts val="1600"/>
              </a:spcBef>
              <a:spcAft>
                <a:spcPts val="0"/>
              </a:spcAft>
              <a:buClr>
                <a:schemeClr val="dk1"/>
              </a:buClr>
              <a:buSzPts val="1600"/>
              <a:buFont typeface="Inter Tight"/>
              <a:buNone/>
              <a:defRPr sz="1600" b="0" i="0" u="none" strike="noStrike" cap="none">
                <a:solidFill>
                  <a:schemeClr val="dk1"/>
                </a:solidFill>
                <a:latin typeface="Inter Tight"/>
                <a:ea typeface="Inter Tight"/>
                <a:cs typeface="Inter Tight"/>
                <a:sym typeface="Inter Tight"/>
              </a:defRPr>
            </a:lvl6pPr>
            <a:lvl7pPr marL="3200400" marR="0" lvl="6" indent="-317500" algn="ctr" rtl="0">
              <a:lnSpc>
                <a:spcPct val="100000"/>
              </a:lnSpc>
              <a:spcBef>
                <a:spcPts val="1600"/>
              </a:spcBef>
              <a:spcAft>
                <a:spcPts val="0"/>
              </a:spcAft>
              <a:buClr>
                <a:schemeClr val="dk1"/>
              </a:buClr>
              <a:buSzPts val="1600"/>
              <a:buFont typeface="Inter Tight"/>
              <a:buNone/>
              <a:defRPr sz="1600" b="0" i="0" u="none" strike="noStrike" cap="none">
                <a:solidFill>
                  <a:schemeClr val="dk1"/>
                </a:solidFill>
                <a:latin typeface="Inter Tight"/>
                <a:ea typeface="Inter Tight"/>
                <a:cs typeface="Inter Tight"/>
                <a:sym typeface="Inter Tight"/>
              </a:defRPr>
            </a:lvl7pPr>
            <a:lvl8pPr marL="3657600" marR="0" lvl="7" indent="-317500" algn="ctr" rtl="0">
              <a:lnSpc>
                <a:spcPct val="100000"/>
              </a:lnSpc>
              <a:spcBef>
                <a:spcPts val="1600"/>
              </a:spcBef>
              <a:spcAft>
                <a:spcPts val="0"/>
              </a:spcAft>
              <a:buClr>
                <a:schemeClr val="dk1"/>
              </a:buClr>
              <a:buSzPts val="1600"/>
              <a:buFont typeface="Inter Tight"/>
              <a:buNone/>
              <a:defRPr sz="1600" b="0" i="0" u="none" strike="noStrike" cap="none">
                <a:solidFill>
                  <a:schemeClr val="dk1"/>
                </a:solidFill>
                <a:latin typeface="Inter Tight"/>
                <a:ea typeface="Inter Tight"/>
                <a:cs typeface="Inter Tight"/>
                <a:sym typeface="Inter Tight"/>
              </a:defRPr>
            </a:lvl8pPr>
            <a:lvl9pPr marL="4114800" marR="0" lvl="8" indent="-317500" algn="ctr" rtl="0">
              <a:lnSpc>
                <a:spcPct val="100000"/>
              </a:lnSpc>
              <a:spcBef>
                <a:spcPts val="1600"/>
              </a:spcBef>
              <a:spcAft>
                <a:spcPts val="1600"/>
              </a:spcAft>
              <a:buClr>
                <a:schemeClr val="dk1"/>
              </a:buClr>
              <a:buSzPts val="1600"/>
              <a:buFont typeface="Inter Tight"/>
              <a:buNone/>
              <a:defRPr sz="1600" b="0" i="0" u="none" strike="noStrike" cap="none">
                <a:solidFill>
                  <a:schemeClr val="dk1"/>
                </a:solidFill>
                <a:latin typeface="Inter Tight"/>
                <a:ea typeface="Inter Tight"/>
                <a:cs typeface="Inter Tight"/>
                <a:sym typeface="Inter Tight"/>
              </a:defRPr>
            </a:lvl9pPr>
          </a:lstStyle>
          <a:p>
            <a:pPr marL="0" indent="0"/>
            <a:r>
              <a:rPr lang="hu-HU" i="1" dirty="0"/>
              <a:t>„a katonák útját az egész éjszakán át szakadó eső is megnehezítette, mert az </a:t>
            </a:r>
            <a:r>
              <a:rPr lang="hu-HU" i="1" dirty="0" err="1"/>
              <a:t>Aszóposz</a:t>
            </a:r>
            <a:r>
              <a:rPr lang="hu-HU" i="1" dirty="0"/>
              <a:t> folyó erősen megdagadt, s nem volt könnyű átkelni rajta.”</a:t>
            </a:r>
          </a:p>
        </p:txBody>
      </p:sp>
    </p:spTree>
    <p:extLst>
      <p:ext uri="{BB962C8B-B14F-4D97-AF65-F5344CB8AC3E}">
        <p14:creationId xmlns:p14="http://schemas.microsoft.com/office/powerpoint/2010/main" val="24383557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036"/>
        <p:cNvGrpSpPr/>
        <p:nvPr/>
      </p:nvGrpSpPr>
      <p:grpSpPr>
        <a:xfrm>
          <a:off x="0" y="0"/>
          <a:ext cx="0" cy="0"/>
          <a:chOff x="0" y="0"/>
          <a:chExt cx="0" cy="0"/>
        </a:xfrm>
      </p:grpSpPr>
      <p:sp>
        <p:nvSpPr>
          <p:cNvPr id="25" name="Google Shape;3060;p39">
            <a:extLst>
              <a:ext uri="{FF2B5EF4-FFF2-40B4-BE49-F238E27FC236}">
                <a16:creationId xmlns:a16="http://schemas.microsoft.com/office/drawing/2014/main" id="{EEA8CC11-B13C-DC6A-FBE7-A886AB956411}"/>
              </a:ext>
            </a:extLst>
          </p:cNvPr>
          <p:cNvSpPr txBox="1">
            <a:spLocks noGrp="1"/>
          </p:cNvSpPr>
          <p:nvPr>
            <p:ph type="title"/>
          </p:nvPr>
        </p:nvSpPr>
        <p:spPr>
          <a:xfrm>
            <a:off x="995776" y="583628"/>
            <a:ext cx="7152447" cy="775616"/>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hu-HU" sz="2000" dirty="0"/>
              <a:t>A </a:t>
            </a:r>
            <a:r>
              <a:rPr lang="hu-HU" sz="2000" dirty="0" err="1"/>
              <a:t>peloponnészosziak</a:t>
            </a:r>
            <a:r>
              <a:rPr lang="hu-HU" sz="2000" dirty="0"/>
              <a:t> megtámadják Plataiát </a:t>
            </a:r>
            <a:br>
              <a:rPr lang="hu-HU" sz="3000" dirty="0"/>
            </a:br>
            <a:r>
              <a:rPr lang="hu-HU" sz="3000" dirty="0" err="1"/>
              <a:t>Plataiai</a:t>
            </a:r>
            <a:r>
              <a:rPr lang="hu-HU" sz="3000" dirty="0"/>
              <a:t> dialógus</a:t>
            </a:r>
            <a:endParaRPr sz="3000" dirty="0"/>
          </a:p>
        </p:txBody>
      </p:sp>
      <p:sp>
        <p:nvSpPr>
          <p:cNvPr id="26" name="Google Shape;3061;p39">
            <a:extLst>
              <a:ext uri="{FF2B5EF4-FFF2-40B4-BE49-F238E27FC236}">
                <a16:creationId xmlns:a16="http://schemas.microsoft.com/office/drawing/2014/main" id="{89F80388-1956-AC57-A14C-EBA423DD5F3E}"/>
              </a:ext>
            </a:extLst>
          </p:cNvPr>
          <p:cNvSpPr txBox="1">
            <a:spLocks noGrp="1"/>
          </p:cNvSpPr>
          <p:nvPr>
            <p:ph type="subTitle" idx="1"/>
          </p:nvPr>
        </p:nvSpPr>
        <p:spPr>
          <a:xfrm>
            <a:off x="715228" y="1572781"/>
            <a:ext cx="7857538" cy="1353923"/>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hu-HU" i="1" dirty="0"/>
              <a:t>„Nem cselekedtek igazságos dolgot, hanem magatokhoz és atyáitokhoz méltatlanul jártok el, mikor támadást intéztek a </a:t>
            </a:r>
            <a:r>
              <a:rPr lang="hu-HU" i="1" dirty="0" err="1"/>
              <a:t>plataiaiak</a:t>
            </a:r>
            <a:r>
              <a:rPr lang="hu-HU" i="1" dirty="0"/>
              <a:t> területe ellen. (…) Tanúnak hívjuk az isteneket, akiknek a nevére megesküdtek atyáitok, és a mi földünk isteneit, s azt kérjük, hogy eskütöket megszegve ne okozzatok kárt </a:t>
            </a:r>
            <a:r>
              <a:rPr lang="hu-HU" i="1" dirty="0" err="1"/>
              <a:t>Plataia</a:t>
            </a:r>
            <a:r>
              <a:rPr lang="hu-HU" i="1" dirty="0"/>
              <a:t> területén, hanem hagyjátok, hogy továbbra is abban a függetlenségben éljünk, amelyet </a:t>
            </a:r>
            <a:r>
              <a:rPr lang="hu-HU" i="1" dirty="0" err="1"/>
              <a:t>Pauszaniasz</a:t>
            </a:r>
            <a:r>
              <a:rPr lang="hu-HU" i="1" dirty="0"/>
              <a:t> garantált számunkra.”</a:t>
            </a:r>
            <a:endParaRPr i="1" dirty="0"/>
          </a:p>
        </p:txBody>
      </p:sp>
      <p:sp>
        <p:nvSpPr>
          <p:cNvPr id="27" name="Google Shape;3061;p39">
            <a:extLst>
              <a:ext uri="{FF2B5EF4-FFF2-40B4-BE49-F238E27FC236}">
                <a16:creationId xmlns:a16="http://schemas.microsoft.com/office/drawing/2014/main" id="{EE0B9A92-AB99-7C1A-E1D2-077DDF5C2BCC}"/>
              </a:ext>
            </a:extLst>
          </p:cNvPr>
          <p:cNvSpPr txBox="1">
            <a:spLocks/>
          </p:cNvSpPr>
          <p:nvPr/>
        </p:nvSpPr>
        <p:spPr>
          <a:xfrm>
            <a:off x="643230" y="3009614"/>
            <a:ext cx="7857538" cy="180912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2pPr>
            <a:lvl3pPr marL="1371600" marR="0" lvl="2"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3pPr>
            <a:lvl4pPr marL="1828800" marR="0" lvl="3"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4pPr>
            <a:lvl5pPr marL="2286000" marR="0" lvl="4"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5pPr>
            <a:lvl6pPr marL="2743200" marR="0" lvl="5"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6pPr>
            <a:lvl7pPr marL="3200400" marR="0" lvl="6"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7pPr>
            <a:lvl8pPr marL="3657600" marR="0" lvl="7"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8pPr>
            <a:lvl9pPr marL="4114800" marR="0" lvl="8" indent="-317500" algn="ctr" rtl="0">
              <a:lnSpc>
                <a:spcPct val="100000"/>
              </a:lnSpc>
              <a:spcBef>
                <a:spcPts val="1600"/>
              </a:spcBef>
              <a:spcAft>
                <a:spcPts val="160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9pPr>
          </a:lstStyle>
          <a:p>
            <a:pPr marL="0" indent="0"/>
            <a:r>
              <a:rPr lang="hu-HU" i="1" dirty="0"/>
              <a:t>„Ti, </a:t>
            </a:r>
            <a:r>
              <a:rPr lang="hu-HU" i="1" dirty="0" err="1"/>
              <a:t>Plataia</a:t>
            </a:r>
            <a:r>
              <a:rPr lang="hu-HU" i="1" dirty="0"/>
              <a:t> földjét őrző istenek, s ti, héroszok, legyetek, íme, tanúim, hogy mi már korábban, a </a:t>
            </a:r>
            <a:r>
              <a:rPr lang="hu-HU" i="1" dirty="0" err="1"/>
              <a:t>plataiaiak</a:t>
            </a:r>
            <a:r>
              <a:rPr lang="hu-HU" i="1" dirty="0"/>
              <a:t> első esküszegése alkalmával sem jogtalanul nyomultunk be erre a földre, ahol a mi atyáink, hozzátok </a:t>
            </a:r>
            <a:r>
              <a:rPr lang="hu-HU" i="1" dirty="0" err="1"/>
              <a:t>könyörögvén</a:t>
            </a:r>
            <a:r>
              <a:rPr lang="hu-HU" i="1" dirty="0"/>
              <a:t>, diadalt arattak a </a:t>
            </a:r>
            <a:r>
              <a:rPr lang="hu-HU" i="1" dirty="0" err="1"/>
              <a:t>médek</a:t>
            </a:r>
            <a:r>
              <a:rPr lang="hu-HU" i="1" dirty="0"/>
              <a:t> felett, s amely föld a ti kegyetekből a hellének számára dicsőséges csatatérnek bizonyult, s hogy azt sem lehet, amit most cselekszünk, jogtalanságnak tekinteni, hiszen annyi kedvező ajánlatot tettünk nekik minden eredmény nélkül. Adjátok meg kegyesen, hogy lakóijának azok, akik először követtek el jogtalanságot, azok pedig, akik ezt meg akarják torolni, sikerrel járjanak!”</a:t>
            </a:r>
          </a:p>
        </p:txBody>
      </p:sp>
    </p:spTree>
    <p:extLst>
      <p:ext uri="{BB962C8B-B14F-4D97-AF65-F5344CB8AC3E}">
        <p14:creationId xmlns:p14="http://schemas.microsoft.com/office/powerpoint/2010/main" val="3156369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036"/>
        <p:cNvGrpSpPr/>
        <p:nvPr/>
      </p:nvGrpSpPr>
      <p:grpSpPr>
        <a:xfrm>
          <a:off x="0" y="0"/>
          <a:ext cx="0" cy="0"/>
          <a:chOff x="0" y="0"/>
          <a:chExt cx="0" cy="0"/>
        </a:xfrm>
      </p:grpSpPr>
      <p:sp>
        <p:nvSpPr>
          <p:cNvPr id="25" name="Google Shape;3060;p39">
            <a:extLst>
              <a:ext uri="{FF2B5EF4-FFF2-40B4-BE49-F238E27FC236}">
                <a16:creationId xmlns:a16="http://schemas.microsoft.com/office/drawing/2014/main" id="{EEA8CC11-B13C-DC6A-FBE7-A886AB956411}"/>
              </a:ext>
            </a:extLst>
          </p:cNvPr>
          <p:cNvSpPr txBox="1">
            <a:spLocks noGrp="1"/>
          </p:cNvSpPr>
          <p:nvPr>
            <p:ph type="title"/>
          </p:nvPr>
        </p:nvSpPr>
        <p:spPr>
          <a:xfrm>
            <a:off x="995775" y="590884"/>
            <a:ext cx="7152447" cy="775616"/>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hu-HU" sz="3000" dirty="0"/>
              <a:t>A </a:t>
            </a:r>
            <a:r>
              <a:rPr lang="hu-HU" sz="3000" dirty="0" err="1"/>
              <a:t>peloponnészosziak</a:t>
            </a:r>
            <a:r>
              <a:rPr lang="hu-HU" sz="3000" dirty="0"/>
              <a:t> megtámadják Plataiát </a:t>
            </a:r>
            <a:endParaRPr sz="3000" dirty="0"/>
          </a:p>
        </p:txBody>
      </p:sp>
      <p:sp>
        <p:nvSpPr>
          <p:cNvPr id="26" name="Google Shape;3061;p39">
            <a:extLst>
              <a:ext uri="{FF2B5EF4-FFF2-40B4-BE49-F238E27FC236}">
                <a16:creationId xmlns:a16="http://schemas.microsoft.com/office/drawing/2014/main" id="{89F80388-1956-AC57-A14C-EBA423DD5F3E}"/>
              </a:ext>
            </a:extLst>
          </p:cNvPr>
          <p:cNvSpPr txBox="1">
            <a:spLocks noGrp="1"/>
          </p:cNvSpPr>
          <p:nvPr>
            <p:ph type="subTitle" idx="1"/>
          </p:nvPr>
        </p:nvSpPr>
        <p:spPr>
          <a:xfrm>
            <a:off x="715228" y="1572781"/>
            <a:ext cx="7857538" cy="775617"/>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hu-HU" i="1" dirty="0"/>
              <a:t>„Megszakítás nélkül hetven napon és éjszakán át dolgoztak, s közben felváltva pihentek úgy, hogy amíg az egyik rész a töltést emelte, a másik ehetett és alhatott.”</a:t>
            </a:r>
            <a:endParaRPr i="1" dirty="0"/>
          </a:p>
        </p:txBody>
      </p:sp>
      <p:sp>
        <p:nvSpPr>
          <p:cNvPr id="27" name="Google Shape;3061;p39">
            <a:extLst>
              <a:ext uri="{FF2B5EF4-FFF2-40B4-BE49-F238E27FC236}">
                <a16:creationId xmlns:a16="http://schemas.microsoft.com/office/drawing/2014/main" id="{EE0B9A92-AB99-7C1A-E1D2-077DDF5C2BCC}"/>
              </a:ext>
            </a:extLst>
          </p:cNvPr>
          <p:cNvSpPr txBox="1">
            <a:spLocks/>
          </p:cNvSpPr>
          <p:nvPr/>
        </p:nvSpPr>
        <p:spPr>
          <a:xfrm>
            <a:off x="643229" y="2378851"/>
            <a:ext cx="7857538" cy="77561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2pPr>
            <a:lvl3pPr marL="1371600" marR="0" lvl="2"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3pPr>
            <a:lvl4pPr marL="1828800" marR="0" lvl="3"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4pPr>
            <a:lvl5pPr marL="2286000" marR="0" lvl="4"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5pPr>
            <a:lvl6pPr marL="2743200" marR="0" lvl="5"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6pPr>
            <a:lvl7pPr marL="3200400" marR="0" lvl="6"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7pPr>
            <a:lvl8pPr marL="3657600" marR="0" lvl="7"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8pPr>
            <a:lvl9pPr marL="4114800" marR="0" lvl="8" indent="-317500" algn="ctr" rtl="0">
              <a:lnSpc>
                <a:spcPct val="100000"/>
              </a:lnSpc>
              <a:spcBef>
                <a:spcPts val="1600"/>
              </a:spcBef>
              <a:spcAft>
                <a:spcPts val="160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9pPr>
          </a:lstStyle>
          <a:p>
            <a:pPr marL="0" indent="0"/>
            <a:r>
              <a:rPr lang="hu-HU" i="1" dirty="0"/>
              <a:t>„Az ellenség odafent jó ideig nem vette </a:t>
            </a:r>
            <a:r>
              <a:rPr lang="hu-HU" i="1" dirty="0" err="1"/>
              <a:t>észre</a:t>
            </a:r>
            <a:r>
              <a:rPr lang="hu-HU" i="1" dirty="0"/>
              <a:t>, hogy hiába magasítja a sáncot, nincs eredmény, mert a földet alul eltüntetik, s a sánc lesüllyed a kiásott üregbe.”</a:t>
            </a:r>
          </a:p>
        </p:txBody>
      </p:sp>
      <p:sp>
        <p:nvSpPr>
          <p:cNvPr id="2" name="Google Shape;3061;p39">
            <a:extLst>
              <a:ext uri="{FF2B5EF4-FFF2-40B4-BE49-F238E27FC236}">
                <a16:creationId xmlns:a16="http://schemas.microsoft.com/office/drawing/2014/main" id="{14264987-E867-31FE-D1E2-9FCA4AB2FAE0}"/>
              </a:ext>
            </a:extLst>
          </p:cNvPr>
          <p:cNvSpPr txBox="1">
            <a:spLocks/>
          </p:cNvSpPr>
          <p:nvPr/>
        </p:nvSpPr>
        <p:spPr>
          <a:xfrm>
            <a:off x="643229" y="3184922"/>
            <a:ext cx="7857538" cy="77561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2pPr>
            <a:lvl3pPr marL="1371600" marR="0" lvl="2"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3pPr>
            <a:lvl4pPr marL="1828800" marR="0" lvl="3"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4pPr>
            <a:lvl5pPr marL="2286000" marR="0" lvl="4"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5pPr>
            <a:lvl6pPr marL="2743200" marR="0" lvl="5"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6pPr>
            <a:lvl7pPr marL="3200400" marR="0" lvl="6"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7pPr>
            <a:lvl8pPr marL="3657600" marR="0" lvl="7"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8pPr>
            <a:lvl9pPr marL="4114800" marR="0" lvl="8" indent="-317500" algn="ctr" rtl="0">
              <a:lnSpc>
                <a:spcPct val="100000"/>
              </a:lnSpc>
              <a:spcBef>
                <a:spcPts val="1600"/>
              </a:spcBef>
              <a:spcAft>
                <a:spcPts val="160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9pPr>
          </a:lstStyle>
          <a:p>
            <a:pPr marL="0" indent="0"/>
            <a:r>
              <a:rPr lang="hu-HU" i="1" dirty="0"/>
              <a:t>„Olyan nagy tűztenger támadt, hogy akkora emberi kéz rakta tüzet eddig a napig még nem láttak.”</a:t>
            </a:r>
          </a:p>
        </p:txBody>
      </p:sp>
      <p:sp>
        <p:nvSpPr>
          <p:cNvPr id="3" name="Google Shape;3061;p39">
            <a:extLst>
              <a:ext uri="{FF2B5EF4-FFF2-40B4-BE49-F238E27FC236}">
                <a16:creationId xmlns:a16="http://schemas.microsoft.com/office/drawing/2014/main" id="{55073B53-8297-8F68-3D2F-37375C129D83}"/>
              </a:ext>
            </a:extLst>
          </p:cNvPr>
          <p:cNvSpPr txBox="1">
            <a:spLocks/>
          </p:cNvSpPr>
          <p:nvPr/>
        </p:nvSpPr>
        <p:spPr>
          <a:xfrm>
            <a:off x="715228" y="3960539"/>
            <a:ext cx="7857538" cy="77561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2pPr>
            <a:lvl3pPr marL="1371600" marR="0" lvl="2"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3pPr>
            <a:lvl4pPr marL="1828800" marR="0" lvl="3"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4pPr>
            <a:lvl5pPr marL="2286000" marR="0" lvl="4"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5pPr>
            <a:lvl6pPr marL="2743200" marR="0" lvl="5"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6pPr>
            <a:lvl7pPr marL="3200400" marR="0" lvl="6"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7pPr>
            <a:lvl8pPr marL="3657600" marR="0" lvl="7"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8pPr>
            <a:lvl9pPr marL="4114800" marR="0" lvl="8" indent="-317500" algn="ctr" rtl="0">
              <a:lnSpc>
                <a:spcPct val="100000"/>
              </a:lnSpc>
              <a:spcBef>
                <a:spcPts val="1600"/>
              </a:spcBef>
              <a:spcAft>
                <a:spcPts val="160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9pPr>
          </a:lstStyle>
          <a:p>
            <a:pPr marL="0" indent="0"/>
            <a:r>
              <a:rPr lang="hu-HU" i="1" dirty="0"/>
              <a:t>„Ekkor azonban, mint mondják, szerencséjükre nagy mennydörgéssel kísért felhőszakadás támadt, eloltotta a tüzet, és megmentette őket a veszedelemtől.”</a:t>
            </a:r>
          </a:p>
        </p:txBody>
      </p:sp>
    </p:spTree>
    <p:extLst>
      <p:ext uri="{BB962C8B-B14F-4D97-AF65-F5344CB8AC3E}">
        <p14:creationId xmlns:p14="http://schemas.microsoft.com/office/powerpoint/2010/main" val="25178892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059"/>
        <p:cNvGrpSpPr/>
        <p:nvPr/>
      </p:nvGrpSpPr>
      <p:grpSpPr>
        <a:xfrm>
          <a:off x="0" y="0"/>
          <a:ext cx="0" cy="0"/>
          <a:chOff x="0" y="0"/>
          <a:chExt cx="0" cy="0"/>
        </a:xfrm>
      </p:grpSpPr>
      <p:sp>
        <p:nvSpPr>
          <p:cNvPr id="3060" name="Google Shape;3060;p39"/>
          <p:cNvSpPr txBox="1">
            <a:spLocks noGrp="1"/>
          </p:cNvSpPr>
          <p:nvPr>
            <p:ph type="title"/>
          </p:nvPr>
        </p:nvSpPr>
        <p:spPr>
          <a:xfrm>
            <a:off x="554638" y="540085"/>
            <a:ext cx="7946131" cy="775616"/>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hu-HU" sz="3000" dirty="0"/>
              <a:t>A </a:t>
            </a:r>
            <a:r>
              <a:rPr lang="hu-HU" sz="3000" dirty="0" err="1"/>
              <a:t>plataiaiak</a:t>
            </a:r>
            <a:r>
              <a:rPr lang="hu-HU" sz="3000" dirty="0"/>
              <a:t> egy része kitör az ostromzárból</a:t>
            </a:r>
            <a:endParaRPr sz="3000" dirty="0"/>
          </a:p>
        </p:txBody>
      </p:sp>
      <p:sp>
        <p:nvSpPr>
          <p:cNvPr id="3061" name="Google Shape;3061;p39"/>
          <p:cNvSpPr txBox="1">
            <a:spLocks noGrp="1"/>
          </p:cNvSpPr>
          <p:nvPr>
            <p:ph type="subTitle" idx="1"/>
          </p:nvPr>
        </p:nvSpPr>
        <p:spPr>
          <a:xfrm>
            <a:off x="598935" y="1315701"/>
            <a:ext cx="7946130" cy="912242"/>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hu-HU" i="1" dirty="0"/>
              <a:t>„elérték az ellenséges falat anélkül, hogy az őrök észrevették volna őket, mert ezek a sötétben nem látták a közeledőket, s a szél zúgása miatt lépteik zaját sem hallották. A kitörők nagy távolságban haladtak egymástól, nehogy fegyvereik összeverődése elárulja őket. Egyébként is csak könnyű fegyvereket vittek magukkal, s csak a bal lábukon volt saru, hogy biztosabban lépkedhessenek a sárban.”</a:t>
            </a:r>
            <a:endParaRPr i="1" dirty="0"/>
          </a:p>
        </p:txBody>
      </p:sp>
      <p:sp>
        <p:nvSpPr>
          <p:cNvPr id="2" name="Google Shape;3061;p39">
            <a:extLst>
              <a:ext uri="{FF2B5EF4-FFF2-40B4-BE49-F238E27FC236}">
                <a16:creationId xmlns:a16="http://schemas.microsoft.com/office/drawing/2014/main" id="{654667CC-DBD0-1B2B-4FF7-973BAFECAF6B}"/>
              </a:ext>
            </a:extLst>
          </p:cNvPr>
          <p:cNvSpPr txBox="1">
            <a:spLocks/>
          </p:cNvSpPr>
          <p:nvPr/>
        </p:nvSpPr>
        <p:spPr>
          <a:xfrm>
            <a:off x="549462" y="2842086"/>
            <a:ext cx="8045076" cy="98571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600"/>
              <a:buFont typeface="Inter Tight"/>
              <a:buNone/>
              <a:defRPr sz="1600" b="0" i="0" u="none" strike="noStrike" cap="none">
                <a:solidFill>
                  <a:schemeClr val="dk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dk1"/>
              </a:buClr>
              <a:buSzPts val="1600"/>
              <a:buFont typeface="Inter Tight"/>
              <a:buNone/>
              <a:defRPr sz="1600" b="0" i="0" u="none" strike="noStrike" cap="none">
                <a:solidFill>
                  <a:schemeClr val="dk1"/>
                </a:solidFill>
                <a:latin typeface="Inter Tight"/>
                <a:ea typeface="Inter Tight"/>
                <a:cs typeface="Inter Tight"/>
                <a:sym typeface="Inter Tight"/>
              </a:defRPr>
            </a:lvl2pPr>
            <a:lvl3pPr marL="1371600" marR="0" lvl="2" indent="-317500" algn="ctr" rtl="0">
              <a:lnSpc>
                <a:spcPct val="100000"/>
              </a:lnSpc>
              <a:spcBef>
                <a:spcPts val="1600"/>
              </a:spcBef>
              <a:spcAft>
                <a:spcPts val="0"/>
              </a:spcAft>
              <a:buClr>
                <a:schemeClr val="dk1"/>
              </a:buClr>
              <a:buSzPts val="1600"/>
              <a:buFont typeface="Inter Tight"/>
              <a:buNone/>
              <a:defRPr sz="1600" b="0" i="0" u="none" strike="noStrike" cap="none">
                <a:solidFill>
                  <a:schemeClr val="dk1"/>
                </a:solidFill>
                <a:latin typeface="Inter Tight"/>
                <a:ea typeface="Inter Tight"/>
                <a:cs typeface="Inter Tight"/>
                <a:sym typeface="Inter Tight"/>
              </a:defRPr>
            </a:lvl3pPr>
            <a:lvl4pPr marL="1828800" marR="0" lvl="3" indent="-317500" algn="ctr" rtl="0">
              <a:lnSpc>
                <a:spcPct val="100000"/>
              </a:lnSpc>
              <a:spcBef>
                <a:spcPts val="1600"/>
              </a:spcBef>
              <a:spcAft>
                <a:spcPts val="0"/>
              </a:spcAft>
              <a:buClr>
                <a:schemeClr val="dk1"/>
              </a:buClr>
              <a:buSzPts val="1600"/>
              <a:buFont typeface="Inter Tight"/>
              <a:buNone/>
              <a:defRPr sz="1600" b="0" i="0" u="none" strike="noStrike" cap="none">
                <a:solidFill>
                  <a:schemeClr val="dk1"/>
                </a:solidFill>
                <a:latin typeface="Inter Tight"/>
                <a:ea typeface="Inter Tight"/>
                <a:cs typeface="Inter Tight"/>
                <a:sym typeface="Inter Tight"/>
              </a:defRPr>
            </a:lvl4pPr>
            <a:lvl5pPr marL="2286000" marR="0" lvl="4" indent="-317500" algn="ctr" rtl="0">
              <a:lnSpc>
                <a:spcPct val="100000"/>
              </a:lnSpc>
              <a:spcBef>
                <a:spcPts val="1600"/>
              </a:spcBef>
              <a:spcAft>
                <a:spcPts val="0"/>
              </a:spcAft>
              <a:buClr>
                <a:schemeClr val="dk1"/>
              </a:buClr>
              <a:buSzPts val="1600"/>
              <a:buFont typeface="Inter Tight"/>
              <a:buNone/>
              <a:defRPr sz="1600" b="0" i="0" u="none" strike="noStrike" cap="none">
                <a:solidFill>
                  <a:schemeClr val="dk1"/>
                </a:solidFill>
                <a:latin typeface="Inter Tight"/>
                <a:ea typeface="Inter Tight"/>
                <a:cs typeface="Inter Tight"/>
                <a:sym typeface="Inter Tight"/>
              </a:defRPr>
            </a:lvl5pPr>
            <a:lvl6pPr marL="2743200" marR="0" lvl="5" indent="-317500" algn="ctr" rtl="0">
              <a:lnSpc>
                <a:spcPct val="100000"/>
              </a:lnSpc>
              <a:spcBef>
                <a:spcPts val="1600"/>
              </a:spcBef>
              <a:spcAft>
                <a:spcPts val="0"/>
              </a:spcAft>
              <a:buClr>
                <a:schemeClr val="dk1"/>
              </a:buClr>
              <a:buSzPts val="1600"/>
              <a:buFont typeface="Inter Tight"/>
              <a:buNone/>
              <a:defRPr sz="1600" b="0" i="0" u="none" strike="noStrike" cap="none">
                <a:solidFill>
                  <a:schemeClr val="dk1"/>
                </a:solidFill>
                <a:latin typeface="Inter Tight"/>
                <a:ea typeface="Inter Tight"/>
                <a:cs typeface="Inter Tight"/>
                <a:sym typeface="Inter Tight"/>
              </a:defRPr>
            </a:lvl6pPr>
            <a:lvl7pPr marL="3200400" marR="0" lvl="6" indent="-317500" algn="ctr" rtl="0">
              <a:lnSpc>
                <a:spcPct val="100000"/>
              </a:lnSpc>
              <a:spcBef>
                <a:spcPts val="1600"/>
              </a:spcBef>
              <a:spcAft>
                <a:spcPts val="0"/>
              </a:spcAft>
              <a:buClr>
                <a:schemeClr val="dk1"/>
              </a:buClr>
              <a:buSzPts val="1600"/>
              <a:buFont typeface="Inter Tight"/>
              <a:buNone/>
              <a:defRPr sz="1600" b="0" i="0" u="none" strike="noStrike" cap="none">
                <a:solidFill>
                  <a:schemeClr val="dk1"/>
                </a:solidFill>
                <a:latin typeface="Inter Tight"/>
                <a:ea typeface="Inter Tight"/>
                <a:cs typeface="Inter Tight"/>
                <a:sym typeface="Inter Tight"/>
              </a:defRPr>
            </a:lvl7pPr>
            <a:lvl8pPr marL="3657600" marR="0" lvl="7" indent="-317500" algn="ctr" rtl="0">
              <a:lnSpc>
                <a:spcPct val="100000"/>
              </a:lnSpc>
              <a:spcBef>
                <a:spcPts val="1600"/>
              </a:spcBef>
              <a:spcAft>
                <a:spcPts val="0"/>
              </a:spcAft>
              <a:buClr>
                <a:schemeClr val="dk1"/>
              </a:buClr>
              <a:buSzPts val="1600"/>
              <a:buFont typeface="Inter Tight"/>
              <a:buNone/>
              <a:defRPr sz="1600" b="0" i="0" u="none" strike="noStrike" cap="none">
                <a:solidFill>
                  <a:schemeClr val="dk1"/>
                </a:solidFill>
                <a:latin typeface="Inter Tight"/>
                <a:ea typeface="Inter Tight"/>
                <a:cs typeface="Inter Tight"/>
                <a:sym typeface="Inter Tight"/>
              </a:defRPr>
            </a:lvl8pPr>
            <a:lvl9pPr marL="4114800" marR="0" lvl="8" indent="-317500" algn="ctr" rtl="0">
              <a:lnSpc>
                <a:spcPct val="100000"/>
              </a:lnSpc>
              <a:spcBef>
                <a:spcPts val="1600"/>
              </a:spcBef>
              <a:spcAft>
                <a:spcPts val="1600"/>
              </a:spcAft>
              <a:buClr>
                <a:schemeClr val="dk1"/>
              </a:buClr>
              <a:buSzPts val="1600"/>
              <a:buFont typeface="Inter Tight"/>
              <a:buNone/>
              <a:defRPr sz="1600" b="0" i="0" u="none" strike="noStrike" cap="none">
                <a:solidFill>
                  <a:schemeClr val="dk1"/>
                </a:solidFill>
                <a:latin typeface="Inter Tight"/>
                <a:ea typeface="Inter Tight"/>
                <a:cs typeface="Inter Tight"/>
                <a:sym typeface="Inter Tight"/>
              </a:defRPr>
            </a:lvl9pPr>
          </a:lstStyle>
          <a:p>
            <a:pPr marL="0" indent="0"/>
            <a:r>
              <a:rPr lang="hu-HU" i="1" dirty="0"/>
              <a:t>„az ellenség megzavarodva helyén maradt, s egyikük se merte saját őrhelyét elhagyni és bárhová is segítséget vinni, mert meg voltak zavarodva, sejtelmük sem lévén </a:t>
            </a:r>
          </a:p>
          <a:p>
            <a:pPr marL="0" indent="0"/>
            <a:r>
              <a:rPr lang="hu-HU" i="1" dirty="0"/>
              <a:t>arról, hogy mi történt.”</a:t>
            </a:r>
          </a:p>
        </p:txBody>
      </p:sp>
      <p:sp>
        <p:nvSpPr>
          <p:cNvPr id="3" name="Google Shape;3061;p39">
            <a:extLst>
              <a:ext uri="{FF2B5EF4-FFF2-40B4-BE49-F238E27FC236}">
                <a16:creationId xmlns:a16="http://schemas.microsoft.com/office/drawing/2014/main" id="{3BEED378-FECD-20E8-0B62-70FA17747509}"/>
              </a:ext>
            </a:extLst>
          </p:cNvPr>
          <p:cNvSpPr txBox="1">
            <a:spLocks/>
          </p:cNvSpPr>
          <p:nvPr/>
        </p:nvSpPr>
        <p:spPr>
          <a:xfrm>
            <a:off x="549462" y="4054134"/>
            <a:ext cx="8045076" cy="77561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600"/>
              <a:buFont typeface="Inter Tight"/>
              <a:buNone/>
              <a:defRPr sz="1600" b="0" i="0" u="none" strike="noStrike" cap="none">
                <a:solidFill>
                  <a:schemeClr val="dk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dk1"/>
              </a:buClr>
              <a:buSzPts val="1600"/>
              <a:buFont typeface="Inter Tight"/>
              <a:buNone/>
              <a:defRPr sz="1600" b="0" i="0" u="none" strike="noStrike" cap="none">
                <a:solidFill>
                  <a:schemeClr val="dk1"/>
                </a:solidFill>
                <a:latin typeface="Inter Tight"/>
                <a:ea typeface="Inter Tight"/>
                <a:cs typeface="Inter Tight"/>
                <a:sym typeface="Inter Tight"/>
              </a:defRPr>
            </a:lvl2pPr>
            <a:lvl3pPr marL="1371600" marR="0" lvl="2" indent="-317500" algn="ctr" rtl="0">
              <a:lnSpc>
                <a:spcPct val="100000"/>
              </a:lnSpc>
              <a:spcBef>
                <a:spcPts val="1600"/>
              </a:spcBef>
              <a:spcAft>
                <a:spcPts val="0"/>
              </a:spcAft>
              <a:buClr>
                <a:schemeClr val="dk1"/>
              </a:buClr>
              <a:buSzPts val="1600"/>
              <a:buFont typeface="Inter Tight"/>
              <a:buNone/>
              <a:defRPr sz="1600" b="0" i="0" u="none" strike="noStrike" cap="none">
                <a:solidFill>
                  <a:schemeClr val="dk1"/>
                </a:solidFill>
                <a:latin typeface="Inter Tight"/>
                <a:ea typeface="Inter Tight"/>
                <a:cs typeface="Inter Tight"/>
                <a:sym typeface="Inter Tight"/>
              </a:defRPr>
            </a:lvl3pPr>
            <a:lvl4pPr marL="1828800" marR="0" lvl="3" indent="-317500" algn="ctr" rtl="0">
              <a:lnSpc>
                <a:spcPct val="100000"/>
              </a:lnSpc>
              <a:spcBef>
                <a:spcPts val="1600"/>
              </a:spcBef>
              <a:spcAft>
                <a:spcPts val="0"/>
              </a:spcAft>
              <a:buClr>
                <a:schemeClr val="dk1"/>
              </a:buClr>
              <a:buSzPts val="1600"/>
              <a:buFont typeface="Inter Tight"/>
              <a:buNone/>
              <a:defRPr sz="1600" b="0" i="0" u="none" strike="noStrike" cap="none">
                <a:solidFill>
                  <a:schemeClr val="dk1"/>
                </a:solidFill>
                <a:latin typeface="Inter Tight"/>
                <a:ea typeface="Inter Tight"/>
                <a:cs typeface="Inter Tight"/>
                <a:sym typeface="Inter Tight"/>
              </a:defRPr>
            </a:lvl4pPr>
            <a:lvl5pPr marL="2286000" marR="0" lvl="4" indent="-317500" algn="ctr" rtl="0">
              <a:lnSpc>
                <a:spcPct val="100000"/>
              </a:lnSpc>
              <a:spcBef>
                <a:spcPts val="1600"/>
              </a:spcBef>
              <a:spcAft>
                <a:spcPts val="0"/>
              </a:spcAft>
              <a:buClr>
                <a:schemeClr val="dk1"/>
              </a:buClr>
              <a:buSzPts val="1600"/>
              <a:buFont typeface="Inter Tight"/>
              <a:buNone/>
              <a:defRPr sz="1600" b="0" i="0" u="none" strike="noStrike" cap="none">
                <a:solidFill>
                  <a:schemeClr val="dk1"/>
                </a:solidFill>
                <a:latin typeface="Inter Tight"/>
                <a:ea typeface="Inter Tight"/>
                <a:cs typeface="Inter Tight"/>
                <a:sym typeface="Inter Tight"/>
              </a:defRPr>
            </a:lvl5pPr>
            <a:lvl6pPr marL="2743200" marR="0" lvl="5" indent="-317500" algn="ctr" rtl="0">
              <a:lnSpc>
                <a:spcPct val="100000"/>
              </a:lnSpc>
              <a:spcBef>
                <a:spcPts val="1600"/>
              </a:spcBef>
              <a:spcAft>
                <a:spcPts val="0"/>
              </a:spcAft>
              <a:buClr>
                <a:schemeClr val="dk1"/>
              </a:buClr>
              <a:buSzPts val="1600"/>
              <a:buFont typeface="Inter Tight"/>
              <a:buNone/>
              <a:defRPr sz="1600" b="0" i="0" u="none" strike="noStrike" cap="none">
                <a:solidFill>
                  <a:schemeClr val="dk1"/>
                </a:solidFill>
                <a:latin typeface="Inter Tight"/>
                <a:ea typeface="Inter Tight"/>
                <a:cs typeface="Inter Tight"/>
                <a:sym typeface="Inter Tight"/>
              </a:defRPr>
            </a:lvl6pPr>
            <a:lvl7pPr marL="3200400" marR="0" lvl="6" indent="-317500" algn="ctr" rtl="0">
              <a:lnSpc>
                <a:spcPct val="100000"/>
              </a:lnSpc>
              <a:spcBef>
                <a:spcPts val="1600"/>
              </a:spcBef>
              <a:spcAft>
                <a:spcPts val="0"/>
              </a:spcAft>
              <a:buClr>
                <a:schemeClr val="dk1"/>
              </a:buClr>
              <a:buSzPts val="1600"/>
              <a:buFont typeface="Inter Tight"/>
              <a:buNone/>
              <a:defRPr sz="1600" b="0" i="0" u="none" strike="noStrike" cap="none">
                <a:solidFill>
                  <a:schemeClr val="dk1"/>
                </a:solidFill>
                <a:latin typeface="Inter Tight"/>
                <a:ea typeface="Inter Tight"/>
                <a:cs typeface="Inter Tight"/>
                <a:sym typeface="Inter Tight"/>
              </a:defRPr>
            </a:lvl7pPr>
            <a:lvl8pPr marL="3657600" marR="0" lvl="7" indent="-317500" algn="ctr" rtl="0">
              <a:lnSpc>
                <a:spcPct val="100000"/>
              </a:lnSpc>
              <a:spcBef>
                <a:spcPts val="1600"/>
              </a:spcBef>
              <a:spcAft>
                <a:spcPts val="0"/>
              </a:spcAft>
              <a:buClr>
                <a:schemeClr val="dk1"/>
              </a:buClr>
              <a:buSzPts val="1600"/>
              <a:buFont typeface="Inter Tight"/>
              <a:buNone/>
              <a:defRPr sz="1600" b="0" i="0" u="none" strike="noStrike" cap="none">
                <a:solidFill>
                  <a:schemeClr val="dk1"/>
                </a:solidFill>
                <a:latin typeface="Inter Tight"/>
                <a:ea typeface="Inter Tight"/>
                <a:cs typeface="Inter Tight"/>
                <a:sym typeface="Inter Tight"/>
              </a:defRPr>
            </a:lvl8pPr>
            <a:lvl9pPr marL="4114800" marR="0" lvl="8" indent="-317500" algn="ctr" rtl="0">
              <a:lnSpc>
                <a:spcPct val="100000"/>
              </a:lnSpc>
              <a:spcBef>
                <a:spcPts val="1600"/>
              </a:spcBef>
              <a:spcAft>
                <a:spcPts val="1600"/>
              </a:spcAft>
              <a:buClr>
                <a:schemeClr val="dk1"/>
              </a:buClr>
              <a:buSzPts val="1600"/>
              <a:buFont typeface="Inter Tight"/>
              <a:buNone/>
              <a:defRPr sz="1600" b="0" i="0" u="none" strike="noStrike" cap="none">
                <a:solidFill>
                  <a:schemeClr val="dk1"/>
                </a:solidFill>
                <a:latin typeface="Inter Tight"/>
                <a:ea typeface="Inter Tight"/>
                <a:cs typeface="Inter Tight"/>
                <a:sym typeface="Inter Tight"/>
              </a:defRPr>
            </a:lvl9pPr>
          </a:lstStyle>
          <a:p>
            <a:pPr marL="0" indent="0"/>
            <a:r>
              <a:rPr lang="hu-HU" i="1"/>
              <a:t>Megmenekülésüket különben is főként a viharos időjárásnak köszönhették.”</a:t>
            </a:r>
            <a:endParaRPr lang="hu-HU" i="1" dirty="0"/>
          </a:p>
        </p:txBody>
      </p:sp>
    </p:spTree>
    <p:extLst>
      <p:ext uri="{BB962C8B-B14F-4D97-AF65-F5344CB8AC3E}">
        <p14:creationId xmlns:p14="http://schemas.microsoft.com/office/powerpoint/2010/main" val="16970246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36"/>
        <p:cNvGrpSpPr/>
        <p:nvPr/>
      </p:nvGrpSpPr>
      <p:grpSpPr>
        <a:xfrm>
          <a:off x="0" y="0"/>
          <a:ext cx="0" cy="0"/>
          <a:chOff x="0" y="0"/>
          <a:chExt cx="0" cy="0"/>
        </a:xfrm>
      </p:grpSpPr>
      <p:sp>
        <p:nvSpPr>
          <p:cNvPr id="25" name="Google Shape;3060;p39">
            <a:extLst>
              <a:ext uri="{FF2B5EF4-FFF2-40B4-BE49-F238E27FC236}">
                <a16:creationId xmlns:a16="http://schemas.microsoft.com/office/drawing/2014/main" id="{EEA8CC11-B13C-DC6A-FBE7-A886AB956411}"/>
              </a:ext>
            </a:extLst>
          </p:cNvPr>
          <p:cNvSpPr txBox="1">
            <a:spLocks noGrp="1"/>
          </p:cNvSpPr>
          <p:nvPr>
            <p:ph type="title"/>
          </p:nvPr>
        </p:nvSpPr>
        <p:spPr>
          <a:xfrm>
            <a:off x="783771" y="590884"/>
            <a:ext cx="7511143" cy="775616"/>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hu-HU" sz="1800" dirty="0" err="1"/>
              <a:t>Plataia</a:t>
            </a:r>
            <a:r>
              <a:rPr lang="hu-HU" sz="1800" dirty="0"/>
              <a:t> megadja magát a </a:t>
            </a:r>
            <a:r>
              <a:rPr lang="hu-HU" sz="1800" dirty="0" err="1"/>
              <a:t>lakedaimóniaknak</a:t>
            </a:r>
            <a:r>
              <a:rPr lang="hu-HU" sz="1800" dirty="0"/>
              <a:t>. Az elfogott </a:t>
            </a:r>
            <a:r>
              <a:rPr lang="hu-HU" sz="1800" dirty="0" err="1"/>
              <a:t>plataiaiak</a:t>
            </a:r>
            <a:r>
              <a:rPr lang="hu-HU" sz="1800" dirty="0"/>
              <a:t> magukat igazoló beszéde. A </a:t>
            </a:r>
            <a:r>
              <a:rPr lang="hu-HU" sz="1800" dirty="0" err="1"/>
              <a:t>thébaiak</a:t>
            </a:r>
            <a:r>
              <a:rPr lang="hu-HU" sz="1800" dirty="0"/>
              <a:t> Plataiát vádoló beszéde. Plataiát lerombolják, lakóit kivégzik.</a:t>
            </a:r>
            <a:endParaRPr sz="1800" dirty="0"/>
          </a:p>
        </p:txBody>
      </p:sp>
      <p:sp>
        <p:nvSpPr>
          <p:cNvPr id="26" name="Google Shape;3061;p39">
            <a:extLst>
              <a:ext uri="{FF2B5EF4-FFF2-40B4-BE49-F238E27FC236}">
                <a16:creationId xmlns:a16="http://schemas.microsoft.com/office/drawing/2014/main" id="{89F80388-1956-AC57-A14C-EBA423DD5F3E}"/>
              </a:ext>
            </a:extLst>
          </p:cNvPr>
          <p:cNvSpPr txBox="1">
            <a:spLocks noGrp="1"/>
          </p:cNvSpPr>
          <p:nvPr>
            <p:ph type="subTitle" idx="1"/>
          </p:nvPr>
        </p:nvSpPr>
        <p:spPr>
          <a:xfrm>
            <a:off x="715228" y="1572781"/>
            <a:ext cx="7857538" cy="775617"/>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hu-HU" i="1" dirty="0"/>
              <a:t>„a jelenlegi háborúban milyen szolgálatot tettek a </a:t>
            </a:r>
            <a:r>
              <a:rPr lang="hu-HU" i="1" dirty="0" err="1"/>
              <a:t>lakedaimóniaknak</a:t>
            </a:r>
            <a:r>
              <a:rPr lang="hu-HU" i="1" dirty="0"/>
              <a:t> és szövetségeseiknek?” </a:t>
            </a:r>
            <a:endParaRPr i="1" dirty="0"/>
          </a:p>
        </p:txBody>
      </p:sp>
      <p:sp>
        <p:nvSpPr>
          <p:cNvPr id="27" name="Google Shape;3061;p39">
            <a:extLst>
              <a:ext uri="{FF2B5EF4-FFF2-40B4-BE49-F238E27FC236}">
                <a16:creationId xmlns:a16="http://schemas.microsoft.com/office/drawing/2014/main" id="{EE0B9A92-AB99-7C1A-E1D2-077DDF5C2BCC}"/>
              </a:ext>
            </a:extLst>
          </p:cNvPr>
          <p:cNvSpPr txBox="1">
            <a:spLocks/>
          </p:cNvSpPr>
          <p:nvPr/>
        </p:nvSpPr>
        <p:spPr>
          <a:xfrm>
            <a:off x="643229" y="2345482"/>
            <a:ext cx="7857538" cy="77561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2pPr>
            <a:lvl3pPr marL="1371600" marR="0" lvl="2"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3pPr>
            <a:lvl4pPr marL="1828800" marR="0" lvl="3"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4pPr>
            <a:lvl5pPr marL="2286000" marR="0" lvl="4"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5pPr>
            <a:lvl6pPr marL="2743200" marR="0" lvl="5"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6pPr>
            <a:lvl7pPr marL="3200400" marR="0" lvl="6"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7pPr>
            <a:lvl8pPr marL="3657600" marR="0" lvl="7"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8pPr>
            <a:lvl9pPr marL="4114800" marR="0" lvl="8" indent="-317500" algn="ctr" rtl="0">
              <a:lnSpc>
                <a:spcPct val="100000"/>
              </a:lnSpc>
              <a:spcBef>
                <a:spcPts val="1600"/>
              </a:spcBef>
              <a:spcAft>
                <a:spcPts val="160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9pPr>
          </a:lstStyle>
          <a:p>
            <a:pPr marL="0" indent="0"/>
            <a:r>
              <a:rPr lang="hu-HU" i="1" dirty="0"/>
              <a:t>„atyáitokat és rokonaitokat ellenséges földben, éppen gyilkosaiknak adjátok” </a:t>
            </a:r>
          </a:p>
        </p:txBody>
      </p:sp>
      <p:sp>
        <p:nvSpPr>
          <p:cNvPr id="2" name="Google Shape;3061;p39">
            <a:extLst>
              <a:ext uri="{FF2B5EF4-FFF2-40B4-BE49-F238E27FC236}">
                <a16:creationId xmlns:a16="http://schemas.microsoft.com/office/drawing/2014/main" id="{14264987-E867-31FE-D1E2-9FCA4AB2FAE0}"/>
              </a:ext>
            </a:extLst>
          </p:cNvPr>
          <p:cNvSpPr txBox="1">
            <a:spLocks/>
          </p:cNvSpPr>
          <p:nvPr/>
        </p:nvSpPr>
        <p:spPr>
          <a:xfrm>
            <a:off x="643229" y="3068808"/>
            <a:ext cx="7857538" cy="77561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2pPr>
            <a:lvl3pPr marL="1371600" marR="0" lvl="2"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3pPr>
            <a:lvl4pPr marL="1828800" marR="0" lvl="3"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4pPr>
            <a:lvl5pPr marL="2286000" marR="0" lvl="4"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5pPr>
            <a:lvl6pPr marL="2743200" marR="0" lvl="5"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6pPr>
            <a:lvl7pPr marL="3200400" marR="0" lvl="6"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7pPr>
            <a:lvl8pPr marL="3657600" marR="0" lvl="7"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8pPr>
            <a:lvl9pPr marL="4114800" marR="0" lvl="8" indent="-317500" algn="ctr" rtl="0">
              <a:lnSpc>
                <a:spcPct val="100000"/>
              </a:lnSpc>
              <a:spcBef>
                <a:spcPts val="1600"/>
              </a:spcBef>
              <a:spcAft>
                <a:spcPts val="160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9pPr>
          </a:lstStyle>
          <a:p>
            <a:pPr marL="0" indent="0"/>
            <a:r>
              <a:rPr lang="hu-HU" i="1" dirty="0"/>
              <a:t>„a szóban forgó tárgytól távol eső ügyekben, amelyekkel senki sem vádolta meg őket, s nem dicsekednek el olyan érdemekkel, amelyeket senki se vont kétségbe”</a:t>
            </a:r>
          </a:p>
        </p:txBody>
      </p:sp>
      <p:sp>
        <p:nvSpPr>
          <p:cNvPr id="3" name="Google Shape;3061;p39">
            <a:extLst>
              <a:ext uri="{FF2B5EF4-FFF2-40B4-BE49-F238E27FC236}">
                <a16:creationId xmlns:a16="http://schemas.microsoft.com/office/drawing/2014/main" id="{55073B53-8297-8F68-3D2F-37375C129D83}"/>
              </a:ext>
            </a:extLst>
          </p:cNvPr>
          <p:cNvSpPr txBox="1">
            <a:spLocks/>
          </p:cNvSpPr>
          <p:nvPr/>
        </p:nvSpPr>
        <p:spPr>
          <a:xfrm>
            <a:off x="643229" y="3960539"/>
            <a:ext cx="7857538" cy="77561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2pPr>
            <a:lvl3pPr marL="1371600" marR="0" lvl="2"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3pPr>
            <a:lvl4pPr marL="1828800" marR="0" lvl="3"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4pPr>
            <a:lvl5pPr marL="2286000" marR="0" lvl="4"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5pPr>
            <a:lvl6pPr marL="2743200" marR="0" lvl="5"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6pPr>
            <a:lvl7pPr marL="3200400" marR="0" lvl="6"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7pPr>
            <a:lvl8pPr marL="3657600" marR="0" lvl="7" indent="-317500" algn="ctr" rtl="0">
              <a:lnSpc>
                <a:spcPct val="100000"/>
              </a:lnSpc>
              <a:spcBef>
                <a:spcPts val="1600"/>
              </a:spcBef>
              <a:spcAft>
                <a:spcPts val="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8pPr>
            <a:lvl9pPr marL="4114800" marR="0" lvl="8" indent="-317500" algn="ctr" rtl="0">
              <a:lnSpc>
                <a:spcPct val="100000"/>
              </a:lnSpc>
              <a:spcBef>
                <a:spcPts val="1600"/>
              </a:spcBef>
              <a:spcAft>
                <a:spcPts val="1600"/>
              </a:spcAft>
              <a:buClr>
                <a:schemeClr val="dk1"/>
              </a:buClr>
              <a:buSzPts val="1400"/>
              <a:buFont typeface="Inter Tight"/>
              <a:buNone/>
              <a:defRPr sz="1400" b="0" i="0" u="none" strike="noStrike" cap="none">
                <a:solidFill>
                  <a:schemeClr val="dk1"/>
                </a:solidFill>
                <a:latin typeface="Inter Tight"/>
                <a:ea typeface="Inter Tight"/>
                <a:cs typeface="Inter Tight"/>
                <a:sym typeface="Inter Tight"/>
              </a:defRPr>
            </a:lvl9pPr>
          </a:lstStyle>
          <a:p>
            <a:pPr marL="0" indent="0"/>
            <a:r>
              <a:rPr lang="hu-HU" i="1" dirty="0"/>
              <a:t>„most is mindent elkövetünk, hogy a többiek felszabadulását is elősegítsük, s akkora lovas és gyalogos sereget állítunk ki, mint egyetlen más szövetséges sem” </a:t>
            </a:r>
          </a:p>
        </p:txBody>
      </p:sp>
    </p:spTree>
    <p:extLst>
      <p:ext uri="{BB962C8B-B14F-4D97-AF65-F5344CB8AC3E}">
        <p14:creationId xmlns:p14="http://schemas.microsoft.com/office/powerpoint/2010/main" val="1012251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31"/>
        <p:cNvGrpSpPr/>
        <p:nvPr/>
      </p:nvGrpSpPr>
      <p:grpSpPr>
        <a:xfrm>
          <a:off x="0" y="0"/>
          <a:ext cx="0" cy="0"/>
          <a:chOff x="0" y="0"/>
          <a:chExt cx="0" cy="0"/>
        </a:xfrm>
      </p:grpSpPr>
      <p:sp>
        <p:nvSpPr>
          <p:cNvPr id="2" name="Ellipszis 1">
            <a:extLst>
              <a:ext uri="{FF2B5EF4-FFF2-40B4-BE49-F238E27FC236}">
                <a16:creationId xmlns:a16="http://schemas.microsoft.com/office/drawing/2014/main" id="{9BD687AC-4EA8-2355-54F0-98B6267FC0E9}"/>
              </a:ext>
            </a:extLst>
          </p:cNvPr>
          <p:cNvSpPr/>
          <p:nvPr/>
        </p:nvSpPr>
        <p:spPr>
          <a:xfrm>
            <a:off x="1973520" y="1010321"/>
            <a:ext cx="4985657" cy="312285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3232" name="Google Shape;3232;p49"/>
          <p:cNvSpPr txBox="1">
            <a:spLocks noGrp="1"/>
          </p:cNvSpPr>
          <p:nvPr>
            <p:ph type="title"/>
          </p:nvPr>
        </p:nvSpPr>
        <p:spPr>
          <a:xfrm>
            <a:off x="681328" y="1507200"/>
            <a:ext cx="7570043" cy="2129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dirty="0"/>
              <a:t> </a:t>
            </a:r>
            <a:r>
              <a:rPr lang="hu-HU" sz="3000" dirty="0"/>
              <a:t>igazságosság</a:t>
            </a:r>
            <a:br>
              <a:rPr lang="hu-HU" sz="3000" dirty="0"/>
            </a:br>
            <a:r>
              <a:rPr lang="hu-HU" sz="3000" dirty="0"/>
              <a:t>istenek</a:t>
            </a:r>
            <a:br>
              <a:rPr lang="hu-HU" sz="3000" dirty="0"/>
            </a:br>
            <a:r>
              <a:rPr lang="hu-HU" sz="3000" dirty="0"/>
              <a:t>természeti erők</a:t>
            </a:r>
            <a:endParaRPr sz="3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146"/>
        <p:cNvGrpSpPr/>
        <p:nvPr/>
      </p:nvGrpSpPr>
      <p:grpSpPr>
        <a:xfrm>
          <a:off x="0" y="0"/>
          <a:ext cx="0" cy="0"/>
          <a:chOff x="0" y="0"/>
          <a:chExt cx="0" cy="0"/>
        </a:xfrm>
      </p:grpSpPr>
      <p:sp>
        <p:nvSpPr>
          <p:cNvPr id="4147" name="Google Shape;4147;p73"/>
          <p:cNvSpPr txBox="1">
            <a:spLocks noGrp="1"/>
          </p:cNvSpPr>
          <p:nvPr>
            <p:ph type="body" idx="1"/>
          </p:nvPr>
        </p:nvSpPr>
        <p:spPr>
          <a:xfrm>
            <a:off x="818159" y="1149631"/>
            <a:ext cx="7507682" cy="3747125"/>
          </a:xfrm>
          <a:prstGeom prst="rect">
            <a:avLst/>
          </a:prstGeom>
        </p:spPr>
        <p:txBody>
          <a:bodyPr spcFirstLastPara="1" wrap="square" lIns="91425" tIns="91425" rIns="91425" bIns="91425" anchor="t" anchorCtr="0">
            <a:noAutofit/>
          </a:bodyPr>
          <a:lstStyle/>
          <a:p>
            <a:pPr marL="342900" lvl="0" indent="-342900" algn="l" rtl="0">
              <a:spcBef>
                <a:spcPts val="300"/>
              </a:spcBef>
              <a:spcAft>
                <a:spcPts val="0"/>
              </a:spcAft>
              <a:buFont typeface="Wingdings" panose="05000000000000000000" pitchFamily="2" charset="2"/>
              <a:buChar char="v"/>
            </a:pPr>
            <a:r>
              <a:rPr lang="en-US" sz="2000" dirty="0"/>
              <a:t>Dr. Rachel Bruzzone: Weather, Luck and the Divine in Thucydides</a:t>
            </a:r>
          </a:p>
          <a:p>
            <a:pPr marL="342900" lvl="0" indent="-342900" algn="l" rtl="0">
              <a:spcBef>
                <a:spcPts val="300"/>
              </a:spcBef>
              <a:spcAft>
                <a:spcPts val="0"/>
              </a:spcAft>
              <a:buFont typeface="Wingdings" panose="05000000000000000000" pitchFamily="2" charset="2"/>
              <a:buChar char="v"/>
            </a:pPr>
            <a:r>
              <a:rPr lang="en-US" sz="2000" dirty="0"/>
              <a:t>https://www.perseus.tufts.edu/hopper/text?doc=urn:cts:greekLit:tlg0003.tlg001.perseus-eng3</a:t>
            </a:r>
          </a:p>
          <a:p>
            <a:pPr marL="342900" lvl="0" indent="-342900" algn="l" rtl="0">
              <a:spcBef>
                <a:spcPts val="300"/>
              </a:spcBef>
              <a:spcAft>
                <a:spcPts val="0"/>
              </a:spcAft>
              <a:buFont typeface="Wingdings" panose="05000000000000000000" pitchFamily="2" charset="2"/>
              <a:buChar char="v"/>
            </a:pPr>
            <a:r>
              <a:rPr lang="en-US" sz="2000" dirty="0"/>
              <a:t>https://www.szaktars.hu/osiris/view/thukudidesz-a-peloponneszoszi-haboru-sapientia-humana-1999/?pg=114&amp;layout=s</a:t>
            </a:r>
          </a:p>
          <a:p>
            <a:pPr marL="342900" lvl="0" indent="-342900" algn="l" rtl="0">
              <a:spcBef>
                <a:spcPts val="300"/>
              </a:spcBef>
              <a:spcAft>
                <a:spcPts val="0"/>
              </a:spcAft>
              <a:buFont typeface="Wingdings" panose="05000000000000000000" pitchFamily="2" charset="2"/>
              <a:buChar char="v"/>
            </a:pPr>
            <a:r>
              <a:rPr lang="en-US" sz="2000" dirty="0" err="1"/>
              <a:t>Thuküdidész</a:t>
            </a:r>
            <a:r>
              <a:rPr lang="en-US" sz="2000" dirty="0"/>
              <a:t>: A </a:t>
            </a:r>
            <a:r>
              <a:rPr lang="en-US" sz="2000" dirty="0" err="1"/>
              <a:t>peloponnészoszi</a:t>
            </a:r>
            <a:r>
              <a:rPr lang="en-US" sz="2000" dirty="0"/>
              <a:t> </a:t>
            </a:r>
            <a:r>
              <a:rPr lang="en-US" sz="2000" dirty="0" err="1"/>
              <a:t>háború</a:t>
            </a:r>
            <a:endParaRPr lang="hu-HU" sz="2000" dirty="0"/>
          </a:p>
          <a:p>
            <a:pPr marL="800100" lvl="1" indent="-342900">
              <a:spcBef>
                <a:spcPts val="300"/>
              </a:spcBef>
              <a:buFont typeface="Wingdings" panose="05000000000000000000" pitchFamily="2" charset="2"/>
              <a:buChar char="v"/>
            </a:pPr>
            <a:r>
              <a:rPr lang="hu-HU" sz="2000" dirty="0"/>
              <a:t>2. könyv: 1-6. fejezet és 71-78. fejezet</a:t>
            </a:r>
          </a:p>
          <a:p>
            <a:pPr marL="800100" lvl="1" indent="-342900">
              <a:spcBef>
                <a:spcPts val="300"/>
              </a:spcBef>
              <a:buFont typeface="Wingdings" panose="05000000000000000000" pitchFamily="2" charset="2"/>
              <a:buChar char="v"/>
            </a:pPr>
            <a:r>
              <a:rPr lang="hu-HU" sz="2000" dirty="0"/>
              <a:t>3. könyv: 20-24. fejezet és 51-68. fejezet</a:t>
            </a:r>
          </a:p>
        </p:txBody>
      </p:sp>
      <p:sp>
        <p:nvSpPr>
          <p:cNvPr id="4148" name="Google Shape;4148;p7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hu-HU" dirty="0"/>
              <a:t>Források</a:t>
            </a: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87"/>
        <p:cNvGrpSpPr/>
        <p:nvPr/>
      </p:nvGrpSpPr>
      <p:grpSpPr>
        <a:xfrm>
          <a:off x="0" y="0"/>
          <a:ext cx="0" cy="0"/>
          <a:chOff x="0" y="0"/>
          <a:chExt cx="0" cy="0"/>
        </a:xfrm>
      </p:grpSpPr>
      <p:sp>
        <p:nvSpPr>
          <p:cNvPr id="3388" name="Google Shape;3388;p54"/>
          <p:cNvSpPr txBox="1">
            <a:spLocks noGrp="1"/>
          </p:cNvSpPr>
          <p:nvPr>
            <p:ph type="title"/>
          </p:nvPr>
        </p:nvSpPr>
        <p:spPr>
          <a:xfrm>
            <a:off x="1284000" y="1833738"/>
            <a:ext cx="6576000" cy="1064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hu-HU" sz="4000" dirty="0"/>
              <a:t>Köszönöm a figyelmet!</a:t>
            </a:r>
            <a:endParaRPr sz="4000" dirty="0"/>
          </a:p>
        </p:txBody>
      </p:sp>
    </p:spTree>
  </p:cSld>
  <p:clrMapOvr>
    <a:masterClrMapping/>
  </p:clrMapOvr>
</p:sld>
</file>

<file path=ppt/theme/theme1.xml><?xml version="1.0" encoding="utf-8"?>
<a:theme xmlns:a="http://schemas.openxmlformats.org/drawingml/2006/main" name="Thales of Miletus by Slidesgo">
  <a:themeElements>
    <a:clrScheme name="Simple Light">
      <a:dk1>
        <a:srgbClr val="434343"/>
      </a:dk1>
      <a:lt1>
        <a:srgbClr val="F3F3F3"/>
      </a:lt1>
      <a:dk2>
        <a:srgbClr val="D9CE99"/>
      </a:dk2>
      <a:lt2>
        <a:srgbClr val="FFFFFF"/>
      </a:lt2>
      <a:accent1>
        <a:srgbClr val="FFFFFF"/>
      </a:accent1>
      <a:accent2>
        <a:srgbClr val="FFFFFF"/>
      </a:accent2>
      <a:accent3>
        <a:srgbClr val="FFFFFF"/>
      </a:accent3>
      <a:accent4>
        <a:srgbClr val="FFFFFF"/>
      </a:accent4>
      <a:accent5>
        <a:srgbClr val="FFFFFF"/>
      </a:accent5>
      <a:accent6>
        <a:srgbClr val="FFFFFF"/>
      </a:accent6>
      <a:hlink>
        <a:srgbClr val="43434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873</Words>
  <Application>Microsoft Office PowerPoint</Application>
  <PresentationFormat>Diavetítés a képernyőre (16:9 oldalarány)</PresentationFormat>
  <Paragraphs>59</Paragraphs>
  <Slides>14</Slides>
  <Notes>14</Notes>
  <HiddenSlides>0</HiddenSlides>
  <MMClips>0</MMClips>
  <ScaleCrop>false</ScaleCrop>
  <HeadingPairs>
    <vt:vector size="6" baseType="variant">
      <vt:variant>
        <vt:lpstr>Használt betűtípusok</vt:lpstr>
      </vt:variant>
      <vt:variant>
        <vt:i4>7</vt:i4>
      </vt:variant>
      <vt:variant>
        <vt:lpstr>Téma</vt:lpstr>
      </vt:variant>
      <vt:variant>
        <vt:i4>1</vt:i4>
      </vt:variant>
      <vt:variant>
        <vt:lpstr>Diacímek</vt:lpstr>
      </vt:variant>
      <vt:variant>
        <vt:i4>14</vt:i4>
      </vt:variant>
    </vt:vector>
  </HeadingPairs>
  <TitlesOfParts>
    <vt:vector size="22" baseType="lpstr">
      <vt:lpstr>Arial</vt:lpstr>
      <vt:lpstr>Cinzel Medium</vt:lpstr>
      <vt:lpstr>Cinzel SemiBold</vt:lpstr>
      <vt:lpstr>Anaheim</vt:lpstr>
      <vt:lpstr>Cinzel</vt:lpstr>
      <vt:lpstr>Wingdings</vt:lpstr>
      <vt:lpstr>Inter Tight</vt:lpstr>
      <vt:lpstr>Thales of Miletus by Slidesgo</vt:lpstr>
      <vt:lpstr>Időjárás, szerencse és  az égiek Thuküdidésznél</vt:lpstr>
      <vt:lpstr>A peloponnészoszi háború</vt:lpstr>
      <vt:lpstr>Plataia</vt:lpstr>
      <vt:lpstr>Thuküdidész narratívája</vt:lpstr>
      <vt:lpstr>Kr.e.479 plataiai győzelem</vt:lpstr>
      <vt:lpstr>Plataia a peloponnészoszi háborúban</vt:lpstr>
      <vt:lpstr>A thébaiak megtámadják Plataiát </vt:lpstr>
      <vt:lpstr>A peloponnészosziak megtámadják Plataiát  Plataiai dialógus</vt:lpstr>
      <vt:lpstr>A peloponnészosziak megtámadják Plataiát </vt:lpstr>
      <vt:lpstr>A plataiaiak egy része kitör az ostromzárból</vt:lpstr>
      <vt:lpstr>Plataia megadja magát a lakedaimóniaknak. Az elfogott plataiaiak magukat igazoló beszéde. A thébaiak Plataiát vádoló beszéde. Plataiát lerombolják, lakóit kivégzik.</vt:lpstr>
      <vt:lpstr> igazságosság istenek természeti erők</vt:lpstr>
      <vt:lpstr>Források</vt:lpstr>
      <vt:lpstr>Köszönöm a figyelmet!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Dorottya P</cp:lastModifiedBy>
  <cp:revision>1</cp:revision>
  <dcterms:modified xsi:type="dcterms:W3CDTF">2024-10-22T09:17:18Z</dcterms:modified>
</cp:coreProperties>
</file>