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DEAF0-D90B-4699-A454-7E0CBBBB195E}" v="72" dt="2024-11-22T20:17:07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kos Pócsik" userId="c11355fd2c794f82" providerId="LiveId" clId="{425DEAF0-D90B-4699-A454-7E0CBBBB195E}"/>
    <pc:docChg chg="custSel addSld modSld">
      <pc:chgData name="Ákos Pócsik" userId="c11355fd2c794f82" providerId="LiveId" clId="{425DEAF0-D90B-4699-A454-7E0CBBBB195E}" dt="2024-11-22T20:22:19.916" v="1509" actId="14100"/>
      <pc:docMkLst>
        <pc:docMk/>
      </pc:docMkLst>
      <pc:sldChg chg="modSp modAnim">
        <pc:chgData name="Ákos Pócsik" userId="c11355fd2c794f82" providerId="LiveId" clId="{425DEAF0-D90B-4699-A454-7E0CBBBB195E}" dt="2024-11-22T16:47:13.777" v="1262" actId="20577"/>
        <pc:sldMkLst>
          <pc:docMk/>
          <pc:sldMk cId="2785123482" sldId="256"/>
        </pc:sldMkLst>
        <pc:spChg chg="mod">
          <ac:chgData name="Ákos Pócsik" userId="c11355fd2c794f82" providerId="LiveId" clId="{425DEAF0-D90B-4699-A454-7E0CBBBB195E}" dt="2024-11-22T16:47:13.777" v="1262" actId="20577"/>
          <ac:spMkLst>
            <pc:docMk/>
            <pc:sldMk cId="2785123482" sldId="256"/>
            <ac:spMk id="2" creationId="{8E72A1C7-A5EF-DF78-728A-318766A4B845}"/>
          </ac:spMkLst>
        </pc:spChg>
      </pc:sldChg>
      <pc:sldChg chg="addSp delSp modSp mod modAnim">
        <pc:chgData name="Ákos Pócsik" userId="c11355fd2c794f82" providerId="LiveId" clId="{425DEAF0-D90B-4699-A454-7E0CBBBB195E}" dt="2024-11-22T20:06:24.952" v="1432" actId="1076"/>
        <pc:sldMkLst>
          <pc:docMk/>
          <pc:sldMk cId="2366259573" sldId="257"/>
        </pc:sldMkLst>
        <pc:spChg chg="mod">
          <ac:chgData name="Ákos Pócsik" userId="c11355fd2c794f82" providerId="LiveId" clId="{425DEAF0-D90B-4699-A454-7E0CBBBB195E}" dt="2024-11-09T19:21:58.780" v="707" actId="122"/>
          <ac:spMkLst>
            <pc:docMk/>
            <pc:sldMk cId="2366259573" sldId="257"/>
            <ac:spMk id="2" creationId="{E191997A-E708-CB66-7B02-54CAF997964B}"/>
          </ac:spMkLst>
        </pc:spChg>
        <pc:spChg chg="add mod">
          <ac:chgData name="Ákos Pócsik" userId="c11355fd2c794f82" providerId="LiveId" clId="{425DEAF0-D90B-4699-A454-7E0CBBBB195E}" dt="2024-11-22T16:15:08.852" v="943" actId="1076"/>
          <ac:spMkLst>
            <pc:docMk/>
            <pc:sldMk cId="2366259573" sldId="257"/>
            <ac:spMk id="3" creationId="{1ACE9742-64A1-A5CB-D825-DF5457BE0F9C}"/>
          </ac:spMkLst>
        </pc:spChg>
        <pc:spChg chg="del">
          <ac:chgData name="Ákos Pócsik" userId="c11355fd2c794f82" providerId="LiveId" clId="{425DEAF0-D90B-4699-A454-7E0CBBBB195E}" dt="2024-11-09T19:22:37.893" v="708"/>
          <ac:spMkLst>
            <pc:docMk/>
            <pc:sldMk cId="2366259573" sldId="257"/>
            <ac:spMk id="3" creationId="{DB9E7E0E-1DA8-F910-1483-18288AEF9B42}"/>
          </ac:spMkLst>
        </pc:spChg>
        <pc:spChg chg="add mod">
          <ac:chgData name="Ákos Pócsik" userId="c11355fd2c794f82" providerId="LiveId" clId="{425DEAF0-D90B-4699-A454-7E0CBBBB195E}" dt="2024-11-09T19:29:33.595" v="774" actId="1076"/>
          <ac:spMkLst>
            <pc:docMk/>
            <pc:sldMk cId="2366259573" sldId="257"/>
            <ac:spMk id="6" creationId="{B572DA28-DE98-14AF-1D46-0647E7C06089}"/>
          </ac:spMkLst>
        </pc:spChg>
        <pc:spChg chg="add mod">
          <ac:chgData name="Ákos Pócsik" userId="c11355fd2c794f82" providerId="LiveId" clId="{425DEAF0-D90B-4699-A454-7E0CBBBB195E}" dt="2024-11-22T20:06:24.952" v="1432" actId="1076"/>
          <ac:spMkLst>
            <pc:docMk/>
            <pc:sldMk cId="2366259573" sldId="257"/>
            <ac:spMk id="7" creationId="{E41C787C-7B0E-DAB4-37A6-E911B3D36258}"/>
          </ac:spMkLst>
        </pc:spChg>
        <pc:picChg chg="add mod">
          <ac:chgData name="Ákos Pócsik" userId="c11355fd2c794f82" providerId="LiveId" clId="{425DEAF0-D90B-4699-A454-7E0CBBBB195E}" dt="2024-11-09T19:29:40.239" v="776" actId="1076"/>
          <ac:picMkLst>
            <pc:docMk/>
            <pc:sldMk cId="2366259573" sldId="257"/>
            <ac:picMk id="4" creationId="{F0D01896-E174-DFBE-BDF2-37D8D63E6824}"/>
          </ac:picMkLst>
        </pc:picChg>
        <pc:picChg chg="add mod">
          <ac:chgData name="Ákos Pócsik" userId="c11355fd2c794f82" providerId="LiveId" clId="{425DEAF0-D90B-4699-A454-7E0CBBBB195E}" dt="2024-11-09T19:23:59.698" v="714" actId="1076"/>
          <ac:picMkLst>
            <pc:docMk/>
            <pc:sldMk cId="2366259573" sldId="257"/>
            <ac:picMk id="5" creationId="{2458F899-EBA2-ED16-2849-2C6D743B5282}"/>
          </ac:picMkLst>
        </pc:picChg>
      </pc:sldChg>
      <pc:sldChg chg="modSp mod">
        <pc:chgData name="Ákos Pócsik" userId="c11355fd2c794f82" providerId="LiveId" clId="{425DEAF0-D90B-4699-A454-7E0CBBBB195E}" dt="2024-11-09T19:21:47.675" v="698" actId="20577"/>
        <pc:sldMkLst>
          <pc:docMk/>
          <pc:sldMk cId="3233303598" sldId="258"/>
        </pc:sldMkLst>
        <pc:spChg chg="mod">
          <ac:chgData name="Ákos Pócsik" userId="c11355fd2c794f82" providerId="LiveId" clId="{425DEAF0-D90B-4699-A454-7E0CBBBB195E}" dt="2024-11-09T19:21:47.675" v="698" actId="20577"/>
          <ac:spMkLst>
            <pc:docMk/>
            <pc:sldMk cId="3233303598" sldId="258"/>
            <ac:spMk id="2" creationId="{70FFE030-CEAC-2CBF-84BE-D456946FA7A7}"/>
          </ac:spMkLst>
        </pc:spChg>
      </pc:sldChg>
      <pc:sldChg chg="modSp mod">
        <pc:chgData name="Ákos Pócsik" userId="c11355fd2c794f82" providerId="LiveId" clId="{425DEAF0-D90B-4699-A454-7E0CBBBB195E}" dt="2024-11-22T16:14:05.774" v="867" actId="20577"/>
        <pc:sldMkLst>
          <pc:docMk/>
          <pc:sldMk cId="4094733204" sldId="259"/>
        </pc:sldMkLst>
        <pc:spChg chg="mod">
          <ac:chgData name="Ákos Pócsik" userId="c11355fd2c794f82" providerId="LiveId" clId="{425DEAF0-D90B-4699-A454-7E0CBBBB195E}" dt="2024-11-22T16:14:05.774" v="867" actId="20577"/>
          <ac:spMkLst>
            <pc:docMk/>
            <pc:sldMk cId="4094733204" sldId="259"/>
            <ac:spMk id="2" creationId="{0D8C0D16-B9B0-73A9-E58A-91274506A4DD}"/>
          </ac:spMkLst>
        </pc:spChg>
      </pc:sldChg>
      <pc:sldChg chg="modSp mod">
        <pc:chgData name="Ákos Pócsik" userId="c11355fd2c794f82" providerId="LiveId" clId="{425DEAF0-D90B-4699-A454-7E0CBBBB195E}" dt="2024-11-22T16:14:20.677" v="902" actId="20577"/>
        <pc:sldMkLst>
          <pc:docMk/>
          <pc:sldMk cId="2874367638" sldId="260"/>
        </pc:sldMkLst>
        <pc:spChg chg="mod">
          <ac:chgData name="Ákos Pócsik" userId="c11355fd2c794f82" providerId="LiveId" clId="{425DEAF0-D90B-4699-A454-7E0CBBBB195E}" dt="2024-11-22T16:14:20.677" v="902" actId="20577"/>
          <ac:spMkLst>
            <pc:docMk/>
            <pc:sldMk cId="2874367638" sldId="260"/>
            <ac:spMk id="2" creationId="{2954F41B-E4CE-52D6-553E-4771AA4E8502}"/>
          </ac:spMkLst>
        </pc:spChg>
      </pc:sldChg>
      <pc:sldChg chg="modSp mod">
        <pc:chgData name="Ákos Pócsik" userId="c11355fd2c794f82" providerId="LiveId" clId="{425DEAF0-D90B-4699-A454-7E0CBBBB195E}" dt="2024-11-22T20:14:31.361" v="1484" actId="20577"/>
        <pc:sldMkLst>
          <pc:docMk/>
          <pc:sldMk cId="3918038871" sldId="261"/>
        </pc:sldMkLst>
        <pc:spChg chg="mod">
          <ac:chgData name="Ákos Pócsik" userId="c11355fd2c794f82" providerId="LiveId" clId="{425DEAF0-D90B-4699-A454-7E0CBBBB195E}" dt="2024-11-22T20:14:31.361" v="1484" actId="20577"/>
          <ac:spMkLst>
            <pc:docMk/>
            <pc:sldMk cId="3918038871" sldId="261"/>
            <ac:spMk id="2" creationId="{A1286206-EF16-FDD4-E32E-AB9F1AFA168D}"/>
          </ac:spMkLst>
        </pc:spChg>
      </pc:sldChg>
      <pc:sldChg chg="modSp mod">
        <pc:chgData name="Ákos Pócsik" userId="c11355fd2c794f82" providerId="LiveId" clId="{425DEAF0-D90B-4699-A454-7E0CBBBB195E}" dt="2024-11-22T16:14:32.434" v="926" actId="20577"/>
        <pc:sldMkLst>
          <pc:docMk/>
          <pc:sldMk cId="3096535257" sldId="262"/>
        </pc:sldMkLst>
        <pc:spChg chg="mod">
          <ac:chgData name="Ákos Pócsik" userId="c11355fd2c794f82" providerId="LiveId" clId="{425DEAF0-D90B-4699-A454-7E0CBBBB195E}" dt="2024-11-22T16:14:32.434" v="926" actId="20577"/>
          <ac:spMkLst>
            <pc:docMk/>
            <pc:sldMk cId="3096535257" sldId="262"/>
            <ac:spMk id="2" creationId="{3A1CD3EE-87D6-40F1-1E6C-6140D1273670}"/>
          </ac:spMkLst>
        </pc:spChg>
      </pc:sldChg>
      <pc:sldChg chg="modSp mod">
        <pc:chgData name="Ákos Pócsik" userId="c11355fd2c794f82" providerId="LiveId" clId="{425DEAF0-D90B-4699-A454-7E0CBBBB195E}" dt="2024-11-22T19:14:50.053" v="1310" actId="20577"/>
        <pc:sldMkLst>
          <pc:docMk/>
          <pc:sldMk cId="51539276" sldId="263"/>
        </pc:sldMkLst>
        <pc:spChg chg="mod">
          <ac:chgData name="Ákos Pócsik" userId="c11355fd2c794f82" providerId="LiveId" clId="{425DEAF0-D90B-4699-A454-7E0CBBBB195E}" dt="2024-11-22T19:14:50.053" v="1310" actId="20577"/>
          <ac:spMkLst>
            <pc:docMk/>
            <pc:sldMk cId="51539276" sldId="263"/>
            <ac:spMk id="2" creationId="{5DB2038D-00AE-ED5B-276E-C83695684066}"/>
          </ac:spMkLst>
        </pc:spChg>
        <pc:spChg chg="mod">
          <ac:chgData name="Ákos Pócsik" userId="c11355fd2c794f82" providerId="LiveId" clId="{425DEAF0-D90B-4699-A454-7E0CBBBB195E}" dt="2024-11-09T19:28:14.808" v="771" actId="27636"/>
          <ac:spMkLst>
            <pc:docMk/>
            <pc:sldMk cId="51539276" sldId="263"/>
            <ac:spMk id="3" creationId="{5A2C126C-05A5-86B3-5879-B28EFA5BA0CD}"/>
          </ac:spMkLst>
        </pc:spChg>
      </pc:sldChg>
      <pc:sldChg chg="delSp modSp new mod">
        <pc:chgData name="Ákos Pócsik" userId="c11355fd2c794f82" providerId="LiveId" clId="{425DEAF0-D90B-4699-A454-7E0CBBBB195E}" dt="2024-11-02T19:41:20.016" v="654" actId="20577"/>
        <pc:sldMkLst>
          <pc:docMk/>
          <pc:sldMk cId="2128372775" sldId="264"/>
        </pc:sldMkLst>
        <pc:spChg chg="mod">
          <ac:chgData name="Ákos Pócsik" userId="c11355fd2c794f82" providerId="LiveId" clId="{425DEAF0-D90B-4699-A454-7E0CBBBB195E}" dt="2024-11-02T19:41:20.016" v="654" actId="20577"/>
          <ac:spMkLst>
            <pc:docMk/>
            <pc:sldMk cId="2128372775" sldId="264"/>
            <ac:spMk id="2" creationId="{64CDD26D-E9E3-0BDE-BDE6-BA9CF9A8B362}"/>
          </ac:spMkLst>
        </pc:spChg>
        <pc:spChg chg="del mod">
          <ac:chgData name="Ákos Pócsik" userId="c11355fd2c794f82" providerId="LiveId" clId="{425DEAF0-D90B-4699-A454-7E0CBBBB195E}" dt="2024-11-02T19:32:58.654" v="290" actId="21"/>
          <ac:spMkLst>
            <pc:docMk/>
            <pc:sldMk cId="2128372775" sldId="264"/>
            <ac:spMk id="3" creationId="{ABC605B3-2D58-6941-71FE-F9F47A62421D}"/>
          </ac:spMkLst>
        </pc:spChg>
      </pc:sldChg>
      <pc:sldChg chg="delSp modSp new mod">
        <pc:chgData name="Ákos Pócsik" userId="c11355fd2c794f82" providerId="LiveId" clId="{425DEAF0-D90B-4699-A454-7E0CBBBB195E}" dt="2024-11-09T19:30:32.714" v="807" actId="122"/>
        <pc:sldMkLst>
          <pc:docMk/>
          <pc:sldMk cId="1180362488" sldId="265"/>
        </pc:sldMkLst>
        <pc:spChg chg="mod">
          <ac:chgData name="Ákos Pócsik" userId="c11355fd2c794f82" providerId="LiveId" clId="{425DEAF0-D90B-4699-A454-7E0CBBBB195E}" dt="2024-11-09T19:30:32.714" v="807" actId="122"/>
          <ac:spMkLst>
            <pc:docMk/>
            <pc:sldMk cId="1180362488" sldId="265"/>
            <ac:spMk id="2" creationId="{3B31C791-2513-8F8F-9252-7189AFF23592}"/>
          </ac:spMkLst>
        </pc:spChg>
        <pc:spChg chg="del">
          <ac:chgData name="Ákos Pócsik" userId="c11355fd2c794f82" providerId="LiveId" clId="{425DEAF0-D90B-4699-A454-7E0CBBBB195E}" dt="2024-11-09T19:30:00.001" v="777" actId="21"/>
          <ac:spMkLst>
            <pc:docMk/>
            <pc:sldMk cId="1180362488" sldId="265"/>
            <ac:spMk id="3" creationId="{1B01AB99-ED2A-91ED-6B71-C6CFCF33B7C5}"/>
          </ac:spMkLst>
        </pc:spChg>
      </pc:sldChg>
      <pc:sldChg chg="modSp new mod">
        <pc:chgData name="Ákos Pócsik" userId="c11355fd2c794f82" providerId="LiveId" clId="{425DEAF0-D90B-4699-A454-7E0CBBBB195E}" dt="2024-11-22T20:06:52.424" v="1433" actId="114"/>
        <pc:sldMkLst>
          <pc:docMk/>
          <pc:sldMk cId="1627540743" sldId="266"/>
        </pc:sldMkLst>
        <pc:spChg chg="mod">
          <ac:chgData name="Ákos Pócsik" userId="c11355fd2c794f82" providerId="LiveId" clId="{425DEAF0-D90B-4699-A454-7E0CBBBB195E}" dt="2024-11-22T16:17:15.841" v="952" actId="20577"/>
          <ac:spMkLst>
            <pc:docMk/>
            <pc:sldMk cId="1627540743" sldId="266"/>
            <ac:spMk id="2" creationId="{060FB6DF-0BF3-CA08-9CC1-FE37105DD1B1}"/>
          </ac:spMkLst>
        </pc:spChg>
        <pc:spChg chg="mod">
          <ac:chgData name="Ákos Pócsik" userId="c11355fd2c794f82" providerId="LiveId" clId="{425DEAF0-D90B-4699-A454-7E0CBBBB195E}" dt="2024-11-22T20:06:52.424" v="1433" actId="114"/>
          <ac:spMkLst>
            <pc:docMk/>
            <pc:sldMk cId="1627540743" sldId="266"/>
            <ac:spMk id="3" creationId="{5143A32D-9758-E1F3-9634-A189B5A62512}"/>
          </ac:spMkLst>
        </pc:spChg>
      </pc:sldChg>
      <pc:sldChg chg="delSp modSp new mod">
        <pc:chgData name="Ákos Pócsik" userId="c11355fd2c794f82" providerId="LiveId" clId="{425DEAF0-D90B-4699-A454-7E0CBBBB195E}" dt="2024-11-22T20:22:19.916" v="1509" actId="14100"/>
        <pc:sldMkLst>
          <pc:docMk/>
          <pc:sldMk cId="1778844507" sldId="267"/>
        </pc:sldMkLst>
        <pc:spChg chg="del">
          <ac:chgData name="Ákos Pócsik" userId="c11355fd2c794f82" providerId="LiveId" clId="{425DEAF0-D90B-4699-A454-7E0CBBBB195E}" dt="2024-11-22T20:22:07.367" v="1504" actId="21"/>
          <ac:spMkLst>
            <pc:docMk/>
            <pc:sldMk cId="1778844507" sldId="267"/>
            <ac:spMk id="2" creationId="{9C016947-7F2A-57AA-D955-C580718B0668}"/>
          </ac:spMkLst>
        </pc:spChg>
        <pc:spChg chg="mod">
          <ac:chgData name="Ákos Pócsik" userId="c11355fd2c794f82" providerId="LiveId" clId="{425DEAF0-D90B-4699-A454-7E0CBBBB195E}" dt="2024-11-22T20:22:19.916" v="1509" actId="14100"/>
          <ac:spMkLst>
            <pc:docMk/>
            <pc:sldMk cId="1778844507" sldId="267"/>
            <ac:spMk id="3" creationId="{902FBBBC-622C-9F29-F21A-7A57C9AF2BE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58985A-FB00-8990-724B-06A380FFC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9CC234F-0CB0-D584-6CDF-C12CA34C6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FDF4FD6-0220-BE4F-1D51-2492727A4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CA382F1-0588-D73D-8C59-72C47838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30F767E-B8CF-6B3C-E1A9-CC7420DD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407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F93D52-6A6B-64E4-1130-D3160B305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2B73DD-039E-9C94-AF5A-1C55AB36E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E93A02-10AF-4634-980A-32B5BDFD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0392E7-22DA-CBB1-674D-37EA2BB5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6E6A2E-C7DA-9E46-9F97-83A94740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242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972890-7EBA-21B5-1003-A140C79E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EB0415-B30C-5A69-F9BC-A9F469A52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8AE2A4-394D-A9D6-368F-E72893C1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D9CDBEB-62BA-CE29-002C-E771B77A0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D180CA5-5FE5-56F6-B38E-5A5631A11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70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FFF15A-E95D-EEDA-16DD-2CFBADC0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E4C30F-1846-4837-06B3-CDCBCE477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8B4CAFF-EC64-4678-6EBF-F1B1529FC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1BAC725-127C-523F-75CB-45AFFA119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ED96369-2A22-FD04-CA46-9CB4498D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039107B-8EE3-D15E-BFA2-9C99E77EF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723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DBB9A9-3FB2-8228-D889-C1CAF993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20B69CE-330D-6273-C80E-62F3A0992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83DD4B4-E280-333E-09F2-0C0752EA8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E925447-09CC-8BAF-7A70-C931A2764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3F3D19A-B141-E9F7-9947-5B25445C1F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DEAEB27-4C03-9FEA-31FC-E4163E2C7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A9771F9-9A91-81AB-2B90-56427155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6D229FC-540D-16FC-394B-0A8A0027B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233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A32C33-23E1-CA2D-B80D-3623B3E75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537901E-5A1B-5F3F-A0C7-9FB49A5A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A65B718-8412-68DD-0DBB-68F5CDA7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99424B9-CDBC-AC84-9C0F-C76B0E5C2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440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2E149FA-7366-C523-AD35-2B5D1BFA9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58C0EBB-6E5B-E565-2B65-B668927CF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D53C86F-921F-BCB1-5CF9-1E895395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410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8E5C28-15A7-5E38-D5D1-3623E2F75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33BE7D-1EEA-925E-E3F0-028556E66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597933E-3086-D1F8-29F9-3AF7CFB0A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DB3A7BD-97A3-8993-CE11-DB2334CC9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C18676A-58AD-20D8-B6AB-79FF3C1D3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F8F3103-DFDE-F5D9-11BE-80D28E21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584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934F22-BC2A-3649-9430-CBBCD7DDD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CA79A2F-1865-CB13-F887-B3F02FD72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11CACF1-8183-83E9-B548-2677B8A0C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89BD9C-77D8-FC9A-66BE-2597121F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6671793-B804-BD37-27A1-49730D41B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917E829-6B6E-284B-B608-714CB8EA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290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D17D02-F6A0-23C0-485A-6815C18A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9F4C8F6-EBE9-A113-D6BB-3D6DDD0C8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8DEE7BB-5B0F-6BCC-0EFF-F4DD9ADE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64B1EF4-217B-4D7B-786B-D64C0DDD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C5A074-5D36-C12C-B87B-252CCD46E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612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D4B4982-E547-574E-275B-5F30D2A0E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4AB04F5-2A28-D2C7-95E7-5E66A85A3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7F8EA8E-D9F2-3C81-D115-898BFF38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EAF20AB-4AB3-461C-BD13-A2549F4AB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1681CE3-2C34-2F67-B18D-3949E8E65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20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56FE1AE-ACBB-3ACC-354D-A63F86D9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6BC32C9-F1CA-0925-46AB-36D593B57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35DE72F-877F-8E35-05C2-78C230CE7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A73DE-F473-4734-B6AD-AFD955870AB7}" type="datetimeFigureOut">
              <a:rPr lang="hu-HU" smtClean="0"/>
              <a:t>2024. 11. 22.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CA4D101-1F88-0D30-1E57-99B953FA0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0BF3E22-408A-39BA-7355-BE8FFF392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71C28-825A-49A1-BDF7-D05B4798E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989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cbedan5R1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tor.org/stable/26225778" TargetMode="External"/><Relationship Id="rId2" Type="http://schemas.openxmlformats.org/officeDocument/2006/relationships/hyperlink" Target="https://www.jstor.org/stable/64293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hu/url?sa=i&amp;url=https%3A%2F%2Fspartacus.fandom.com%2Fwiki%2FMummius&amp;psig=AOvVaw1UwF3JRR42cMA_bhFHu5tR&amp;ust=1732393006190000&amp;source=images&amp;cd=vfe&amp;opi=89978449&amp;ved=0CBQQjRxqFwoTCLjkpIDh8IkDFQAAAAAdAAAAABAE" TargetMode="External"/><Relationship Id="rId2" Type="http://schemas.openxmlformats.org/officeDocument/2006/relationships/hyperlink" Target="https://www.google.hu/url?sa=i&amp;url=https%3A%2F%2Fwww.bbc.com%2Fnews%2Fworld-africa-67622924&amp;psig=AOvVaw12w_H-RgbyYO5FDWgrlEKJ&amp;ust=1732392925539000&amp;source=images&amp;cd=vfe&amp;opi=89978449&amp;ved=0CBQQjRxqFwoTCIiT5tng8IkDFQAAAAAdAAAAABA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B6396B5-6225-0319-D679-4AF74B1F2D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0199" b="1167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8E72A1C7-A5EF-DF78-728A-318766A4B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A római köztársaság vége: a birodalom hatalma és irányítása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9374DCE-31DE-DC6B-F8BC-3B10920C6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Készítette: Pócsik Ákos</a:t>
            </a:r>
          </a:p>
        </p:txBody>
      </p:sp>
    </p:spTree>
    <p:extLst>
      <p:ext uri="{BB962C8B-B14F-4D97-AF65-F5344CB8AC3E}">
        <p14:creationId xmlns:p14="http://schemas.microsoft.com/office/powerpoint/2010/main" val="2785123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91997A-E708-CB66-7B02-54CAF997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Felvetés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F0D01896-E174-DFBE-BDF2-37D8D63E6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21182"/>
            <a:ext cx="6096001" cy="3429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458F899-EBA2-ED16-2849-2C6D743B5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3221182"/>
            <a:ext cx="3429000" cy="3429000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B572DA28-DE98-14AF-1D46-0647E7C06089}"/>
              </a:ext>
            </a:extLst>
          </p:cNvPr>
          <p:cNvSpPr/>
          <p:nvPr/>
        </p:nvSpPr>
        <p:spPr>
          <a:xfrm>
            <a:off x="2083378" y="1977953"/>
            <a:ext cx="1929244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Demokrácia?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E41C787C-7B0E-DAB4-37A6-E911B3D36258}"/>
              </a:ext>
            </a:extLst>
          </p:cNvPr>
          <p:cNvSpPr/>
          <p:nvPr/>
        </p:nvSpPr>
        <p:spPr>
          <a:xfrm>
            <a:off x="8674677" y="1977953"/>
            <a:ext cx="1929245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Diktatúra?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ACE9742-64A1-A5CB-D825-DF5457BE0F9C}"/>
              </a:ext>
            </a:extLst>
          </p:cNvPr>
          <p:cNvSpPr txBox="1"/>
          <p:nvPr/>
        </p:nvSpPr>
        <p:spPr>
          <a:xfrm>
            <a:off x="6268402" y="4335517"/>
            <a:ext cx="1483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36625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FFE030-CEAC-2CBF-84BE-D456946F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hu-HU" sz="3200" dirty="0" err="1"/>
              <a:t>Mummius</a:t>
            </a:r>
            <a:r>
              <a:rPr lang="hu-HU" sz="3200" dirty="0"/>
              <a:t> története az ellopott kincsekről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8ABBB4-DA89-0EC6-9107-AA5CCEC5A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</p:spPr>
        <p:txBody>
          <a:bodyPr anchor="t">
            <a:normAutofit/>
          </a:bodyPr>
          <a:lstStyle/>
          <a:p>
            <a:r>
              <a:rPr lang="hu-HU" sz="2000" dirty="0"/>
              <a:t>Történetet mond el </a:t>
            </a:r>
            <a:r>
              <a:rPr lang="hu-HU" sz="2000" dirty="0" err="1"/>
              <a:t>Mummiusról</a:t>
            </a:r>
            <a:r>
              <a:rPr lang="hu-HU" sz="2000" dirty="0"/>
              <a:t>, hogy legyőzte a görögöket és kifosztotta.</a:t>
            </a:r>
          </a:p>
          <a:p>
            <a:r>
              <a:rPr lang="hu-HU" sz="2000" dirty="0"/>
              <a:t>Nem tudja értékelni a görög művészeti tárgyak esztétikai értékét.</a:t>
            </a:r>
          </a:p>
          <a:p>
            <a:r>
              <a:rPr lang="hu-HU" sz="2000" dirty="0"/>
              <a:t>Szokásos volt, hogy a hódítók a legyőzöttektől elveszik javaikat.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E217A0F-5EAD-6A06-DC66-A290F817CF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78" b="4578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0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9278FE8-6BAC-0DC7-4523-CE47370C11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63" r="-2" b="17418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4B6907BE-F816-CE26-0F84-88C076246F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19" r="-2" b="15976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D8C0D16-B9B0-73A9-E58A-91274506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hu-HU" sz="3400" dirty="0"/>
              <a:t>Paraméterei a római külpolitikának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5B48194-F822-C4F7-13A2-9482EB647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r>
              <a:rPr lang="hu-HU" sz="2000" dirty="0"/>
              <a:t>A háború tartotta fel Rómát.</a:t>
            </a:r>
          </a:p>
          <a:p>
            <a:r>
              <a:rPr lang="hu-HU" sz="2000" dirty="0"/>
              <a:t>Kik kaphattak polgárjogot?</a:t>
            </a:r>
          </a:p>
          <a:p>
            <a:r>
              <a:rPr lang="hu-HU" sz="2000" dirty="0"/>
              <a:t>A szenátus meggyengült</a:t>
            </a:r>
          </a:p>
          <a:p>
            <a:r>
              <a:rPr lang="hu-HU" sz="2000" dirty="0"/>
              <a:t>Korrupció</a:t>
            </a:r>
          </a:p>
          <a:p>
            <a:r>
              <a:rPr lang="hu-HU" sz="2000" dirty="0"/>
              <a:t>A köztársaság nem tudod egységes maradni</a:t>
            </a:r>
          </a:p>
          <a:p>
            <a:r>
              <a:rPr lang="hu-HU" sz="2000" dirty="0"/>
              <a:t>Túl nagy és erős vezetésre van szükség</a:t>
            </a:r>
          </a:p>
          <a:p>
            <a:r>
              <a:rPr lang="hu-HU" sz="2000" dirty="0"/>
              <a:t>A szenátus visszaszorítása</a:t>
            </a:r>
          </a:p>
          <a:p>
            <a:pPr marL="0" indent="0">
              <a:buNone/>
            </a:pPr>
            <a:r>
              <a:rPr lang="hu-HU" sz="1400" dirty="0">
                <a:hlinkClick r:id="rId4"/>
              </a:rPr>
              <a:t>Roman </a:t>
            </a:r>
            <a:r>
              <a:rPr lang="hu-HU" sz="1400" dirty="0" err="1">
                <a:hlinkClick r:id="rId4"/>
              </a:rPr>
              <a:t>Army</a:t>
            </a:r>
            <a:r>
              <a:rPr lang="hu-HU" sz="1400" dirty="0">
                <a:hlinkClick r:id="rId4"/>
              </a:rPr>
              <a:t> </a:t>
            </a:r>
            <a:r>
              <a:rPr lang="hu-HU" sz="1400" dirty="0" err="1">
                <a:hlinkClick r:id="rId4"/>
              </a:rPr>
              <a:t>Structure</a:t>
            </a:r>
            <a:r>
              <a:rPr lang="hu-HU" sz="1400" dirty="0">
                <a:hlinkClick r:id="rId4"/>
              </a:rPr>
              <a:t> | </a:t>
            </a:r>
            <a:r>
              <a:rPr lang="hu-HU" sz="1400" dirty="0" err="1">
                <a:hlinkClick r:id="rId4"/>
              </a:rPr>
              <a:t>Vindolanda</a:t>
            </a:r>
            <a:r>
              <a:rPr lang="hu-HU" sz="1400" dirty="0">
                <a:hlinkClick r:id="rId4"/>
              </a:rPr>
              <a:t> Museum</a:t>
            </a:r>
            <a:endParaRPr lang="hu-HU" sz="2000" dirty="0"/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09473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54F41B-E4CE-52D6-553E-4771AA4E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Háború és birodalmi terjeszkedés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B13A0FE-A1B2-06BD-62FD-D084CD852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Korinthia</a:t>
            </a:r>
            <a:r>
              <a:rPr lang="hu-HU" dirty="0"/>
              <a:t> és </a:t>
            </a:r>
            <a:r>
              <a:rPr lang="hu-HU" dirty="0" err="1"/>
              <a:t>Kárthágó</a:t>
            </a:r>
            <a:r>
              <a:rPr lang="hu-HU" dirty="0"/>
              <a:t> elpusztítása 146-ban fordulópont</a:t>
            </a:r>
          </a:p>
          <a:p>
            <a:r>
              <a:rPr lang="hu-HU" dirty="0"/>
              <a:t>Magába olvasztja az összes független államot.</a:t>
            </a:r>
          </a:p>
          <a:p>
            <a:r>
              <a:rPr lang="hu-HU" dirty="0"/>
              <a:t>Birodalom építés.</a:t>
            </a:r>
          </a:p>
        </p:txBody>
      </p:sp>
    </p:spTree>
    <p:extLst>
      <p:ext uri="{BB962C8B-B14F-4D97-AF65-F5344CB8AC3E}">
        <p14:creationId xmlns:p14="http://schemas.microsoft.com/office/powerpoint/2010/main" val="287436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DF128EC-6A36-F5F0-2853-FB58342B89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52" r="-1" b="27572"/>
          <a:stretch/>
        </p:blipFill>
        <p:spPr>
          <a:xfrm>
            <a:off x="-1" y="10"/>
            <a:ext cx="12228129" cy="4666928"/>
          </a:xfrm>
          <a:prstGeom prst="rect">
            <a:avLst/>
          </a:prstGeom>
        </p:spPr>
      </p:pic>
      <p:grpSp>
        <p:nvGrpSpPr>
          <p:cNvPr id="17" name="Group 10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3A1CD3EE-87D6-40F1-1E6C-6140D1273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hu-HU" sz="3600" dirty="0">
                <a:solidFill>
                  <a:schemeClr val="tx2"/>
                </a:solidFill>
              </a:rPr>
              <a:t>A béke adminisztrációja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E14518-8C36-D7BF-E277-91E55AFE5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4926411" cy="1509935"/>
          </a:xfrm>
        </p:spPr>
        <p:txBody>
          <a:bodyPr anchor="ctr">
            <a:normAutofit/>
          </a:bodyPr>
          <a:lstStyle/>
          <a:p>
            <a:r>
              <a:rPr lang="hu-HU" sz="1800">
                <a:solidFill>
                  <a:schemeClr val="tx2"/>
                </a:solidFill>
              </a:rPr>
              <a:t>Pax Romana</a:t>
            </a:r>
          </a:p>
          <a:p>
            <a:r>
              <a:rPr lang="hu-HU" sz="1800">
                <a:solidFill>
                  <a:schemeClr val="tx2"/>
                </a:solidFill>
              </a:rPr>
              <a:t>Fizess adót</a:t>
            </a:r>
          </a:p>
          <a:p>
            <a:r>
              <a:rPr lang="hu-HU" sz="1800">
                <a:solidFill>
                  <a:schemeClr val="tx2"/>
                </a:solidFill>
              </a:rPr>
              <a:t>Legyetek hűségesek a császárhoz</a:t>
            </a:r>
          </a:p>
          <a:p>
            <a:r>
              <a:rPr lang="hu-HU" sz="1800">
                <a:solidFill>
                  <a:schemeClr val="tx2"/>
                </a:solidFill>
              </a:rPr>
              <a:t>Róma világfőváros</a:t>
            </a:r>
          </a:p>
          <a:p>
            <a:endParaRPr lang="hu-HU" sz="18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hu-HU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35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sseum">
            <a:extLst>
              <a:ext uri="{FF2B5EF4-FFF2-40B4-BE49-F238E27FC236}">
                <a16:creationId xmlns:a16="http://schemas.microsoft.com/office/drawing/2014/main" id="{99BC0C88-506D-6036-8B29-EA78AA36B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819" r="-1" b="6004"/>
          <a:stretch/>
        </p:blipFill>
        <p:spPr>
          <a:xfrm>
            <a:off x="-1" y="10"/>
            <a:ext cx="12228129" cy="466692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A1286206-EF16-FDD4-E32E-AB9F1AFA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R</a:t>
            </a:r>
            <a:r>
              <a:rPr lang="hu-HU" sz="3600" dirty="0" err="1">
                <a:solidFill>
                  <a:schemeClr val="tx2"/>
                </a:solidFill>
              </a:rPr>
              <a:t>óma</a:t>
            </a:r>
            <a:r>
              <a:rPr lang="hu-HU" sz="3600" dirty="0">
                <a:solidFill>
                  <a:schemeClr val="tx2"/>
                </a:solidFill>
              </a:rPr>
              <a:t>, Itália többi része és a szociális háború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C5EB51-E5DD-A9A8-A067-DE7B3F9B3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4926411" cy="1509935"/>
          </a:xfrm>
        </p:spPr>
        <p:txBody>
          <a:bodyPr anchor="ctr">
            <a:normAutofit lnSpcReduction="10000"/>
          </a:bodyPr>
          <a:lstStyle/>
          <a:p>
            <a:r>
              <a:rPr lang="hu-HU" sz="1800" dirty="0">
                <a:solidFill>
                  <a:schemeClr val="tx2"/>
                </a:solidFill>
              </a:rPr>
              <a:t>Kr. e. 91-87 között zajlott melynek célja, hogy a lázadók több jogot kapjanak.</a:t>
            </a:r>
          </a:p>
          <a:p>
            <a:r>
              <a:rPr lang="hu-HU" sz="1800" dirty="0">
                <a:solidFill>
                  <a:schemeClr val="tx2"/>
                </a:solidFill>
              </a:rPr>
              <a:t>A lázadást leverték</a:t>
            </a:r>
          </a:p>
          <a:p>
            <a:r>
              <a:rPr lang="hu-HU" sz="1800" dirty="0">
                <a:solidFill>
                  <a:schemeClr val="tx2"/>
                </a:solidFill>
              </a:rPr>
              <a:t>De univerzálissá tették a római állampolgársághoz való jogot.</a:t>
            </a:r>
          </a:p>
        </p:txBody>
      </p:sp>
    </p:spTree>
    <p:extLst>
      <p:ext uri="{BB962C8B-B14F-4D97-AF65-F5344CB8AC3E}">
        <p14:creationId xmlns:p14="http://schemas.microsoft.com/office/powerpoint/2010/main" val="3918038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B2038D-00AE-ED5B-276E-C8369568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Erkölcs, politika és a Római Köztársaság bukása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2C126C-05A5-86B3-5879-B28EFA5BA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38857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szenátus nem tölti be azt a pozíciót, amely a rendszer megvédését eredményezné.</a:t>
            </a:r>
          </a:p>
          <a:p>
            <a:r>
              <a:rPr lang="hu-HU" dirty="0"/>
              <a:t>Az </a:t>
            </a:r>
            <a:r>
              <a:rPr lang="hu-HU" dirty="0" err="1"/>
              <a:t>ambitio</a:t>
            </a:r>
            <a:r>
              <a:rPr lang="hu-HU" dirty="0"/>
              <a:t> és a </a:t>
            </a:r>
            <a:r>
              <a:rPr lang="hu-HU" dirty="0" err="1"/>
              <a:t>luxuria</a:t>
            </a:r>
            <a:r>
              <a:rPr lang="hu-HU" dirty="0"/>
              <a:t> vette át a szerepet.</a:t>
            </a:r>
          </a:p>
          <a:p>
            <a:r>
              <a:rPr lang="hu-HU" dirty="0" err="1"/>
              <a:t>Dictatorok</a:t>
            </a:r>
            <a:r>
              <a:rPr lang="hu-HU" dirty="0"/>
              <a:t> elnyomják a köztársasági intézményeket.</a:t>
            </a:r>
          </a:p>
          <a:p>
            <a:r>
              <a:rPr lang="hu-HU" dirty="0"/>
              <a:t>Megjelennek az irodalomban olyan írók, akik bírálják a </a:t>
            </a:r>
            <a:r>
              <a:rPr lang="hu-HU" dirty="0" err="1"/>
              <a:t>diktatúráz</a:t>
            </a:r>
            <a:r>
              <a:rPr lang="hu-HU" dirty="0"/>
              <a:t>, mint: Tacitus, Seneca, Cicero, </a:t>
            </a:r>
            <a:r>
              <a:rPr lang="hu-HU" dirty="0" err="1"/>
              <a:t>Sempronius</a:t>
            </a:r>
            <a:r>
              <a:rPr lang="hu-HU" dirty="0"/>
              <a:t> </a:t>
            </a:r>
            <a:r>
              <a:rPr lang="hu-HU" dirty="0" err="1"/>
              <a:t>Asellio</a:t>
            </a:r>
            <a:endParaRPr lang="hu-HU" dirty="0"/>
          </a:p>
          <a:p>
            <a:r>
              <a:rPr lang="hu-HU" b="1" dirty="0" err="1"/>
              <a:t>Sempronius</a:t>
            </a:r>
            <a:r>
              <a:rPr lang="hu-HU" b="1" dirty="0"/>
              <a:t> </a:t>
            </a:r>
            <a:r>
              <a:rPr lang="hu-HU" b="1" dirty="0" err="1"/>
              <a:t>Asellio</a:t>
            </a:r>
            <a:r>
              <a:rPr lang="hu-HU" b="1" dirty="0"/>
              <a:t>, úgy hitte, hogy a történelem tanítás a patriotizmus és a nacionalizmus megerősítésére tanít minket.</a:t>
            </a:r>
          </a:p>
          <a:p>
            <a:r>
              <a:rPr lang="hu-HU" b="1" dirty="0"/>
              <a:t>„A</a:t>
            </a:r>
            <a:r>
              <a:rPr lang="pt-BR" b="1" dirty="0"/>
              <a:t>lacriores ad rem publicam </a:t>
            </a:r>
            <a:r>
              <a:rPr lang="hu-HU" b="1" dirty="0" err="1"/>
              <a:t>defendu</a:t>
            </a:r>
            <a:r>
              <a:rPr lang="pt-BR" b="1" dirty="0"/>
              <a:t>dam</a:t>
            </a:r>
            <a:r>
              <a:rPr lang="hu-HU" b="1" dirty="0"/>
              <a:t>” (Buzgóbbak legyenek az állam védelmében)</a:t>
            </a:r>
          </a:p>
          <a:p>
            <a:r>
              <a:rPr lang="hu-HU" dirty="0"/>
              <a:t>Tacitus szerint a </a:t>
            </a:r>
            <a:r>
              <a:rPr lang="hu-HU" b="1" dirty="0" err="1"/>
              <a:t>glolria</a:t>
            </a:r>
            <a:r>
              <a:rPr lang="hu-HU" b="1" dirty="0"/>
              <a:t> és a </a:t>
            </a:r>
            <a:r>
              <a:rPr lang="hu-HU" b="1" dirty="0" err="1"/>
              <a:t>potentia</a:t>
            </a:r>
            <a:r>
              <a:rPr lang="hu-HU" b="1" dirty="0"/>
              <a:t> </a:t>
            </a:r>
            <a:r>
              <a:rPr lang="hu-HU" dirty="0"/>
              <a:t>viszi előre az emberi társadalmat.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153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CDD26D-E9E3-0BDE-BDE6-BA9CF9A8B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82" y="1901537"/>
            <a:ext cx="10647218" cy="2033588"/>
          </a:xfrm>
        </p:spPr>
        <p:txBody>
          <a:bodyPr>
            <a:normAutofit fontScale="90000"/>
          </a:bodyPr>
          <a:lstStyle/>
          <a:p>
            <a:r>
              <a:rPr lang="hu-HU" dirty="0"/>
              <a:t>„A nyugalom és a függetlenség az jelenti, hogy semmire sem törekszünk és a sorsnak a döntéseivel egyáltalán nem törődünk.” (Seneca: Erkölcsi levelek) </a:t>
            </a:r>
          </a:p>
        </p:txBody>
      </p:sp>
    </p:spTree>
    <p:extLst>
      <p:ext uri="{BB962C8B-B14F-4D97-AF65-F5344CB8AC3E}">
        <p14:creationId xmlns:p14="http://schemas.microsoft.com/office/powerpoint/2010/main" val="2128372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31C791-2513-8F8F-9252-7189AFF2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hu-HU" dirty="0"/>
              <a:t>Mi lenne jobb szerintetek?</a:t>
            </a:r>
          </a:p>
        </p:txBody>
      </p:sp>
    </p:spTree>
    <p:extLst>
      <p:ext uri="{BB962C8B-B14F-4D97-AF65-F5344CB8AC3E}">
        <p14:creationId xmlns:p14="http://schemas.microsoft.com/office/powerpoint/2010/main" val="1180362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0FB6DF-0BF3-CA08-9CC1-FE37105D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143A32D-9758-E1F3-9634-A189B5A62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Catherine Steel: The End of </a:t>
            </a:r>
            <a:r>
              <a:rPr lang="hu-HU" dirty="0" err="1"/>
              <a:t>the</a:t>
            </a:r>
            <a:r>
              <a:rPr lang="hu-HU" dirty="0"/>
              <a:t> Roman </a:t>
            </a:r>
            <a:r>
              <a:rPr lang="hu-HU" dirty="0" err="1"/>
              <a:t>Republic</a:t>
            </a:r>
            <a:r>
              <a:rPr lang="hu-HU" dirty="0"/>
              <a:t>, 146 </a:t>
            </a:r>
            <a:r>
              <a:rPr lang="hu-HU" dirty="0" err="1"/>
              <a:t>to</a:t>
            </a:r>
            <a:r>
              <a:rPr lang="hu-HU" dirty="0"/>
              <a:t> 144 BC </a:t>
            </a:r>
            <a:r>
              <a:rPr lang="hu-HU" dirty="0" err="1"/>
              <a:t>Conquest</a:t>
            </a:r>
            <a:r>
              <a:rPr lang="hu-HU" dirty="0"/>
              <a:t> and </a:t>
            </a:r>
            <a:r>
              <a:rPr lang="hu-HU" dirty="0" err="1"/>
              <a:t>Crisis</a:t>
            </a:r>
            <a:r>
              <a:rPr lang="hu-HU" dirty="0"/>
              <a:t>. Edinburgh: Edinburgh University Press 2013 pp. 62-79</a:t>
            </a:r>
          </a:p>
          <a:p>
            <a:r>
              <a:rPr lang="hu-HU" dirty="0"/>
              <a:t>Barbara </a:t>
            </a:r>
            <a:r>
              <a:rPr lang="hu-HU" dirty="0" err="1"/>
              <a:t>Levick</a:t>
            </a:r>
            <a:r>
              <a:rPr lang="hu-HU" dirty="0"/>
              <a:t>: </a:t>
            </a:r>
            <a:r>
              <a:rPr lang="en-US" dirty="0"/>
              <a:t>Morals, Politics, and the Fall of the Roman Republic</a:t>
            </a:r>
            <a:r>
              <a:rPr lang="hu-HU" dirty="0"/>
              <a:t>. </a:t>
            </a:r>
            <a:r>
              <a:rPr lang="hu-HU" dirty="0" err="1"/>
              <a:t>Greece</a:t>
            </a:r>
            <a:r>
              <a:rPr lang="hu-HU" dirty="0"/>
              <a:t> &amp; </a:t>
            </a:r>
            <a:r>
              <a:rPr lang="hu-HU" dirty="0" err="1"/>
              <a:t>Rome</a:t>
            </a:r>
            <a:r>
              <a:rPr lang="hu-HU" dirty="0"/>
              <a:t> , </a:t>
            </a:r>
            <a:r>
              <a:rPr lang="hu-HU" dirty="0" err="1"/>
              <a:t>Apr</a:t>
            </a:r>
            <a:r>
              <a:rPr lang="hu-HU" dirty="0"/>
              <a:t>., 1982, </a:t>
            </a:r>
            <a:r>
              <a:rPr lang="hu-HU" dirty="0" err="1"/>
              <a:t>Vol</a:t>
            </a:r>
            <a:r>
              <a:rPr lang="hu-HU" dirty="0"/>
              <a:t>. 29, No. 1 (</a:t>
            </a:r>
            <a:r>
              <a:rPr lang="hu-HU" dirty="0" err="1"/>
              <a:t>Apr</a:t>
            </a:r>
            <a:r>
              <a:rPr lang="hu-HU" dirty="0"/>
              <a:t>., 1982), pp. 53-62 </a:t>
            </a:r>
            <a:r>
              <a:rPr lang="en-US" dirty="0"/>
              <a:t>Cambridge University Press on behalf of The Classical Association</a:t>
            </a:r>
            <a:r>
              <a:rPr lang="hu-HU" dirty="0"/>
              <a:t>. </a:t>
            </a:r>
            <a:r>
              <a:rPr lang="hu-HU" dirty="0">
                <a:hlinkClick r:id="rId2"/>
              </a:rPr>
              <a:t>https://www.jstor.org/stable/642930</a:t>
            </a:r>
            <a:r>
              <a:rPr lang="hu-HU" dirty="0"/>
              <a:t> (Letöltés dátuma: 2024. 11. 22.)</a:t>
            </a:r>
          </a:p>
          <a:p>
            <a:r>
              <a:rPr lang="hu-HU" i="1" dirty="0"/>
              <a:t>Ajánlott:</a:t>
            </a:r>
          </a:p>
          <a:p>
            <a:pPr marL="0" indent="0">
              <a:buNone/>
            </a:pPr>
            <a:r>
              <a:rPr lang="hu-HU" dirty="0"/>
              <a:t>Marc de Wilde: The </a:t>
            </a:r>
            <a:r>
              <a:rPr lang="hu-HU" dirty="0" err="1"/>
              <a:t>dictator’s</a:t>
            </a:r>
            <a:r>
              <a:rPr lang="hu-HU" dirty="0"/>
              <a:t> </a:t>
            </a:r>
            <a:r>
              <a:rPr lang="hu-HU" dirty="0" err="1"/>
              <a:t>trust</a:t>
            </a:r>
            <a:r>
              <a:rPr lang="hu-HU" dirty="0"/>
              <a:t>: </a:t>
            </a:r>
            <a:r>
              <a:rPr lang="hu-HU" dirty="0" err="1"/>
              <a:t>Regulating</a:t>
            </a:r>
            <a:r>
              <a:rPr lang="hu-HU" dirty="0"/>
              <a:t> and </a:t>
            </a:r>
            <a:r>
              <a:rPr lang="hu-HU" dirty="0" err="1"/>
              <a:t>constraining</a:t>
            </a:r>
            <a:r>
              <a:rPr lang="hu-HU" dirty="0"/>
              <a:t> </a:t>
            </a:r>
            <a:r>
              <a:rPr lang="hu-HU" dirty="0" err="1"/>
              <a:t>emergency</a:t>
            </a:r>
            <a:r>
              <a:rPr lang="hu-HU" dirty="0"/>
              <a:t> </a:t>
            </a:r>
            <a:r>
              <a:rPr lang="hu-HU" dirty="0" err="1"/>
              <a:t>powers</a:t>
            </a:r>
            <a:r>
              <a:rPr lang="hu-HU" dirty="0"/>
              <a:t> in The Roman </a:t>
            </a:r>
            <a:r>
              <a:rPr lang="hu-HU" dirty="0" err="1"/>
              <a:t>Republic</a:t>
            </a:r>
            <a:r>
              <a:rPr lang="hu-HU" dirty="0"/>
              <a:t>. </a:t>
            </a:r>
            <a:r>
              <a:rPr lang="en-US" dirty="0"/>
              <a:t>History of Political Thought , Autumn 2012, Vol. 33, No. 4 (Autumn 2012), pp.</a:t>
            </a:r>
            <a:r>
              <a:rPr lang="hu-HU" dirty="0"/>
              <a:t> </a:t>
            </a:r>
            <a:r>
              <a:rPr lang="en-US" dirty="0"/>
              <a:t>555-577</a:t>
            </a:r>
            <a:r>
              <a:rPr lang="hu-HU" dirty="0"/>
              <a:t> </a:t>
            </a:r>
            <a:r>
              <a:rPr lang="hu-HU" dirty="0" err="1"/>
              <a:t>Imprint</a:t>
            </a:r>
            <a:r>
              <a:rPr lang="hu-HU" dirty="0"/>
              <a:t> </a:t>
            </a:r>
            <a:r>
              <a:rPr lang="hu-HU" dirty="0" err="1"/>
              <a:t>Academic</a:t>
            </a:r>
            <a:r>
              <a:rPr lang="hu-HU" dirty="0"/>
              <a:t> Ltd. </a:t>
            </a:r>
            <a:r>
              <a:rPr lang="hu-HU" dirty="0">
                <a:hlinkClick r:id="rId3"/>
              </a:rPr>
              <a:t>https://www.jstor.org/stable/26225778</a:t>
            </a:r>
            <a:r>
              <a:rPr lang="hu-HU" dirty="0"/>
              <a:t> (Letöltés dátuma: 2024.11.22.)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7540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2FBBBC-622C-9F29-F21A-7A57C9AF2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77500" lnSpcReduction="20000"/>
          </a:bodyPr>
          <a:lstStyle/>
          <a:p>
            <a:r>
              <a:rPr lang="hu-HU" dirty="0">
                <a:hlinkClick r:id="rId2"/>
              </a:rPr>
              <a:t>https://www.google.hu/url?sa=i&amp;url=https%3A%2F%2Fwww.bbc.com%2Fnews%2Fworld-africa-67622924&amp;psig=AOvVaw12w_H-RgbyYO5FDWgrlEKJ&amp;ust=1732392925539000&amp;source=images&amp;cd=vfe&amp;opi=89978449&amp;ved=0CBQQjRxqFwoTCIiT5tng8IkDFQAAAAAdAAAAABAE</a:t>
            </a:r>
            <a:endParaRPr lang="hu-HU" dirty="0"/>
          </a:p>
          <a:p>
            <a:r>
              <a:rPr lang="hu-HU" dirty="0"/>
              <a:t>https://www.google.hu/url?sa=i&amp;url=https%3A%2F%2Fwww.vanityfair.com%2Fhollywood%2F2019%2F10%2Fsatirzing-hitler-charlie-chaplin-great-dictator&amp;psig=AOvVaw3rN6l6GOJ16u2vemPkaBPu&amp;ust=1732392958944000&amp;source=images&amp;cd=vfe&amp;opi=89978449&amp;ved=0CBQQjRxqFwoTCIC77-ng8IkDFQAAAAAdAAAAABAE</a:t>
            </a:r>
          </a:p>
          <a:p>
            <a:r>
              <a:rPr lang="hu-HU" dirty="0">
                <a:hlinkClick r:id="rId3"/>
              </a:rPr>
              <a:t>https://www.google.hu/url?sa=i&amp;url=https%3A%2F%2Fspartacus.fandom.com%2Fwiki%2FMummius&amp;psig=AOvVaw1UwF3JRR42cMA_bhFHu5tR&amp;ust=1732393006190000&amp;source=images&amp;cd=vfe&amp;opi=89978449&amp;ved=0CBQQjRxqFwoTCLjkpIDh8IkDFQAAAAAdAAAAABAE</a:t>
            </a:r>
            <a:endParaRPr lang="hu-HU" dirty="0"/>
          </a:p>
          <a:p>
            <a:r>
              <a:rPr lang="hu-HU" dirty="0"/>
              <a:t>https://www.google.com/url?sa=i&amp;url=https%3A%2F%2Fwww.facebook.com%2Fphoto.php%3Ffbid%3D536195305985955%26id%3D100087864697577%26set%3Da.431658929772927%26locale%3Dbs_BA&amp;psig=AOvVaw0l3gnx7VwafK7fBjVliIBX&amp;ust=1732393103630000&amp;source=images&amp;cd=vfe&amp;opi=89978449&amp;ved=0CBAQjRxqFwoTCJDnybHh8IkDFQAAAAAdAAAAABAE</a:t>
            </a:r>
          </a:p>
          <a:p>
            <a:r>
              <a:rPr lang="hu-HU" dirty="0"/>
              <a:t>https://www.google.com/url?sa=i&amp;url=https%3A%2F%2Fview.genially.com%2F661799d46babb200140716d5%2Finteractive-image-mapa-interactivo-grecia-y-roma&amp;psig=AOvVaw2FfFloIIpUraUc88KOitRL&amp;ust=1732393166620000&amp;source=images&amp;cd=vfe&amp;opi=89978449&amp;ved=0CBAQjRxqFwoTCJDe9c3h8IkDFQAAAAAdAAAAABA7</a:t>
            </a:r>
          </a:p>
          <a:p>
            <a:r>
              <a:rPr lang="hu-HU" dirty="0"/>
              <a:t>https://www.google.com/url?sa=i&amp;url=https%3A%2F%2Fwww.thecollector.com%2Fwhat-was-the-pax-romana-roman-peace%2F&amp;psig=AOvVaw2sOLtajMTa4oXv_IjgbFfB&amp;ust=1732393298186000&amp;source=images&amp;cd=vfe&amp;opi=89978449&amp;ved=0CBAQjRxqFwoTCOi_9Y7i8IkDFQAAAAAdAAAAABAE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8844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822</Words>
  <Application>Microsoft Office PowerPoint</Application>
  <PresentationFormat>Szélesvásznú</PresentationFormat>
  <Paragraphs>54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Office-téma</vt:lpstr>
      <vt:lpstr>A római köztársaság vége: a birodalom hatalma és irányítása</vt:lpstr>
      <vt:lpstr>Felvetés</vt:lpstr>
      <vt:lpstr>Mummius története az ellopott kincsekről</vt:lpstr>
      <vt:lpstr>Paraméterei a római külpolitikának</vt:lpstr>
      <vt:lpstr>Háború és birodalmi terjeszkedés</vt:lpstr>
      <vt:lpstr>A béke adminisztrációja</vt:lpstr>
      <vt:lpstr>Róma, Itália többi része és a szociális háború</vt:lpstr>
      <vt:lpstr>Erkölcs, politika és a Római Köztársaság bukása</vt:lpstr>
      <vt:lpstr>„A nyugalom és a függetlenség az jelenti, hogy semmire sem törekszünk és a sorsnak a döntéseivel egyáltalán nem törődünk.” (Seneca: Erkölcsi levelek) </vt:lpstr>
      <vt:lpstr>Mi lenne jobb szerintetek?</vt:lpstr>
      <vt:lpstr>Források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Ákos Pócsik</dc:creator>
  <cp:lastModifiedBy>Ákos Pócsik</cp:lastModifiedBy>
  <cp:revision>1</cp:revision>
  <dcterms:created xsi:type="dcterms:W3CDTF">2024-11-01T17:34:20Z</dcterms:created>
  <dcterms:modified xsi:type="dcterms:W3CDTF">2024-11-22T20:22:26Z</dcterms:modified>
</cp:coreProperties>
</file>