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0" r:id="rId11"/>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apértelmezett szakasz" id="{437FA297-11F2-43D2-9A5F-AC60E9ED77C7}">
          <p14:sldIdLst>
            <p14:sldId id="256"/>
            <p14:sldId id="257"/>
            <p14:sldId id="258"/>
            <p14:sldId id="259"/>
            <p14:sldId id="261"/>
            <p14:sldId id="262"/>
            <p14:sldId id="263"/>
            <p14:sldId id="264"/>
            <p14:sldId id="265"/>
          </p14:sldIdLst>
        </p14:section>
        <p14:section name="Névtelen szakasz" id="{C6FF8A07-5F66-4E0C-992B-1B876D06C267}">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0978A8-DC57-4ABB-98B6-E940C1CC06F6}" v="29" dt="2023-11-02T22:14:38.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sófia Annár" userId="9ead0bcb4b682146" providerId="LiveId" clId="{890978A8-DC57-4ABB-98B6-E940C1CC06F6}"/>
    <pc:docChg chg="undo redo custSel addSld delSld modSld addSection modSection">
      <pc:chgData name="Zsófia Annár" userId="9ead0bcb4b682146" providerId="LiveId" clId="{890978A8-DC57-4ABB-98B6-E940C1CC06F6}" dt="2023-11-02T22:25:44.750" v="1512" actId="20577"/>
      <pc:docMkLst>
        <pc:docMk/>
      </pc:docMkLst>
      <pc:sldChg chg="modSp mod">
        <pc:chgData name="Zsófia Annár" userId="9ead0bcb4b682146" providerId="LiveId" clId="{890978A8-DC57-4ABB-98B6-E940C1CC06F6}" dt="2023-11-02T21:30:10.188" v="931" actId="20577"/>
        <pc:sldMkLst>
          <pc:docMk/>
          <pc:sldMk cId="1906956106" sldId="256"/>
        </pc:sldMkLst>
        <pc:spChg chg="mod">
          <ac:chgData name="Zsófia Annár" userId="9ead0bcb4b682146" providerId="LiveId" clId="{890978A8-DC57-4ABB-98B6-E940C1CC06F6}" dt="2023-11-02T21:30:10.188" v="931" actId="20577"/>
          <ac:spMkLst>
            <pc:docMk/>
            <pc:sldMk cId="1906956106" sldId="256"/>
            <ac:spMk id="2" creationId="{C13ADE43-8E91-4FDD-A8D6-83BC07059960}"/>
          </ac:spMkLst>
        </pc:spChg>
        <pc:spChg chg="mod">
          <ac:chgData name="Zsófia Annár" userId="9ead0bcb4b682146" providerId="LiveId" clId="{890978A8-DC57-4ABB-98B6-E940C1CC06F6}" dt="2023-11-02T21:30:00.450" v="929" actId="20577"/>
          <ac:spMkLst>
            <pc:docMk/>
            <pc:sldMk cId="1906956106" sldId="256"/>
            <ac:spMk id="3" creationId="{2C261224-0786-4FFC-AD0F-935BBDF16A62}"/>
          </ac:spMkLst>
        </pc:spChg>
      </pc:sldChg>
      <pc:sldChg chg="addSp modSp mod setBg">
        <pc:chgData name="Zsófia Annár" userId="9ead0bcb4b682146" providerId="LiveId" clId="{890978A8-DC57-4ABB-98B6-E940C1CC06F6}" dt="2023-11-02T21:30:19.758" v="933" actId="14100"/>
        <pc:sldMkLst>
          <pc:docMk/>
          <pc:sldMk cId="3584375945" sldId="257"/>
        </pc:sldMkLst>
        <pc:spChg chg="mod">
          <ac:chgData name="Zsófia Annár" userId="9ead0bcb4b682146" providerId="LiveId" clId="{890978A8-DC57-4ABB-98B6-E940C1CC06F6}" dt="2023-11-02T20:00:00.187" v="5" actId="26606"/>
          <ac:spMkLst>
            <pc:docMk/>
            <pc:sldMk cId="3584375945" sldId="257"/>
            <ac:spMk id="2" creationId="{6B5F5D4F-6044-4867-BDB0-0A0F72399AF2}"/>
          </ac:spMkLst>
        </pc:spChg>
        <pc:spChg chg="mod">
          <ac:chgData name="Zsófia Annár" userId="9ead0bcb4b682146" providerId="LiveId" clId="{890978A8-DC57-4ABB-98B6-E940C1CC06F6}" dt="2023-11-02T21:30:19.758" v="933" actId="14100"/>
          <ac:spMkLst>
            <pc:docMk/>
            <pc:sldMk cId="3584375945" sldId="257"/>
            <ac:spMk id="3" creationId="{D1A4F8A6-370C-491D-BF0F-A3A1FDF9991E}"/>
          </ac:spMkLst>
        </pc:spChg>
        <pc:spChg chg="add">
          <ac:chgData name="Zsófia Annár" userId="9ead0bcb4b682146" providerId="LiveId" clId="{890978A8-DC57-4ABB-98B6-E940C1CC06F6}" dt="2023-11-02T20:00:00.187" v="5" actId="26606"/>
          <ac:spMkLst>
            <pc:docMk/>
            <pc:sldMk cId="3584375945" sldId="257"/>
            <ac:spMk id="10" creationId="{04812C46-200A-4DEB-A05E-3ED6C68C2387}"/>
          </ac:spMkLst>
        </pc:spChg>
        <pc:spChg chg="add">
          <ac:chgData name="Zsófia Annár" userId="9ead0bcb4b682146" providerId="LiveId" clId="{890978A8-DC57-4ABB-98B6-E940C1CC06F6}" dt="2023-11-02T20:00:00.187" v="5" actId="26606"/>
          <ac:spMkLst>
            <pc:docMk/>
            <pc:sldMk cId="3584375945" sldId="257"/>
            <ac:spMk id="12" creationId="{D1EA859B-E555-4109-94F3-6700E046E008}"/>
          </ac:spMkLst>
        </pc:spChg>
        <pc:picChg chg="add mod ord">
          <ac:chgData name="Zsófia Annár" userId="9ead0bcb4b682146" providerId="LiveId" clId="{890978A8-DC57-4ABB-98B6-E940C1CC06F6}" dt="2023-11-02T20:00:00.187" v="5" actId="26606"/>
          <ac:picMkLst>
            <pc:docMk/>
            <pc:sldMk cId="3584375945" sldId="257"/>
            <ac:picMk id="5" creationId="{0DAAEE28-8DF2-2233-F1E4-3735132B0DA5}"/>
          </ac:picMkLst>
        </pc:picChg>
      </pc:sldChg>
      <pc:sldChg chg="addSp modSp mod modAnim">
        <pc:chgData name="Zsófia Annár" userId="9ead0bcb4b682146" providerId="LiveId" clId="{890978A8-DC57-4ABB-98B6-E940C1CC06F6}" dt="2023-11-02T20:13:39.482" v="61" actId="1076"/>
        <pc:sldMkLst>
          <pc:docMk/>
          <pc:sldMk cId="521997656" sldId="258"/>
        </pc:sldMkLst>
        <pc:spChg chg="mod">
          <ac:chgData name="Zsófia Annár" userId="9ead0bcb4b682146" providerId="LiveId" clId="{890978A8-DC57-4ABB-98B6-E940C1CC06F6}" dt="2023-11-02T20:13:15.888" v="58" actId="27636"/>
          <ac:spMkLst>
            <pc:docMk/>
            <pc:sldMk cId="521997656" sldId="258"/>
            <ac:spMk id="3" creationId="{AC4E760B-803A-44F6-858E-8F4EF0A7D8B8}"/>
          </ac:spMkLst>
        </pc:spChg>
        <pc:spChg chg="mod">
          <ac:chgData name="Zsófia Annár" userId="9ead0bcb4b682146" providerId="LiveId" clId="{890978A8-DC57-4ABB-98B6-E940C1CC06F6}" dt="2023-11-02T20:13:37.899" v="60" actId="1076"/>
          <ac:spMkLst>
            <pc:docMk/>
            <pc:sldMk cId="521997656" sldId="258"/>
            <ac:spMk id="5" creationId="{37D02C05-176F-4A9D-9AD5-2EA590193068}"/>
          </ac:spMkLst>
        </pc:spChg>
        <pc:picChg chg="add mod">
          <ac:chgData name="Zsófia Annár" userId="9ead0bcb4b682146" providerId="LiveId" clId="{890978A8-DC57-4ABB-98B6-E940C1CC06F6}" dt="2023-11-02T20:13:39.482" v="61" actId="1076"/>
          <ac:picMkLst>
            <pc:docMk/>
            <pc:sldMk cId="521997656" sldId="258"/>
            <ac:picMk id="4" creationId="{8BA94D73-335A-AEDB-8926-13E9C7D7FEC3}"/>
          </ac:picMkLst>
        </pc:picChg>
      </pc:sldChg>
      <pc:sldChg chg="addSp delSp modSp mod setBg">
        <pc:chgData name="Zsófia Annár" userId="9ead0bcb4b682146" providerId="LiveId" clId="{890978A8-DC57-4ABB-98B6-E940C1CC06F6}" dt="2023-11-02T20:11:53.854" v="54" actId="26606"/>
        <pc:sldMkLst>
          <pc:docMk/>
          <pc:sldMk cId="2451828851" sldId="259"/>
        </pc:sldMkLst>
        <pc:spChg chg="mod">
          <ac:chgData name="Zsófia Annár" userId="9ead0bcb4b682146" providerId="LiveId" clId="{890978A8-DC57-4ABB-98B6-E940C1CC06F6}" dt="2023-11-02T20:11:53.854" v="54" actId="26606"/>
          <ac:spMkLst>
            <pc:docMk/>
            <pc:sldMk cId="2451828851" sldId="259"/>
            <ac:spMk id="2" creationId="{45A19815-779E-4474-BFFE-434946D1E508}"/>
          </ac:spMkLst>
        </pc:spChg>
        <pc:spChg chg="mod ord">
          <ac:chgData name="Zsófia Annár" userId="9ead0bcb4b682146" providerId="LiveId" clId="{890978A8-DC57-4ABB-98B6-E940C1CC06F6}" dt="2023-11-02T20:11:53.854" v="54" actId="26606"/>
          <ac:spMkLst>
            <pc:docMk/>
            <pc:sldMk cId="2451828851" sldId="259"/>
            <ac:spMk id="3" creationId="{D4EBDE95-D88B-4641-AA15-0FC015833FF8}"/>
          </ac:spMkLst>
        </pc:spChg>
        <pc:spChg chg="add del">
          <ac:chgData name="Zsófia Annár" userId="9ead0bcb4b682146" providerId="LiveId" clId="{890978A8-DC57-4ABB-98B6-E940C1CC06F6}" dt="2023-11-02T20:11:39.011" v="47" actId="26606"/>
          <ac:spMkLst>
            <pc:docMk/>
            <pc:sldMk cId="2451828851" sldId="259"/>
            <ac:spMk id="13" creationId="{2AB11B05-5E59-5B88-D8DB-0E975DEAE49E}"/>
          </ac:spMkLst>
        </pc:spChg>
        <pc:spChg chg="add del">
          <ac:chgData name="Zsófia Annár" userId="9ead0bcb4b682146" providerId="LiveId" clId="{890978A8-DC57-4ABB-98B6-E940C1CC06F6}" dt="2023-11-02T20:11:49.626" v="51" actId="26606"/>
          <ac:spMkLst>
            <pc:docMk/>
            <pc:sldMk cId="2451828851" sldId="259"/>
            <ac:spMk id="18" creationId="{AD96FDFD-4E42-4A06-B8B5-768A1DB9C2A9}"/>
          </ac:spMkLst>
        </pc:spChg>
        <pc:spChg chg="add del">
          <ac:chgData name="Zsófia Annár" userId="9ead0bcb4b682146" providerId="LiveId" clId="{890978A8-DC57-4ABB-98B6-E940C1CC06F6}" dt="2023-11-02T20:11:53.846" v="53" actId="26606"/>
          <ac:spMkLst>
            <pc:docMk/>
            <pc:sldMk cId="2451828851" sldId="259"/>
            <ac:spMk id="20" creationId="{09C509D2-0C1A-47B8-89C1-D3AB17D45256}"/>
          </ac:spMkLst>
        </pc:spChg>
        <pc:spChg chg="add">
          <ac:chgData name="Zsófia Annár" userId="9ead0bcb4b682146" providerId="LiveId" clId="{890978A8-DC57-4ABB-98B6-E940C1CC06F6}" dt="2023-11-02T20:11:53.854" v="54" actId="26606"/>
          <ac:spMkLst>
            <pc:docMk/>
            <pc:sldMk cId="2451828851" sldId="259"/>
            <ac:spMk id="23" creationId="{2AB11B05-5E59-5B88-D8DB-0E975DEAE49E}"/>
          </ac:spMkLst>
        </pc:spChg>
        <pc:grpChg chg="add del">
          <ac:chgData name="Zsófia Annár" userId="9ead0bcb4b682146" providerId="LiveId" clId="{890978A8-DC57-4ABB-98B6-E940C1CC06F6}" dt="2023-11-02T20:11:45.312" v="49" actId="26606"/>
          <ac:grpSpMkLst>
            <pc:docMk/>
            <pc:sldMk cId="2451828851" sldId="259"/>
            <ac:grpSpMk id="15" creationId="{45A96EFD-722D-8190-F43C-1B4933B96AEB}"/>
          </ac:grpSpMkLst>
        </pc:grpChg>
        <pc:picChg chg="add mod ord">
          <ac:chgData name="Zsófia Annár" userId="9ead0bcb4b682146" providerId="LiveId" clId="{890978A8-DC57-4ABB-98B6-E940C1CC06F6}" dt="2023-11-02T20:11:53.854" v="54" actId="26606"/>
          <ac:picMkLst>
            <pc:docMk/>
            <pc:sldMk cId="2451828851" sldId="259"/>
            <ac:picMk id="4" creationId="{66A3A1FB-F986-B918-9DB3-8A534A2DDEF5}"/>
          </ac:picMkLst>
        </pc:picChg>
        <pc:picChg chg="add mod">
          <ac:chgData name="Zsófia Annár" userId="9ead0bcb4b682146" providerId="LiveId" clId="{890978A8-DC57-4ABB-98B6-E940C1CC06F6}" dt="2023-11-02T20:11:53.854" v="54" actId="26606"/>
          <ac:picMkLst>
            <pc:docMk/>
            <pc:sldMk cId="2451828851" sldId="259"/>
            <ac:picMk id="5" creationId="{F704C674-80E1-29BC-62A7-FC0E9D179188}"/>
          </ac:picMkLst>
        </pc:picChg>
        <pc:picChg chg="add mod">
          <ac:chgData name="Zsófia Annár" userId="9ead0bcb4b682146" providerId="LiveId" clId="{890978A8-DC57-4ABB-98B6-E940C1CC06F6}" dt="2023-11-02T20:11:53.854" v="54" actId="26606"/>
          <ac:picMkLst>
            <pc:docMk/>
            <pc:sldMk cId="2451828851" sldId="259"/>
            <ac:picMk id="6" creationId="{C165AB6F-C98A-2589-0B4C-CBF4C424989C}"/>
          </ac:picMkLst>
        </pc:picChg>
        <pc:cxnChg chg="add del">
          <ac:chgData name="Zsófia Annár" userId="9ead0bcb4b682146" providerId="LiveId" clId="{890978A8-DC57-4ABB-98B6-E940C1CC06F6}" dt="2023-11-02T20:11:39.011" v="47" actId="26606"/>
          <ac:cxnSpMkLst>
            <pc:docMk/>
            <pc:sldMk cId="2451828851" sldId="259"/>
            <ac:cxnSpMk id="11" creationId="{1503BFE4-729B-D9D0-C17B-501E6AF1127A}"/>
          </ac:cxnSpMkLst>
        </pc:cxnChg>
        <pc:cxnChg chg="add">
          <ac:chgData name="Zsófia Annár" userId="9ead0bcb4b682146" providerId="LiveId" clId="{890978A8-DC57-4ABB-98B6-E940C1CC06F6}" dt="2023-11-02T20:11:53.854" v="54" actId="26606"/>
          <ac:cxnSpMkLst>
            <pc:docMk/>
            <pc:sldMk cId="2451828851" sldId="259"/>
            <ac:cxnSpMk id="22" creationId="{1503BFE4-729B-D9D0-C17B-501E6AF1127A}"/>
          </ac:cxnSpMkLst>
        </pc:cxnChg>
      </pc:sldChg>
      <pc:sldChg chg="modSp mod">
        <pc:chgData name="Zsófia Annár" userId="9ead0bcb4b682146" providerId="LiveId" clId="{890978A8-DC57-4ABB-98B6-E940C1CC06F6}" dt="2023-11-02T21:26:32.334" v="882" actId="20577"/>
        <pc:sldMkLst>
          <pc:docMk/>
          <pc:sldMk cId="2918935706" sldId="260"/>
        </pc:sldMkLst>
        <pc:spChg chg="mod">
          <ac:chgData name="Zsófia Annár" userId="9ead0bcb4b682146" providerId="LiveId" clId="{890978A8-DC57-4ABB-98B6-E940C1CC06F6}" dt="2023-11-02T21:26:32.334" v="882" actId="20577"/>
          <ac:spMkLst>
            <pc:docMk/>
            <pc:sldMk cId="2918935706" sldId="260"/>
            <ac:spMk id="3" creationId="{3251F6FF-895A-4701-925E-DE9BDAF60CF3}"/>
          </ac:spMkLst>
        </pc:spChg>
      </pc:sldChg>
      <pc:sldChg chg="addSp modSp mod">
        <pc:chgData name="Zsófia Annár" userId="9ead0bcb4b682146" providerId="LiveId" clId="{890978A8-DC57-4ABB-98B6-E940C1CC06F6}" dt="2023-11-02T22:22:33.709" v="1284" actId="1076"/>
        <pc:sldMkLst>
          <pc:docMk/>
          <pc:sldMk cId="845624524" sldId="261"/>
        </pc:sldMkLst>
        <pc:spChg chg="mod">
          <ac:chgData name="Zsófia Annár" userId="9ead0bcb4b682146" providerId="LiveId" clId="{890978A8-DC57-4ABB-98B6-E940C1CC06F6}" dt="2023-11-02T20:19:37.823" v="91" actId="20577"/>
          <ac:spMkLst>
            <pc:docMk/>
            <pc:sldMk cId="845624524" sldId="261"/>
            <ac:spMk id="3" creationId="{4011A8F1-DBB6-4D5D-9784-A248CFF65573}"/>
          </ac:spMkLst>
        </pc:spChg>
        <pc:spChg chg="mod">
          <ac:chgData name="Zsófia Annár" userId="9ead0bcb4b682146" providerId="LiveId" clId="{890978A8-DC57-4ABB-98B6-E940C1CC06F6}" dt="2023-11-02T20:16:43.238" v="75" actId="1076"/>
          <ac:spMkLst>
            <pc:docMk/>
            <pc:sldMk cId="845624524" sldId="261"/>
            <ac:spMk id="4" creationId="{29CFF9E7-B6A2-4702-832F-1302F30B9FEA}"/>
          </ac:spMkLst>
        </pc:spChg>
        <pc:picChg chg="add mod">
          <ac:chgData name="Zsófia Annár" userId="9ead0bcb4b682146" providerId="LiveId" clId="{890978A8-DC57-4ABB-98B6-E940C1CC06F6}" dt="2023-11-02T22:22:33.709" v="1284" actId="1076"/>
          <ac:picMkLst>
            <pc:docMk/>
            <pc:sldMk cId="845624524" sldId="261"/>
            <ac:picMk id="5" creationId="{9F5D9258-5A29-8821-C2B1-9663A9690DF2}"/>
          </ac:picMkLst>
        </pc:picChg>
      </pc:sldChg>
      <pc:sldChg chg="addSp modSp mod">
        <pc:chgData name="Zsófia Annár" userId="9ead0bcb4b682146" providerId="LiveId" clId="{890978A8-DC57-4ABB-98B6-E940C1CC06F6}" dt="2023-11-02T20:55:13.648" v="380" actId="20577"/>
        <pc:sldMkLst>
          <pc:docMk/>
          <pc:sldMk cId="3876421436" sldId="262"/>
        </pc:sldMkLst>
        <pc:spChg chg="mod">
          <ac:chgData name="Zsófia Annár" userId="9ead0bcb4b682146" providerId="LiveId" clId="{890978A8-DC57-4ABB-98B6-E940C1CC06F6}" dt="2023-11-02T20:55:13.648" v="380" actId="20577"/>
          <ac:spMkLst>
            <pc:docMk/>
            <pc:sldMk cId="3876421436" sldId="262"/>
            <ac:spMk id="2" creationId="{CF5DBA39-FA00-4D85-992F-27F27BB729AD}"/>
          </ac:spMkLst>
        </pc:spChg>
        <pc:spChg chg="mod">
          <ac:chgData name="Zsófia Annár" userId="9ead0bcb4b682146" providerId="LiveId" clId="{890978A8-DC57-4ABB-98B6-E940C1CC06F6}" dt="2023-11-02T20:53:59.500" v="324" actId="20577"/>
          <ac:spMkLst>
            <pc:docMk/>
            <pc:sldMk cId="3876421436" sldId="262"/>
            <ac:spMk id="3" creationId="{4C2D710E-0224-4C22-B0E5-E6695762FB3B}"/>
          </ac:spMkLst>
        </pc:spChg>
        <pc:spChg chg="mod">
          <ac:chgData name="Zsófia Annár" userId="9ead0bcb4b682146" providerId="LiveId" clId="{890978A8-DC57-4ABB-98B6-E940C1CC06F6}" dt="2023-11-02T20:54:38.222" v="330" actId="114"/>
          <ac:spMkLst>
            <pc:docMk/>
            <pc:sldMk cId="3876421436" sldId="262"/>
            <ac:spMk id="4" creationId="{A6CABF4F-83EC-4F78-94AA-9BFEE73B73AA}"/>
          </ac:spMkLst>
        </pc:spChg>
        <pc:spChg chg="add mod">
          <ac:chgData name="Zsófia Annár" userId="9ead0bcb4b682146" providerId="LiveId" clId="{890978A8-DC57-4ABB-98B6-E940C1CC06F6}" dt="2023-11-02T20:54:17.753" v="327" actId="1076"/>
          <ac:spMkLst>
            <pc:docMk/>
            <pc:sldMk cId="3876421436" sldId="262"/>
            <ac:spMk id="5" creationId="{41E1F1E1-C6B0-B11E-9E86-DBE55DF2144E}"/>
          </ac:spMkLst>
        </pc:spChg>
        <pc:spChg chg="add mod">
          <ac:chgData name="Zsófia Annár" userId="9ead0bcb4b682146" providerId="LiveId" clId="{890978A8-DC57-4ABB-98B6-E940C1CC06F6}" dt="2023-11-02T20:54:30.207" v="329" actId="114"/>
          <ac:spMkLst>
            <pc:docMk/>
            <pc:sldMk cId="3876421436" sldId="262"/>
            <ac:spMk id="6" creationId="{6908D2E0-EE37-1A67-5382-F05FBE9D68D2}"/>
          </ac:spMkLst>
        </pc:spChg>
        <pc:picChg chg="add mod">
          <ac:chgData name="Zsófia Annár" userId="9ead0bcb4b682146" providerId="LiveId" clId="{890978A8-DC57-4ABB-98B6-E940C1CC06F6}" dt="2023-11-02T20:54:11.778" v="325" actId="1076"/>
          <ac:picMkLst>
            <pc:docMk/>
            <pc:sldMk cId="3876421436" sldId="262"/>
            <ac:picMk id="7" creationId="{CE208AB1-F81B-86F0-9D7E-30E7FB8F22E1}"/>
          </ac:picMkLst>
        </pc:picChg>
      </pc:sldChg>
      <pc:sldChg chg="addSp modSp new mod">
        <pc:chgData name="Zsófia Annár" userId="9ead0bcb4b682146" providerId="LiveId" clId="{890978A8-DC57-4ABB-98B6-E940C1CC06F6}" dt="2023-11-02T21:38:10.576" v="938" actId="1076"/>
        <pc:sldMkLst>
          <pc:docMk/>
          <pc:sldMk cId="3421126765" sldId="263"/>
        </pc:sldMkLst>
        <pc:spChg chg="mod">
          <ac:chgData name="Zsófia Annár" userId="9ead0bcb4b682146" providerId="LiveId" clId="{890978A8-DC57-4ABB-98B6-E940C1CC06F6}" dt="2023-11-02T20:55:20.134" v="381"/>
          <ac:spMkLst>
            <pc:docMk/>
            <pc:sldMk cId="3421126765" sldId="263"/>
            <ac:spMk id="2" creationId="{25EE9141-8A59-9EC0-90BB-61B5077CE3BB}"/>
          </ac:spMkLst>
        </pc:spChg>
        <pc:spChg chg="mod">
          <ac:chgData name="Zsófia Annár" userId="9ead0bcb4b682146" providerId="LiveId" clId="{890978A8-DC57-4ABB-98B6-E940C1CC06F6}" dt="2023-11-02T21:17:26.016" v="697" actId="20577"/>
          <ac:spMkLst>
            <pc:docMk/>
            <pc:sldMk cId="3421126765" sldId="263"/>
            <ac:spMk id="3" creationId="{42636F7A-8421-DE72-A9E5-84D3DF56DB9D}"/>
          </ac:spMkLst>
        </pc:spChg>
        <pc:spChg chg="add mod">
          <ac:chgData name="Zsófia Annár" userId="9ead0bcb4b682146" providerId="LiveId" clId="{890978A8-DC57-4ABB-98B6-E940C1CC06F6}" dt="2023-11-02T21:03:21.168" v="555" actId="1076"/>
          <ac:spMkLst>
            <pc:docMk/>
            <pc:sldMk cId="3421126765" sldId="263"/>
            <ac:spMk id="4" creationId="{A7EEF472-D4E7-4471-8B4F-688BBA8E44B3}"/>
          </ac:spMkLst>
        </pc:spChg>
        <pc:spChg chg="add mod">
          <ac:chgData name="Zsófia Annár" userId="9ead0bcb4b682146" providerId="LiveId" clId="{890978A8-DC57-4ABB-98B6-E940C1CC06F6}" dt="2023-11-02T21:38:08.840" v="937" actId="1076"/>
          <ac:spMkLst>
            <pc:docMk/>
            <pc:sldMk cId="3421126765" sldId="263"/>
            <ac:spMk id="6" creationId="{12594E24-2D02-1B08-8C2F-EC630C8169AF}"/>
          </ac:spMkLst>
        </pc:spChg>
        <pc:picChg chg="add mod">
          <ac:chgData name="Zsófia Annár" userId="9ead0bcb4b682146" providerId="LiveId" clId="{890978A8-DC57-4ABB-98B6-E940C1CC06F6}" dt="2023-11-02T21:02:17.335" v="540" actId="1076"/>
          <ac:picMkLst>
            <pc:docMk/>
            <pc:sldMk cId="3421126765" sldId="263"/>
            <ac:picMk id="5" creationId="{075EDCFD-5842-9F07-2B25-4086292A056A}"/>
          </ac:picMkLst>
        </pc:picChg>
        <pc:picChg chg="add mod">
          <ac:chgData name="Zsófia Annár" userId="9ead0bcb4b682146" providerId="LiveId" clId="{890978A8-DC57-4ABB-98B6-E940C1CC06F6}" dt="2023-11-02T21:38:10.576" v="938" actId="1076"/>
          <ac:picMkLst>
            <pc:docMk/>
            <pc:sldMk cId="3421126765" sldId="263"/>
            <ac:picMk id="7" creationId="{5D7EF6A9-FCA7-FBCB-3C19-911C1A89CF4E}"/>
          </ac:picMkLst>
        </pc:picChg>
      </pc:sldChg>
      <pc:sldChg chg="addSp modSp new mod">
        <pc:chgData name="Zsófia Annár" userId="9ead0bcb4b682146" providerId="LiveId" clId="{890978A8-DC57-4ABB-98B6-E940C1CC06F6}" dt="2023-11-02T22:15:39.327" v="1128" actId="114"/>
        <pc:sldMkLst>
          <pc:docMk/>
          <pc:sldMk cId="3913521534" sldId="264"/>
        </pc:sldMkLst>
        <pc:spChg chg="mod">
          <ac:chgData name="Zsófia Annár" userId="9ead0bcb4b682146" providerId="LiveId" clId="{890978A8-DC57-4ABB-98B6-E940C1CC06F6}" dt="2023-11-02T21:21:49.889" v="775" actId="20577"/>
          <ac:spMkLst>
            <pc:docMk/>
            <pc:sldMk cId="3913521534" sldId="264"/>
            <ac:spMk id="2" creationId="{0F4582A1-4EED-F734-1B21-CB3B89EC49AB}"/>
          </ac:spMkLst>
        </pc:spChg>
        <pc:spChg chg="mod">
          <ac:chgData name="Zsófia Annár" userId="9ead0bcb4b682146" providerId="LiveId" clId="{890978A8-DC57-4ABB-98B6-E940C1CC06F6}" dt="2023-11-02T22:07:55.486" v="1116" actId="108"/>
          <ac:spMkLst>
            <pc:docMk/>
            <pc:sldMk cId="3913521534" sldId="264"/>
            <ac:spMk id="3" creationId="{DE1B7B1C-7770-C015-1975-CD15FDCF5BA5}"/>
          </ac:spMkLst>
        </pc:spChg>
        <pc:spChg chg="add mod">
          <ac:chgData name="Zsófia Annár" userId="9ead0bcb4b682146" providerId="LiveId" clId="{890978A8-DC57-4ABB-98B6-E940C1CC06F6}" dt="2023-11-02T22:03:02.573" v="1083" actId="313"/>
          <ac:spMkLst>
            <pc:docMk/>
            <pc:sldMk cId="3913521534" sldId="264"/>
            <ac:spMk id="4" creationId="{FB061B6B-C3D4-4CDA-05EE-7EEB7DAB1530}"/>
          </ac:spMkLst>
        </pc:spChg>
        <pc:spChg chg="add mod">
          <ac:chgData name="Zsófia Annár" userId="9ead0bcb4b682146" providerId="LiveId" clId="{890978A8-DC57-4ABB-98B6-E940C1CC06F6}" dt="2023-11-02T22:08:09.466" v="1117" actId="1076"/>
          <ac:spMkLst>
            <pc:docMk/>
            <pc:sldMk cId="3913521534" sldId="264"/>
            <ac:spMk id="5" creationId="{0432606E-34CA-86B3-8EE7-5BC9526C6CB7}"/>
          </ac:spMkLst>
        </pc:spChg>
        <pc:spChg chg="add mod">
          <ac:chgData name="Zsófia Annár" userId="9ead0bcb4b682146" providerId="LiveId" clId="{890978A8-DC57-4ABB-98B6-E940C1CC06F6}" dt="2023-11-02T22:15:39.327" v="1128" actId="114"/>
          <ac:spMkLst>
            <pc:docMk/>
            <pc:sldMk cId="3913521534" sldId="264"/>
            <ac:spMk id="6" creationId="{0B6FED12-4462-7772-495A-46587B7C76AC}"/>
          </ac:spMkLst>
        </pc:spChg>
      </pc:sldChg>
      <pc:sldChg chg="modSp new mod">
        <pc:chgData name="Zsófia Annár" userId="9ead0bcb4b682146" providerId="LiveId" clId="{890978A8-DC57-4ABB-98B6-E940C1CC06F6}" dt="2023-11-02T22:25:44.750" v="1512" actId="20577"/>
        <pc:sldMkLst>
          <pc:docMk/>
          <pc:sldMk cId="912486380" sldId="265"/>
        </pc:sldMkLst>
        <pc:spChg chg="mod">
          <ac:chgData name="Zsófia Annár" userId="9ead0bcb4b682146" providerId="LiveId" clId="{890978A8-DC57-4ABB-98B6-E940C1CC06F6}" dt="2023-11-02T21:22:06.344" v="799" actId="313"/>
          <ac:spMkLst>
            <pc:docMk/>
            <pc:sldMk cId="912486380" sldId="265"/>
            <ac:spMk id="2" creationId="{09BCD0FA-7069-3213-9675-81C523A6F52C}"/>
          </ac:spMkLst>
        </pc:spChg>
        <pc:spChg chg="mod">
          <ac:chgData name="Zsófia Annár" userId="9ead0bcb4b682146" providerId="LiveId" clId="{890978A8-DC57-4ABB-98B6-E940C1CC06F6}" dt="2023-11-02T22:25:44.750" v="1512" actId="20577"/>
          <ac:spMkLst>
            <pc:docMk/>
            <pc:sldMk cId="912486380" sldId="265"/>
            <ac:spMk id="3" creationId="{B5E97652-B150-0D06-7AFC-D4912D829F63}"/>
          </ac:spMkLst>
        </pc:spChg>
      </pc:sldChg>
      <pc:sldChg chg="new del">
        <pc:chgData name="Zsófia Annár" userId="9ead0bcb4b682146" providerId="LiveId" clId="{890978A8-DC57-4ABB-98B6-E940C1CC06F6}" dt="2023-11-02T22:22:56.868" v="1285" actId="2696"/>
        <pc:sldMkLst>
          <pc:docMk/>
          <pc:sldMk cId="3062774556" sldId="266"/>
        </pc:sldMkLst>
      </pc:sldChg>
      <pc:sldChg chg="modSp new mod">
        <pc:chgData name="Zsófia Annár" userId="9ead0bcb4b682146" providerId="LiveId" clId="{890978A8-DC57-4ABB-98B6-E940C1CC06F6}" dt="2023-11-02T22:24:17.679" v="1415" actId="20577"/>
        <pc:sldMkLst>
          <pc:docMk/>
          <pc:sldMk cId="3375605261" sldId="266"/>
        </pc:sldMkLst>
        <pc:spChg chg="mod">
          <ac:chgData name="Zsófia Annár" userId="9ead0bcb4b682146" providerId="LiveId" clId="{890978A8-DC57-4ABB-98B6-E940C1CC06F6}" dt="2023-11-02T22:24:17.679" v="1415" actId="20577"/>
          <ac:spMkLst>
            <pc:docMk/>
            <pc:sldMk cId="3375605261" sldId="266"/>
            <ac:spMk id="3" creationId="{B5D8789C-4096-4E47-A778-EEB181DD4FF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C1C3434-1FC9-4374-BC58-0864DA27C624}"/>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9DE4B513-0C4F-45BB-8C2A-D156ED5A7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313A565E-F9BA-4228-828F-17D6AB0E3790}"/>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0466A0BB-DDF8-4BEC-8CD8-48807FA5D17F}"/>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6FDA479F-298C-4E65-A2BF-188C2622173F}"/>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1006025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313C595-9334-46AE-829B-03CAEB1460C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7A054F4-C313-46B5-B6CB-279FC71E2B7E}"/>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F4F1AC01-28CA-4CD8-B022-F808D9D3CC6B}"/>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741AE1FF-2103-46E2-B4E7-2740FC729520}"/>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91BD3CD8-6608-4BD6-B0F9-FD90D19F6685}"/>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136142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36EB502-062C-4881-9184-B769ABC1B76D}"/>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A85132E7-5B96-477A-A831-66C3FA32E3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85AF46E0-AF96-4ED2-AFEC-623009A1D355}"/>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FFAA4C5B-820D-4AE1-81D6-479C55E2713E}"/>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7CD0E052-3B3A-40C4-85FD-4279F1A95AC8}"/>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230013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303A9FA-8999-4929-A049-83EEDF527D27}"/>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D8F8D000-F159-4DCB-9F28-750A40212736}"/>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5A8CA187-5FFE-465D-831F-D369523D8846}"/>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94E9680C-0E0B-4301-87A7-A470D1EF16DE}"/>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6" name="Élőláb helye 5">
            <a:extLst>
              <a:ext uri="{FF2B5EF4-FFF2-40B4-BE49-F238E27FC236}">
                <a16:creationId xmlns:a16="http://schemas.microsoft.com/office/drawing/2014/main" id="{0E03FC70-7B5D-496E-AD70-FDF2046256EF}"/>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460B29FA-3B2C-4108-BB90-29D0828139FA}"/>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2081493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BF21740-76CE-4821-B405-F39B7F3D44A1}"/>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4F2AD1B1-74B8-47C9-B3BA-FA9502B542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661193BD-88E2-4FE6-8BE9-E365674A0BA5}"/>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AC5546C8-DA31-488A-A05C-CA6A92448C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0807681C-312F-49A8-8888-57D48D3D369D}"/>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D6EEEE48-5756-4814-8D5C-9A8320E9F630}"/>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8" name="Élőláb helye 7">
            <a:extLst>
              <a:ext uri="{FF2B5EF4-FFF2-40B4-BE49-F238E27FC236}">
                <a16:creationId xmlns:a16="http://schemas.microsoft.com/office/drawing/2014/main" id="{6AE9F4D6-5FC3-40A7-AC1D-071FD6356274}"/>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35916453-E473-4A3B-8419-D52EB3CF1A32}"/>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3486086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8651AF9-65F3-43F9-B5BA-6C3E3E23075D}"/>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6FAD1723-ABE7-453B-AC34-C039C43DD75E}"/>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4" name="Élőláb helye 3">
            <a:extLst>
              <a:ext uri="{FF2B5EF4-FFF2-40B4-BE49-F238E27FC236}">
                <a16:creationId xmlns:a16="http://schemas.microsoft.com/office/drawing/2014/main" id="{48BA1628-B0BC-45E2-B85F-86B8C63386B6}"/>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D4E791D1-7F0E-4D15-BE6E-9786885ECE50}"/>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20902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491FD44A-D15A-401D-A333-C172A76086B5}"/>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3" name="Élőláb helye 2">
            <a:extLst>
              <a:ext uri="{FF2B5EF4-FFF2-40B4-BE49-F238E27FC236}">
                <a16:creationId xmlns:a16="http://schemas.microsoft.com/office/drawing/2014/main" id="{3FA60E96-B050-4157-96B6-6DDD3ABDC8C9}"/>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BDA5D9B7-BC3D-4A1F-AE5E-0FF56E69C4F4}"/>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1411649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596E1C-4AE0-4705-BABB-B07F1C52FDBC}"/>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50D2775B-C6F7-4884-B5F5-00E98FC7E5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62F07274-3550-44CB-BD23-8184758B6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035FD5B1-DBDA-4B38-B913-2707530AADF1}"/>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6" name="Élőláb helye 5">
            <a:extLst>
              <a:ext uri="{FF2B5EF4-FFF2-40B4-BE49-F238E27FC236}">
                <a16:creationId xmlns:a16="http://schemas.microsoft.com/office/drawing/2014/main" id="{1C731B91-7695-4E29-98A0-F9A1A076B087}"/>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15B59B6E-6CA5-46D9-AF28-1C6164AE5498}"/>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161520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68462B9-30B3-4F1A-8106-973F667C2A99}"/>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2C34127E-7856-43AB-8582-EC7434905A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70AEACC1-A3EA-4055-AF60-496C8FC88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503C2681-0C37-40E3-8137-713A0C006A40}"/>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6" name="Élőláb helye 5">
            <a:extLst>
              <a:ext uri="{FF2B5EF4-FFF2-40B4-BE49-F238E27FC236}">
                <a16:creationId xmlns:a16="http://schemas.microsoft.com/office/drawing/2014/main" id="{6FDB4CC6-E5F4-4CB3-80F6-1B35FAD8802B}"/>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DC49320-1390-4AD2-A85C-591ECA8DE5A8}"/>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227666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4B9629B-55D3-4232-AB39-8C0F78A81542}"/>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06B762A0-DB9A-49C7-8CDD-C2AD8D46F445}"/>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89C2DB12-4E56-4C56-A8B0-E86872D86D34}"/>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C233E960-44BF-41A6-9BC8-34552BC46C8E}"/>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6D5CC22-3471-4526-A474-9CF3A446C094}"/>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737718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2EFBCB24-3775-443E-97DC-E9764710A263}"/>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B7AF7645-67A7-40C0-9E6D-08F8113E35AA}"/>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04245098-A254-4E1F-AB4F-05B303C7EF40}"/>
              </a:ext>
            </a:extLst>
          </p:cNvPr>
          <p:cNvSpPr>
            <a:spLocks noGrp="1"/>
          </p:cNvSpPr>
          <p:nvPr>
            <p:ph type="dt" sz="half" idx="10"/>
          </p:nvPr>
        </p:nvSpPr>
        <p:spPr/>
        <p:txBody>
          <a:body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E978CBB6-994C-4630-BBB7-AC68C0146942}"/>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622AFB2-4C58-4E9A-BFB3-C066E5F41C1D}"/>
              </a:ext>
            </a:extLst>
          </p:cNvPr>
          <p:cNvSpPr>
            <a:spLocks noGrp="1"/>
          </p:cNvSpPr>
          <p:nvPr>
            <p:ph type="sldNum" sz="quarter" idx="12"/>
          </p:nvPr>
        </p:nvSpPr>
        <p:spPr/>
        <p:txBody>
          <a:bodyPr/>
          <a:lstStyle/>
          <a:p>
            <a:fld id="{21283129-0724-4DB1-99EC-12FEF4801827}" type="slidenum">
              <a:rPr lang="hu-HU" smtClean="0"/>
              <a:t>‹#›</a:t>
            </a:fld>
            <a:endParaRPr lang="hu-HU"/>
          </a:p>
        </p:txBody>
      </p:sp>
    </p:spTree>
    <p:extLst>
      <p:ext uri="{BB962C8B-B14F-4D97-AF65-F5344CB8AC3E}">
        <p14:creationId xmlns:p14="http://schemas.microsoft.com/office/powerpoint/2010/main" val="261459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1C15DC6F-2E67-41E8-947A-573DAF285D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80C15F74-1B45-41DD-812D-22678D7A44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9E6AB69A-F864-4634-9E8D-DA9C41ED77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499912-0514-451A-850F-AD3913B46B58}" type="datetimeFigureOut">
              <a:rPr lang="hu-HU" smtClean="0"/>
              <a:t>2023. 11. 15.</a:t>
            </a:fld>
            <a:endParaRPr lang="hu-HU"/>
          </a:p>
        </p:txBody>
      </p:sp>
      <p:sp>
        <p:nvSpPr>
          <p:cNvPr id="5" name="Élőláb helye 4">
            <a:extLst>
              <a:ext uri="{FF2B5EF4-FFF2-40B4-BE49-F238E27FC236}">
                <a16:creationId xmlns:a16="http://schemas.microsoft.com/office/drawing/2014/main" id="{359ECF60-6DEF-44F0-8305-229DBA6A86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a:extLst>
              <a:ext uri="{FF2B5EF4-FFF2-40B4-BE49-F238E27FC236}">
                <a16:creationId xmlns:a16="http://schemas.microsoft.com/office/drawing/2014/main" id="{DE497422-2E6F-4802-8E9B-2891043F44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283129-0724-4DB1-99EC-12FEF4801827}" type="slidenum">
              <a:rPr lang="hu-HU" smtClean="0"/>
              <a:t>‹#›</a:t>
            </a:fld>
            <a:endParaRPr lang="hu-HU"/>
          </a:p>
        </p:txBody>
      </p:sp>
    </p:spTree>
    <p:extLst>
      <p:ext uri="{BB962C8B-B14F-4D97-AF65-F5344CB8AC3E}">
        <p14:creationId xmlns:p14="http://schemas.microsoft.com/office/powerpoint/2010/main" val="3060200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enelope.uchicago.edu/Thayer/E/Roman/Texts/Diodorus_Siculus/home.html" TargetMode="External"/><Relationship Id="rId2" Type="http://schemas.openxmlformats.org/officeDocument/2006/relationships/hyperlink" Target="https://www.aeneastacticus.net/public_html/text.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13ADE43-8E91-4FDD-A8D6-83BC07059960}"/>
              </a:ext>
            </a:extLst>
          </p:cNvPr>
          <p:cNvSpPr>
            <a:spLocks noGrp="1"/>
          </p:cNvSpPr>
          <p:nvPr>
            <p:ph type="ctrTitle"/>
          </p:nvPr>
        </p:nvSpPr>
        <p:spPr>
          <a:xfrm>
            <a:off x="552450" y="1133474"/>
            <a:ext cx="5291553" cy="1284287"/>
          </a:xfrm>
        </p:spPr>
        <p:txBody>
          <a:bodyPr/>
          <a:lstStyle/>
          <a:p>
            <a:r>
              <a:rPr lang="hu-HU" dirty="0"/>
              <a:t>Nők a falon</a:t>
            </a:r>
          </a:p>
        </p:txBody>
      </p:sp>
      <p:sp>
        <p:nvSpPr>
          <p:cNvPr id="3" name="Alcím 2">
            <a:extLst>
              <a:ext uri="{FF2B5EF4-FFF2-40B4-BE49-F238E27FC236}">
                <a16:creationId xmlns:a16="http://schemas.microsoft.com/office/drawing/2014/main" id="{2C261224-0786-4FFC-AD0F-935BBDF16A62}"/>
              </a:ext>
            </a:extLst>
          </p:cNvPr>
          <p:cNvSpPr>
            <a:spLocks noGrp="1"/>
          </p:cNvSpPr>
          <p:nvPr>
            <p:ph type="subTitle" idx="1"/>
          </p:nvPr>
        </p:nvSpPr>
        <p:spPr>
          <a:xfrm>
            <a:off x="447675" y="3718650"/>
            <a:ext cx="4105275" cy="2148749"/>
          </a:xfrm>
        </p:spPr>
        <p:txBody>
          <a:bodyPr>
            <a:normAutofit/>
          </a:bodyPr>
          <a:lstStyle/>
          <a:p>
            <a:pPr algn="just"/>
            <a:r>
              <a:rPr lang="hu-HU" sz="1800" dirty="0"/>
              <a:t>Tanulmány: Jennifer Martinez </a:t>
            </a:r>
            <a:r>
              <a:rPr lang="hu-HU" sz="1800" dirty="0" err="1"/>
              <a:t>Morales</a:t>
            </a:r>
            <a:r>
              <a:rPr lang="hu-HU" sz="1800" dirty="0"/>
              <a:t>: </a:t>
            </a:r>
            <a:r>
              <a:rPr lang="en-US" sz="1800" dirty="0"/>
              <a:t>Women on the Walls? The Role and Impact of</a:t>
            </a:r>
            <a:r>
              <a:rPr lang="hu-HU" sz="1800" dirty="0"/>
              <a:t> </a:t>
            </a:r>
            <a:r>
              <a:rPr lang="en-US" sz="1800" dirty="0"/>
              <a:t>Women </a:t>
            </a:r>
            <a:endParaRPr lang="hu-HU" sz="1800" dirty="0"/>
          </a:p>
          <a:p>
            <a:pPr algn="just"/>
            <a:r>
              <a:rPr lang="en-US" sz="1800" dirty="0"/>
              <a:t>In</a:t>
            </a:r>
            <a:r>
              <a:rPr lang="hu-HU" sz="1800" dirty="0"/>
              <a:t>:</a:t>
            </a:r>
            <a:r>
              <a:rPr lang="en-US" sz="1800" dirty="0"/>
              <a:t> Classical Greek Sieges</a:t>
            </a:r>
            <a:r>
              <a:rPr lang="hu-HU" sz="1800" dirty="0"/>
              <a:t>, </a:t>
            </a:r>
            <a:r>
              <a:rPr lang="en-US" sz="1800" dirty="0"/>
              <a:t>chapter 8</a:t>
            </a:r>
            <a:r>
              <a:rPr lang="hu-HU" sz="1800" dirty="0"/>
              <a:t>, 150-168, in: </a:t>
            </a:r>
            <a:r>
              <a:rPr lang="en-US" sz="1800" dirty="0"/>
              <a:t>Brill’s Companion</a:t>
            </a:r>
            <a:r>
              <a:rPr lang="hu-HU" sz="1800" dirty="0"/>
              <a:t> </a:t>
            </a:r>
            <a:r>
              <a:rPr lang="en-US" sz="1800" dirty="0"/>
              <a:t>to Sieges in the Ancient</a:t>
            </a:r>
            <a:r>
              <a:rPr lang="hu-HU" sz="1800" dirty="0"/>
              <a:t> </a:t>
            </a:r>
            <a:r>
              <a:rPr lang="en-US" sz="1800" dirty="0"/>
              <a:t>Mediterranean</a:t>
            </a:r>
            <a:r>
              <a:rPr lang="hu-HU" sz="1800" dirty="0"/>
              <a:t>, </a:t>
            </a:r>
            <a:r>
              <a:rPr lang="en-US" sz="1800" dirty="0"/>
              <a:t>Edited by</a:t>
            </a:r>
            <a:r>
              <a:rPr lang="hu-HU" sz="1800" dirty="0"/>
              <a:t> </a:t>
            </a:r>
            <a:r>
              <a:rPr lang="en-US" sz="1800" dirty="0"/>
              <a:t>Jeremy Armstrong</a:t>
            </a:r>
            <a:r>
              <a:rPr lang="hu-HU" sz="1800" dirty="0"/>
              <a:t> </a:t>
            </a:r>
            <a:r>
              <a:rPr lang="en-US" sz="1800" dirty="0"/>
              <a:t>Matthew Trundle</a:t>
            </a:r>
            <a:endParaRPr lang="hu-HU" sz="1800" dirty="0"/>
          </a:p>
        </p:txBody>
      </p:sp>
      <p:pic>
        <p:nvPicPr>
          <p:cNvPr id="4" name="Kép 3">
            <a:extLst>
              <a:ext uri="{FF2B5EF4-FFF2-40B4-BE49-F238E27FC236}">
                <a16:creationId xmlns:a16="http://schemas.microsoft.com/office/drawing/2014/main" id="{7730870F-7D37-41BA-8CDB-E0E1F93F200F}"/>
              </a:ext>
            </a:extLst>
          </p:cNvPr>
          <p:cNvPicPr>
            <a:picLocks noChangeAspect="1"/>
          </p:cNvPicPr>
          <p:nvPr/>
        </p:nvPicPr>
        <p:blipFill rotWithShape="1">
          <a:blip r:embed="rId2"/>
          <a:srcRect l="-194" t="-145" r="235" b="2917"/>
          <a:stretch/>
        </p:blipFill>
        <p:spPr>
          <a:xfrm>
            <a:off x="6696000" y="324000"/>
            <a:ext cx="4932000" cy="634365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Szövegdoboz 4">
            <a:extLst>
              <a:ext uri="{FF2B5EF4-FFF2-40B4-BE49-F238E27FC236}">
                <a16:creationId xmlns:a16="http://schemas.microsoft.com/office/drawing/2014/main" id="{2C08E77E-8618-6E89-9953-88052126F4BF}"/>
              </a:ext>
            </a:extLst>
          </p:cNvPr>
          <p:cNvSpPr txBox="1"/>
          <p:nvPr/>
        </p:nvSpPr>
        <p:spPr>
          <a:xfrm>
            <a:off x="564000" y="6219730"/>
            <a:ext cx="2170147" cy="246221"/>
          </a:xfrm>
          <a:prstGeom prst="rect">
            <a:avLst/>
          </a:prstGeom>
          <a:noFill/>
        </p:spPr>
        <p:txBody>
          <a:bodyPr wrap="square" rtlCol="0">
            <a:spAutoFit/>
          </a:bodyPr>
          <a:lstStyle/>
          <a:p>
            <a:r>
              <a:rPr lang="hu-HU" sz="1000" dirty="0"/>
              <a:t>Annár Zsófia, történelem, BA, levelező</a:t>
            </a:r>
          </a:p>
        </p:txBody>
      </p:sp>
    </p:spTree>
    <p:extLst>
      <p:ext uri="{BB962C8B-B14F-4D97-AF65-F5344CB8AC3E}">
        <p14:creationId xmlns:p14="http://schemas.microsoft.com/office/powerpoint/2010/main" val="1906956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descr="A képen Tárgyi lelet, Vésés, Kőfaragás, szobor látható&#10;&#10;Automatikusan generált leírás">
            <a:extLst>
              <a:ext uri="{FF2B5EF4-FFF2-40B4-BE49-F238E27FC236}">
                <a16:creationId xmlns:a16="http://schemas.microsoft.com/office/drawing/2014/main" id="{0DAAEE28-8DF2-2233-F1E4-3735132B0DA5}"/>
              </a:ext>
            </a:extLst>
          </p:cNvPr>
          <p:cNvPicPr>
            <a:picLocks noChangeAspect="1"/>
          </p:cNvPicPr>
          <p:nvPr/>
        </p:nvPicPr>
        <p:blipFill rotWithShape="1">
          <a:blip r:embed="rId2">
            <a:extLst>
              <a:ext uri="{28A0092B-C50C-407E-A947-70E740481C1C}">
                <a14:useLocalDpi xmlns:a14="http://schemas.microsoft.com/office/drawing/2010/main" val="0"/>
              </a:ext>
            </a:extLst>
          </a:blip>
          <a:srcRect t="2512"/>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ím 1">
            <a:extLst>
              <a:ext uri="{FF2B5EF4-FFF2-40B4-BE49-F238E27FC236}">
                <a16:creationId xmlns:a16="http://schemas.microsoft.com/office/drawing/2014/main" id="{6B5F5D4F-6044-4867-BDB0-0A0F72399AF2}"/>
              </a:ext>
            </a:extLst>
          </p:cNvPr>
          <p:cNvSpPr>
            <a:spLocks noGrp="1"/>
          </p:cNvSpPr>
          <p:nvPr>
            <p:ph type="title"/>
          </p:nvPr>
        </p:nvSpPr>
        <p:spPr>
          <a:xfrm>
            <a:off x="838200" y="365125"/>
            <a:ext cx="3822189" cy="1899912"/>
          </a:xfrm>
        </p:spPr>
        <p:txBody>
          <a:bodyPr>
            <a:normAutofit/>
          </a:bodyPr>
          <a:lstStyle/>
          <a:p>
            <a:r>
              <a:rPr lang="hu-HU" sz="4000"/>
              <a:t>Nők szerepe az osrtomokban</a:t>
            </a:r>
          </a:p>
        </p:txBody>
      </p:sp>
      <p:sp>
        <p:nvSpPr>
          <p:cNvPr id="3" name="Tartalom helye 2">
            <a:extLst>
              <a:ext uri="{FF2B5EF4-FFF2-40B4-BE49-F238E27FC236}">
                <a16:creationId xmlns:a16="http://schemas.microsoft.com/office/drawing/2014/main" id="{D1A4F8A6-370C-491D-BF0F-A3A1FDF9991E}"/>
              </a:ext>
            </a:extLst>
          </p:cNvPr>
          <p:cNvSpPr>
            <a:spLocks noGrp="1"/>
          </p:cNvSpPr>
          <p:nvPr>
            <p:ph idx="1"/>
          </p:nvPr>
        </p:nvSpPr>
        <p:spPr>
          <a:xfrm>
            <a:off x="838200" y="2434201"/>
            <a:ext cx="3822189" cy="2735328"/>
          </a:xfrm>
        </p:spPr>
        <p:txBody>
          <a:bodyPr>
            <a:normAutofit/>
          </a:bodyPr>
          <a:lstStyle/>
          <a:p>
            <a:pPr>
              <a:buFont typeface="Wingdings" panose="05000000000000000000" pitchFamily="2" charset="2"/>
              <a:buChar char="Ø"/>
            </a:pPr>
            <a:r>
              <a:rPr lang="hu-HU" sz="2000" dirty="0"/>
              <a:t>Kevés forrás, nem a nőkre fókuszál, klasszikus korból van a legtöbb</a:t>
            </a:r>
          </a:p>
          <a:p>
            <a:pPr>
              <a:buFont typeface="Wingdings" panose="05000000000000000000" pitchFamily="2" charset="2"/>
              <a:buChar char="Ø"/>
            </a:pPr>
            <a:r>
              <a:rPr lang="hu-HU" sz="2000" dirty="0"/>
              <a:t>Háborúban betöltött szerepük</a:t>
            </a:r>
          </a:p>
          <a:p>
            <a:pPr lvl="1">
              <a:buFont typeface="Courier New" panose="02070309020205020404" pitchFamily="49" charset="0"/>
              <a:buChar char="o"/>
            </a:pPr>
            <a:r>
              <a:rPr lang="hu-HU" sz="2000" dirty="0"/>
              <a:t>Aktív részvétel</a:t>
            </a:r>
          </a:p>
          <a:p>
            <a:pPr lvl="1">
              <a:buFont typeface="Courier New" panose="02070309020205020404" pitchFamily="49" charset="0"/>
              <a:buChar char="o"/>
            </a:pPr>
            <a:r>
              <a:rPr lang="hu-HU" sz="2000" dirty="0"/>
              <a:t>Támogatás</a:t>
            </a:r>
          </a:p>
          <a:p>
            <a:pPr lvl="1">
              <a:buFont typeface="Courier New" panose="02070309020205020404" pitchFamily="49" charset="0"/>
              <a:buChar char="o"/>
            </a:pPr>
            <a:r>
              <a:rPr lang="hu-HU" sz="2000" dirty="0"/>
              <a:t>Hozzájárulás</a:t>
            </a:r>
          </a:p>
          <a:p>
            <a:endParaRPr lang="hu-HU" sz="2000" dirty="0"/>
          </a:p>
        </p:txBody>
      </p:sp>
    </p:spTree>
    <p:extLst>
      <p:ext uri="{BB962C8B-B14F-4D97-AF65-F5344CB8AC3E}">
        <p14:creationId xmlns:p14="http://schemas.microsoft.com/office/powerpoint/2010/main" val="358437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04D3362-2990-4BDD-B5BD-659C4DC2CA04}"/>
              </a:ext>
            </a:extLst>
          </p:cNvPr>
          <p:cNvSpPr>
            <a:spLocks noGrp="1"/>
          </p:cNvSpPr>
          <p:nvPr>
            <p:ph type="title"/>
          </p:nvPr>
        </p:nvSpPr>
        <p:spPr>
          <a:xfrm>
            <a:off x="838200" y="365125"/>
            <a:ext cx="6172200" cy="1325563"/>
          </a:xfrm>
        </p:spPr>
        <p:txBody>
          <a:bodyPr/>
          <a:lstStyle/>
          <a:p>
            <a:r>
              <a:rPr lang="hu-HU" dirty="0"/>
              <a:t>Kiemelkedő példák</a:t>
            </a:r>
          </a:p>
        </p:txBody>
      </p:sp>
      <p:sp>
        <p:nvSpPr>
          <p:cNvPr id="3" name="Tartalom helye 2">
            <a:extLst>
              <a:ext uri="{FF2B5EF4-FFF2-40B4-BE49-F238E27FC236}">
                <a16:creationId xmlns:a16="http://schemas.microsoft.com/office/drawing/2014/main" id="{AC4E760B-803A-44F6-858E-8F4EF0A7D8B8}"/>
              </a:ext>
            </a:extLst>
          </p:cNvPr>
          <p:cNvSpPr>
            <a:spLocks noGrp="1"/>
          </p:cNvSpPr>
          <p:nvPr>
            <p:ph idx="1"/>
          </p:nvPr>
        </p:nvSpPr>
        <p:spPr>
          <a:xfrm>
            <a:off x="363894" y="1825625"/>
            <a:ext cx="6998931" cy="4667250"/>
          </a:xfrm>
        </p:spPr>
        <p:txBody>
          <a:bodyPr>
            <a:normAutofit/>
          </a:bodyPr>
          <a:lstStyle/>
          <a:p>
            <a:pPr>
              <a:buFont typeface="Courier New" panose="02070309020205020404" pitchFamily="49" charset="0"/>
              <a:buChar char="o"/>
            </a:pPr>
            <a:r>
              <a:rPr lang="hu-HU" dirty="0" err="1"/>
              <a:t>Argosi</a:t>
            </a:r>
            <a:r>
              <a:rPr lang="hu-HU" dirty="0"/>
              <a:t> Telesilla</a:t>
            </a:r>
          </a:p>
          <a:p>
            <a:pPr lvl="1">
              <a:buFont typeface="Wingdings" panose="05000000000000000000" pitchFamily="2" charset="2"/>
              <a:buChar char="§"/>
            </a:pPr>
            <a:r>
              <a:rPr lang="hu-HU" dirty="0"/>
              <a:t>Kr.e. 5. századi lírai költő</a:t>
            </a:r>
          </a:p>
          <a:p>
            <a:pPr lvl="1">
              <a:buFont typeface="Wingdings" panose="05000000000000000000" pitchFamily="2" charset="2"/>
              <a:buChar char="§"/>
            </a:pPr>
            <a:r>
              <a:rPr lang="hu-HU" dirty="0"/>
              <a:t>Hagyomány szerint Kr.e. 510-ben az </a:t>
            </a:r>
            <a:r>
              <a:rPr lang="hu-HU" dirty="0" err="1"/>
              <a:t>argosi</a:t>
            </a:r>
            <a:r>
              <a:rPr lang="hu-HU" dirty="0"/>
              <a:t> asszonyokkal visszaverte </a:t>
            </a:r>
            <a:r>
              <a:rPr lang="hu-HU" dirty="0" err="1"/>
              <a:t>Kleomenész</a:t>
            </a:r>
            <a:r>
              <a:rPr lang="hu-HU" dirty="0"/>
              <a:t> spártai király támadását</a:t>
            </a:r>
          </a:p>
          <a:p>
            <a:pPr lvl="1">
              <a:buFont typeface="Wingdings" panose="05000000000000000000" pitchFamily="2" charset="2"/>
              <a:buChar char="§"/>
            </a:pPr>
            <a:r>
              <a:rPr lang="hu-HU" dirty="0"/>
              <a:t>Plutarkhosz és </a:t>
            </a:r>
            <a:r>
              <a:rPr lang="hu-HU" dirty="0" err="1"/>
              <a:t>Pauszaniasz</a:t>
            </a:r>
            <a:r>
              <a:rPr lang="hu-HU" dirty="0"/>
              <a:t> is ír róla, de vitatott mekkora is volt a szerepe a védekezésben </a:t>
            </a:r>
          </a:p>
          <a:p>
            <a:pPr>
              <a:buFont typeface="Courier New" panose="02070309020205020404" pitchFamily="49" charset="0"/>
              <a:buChar char="o"/>
            </a:pPr>
            <a:r>
              <a:rPr lang="hu-HU" dirty="0"/>
              <a:t>Thébai </a:t>
            </a:r>
            <a:r>
              <a:rPr lang="hu-HU" dirty="0" err="1"/>
              <a:t>Timokleia</a:t>
            </a:r>
            <a:endParaRPr lang="hu-HU" dirty="0"/>
          </a:p>
          <a:p>
            <a:pPr lvl="1">
              <a:buFont typeface="Wingdings" panose="05000000000000000000" pitchFamily="2" charset="2"/>
              <a:buChar char="§"/>
            </a:pPr>
            <a:r>
              <a:rPr lang="hu-HU" dirty="0"/>
              <a:t>Plutarkhosz: Alexandrosz életrajza</a:t>
            </a:r>
          </a:p>
          <a:p>
            <a:pPr lvl="1">
              <a:buFont typeface="Wingdings" panose="05000000000000000000" pitchFamily="2" charset="2"/>
              <a:buChar char="§"/>
            </a:pPr>
            <a:r>
              <a:rPr lang="hu-HU" dirty="0"/>
              <a:t>Kr.e. 338-ban Nagy Sándor serege elfoglalta Thébát</a:t>
            </a:r>
          </a:p>
          <a:p>
            <a:endParaRPr lang="hu-HU" dirty="0"/>
          </a:p>
          <a:p>
            <a:endParaRPr lang="hu-HU" dirty="0"/>
          </a:p>
        </p:txBody>
      </p:sp>
      <p:sp>
        <p:nvSpPr>
          <p:cNvPr id="6" name="Szövegdoboz 5">
            <a:extLst>
              <a:ext uri="{FF2B5EF4-FFF2-40B4-BE49-F238E27FC236}">
                <a16:creationId xmlns:a16="http://schemas.microsoft.com/office/drawing/2014/main" id="{B841D0DD-1230-4B1E-A2CE-22E1A5C116FC}"/>
              </a:ext>
            </a:extLst>
          </p:cNvPr>
          <p:cNvSpPr txBox="1"/>
          <p:nvPr/>
        </p:nvSpPr>
        <p:spPr>
          <a:xfrm>
            <a:off x="7586507" y="2929989"/>
            <a:ext cx="4335262" cy="3600986"/>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pPr algn="just"/>
            <a:r>
              <a:rPr lang="hu-HU" sz="1200" dirty="0"/>
              <a:t>„</a:t>
            </a:r>
            <a:r>
              <a:rPr lang="hu-HU" sz="1200" i="1" dirty="0"/>
              <a:t>A várost sújtó sok és fájdalmas csapás közben néhány </a:t>
            </a:r>
            <a:r>
              <a:rPr lang="hu-HU" sz="1200" i="1" dirty="0" err="1"/>
              <a:t>thrák</a:t>
            </a:r>
            <a:r>
              <a:rPr lang="hu-HU" sz="1200" i="1" dirty="0"/>
              <a:t> katona behatolt </a:t>
            </a:r>
            <a:r>
              <a:rPr lang="hu-HU" sz="1200" i="1" dirty="0" err="1"/>
              <a:t>Timokleia</a:t>
            </a:r>
            <a:r>
              <a:rPr lang="hu-HU" sz="1200" i="1" dirty="0"/>
              <a:t>, egy előkelő és erényes asszony házába, s mialatt a többiek fosztogattak, a csoport vezetője szégyenletes módon erőszakot követett el rajta, majd megkérdezte tőle, van-e valahol elrejtett aranya vagy ezüstje. </a:t>
            </a:r>
            <a:r>
              <a:rPr lang="hu-HU" sz="1200" i="1" dirty="0" err="1"/>
              <a:t>Timokleia</a:t>
            </a:r>
            <a:r>
              <a:rPr lang="hu-HU" sz="1200" i="1" dirty="0"/>
              <a:t> beismerte, hogy van, és a </a:t>
            </a:r>
            <a:r>
              <a:rPr lang="hu-HU" sz="1200" i="1" dirty="0" err="1"/>
              <a:t>thrák</a:t>
            </a:r>
            <a:r>
              <a:rPr lang="hu-HU" sz="1200" i="1" dirty="0"/>
              <a:t> katonát egymagában elvezette a kertbe, ahol egy kutat mutatott neki, s azt mondotta, hogy a legértékesebb kincseit a város elfoglalásakor oda dobálta be. A </a:t>
            </a:r>
            <a:r>
              <a:rPr lang="hu-HU" sz="1200" i="1" dirty="0" err="1"/>
              <a:t>thrák</a:t>
            </a:r>
            <a:r>
              <a:rPr lang="hu-HU" sz="1200" i="1" dirty="0"/>
              <a:t> behajolt a kútba, hogy megnézze a helyet, az asszony ekkor háta mögé került, belökte a kútba, köveket dobált rá, és így megölte. Midőn a </a:t>
            </a:r>
            <a:r>
              <a:rPr lang="hu-HU" sz="1200" i="1" dirty="0" err="1"/>
              <a:t>thrákok</a:t>
            </a:r>
            <a:r>
              <a:rPr lang="hu-HU" sz="1200" i="1" dirty="0"/>
              <a:t> </a:t>
            </a:r>
            <a:r>
              <a:rPr lang="hu-HU" sz="1200" i="1" dirty="0" err="1"/>
              <a:t>Timokleiát</a:t>
            </a:r>
            <a:r>
              <a:rPr lang="hu-HU" sz="1200" i="1" dirty="0"/>
              <a:t> megkötözve Alexandrosz elé vezették, nézése és járása elárulta, hogy foglyul ejtőit milyen nyugodtan és rettenthetetlenül követi. A király megkérdezte tőle, hogy kicsoda, mire azt felelte, hogy </a:t>
            </a:r>
            <a:r>
              <a:rPr lang="hu-HU" sz="1200" i="1" dirty="0" err="1"/>
              <a:t>Theagenész</a:t>
            </a:r>
            <a:r>
              <a:rPr lang="hu-HU" sz="1200" i="1" dirty="0"/>
              <a:t> nővére, aki a görög szabadságért harcolt </a:t>
            </a:r>
            <a:r>
              <a:rPr lang="hu-HU" sz="1200" i="1" dirty="0" err="1"/>
              <a:t>Philipposz</a:t>
            </a:r>
            <a:r>
              <a:rPr lang="hu-HU" sz="1200" i="1" dirty="0"/>
              <a:t> ellen, és mint hadvezér esett el </a:t>
            </a:r>
            <a:r>
              <a:rPr lang="hu-HU" sz="1200" i="1" dirty="0" err="1"/>
              <a:t>Khairóneiánál</a:t>
            </a:r>
            <a:r>
              <a:rPr lang="hu-HU" sz="1200" i="1" dirty="0"/>
              <a:t>. Alexandrosz csodálkozva hallgatta meg válaszát és tettét, majd megparancsolta, hogy gyermekeivel együtt eresszék szabadon. „</a:t>
            </a:r>
          </a:p>
          <a:p>
            <a:pPr algn="just"/>
            <a:r>
              <a:rPr lang="hu-HU" sz="1200" dirty="0"/>
              <a:t>(Plutarkhosz: Alexandrosz életrajz in: Lakoma, A Görög-latin Próza Mesterei Válogatta: Simon Róbert, 60)</a:t>
            </a:r>
          </a:p>
        </p:txBody>
      </p:sp>
      <p:pic>
        <p:nvPicPr>
          <p:cNvPr id="7" name="Kép 6">
            <a:extLst>
              <a:ext uri="{FF2B5EF4-FFF2-40B4-BE49-F238E27FC236}">
                <a16:creationId xmlns:a16="http://schemas.microsoft.com/office/drawing/2014/main" id="{FD8CB8A2-53D8-4C0A-A941-1D41FDC04BE9}"/>
              </a:ext>
            </a:extLst>
          </p:cNvPr>
          <p:cNvPicPr>
            <a:picLocks noChangeAspect="1"/>
          </p:cNvPicPr>
          <p:nvPr/>
        </p:nvPicPr>
        <p:blipFill>
          <a:blip r:embed="rId2"/>
          <a:stretch>
            <a:fillRect/>
          </a:stretch>
        </p:blipFill>
        <p:spPr>
          <a:xfrm>
            <a:off x="9754138" y="172975"/>
            <a:ext cx="1780354" cy="240125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52199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5A19815-779E-4474-BFFE-434946D1E508}"/>
              </a:ext>
            </a:extLst>
          </p:cNvPr>
          <p:cNvSpPr>
            <a:spLocks noGrp="1"/>
          </p:cNvSpPr>
          <p:nvPr>
            <p:ph type="title"/>
          </p:nvPr>
        </p:nvSpPr>
        <p:spPr>
          <a:xfrm>
            <a:off x="762000" y="1138036"/>
            <a:ext cx="3962400" cy="1402470"/>
          </a:xfrm>
        </p:spPr>
        <p:txBody>
          <a:bodyPr anchor="t">
            <a:normAutofit/>
          </a:bodyPr>
          <a:lstStyle/>
          <a:p>
            <a:r>
              <a:rPr lang="hu-HU" sz="3200"/>
              <a:t>Források</a:t>
            </a:r>
          </a:p>
        </p:txBody>
      </p:sp>
      <p:cxnSp>
        <p:nvCxnSpPr>
          <p:cNvPr id="22"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artalom helye 2">
            <a:extLst>
              <a:ext uri="{FF2B5EF4-FFF2-40B4-BE49-F238E27FC236}">
                <a16:creationId xmlns:a16="http://schemas.microsoft.com/office/drawing/2014/main" id="{D4EBDE95-D88B-4641-AA15-0FC015833FF8}"/>
              </a:ext>
            </a:extLst>
          </p:cNvPr>
          <p:cNvSpPr>
            <a:spLocks noGrp="1"/>
          </p:cNvSpPr>
          <p:nvPr>
            <p:ph idx="1"/>
          </p:nvPr>
        </p:nvSpPr>
        <p:spPr>
          <a:xfrm>
            <a:off x="762001" y="2551176"/>
            <a:ext cx="3962400" cy="3591207"/>
          </a:xfrm>
        </p:spPr>
        <p:txBody>
          <a:bodyPr>
            <a:normAutofit/>
          </a:bodyPr>
          <a:lstStyle/>
          <a:p>
            <a:r>
              <a:rPr lang="hu-HU" sz="2000" dirty="0" err="1"/>
              <a:t>Diodórosz</a:t>
            </a:r>
            <a:r>
              <a:rPr lang="hu-HU" sz="2000" dirty="0"/>
              <a:t>:  (Kr.e. 1. sz.), történetíró, világtörténeti munkája: </a:t>
            </a:r>
            <a:r>
              <a:rPr lang="hu-HU" sz="2000" dirty="0" err="1"/>
              <a:t>Bibliothéké</a:t>
            </a:r>
            <a:r>
              <a:rPr lang="hu-HU" sz="2000" dirty="0"/>
              <a:t> </a:t>
            </a:r>
          </a:p>
          <a:p>
            <a:r>
              <a:rPr lang="hu-HU" sz="2000" dirty="0"/>
              <a:t>Aeneas </a:t>
            </a:r>
            <a:r>
              <a:rPr lang="hu-HU" sz="2000" dirty="0" err="1"/>
              <a:t>Tacticus</a:t>
            </a:r>
            <a:r>
              <a:rPr lang="hu-HU" sz="2000" dirty="0"/>
              <a:t>: (Kr.e. 4. sz.), háború művészetéről írt munkája: </a:t>
            </a:r>
            <a:r>
              <a:rPr lang="hu-HU" sz="2000" dirty="0" err="1"/>
              <a:t>Poliorketika</a:t>
            </a:r>
            <a:endParaRPr lang="hu-HU" sz="2000" dirty="0"/>
          </a:p>
          <a:p>
            <a:r>
              <a:rPr lang="hu-HU" sz="2000" dirty="0"/>
              <a:t>Thuküdidész: (Kr.e. 460-400), történetíró, feldolgozta a peloponnészoszi háború Kr.e. 431-421 közötti történéseit</a:t>
            </a:r>
          </a:p>
        </p:txBody>
      </p:sp>
      <p:sp>
        <p:nvSpPr>
          <p:cNvPr id="23" name="Rectangle 12">
            <a:extLst>
              <a:ext uri="{FF2B5EF4-FFF2-40B4-BE49-F238E27FC236}">
                <a16:creationId xmlns:a16="http://schemas.microsoft.com/office/drawing/2014/main" id="{2AB11B05-5E59-5B88-D8DB-0E975DEAE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27" y="0"/>
            <a:ext cx="6927273" cy="6876532"/>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a:extLst>
              <a:ext uri="{FF2B5EF4-FFF2-40B4-BE49-F238E27FC236}">
                <a16:creationId xmlns:a16="http://schemas.microsoft.com/office/drawing/2014/main" id="{F704C674-80E1-29BC-62A7-FC0E9D179188}"/>
              </a:ext>
            </a:extLst>
          </p:cNvPr>
          <p:cNvPicPr>
            <a:picLocks noChangeAspect="1"/>
          </p:cNvPicPr>
          <p:nvPr/>
        </p:nvPicPr>
        <p:blipFill>
          <a:blip r:embed="rId2"/>
          <a:stretch>
            <a:fillRect/>
          </a:stretch>
        </p:blipFill>
        <p:spPr>
          <a:xfrm>
            <a:off x="6096000" y="1119822"/>
            <a:ext cx="2658860" cy="462410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Kép 3">
            <a:extLst>
              <a:ext uri="{FF2B5EF4-FFF2-40B4-BE49-F238E27FC236}">
                <a16:creationId xmlns:a16="http://schemas.microsoft.com/office/drawing/2014/main" id="{66A3A1FB-F986-B918-9DB3-8A534A2DDEF5}"/>
              </a:ext>
            </a:extLst>
          </p:cNvPr>
          <p:cNvPicPr>
            <a:picLocks noChangeAspect="1"/>
          </p:cNvPicPr>
          <p:nvPr/>
        </p:nvPicPr>
        <p:blipFill>
          <a:blip r:embed="rId3"/>
          <a:stretch>
            <a:fillRect/>
          </a:stretch>
        </p:blipFill>
        <p:spPr>
          <a:xfrm>
            <a:off x="8935278" y="873710"/>
            <a:ext cx="2378539" cy="246773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Kép 5">
            <a:extLst>
              <a:ext uri="{FF2B5EF4-FFF2-40B4-BE49-F238E27FC236}">
                <a16:creationId xmlns:a16="http://schemas.microsoft.com/office/drawing/2014/main" id="{C165AB6F-C98A-2589-0B4C-CBF4C424989C}"/>
              </a:ext>
            </a:extLst>
          </p:cNvPr>
          <p:cNvPicPr>
            <a:picLocks noChangeAspect="1"/>
          </p:cNvPicPr>
          <p:nvPr/>
        </p:nvPicPr>
        <p:blipFill>
          <a:blip r:embed="rId4"/>
          <a:stretch>
            <a:fillRect/>
          </a:stretch>
        </p:blipFill>
        <p:spPr>
          <a:xfrm>
            <a:off x="8935278" y="3524333"/>
            <a:ext cx="1919079" cy="246827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451828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5E8AD1B-E670-4471-9E42-F975CC5B77B0}"/>
              </a:ext>
            </a:extLst>
          </p:cNvPr>
          <p:cNvSpPr>
            <a:spLocks noGrp="1"/>
          </p:cNvSpPr>
          <p:nvPr>
            <p:ph type="title"/>
          </p:nvPr>
        </p:nvSpPr>
        <p:spPr/>
        <p:txBody>
          <a:bodyPr/>
          <a:lstStyle/>
          <a:p>
            <a:r>
              <a:rPr lang="hu-HU" dirty="0"/>
              <a:t>Nők szerepe a megtévesztésekben </a:t>
            </a:r>
          </a:p>
        </p:txBody>
      </p:sp>
      <p:sp>
        <p:nvSpPr>
          <p:cNvPr id="3" name="Tartalom helye 2">
            <a:extLst>
              <a:ext uri="{FF2B5EF4-FFF2-40B4-BE49-F238E27FC236}">
                <a16:creationId xmlns:a16="http://schemas.microsoft.com/office/drawing/2014/main" id="{4011A8F1-DBB6-4D5D-9784-A248CFF65573}"/>
              </a:ext>
            </a:extLst>
          </p:cNvPr>
          <p:cNvSpPr>
            <a:spLocks noGrp="1"/>
          </p:cNvSpPr>
          <p:nvPr>
            <p:ph idx="1"/>
          </p:nvPr>
        </p:nvSpPr>
        <p:spPr>
          <a:xfrm>
            <a:off x="838201" y="1825625"/>
            <a:ext cx="5257800" cy="2728157"/>
          </a:xfrm>
        </p:spPr>
        <p:txBody>
          <a:bodyPr>
            <a:normAutofit fontScale="92500"/>
          </a:bodyPr>
          <a:lstStyle/>
          <a:p>
            <a:pPr>
              <a:buFont typeface="Wingdings" panose="05000000000000000000" pitchFamily="2" charset="2"/>
              <a:buChar char="v"/>
            </a:pPr>
            <a:r>
              <a:rPr lang="hu-HU" dirty="0" err="1"/>
              <a:t>Sinópé</a:t>
            </a:r>
            <a:r>
              <a:rPr lang="hu-HU" dirty="0"/>
              <a:t> (</a:t>
            </a:r>
            <a:r>
              <a:rPr lang="hu-HU" dirty="0" err="1"/>
              <a:t>Sinop</a:t>
            </a:r>
            <a:r>
              <a:rPr lang="hu-HU" dirty="0"/>
              <a:t>) város elleni támadás, nőket férfiaknak álcázták, hogy növeljék a létszámot </a:t>
            </a:r>
          </a:p>
          <a:p>
            <a:pPr>
              <a:buFont typeface="Wingdings" panose="05000000000000000000" pitchFamily="2" charset="2"/>
              <a:buChar char="v"/>
            </a:pPr>
            <a:r>
              <a:rPr lang="hu-HU" dirty="0" err="1"/>
              <a:t>Megaraika</a:t>
            </a:r>
            <a:r>
              <a:rPr lang="hu-HU" dirty="0"/>
              <a:t> sikertelen nőrablása Athénban  (</a:t>
            </a:r>
            <a:r>
              <a:rPr lang="hu-HU" dirty="0" err="1"/>
              <a:t>Aen</a:t>
            </a:r>
            <a:r>
              <a:rPr lang="hu-HU" dirty="0"/>
              <a:t>. </a:t>
            </a:r>
            <a:r>
              <a:rPr lang="hu-HU" dirty="0" err="1"/>
              <a:t>Tac</a:t>
            </a:r>
            <a:r>
              <a:rPr lang="hu-HU" dirty="0"/>
              <a:t>. 4. 8-12)</a:t>
            </a:r>
          </a:p>
          <a:p>
            <a:pPr>
              <a:buFont typeface="Wingdings" panose="05000000000000000000" pitchFamily="2" charset="2"/>
              <a:buChar char="v"/>
            </a:pPr>
            <a:r>
              <a:rPr lang="hu-HU" dirty="0"/>
              <a:t>Nők mint kémek</a:t>
            </a:r>
          </a:p>
        </p:txBody>
      </p:sp>
      <p:sp>
        <p:nvSpPr>
          <p:cNvPr id="6" name="Szövegdoboz 5">
            <a:extLst>
              <a:ext uri="{FF2B5EF4-FFF2-40B4-BE49-F238E27FC236}">
                <a16:creationId xmlns:a16="http://schemas.microsoft.com/office/drawing/2014/main" id="{3107969F-FA4D-467C-B851-3CDB116CFC1B}"/>
              </a:ext>
            </a:extLst>
          </p:cNvPr>
          <p:cNvSpPr txBox="1"/>
          <p:nvPr/>
        </p:nvSpPr>
        <p:spPr>
          <a:xfrm>
            <a:off x="658890" y="4801432"/>
            <a:ext cx="5076825" cy="1569660"/>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pPr algn="just"/>
            <a:r>
              <a:rPr lang="hu-HU" sz="1200" dirty="0"/>
              <a:t>„…</a:t>
            </a:r>
            <a:r>
              <a:rPr lang="hu-HU" sz="1200" i="1" dirty="0"/>
              <a:t>arra kell törekedni, hogy amit az alattvalók beszélnek vagy </a:t>
            </a:r>
            <a:r>
              <a:rPr lang="hu-HU" sz="1200" i="1" dirty="0" err="1"/>
              <a:t>cselekszenek</a:t>
            </a:r>
            <a:r>
              <a:rPr lang="hu-HU" sz="1200" i="1" dirty="0"/>
              <a:t>, abból semmi se maradjon titokban, hanem legyenek megfigyelők, mint </a:t>
            </a:r>
            <a:r>
              <a:rPr lang="hu-HU" sz="1200" i="1" dirty="0" err="1"/>
              <a:t>Szürakuszaiban</a:t>
            </a:r>
            <a:r>
              <a:rPr lang="hu-HU" sz="1200" i="1" dirty="0"/>
              <a:t> az ún. „</a:t>
            </a:r>
            <a:r>
              <a:rPr lang="hu-HU" sz="1200" i="1" dirty="0" err="1"/>
              <a:t>potagógisz</a:t>
            </a:r>
            <a:r>
              <a:rPr lang="hu-HU" sz="1200" i="1" dirty="0"/>
              <a:t>”-ok, azaz asszony-kémek, és amilyen fülelőket </a:t>
            </a:r>
            <a:r>
              <a:rPr lang="hu-HU" sz="1200" i="1" dirty="0" err="1"/>
              <a:t>Hierón</a:t>
            </a:r>
            <a:r>
              <a:rPr lang="hu-HU" sz="1200" i="1" dirty="0"/>
              <a:t> is küldött ki mindenüvé, ahol csak valami összejövetel vagy gyűlés volt (így azután mivel félnek az ilyenektől, majd nem beszélnek olyan szabadon az emberek, ha pedig mégis szabadon szólnak, kevésbé maradhat titokban);”</a:t>
            </a:r>
          </a:p>
          <a:p>
            <a:pPr algn="just"/>
            <a:r>
              <a:rPr lang="hu-HU" sz="1200" dirty="0"/>
              <a:t>(Arisztotelész: Politika, 84)</a:t>
            </a:r>
          </a:p>
        </p:txBody>
      </p:sp>
      <p:sp>
        <p:nvSpPr>
          <p:cNvPr id="7" name="Szövegdoboz 6">
            <a:extLst>
              <a:ext uri="{FF2B5EF4-FFF2-40B4-BE49-F238E27FC236}">
                <a16:creationId xmlns:a16="http://schemas.microsoft.com/office/drawing/2014/main" id="{9DF87629-BFE7-4CC9-A845-E9A51C8ECDB8}"/>
              </a:ext>
            </a:extLst>
          </p:cNvPr>
          <p:cNvSpPr txBox="1"/>
          <p:nvPr/>
        </p:nvSpPr>
        <p:spPr>
          <a:xfrm>
            <a:off x="6383415" y="2048707"/>
            <a:ext cx="5076825" cy="1569660"/>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pPr algn="just"/>
            <a:r>
              <a:rPr lang="hu-HU" sz="1200" i="1" dirty="0"/>
              <a:t>„</a:t>
            </a:r>
            <a:r>
              <a:rPr lang="en-US" sz="1200" i="1" dirty="0"/>
              <a:t>Again, the men of Sinope, when at war with </a:t>
            </a:r>
            <a:r>
              <a:rPr lang="en-US" sz="1200" i="1" dirty="0" err="1"/>
              <a:t>Datamas</a:t>
            </a:r>
            <a:r>
              <a:rPr lang="en-US" sz="1200" i="1" dirty="0"/>
              <a:t>, were in a critical position and in want of men. They therefore disguised and armed the fittest of their women, so as to make them look as much as men as they could, gave them jars and similar brass utensils to represent </a:t>
            </a:r>
            <a:r>
              <a:rPr lang="en-US" sz="1200" i="1" dirty="0" err="1"/>
              <a:t>armour</a:t>
            </a:r>
            <a:r>
              <a:rPr lang="en-US" sz="1200" i="1" dirty="0"/>
              <a:t> and helmets, and marched them round the walls in full view of the enemy. They were not allowed to throw anything: for you can tell a woman a long way off by the way she throws. And they took care to prevent the betrayal of the stratagem by deserters.</a:t>
            </a:r>
            <a:r>
              <a:rPr lang="hu-HU" sz="1200" i="1" dirty="0"/>
              <a:t>” </a:t>
            </a:r>
            <a:r>
              <a:rPr lang="hu-HU" sz="1200" dirty="0"/>
              <a:t>(</a:t>
            </a:r>
            <a:r>
              <a:rPr lang="hu-HU" sz="1200" dirty="0" err="1"/>
              <a:t>Aen</a:t>
            </a:r>
            <a:r>
              <a:rPr lang="hu-HU" sz="1200" dirty="0"/>
              <a:t>. </a:t>
            </a:r>
            <a:r>
              <a:rPr lang="hu-HU" sz="1200" dirty="0" err="1"/>
              <a:t>Tac</a:t>
            </a:r>
            <a:r>
              <a:rPr lang="hu-HU" sz="1200" dirty="0"/>
              <a:t>. 40.4-5)</a:t>
            </a:r>
          </a:p>
        </p:txBody>
      </p:sp>
      <p:sp>
        <p:nvSpPr>
          <p:cNvPr id="8" name="Szövegdoboz 7">
            <a:extLst>
              <a:ext uri="{FF2B5EF4-FFF2-40B4-BE49-F238E27FC236}">
                <a16:creationId xmlns:a16="http://schemas.microsoft.com/office/drawing/2014/main" id="{58CAA12C-2230-4305-A190-916712C23C0F}"/>
              </a:ext>
            </a:extLst>
          </p:cNvPr>
          <p:cNvSpPr txBox="1"/>
          <p:nvPr/>
        </p:nvSpPr>
        <p:spPr>
          <a:xfrm>
            <a:off x="6456287" y="5586262"/>
            <a:ext cx="5076825" cy="461665"/>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pPr algn="just"/>
            <a:r>
              <a:rPr lang="hu-HU" sz="1200" i="1" dirty="0"/>
              <a:t>„</a:t>
            </a:r>
            <a:r>
              <a:rPr lang="en-US" sz="1200" i="1" dirty="0"/>
              <a:t>Again, writing may be conveyed in women’s ears, wrapped in thin pieces of lead worn instead of earrings.</a:t>
            </a:r>
            <a:r>
              <a:rPr lang="hu-HU" sz="1200" i="1" dirty="0"/>
              <a:t>” </a:t>
            </a:r>
            <a:r>
              <a:rPr lang="hu-HU" sz="1200" dirty="0"/>
              <a:t>(</a:t>
            </a:r>
            <a:r>
              <a:rPr lang="hu-HU" sz="1200" dirty="0" err="1"/>
              <a:t>Aen</a:t>
            </a:r>
            <a:r>
              <a:rPr lang="hu-HU" sz="1200" dirty="0"/>
              <a:t>. </a:t>
            </a:r>
            <a:r>
              <a:rPr lang="hu-HU" sz="1200" dirty="0" err="1"/>
              <a:t>Tac</a:t>
            </a:r>
            <a:r>
              <a:rPr lang="hu-HU" sz="1200" dirty="0"/>
              <a:t>. 31.7)</a:t>
            </a:r>
          </a:p>
        </p:txBody>
      </p:sp>
    </p:spTree>
    <p:extLst>
      <p:ext uri="{BB962C8B-B14F-4D97-AF65-F5344CB8AC3E}">
        <p14:creationId xmlns:p14="http://schemas.microsoft.com/office/powerpoint/2010/main" val="845624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F5DBA39-FA00-4D85-992F-27F27BB729AD}"/>
              </a:ext>
            </a:extLst>
          </p:cNvPr>
          <p:cNvSpPr>
            <a:spLocks noGrp="1"/>
          </p:cNvSpPr>
          <p:nvPr>
            <p:ph type="title"/>
          </p:nvPr>
        </p:nvSpPr>
        <p:spPr/>
        <p:txBody>
          <a:bodyPr/>
          <a:lstStyle/>
          <a:p>
            <a:r>
              <a:rPr lang="hu-HU" dirty="0"/>
              <a:t>Nők szerepe ostromok alatt</a:t>
            </a:r>
          </a:p>
        </p:txBody>
      </p:sp>
      <p:sp>
        <p:nvSpPr>
          <p:cNvPr id="3" name="Tartalom helye 2">
            <a:extLst>
              <a:ext uri="{FF2B5EF4-FFF2-40B4-BE49-F238E27FC236}">
                <a16:creationId xmlns:a16="http://schemas.microsoft.com/office/drawing/2014/main" id="{4C2D710E-0224-4C22-B0E5-E6695762FB3B}"/>
              </a:ext>
            </a:extLst>
          </p:cNvPr>
          <p:cNvSpPr>
            <a:spLocks noGrp="1"/>
          </p:cNvSpPr>
          <p:nvPr>
            <p:ph idx="1"/>
          </p:nvPr>
        </p:nvSpPr>
        <p:spPr>
          <a:xfrm>
            <a:off x="838200" y="1825625"/>
            <a:ext cx="4657253" cy="3117463"/>
          </a:xfrm>
        </p:spPr>
        <p:txBody>
          <a:bodyPr/>
          <a:lstStyle/>
          <a:p>
            <a:pPr>
              <a:buFont typeface="Wingdings" panose="05000000000000000000" pitchFamily="2" charset="2"/>
              <a:buChar char="v"/>
            </a:pPr>
            <a:r>
              <a:rPr lang="hu-HU" dirty="0" err="1"/>
              <a:t>Plataia</a:t>
            </a:r>
            <a:r>
              <a:rPr lang="hu-HU" dirty="0"/>
              <a:t> Thuküdidész elbeszélése alapján</a:t>
            </a:r>
          </a:p>
          <a:p>
            <a:pPr lvl="1">
              <a:buFont typeface="Wingdings" panose="05000000000000000000" pitchFamily="2" charset="2"/>
              <a:buChar char="Ø"/>
            </a:pPr>
            <a:r>
              <a:rPr lang="hu-HU" dirty="0"/>
              <a:t>Kr.e. 431 </a:t>
            </a:r>
            <a:r>
              <a:rPr lang="hu-HU" dirty="0" err="1"/>
              <a:t>Thébaiak</a:t>
            </a:r>
            <a:r>
              <a:rPr lang="hu-HU" dirty="0"/>
              <a:t> megpróbálták elfoglalni a várost </a:t>
            </a:r>
          </a:p>
          <a:p>
            <a:pPr lvl="1">
              <a:buFont typeface="Wingdings" panose="05000000000000000000" pitchFamily="2" charset="2"/>
              <a:buChar char="Ø"/>
            </a:pPr>
            <a:r>
              <a:rPr lang="hu-HU" dirty="0"/>
              <a:t>Kr.e. 429-427-s ostroma:  110 nő maradt főzni, akik a vereség után rabszolgák lettek</a:t>
            </a:r>
          </a:p>
          <a:p>
            <a:endParaRPr lang="hu-HU" dirty="0"/>
          </a:p>
          <a:p>
            <a:pPr marL="0" indent="0">
              <a:buNone/>
            </a:pPr>
            <a:endParaRPr lang="hu-HU" dirty="0"/>
          </a:p>
        </p:txBody>
      </p:sp>
      <p:pic>
        <p:nvPicPr>
          <p:cNvPr id="7" name="Kép 6">
            <a:extLst>
              <a:ext uri="{FF2B5EF4-FFF2-40B4-BE49-F238E27FC236}">
                <a16:creationId xmlns:a16="http://schemas.microsoft.com/office/drawing/2014/main" id="{CE208AB1-F81B-86F0-9D7E-30E7FB8F22E1}"/>
              </a:ext>
            </a:extLst>
          </p:cNvPr>
          <p:cNvPicPr>
            <a:picLocks noChangeAspect="1"/>
          </p:cNvPicPr>
          <p:nvPr/>
        </p:nvPicPr>
        <p:blipFill>
          <a:blip r:embed="rId2"/>
          <a:stretch>
            <a:fillRect/>
          </a:stretch>
        </p:blipFill>
        <p:spPr>
          <a:xfrm>
            <a:off x="8904980" y="424546"/>
            <a:ext cx="3004454" cy="3004454"/>
          </a:xfrm>
          <a:prstGeom prst="rect">
            <a:avLst/>
          </a:prstGeom>
        </p:spPr>
      </p:pic>
      <p:sp>
        <p:nvSpPr>
          <p:cNvPr id="8" name="Szövegdoboz 7">
            <a:extLst>
              <a:ext uri="{FF2B5EF4-FFF2-40B4-BE49-F238E27FC236}">
                <a16:creationId xmlns:a16="http://schemas.microsoft.com/office/drawing/2014/main" id="{D0308DA0-DD2E-4581-8A60-D6374941EFA7}"/>
              </a:ext>
            </a:extLst>
          </p:cNvPr>
          <p:cNvSpPr txBox="1"/>
          <p:nvPr/>
        </p:nvSpPr>
        <p:spPr>
          <a:xfrm>
            <a:off x="6052762" y="1643896"/>
            <a:ext cx="2852218" cy="178510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latin typeface="Calibri" panose="020F0502020204030204" pitchFamily="34" charset="0"/>
                <a:ea typeface="Calibri" panose="020F0502020204030204" pitchFamily="34" charset="0"/>
              </a:rPr>
              <a:t>„A </a:t>
            </a:r>
            <a:r>
              <a:rPr lang="hu-HU" sz="1100" i="1" dirty="0" err="1">
                <a:latin typeface="Calibri" panose="020F0502020204030204" pitchFamily="34" charset="0"/>
                <a:ea typeface="Calibri" panose="020F0502020204030204" pitchFamily="34" charset="0"/>
              </a:rPr>
              <a:t>thébaiak</a:t>
            </a:r>
            <a:r>
              <a:rPr lang="hu-HU" sz="1100" i="1" dirty="0">
                <a:latin typeface="Calibri" panose="020F0502020204030204" pitchFamily="34" charset="0"/>
                <a:ea typeface="Calibri" panose="020F0502020204030204" pitchFamily="34" charset="0"/>
              </a:rPr>
              <a:t>, látva, hogy kijátszották őket, soraikat szorosan összezárva igyekeztek visszaverni a támadást ott, ahol a városiak megrohanták őket. Két vagy három alkalommal vissza is verték a rohamot, de mikor ellenfeleik félelmetes csatakiáltással újabb támadásba lendültek, közben pedig a háztetőkről az asszonyok és rabszolgák kiáltozva és üvöltözve cserepekkel és kőzáporral árasztották el őket…” (</a:t>
            </a:r>
            <a:r>
              <a:rPr lang="hu-HU" sz="1100" i="1" dirty="0" err="1">
                <a:latin typeface="Calibri" panose="020F0502020204030204" pitchFamily="34" charset="0"/>
                <a:ea typeface="Calibri" panose="020F0502020204030204" pitchFamily="34" charset="0"/>
              </a:rPr>
              <a:t>Thuk</a:t>
            </a:r>
            <a:r>
              <a:rPr lang="hu-HU" sz="1100" i="1" dirty="0">
                <a:latin typeface="Calibri" panose="020F0502020204030204" pitchFamily="34" charset="0"/>
                <a:ea typeface="Calibri" panose="020F0502020204030204" pitchFamily="34" charset="0"/>
              </a:rPr>
              <a:t>. 2.4.)</a:t>
            </a:r>
            <a:endParaRPr lang="hu-HU" sz="1100" i="1" dirty="0"/>
          </a:p>
        </p:txBody>
      </p:sp>
      <p:sp>
        <p:nvSpPr>
          <p:cNvPr id="9" name="Szövegdoboz 8">
            <a:extLst>
              <a:ext uri="{FF2B5EF4-FFF2-40B4-BE49-F238E27FC236}">
                <a16:creationId xmlns:a16="http://schemas.microsoft.com/office/drawing/2014/main" id="{3901D6E7-18B3-4DF3-A727-795EEF01ACE0}"/>
              </a:ext>
            </a:extLst>
          </p:cNvPr>
          <p:cNvSpPr txBox="1"/>
          <p:nvPr/>
        </p:nvSpPr>
        <p:spPr>
          <a:xfrm>
            <a:off x="1141868" y="5078025"/>
            <a:ext cx="4049916" cy="93871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pPr algn="just"/>
            <a:r>
              <a:rPr lang="hu-HU" sz="1100" dirty="0"/>
              <a:t>„</a:t>
            </a:r>
            <a:r>
              <a:rPr lang="hu-HU" sz="1100" i="1" dirty="0"/>
              <a:t>A </a:t>
            </a:r>
            <a:r>
              <a:rPr lang="hu-HU" sz="1100" i="1" dirty="0" err="1"/>
              <a:t>plataiaiak</a:t>
            </a:r>
            <a:r>
              <a:rPr lang="hu-HU" sz="1100" i="1" dirty="0"/>
              <a:t> a gyermekeket, asszonyokat, az öregebbeket s a lakosság kevésbé hasznavehető részét már korábban elküldték Athénba, s négyszázan maradtak vissza nyolcvan athénival, hogy vállalják az ostromzárat, s velük még száztíz asszony, akik a főzésről gondoskodtak.</a:t>
            </a:r>
            <a:r>
              <a:rPr lang="hu-HU" sz="1100" dirty="0"/>
              <a:t>” (</a:t>
            </a:r>
            <a:r>
              <a:rPr lang="hu-HU" sz="1100" dirty="0" err="1"/>
              <a:t>Thuk</a:t>
            </a:r>
            <a:r>
              <a:rPr lang="hu-HU" sz="1100" dirty="0"/>
              <a:t>. 2.78)</a:t>
            </a:r>
          </a:p>
        </p:txBody>
      </p:sp>
      <p:sp>
        <p:nvSpPr>
          <p:cNvPr id="10" name="Szövegdoboz 9">
            <a:extLst>
              <a:ext uri="{FF2B5EF4-FFF2-40B4-BE49-F238E27FC236}">
                <a16:creationId xmlns:a16="http://schemas.microsoft.com/office/drawing/2014/main" id="{26E48E21-9531-4008-8A70-713733B311B0}"/>
              </a:ext>
            </a:extLst>
          </p:cNvPr>
          <p:cNvSpPr txBox="1"/>
          <p:nvPr/>
        </p:nvSpPr>
        <p:spPr>
          <a:xfrm>
            <a:off x="6429601" y="5416580"/>
            <a:ext cx="3957118" cy="60016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dirty="0">
                <a:latin typeface="Calibri" panose="020F0502020204030204" pitchFamily="34" charset="0"/>
                <a:ea typeface="Calibri" panose="020F0502020204030204" pitchFamily="34" charset="0"/>
              </a:rPr>
              <a:t>„</a:t>
            </a:r>
            <a:r>
              <a:rPr lang="hu-HU" sz="1100" i="1" dirty="0">
                <a:latin typeface="Calibri" panose="020F0502020204030204" pitchFamily="34" charset="0"/>
                <a:ea typeface="Calibri" panose="020F0502020204030204" pitchFamily="34" charset="0"/>
              </a:rPr>
              <a:t>Nem kevesebb, mint kétszáz </a:t>
            </a:r>
            <a:r>
              <a:rPr lang="hu-HU" sz="1100" i="1" dirty="0" err="1">
                <a:latin typeface="Calibri" panose="020F0502020204030204" pitchFamily="34" charset="0"/>
                <a:ea typeface="Calibri" panose="020F0502020204030204" pitchFamily="34" charset="0"/>
              </a:rPr>
              <a:t>plataiait</a:t>
            </a:r>
            <a:r>
              <a:rPr lang="hu-HU" sz="1100" i="1" dirty="0">
                <a:latin typeface="Calibri" panose="020F0502020204030204" pitchFamily="34" charset="0"/>
                <a:ea typeface="Calibri" panose="020F0502020204030204" pitchFamily="34" charset="0"/>
              </a:rPr>
              <a:t> öltek meg, a huszonöt athénival együtt, akik velük állták ki az ostromot, az asszonyokat pedig eladták rabszolgának</a:t>
            </a:r>
            <a:r>
              <a:rPr lang="hu-HU" sz="1100" dirty="0">
                <a:latin typeface="Calibri" panose="020F0502020204030204" pitchFamily="34" charset="0"/>
                <a:ea typeface="Calibri" panose="020F0502020204030204" pitchFamily="34" charset="0"/>
              </a:rPr>
              <a:t>.”</a:t>
            </a:r>
            <a:r>
              <a:rPr lang="hu-HU" sz="1100" dirty="0"/>
              <a:t> (</a:t>
            </a:r>
            <a:r>
              <a:rPr lang="hu-HU" sz="1100" dirty="0" err="1"/>
              <a:t>Thuk</a:t>
            </a:r>
            <a:r>
              <a:rPr lang="hu-HU" sz="1100" dirty="0"/>
              <a:t>. 3.68)</a:t>
            </a:r>
          </a:p>
        </p:txBody>
      </p:sp>
    </p:spTree>
    <p:extLst>
      <p:ext uri="{BB962C8B-B14F-4D97-AF65-F5344CB8AC3E}">
        <p14:creationId xmlns:p14="http://schemas.microsoft.com/office/powerpoint/2010/main" val="3876421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5EE9141-8A59-9EC0-90BB-61B5077CE3BB}"/>
              </a:ext>
            </a:extLst>
          </p:cNvPr>
          <p:cNvSpPr>
            <a:spLocks noGrp="1"/>
          </p:cNvSpPr>
          <p:nvPr>
            <p:ph type="title"/>
          </p:nvPr>
        </p:nvSpPr>
        <p:spPr/>
        <p:txBody>
          <a:bodyPr/>
          <a:lstStyle/>
          <a:p>
            <a:r>
              <a:rPr lang="hu-HU" dirty="0"/>
              <a:t>Nők szerepe ostromok alatt</a:t>
            </a:r>
          </a:p>
        </p:txBody>
      </p:sp>
      <p:sp>
        <p:nvSpPr>
          <p:cNvPr id="3" name="Tartalom helye 2">
            <a:extLst>
              <a:ext uri="{FF2B5EF4-FFF2-40B4-BE49-F238E27FC236}">
                <a16:creationId xmlns:a16="http://schemas.microsoft.com/office/drawing/2014/main" id="{42636F7A-8421-DE72-A9E5-84D3DF56DB9D}"/>
              </a:ext>
            </a:extLst>
          </p:cNvPr>
          <p:cNvSpPr>
            <a:spLocks noGrp="1"/>
          </p:cNvSpPr>
          <p:nvPr>
            <p:ph idx="1"/>
          </p:nvPr>
        </p:nvSpPr>
        <p:spPr>
          <a:xfrm>
            <a:off x="838200" y="1825625"/>
            <a:ext cx="4521451" cy="4394106"/>
          </a:xfrm>
        </p:spPr>
        <p:txBody>
          <a:bodyPr/>
          <a:lstStyle/>
          <a:p>
            <a:pPr>
              <a:buFont typeface="Wingdings" panose="05000000000000000000" pitchFamily="2" charset="2"/>
              <a:buChar char="v"/>
            </a:pPr>
            <a:r>
              <a:rPr lang="hu-HU" dirty="0"/>
              <a:t>Belső párharcok </a:t>
            </a:r>
            <a:r>
              <a:rPr lang="hu-HU" dirty="0" err="1"/>
              <a:t>Kerkürán</a:t>
            </a:r>
            <a:r>
              <a:rPr lang="hu-HU" dirty="0"/>
              <a:t>, bár nem ostrom volt a nők kivették a szerepüket a harcban, hogy elűzzék az oligarcha pártot</a:t>
            </a:r>
          </a:p>
          <a:p>
            <a:pPr>
              <a:buFont typeface="Wingdings" panose="05000000000000000000" pitchFamily="2" charset="2"/>
              <a:buChar char="v"/>
            </a:pPr>
            <a:r>
              <a:rPr lang="hu-HU" dirty="0" err="1"/>
              <a:t>Szelinosz</a:t>
            </a:r>
            <a:r>
              <a:rPr lang="hu-HU" dirty="0"/>
              <a:t> ostroma Kr.e. 409-ben Karthágóiakkal szemben, vereség, de a nők is szervesen részt vettek a védekezésben </a:t>
            </a:r>
          </a:p>
          <a:p>
            <a:endParaRPr lang="hu-HU" dirty="0"/>
          </a:p>
          <a:p>
            <a:endParaRPr lang="hu-HU" dirty="0"/>
          </a:p>
        </p:txBody>
      </p:sp>
      <p:pic>
        <p:nvPicPr>
          <p:cNvPr id="5" name="Kép 4">
            <a:extLst>
              <a:ext uri="{FF2B5EF4-FFF2-40B4-BE49-F238E27FC236}">
                <a16:creationId xmlns:a16="http://schemas.microsoft.com/office/drawing/2014/main" id="{075EDCFD-5842-9F07-2B25-4086292A056A}"/>
              </a:ext>
            </a:extLst>
          </p:cNvPr>
          <p:cNvPicPr>
            <a:picLocks noChangeAspect="1"/>
          </p:cNvPicPr>
          <p:nvPr/>
        </p:nvPicPr>
        <p:blipFill>
          <a:blip r:embed="rId2"/>
          <a:stretch>
            <a:fillRect/>
          </a:stretch>
        </p:blipFill>
        <p:spPr>
          <a:xfrm>
            <a:off x="8011280" y="253875"/>
            <a:ext cx="3768033" cy="3416350"/>
          </a:xfrm>
          <a:prstGeom prst="rect">
            <a:avLst/>
          </a:prstGeom>
        </p:spPr>
      </p:pic>
      <p:pic>
        <p:nvPicPr>
          <p:cNvPr id="7" name="Kép 6">
            <a:extLst>
              <a:ext uri="{FF2B5EF4-FFF2-40B4-BE49-F238E27FC236}">
                <a16:creationId xmlns:a16="http://schemas.microsoft.com/office/drawing/2014/main" id="{5D7EF6A9-FCA7-FBCB-3C19-911C1A89CF4E}"/>
              </a:ext>
            </a:extLst>
          </p:cNvPr>
          <p:cNvPicPr>
            <a:picLocks noChangeAspect="1"/>
          </p:cNvPicPr>
          <p:nvPr/>
        </p:nvPicPr>
        <p:blipFill>
          <a:blip r:embed="rId3"/>
          <a:stretch>
            <a:fillRect/>
          </a:stretch>
        </p:blipFill>
        <p:spPr>
          <a:xfrm>
            <a:off x="7911622" y="3781475"/>
            <a:ext cx="4280378" cy="2916772"/>
          </a:xfrm>
          <a:prstGeom prst="rect">
            <a:avLst/>
          </a:prstGeom>
        </p:spPr>
      </p:pic>
      <p:sp>
        <p:nvSpPr>
          <p:cNvPr id="8" name="Szövegdoboz 7">
            <a:extLst>
              <a:ext uri="{FF2B5EF4-FFF2-40B4-BE49-F238E27FC236}">
                <a16:creationId xmlns:a16="http://schemas.microsoft.com/office/drawing/2014/main" id="{78813DA8-8AA0-4275-A12B-E2E60F847723}"/>
              </a:ext>
            </a:extLst>
          </p:cNvPr>
          <p:cNvSpPr txBox="1"/>
          <p:nvPr/>
        </p:nvSpPr>
        <p:spPr>
          <a:xfrm>
            <a:off x="5193130" y="2305928"/>
            <a:ext cx="2718492" cy="93871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dirty="0">
                <a:latin typeface="Calibri" panose="020F0502020204030204" pitchFamily="34" charset="0"/>
                <a:ea typeface="Calibri" panose="020F0502020204030204" pitchFamily="34" charset="0"/>
              </a:rPr>
              <a:t>„</a:t>
            </a:r>
            <a:r>
              <a:rPr lang="hu-HU" sz="1100" i="1" dirty="0">
                <a:latin typeface="Calibri" panose="020F0502020204030204" pitchFamily="34" charset="0"/>
                <a:ea typeface="Calibri" panose="020F0502020204030204" pitchFamily="34" charset="0"/>
              </a:rPr>
              <a:t>A harcban még az asszonyok is lelkesen vettek részt, a házakból cserépdarabokat dobáltak az ellenségre, s tőlük szokatlan hősiességgel álltak helyt a tomboló viadalban.” </a:t>
            </a:r>
            <a:r>
              <a:rPr lang="hu-HU" sz="1100" dirty="0">
                <a:latin typeface="Calibri" panose="020F0502020204030204" pitchFamily="34" charset="0"/>
                <a:ea typeface="Calibri" panose="020F0502020204030204" pitchFamily="34" charset="0"/>
              </a:rPr>
              <a:t>(</a:t>
            </a:r>
            <a:r>
              <a:rPr lang="hu-HU" sz="1100" dirty="0" err="1">
                <a:latin typeface="Calibri" panose="020F0502020204030204" pitchFamily="34" charset="0"/>
                <a:ea typeface="Calibri" panose="020F0502020204030204" pitchFamily="34" charset="0"/>
              </a:rPr>
              <a:t>Thuk</a:t>
            </a:r>
            <a:r>
              <a:rPr lang="hu-HU" sz="1100" dirty="0">
                <a:latin typeface="Calibri" panose="020F0502020204030204" pitchFamily="34" charset="0"/>
                <a:ea typeface="Calibri" panose="020F0502020204030204" pitchFamily="34" charset="0"/>
              </a:rPr>
              <a:t>. 3.74)</a:t>
            </a:r>
            <a:endParaRPr lang="hu-HU" sz="1100" dirty="0"/>
          </a:p>
        </p:txBody>
      </p:sp>
      <p:sp>
        <p:nvSpPr>
          <p:cNvPr id="11" name="Szövegdoboz 10">
            <a:extLst>
              <a:ext uri="{FF2B5EF4-FFF2-40B4-BE49-F238E27FC236}">
                <a16:creationId xmlns:a16="http://schemas.microsoft.com/office/drawing/2014/main" id="{9BDB9981-47E1-41C0-AA87-24CDE26DDBAB}"/>
              </a:ext>
            </a:extLst>
          </p:cNvPr>
          <p:cNvSpPr txBox="1"/>
          <p:nvPr/>
        </p:nvSpPr>
        <p:spPr>
          <a:xfrm>
            <a:off x="4047963" y="5476289"/>
            <a:ext cx="3581562" cy="1107996"/>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latin typeface="Calibri" panose="020F0502020204030204" pitchFamily="34" charset="0"/>
              </a:rPr>
              <a:t>„…</a:t>
            </a:r>
            <a:r>
              <a:rPr lang="en-US" sz="1100" i="1" dirty="0">
                <a:latin typeface="Calibri" panose="020F0502020204030204" pitchFamily="34" charset="0"/>
              </a:rPr>
              <a:t>and women and girls supplied the food and mills to the defenders of the fatherland, counting as naught the modesty and the sense of shame which they cherished in time of peace. Such consternation prevailed that the magnitude of the emergency called for even the aid of their women.</a:t>
            </a:r>
            <a:r>
              <a:rPr lang="hu-HU" sz="1100" i="1" dirty="0">
                <a:latin typeface="Calibri" panose="020F0502020204030204" pitchFamily="34" charset="0"/>
              </a:rPr>
              <a:t>” (Diod. Sic. 13.55.4-5)</a:t>
            </a:r>
          </a:p>
        </p:txBody>
      </p:sp>
    </p:spTree>
    <p:extLst>
      <p:ext uri="{BB962C8B-B14F-4D97-AF65-F5344CB8AC3E}">
        <p14:creationId xmlns:p14="http://schemas.microsoft.com/office/powerpoint/2010/main" val="3421126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F4582A1-4EED-F734-1B21-CB3B89EC49AB}"/>
              </a:ext>
            </a:extLst>
          </p:cNvPr>
          <p:cNvSpPr>
            <a:spLocks noGrp="1"/>
          </p:cNvSpPr>
          <p:nvPr>
            <p:ph type="title"/>
          </p:nvPr>
        </p:nvSpPr>
        <p:spPr>
          <a:xfrm>
            <a:off x="552450" y="280534"/>
            <a:ext cx="10515600" cy="1325563"/>
          </a:xfrm>
        </p:spPr>
        <p:txBody>
          <a:bodyPr/>
          <a:lstStyle/>
          <a:p>
            <a:r>
              <a:rPr lang="hu-HU" dirty="0"/>
              <a:t>Nők részvétele a falépítésben</a:t>
            </a:r>
          </a:p>
        </p:txBody>
      </p:sp>
      <p:sp>
        <p:nvSpPr>
          <p:cNvPr id="3" name="Tartalom helye 2">
            <a:extLst>
              <a:ext uri="{FF2B5EF4-FFF2-40B4-BE49-F238E27FC236}">
                <a16:creationId xmlns:a16="http://schemas.microsoft.com/office/drawing/2014/main" id="{DE1B7B1C-7770-C015-1975-CD15FDCF5BA5}"/>
              </a:ext>
            </a:extLst>
          </p:cNvPr>
          <p:cNvSpPr>
            <a:spLocks noGrp="1"/>
          </p:cNvSpPr>
          <p:nvPr>
            <p:ph idx="1"/>
          </p:nvPr>
        </p:nvSpPr>
        <p:spPr>
          <a:xfrm>
            <a:off x="838200" y="1825625"/>
            <a:ext cx="4702521" cy="4484640"/>
          </a:xfrm>
        </p:spPr>
        <p:txBody>
          <a:bodyPr/>
          <a:lstStyle/>
          <a:p>
            <a:pPr>
              <a:buFont typeface="Wingdings" panose="05000000000000000000" pitchFamily="2" charset="2"/>
              <a:buChar char="v"/>
            </a:pPr>
            <a:r>
              <a:rPr lang="hu-HU" dirty="0"/>
              <a:t>Kr.e. 478-ban Themisztoklész fellépésére újjáépítették Athén falait </a:t>
            </a:r>
          </a:p>
          <a:p>
            <a:pPr>
              <a:buFont typeface="Wingdings" panose="05000000000000000000" pitchFamily="2" charset="2"/>
              <a:buChar char="v"/>
            </a:pPr>
            <a:r>
              <a:rPr lang="hu-HU" dirty="0" err="1"/>
              <a:t>Argos</a:t>
            </a:r>
            <a:r>
              <a:rPr lang="hu-HU" dirty="0"/>
              <a:t> falainak felépítésében Kr.e. 417 </a:t>
            </a:r>
          </a:p>
          <a:p>
            <a:pPr>
              <a:buFont typeface="Wingdings" panose="05000000000000000000" pitchFamily="2" charset="2"/>
              <a:buChar char="v"/>
            </a:pPr>
            <a:r>
              <a:rPr lang="hu-HU" dirty="0"/>
              <a:t>Kr.e. 405-ös ostrom során a karthágóiak ütőkosai megrongálták </a:t>
            </a:r>
            <a:r>
              <a:rPr lang="hu-HU" dirty="0" err="1"/>
              <a:t>Gela</a:t>
            </a:r>
            <a:r>
              <a:rPr lang="hu-HU" dirty="0"/>
              <a:t> falait</a:t>
            </a:r>
          </a:p>
        </p:txBody>
      </p:sp>
      <p:sp>
        <p:nvSpPr>
          <p:cNvPr id="4" name="Szövegdoboz 3">
            <a:extLst>
              <a:ext uri="{FF2B5EF4-FFF2-40B4-BE49-F238E27FC236}">
                <a16:creationId xmlns:a16="http://schemas.microsoft.com/office/drawing/2014/main" id="{FB061B6B-C3D4-4CDA-05EE-7EEB7DAB1530}"/>
              </a:ext>
            </a:extLst>
          </p:cNvPr>
          <p:cNvSpPr txBox="1"/>
          <p:nvPr/>
        </p:nvSpPr>
        <p:spPr>
          <a:xfrm>
            <a:off x="6510857" y="1975589"/>
            <a:ext cx="4049916" cy="769441"/>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t>„A város teljes lakossága – az asszonyok és gyermekek is -kezdjen hozzá a fal építéséhez, és egyetlen magán- vagy középületet se kíméljenek, hanem – ha ez a munkát elősegíti – áldozzák fel valamennyit.”</a:t>
            </a:r>
            <a:r>
              <a:rPr lang="hu-HU" sz="1100" dirty="0"/>
              <a:t> (</a:t>
            </a:r>
            <a:r>
              <a:rPr lang="hu-HU" sz="1100" dirty="0" err="1"/>
              <a:t>Thuk</a:t>
            </a:r>
            <a:r>
              <a:rPr lang="hu-HU" sz="1100" dirty="0"/>
              <a:t> 1.91)</a:t>
            </a:r>
            <a:r>
              <a:rPr lang="hu-HU" sz="1100" i="1" dirty="0"/>
              <a:t> </a:t>
            </a:r>
            <a:endParaRPr lang="hu-HU" dirty="0"/>
          </a:p>
        </p:txBody>
      </p:sp>
      <p:sp>
        <p:nvSpPr>
          <p:cNvPr id="7" name="Szövegdoboz 6">
            <a:extLst>
              <a:ext uri="{FF2B5EF4-FFF2-40B4-BE49-F238E27FC236}">
                <a16:creationId xmlns:a16="http://schemas.microsoft.com/office/drawing/2014/main" id="{76EBAD40-6838-4295-994D-3610F9CD2FB8}"/>
              </a:ext>
            </a:extLst>
          </p:cNvPr>
          <p:cNvSpPr txBox="1"/>
          <p:nvPr/>
        </p:nvSpPr>
        <p:spPr>
          <a:xfrm>
            <a:off x="6536601" y="3263371"/>
            <a:ext cx="4049916" cy="60016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t>„Az erődítési munkában részt vett </a:t>
            </a:r>
            <a:r>
              <a:rPr lang="hu-HU" sz="1100" i="1" dirty="0" err="1"/>
              <a:t>Argosz</a:t>
            </a:r>
            <a:r>
              <a:rPr lang="hu-HU" sz="1100" i="1" dirty="0"/>
              <a:t> egész népe, férfiak, asszonyok és szolgák, Athénból pedig építőmesterek és kőfaragók érkeztek hozzájuk.” </a:t>
            </a:r>
            <a:r>
              <a:rPr lang="hu-HU" sz="1100" dirty="0"/>
              <a:t>(</a:t>
            </a:r>
            <a:r>
              <a:rPr lang="hu-HU" sz="1100" dirty="0" err="1"/>
              <a:t>Thuk</a:t>
            </a:r>
            <a:r>
              <a:rPr lang="hu-HU" sz="1100" dirty="0"/>
              <a:t> 5.82)</a:t>
            </a:r>
            <a:r>
              <a:rPr lang="hu-HU" sz="1100" i="1" dirty="0"/>
              <a:t> </a:t>
            </a:r>
          </a:p>
        </p:txBody>
      </p:sp>
      <p:sp>
        <p:nvSpPr>
          <p:cNvPr id="8" name="Szövegdoboz 7">
            <a:extLst>
              <a:ext uri="{FF2B5EF4-FFF2-40B4-BE49-F238E27FC236}">
                <a16:creationId xmlns:a16="http://schemas.microsoft.com/office/drawing/2014/main" id="{C5809FBB-FE3E-4A19-A2AF-467FCDDCAD00}"/>
              </a:ext>
            </a:extLst>
          </p:cNvPr>
          <p:cNvSpPr txBox="1"/>
          <p:nvPr/>
        </p:nvSpPr>
        <p:spPr>
          <a:xfrm>
            <a:off x="6487944" y="4440085"/>
            <a:ext cx="4049916" cy="93871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t>„</a:t>
            </a:r>
            <a:r>
              <a:rPr lang="en-US" sz="1100" i="1" dirty="0"/>
              <a:t>And although the Carthaginians kept launching assaults in relays upon the city and breaching the walls with their battering-rams, the </a:t>
            </a:r>
            <a:r>
              <a:rPr lang="en-US" sz="1100" i="1" dirty="0" err="1"/>
              <a:t>Geloans</a:t>
            </a:r>
            <a:r>
              <a:rPr lang="en-US" sz="1100" i="1" dirty="0"/>
              <a:t> defended themselves gallantly; for the portions of the walls which fell during the day they built up again at night, the women and children assisting.</a:t>
            </a:r>
            <a:r>
              <a:rPr lang="hu-HU" sz="1100" i="1" dirty="0"/>
              <a:t>” </a:t>
            </a:r>
            <a:r>
              <a:rPr lang="en-US" sz="1100" i="1" dirty="0"/>
              <a:t> </a:t>
            </a:r>
            <a:r>
              <a:rPr lang="hu-HU" sz="1100" dirty="0"/>
              <a:t>(</a:t>
            </a:r>
            <a:r>
              <a:rPr lang="en-US" sz="1100" dirty="0" err="1"/>
              <a:t>Diod</a:t>
            </a:r>
            <a:r>
              <a:rPr lang="en-US" sz="1100" dirty="0"/>
              <a:t>. Sic. 13.108.</a:t>
            </a:r>
            <a:r>
              <a:rPr lang="hu-HU" sz="1100" dirty="0"/>
              <a:t>8)</a:t>
            </a:r>
            <a:endParaRPr lang="hu-HU" dirty="0"/>
          </a:p>
        </p:txBody>
      </p:sp>
    </p:spTree>
    <p:extLst>
      <p:ext uri="{BB962C8B-B14F-4D97-AF65-F5344CB8AC3E}">
        <p14:creationId xmlns:p14="http://schemas.microsoft.com/office/powerpoint/2010/main" val="3913521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9BCD0FA-7069-3213-9675-81C523A6F52C}"/>
              </a:ext>
            </a:extLst>
          </p:cNvPr>
          <p:cNvSpPr>
            <a:spLocks noGrp="1"/>
          </p:cNvSpPr>
          <p:nvPr>
            <p:ph type="title"/>
          </p:nvPr>
        </p:nvSpPr>
        <p:spPr>
          <a:xfrm>
            <a:off x="838200" y="365125"/>
            <a:ext cx="6461441" cy="1377950"/>
          </a:xfrm>
        </p:spPr>
        <p:txBody>
          <a:bodyPr/>
          <a:lstStyle/>
          <a:p>
            <a:r>
              <a:rPr lang="hu-HU" dirty="0"/>
              <a:t>Nők sorsa a harcok után</a:t>
            </a:r>
          </a:p>
        </p:txBody>
      </p:sp>
      <p:sp>
        <p:nvSpPr>
          <p:cNvPr id="3" name="Tartalom helye 2">
            <a:extLst>
              <a:ext uri="{FF2B5EF4-FFF2-40B4-BE49-F238E27FC236}">
                <a16:creationId xmlns:a16="http://schemas.microsoft.com/office/drawing/2014/main" id="{B5E97652-B150-0D06-7AFC-D4912D829F63}"/>
              </a:ext>
            </a:extLst>
          </p:cNvPr>
          <p:cNvSpPr>
            <a:spLocks noGrp="1"/>
          </p:cNvSpPr>
          <p:nvPr>
            <p:ph idx="1"/>
          </p:nvPr>
        </p:nvSpPr>
        <p:spPr>
          <a:xfrm>
            <a:off x="647700" y="3578722"/>
            <a:ext cx="5088893" cy="2593478"/>
          </a:xfrm>
        </p:spPr>
        <p:txBody>
          <a:bodyPr/>
          <a:lstStyle/>
          <a:p>
            <a:r>
              <a:rPr lang="hu-HU" sz="2800" dirty="0" err="1"/>
              <a:t>Diodórosz</a:t>
            </a:r>
            <a:r>
              <a:rPr lang="hu-HU" sz="2800" dirty="0"/>
              <a:t> leírása a nők </a:t>
            </a:r>
            <a:r>
              <a:rPr lang="hu-HU" dirty="0"/>
              <a:t>sorsáról a </a:t>
            </a:r>
            <a:r>
              <a:rPr lang="hu-HU" dirty="0" err="1"/>
              <a:t>Szelinosz</a:t>
            </a:r>
            <a:r>
              <a:rPr lang="hu-HU" dirty="0"/>
              <a:t> ostroma után (Diod. Sic. 13.57.2-5)</a:t>
            </a:r>
          </a:p>
          <a:p>
            <a:r>
              <a:rPr lang="hu-HU" dirty="0"/>
              <a:t>Volt hogy szabadon távozhattak</a:t>
            </a:r>
          </a:p>
        </p:txBody>
      </p:sp>
      <p:sp>
        <p:nvSpPr>
          <p:cNvPr id="5" name="Szövegdoboz 4">
            <a:extLst>
              <a:ext uri="{FF2B5EF4-FFF2-40B4-BE49-F238E27FC236}">
                <a16:creationId xmlns:a16="http://schemas.microsoft.com/office/drawing/2014/main" id="{ABB511A4-54F5-4014-906B-930BBB7E07B5}"/>
              </a:ext>
            </a:extLst>
          </p:cNvPr>
          <p:cNvSpPr txBox="1"/>
          <p:nvPr/>
        </p:nvSpPr>
        <p:spPr>
          <a:xfrm>
            <a:off x="6455407" y="5399127"/>
            <a:ext cx="4049916" cy="430887"/>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t>„Megállapodtak, hogy a városiak az asszonyokkal, gyermekekkel és a segédcsapatokkal együtt elvonulhatnak.”</a:t>
            </a:r>
            <a:r>
              <a:rPr lang="hu-HU" sz="1100" dirty="0"/>
              <a:t> (</a:t>
            </a:r>
            <a:r>
              <a:rPr lang="hu-HU" sz="1100" dirty="0" err="1"/>
              <a:t>Thuk</a:t>
            </a:r>
            <a:r>
              <a:rPr lang="hu-HU" sz="1100" dirty="0"/>
              <a:t> 2.70)</a:t>
            </a:r>
            <a:r>
              <a:rPr lang="hu-HU" sz="1100" i="1" dirty="0"/>
              <a:t> </a:t>
            </a:r>
            <a:endParaRPr lang="hu-HU" dirty="0"/>
          </a:p>
        </p:txBody>
      </p:sp>
      <p:sp>
        <p:nvSpPr>
          <p:cNvPr id="6" name="Szövegdoboz 5">
            <a:extLst>
              <a:ext uri="{FF2B5EF4-FFF2-40B4-BE49-F238E27FC236}">
                <a16:creationId xmlns:a16="http://schemas.microsoft.com/office/drawing/2014/main" id="{6C066CC2-0EDA-437F-8E92-5F97384303EB}"/>
              </a:ext>
            </a:extLst>
          </p:cNvPr>
          <p:cNvSpPr txBox="1"/>
          <p:nvPr/>
        </p:nvSpPr>
        <p:spPr>
          <a:xfrm>
            <a:off x="6503032" y="3592721"/>
            <a:ext cx="4049916" cy="938719"/>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31750" cap="rnd" cmpd="sng">
            <a:solidFill>
              <a:schemeClr val="accent2"/>
            </a:solidFill>
            <a:prstDash val="sysDot"/>
            <a:round/>
          </a:ln>
        </p:spPr>
        <p:txBody>
          <a:bodyPr wrap="square" rtlCol="0">
            <a:spAutoFit/>
          </a:bodyPr>
          <a:lstStyle/>
          <a:p>
            <a:r>
              <a:rPr lang="hu-HU" sz="1100" i="1" dirty="0"/>
              <a:t>„</a:t>
            </a:r>
            <a:r>
              <a:rPr lang="en-US" sz="1100" i="1" dirty="0"/>
              <a:t>The women, deprived now of the pampered life they had enjoyed, spent the nights in the very midst of enemies' lasciviousness, enduring terrible indignities, and some were obliged to see their daughters of marriageable age suffering treatment improper for their years. </a:t>
            </a:r>
            <a:r>
              <a:rPr lang="hu-HU" sz="1100" i="1" dirty="0"/>
              <a:t>.”</a:t>
            </a:r>
            <a:r>
              <a:rPr lang="hu-HU" sz="1100" dirty="0"/>
              <a:t> (</a:t>
            </a:r>
            <a:r>
              <a:rPr lang="hu-HU" sz="1100" dirty="0" err="1"/>
              <a:t>Thuk</a:t>
            </a:r>
            <a:r>
              <a:rPr lang="hu-HU" sz="1100"/>
              <a:t> 58.1)</a:t>
            </a:r>
            <a:r>
              <a:rPr lang="hu-HU" sz="1100" i="1"/>
              <a:t> </a:t>
            </a:r>
            <a:endParaRPr lang="hu-HU" dirty="0"/>
          </a:p>
        </p:txBody>
      </p:sp>
      <p:sp>
        <p:nvSpPr>
          <p:cNvPr id="7" name="Szövegdoboz 6">
            <a:extLst>
              <a:ext uri="{FF2B5EF4-FFF2-40B4-BE49-F238E27FC236}">
                <a16:creationId xmlns:a16="http://schemas.microsoft.com/office/drawing/2014/main" id="{AAD42AC9-E7AD-46FD-A642-81AEAED86912}"/>
              </a:ext>
            </a:extLst>
          </p:cNvPr>
          <p:cNvSpPr txBox="1"/>
          <p:nvPr/>
        </p:nvSpPr>
        <p:spPr>
          <a:xfrm>
            <a:off x="723899" y="1617286"/>
            <a:ext cx="10829925" cy="1661993"/>
          </a:xfrm>
          <a:prstGeom prst="rect">
            <a:avLst/>
          </a:prstGeom>
          <a:noFill/>
        </p:spPr>
        <p:txBody>
          <a:bodyPr wrap="square" rtlCol="0">
            <a:spAutoFit/>
          </a:bodyPr>
          <a:lstStyle/>
          <a:p>
            <a:pPr marL="285750" indent="-285750">
              <a:buFont typeface="Arial" panose="020B0604020202020204" pitchFamily="34" charset="0"/>
              <a:buChar char="•"/>
            </a:pPr>
            <a:r>
              <a:rPr lang="hu-HU" sz="2800" dirty="0"/>
              <a:t>Vereséget követően a nők elvesztették szabad polgári státuszukat és rabszolgává fokozták/adták őket</a:t>
            </a:r>
          </a:p>
          <a:p>
            <a:pPr marL="742950" lvl="1" indent="-285750">
              <a:buFont typeface="Arial" panose="020B0604020202020204" pitchFamily="34" charset="0"/>
              <a:buChar char="•"/>
            </a:pPr>
            <a:r>
              <a:rPr lang="hu-HU" sz="2800" dirty="0"/>
              <a:t>„</a:t>
            </a:r>
            <a:r>
              <a:rPr lang="hu-HU" sz="2800" dirty="0" err="1"/>
              <a:t>Andrapoda</a:t>
            </a:r>
            <a:r>
              <a:rPr lang="hu-HU" sz="2800" dirty="0"/>
              <a:t>” </a:t>
            </a:r>
            <a:r>
              <a:rPr lang="el-GR" sz="2800" dirty="0"/>
              <a:t>ἀνδράποδον</a:t>
            </a:r>
            <a:r>
              <a:rPr lang="hu-HU" sz="2800" dirty="0"/>
              <a:t> kifejezést használják</a:t>
            </a:r>
          </a:p>
          <a:p>
            <a:endParaRPr lang="hu-HU" b="1" dirty="0"/>
          </a:p>
        </p:txBody>
      </p:sp>
    </p:spTree>
    <p:extLst>
      <p:ext uri="{BB962C8B-B14F-4D97-AF65-F5344CB8AC3E}">
        <p14:creationId xmlns:p14="http://schemas.microsoft.com/office/powerpoint/2010/main" val="912486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D3EB621-3CD9-4A5B-B4DE-49C94669C94E}"/>
              </a:ext>
            </a:extLst>
          </p:cNvPr>
          <p:cNvSpPr>
            <a:spLocks noGrp="1"/>
          </p:cNvSpPr>
          <p:nvPr>
            <p:ph type="title"/>
          </p:nvPr>
        </p:nvSpPr>
        <p:spPr/>
        <p:txBody>
          <a:bodyPr/>
          <a:lstStyle/>
          <a:p>
            <a:r>
              <a:rPr lang="hu-HU" dirty="0"/>
              <a:t>Felhasznált irodalom</a:t>
            </a:r>
          </a:p>
        </p:txBody>
      </p:sp>
      <p:sp>
        <p:nvSpPr>
          <p:cNvPr id="3" name="Tartalom helye 2">
            <a:extLst>
              <a:ext uri="{FF2B5EF4-FFF2-40B4-BE49-F238E27FC236}">
                <a16:creationId xmlns:a16="http://schemas.microsoft.com/office/drawing/2014/main" id="{3251F6FF-895A-4701-925E-DE9BDAF60CF3}"/>
              </a:ext>
            </a:extLst>
          </p:cNvPr>
          <p:cNvSpPr>
            <a:spLocks noGrp="1"/>
          </p:cNvSpPr>
          <p:nvPr>
            <p:ph idx="1"/>
          </p:nvPr>
        </p:nvSpPr>
        <p:spPr/>
        <p:txBody>
          <a:bodyPr>
            <a:normAutofit/>
          </a:bodyPr>
          <a:lstStyle/>
          <a:p>
            <a:r>
              <a:rPr lang="hu-HU" dirty="0">
                <a:hlinkClick r:id="rId2"/>
              </a:rPr>
              <a:t>https://www.aeneastacticus.net/public_html/text.htm</a:t>
            </a:r>
            <a:endParaRPr lang="hu-HU" dirty="0"/>
          </a:p>
          <a:p>
            <a:r>
              <a:rPr lang="hu-HU" dirty="0">
                <a:hlinkClick r:id="rId3"/>
              </a:rPr>
              <a:t>https://penelope.uchicago.edu/Thayer/E/Roman/Texts/Diodorus_Siculus/home.html</a:t>
            </a:r>
            <a:endParaRPr lang="hu-HU" dirty="0"/>
          </a:p>
          <a:p>
            <a:r>
              <a:rPr lang="hu-HU" dirty="0"/>
              <a:t>Thuküdidész: A Peloponnészoszi Háború, ford.: </a:t>
            </a:r>
            <a:r>
              <a:rPr lang="hu-HU" dirty="0" err="1"/>
              <a:t>Muraközy</a:t>
            </a:r>
            <a:r>
              <a:rPr lang="hu-HU" dirty="0"/>
              <a:t> Gyula </a:t>
            </a:r>
            <a:r>
              <a:rPr lang="hu-HU" dirty="0" err="1"/>
              <a:t>szek</a:t>
            </a:r>
            <a:r>
              <a:rPr lang="hu-HU" dirty="0"/>
              <a:t>.:Boros Gábor, </a:t>
            </a:r>
            <a:r>
              <a:rPr lang="hu-HU" dirty="0" err="1"/>
              <a:t>Gyurgyák</a:t>
            </a:r>
            <a:r>
              <a:rPr lang="hu-HU" dirty="0"/>
              <a:t> János; Osiris Kiadó, Budapest, 1999</a:t>
            </a:r>
          </a:p>
          <a:p>
            <a:r>
              <a:rPr lang="hu-HU" dirty="0"/>
              <a:t>Lakoma, A Görög-latin Próza Mesterei, </a:t>
            </a:r>
            <a:r>
              <a:rPr lang="hu-HU" dirty="0" err="1"/>
              <a:t>szek</a:t>
            </a:r>
            <a:r>
              <a:rPr lang="hu-HU" dirty="0"/>
              <a:t>.: Simon Róbert, Európa, Budapest, 1974</a:t>
            </a:r>
          </a:p>
          <a:p>
            <a:endParaRPr lang="hu-HU" dirty="0"/>
          </a:p>
        </p:txBody>
      </p:sp>
    </p:spTree>
    <p:extLst>
      <p:ext uri="{BB962C8B-B14F-4D97-AF65-F5344CB8AC3E}">
        <p14:creationId xmlns:p14="http://schemas.microsoft.com/office/powerpoint/2010/main" val="2918935706"/>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1029</TotalTime>
  <Words>1367</Words>
  <Application>Microsoft Office PowerPoint</Application>
  <PresentationFormat>Szélesvásznú</PresentationFormat>
  <Paragraphs>63</Paragraphs>
  <Slides>10</Slides>
  <Notes>0</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10</vt:i4>
      </vt:variant>
    </vt:vector>
  </HeadingPairs>
  <TitlesOfParts>
    <vt:vector size="16" baseType="lpstr">
      <vt:lpstr>Arial</vt:lpstr>
      <vt:lpstr>Calibri</vt:lpstr>
      <vt:lpstr>Calibri Light</vt:lpstr>
      <vt:lpstr>Courier New</vt:lpstr>
      <vt:lpstr>Wingdings</vt:lpstr>
      <vt:lpstr>Office-téma</vt:lpstr>
      <vt:lpstr>Nők a falon</vt:lpstr>
      <vt:lpstr>Nők szerepe az osrtomokban</vt:lpstr>
      <vt:lpstr>Kiemelkedő példák</vt:lpstr>
      <vt:lpstr>Források</vt:lpstr>
      <vt:lpstr>Nők szerepe a megtévesztésekben </vt:lpstr>
      <vt:lpstr>Nők szerepe ostromok alatt</vt:lpstr>
      <vt:lpstr>Nők szerepe ostromok alatt</vt:lpstr>
      <vt:lpstr>Nők részvétele a falépítésben</vt:lpstr>
      <vt:lpstr>Nők sorsa a harcok után</vt:lpstr>
      <vt:lpstr>Felhasznált irodalom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Nők a falon</dc:title>
  <dc:creator>Annár Zsófia</dc:creator>
  <cp:lastModifiedBy>Zsófia Annár</cp:lastModifiedBy>
  <cp:revision>26</cp:revision>
  <dcterms:created xsi:type="dcterms:W3CDTF">2023-11-02T08:04:16Z</dcterms:created>
  <dcterms:modified xsi:type="dcterms:W3CDTF">2023-11-15T22:26:12Z</dcterms:modified>
</cp:coreProperties>
</file>