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12"/>
  </p:notesMasterIdLst>
  <p:sldIdLst>
    <p:sldId id="256" r:id="rId2"/>
    <p:sldId id="259" r:id="rId3"/>
    <p:sldId id="260" r:id="rId4"/>
    <p:sldId id="312" r:id="rId5"/>
    <p:sldId id="264" r:id="rId6"/>
    <p:sldId id="311" r:id="rId7"/>
    <p:sldId id="262" r:id="rId8"/>
    <p:sldId id="313" r:id="rId9"/>
    <p:sldId id="314" r:id="rId10"/>
    <p:sldId id="31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A7A"/>
    <a:srgbClr val="676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21AF7C-9D0B-43E2-AA5B-7E1BF0397B8B}">
  <a:tblStyle styleId="{6421AF7C-9D0B-43E2-AA5B-7E1BF0397B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6" name="Google Shape;1494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7" name="Google Shape;1494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7" name="Google Shape;15337;g10fb329f8b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8" name="Google Shape;15338;g10fb329f8b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Google Shape;15366;g10fb329f8b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67" name="Google Shape;15367;g10fb329f8b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9" name="Google Shape;15599;g10dd23867a7_0_2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0" name="Google Shape;15600;g10dd23867a7_0_2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8705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9" name="Google Shape;15699;g10dd23867a7_0_5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0" name="Google Shape;15700;g10dd23867a7_0_5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9" name="Google Shape;15599;g10dd23867a7_0_2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0" name="Google Shape;15600;g10dd23867a7_0_2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194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9" name="Google Shape;15599;g10dd23867a7_0_2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0" name="Google Shape;15600;g10dd23867a7_0_2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9" name="Google Shape;15699;g10dd23867a7_0_5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0" name="Google Shape;15700;g10dd23867a7_0_5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18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FFFFFF"/>
            </a:gs>
            <a:gs pos="100000">
              <a:srgbClr val="FFF1E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803600" y="936900"/>
            <a:ext cx="4442400" cy="26382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803600" y="3754750"/>
            <a:ext cx="4511100" cy="502200"/>
          </a:xfrm>
          <a:prstGeom prst="rect">
            <a:avLst/>
          </a:prstGeom>
          <a:solidFill>
            <a:schemeClr val="accent6"/>
          </a:solidFill>
          <a:effectLst>
            <a:outerShdw dist="28575" dir="2400000" algn="bl" rotWithShape="0">
              <a:schemeClr val="accent4">
                <a:alpha val="50000"/>
              </a:schemeClr>
            </a:outerShdw>
          </a:effectLst>
        </p:spPr>
        <p:txBody>
          <a:bodyPr spcFirstLastPara="1" wrap="square" lIns="91425" tIns="0" rIns="91425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679690"/>
            <a:ext cx="9143952" cy="342760"/>
            <a:chOff x="0" y="4603490"/>
            <a:chExt cx="9143952" cy="342760"/>
          </a:xfrm>
        </p:grpSpPr>
        <p:sp>
          <p:nvSpPr>
            <p:cNvPr id="12" name="Google Shape;12;p2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275;p2"/>
          <p:cNvGrpSpPr/>
          <p:nvPr/>
        </p:nvGrpSpPr>
        <p:grpSpPr>
          <a:xfrm>
            <a:off x="0" y="121040"/>
            <a:ext cx="9143952" cy="342760"/>
            <a:chOff x="0" y="197240"/>
            <a:chExt cx="9143952" cy="342760"/>
          </a:xfrm>
        </p:grpSpPr>
        <p:sp>
          <p:nvSpPr>
            <p:cNvPr id="276" name="Google Shape;276;p2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"/>
          <p:cNvSpPr txBox="1">
            <a:spLocks noGrp="1"/>
          </p:cNvSpPr>
          <p:nvPr>
            <p:ph type="title"/>
          </p:nvPr>
        </p:nvSpPr>
        <p:spPr>
          <a:xfrm>
            <a:off x="5587193" y="2610769"/>
            <a:ext cx="2669100" cy="6627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1" name="Google Shape;541;p3"/>
          <p:cNvSpPr txBox="1">
            <a:spLocks noGrp="1"/>
          </p:cNvSpPr>
          <p:nvPr>
            <p:ph type="title" idx="2" hasCustomPrompt="1"/>
          </p:nvPr>
        </p:nvSpPr>
        <p:spPr>
          <a:xfrm>
            <a:off x="5587193" y="1225819"/>
            <a:ext cx="1836300" cy="12954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9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42" name="Google Shape;542;p3"/>
          <p:cNvSpPr txBox="1">
            <a:spLocks noGrp="1"/>
          </p:cNvSpPr>
          <p:nvPr>
            <p:ph type="subTitle" idx="1"/>
          </p:nvPr>
        </p:nvSpPr>
        <p:spPr>
          <a:xfrm>
            <a:off x="5587193" y="3363019"/>
            <a:ext cx="2685600" cy="5562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543" name="Google Shape;543;p3"/>
          <p:cNvGrpSpPr/>
          <p:nvPr/>
        </p:nvGrpSpPr>
        <p:grpSpPr>
          <a:xfrm>
            <a:off x="0" y="4679690"/>
            <a:ext cx="9143952" cy="342760"/>
            <a:chOff x="0" y="4603490"/>
            <a:chExt cx="9143952" cy="342760"/>
          </a:xfrm>
        </p:grpSpPr>
        <p:sp>
          <p:nvSpPr>
            <p:cNvPr id="544" name="Google Shape;544;p3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7" name="Google Shape;807;p3"/>
          <p:cNvGrpSpPr/>
          <p:nvPr/>
        </p:nvGrpSpPr>
        <p:grpSpPr>
          <a:xfrm>
            <a:off x="0" y="121040"/>
            <a:ext cx="9143952" cy="342760"/>
            <a:chOff x="0" y="197240"/>
            <a:chExt cx="9143952" cy="342760"/>
          </a:xfrm>
        </p:grpSpPr>
        <p:sp>
          <p:nvSpPr>
            <p:cNvPr id="808" name="Google Shape;808;p3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7"/>
          <p:cNvSpPr txBox="1">
            <a:spLocks noGrp="1"/>
          </p:cNvSpPr>
          <p:nvPr>
            <p:ph type="body" idx="1"/>
          </p:nvPr>
        </p:nvSpPr>
        <p:spPr>
          <a:xfrm>
            <a:off x="720000" y="1738825"/>
            <a:ext cx="5179800" cy="2290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2668" name="Google Shape;2668;p7"/>
          <p:cNvGrpSpPr/>
          <p:nvPr/>
        </p:nvGrpSpPr>
        <p:grpSpPr>
          <a:xfrm>
            <a:off x="0" y="4679690"/>
            <a:ext cx="9143952" cy="342760"/>
            <a:chOff x="0" y="4603490"/>
            <a:chExt cx="9143952" cy="342760"/>
          </a:xfrm>
        </p:grpSpPr>
        <p:sp>
          <p:nvSpPr>
            <p:cNvPr id="2669" name="Google Shape;2669;p7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7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7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7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7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7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7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7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7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7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7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7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7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7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7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7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7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7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7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7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7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7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7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7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7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7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7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7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7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7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7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7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7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7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7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7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7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7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7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7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7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7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7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7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7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7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7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7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7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7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7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7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7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7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7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7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7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7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7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7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7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7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7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7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7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7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7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7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7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7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7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7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7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7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7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7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7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7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7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7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7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7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7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7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7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7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7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7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7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7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7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7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7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7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7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7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7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7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7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7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7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7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7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7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7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7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7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7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7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7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7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7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7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7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7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7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7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7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7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7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7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7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7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7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7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7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7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7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7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7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7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7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7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7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7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7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7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7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7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7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7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7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7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7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7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7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7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7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7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7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7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7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7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7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7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7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7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7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7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7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7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7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7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7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7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7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7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7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7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7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7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7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7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7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7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7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7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7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7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7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7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7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7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7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7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7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7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7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7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7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7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7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7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7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7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7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7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7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7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7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7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7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7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7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7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7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7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7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7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7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7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7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7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7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7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7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7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7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7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7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7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7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7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7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7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7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7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7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7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7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7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7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7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7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7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7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7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7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7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7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7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7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7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7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7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7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7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7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7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7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7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7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7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7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7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7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7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7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7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7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7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7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7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2" name="Google Shape;2932;p7"/>
          <p:cNvGrpSpPr/>
          <p:nvPr/>
        </p:nvGrpSpPr>
        <p:grpSpPr>
          <a:xfrm>
            <a:off x="0" y="121040"/>
            <a:ext cx="9143952" cy="342760"/>
            <a:chOff x="0" y="197240"/>
            <a:chExt cx="9143952" cy="342760"/>
          </a:xfrm>
        </p:grpSpPr>
        <p:sp>
          <p:nvSpPr>
            <p:cNvPr id="2933" name="Google Shape;2933;p7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7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7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7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7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7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7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7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7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7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7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7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7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7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7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7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7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7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7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7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7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7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7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7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7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7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7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7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7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7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7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7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7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7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7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7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7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7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7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7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7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7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7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7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7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7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7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7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7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7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7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7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7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7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7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7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7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7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7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7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7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7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7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7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7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7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7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7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7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7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7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7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7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7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7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7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7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7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7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7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7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7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7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7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7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7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7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7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7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7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7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7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7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7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7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7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7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7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7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7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7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7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7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7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7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7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7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7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7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7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7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7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7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7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7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7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7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7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7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7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7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7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7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7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7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7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7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7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7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7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7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7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7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7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7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7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7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7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7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7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7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7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7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7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7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7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7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7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7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7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7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7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7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7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7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7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7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7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7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7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7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7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7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7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7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7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7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7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7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7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7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7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7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7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7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7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7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7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7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7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7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7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7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7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7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7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7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7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7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7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7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7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7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7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7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7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7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7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7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7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7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7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7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7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7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7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7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7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7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7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7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7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7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7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7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7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7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7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7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7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7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7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7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7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7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7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7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7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7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7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7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7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7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7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7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7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7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7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7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7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7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7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7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7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7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7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7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7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7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7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7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7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7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7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7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7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7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7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7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7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7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7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7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6" name="Google Shape;3196;p7"/>
          <p:cNvSpPr txBox="1">
            <a:spLocks noGrp="1"/>
          </p:cNvSpPr>
          <p:nvPr>
            <p:ph type="title"/>
          </p:nvPr>
        </p:nvSpPr>
        <p:spPr>
          <a:xfrm>
            <a:off x="720000" y="685200"/>
            <a:ext cx="7704000" cy="4086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AND_BODY_1">
    <p:spTree>
      <p:nvGrpSpPr>
        <p:cNvPr id="1" name="Shape 5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1" name="Google Shape;5321;p13"/>
          <p:cNvSpPr txBox="1">
            <a:spLocks noGrp="1"/>
          </p:cNvSpPr>
          <p:nvPr>
            <p:ph type="title"/>
          </p:nvPr>
        </p:nvSpPr>
        <p:spPr>
          <a:xfrm>
            <a:off x="720000" y="685200"/>
            <a:ext cx="7704000" cy="4086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22" name="Google Shape;5322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23" name="Google Shape;5323;p13"/>
          <p:cNvSpPr txBox="1">
            <a:spLocks noGrp="1"/>
          </p:cNvSpPr>
          <p:nvPr>
            <p:ph type="subTitle" idx="1"/>
          </p:nvPr>
        </p:nvSpPr>
        <p:spPr>
          <a:xfrm>
            <a:off x="72480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24" name="Google Shape;5324;p13"/>
          <p:cNvSpPr txBox="1">
            <a:spLocks noGrp="1"/>
          </p:cNvSpPr>
          <p:nvPr>
            <p:ph type="subTitle" idx="3"/>
          </p:nvPr>
        </p:nvSpPr>
        <p:spPr>
          <a:xfrm>
            <a:off x="724800" y="2256375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25" name="Google Shape;5325;p13"/>
          <p:cNvSpPr txBox="1">
            <a:spLocks noGrp="1"/>
          </p:cNvSpPr>
          <p:nvPr>
            <p:ph type="title" idx="4" hasCustomPrompt="1"/>
          </p:nvPr>
        </p:nvSpPr>
        <p:spPr>
          <a:xfrm>
            <a:off x="720000" y="3000950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26" name="Google Shape;5326;p13"/>
          <p:cNvSpPr txBox="1">
            <a:spLocks noGrp="1"/>
          </p:cNvSpPr>
          <p:nvPr>
            <p:ph type="subTitle" idx="5"/>
          </p:nvPr>
        </p:nvSpPr>
        <p:spPr>
          <a:xfrm>
            <a:off x="724800" y="3563125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27" name="Google Shape;5327;p13"/>
          <p:cNvSpPr txBox="1">
            <a:spLocks noGrp="1"/>
          </p:cNvSpPr>
          <p:nvPr>
            <p:ph type="subTitle" idx="6"/>
          </p:nvPr>
        </p:nvSpPr>
        <p:spPr>
          <a:xfrm>
            <a:off x="724800" y="3934800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28" name="Google Shape;5328;p13"/>
          <p:cNvSpPr txBox="1">
            <a:spLocks noGrp="1"/>
          </p:cNvSpPr>
          <p:nvPr>
            <p:ph type="title" idx="7" hasCustomPrompt="1"/>
          </p:nvPr>
        </p:nvSpPr>
        <p:spPr>
          <a:xfrm>
            <a:off x="334935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29" name="Google Shape;5329;p13"/>
          <p:cNvSpPr txBox="1">
            <a:spLocks noGrp="1"/>
          </p:cNvSpPr>
          <p:nvPr>
            <p:ph type="subTitle" idx="8"/>
          </p:nvPr>
        </p:nvSpPr>
        <p:spPr>
          <a:xfrm>
            <a:off x="335415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30" name="Google Shape;5330;p13"/>
          <p:cNvSpPr txBox="1">
            <a:spLocks noGrp="1"/>
          </p:cNvSpPr>
          <p:nvPr>
            <p:ph type="subTitle" idx="9"/>
          </p:nvPr>
        </p:nvSpPr>
        <p:spPr>
          <a:xfrm>
            <a:off x="3354150" y="2256375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31" name="Google Shape;5331;p13"/>
          <p:cNvSpPr txBox="1">
            <a:spLocks noGrp="1"/>
          </p:cNvSpPr>
          <p:nvPr>
            <p:ph type="title" idx="13" hasCustomPrompt="1"/>
          </p:nvPr>
        </p:nvSpPr>
        <p:spPr>
          <a:xfrm>
            <a:off x="3349350" y="3000950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32" name="Google Shape;5332;p13"/>
          <p:cNvSpPr txBox="1">
            <a:spLocks noGrp="1"/>
          </p:cNvSpPr>
          <p:nvPr>
            <p:ph type="subTitle" idx="14"/>
          </p:nvPr>
        </p:nvSpPr>
        <p:spPr>
          <a:xfrm>
            <a:off x="3354150" y="3563125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33" name="Google Shape;5333;p13"/>
          <p:cNvSpPr txBox="1">
            <a:spLocks noGrp="1"/>
          </p:cNvSpPr>
          <p:nvPr>
            <p:ph type="subTitle" idx="15"/>
          </p:nvPr>
        </p:nvSpPr>
        <p:spPr>
          <a:xfrm>
            <a:off x="3354150" y="3934800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34" name="Google Shape;5334;p13"/>
          <p:cNvSpPr txBox="1">
            <a:spLocks noGrp="1"/>
          </p:cNvSpPr>
          <p:nvPr>
            <p:ph type="title" idx="16" hasCustomPrompt="1"/>
          </p:nvPr>
        </p:nvSpPr>
        <p:spPr>
          <a:xfrm>
            <a:off x="603990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35" name="Google Shape;5335;p13"/>
          <p:cNvSpPr txBox="1">
            <a:spLocks noGrp="1"/>
          </p:cNvSpPr>
          <p:nvPr>
            <p:ph type="subTitle" idx="17"/>
          </p:nvPr>
        </p:nvSpPr>
        <p:spPr>
          <a:xfrm>
            <a:off x="604470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36" name="Google Shape;5336;p13"/>
          <p:cNvSpPr txBox="1">
            <a:spLocks noGrp="1"/>
          </p:cNvSpPr>
          <p:nvPr>
            <p:ph type="subTitle" idx="18"/>
          </p:nvPr>
        </p:nvSpPr>
        <p:spPr>
          <a:xfrm>
            <a:off x="6044700" y="2256375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37" name="Google Shape;5337;p13"/>
          <p:cNvSpPr txBox="1">
            <a:spLocks noGrp="1"/>
          </p:cNvSpPr>
          <p:nvPr>
            <p:ph type="title" idx="19" hasCustomPrompt="1"/>
          </p:nvPr>
        </p:nvSpPr>
        <p:spPr>
          <a:xfrm>
            <a:off x="6039900" y="3000950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35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338" name="Google Shape;5338;p13"/>
          <p:cNvSpPr txBox="1">
            <a:spLocks noGrp="1"/>
          </p:cNvSpPr>
          <p:nvPr>
            <p:ph type="subTitle" idx="20"/>
          </p:nvPr>
        </p:nvSpPr>
        <p:spPr>
          <a:xfrm>
            <a:off x="6044700" y="3563125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 b="1"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5339" name="Google Shape;5339;p13"/>
          <p:cNvSpPr txBox="1">
            <a:spLocks noGrp="1"/>
          </p:cNvSpPr>
          <p:nvPr>
            <p:ph type="subTitle" idx="21"/>
          </p:nvPr>
        </p:nvSpPr>
        <p:spPr>
          <a:xfrm>
            <a:off x="6044700" y="3934800"/>
            <a:ext cx="24405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5340" name="Google Shape;5340;p13"/>
          <p:cNvGrpSpPr/>
          <p:nvPr/>
        </p:nvGrpSpPr>
        <p:grpSpPr>
          <a:xfrm>
            <a:off x="0" y="4679690"/>
            <a:ext cx="9143952" cy="342760"/>
            <a:chOff x="0" y="4603490"/>
            <a:chExt cx="9143952" cy="342760"/>
          </a:xfrm>
        </p:grpSpPr>
        <p:sp>
          <p:nvSpPr>
            <p:cNvPr id="5341" name="Google Shape;5341;p13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13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13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13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13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13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13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13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13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13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13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13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13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13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13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13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13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13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13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13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13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13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13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13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13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13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13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13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13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13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13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13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13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13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13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13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13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13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13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13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13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13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13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13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13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13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13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13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13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13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13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13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13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13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13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13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13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13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13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13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13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13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13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13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13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13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13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13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13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13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13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13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13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13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13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13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13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13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13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13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13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13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13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13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13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13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13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13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13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13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13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13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13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13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13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13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13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13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13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13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13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13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13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13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13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13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13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13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13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13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13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13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13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13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13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13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13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13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13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13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13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13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13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13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13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13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13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13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13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13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13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13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13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13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13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13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13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13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13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13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13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13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13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13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13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6" name="Google Shape;5486;p13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7" name="Google Shape;5487;p13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13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9" name="Google Shape;5489;p13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13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13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13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13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13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13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13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13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13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13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13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13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13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13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13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13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13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13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8" name="Google Shape;5508;p13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9" name="Google Shape;5509;p13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13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13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13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13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13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13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13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13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13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13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0" name="Google Shape;5520;p13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1" name="Google Shape;5521;p13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2" name="Google Shape;5522;p13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3" name="Google Shape;5523;p13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4" name="Google Shape;5524;p13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5" name="Google Shape;5525;p13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13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7" name="Google Shape;5527;p13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8" name="Google Shape;5528;p13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13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13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1" name="Google Shape;5531;p13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2" name="Google Shape;5532;p13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3" name="Google Shape;5533;p13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13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13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6" name="Google Shape;5536;p13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13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13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9" name="Google Shape;5539;p13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0" name="Google Shape;5540;p13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1" name="Google Shape;5541;p13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2" name="Google Shape;5542;p13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3" name="Google Shape;5543;p13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4" name="Google Shape;5544;p13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5" name="Google Shape;5545;p13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6" name="Google Shape;5546;p13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7" name="Google Shape;5547;p13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8" name="Google Shape;5548;p13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9" name="Google Shape;5549;p13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13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1" name="Google Shape;5551;p13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2" name="Google Shape;5552;p13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3" name="Google Shape;5553;p13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4" name="Google Shape;5554;p13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13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13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13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13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13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13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1" name="Google Shape;5561;p13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2" name="Google Shape;5562;p13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13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13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13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13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13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13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13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13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13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13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13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13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13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13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13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13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13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13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13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13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13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13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13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13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13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13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13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13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13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13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13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13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13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13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13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13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13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13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13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13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13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4" name="Google Shape;5604;p13"/>
          <p:cNvGrpSpPr/>
          <p:nvPr/>
        </p:nvGrpSpPr>
        <p:grpSpPr>
          <a:xfrm>
            <a:off x="0" y="121040"/>
            <a:ext cx="9143952" cy="342760"/>
            <a:chOff x="0" y="197240"/>
            <a:chExt cx="9143952" cy="342760"/>
          </a:xfrm>
        </p:grpSpPr>
        <p:sp>
          <p:nvSpPr>
            <p:cNvPr id="5605" name="Google Shape;5605;p13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13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13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13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13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13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13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13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13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13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13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13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13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13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13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13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13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13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13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13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5" name="Google Shape;5625;p13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6" name="Google Shape;5626;p13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13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13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9" name="Google Shape;5629;p13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0" name="Google Shape;5630;p13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13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13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13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13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13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13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13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13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13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13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1" name="Google Shape;5641;p13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2" name="Google Shape;5642;p13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13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13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13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13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13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8" name="Google Shape;5648;p13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13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13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1" name="Google Shape;5651;p13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2" name="Google Shape;5652;p13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13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4" name="Google Shape;5654;p13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5" name="Google Shape;5655;p13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13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13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13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13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13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13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13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13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4" name="Google Shape;5664;p13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5" name="Google Shape;5665;p13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6" name="Google Shape;5666;p13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7" name="Google Shape;5667;p13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8" name="Google Shape;5668;p13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9" name="Google Shape;5669;p13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0" name="Google Shape;5670;p13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1" name="Google Shape;5671;p13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2" name="Google Shape;5672;p13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3" name="Google Shape;5673;p13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4" name="Google Shape;5674;p13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13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13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13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13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13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13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13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13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13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13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13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13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13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13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13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0" name="Google Shape;5690;p13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1" name="Google Shape;5691;p13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13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13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13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13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6" name="Google Shape;5696;p13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7" name="Google Shape;5697;p13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13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13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0" name="Google Shape;5700;p13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1" name="Google Shape;5701;p13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2" name="Google Shape;5702;p13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3" name="Google Shape;5703;p13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4" name="Google Shape;5704;p13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5" name="Google Shape;5705;p13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6" name="Google Shape;5706;p13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7" name="Google Shape;5707;p13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8" name="Google Shape;5708;p13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9" name="Google Shape;5709;p13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0" name="Google Shape;5710;p13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1" name="Google Shape;5711;p13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2" name="Google Shape;5712;p13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3" name="Google Shape;5713;p13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4" name="Google Shape;5714;p13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5" name="Google Shape;5715;p13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6" name="Google Shape;5716;p13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7" name="Google Shape;5717;p13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8" name="Google Shape;5718;p13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9" name="Google Shape;5719;p13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0" name="Google Shape;5720;p13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1" name="Google Shape;5721;p13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2" name="Google Shape;5722;p13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3" name="Google Shape;5723;p13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4" name="Google Shape;5724;p13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5" name="Google Shape;5725;p13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6" name="Google Shape;5726;p13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7" name="Google Shape;5727;p13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8" name="Google Shape;5728;p13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13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13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13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2" name="Google Shape;5732;p13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13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13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13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13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7" name="Google Shape;5737;p13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8" name="Google Shape;5738;p13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13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13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13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13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13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13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13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13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13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13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13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13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13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13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13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13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13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13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13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13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13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5760;p13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13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13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13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13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5765;p13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13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13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13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13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13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13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13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13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4" name="Google Shape;5774;p13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5" name="Google Shape;5775;p13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6" name="Google Shape;5776;p13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13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13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3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13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13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3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3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3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3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3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3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3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3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3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3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3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13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13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3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3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3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3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3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3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3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3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3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3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3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3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13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13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3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3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3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3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3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3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3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3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13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13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13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13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13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13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13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13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13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13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13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13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13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13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13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13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13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13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13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13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13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13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13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13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13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13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13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13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13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13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13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13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13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3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3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13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13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13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13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13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13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13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13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13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13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13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13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13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13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3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3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">
    <p:spTree>
      <p:nvGrpSpPr>
        <p:cNvPr id="1" name="Shape 5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9" name="Google Shape;5869;p14"/>
          <p:cNvGrpSpPr/>
          <p:nvPr/>
        </p:nvGrpSpPr>
        <p:grpSpPr>
          <a:xfrm>
            <a:off x="0" y="4679690"/>
            <a:ext cx="9143952" cy="342760"/>
            <a:chOff x="0" y="4603490"/>
            <a:chExt cx="9143952" cy="342760"/>
          </a:xfrm>
        </p:grpSpPr>
        <p:sp>
          <p:nvSpPr>
            <p:cNvPr id="5870" name="Google Shape;5870;p14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14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14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4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4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4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4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4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4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4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4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4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14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14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4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4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4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14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14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14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14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14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14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14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14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14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4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4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4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4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4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4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4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14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14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14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14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14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14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14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14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14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14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14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14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14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14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4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4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4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4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4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4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4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4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4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4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4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4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4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14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14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14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14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14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14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14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14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14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14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14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14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14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14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14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14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14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14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14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14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14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14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14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14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14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14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14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14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14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14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14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14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14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14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14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14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14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4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4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4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4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4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4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4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4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4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4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4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4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4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4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4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4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4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4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4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4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4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4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4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4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4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14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14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14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4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4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14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14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14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14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14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14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14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14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14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14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14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14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14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14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14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14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14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14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14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14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14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14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14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14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14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14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14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14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14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14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14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4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4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14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14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4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4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14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14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4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14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14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14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14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14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14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14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14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14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14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14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14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14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14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14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14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14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14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14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14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14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14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14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14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14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14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14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14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14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14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14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14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14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14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14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14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14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14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14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14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14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14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14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14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14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14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14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14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14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14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14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14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14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14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14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14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14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14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14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14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14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14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14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14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14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14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14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14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14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14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14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14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14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14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14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14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14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14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14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14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14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14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14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14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14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14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14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14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14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14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14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14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14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14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14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14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3" name="Google Shape;6133;p14"/>
          <p:cNvGrpSpPr/>
          <p:nvPr/>
        </p:nvGrpSpPr>
        <p:grpSpPr>
          <a:xfrm>
            <a:off x="0" y="121040"/>
            <a:ext cx="9143952" cy="342760"/>
            <a:chOff x="0" y="197240"/>
            <a:chExt cx="9143952" cy="342760"/>
          </a:xfrm>
        </p:grpSpPr>
        <p:sp>
          <p:nvSpPr>
            <p:cNvPr id="6134" name="Google Shape;6134;p14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14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14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14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14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14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14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14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14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14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14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14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14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14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14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14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14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14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14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14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14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14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14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14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14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14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14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14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14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14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14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14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14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14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14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14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14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14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14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14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14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14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14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14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14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14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14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14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14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14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14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14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14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14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14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14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14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14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14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14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14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14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14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14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14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14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14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14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14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14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14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14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14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14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14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14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14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14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14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14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14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14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14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14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14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14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14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14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14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14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14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14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14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14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14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14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14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14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14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14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14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14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14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14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14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14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14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14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14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14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14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14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14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14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14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14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14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14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14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14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14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14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14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14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14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14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14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14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14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14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14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14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14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14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14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14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14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14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14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14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14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14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14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14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14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14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14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14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14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14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14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14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14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14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14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14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14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14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14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14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14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14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14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14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14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14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14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14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14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14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14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14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14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14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14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14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14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14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14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14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14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14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14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14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14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14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14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14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14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14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14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14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14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14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14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14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14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14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14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14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14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14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14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14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14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14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14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14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14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14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14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14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14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14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14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14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14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14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14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14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14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14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14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14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14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14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14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14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14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14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14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14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14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14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14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14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14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14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14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14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14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14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14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14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14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14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14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14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14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14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14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14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14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14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14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14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14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14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14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14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14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14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14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97" name="Google Shape;6397;p14"/>
          <p:cNvSpPr txBox="1">
            <a:spLocks noGrp="1"/>
          </p:cNvSpPr>
          <p:nvPr>
            <p:ph type="subTitle" idx="1"/>
          </p:nvPr>
        </p:nvSpPr>
        <p:spPr>
          <a:xfrm>
            <a:off x="3770996" y="1455250"/>
            <a:ext cx="4653000" cy="1620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398" name="Google Shape;6398;p14"/>
          <p:cNvSpPr txBox="1">
            <a:spLocks noGrp="1"/>
          </p:cNvSpPr>
          <p:nvPr>
            <p:ph type="subTitle" idx="2"/>
          </p:nvPr>
        </p:nvSpPr>
        <p:spPr>
          <a:xfrm>
            <a:off x="3770925" y="3285398"/>
            <a:ext cx="4653000" cy="3249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ntonio"/>
              <a:buNone/>
              <a:defRPr sz="2000">
                <a:latin typeface="Antonio"/>
                <a:ea typeface="Antonio"/>
                <a:cs typeface="Antonio"/>
                <a:sym typeface="Antoni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1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82" name="Google Shape;13882;p29"/>
          <p:cNvGrpSpPr/>
          <p:nvPr/>
        </p:nvGrpSpPr>
        <p:grpSpPr>
          <a:xfrm rot="5400000">
            <a:off x="-4231151" y="2400365"/>
            <a:ext cx="9143952" cy="342760"/>
            <a:chOff x="0" y="4679690"/>
            <a:chExt cx="9143952" cy="342760"/>
          </a:xfrm>
        </p:grpSpPr>
        <p:sp>
          <p:nvSpPr>
            <p:cNvPr id="13883" name="Google Shape;13883;p29"/>
            <p:cNvSpPr/>
            <p:nvPr/>
          </p:nvSpPr>
          <p:spPr>
            <a:xfrm>
              <a:off x="4427862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4" name="Google Shape;13884;p29"/>
            <p:cNvSpPr/>
            <p:nvPr/>
          </p:nvSpPr>
          <p:spPr>
            <a:xfrm>
              <a:off x="4490407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5" name="Google Shape;13885;p29"/>
            <p:cNvSpPr/>
            <p:nvPr/>
          </p:nvSpPr>
          <p:spPr>
            <a:xfrm>
              <a:off x="4490407" y="49294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6" name="Google Shape;13886;p29"/>
            <p:cNvSpPr/>
            <p:nvPr/>
          </p:nvSpPr>
          <p:spPr>
            <a:xfrm>
              <a:off x="4427862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7" name="Google Shape;13887;p29"/>
            <p:cNvSpPr/>
            <p:nvPr/>
          </p:nvSpPr>
          <p:spPr>
            <a:xfrm>
              <a:off x="4615271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8" name="Google Shape;13888;p29"/>
            <p:cNvSpPr/>
            <p:nvPr/>
          </p:nvSpPr>
          <p:spPr>
            <a:xfrm>
              <a:off x="4490407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9" name="Google Shape;13889;p29"/>
            <p:cNvSpPr/>
            <p:nvPr/>
          </p:nvSpPr>
          <p:spPr>
            <a:xfrm>
              <a:off x="4552839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0" name="Google Shape;13890;p29"/>
            <p:cNvSpPr/>
            <p:nvPr/>
          </p:nvSpPr>
          <p:spPr>
            <a:xfrm>
              <a:off x="4178134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1" name="Google Shape;13891;p29"/>
            <p:cNvSpPr/>
            <p:nvPr/>
          </p:nvSpPr>
          <p:spPr>
            <a:xfrm>
              <a:off x="4240678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2" name="Google Shape;13892;p29"/>
            <p:cNvSpPr/>
            <p:nvPr/>
          </p:nvSpPr>
          <p:spPr>
            <a:xfrm>
              <a:off x="4240678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3" name="Google Shape;13893;p29"/>
            <p:cNvSpPr/>
            <p:nvPr/>
          </p:nvSpPr>
          <p:spPr>
            <a:xfrm>
              <a:off x="4178134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4" name="Google Shape;13894;p29"/>
            <p:cNvSpPr/>
            <p:nvPr/>
          </p:nvSpPr>
          <p:spPr>
            <a:xfrm>
              <a:off x="4365542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5" name="Google Shape;13895;p29"/>
            <p:cNvSpPr/>
            <p:nvPr/>
          </p:nvSpPr>
          <p:spPr>
            <a:xfrm>
              <a:off x="4240678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6" name="Google Shape;13896;p29"/>
            <p:cNvSpPr/>
            <p:nvPr/>
          </p:nvSpPr>
          <p:spPr>
            <a:xfrm>
              <a:off x="4302998" y="48668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7" name="Google Shape;13897;p29"/>
            <p:cNvSpPr/>
            <p:nvPr/>
          </p:nvSpPr>
          <p:spPr>
            <a:xfrm>
              <a:off x="3928405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8" name="Google Shape;13898;p29"/>
            <p:cNvSpPr/>
            <p:nvPr/>
          </p:nvSpPr>
          <p:spPr>
            <a:xfrm>
              <a:off x="3990950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9" name="Google Shape;13899;p29"/>
            <p:cNvSpPr/>
            <p:nvPr/>
          </p:nvSpPr>
          <p:spPr>
            <a:xfrm>
              <a:off x="3990950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0" name="Google Shape;13900;p29"/>
            <p:cNvSpPr/>
            <p:nvPr/>
          </p:nvSpPr>
          <p:spPr>
            <a:xfrm>
              <a:off x="3928405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1" name="Google Shape;13901;p29"/>
            <p:cNvSpPr/>
            <p:nvPr/>
          </p:nvSpPr>
          <p:spPr>
            <a:xfrm>
              <a:off x="4115814" y="47420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2" name="Google Shape;13902;p29"/>
            <p:cNvSpPr/>
            <p:nvPr/>
          </p:nvSpPr>
          <p:spPr>
            <a:xfrm>
              <a:off x="3990950" y="48045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3" name="Google Shape;13903;p29"/>
            <p:cNvSpPr/>
            <p:nvPr/>
          </p:nvSpPr>
          <p:spPr>
            <a:xfrm>
              <a:off x="4053270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4" name="Google Shape;13904;p29"/>
            <p:cNvSpPr/>
            <p:nvPr/>
          </p:nvSpPr>
          <p:spPr>
            <a:xfrm>
              <a:off x="3678677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5" name="Google Shape;13905;p29"/>
            <p:cNvSpPr/>
            <p:nvPr/>
          </p:nvSpPr>
          <p:spPr>
            <a:xfrm>
              <a:off x="3741109" y="48045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6" name="Google Shape;13906;p29"/>
            <p:cNvSpPr/>
            <p:nvPr/>
          </p:nvSpPr>
          <p:spPr>
            <a:xfrm>
              <a:off x="3741109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7" name="Google Shape;13907;p29"/>
            <p:cNvSpPr/>
            <p:nvPr/>
          </p:nvSpPr>
          <p:spPr>
            <a:xfrm>
              <a:off x="3678677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8" name="Google Shape;13908;p29"/>
            <p:cNvSpPr/>
            <p:nvPr/>
          </p:nvSpPr>
          <p:spPr>
            <a:xfrm>
              <a:off x="3865973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9" name="Google Shape;13909;p29"/>
            <p:cNvSpPr/>
            <p:nvPr/>
          </p:nvSpPr>
          <p:spPr>
            <a:xfrm>
              <a:off x="3741109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0" name="Google Shape;13910;p29"/>
            <p:cNvSpPr/>
            <p:nvPr/>
          </p:nvSpPr>
          <p:spPr>
            <a:xfrm>
              <a:off x="3803541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1" name="Google Shape;13911;p29"/>
            <p:cNvSpPr/>
            <p:nvPr/>
          </p:nvSpPr>
          <p:spPr>
            <a:xfrm>
              <a:off x="3430181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2" name="Google Shape;13912;p29"/>
            <p:cNvSpPr/>
            <p:nvPr/>
          </p:nvSpPr>
          <p:spPr>
            <a:xfrm>
              <a:off x="3492613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3" name="Google Shape;13913;p29"/>
            <p:cNvSpPr/>
            <p:nvPr/>
          </p:nvSpPr>
          <p:spPr>
            <a:xfrm>
              <a:off x="3492613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4" name="Google Shape;13914;p29"/>
            <p:cNvSpPr/>
            <p:nvPr/>
          </p:nvSpPr>
          <p:spPr>
            <a:xfrm>
              <a:off x="3430181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5" name="Google Shape;13915;p29"/>
            <p:cNvSpPr/>
            <p:nvPr/>
          </p:nvSpPr>
          <p:spPr>
            <a:xfrm>
              <a:off x="3616245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6" name="Google Shape;13916;p29"/>
            <p:cNvSpPr/>
            <p:nvPr/>
          </p:nvSpPr>
          <p:spPr>
            <a:xfrm>
              <a:off x="3492613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7" name="Google Shape;13917;p29"/>
            <p:cNvSpPr/>
            <p:nvPr/>
          </p:nvSpPr>
          <p:spPr>
            <a:xfrm>
              <a:off x="3555158" y="48668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8" name="Google Shape;13918;p29"/>
            <p:cNvSpPr/>
            <p:nvPr/>
          </p:nvSpPr>
          <p:spPr>
            <a:xfrm>
              <a:off x="3180453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9" name="Google Shape;13919;p29"/>
            <p:cNvSpPr/>
            <p:nvPr/>
          </p:nvSpPr>
          <p:spPr>
            <a:xfrm>
              <a:off x="3242885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0" name="Google Shape;13920;p29"/>
            <p:cNvSpPr/>
            <p:nvPr/>
          </p:nvSpPr>
          <p:spPr>
            <a:xfrm>
              <a:off x="3242885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1" name="Google Shape;13921;p29"/>
            <p:cNvSpPr/>
            <p:nvPr/>
          </p:nvSpPr>
          <p:spPr>
            <a:xfrm>
              <a:off x="3180453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2" name="Google Shape;13922;p29"/>
            <p:cNvSpPr/>
            <p:nvPr/>
          </p:nvSpPr>
          <p:spPr>
            <a:xfrm>
              <a:off x="3367749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3" name="Google Shape;13923;p29"/>
            <p:cNvSpPr/>
            <p:nvPr/>
          </p:nvSpPr>
          <p:spPr>
            <a:xfrm>
              <a:off x="3242885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4" name="Google Shape;13924;p29"/>
            <p:cNvSpPr/>
            <p:nvPr/>
          </p:nvSpPr>
          <p:spPr>
            <a:xfrm>
              <a:off x="3305317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5" name="Google Shape;13925;p29"/>
            <p:cNvSpPr/>
            <p:nvPr/>
          </p:nvSpPr>
          <p:spPr>
            <a:xfrm>
              <a:off x="2930724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6" name="Google Shape;13926;p29"/>
            <p:cNvSpPr/>
            <p:nvPr/>
          </p:nvSpPr>
          <p:spPr>
            <a:xfrm>
              <a:off x="2993156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7" name="Google Shape;13927;p29"/>
            <p:cNvSpPr/>
            <p:nvPr/>
          </p:nvSpPr>
          <p:spPr>
            <a:xfrm>
              <a:off x="2993156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8" name="Google Shape;13928;p29"/>
            <p:cNvSpPr/>
            <p:nvPr/>
          </p:nvSpPr>
          <p:spPr>
            <a:xfrm>
              <a:off x="2930724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9" name="Google Shape;13929;p29"/>
            <p:cNvSpPr/>
            <p:nvPr/>
          </p:nvSpPr>
          <p:spPr>
            <a:xfrm>
              <a:off x="3118020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0" name="Google Shape;13930;p29"/>
            <p:cNvSpPr/>
            <p:nvPr/>
          </p:nvSpPr>
          <p:spPr>
            <a:xfrm>
              <a:off x="2993156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1" name="Google Shape;13931;p29"/>
            <p:cNvSpPr/>
            <p:nvPr/>
          </p:nvSpPr>
          <p:spPr>
            <a:xfrm>
              <a:off x="3055588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2" name="Google Shape;13932;p29"/>
            <p:cNvSpPr/>
            <p:nvPr/>
          </p:nvSpPr>
          <p:spPr>
            <a:xfrm>
              <a:off x="2680995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3" name="Google Shape;13933;p29"/>
            <p:cNvSpPr/>
            <p:nvPr/>
          </p:nvSpPr>
          <p:spPr>
            <a:xfrm>
              <a:off x="2743315" y="48045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4" name="Google Shape;13934;p29"/>
            <p:cNvSpPr/>
            <p:nvPr/>
          </p:nvSpPr>
          <p:spPr>
            <a:xfrm>
              <a:off x="2743315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5" name="Google Shape;13935;p29"/>
            <p:cNvSpPr/>
            <p:nvPr/>
          </p:nvSpPr>
          <p:spPr>
            <a:xfrm>
              <a:off x="2680995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6" name="Google Shape;13936;p29"/>
            <p:cNvSpPr/>
            <p:nvPr/>
          </p:nvSpPr>
          <p:spPr>
            <a:xfrm>
              <a:off x="2868180" y="47420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7" name="Google Shape;13937;p29"/>
            <p:cNvSpPr/>
            <p:nvPr/>
          </p:nvSpPr>
          <p:spPr>
            <a:xfrm>
              <a:off x="2743315" y="48045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8" name="Google Shape;13938;p29"/>
            <p:cNvSpPr/>
            <p:nvPr/>
          </p:nvSpPr>
          <p:spPr>
            <a:xfrm>
              <a:off x="2805860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9" name="Google Shape;13939;p29"/>
            <p:cNvSpPr/>
            <p:nvPr/>
          </p:nvSpPr>
          <p:spPr>
            <a:xfrm>
              <a:off x="2432388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0" name="Google Shape;13940;p29"/>
            <p:cNvSpPr/>
            <p:nvPr/>
          </p:nvSpPr>
          <p:spPr>
            <a:xfrm>
              <a:off x="2494932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1" name="Google Shape;13941;p29"/>
            <p:cNvSpPr/>
            <p:nvPr/>
          </p:nvSpPr>
          <p:spPr>
            <a:xfrm>
              <a:off x="2494932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2" name="Google Shape;13942;p29"/>
            <p:cNvSpPr/>
            <p:nvPr/>
          </p:nvSpPr>
          <p:spPr>
            <a:xfrm>
              <a:off x="2432388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3" name="Google Shape;13943;p29"/>
            <p:cNvSpPr/>
            <p:nvPr/>
          </p:nvSpPr>
          <p:spPr>
            <a:xfrm>
              <a:off x="2618451" y="47420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4" name="Google Shape;13944;p29"/>
            <p:cNvSpPr/>
            <p:nvPr/>
          </p:nvSpPr>
          <p:spPr>
            <a:xfrm>
              <a:off x="2494932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5" name="Google Shape;13945;p29"/>
            <p:cNvSpPr/>
            <p:nvPr/>
          </p:nvSpPr>
          <p:spPr>
            <a:xfrm>
              <a:off x="2556131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6" name="Google Shape;13946;p29"/>
            <p:cNvSpPr/>
            <p:nvPr/>
          </p:nvSpPr>
          <p:spPr>
            <a:xfrm>
              <a:off x="2182659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7" name="Google Shape;13947;p29"/>
            <p:cNvSpPr/>
            <p:nvPr/>
          </p:nvSpPr>
          <p:spPr>
            <a:xfrm>
              <a:off x="2245203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8" name="Google Shape;13948;p29"/>
            <p:cNvSpPr/>
            <p:nvPr/>
          </p:nvSpPr>
          <p:spPr>
            <a:xfrm>
              <a:off x="2245203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9" name="Google Shape;13949;p29"/>
            <p:cNvSpPr/>
            <p:nvPr/>
          </p:nvSpPr>
          <p:spPr>
            <a:xfrm>
              <a:off x="2182659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0" name="Google Shape;13950;p29"/>
            <p:cNvSpPr/>
            <p:nvPr/>
          </p:nvSpPr>
          <p:spPr>
            <a:xfrm>
              <a:off x="2370068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1" name="Google Shape;13951;p29"/>
            <p:cNvSpPr/>
            <p:nvPr/>
          </p:nvSpPr>
          <p:spPr>
            <a:xfrm>
              <a:off x="2245203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2" name="Google Shape;13952;p29"/>
            <p:cNvSpPr/>
            <p:nvPr/>
          </p:nvSpPr>
          <p:spPr>
            <a:xfrm>
              <a:off x="2307523" y="48668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3" name="Google Shape;13953;p29"/>
            <p:cNvSpPr/>
            <p:nvPr/>
          </p:nvSpPr>
          <p:spPr>
            <a:xfrm>
              <a:off x="1932931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4" name="Google Shape;13954;p29"/>
            <p:cNvSpPr/>
            <p:nvPr/>
          </p:nvSpPr>
          <p:spPr>
            <a:xfrm>
              <a:off x="1995475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5" name="Google Shape;13955;p29"/>
            <p:cNvSpPr/>
            <p:nvPr/>
          </p:nvSpPr>
          <p:spPr>
            <a:xfrm>
              <a:off x="1995475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6" name="Google Shape;13956;p29"/>
            <p:cNvSpPr/>
            <p:nvPr/>
          </p:nvSpPr>
          <p:spPr>
            <a:xfrm>
              <a:off x="1932931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7" name="Google Shape;13957;p29"/>
            <p:cNvSpPr/>
            <p:nvPr/>
          </p:nvSpPr>
          <p:spPr>
            <a:xfrm>
              <a:off x="2120339" y="47420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8" name="Google Shape;13958;p29"/>
            <p:cNvSpPr/>
            <p:nvPr/>
          </p:nvSpPr>
          <p:spPr>
            <a:xfrm>
              <a:off x="1995475" y="48045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9" name="Google Shape;13959;p29"/>
            <p:cNvSpPr/>
            <p:nvPr/>
          </p:nvSpPr>
          <p:spPr>
            <a:xfrm>
              <a:off x="2057795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0" name="Google Shape;13960;p29"/>
            <p:cNvSpPr/>
            <p:nvPr/>
          </p:nvSpPr>
          <p:spPr>
            <a:xfrm>
              <a:off x="1683202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1" name="Google Shape;13961;p29"/>
            <p:cNvSpPr/>
            <p:nvPr/>
          </p:nvSpPr>
          <p:spPr>
            <a:xfrm>
              <a:off x="1745634" y="48045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2" name="Google Shape;13962;p29"/>
            <p:cNvSpPr/>
            <p:nvPr/>
          </p:nvSpPr>
          <p:spPr>
            <a:xfrm>
              <a:off x="1745634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3" name="Google Shape;13963;p29"/>
            <p:cNvSpPr/>
            <p:nvPr/>
          </p:nvSpPr>
          <p:spPr>
            <a:xfrm>
              <a:off x="1683202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4" name="Google Shape;13964;p29"/>
            <p:cNvSpPr/>
            <p:nvPr/>
          </p:nvSpPr>
          <p:spPr>
            <a:xfrm>
              <a:off x="1434706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5" name="Google Shape;13965;p29"/>
            <p:cNvSpPr/>
            <p:nvPr/>
          </p:nvSpPr>
          <p:spPr>
            <a:xfrm>
              <a:off x="1870498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6" name="Google Shape;13966;p29"/>
            <p:cNvSpPr/>
            <p:nvPr/>
          </p:nvSpPr>
          <p:spPr>
            <a:xfrm>
              <a:off x="1745634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7" name="Google Shape;13967;p29"/>
            <p:cNvSpPr/>
            <p:nvPr/>
          </p:nvSpPr>
          <p:spPr>
            <a:xfrm>
              <a:off x="1808066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8" name="Google Shape;13968;p29"/>
            <p:cNvSpPr/>
            <p:nvPr/>
          </p:nvSpPr>
          <p:spPr>
            <a:xfrm>
              <a:off x="1434706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9" name="Google Shape;13969;p29"/>
            <p:cNvSpPr/>
            <p:nvPr/>
          </p:nvSpPr>
          <p:spPr>
            <a:xfrm>
              <a:off x="1495906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0" name="Google Shape;13970;p29"/>
            <p:cNvSpPr/>
            <p:nvPr/>
          </p:nvSpPr>
          <p:spPr>
            <a:xfrm>
              <a:off x="1495906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1" name="Google Shape;13971;p29"/>
            <p:cNvSpPr/>
            <p:nvPr/>
          </p:nvSpPr>
          <p:spPr>
            <a:xfrm>
              <a:off x="1620770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2" name="Google Shape;13972;p29"/>
            <p:cNvSpPr/>
            <p:nvPr/>
          </p:nvSpPr>
          <p:spPr>
            <a:xfrm>
              <a:off x="1495906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3" name="Google Shape;13973;p29"/>
            <p:cNvSpPr/>
            <p:nvPr/>
          </p:nvSpPr>
          <p:spPr>
            <a:xfrm>
              <a:off x="1558338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4" name="Google Shape;13974;p29"/>
            <p:cNvSpPr/>
            <p:nvPr/>
          </p:nvSpPr>
          <p:spPr>
            <a:xfrm>
              <a:off x="1184978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5" name="Google Shape;13975;p29"/>
            <p:cNvSpPr/>
            <p:nvPr/>
          </p:nvSpPr>
          <p:spPr>
            <a:xfrm>
              <a:off x="1247410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6" name="Google Shape;13976;p29"/>
            <p:cNvSpPr/>
            <p:nvPr/>
          </p:nvSpPr>
          <p:spPr>
            <a:xfrm>
              <a:off x="1247410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7" name="Google Shape;13977;p29"/>
            <p:cNvSpPr/>
            <p:nvPr/>
          </p:nvSpPr>
          <p:spPr>
            <a:xfrm>
              <a:off x="1372274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8" name="Google Shape;13978;p29"/>
            <p:cNvSpPr/>
            <p:nvPr/>
          </p:nvSpPr>
          <p:spPr>
            <a:xfrm>
              <a:off x="1247410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9" name="Google Shape;13979;p29"/>
            <p:cNvSpPr/>
            <p:nvPr/>
          </p:nvSpPr>
          <p:spPr>
            <a:xfrm>
              <a:off x="1309842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0" name="Google Shape;13980;p29"/>
            <p:cNvSpPr/>
            <p:nvPr/>
          </p:nvSpPr>
          <p:spPr>
            <a:xfrm>
              <a:off x="1184978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1" name="Google Shape;13981;p29"/>
            <p:cNvSpPr/>
            <p:nvPr/>
          </p:nvSpPr>
          <p:spPr>
            <a:xfrm>
              <a:off x="935249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2" name="Google Shape;13982;p29"/>
            <p:cNvSpPr/>
            <p:nvPr/>
          </p:nvSpPr>
          <p:spPr>
            <a:xfrm>
              <a:off x="997681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3" name="Google Shape;13983;p29"/>
            <p:cNvSpPr/>
            <p:nvPr/>
          </p:nvSpPr>
          <p:spPr>
            <a:xfrm>
              <a:off x="997681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4" name="Google Shape;13984;p29"/>
            <p:cNvSpPr/>
            <p:nvPr/>
          </p:nvSpPr>
          <p:spPr>
            <a:xfrm>
              <a:off x="1122546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5" name="Google Shape;13985;p29"/>
            <p:cNvSpPr/>
            <p:nvPr/>
          </p:nvSpPr>
          <p:spPr>
            <a:xfrm>
              <a:off x="997681" y="48045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6" name="Google Shape;13986;p29"/>
            <p:cNvSpPr/>
            <p:nvPr/>
          </p:nvSpPr>
          <p:spPr>
            <a:xfrm>
              <a:off x="1060113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7" name="Google Shape;13987;p29"/>
            <p:cNvSpPr/>
            <p:nvPr/>
          </p:nvSpPr>
          <p:spPr>
            <a:xfrm>
              <a:off x="935249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8" name="Google Shape;13988;p29"/>
            <p:cNvSpPr/>
            <p:nvPr/>
          </p:nvSpPr>
          <p:spPr>
            <a:xfrm>
              <a:off x="685521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9" name="Google Shape;13989;p29"/>
            <p:cNvSpPr/>
            <p:nvPr/>
          </p:nvSpPr>
          <p:spPr>
            <a:xfrm>
              <a:off x="747841" y="48045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0" name="Google Shape;13990;p29"/>
            <p:cNvSpPr/>
            <p:nvPr/>
          </p:nvSpPr>
          <p:spPr>
            <a:xfrm>
              <a:off x="747841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1" name="Google Shape;13991;p29"/>
            <p:cNvSpPr/>
            <p:nvPr/>
          </p:nvSpPr>
          <p:spPr>
            <a:xfrm>
              <a:off x="872817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2" name="Google Shape;13992;p29"/>
            <p:cNvSpPr/>
            <p:nvPr/>
          </p:nvSpPr>
          <p:spPr>
            <a:xfrm>
              <a:off x="747841" y="48045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3" name="Google Shape;13993;p29"/>
            <p:cNvSpPr/>
            <p:nvPr/>
          </p:nvSpPr>
          <p:spPr>
            <a:xfrm>
              <a:off x="810385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4" name="Google Shape;13994;p29"/>
            <p:cNvSpPr/>
            <p:nvPr/>
          </p:nvSpPr>
          <p:spPr>
            <a:xfrm>
              <a:off x="685521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5" name="Google Shape;13995;p29"/>
            <p:cNvSpPr/>
            <p:nvPr/>
          </p:nvSpPr>
          <p:spPr>
            <a:xfrm>
              <a:off x="435792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6" name="Google Shape;13996;p29"/>
            <p:cNvSpPr/>
            <p:nvPr/>
          </p:nvSpPr>
          <p:spPr>
            <a:xfrm>
              <a:off x="498112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7" name="Google Shape;13997;p29"/>
            <p:cNvSpPr/>
            <p:nvPr/>
          </p:nvSpPr>
          <p:spPr>
            <a:xfrm>
              <a:off x="498112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8" name="Google Shape;13998;p29"/>
            <p:cNvSpPr/>
            <p:nvPr/>
          </p:nvSpPr>
          <p:spPr>
            <a:xfrm>
              <a:off x="622976" y="47420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9" name="Google Shape;13999;p29"/>
            <p:cNvSpPr/>
            <p:nvPr/>
          </p:nvSpPr>
          <p:spPr>
            <a:xfrm>
              <a:off x="498112" y="48045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0" name="Google Shape;14000;p29"/>
            <p:cNvSpPr/>
            <p:nvPr/>
          </p:nvSpPr>
          <p:spPr>
            <a:xfrm>
              <a:off x="560656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1" name="Google Shape;14001;p29"/>
            <p:cNvSpPr/>
            <p:nvPr/>
          </p:nvSpPr>
          <p:spPr>
            <a:xfrm>
              <a:off x="435792" y="47420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2" name="Google Shape;14002;p29"/>
            <p:cNvSpPr/>
            <p:nvPr/>
          </p:nvSpPr>
          <p:spPr>
            <a:xfrm>
              <a:off x="187184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3" name="Google Shape;14003;p29"/>
            <p:cNvSpPr/>
            <p:nvPr/>
          </p:nvSpPr>
          <p:spPr>
            <a:xfrm>
              <a:off x="249729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4" name="Google Shape;14004;p29"/>
            <p:cNvSpPr/>
            <p:nvPr/>
          </p:nvSpPr>
          <p:spPr>
            <a:xfrm>
              <a:off x="249729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5" name="Google Shape;14005;p29"/>
            <p:cNvSpPr/>
            <p:nvPr/>
          </p:nvSpPr>
          <p:spPr>
            <a:xfrm>
              <a:off x="374593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6" name="Google Shape;14006;p29"/>
            <p:cNvSpPr/>
            <p:nvPr/>
          </p:nvSpPr>
          <p:spPr>
            <a:xfrm>
              <a:off x="249729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7" name="Google Shape;14007;p29"/>
            <p:cNvSpPr/>
            <p:nvPr/>
          </p:nvSpPr>
          <p:spPr>
            <a:xfrm>
              <a:off x="312049" y="48668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8" name="Google Shape;14008;p29"/>
            <p:cNvSpPr/>
            <p:nvPr/>
          </p:nvSpPr>
          <p:spPr>
            <a:xfrm>
              <a:off x="187184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9" name="Google Shape;14009;p29"/>
            <p:cNvSpPr/>
            <p:nvPr/>
          </p:nvSpPr>
          <p:spPr>
            <a:xfrm>
              <a:off x="0" y="47420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0" name="Google Shape;14010;p29"/>
            <p:cNvSpPr/>
            <p:nvPr/>
          </p:nvSpPr>
          <p:spPr>
            <a:xfrm>
              <a:off x="0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1" name="Google Shape;14011;p29"/>
            <p:cNvSpPr/>
            <p:nvPr/>
          </p:nvSpPr>
          <p:spPr>
            <a:xfrm>
              <a:off x="0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2" name="Google Shape;14012;p29"/>
            <p:cNvSpPr/>
            <p:nvPr/>
          </p:nvSpPr>
          <p:spPr>
            <a:xfrm>
              <a:off x="0" y="49917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3" name="Google Shape;14013;p29"/>
            <p:cNvSpPr/>
            <p:nvPr/>
          </p:nvSpPr>
          <p:spPr>
            <a:xfrm>
              <a:off x="0" y="46796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4" name="Google Shape;14014;p29"/>
            <p:cNvSpPr/>
            <p:nvPr/>
          </p:nvSpPr>
          <p:spPr>
            <a:xfrm>
              <a:off x="124864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5" name="Google Shape;14015;p29"/>
            <p:cNvSpPr/>
            <p:nvPr/>
          </p:nvSpPr>
          <p:spPr>
            <a:xfrm>
              <a:off x="0" y="48045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6" name="Google Shape;14016;p29"/>
            <p:cNvSpPr/>
            <p:nvPr/>
          </p:nvSpPr>
          <p:spPr>
            <a:xfrm>
              <a:off x="62320" y="48668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7" name="Google Shape;14017;p29"/>
            <p:cNvSpPr/>
            <p:nvPr/>
          </p:nvSpPr>
          <p:spPr>
            <a:xfrm>
              <a:off x="8923425" y="47420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8" name="Google Shape;14018;p29"/>
            <p:cNvSpPr/>
            <p:nvPr/>
          </p:nvSpPr>
          <p:spPr>
            <a:xfrm>
              <a:off x="8985969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9" name="Google Shape;14019;p29"/>
            <p:cNvSpPr/>
            <p:nvPr/>
          </p:nvSpPr>
          <p:spPr>
            <a:xfrm>
              <a:off x="8985969" y="49294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0" name="Google Shape;14020;p29"/>
            <p:cNvSpPr/>
            <p:nvPr/>
          </p:nvSpPr>
          <p:spPr>
            <a:xfrm>
              <a:off x="8923425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1" name="Google Shape;14021;p29"/>
            <p:cNvSpPr/>
            <p:nvPr/>
          </p:nvSpPr>
          <p:spPr>
            <a:xfrm>
              <a:off x="9110834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2" name="Google Shape;14022;p29"/>
            <p:cNvSpPr/>
            <p:nvPr/>
          </p:nvSpPr>
          <p:spPr>
            <a:xfrm>
              <a:off x="8985969" y="48045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3" name="Google Shape;14023;p29"/>
            <p:cNvSpPr/>
            <p:nvPr/>
          </p:nvSpPr>
          <p:spPr>
            <a:xfrm>
              <a:off x="9048289" y="48668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4" name="Google Shape;14024;p29"/>
            <p:cNvSpPr/>
            <p:nvPr/>
          </p:nvSpPr>
          <p:spPr>
            <a:xfrm>
              <a:off x="8675042" y="47420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5" name="Google Shape;14025;p29"/>
            <p:cNvSpPr/>
            <p:nvPr/>
          </p:nvSpPr>
          <p:spPr>
            <a:xfrm>
              <a:off x="8737362" y="48045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6" name="Google Shape;14026;p29"/>
            <p:cNvSpPr/>
            <p:nvPr/>
          </p:nvSpPr>
          <p:spPr>
            <a:xfrm>
              <a:off x="8737362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7" name="Google Shape;14027;p29"/>
            <p:cNvSpPr/>
            <p:nvPr/>
          </p:nvSpPr>
          <p:spPr>
            <a:xfrm>
              <a:off x="8675042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8" name="Google Shape;14028;p29"/>
            <p:cNvSpPr/>
            <p:nvPr/>
          </p:nvSpPr>
          <p:spPr>
            <a:xfrm>
              <a:off x="8861105" y="47420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9" name="Google Shape;14029;p29"/>
            <p:cNvSpPr/>
            <p:nvPr/>
          </p:nvSpPr>
          <p:spPr>
            <a:xfrm>
              <a:off x="8737362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0" name="Google Shape;14030;p29"/>
            <p:cNvSpPr/>
            <p:nvPr/>
          </p:nvSpPr>
          <p:spPr>
            <a:xfrm>
              <a:off x="8798561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1" name="Google Shape;14031;p29"/>
            <p:cNvSpPr/>
            <p:nvPr/>
          </p:nvSpPr>
          <p:spPr>
            <a:xfrm>
              <a:off x="8425313" y="47420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2" name="Google Shape;14032;p29"/>
            <p:cNvSpPr/>
            <p:nvPr/>
          </p:nvSpPr>
          <p:spPr>
            <a:xfrm>
              <a:off x="8487633" y="48045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3" name="Google Shape;14033;p29"/>
            <p:cNvSpPr/>
            <p:nvPr/>
          </p:nvSpPr>
          <p:spPr>
            <a:xfrm>
              <a:off x="8487633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4" name="Google Shape;14034;p29"/>
            <p:cNvSpPr/>
            <p:nvPr/>
          </p:nvSpPr>
          <p:spPr>
            <a:xfrm>
              <a:off x="8425313" y="47420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5" name="Google Shape;14035;p29"/>
            <p:cNvSpPr/>
            <p:nvPr/>
          </p:nvSpPr>
          <p:spPr>
            <a:xfrm>
              <a:off x="8612497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6" name="Google Shape;14036;p29"/>
            <p:cNvSpPr/>
            <p:nvPr/>
          </p:nvSpPr>
          <p:spPr>
            <a:xfrm>
              <a:off x="8487633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7" name="Google Shape;14037;p29"/>
            <p:cNvSpPr/>
            <p:nvPr/>
          </p:nvSpPr>
          <p:spPr>
            <a:xfrm>
              <a:off x="8550177" y="48668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8" name="Google Shape;14038;p29"/>
            <p:cNvSpPr/>
            <p:nvPr/>
          </p:nvSpPr>
          <p:spPr>
            <a:xfrm>
              <a:off x="8175472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9" name="Google Shape;14039;p29"/>
            <p:cNvSpPr/>
            <p:nvPr/>
          </p:nvSpPr>
          <p:spPr>
            <a:xfrm>
              <a:off x="8237905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0" name="Google Shape;14040;p29"/>
            <p:cNvSpPr/>
            <p:nvPr/>
          </p:nvSpPr>
          <p:spPr>
            <a:xfrm>
              <a:off x="8237905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1" name="Google Shape;14041;p29"/>
            <p:cNvSpPr/>
            <p:nvPr/>
          </p:nvSpPr>
          <p:spPr>
            <a:xfrm>
              <a:off x="8175472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2" name="Google Shape;14042;p29"/>
            <p:cNvSpPr/>
            <p:nvPr/>
          </p:nvSpPr>
          <p:spPr>
            <a:xfrm>
              <a:off x="8362769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3" name="Google Shape;14043;p29"/>
            <p:cNvSpPr/>
            <p:nvPr/>
          </p:nvSpPr>
          <p:spPr>
            <a:xfrm>
              <a:off x="8237905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4" name="Google Shape;14044;p29"/>
            <p:cNvSpPr/>
            <p:nvPr/>
          </p:nvSpPr>
          <p:spPr>
            <a:xfrm>
              <a:off x="8300337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5" name="Google Shape;14045;p29"/>
            <p:cNvSpPr/>
            <p:nvPr/>
          </p:nvSpPr>
          <p:spPr>
            <a:xfrm>
              <a:off x="7925744" y="47420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6" name="Google Shape;14046;p29"/>
            <p:cNvSpPr/>
            <p:nvPr/>
          </p:nvSpPr>
          <p:spPr>
            <a:xfrm>
              <a:off x="7988176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7" name="Google Shape;14047;p29"/>
            <p:cNvSpPr/>
            <p:nvPr/>
          </p:nvSpPr>
          <p:spPr>
            <a:xfrm>
              <a:off x="7988176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8" name="Google Shape;14048;p29"/>
            <p:cNvSpPr/>
            <p:nvPr/>
          </p:nvSpPr>
          <p:spPr>
            <a:xfrm>
              <a:off x="7925744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9" name="Google Shape;14049;p29"/>
            <p:cNvSpPr/>
            <p:nvPr/>
          </p:nvSpPr>
          <p:spPr>
            <a:xfrm>
              <a:off x="8113040" y="47420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0" name="Google Shape;14050;p29"/>
            <p:cNvSpPr/>
            <p:nvPr/>
          </p:nvSpPr>
          <p:spPr>
            <a:xfrm>
              <a:off x="7988176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1" name="Google Shape;14051;p29"/>
            <p:cNvSpPr/>
            <p:nvPr/>
          </p:nvSpPr>
          <p:spPr>
            <a:xfrm>
              <a:off x="8050608" y="48668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2" name="Google Shape;14052;p29"/>
            <p:cNvSpPr/>
            <p:nvPr/>
          </p:nvSpPr>
          <p:spPr>
            <a:xfrm>
              <a:off x="7677248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3" name="Google Shape;14053;p29"/>
            <p:cNvSpPr/>
            <p:nvPr/>
          </p:nvSpPr>
          <p:spPr>
            <a:xfrm>
              <a:off x="7738447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4" name="Google Shape;14054;p29"/>
            <p:cNvSpPr/>
            <p:nvPr/>
          </p:nvSpPr>
          <p:spPr>
            <a:xfrm>
              <a:off x="7738447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5" name="Google Shape;14055;p29"/>
            <p:cNvSpPr/>
            <p:nvPr/>
          </p:nvSpPr>
          <p:spPr>
            <a:xfrm>
              <a:off x="7677248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6" name="Google Shape;14056;p29"/>
            <p:cNvSpPr/>
            <p:nvPr/>
          </p:nvSpPr>
          <p:spPr>
            <a:xfrm>
              <a:off x="7863312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7" name="Google Shape;14057;p29"/>
            <p:cNvSpPr/>
            <p:nvPr/>
          </p:nvSpPr>
          <p:spPr>
            <a:xfrm>
              <a:off x="7738447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8" name="Google Shape;14058;p29"/>
            <p:cNvSpPr/>
            <p:nvPr/>
          </p:nvSpPr>
          <p:spPr>
            <a:xfrm>
              <a:off x="7800880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9" name="Google Shape;14059;p29"/>
            <p:cNvSpPr/>
            <p:nvPr/>
          </p:nvSpPr>
          <p:spPr>
            <a:xfrm>
              <a:off x="7427520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0" name="Google Shape;14060;p29"/>
            <p:cNvSpPr/>
            <p:nvPr/>
          </p:nvSpPr>
          <p:spPr>
            <a:xfrm>
              <a:off x="7489952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1" name="Google Shape;14061;p29"/>
            <p:cNvSpPr/>
            <p:nvPr/>
          </p:nvSpPr>
          <p:spPr>
            <a:xfrm>
              <a:off x="7489952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2" name="Google Shape;14062;p29"/>
            <p:cNvSpPr/>
            <p:nvPr/>
          </p:nvSpPr>
          <p:spPr>
            <a:xfrm>
              <a:off x="7427520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3" name="Google Shape;14063;p29"/>
            <p:cNvSpPr/>
            <p:nvPr/>
          </p:nvSpPr>
          <p:spPr>
            <a:xfrm>
              <a:off x="7614816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4" name="Google Shape;14064;p29"/>
            <p:cNvSpPr/>
            <p:nvPr/>
          </p:nvSpPr>
          <p:spPr>
            <a:xfrm>
              <a:off x="7489952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5" name="Google Shape;14065;p29"/>
            <p:cNvSpPr/>
            <p:nvPr/>
          </p:nvSpPr>
          <p:spPr>
            <a:xfrm>
              <a:off x="7552384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6" name="Google Shape;14066;p29"/>
            <p:cNvSpPr/>
            <p:nvPr/>
          </p:nvSpPr>
          <p:spPr>
            <a:xfrm>
              <a:off x="7177679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7" name="Google Shape;14067;p29"/>
            <p:cNvSpPr/>
            <p:nvPr/>
          </p:nvSpPr>
          <p:spPr>
            <a:xfrm>
              <a:off x="7240223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8" name="Google Shape;14068;p29"/>
            <p:cNvSpPr/>
            <p:nvPr/>
          </p:nvSpPr>
          <p:spPr>
            <a:xfrm>
              <a:off x="7240223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9" name="Google Shape;14069;p29"/>
            <p:cNvSpPr/>
            <p:nvPr/>
          </p:nvSpPr>
          <p:spPr>
            <a:xfrm>
              <a:off x="7177679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0" name="Google Shape;14070;p29"/>
            <p:cNvSpPr/>
            <p:nvPr/>
          </p:nvSpPr>
          <p:spPr>
            <a:xfrm>
              <a:off x="7365087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1" name="Google Shape;14071;p29"/>
            <p:cNvSpPr/>
            <p:nvPr/>
          </p:nvSpPr>
          <p:spPr>
            <a:xfrm>
              <a:off x="7240223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2" name="Google Shape;14072;p29"/>
            <p:cNvSpPr/>
            <p:nvPr/>
          </p:nvSpPr>
          <p:spPr>
            <a:xfrm>
              <a:off x="7302655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3" name="Google Shape;14073;p29"/>
            <p:cNvSpPr/>
            <p:nvPr/>
          </p:nvSpPr>
          <p:spPr>
            <a:xfrm>
              <a:off x="6927950" y="47420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4" name="Google Shape;14074;p29"/>
            <p:cNvSpPr/>
            <p:nvPr/>
          </p:nvSpPr>
          <p:spPr>
            <a:xfrm>
              <a:off x="6990495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5" name="Google Shape;14075;p29"/>
            <p:cNvSpPr/>
            <p:nvPr/>
          </p:nvSpPr>
          <p:spPr>
            <a:xfrm>
              <a:off x="6990495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6" name="Google Shape;14076;p29"/>
            <p:cNvSpPr/>
            <p:nvPr/>
          </p:nvSpPr>
          <p:spPr>
            <a:xfrm>
              <a:off x="6927950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7" name="Google Shape;14077;p29"/>
            <p:cNvSpPr/>
            <p:nvPr/>
          </p:nvSpPr>
          <p:spPr>
            <a:xfrm>
              <a:off x="7115359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8" name="Google Shape;14078;p29"/>
            <p:cNvSpPr/>
            <p:nvPr/>
          </p:nvSpPr>
          <p:spPr>
            <a:xfrm>
              <a:off x="6990495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9" name="Google Shape;14079;p29"/>
            <p:cNvSpPr/>
            <p:nvPr/>
          </p:nvSpPr>
          <p:spPr>
            <a:xfrm>
              <a:off x="7052815" y="48668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0" name="Google Shape;14080;p29"/>
            <p:cNvSpPr/>
            <p:nvPr/>
          </p:nvSpPr>
          <p:spPr>
            <a:xfrm>
              <a:off x="6678222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1" name="Google Shape;14081;p29"/>
            <p:cNvSpPr/>
            <p:nvPr/>
          </p:nvSpPr>
          <p:spPr>
            <a:xfrm>
              <a:off x="6740766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2" name="Google Shape;14082;p29"/>
            <p:cNvSpPr/>
            <p:nvPr/>
          </p:nvSpPr>
          <p:spPr>
            <a:xfrm>
              <a:off x="6740766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3" name="Google Shape;14083;p29"/>
            <p:cNvSpPr/>
            <p:nvPr/>
          </p:nvSpPr>
          <p:spPr>
            <a:xfrm>
              <a:off x="6678222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4" name="Google Shape;14084;p29"/>
            <p:cNvSpPr/>
            <p:nvPr/>
          </p:nvSpPr>
          <p:spPr>
            <a:xfrm>
              <a:off x="6865630" y="47420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5" name="Google Shape;14085;p29"/>
            <p:cNvSpPr/>
            <p:nvPr/>
          </p:nvSpPr>
          <p:spPr>
            <a:xfrm>
              <a:off x="6740766" y="48045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6" name="Google Shape;14086;p29"/>
            <p:cNvSpPr/>
            <p:nvPr/>
          </p:nvSpPr>
          <p:spPr>
            <a:xfrm>
              <a:off x="6803086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7" name="Google Shape;14087;p29"/>
            <p:cNvSpPr/>
            <p:nvPr/>
          </p:nvSpPr>
          <p:spPr>
            <a:xfrm>
              <a:off x="6429838" y="47420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8" name="Google Shape;14088;p29"/>
            <p:cNvSpPr/>
            <p:nvPr/>
          </p:nvSpPr>
          <p:spPr>
            <a:xfrm>
              <a:off x="6492158" y="48045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9" name="Google Shape;14089;p29"/>
            <p:cNvSpPr/>
            <p:nvPr/>
          </p:nvSpPr>
          <p:spPr>
            <a:xfrm>
              <a:off x="6492158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0" name="Google Shape;14090;p29"/>
            <p:cNvSpPr/>
            <p:nvPr/>
          </p:nvSpPr>
          <p:spPr>
            <a:xfrm>
              <a:off x="6429838" y="47420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1" name="Google Shape;14091;p29"/>
            <p:cNvSpPr/>
            <p:nvPr/>
          </p:nvSpPr>
          <p:spPr>
            <a:xfrm>
              <a:off x="6617023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2" name="Google Shape;14092;p29"/>
            <p:cNvSpPr/>
            <p:nvPr/>
          </p:nvSpPr>
          <p:spPr>
            <a:xfrm>
              <a:off x="6492158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3" name="Google Shape;14093;p29"/>
            <p:cNvSpPr/>
            <p:nvPr/>
          </p:nvSpPr>
          <p:spPr>
            <a:xfrm>
              <a:off x="6554703" y="48668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4" name="Google Shape;14094;p29"/>
            <p:cNvSpPr/>
            <p:nvPr/>
          </p:nvSpPr>
          <p:spPr>
            <a:xfrm>
              <a:off x="6179998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5" name="Google Shape;14095;p29"/>
            <p:cNvSpPr/>
            <p:nvPr/>
          </p:nvSpPr>
          <p:spPr>
            <a:xfrm>
              <a:off x="6242430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6" name="Google Shape;14096;p29"/>
            <p:cNvSpPr/>
            <p:nvPr/>
          </p:nvSpPr>
          <p:spPr>
            <a:xfrm>
              <a:off x="6242430" y="49294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7" name="Google Shape;14097;p29"/>
            <p:cNvSpPr/>
            <p:nvPr/>
          </p:nvSpPr>
          <p:spPr>
            <a:xfrm>
              <a:off x="6179998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8" name="Google Shape;14098;p29"/>
            <p:cNvSpPr/>
            <p:nvPr/>
          </p:nvSpPr>
          <p:spPr>
            <a:xfrm>
              <a:off x="5930269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9" name="Google Shape;14099;p29"/>
            <p:cNvSpPr/>
            <p:nvPr/>
          </p:nvSpPr>
          <p:spPr>
            <a:xfrm>
              <a:off x="6367294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0" name="Google Shape;14100;p29"/>
            <p:cNvSpPr/>
            <p:nvPr/>
          </p:nvSpPr>
          <p:spPr>
            <a:xfrm>
              <a:off x="6242430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1" name="Google Shape;14101;p29"/>
            <p:cNvSpPr/>
            <p:nvPr/>
          </p:nvSpPr>
          <p:spPr>
            <a:xfrm>
              <a:off x="6304974" y="48668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2" name="Google Shape;14102;p29"/>
            <p:cNvSpPr/>
            <p:nvPr/>
          </p:nvSpPr>
          <p:spPr>
            <a:xfrm>
              <a:off x="5930269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3" name="Google Shape;14103;p29"/>
            <p:cNvSpPr/>
            <p:nvPr/>
          </p:nvSpPr>
          <p:spPr>
            <a:xfrm>
              <a:off x="5992701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4" name="Google Shape;14104;p29"/>
            <p:cNvSpPr/>
            <p:nvPr/>
          </p:nvSpPr>
          <p:spPr>
            <a:xfrm>
              <a:off x="5992701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5" name="Google Shape;14105;p29"/>
            <p:cNvSpPr/>
            <p:nvPr/>
          </p:nvSpPr>
          <p:spPr>
            <a:xfrm>
              <a:off x="6117565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6" name="Google Shape;14106;p29"/>
            <p:cNvSpPr/>
            <p:nvPr/>
          </p:nvSpPr>
          <p:spPr>
            <a:xfrm>
              <a:off x="5992701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7" name="Google Shape;14107;p29"/>
            <p:cNvSpPr/>
            <p:nvPr/>
          </p:nvSpPr>
          <p:spPr>
            <a:xfrm>
              <a:off x="6055133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8" name="Google Shape;14108;p29"/>
            <p:cNvSpPr/>
            <p:nvPr/>
          </p:nvSpPr>
          <p:spPr>
            <a:xfrm>
              <a:off x="5680540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9" name="Google Shape;14109;p29"/>
            <p:cNvSpPr/>
            <p:nvPr/>
          </p:nvSpPr>
          <p:spPr>
            <a:xfrm>
              <a:off x="5742973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0" name="Google Shape;14110;p29"/>
            <p:cNvSpPr/>
            <p:nvPr/>
          </p:nvSpPr>
          <p:spPr>
            <a:xfrm>
              <a:off x="5742973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1" name="Google Shape;14111;p29"/>
            <p:cNvSpPr/>
            <p:nvPr/>
          </p:nvSpPr>
          <p:spPr>
            <a:xfrm>
              <a:off x="5867837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2" name="Google Shape;14112;p29"/>
            <p:cNvSpPr/>
            <p:nvPr/>
          </p:nvSpPr>
          <p:spPr>
            <a:xfrm>
              <a:off x="5742973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3" name="Google Shape;14113;p29"/>
            <p:cNvSpPr/>
            <p:nvPr/>
          </p:nvSpPr>
          <p:spPr>
            <a:xfrm>
              <a:off x="5805405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4" name="Google Shape;14114;p29"/>
            <p:cNvSpPr/>
            <p:nvPr/>
          </p:nvSpPr>
          <p:spPr>
            <a:xfrm>
              <a:off x="5680540" y="47420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5" name="Google Shape;14115;p29"/>
            <p:cNvSpPr/>
            <p:nvPr/>
          </p:nvSpPr>
          <p:spPr>
            <a:xfrm>
              <a:off x="5432045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6" name="Google Shape;14116;p29"/>
            <p:cNvSpPr/>
            <p:nvPr/>
          </p:nvSpPr>
          <p:spPr>
            <a:xfrm>
              <a:off x="5494477" y="48045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7" name="Google Shape;14117;p29"/>
            <p:cNvSpPr/>
            <p:nvPr/>
          </p:nvSpPr>
          <p:spPr>
            <a:xfrm>
              <a:off x="5494477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8" name="Google Shape;14118;p29"/>
            <p:cNvSpPr/>
            <p:nvPr/>
          </p:nvSpPr>
          <p:spPr>
            <a:xfrm>
              <a:off x="5618108" y="47420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9" name="Google Shape;14119;p29"/>
            <p:cNvSpPr/>
            <p:nvPr/>
          </p:nvSpPr>
          <p:spPr>
            <a:xfrm>
              <a:off x="5494477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0" name="Google Shape;14120;p29"/>
            <p:cNvSpPr/>
            <p:nvPr/>
          </p:nvSpPr>
          <p:spPr>
            <a:xfrm>
              <a:off x="5556909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1" name="Google Shape;14121;p29"/>
            <p:cNvSpPr/>
            <p:nvPr/>
          </p:nvSpPr>
          <p:spPr>
            <a:xfrm>
              <a:off x="5432045" y="47420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2" name="Google Shape;14122;p29"/>
            <p:cNvSpPr/>
            <p:nvPr/>
          </p:nvSpPr>
          <p:spPr>
            <a:xfrm>
              <a:off x="5182316" y="47420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3" name="Google Shape;14123;p29"/>
            <p:cNvSpPr/>
            <p:nvPr/>
          </p:nvSpPr>
          <p:spPr>
            <a:xfrm>
              <a:off x="5244748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4" name="Google Shape;14124;p29"/>
            <p:cNvSpPr/>
            <p:nvPr/>
          </p:nvSpPr>
          <p:spPr>
            <a:xfrm>
              <a:off x="5244748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5" name="Google Shape;14125;p29"/>
            <p:cNvSpPr/>
            <p:nvPr/>
          </p:nvSpPr>
          <p:spPr>
            <a:xfrm>
              <a:off x="5369613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6" name="Google Shape;14126;p29"/>
            <p:cNvSpPr/>
            <p:nvPr/>
          </p:nvSpPr>
          <p:spPr>
            <a:xfrm>
              <a:off x="5244748" y="48045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7" name="Google Shape;14127;p29"/>
            <p:cNvSpPr/>
            <p:nvPr/>
          </p:nvSpPr>
          <p:spPr>
            <a:xfrm>
              <a:off x="5307181" y="48668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8" name="Google Shape;14128;p29"/>
            <p:cNvSpPr/>
            <p:nvPr/>
          </p:nvSpPr>
          <p:spPr>
            <a:xfrm>
              <a:off x="5182316" y="47420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9" name="Google Shape;14129;p29"/>
            <p:cNvSpPr/>
            <p:nvPr/>
          </p:nvSpPr>
          <p:spPr>
            <a:xfrm>
              <a:off x="4932476" y="47420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0" name="Google Shape;14130;p29"/>
            <p:cNvSpPr/>
            <p:nvPr/>
          </p:nvSpPr>
          <p:spPr>
            <a:xfrm>
              <a:off x="4995020" y="48045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1" name="Google Shape;14131;p29"/>
            <p:cNvSpPr/>
            <p:nvPr/>
          </p:nvSpPr>
          <p:spPr>
            <a:xfrm>
              <a:off x="4995020" y="49294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2" name="Google Shape;14132;p29"/>
            <p:cNvSpPr/>
            <p:nvPr/>
          </p:nvSpPr>
          <p:spPr>
            <a:xfrm>
              <a:off x="5119884" y="47420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3" name="Google Shape;14133;p29"/>
            <p:cNvSpPr/>
            <p:nvPr/>
          </p:nvSpPr>
          <p:spPr>
            <a:xfrm>
              <a:off x="4995020" y="48045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4" name="Google Shape;14134;p29"/>
            <p:cNvSpPr/>
            <p:nvPr/>
          </p:nvSpPr>
          <p:spPr>
            <a:xfrm>
              <a:off x="5057340" y="48668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5" name="Google Shape;14135;p29"/>
            <p:cNvSpPr/>
            <p:nvPr/>
          </p:nvSpPr>
          <p:spPr>
            <a:xfrm>
              <a:off x="4932476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6" name="Google Shape;14136;p29"/>
            <p:cNvSpPr/>
            <p:nvPr/>
          </p:nvSpPr>
          <p:spPr>
            <a:xfrm>
              <a:off x="4682747" y="47420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7" name="Google Shape;14137;p29"/>
            <p:cNvSpPr/>
            <p:nvPr/>
          </p:nvSpPr>
          <p:spPr>
            <a:xfrm>
              <a:off x="4745291" y="48045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8" name="Google Shape;14138;p29"/>
            <p:cNvSpPr/>
            <p:nvPr/>
          </p:nvSpPr>
          <p:spPr>
            <a:xfrm>
              <a:off x="4745291" y="49294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9" name="Google Shape;14139;p29"/>
            <p:cNvSpPr/>
            <p:nvPr/>
          </p:nvSpPr>
          <p:spPr>
            <a:xfrm>
              <a:off x="4870156" y="47420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0" name="Google Shape;14140;p29"/>
            <p:cNvSpPr/>
            <p:nvPr/>
          </p:nvSpPr>
          <p:spPr>
            <a:xfrm>
              <a:off x="4745291" y="48045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1" name="Google Shape;14141;p29"/>
            <p:cNvSpPr/>
            <p:nvPr/>
          </p:nvSpPr>
          <p:spPr>
            <a:xfrm>
              <a:off x="4807611" y="48668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2" name="Google Shape;14142;p29"/>
            <p:cNvSpPr/>
            <p:nvPr/>
          </p:nvSpPr>
          <p:spPr>
            <a:xfrm>
              <a:off x="4682747" y="47420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3" name="Google Shape;14143;p29"/>
            <p:cNvSpPr/>
            <p:nvPr/>
          </p:nvSpPr>
          <p:spPr>
            <a:xfrm>
              <a:off x="4496684" y="49294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4" name="Google Shape;14144;p29"/>
            <p:cNvSpPr/>
            <p:nvPr/>
          </p:nvSpPr>
          <p:spPr>
            <a:xfrm>
              <a:off x="4496684" y="49917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5" name="Google Shape;14145;p29"/>
            <p:cNvSpPr/>
            <p:nvPr/>
          </p:nvSpPr>
          <p:spPr>
            <a:xfrm>
              <a:off x="4496684" y="46796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6" name="Google Shape;14146;p29"/>
          <p:cNvGrpSpPr/>
          <p:nvPr/>
        </p:nvGrpSpPr>
        <p:grpSpPr>
          <a:xfrm rot="5400000">
            <a:off x="4231199" y="2400365"/>
            <a:ext cx="9143952" cy="342760"/>
            <a:chOff x="0" y="121040"/>
            <a:chExt cx="9143952" cy="342760"/>
          </a:xfrm>
        </p:grpSpPr>
        <p:sp>
          <p:nvSpPr>
            <p:cNvPr id="14147" name="Google Shape;14147;p29"/>
            <p:cNvSpPr/>
            <p:nvPr/>
          </p:nvSpPr>
          <p:spPr>
            <a:xfrm>
              <a:off x="4427862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8" name="Google Shape;14148;p29"/>
            <p:cNvSpPr/>
            <p:nvPr/>
          </p:nvSpPr>
          <p:spPr>
            <a:xfrm>
              <a:off x="4490407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9" name="Google Shape;14149;p29"/>
            <p:cNvSpPr/>
            <p:nvPr/>
          </p:nvSpPr>
          <p:spPr>
            <a:xfrm>
              <a:off x="4490407" y="3707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0" name="Google Shape;14150;p29"/>
            <p:cNvSpPr/>
            <p:nvPr/>
          </p:nvSpPr>
          <p:spPr>
            <a:xfrm>
              <a:off x="4427862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1" name="Google Shape;14151;p29"/>
            <p:cNvSpPr/>
            <p:nvPr/>
          </p:nvSpPr>
          <p:spPr>
            <a:xfrm>
              <a:off x="4615271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2" name="Google Shape;14152;p29"/>
            <p:cNvSpPr/>
            <p:nvPr/>
          </p:nvSpPr>
          <p:spPr>
            <a:xfrm>
              <a:off x="4490407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3" name="Google Shape;14153;p29"/>
            <p:cNvSpPr/>
            <p:nvPr/>
          </p:nvSpPr>
          <p:spPr>
            <a:xfrm>
              <a:off x="4552839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4" name="Google Shape;14154;p29"/>
            <p:cNvSpPr/>
            <p:nvPr/>
          </p:nvSpPr>
          <p:spPr>
            <a:xfrm>
              <a:off x="4178134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5" name="Google Shape;14155;p29"/>
            <p:cNvSpPr/>
            <p:nvPr/>
          </p:nvSpPr>
          <p:spPr>
            <a:xfrm>
              <a:off x="4240678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6" name="Google Shape;14156;p29"/>
            <p:cNvSpPr/>
            <p:nvPr/>
          </p:nvSpPr>
          <p:spPr>
            <a:xfrm>
              <a:off x="4240678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7" name="Google Shape;14157;p29"/>
            <p:cNvSpPr/>
            <p:nvPr/>
          </p:nvSpPr>
          <p:spPr>
            <a:xfrm>
              <a:off x="4178134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8" name="Google Shape;14158;p29"/>
            <p:cNvSpPr/>
            <p:nvPr/>
          </p:nvSpPr>
          <p:spPr>
            <a:xfrm>
              <a:off x="4365542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9" name="Google Shape;14159;p29"/>
            <p:cNvSpPr/>
            <p:nvPr/>
          </p:nvSpPr>
          <p:spPr>
            <a:xfrm>
              <a:off x="4240678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0" name="Google Shape;14160;p29"/>
            <p:cNvSpPr/>
            <p:nvPr/>
          </p:nvSpPr>
          <p:spPr>
            <a:xfrm>
              <a:off x="4302998" y="3082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1" name="Google Shape;14161;p29"/>
            <p:cNvSpPr/>
            <p:nvPr/>
          </p:nvSpPr>
          <p:spPr>
            <a:xfrm>
              <a:off x="3928405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2" name="Google Shape;14162;p29"/>
            <p:cNvSpPr/>
            <p:nvPr/>
          </p:nvSpPr>
          <p:spPr>
            <a:xfrm>
              <a:off x="3990950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3" name="Google Shape;14163;p29"/>
            <p:cNvSpPr/>
            <p:nvPr/>
          </p:nvSpPr>
          <p:spPr>
            <a:xfrm>
              <a:off x="3990950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4" name="Google Shape;14164;p29"/>
            <p:cNvSpPr/>
            <p:nvPr/>
          </p:nvSpPr>
          <p:spPr>
            <a:xfrm>
              <a:off x="3928405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5" name="Google Shape;14165;p29"/>
            <p:cNvSpPr/>
            <p:nvPr/>
          </p:nvSpPr>
          <p:spPr>
            <a:xfrm>
              <a:off x="4115814" y="1833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6" name="Google Shape;14166;p29"/>
            <p:cNvSpPr/>
            <p:nvPr/>
          </p:nvSpPr>
          <p:spPr>
            <a:xfrm>
              <a:off x="3990950" y="2459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7" name="Google Shape;14167;p29"/>
            <p:cNvSpPr/>
            <p:nvPr/>
          </p:nvSpPr>
          <p:spPr>
            <a:xfrm>
              <a:off x="4053270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8" name="Google Shape;14168;p29"/>
            <p:cNvSpPr/>
            <p:nvPr/>
          </p:nvSpPr>
          <p:spPr>
            <a:xfrm>
              <a:off x="3678677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9" name="Google Shape;14169;p29"/>
            <p:cNvSpPr/>
            <p:nvPr/>
          </p:nvSpPr>
          <p:spPr>
            <a:xfrm>
              <a:off x="3741109" y="2459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0" name="Google Shape;14170;p29"/>
            <p:cNvSpPr/>
            <p:nvPr/>
          </p:nvSpPr>
          <p:spPr>
            <a:xfrm>
              <a:off x="3741109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1" name="Google Shape;14171;p29"/>
            <p:cNvSpPr/>
            <p:nvPr/>
          </p:nvSpPr>
          <p:spPr>
            <a:xfrm>
              <a:off x="3678677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2" name="Google Shape;14172;p29"/>
            <p:cNvSpPr/>
            <p:nvPr/>
          </p:nvSpPr>
          <p:spPr>
            <a:xfrm>
              <a:off x="3865973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3" name="Google Shape;14173;p29"/>
            <p:cNvSpPr/>
            <p:nvPr/>
          </p:nvSpPr>
          <p:spPr>
            <a:xfrm>
              <a:off x="3741109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4" name="Google Shape;14174;p29"/>
            <p:cNvSpPr/>
            <p:nvPr/>
          </p:nvSpPr>
          <p:spPr>
            <a:xfrm>
              <a:off x="3803541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5" name="Google Shape;14175;p29"/>
            <p:cNvSpPr/>
            <p:nvPr/>
          </p:nvSpPr>
          <p:spPr>
            <a:xfrm>
              <a:off x="3430181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6" name="Google Shape;14176;p29"/>
            <p:cNvSpPr/>
            <p:nvPr/>
          </p:nvSpPr>
          <p:spPr>
            <a:xfrm>
              <a:off x="3492613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7" name="Google Shape;14177;p29"/>
            <p:cNvSpPr/>
            <p:nvPr/>
          </p:nvSpPr>
          <p:spPr>
            <a:xfrm>
              <a:off x="3492613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8" name="Google Shape;14178;p29"/>
            <p:cNvSpPr/>
            <p:nvPr/>
          </p:nvSpPr>
          <p:spPr>
            <a:xfrm>
              <a:off x="3430181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9" name="Google Shape;14179;p29"/>
            <p:cNvSpPr/>
            <p:nvPr/>
          </p:nvSpPr>
          <p:spPr>
            <a:xfrm>
              <a:off x="3616245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0" name="Google Shape;14180;p29"/>
            <p:cNvSpPr/>
            <p:nvPr/>
          </p:nvSpPr>
          <p:spPr>
            <a:xfrm>
              <a:off x="3492613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1" name="Google Shape;14181;p29"/>
            <p:cNvSpPr/>
            <p:nvPr/>
          </p:nvSpPr>
          <p:spPr>
            <a:xfrm>
              <a:off x="3555158" y="3082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2" name="Google Shape;14182;p29"/>
            <p:cNvSpPr/>
            <p:nvPr/>
          </p:nvSpPr>
          <p:spPr>
            <a:xfrm>
              <a:off x="3180453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3" name="Google Shape;14183;p29"/>
            <p:cNvSpPr/>
            <p:nvPr/>
          </p:nvSpPr>
          <p:spPr>
            <a:xfrm>
              <a:off x="3242885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4" name="Google Shape;14184;p29"/>
            <p:cNvSpPr/>
            <p:nvPr/>
          </p:nvSpPr>
          <p:spPr>
            <a:xfrm>
              <a:off x="3242885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5" name="Google Shape;14185;p29"/>
            <p:cNvSpPr/>
            <p:nvPr/>
          </p:nvSpPr>
          <p:spPr>
            <a:xfrm>
              <a:off x="3180453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6" name="Google Shape;14186;p29"/>
            <p:cNvSpPr/>
            <p:nvPr/>
          </p:nvSpPr>
          <p:spPr>
            <a:xfrm>
              <a:off x="3367749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7" name="Google Shape;14187;p29"/>
            <p:cNvSpPr/>
            <p:nvPr/>
          </p:nvSpPr>
          <p:spPr>
            <a:xfrm>
              <a:off x="3242885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8" name="Google Shape;14188;p29"/>
            <p:cNvSpPr/>
            <p:nvPr/>
          </p:nvSpPr>
          <p:spPr>
            <a:xfrm>
              <a:off x="3305317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9" name="Google Shape;14189;p29"/>
            <p:cNvSpPr/>
            <p:nvPr/>
          </p:nvSpPr>
          <p:spPr>
            <a:xfrm>
              <a:off x="2930724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0" name="Google Shape;14190;p29"/>
            <p:cNvSpPr/>
            <p:nvPr/>
          </p:nvSpPr>
          <p:spPr>
            <a:xfrm>
              <a:off x="2993156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1" name="Google Shape;14191;p29"/>
            <p:cNvSpPr/>
            <p:nvPr/>
          </p:nvSpPr>
          <p:spPr>
            <a:xfrm>
              <a:off x="2993156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2" name="Google Shape;14192;p29"/>
            <p:cNvSpPr/>
            <p:nvPr/>
          </p:nvSpPr>
          <p:spPr>
            <a:xfrm>
              <a:off x="2930724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3" name="Google Shape;14193;p29"/>
            <p:cNvSpPr/>
            <p:nvPr/>
          </p:nvSpPr>
          <p:spPr>
            <a:xfrm>
              <a:off x="3118020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4" name="Google Shape;14194;p29"/>
            <p:cNvSpPr/>
            <p:nvPr/>
          </p:nvSpPr>
          <p:spPr>
            <a:xfrm>
              <a:off x="2993156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5" name="Google Shape;14195;p29"/>
            <p:cNvSpPr/>
            <p:nvPr/>
          </p:nvSpPr>
          <p:spPr>
            <a:xfrm>
              <a:off x="3055588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6" name="Google Shape;14196;p29"/>
            <p:cNvSpPr/>
            <p:nvPr/>
          </p:nvSpPr>
          <p:spPr>
            <a:xfrm>
              <a:off x="2680995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7" name="Google Shape;14197;p29"/>
            <p:cNvSpPr/>
            <p:nvPr/>
          </p:nvSpPr>
          <p:spPr>
            <a:xfrm>
              <a:off x="2743315" y="2459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8" name="Google Shape;14198;p29"/>
            <p:cNvSpPr/>
            <p:nvPr/>
          </p:nvSpPr>
          <p:spPr>
            <a:xfrm>
              <a:off x="2743315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9" name="Google Shape;14199;p29"/>
            <p:cNvSpPr/>
            <p:nvPr/>
          </p:nvSpPr>
          <p:spPr>
            <a:xfrm>
              <a:off x="2680995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0" name="Google Shape;14200;p29"/>
            <p:cNvSpPr/>
            <p:nvPr/>
          </p:nvSpPr>
          <p:spPr>
            <a:xfrm>
              <a:off x="2868180" y="1833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1" name="Google Shape;14201;p29"/>
            <p:cNvSpPr/>
            <p:nvPr/>
          </p:nvSpPr>
          <p:spPr>
            <a:xfrm>
              <a:off x="2743315" y="2459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2" name="Google Shape;14202;p29"/>
            <p:cNvSpPr/>
            <p:nvPr/>
          </p:nvSpPr>
          <p:spPr>
            <a:xfrm>
              <a:off x="2805860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3" name="Google Shape;14203;p29"/>
            <p:cNvSpPr/>
            <p:nvPr/>
          </p:nvSpPr>
          <p:spPr>
            <a:xfrm>
              <a:off x="2432388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4" name="Google Shape;14204;p29"/>
            <p:cNvSpPr/>
            <p:nvPr/>
          </p:nvSpPr>
          <p:spPr>
            <a:xfrm>
              <a:off x="2494932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5" name="Google Shape;14205;p29"/>
            <p:cNvSpPr/>
            <p:nvPr/>
          </p:nvSpPr>
          <p:spPr>
            <a:xfrm>
              <a:off x="2494932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6" name="Google Shape;14206;p29"/>
            <p:cNvSpPr/>
            <p:nvPr/>
          </p:nvSpPr>
          <p:spPr>
            <a:xfrm>
              <a:off x="2432388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7" name="Google Shape;14207;p29"/>
            <p:cNvSpPr/>
            <p:nvPr/>
          </p:nvSpPr>
          <p:spPr>
            <a:xfrm>
              <a:off x="2618451" y="1833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8" name="Google Shape;14208;p29"/>
            <p:cNvSpPr/>
            <p:nvPr/>
          </p:nvSpPr>
          <p:spPr>
            <a:xfrm>
              <a:off x="2494932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9" name="Google Shape;14209;p29"/>
            <p:cNvSpPr/>
            <p:nvPr/>
          </p:nvSpPr>
          <p:spPr>
            <a:xfrm>
              <a:off x="2556131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0" name="Google Shape;14210;p29"/>
            <p:cNvSpPr/>
            <p:nvPr/>
          </p:nvSpPr>
          <p:spPr>
            <a:xfrm>
              <a:off x="2182659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1" name="Google Shape;14211;p29"/>
            <p:cNvSpPr/>
            <p:nvPr/>
          </p:nvSpPr>
          <p:spPr>
            <a:xfrm>
              <a:off x="2245203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2" name="Google Shape;14212;p29"/>
            <p:cNvSpPr/>
            <p:nvPr/>
          </p:nvSpPr>
          <p:spPr>
            <a:xfrm>
              <a:off x="2245203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3" name="Google Shape;14213;p29"/>
            <p:cNvSpPr/>
            <p:nvPr/>
          </p:nvSpPr>
          <p:spPr>
            <a:xfrm>
              <a:off x="2182659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4" name="Google Shape;14214;p29"/>
            <p:cNvSpPr/>
            <p:nvPr/>
          </p:nvSpPr>
          <p:spPr>
            <a:xfrm>
              <a:off x="2370068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5" name="Google Shape;14215;p29"/>
            <p:cNvSpPr/>
            <p:nvPr/>
          </p:nvSpPr>
          <p:spPr>
            <a:xfrm>
              <a:off x="2245203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6" name="Google Shape;14216;p29"/>
            <p:cNvSpPr/>
            <p:nvPr/>
          </p:nvSpPr>
          <p:spPr>
            <a:xfrm>
              <a:off x="2307523" y="3082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7" name="Google Shape;14217;p29"/>
            <p:cNvSpPr/>
            <p:nvPr/>
          </p:nvSpPr>
          <p:spPr>
            <a:xfrm>
              <a:off x="1932931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8" name="Google Shape;14218;p29"/>
            <p:cNvSpPr/>
            <p:nvPr/>
          </p:nvSpPr>
          <p:spPr>
            <a:xfrm>
              <a:off x="1995475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9" name="Google Shape;14219;p29"/>
            <p:cNvSpPr/>
            <p:nvPr/>
          </p:nvSpPr>
          <p:spPr>
            <a:xfrm>
              <a:off x="1995475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0" name="Google Shape;14220;p29"/>
            <p:cNvSpPr/>
            <p:nvPr/>
          </p:nvSpPr>
          <p:spPr>
            <a:xfrm>
              <a:off x="1932931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1" name="Google Shape;14221;p29"/>
            <p:cNvSpPr/>
            <p:nvPr/>
          </p:nvSpPr>
          <p:spPr>
            <a:xfrm>
              <a:off x="2120339" y="1833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2" name="Google Shape;14222;p29"/>
            <p:cNvSpPr/>
            <p:nvPr/>
          </p:nvSpPr>
          <p:spPr>
            <a:xfrm>
              <a:off x="1995475" y="2459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3" name="Google Shape;14223;p29"/>
            <p:cNvSpPr/>
            <p:nvPr/>
          </p:nvSpPr>
          <p:spPr>
            <a:xfrm>
              <a:off x="2057795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4" name="Google Shape;14224;p29"/>
            <p:cNvSpPr/>
            <p:nvPr/>
          </p:nvSpPr>
          <p:spPr>
            <a:xfrm>
              <a:off x="1683202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5" name="Google Shape;14225;p29"/>
            <p:cNvSpPr/>
            <p:nvPr/>
          </p:nvSpPr>
          <p:spPr>
            <a:xfrm>
              <a:off x="1745634" y="2459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6" name="Google Shape;14226;p29"/>
            <p:cNvSpPr/>
            <p:nvPr/>
          </p:nvSpPr>
          <p:spPr>
            <a:xfrm>
              <a:off x="1745634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7" name="Google Shape;14227;p29"/>
            <p:cNvSpPr/>
            <p:nvPr/>
          </p:nvSpPr>
          <p:spPr>
            <a:xfrm>
              <a:off x="1683202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8" name="Google Shape;14228;p29"/>
            <p:cNvSpPr/>
            <p:nvPr/>
          </p:nvSpPr>
          <p:spPr>
            <a:xfrm>
              <a:off x="1434706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9" name="Google Shape;14229;p29"/>
            <p:cNvSpPr/>
            <p:nvPr/>
          </p:nvSpPr>
          <p:spPr>
            <a:xfrm>
              <a:off x="1870498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0" name="Google Shape;14230;p29"/>
            <p:cNvSpPr/>
            <p:nvPr/>
          </p:nvSpPr>
          <p:spPr>
            <a:xfrm>
              <a:off x="1745634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1" name="Google Shape;14231;p29"/>
            <p:cNvSpPr/>
            <p:nvPr/>
          </p:nvSpPr>
          <p:spPr>
            <a:xfrm>
              <a:off x="1808066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2" name="Google Shape;14232;p29"/>
            <p:cNvSpPr/>
            <p:nvPr/>
          </p:nvSpPr>
          <p:spPr>
            <a:xfrm>
              <a:off x="1434706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3" name="Google Shape;14233;p29"/>
            <p:cNvSpPr/>
            <p:nvPr/>
          </p:nvSpPr>
          <p:spPr>
            <a:xfrm>
              <a:off x="1495906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4" name="Google Shape;14234;p29"/>
            <p:cNvSpPr/>
            <p:nvPr/>
          </p:nvSpPr>
          <p:spPr>
            <a:xfrm>
              <a:off x="1495906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5" name="Google Shape;14235;p29"/>
            <p:cNvSpPr/>
            <p:nvPr/>
          </p:nvSpPr>
          <p:spPr>
            <a:xfrm>
              <a:off x="1620770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6" name="Google Shape;14236;p29"/>
            <p:cNvSpPr/>
            <p:nvPr/>
          </p:nvSpPr>
          <p:spPr>
            <a:xfrm>
              <a:off x="1495906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7" name="Google Shape;14237;p29"/>
            <p:cNvSpPr/>
            <p:nvPr/>
          </p:nvSpPr>
          <p:spPr>
            <a:xfrm>
              <a:off x="1558338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8" name="Google Shape;14238;p29"/>
            <p:cNvSpPr/>
            <p:nvPr/>
          </p:nvSpPr>
          <p:spPr>
            <a:xfrm>
              <a:off x="1184978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9" name="Google Shape;14239;p29"/>
            <p:cNvSpPr/>
            <p:nvPr/>
          </p:nvSpPr>
          <p:spPr>
            <a:xfrm>
              <a:off x="1247410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0" name="Google Shape;14240;p29"/>
            <p:cNvSpPr/>
            <p:nvPr/>
          </p:nvSpPr>
          <p:spPr>
            <a:xfrm>
              <a:off x="1247410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1" name="Google Shape;14241;p29"/>
            <p:cNvSpPr/>
            <p:nvPr/>
          </p:nvSpPr>
          <p:spPr>
            <a:xfrm>
              <a:off x="1372274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2" name="Google Shape;14242;p29"/>
            <p:cNvSpPr/>
            <p:nvPr/>
          </p:nvSpPr>
          <p:spPr>
            <a:xfrm>
              <a:off x="1247410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3" name="Google Shape;14243;p29"/>
            <p:cNvSpPr/>
            <p:nvPr/>
          </p:nvSpPr>
          <p:spPr>
            <a:xfrm>
              <a:off x="1309842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4" name="Google Shape;14244;p29"/>
            <p:cNvSpPr/>
            <p:nvPr/>
          </p:nvSpPr>
          <p:spPr>
            <a:xfrm>
              <a:off x="1184978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5" name="Google Shape;14245;p29"/>
            <p:cNvSpPr/>
            <p:nvPr/>
          </p:nvSpPr>
          <p:spPr>
            <a:xfrm>
              <a:off x="935249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6" name="Google Shape;14246;p29"/>
            <p:cNvSpPr/>
            <p:nvPr/>
          </p:nvSpPr>
          <p:spPr>
            <a:xfrm>
              <a:off x="997681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7" name="Google Shape;14247;p29"/>
            <p:cNvSpPr/>
            <p:nvPr/>
          </p:nvSpPr>
          <p:spPr>
            <a:xfrm>
              <a:off x="997681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8" name="Google Shape;14248;p29"/>
            <p:cNvSpPr/>
            <p:nvPr/>
          </p:nvSpPr>
          <p:spPr>
            <a:xfrm>
              <a:off x="1122546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9" name="Google Shape;14249;p29"/>
            <p:cNvSpPr/>
            <p:nvPr/>
          </p:nvSpPr>
          <p:spPr>
            <a:xfrm>
              <a:off x="997681" y="2459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0" name="Google Shape;14250;p29"/>
            <p:cNvSpPr/>
            <p:nvPr/>
          </p:nvSpPr>
          <p:spPr>
            <a:xfrm>
              <a:off x="1060113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1" name="Google Shape;14251;p29"/>
            <p:cNvSpPr/>
            <p:nvPr/>
          </p:nvSpPr>
          <p:spPr>
            <a:xfrm>
              <a:off x="935249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2" name="Google Shape;14252;p29"/>
            <p:cNvSpPr/>
            <p:nvPr/>
          </p:nvSpPr>
          <p:spPr>
            <a:xfrm>
              <a:off x="685521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3" name="Google Shape;14253;p29"/>
            <p:cNvSpPr/>
            <p:nvPr/>
          </p:nvSpPr>
          <p:spPr>
            <a:xfrm>
              <a:off x="747841" y="2459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4" name="Google Shape;14254;p29"/>
            <p:cNvSpPr/>
            <p:nvPr/>
          </p:nvSpPr>
          <p:spPr>
            <a:xfrm>
              <a:off x="747841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5" name="Google Shape;14255;p29"/>
            <p:cNvSpPr/>
            <p:nvPr/>
          </p:nvSpPr>
          <p:spPr>
            <a:xfrm>
              <a:off x="872817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6" name="Google Shape;14256;p29"/>
            <p:cNvSpPr/>
            <p:nvPr/>
          </p:nvSpPr>
          <p:spPr>
            <a:xfrm>
              <a:off x="747841" y="2459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7" name="Google Shape;14257;p29"/>
            <p:cNvSpPr/>
            <p:nvPr/>
          </p:nvSpPr>
          <p:spPr>
            <a:xfrm>
              <a:off x="810385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8" name="Google Shape;14258;p29"/>
            <p:cNvSpPr/>
            <p:nvPr/>
          </p:nvSpPr>
          <p:spPr>
            <a:xfrm>
              <a:off x="685521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9" name="Google Shape;14259;p29"/>
            <p:cNvSpPr/>
            <p:nvPr/>
          </p:nvSpPr>
          <p:spPr>
            <a:xfrm>
              <a:off x="435792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0" name="Google Shape;14260;p29"/>
            <p:cNvSpPr/>
            <p:nvPr/>
          </p:nvSpPr>
          <p:spPr>
            <a:xfrm>
              <a:off x="498112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1" name="Google Shape;14261;p29"/>
            <p:cNvSpPr/>
            <p:nvPr/>
          </p:nvSpPr>
          <p:spPr>
            <a:xfrm>
              <a:off x="498112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2" name="Google Shape;14262;p29"/>
            <p:cNvSpPr/>
            <p:nvPr/>
          </p:nvSpPr>
          <p:spPr>
            <a:xfrm>
              <a:off x="622976" y="1833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3" name="Google Shape;14263;p29"/>
            <p:cNvSpPr/>
            <p:nvPr/>
          </p:nvSpPr>
          <p:spPr>
            <a:xfrm>
              <a:off x="498112" y="2459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4" name="Google Shape;14264;p29"/>
            <p:cNvSpPr/>
            <p:nvPr/>
          </p:nvSpPr>
          <p:spPr>
            <a:xfrm>
              <a:off x="560656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5" name="Google Shape;14265;p29"/>
            <p:cNvSpPr/>
            <p:nvPr/>
          </p:nvSpPr>
          <p:spPr>
            <a:xfrm>
              <a:off x="435792" y="1833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6" name="Google Shape;14266;p29"/>
            <p:cNvSpPr/>
            <p:nvPr/>
          </p:nvSpPr>
          <p:spPr>
            <a:xfrm>
              <a:off x="187184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7" name="Google Shape;14267;p29"/>
            <p:cNvSpPr/>
            <p:nvPr/>
          </p:nvSpPr>
          <p:spPr>
            <a:xfrm>
              <a:off x="249729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8" name="Google Shape;14268;p29"/>
            <p:cNvSpPr/>
            <p:nvPr/>
          </p:nvSpPr>
          <p:spPr>
            <a:xfrm>
              <a:off x="249729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9" name="Google Shape;14269;p29"/>
            <p:cNvSpPr/>
            <p:nvPr/>
          </p:nvSpPr>
          <p:spPr>
            <a:xfrm>
              <a:off x="374593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0" name="Google Shape;14270;p29"/>
            <p:cNvSpPr/>
            <p:nvPr/>
          </p:nvSpPr>
          <p:spPr>
            <a:xfrm>
              <a:off x="249729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1" name="Google Shape;14271;p29"/>
            <p:cNvSpPr/>
            <p:nvPr/>
          </p:nvSpPr>
          <p:spPr>
            <a:xfrm>
              <a:off x="312049" y="3082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2" name="Google Shape;14272;p29"/>
            <p:cNvSpPr/>
            <p:nvPr/>
          </p:nvSpPr>
          <p:spPr>
            <a:xfrm>
              <a:off x="187184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3" name="Google Shape;14273;p29"/>
            <p:cNvSpPr/>
            <p:nvPr/>
          </p:nvSpPr>
          <p:spPr>
            <a:xfrm>
              <a:off x="0" y="1833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4" name="Google Shape;14274;p29"/>
            <p:cNvSpPr/>
            <p:nvPr/>
          </p:nvSpPr>
          <p:spPr>
            <a:xfrm>
              <a:off x="0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5" name="Google Shape;14275;p29"/>
            <p:cNvSpPr/>
            <p:nvPr/>
          </p:nvSpPr>
          <p:spPr>
            <a:xfrm>
              <a:off x="0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6" name="Google Shape;14276;p29"/>
            <p:cNvSpPr/>
            <p:nvPr/>
          </p:nvSpPr>
          <p:spPr>
            <a:xfrm>
              <a:off x="0" y="4330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7" name="Google Shape;14277;p29"/>
            <p:cNvSpPr/>
            <p:nvPr/>
          </p:nvSpPr>
          <p:spPr>
            <a:xfrm>
              <a:off x="0" y="1210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8" name="Google Shape;14278;p29"/>
            <p:cNvSpPr/>
            <p:nvPr/>
          </p:nvSpPr>
          <p:spPr>
            <a:xfrm>
              <a:off x="124864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9" name="Google Shape;14279;p29"/>
            <p:cNvSpPr/>
            <p:nvPr/>
          </p:nvSpPr>
          <p:spPr>
            <a:xfrm>
              <a:off x="0" y="2459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0" name="Google Shape;14280;p29"/>
            <p:cNvSpPr/>
            <p:nvPr/>
          </p:nvSpPr>
          <p:spPr>
            <a:xfrm>
              <a:off x="62320" y="3082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1" name="Google Shape;14281;p29"/>
            <p:cNvSpPr/>
            <p:nvPr/>
          </p:nvSpPr>
          <p:spPr>
            <a:xfrm>
              <a:off x="8923425" y="1833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2" name="Google Shape;14282;p29"/>
            <p:cNvSpPr/>
            <p:nvPr/>
          </p:nvSpPr>
          <p:spPr>
            <a:xfrm>
              <a:off x="8985969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3" name="Google Shape;14283;p29"/>
            <p:cNvSpPr/>
            <p:nvPr/>
          </p:nvSpPr>
          <p:spPr>
            <a:xfrm>
              <a:off x="8985969" y="3707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4" name="Google Shape;14284;p29"/>
            <p:cNvSpPr/>
            <p:nvPr/>
          </p:nvSpPr>
          <p:spPr>
            <a:xfrm>
              <a:off x="8923425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5" name="Google Shape;14285;p29"/>
            <p:cNvSpPr/>
            <p:nvPr/>
          </p:nvSpPr>
          <p:spPr>
            <a:xfrm>
              <a:off x="9110834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6" name="Google Shape;14286;p29"/>
            <p:cNvSpPr/>
            <p:nvPr/>
          </p:nvSpPr>
          <p:spPr>
            <a:xfrm>
              <a:off x="8985969" y="2459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7" name="Google Shape;14287;p29"/>
            <p:cNvSpPr/>
            <p:nvPr/>
          </p:nvSpPr>
          <p:spPr>
            <a:xfrm>
              <a:off x="9048289" y="3082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8" name="Google Shape;14288;p29"/>
            <p:cNvSpPr/>
            <p:nvPr/>
          </p:nvSpPr>
          <p:spPr>
            <a:xfrm>
              <a:off x="8675042" y="1833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9" name="Google Shape;14289;p29"/>
            <p:cNvSpPr/>
            <p:nvPr/>
          </p:nvSpPr>
          <p:spPr>
            <a:xfrm>
              <a:off x="8737362" y="2459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0" name="Google Shape;14290;p29"/>
            <p:cNvSpPr/>
            <p:nvPr/>
          </p:nvSpPr>
          <p:spPr>
            <a:xfrm>
              <a:off x="8737362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1" name="Google Shape;14291;p29"/>
            <p:cNvSpPr/>
            <p:nvPr/>
          </p:nvSpPr>
          <p:spPr>
            <a:xfrm>
              <a:off x="8675042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2" name="Google Shape;14292;p29"/>
            <p:cNvSpPr/>
            <p:nvPr/>
          </p:nvSpPr>
          <p:spPr>
            <a:xfrm>
              <a:off x="8861105" y="1833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3" name="Google Shape;14293;p29"/>
            <p:cNvSpPr/>
            <p:nvPr/>
          </p:nvSpPr>
          <p:spPr>
            <a:xfrm>
              <a:off x="8737362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4" name="Google Shape;14294;p29"/>
            <p:cNvSpPr/>
            <p:nvPr/>
          </p:nvSpPr>
          <p:spPr>
            <a:xfrm>
              <a:off x="8798561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5" name="Google Shape;14295;p29"/>
            <p:cNvSpPr/>
            <p:nvPr/>
          </p:nvSpPr>
          <p:spPr>
            <a:xfrm>
              <a:off x="8425313" y="1833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6" name="Google Shape;14296;p29"/>
            <p:cNvSpPr/>
            <p:nvPr/>
          </p:nvSpPr>
          <p:spPr>
            <a:xfrm>
              <a:off x="8487633" y="2459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7" name="Google Shape;14297;p29"/>
            <p:cNvSpPr/>
            <p:nvPr/>
          </p:nvSpPr>
          <p:spPr>
            <a:xfrm>
              <a:off x="8487633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8" name="Google Shape;14298;p29"/>
            <p:cNvSpPr/>
            <p:nvPr/>
          </p:nvSpPr>
          <p:spPr>
            <a:xfrm>
              <a:off x="8425313" y="1833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9" name="Google Shape;14299;p29"/>
            <p:cNvSpPr/>
            <p:nvPr/>
          </p:nvSpPr>
          <p:spPr>
            <a:xfrm>
              <a:off x="8612497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0" name="Google Shape;14300;p29"/>
            <p:cNvSpPr/>
            <p:nvPr/>
          </p:nvSpPr>
          <p:spPr>
            <a:xfrm>
              <a:off x="8487633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1" name="Google Shape;14301;p29"/>
            <p:cNvSpPr/>
            <p:nvPr/>
          </p:nvSpPr>
          <p:spPr>
            <a:xfrm>
              <a:off x="8550177" y="3082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2" name="Google Shape;14302;p29"/>
            <p:cNvSpPr/>
            <p:nvPr/>
          </p:nvSpPr>
          <p:spPr>
            <a:xfrm>
              <a:off x="8175472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3" name="Google Shape;14303;p29"/>
            <p:cNvSpPr/>
            <p:nvPr/>
          </p:nvSpPr>
          <p:spPr>
            <a:xfrm>
              <a:off x="8237905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4" name="Google Shape;14304;p29"/>
            <p:cNvSpPr/>
            <p:nvPr/>
          </p:nvSpPr>
          <p:spPr>
            <a:xfrm>
              <a:off x="8237905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5" name="Google Shape;14305;p29"/>
            <p:cNvSpPr/>
            <p:nvPr/>
          </p:nvSpPr>
          <p:spPr>
            <a:xfrm>
              <a:off x="8175472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6" name="Google Shape;14306;p29"/>
            <p:cNvSpPr/>
            <p:nvPr/>
          </p:nvSpPr>
          <p:spPr>
            <a:xfrm>
              <a:off x="8362769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7" name="Google Shape;14307;p29"/>
            <p:cNvSpPr/>
            <p:nvPr/>
          </p:nvSpPr>
          <p:spPr>
            <a:xfrm>
              <a:off x="8237905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8" name="Google Shape;14308;p29"/>
            <p:cNvSpPr/>
            <p:nvPr/>
          </p:nvSpPr>
          <p:spPr>
            <a:xfrm>
              <a:off x="8300337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9" name="Google Shape;14309;p29"/>
            <p:cNvSpPr/>
            <p:nvPr/>
          </p:nvSpPr>
          <p:spPr>
            <a:xfrm>
              <a:off x="7925744" y="1833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0" name="Google Shape;14310;p29"/>
            <p:cNvSpPr/>
            <p:nvPr/>
          </p:nvSpPr>
          <p:spPr>
            <a:xfrm>
              <a:off x="7988176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1" name="Google Shape;14311;p29"/>
            <p:cNvSpPr/>
            <p:nvPr/>
          </p:nvSpPr>
          <p:spPr>
            <a:xfrm>
              <a:off x="7988176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2" name="Google Shape;14312;p29"/>
            <p:cNvSpPr/>
            <p:nvPr/>
          </p:nvSpPr>
          <p:spPr>
            <a:xfrm>
              <a:off x="7925744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3" name="Google Shape;14313;p29"/>
            <p:cNvSpPr/>
            <p:nvPr/>
          </p:nvSpPr>
          <p:spPr>
            <a:xfrm>
              <a:off x="8113040" y="1833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4" name="Google Shape;14314;p29"/>
            <p:cNvSpPr/>
            <p:nvPr/>
          </p:nvSpPr>
          <p:spPr>
            <a:xfrm>
              <a:off x="7988176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5" name="Google Shape;14315;p29"/>
            <p:cNvSpPr/>
            <p:nvPr/>
          </p:nvSpPr>
          <p:spPr>
            <a:xfrm>
              <a:off x="8050608" y="3082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6" name="Google Shape;14316;p29"/>
            <p:cNvSpPr/>
            <p:nvPr/>
          </p:nvSpPr>
          <p:spPr>
            <a:xfrm>
              <a:off x="7677248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7" name="Google Shape;14317;p29"/>
            <p:cNvSpPr/>
            <p:nvPr/>
          </p:nvSpPr>
          <p:spPr>
            <a:xfrm>
              <a:off x="7738447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8" name="Google Shape;14318;p29"/>
            <p:cNvSpPr/>
            <p:nvPr/>
          </p:nvSpPr>
          <p:spPr>
            <a:xfrm>
              <a:off x="7738447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9" name="Google Shape;14319;p29"/>
            <p:cNvSpPr/>
            <p:nvPr/>
          </p:nvSpPr>
          <p:spPr>
            <a:xfrm>
              <a:off x="7677248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0" name="Google Shape;14320;p29"/>
            <p:cNvSpPr/>
            <p:nvPr/>
          </p:nvSpPr>
          <p:spPr>
            <a:xfrm>
              <a:off x="7863312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1" name="Google Shape;14321;p29"/>
            <p:cNvSpPr/>
            <p:nvPr/>
          </p:nvSpPr>
          <p:spPr>
            <a:xfrm>
              <a:off x="7738447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2" name="Google Shape;14322;p29"/>
            <p:cNvSpPr/>
            <p:nvPr/>
          </p:nvSpPr>
          <p:spPr>
            <a:xfrm>
              <a:off x="7800880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3" name="Google Shape;14323;p29"/>
            <p:cNvSpPr/>
            <p:nvPr/>
          </p:nvSpPr>
          <p:spPr>
            <a:xfrm>
              <a:off x="7427520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4" name="Google Shape;14324;p29"/>
            <p:cNvSpPr/>
            <p:nvPr/>
          </p:nvSpPr>
          <p:spPr>
            <a:xfrm>
              <a:off x="7489952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5" name="Google Shape;14325;p29"/>
            <p:cNvSpPr/>
            <p:nvPr/>
          </p:nvSpPr>
          <p:spPr>
            <a:xfrm>
              <a:off x="7489952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6" name="Google Shape;14326;p29"/>
            <p:cNvSpPr/>
            <p:nvPr/>
          </p:nvSpPr>
          <p:spPr>
            <a:xfrm>
              <a:off x="7427520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7" name="Google Shape;14327;p29"/>
            <p:cNvSpPr/>
            <p:nvPr/>
          </p:nvSpPr>
          <p:spPr>
            <a:xfrm>
              <a:off x="7614816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8" name="Google Shape;14328;p29"/>
            <p:cNvSpPr/>
            <p:nvPr/>
          </p:nvSpPr>
          <p:spPr>
            <a:xfrm>
              <a:off x="7489952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9" name="Google Shape;14329;p29"/>
            <p:cNvSpPr/>
            <p:nvPr/>
          </p:nvSpPr>
          <p:spPr>
            <a:xfrm>
              <a:off x="7552384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0" name="Google Shape;14330;p29"/>
            <p:cNvSpPr/>
            <p:nvPr/>
          </p:nvSpPr>
          <p:spPr>
            <a:xfrm>
              <a:off x="7177679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1" name="Google Shape;14331;p29"/>
            <p:cNvSpPr/>
            <p:nvPr/>
          </p:nvSpPr>
          <p:spPr>
            <a:xfrm>
              <a:off x="7240223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2" name="Google Shape;14332;p29"/>
            <p:cNvSpPr/>
            <p:nvPr/>
          </p:nvSpPr>
          <p:spPr>
            <a:xfrm>
              <a:off x="7240223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3" name="Google Shape;14333;p29"/>
            <p:cNvSpPr/>
            <p:nvPr/>
          </p:nvSpPr>
          <p:spPr>
            <a:xfrm>
              <a:off x="7177679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4" name="Google Shape;14334;p29"/>
            <p:cNvSpPr/>
            <p:nvPr/>
          </p:nvSpPr>
          <p:spPr>
            <a:xfrm>
              <a:off x="7365087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5" name="Google Shape;14335;p29"/>
            <p:cNvSpPr/>
            <p:nvPr/>
          </p:nvSpPr>
          <p:spPr>
            <a:xfrm>
              <a:off x="7240223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6" name="Google Shape;14336;p29"/>
            <p:cNvSpPr/>
            <p:nvPr/>
          </p:nvSpPr>
          <p:spPr>
            <a:xfrm>
              <a:off x="7302655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7" name="Google Shape;14337;p29"/>
            <p:cNvSpPr/>
            <p:nvPr/>
          </p:nvSpPr>
          <p:spPr>
            <a:xfrm>
              <a:off x="6927950" y="1833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8" name="Google Shape;14338;p29"/>
            <p:cNvSpPr/>
            <p:nvPr/>
          </p:nvSpPr>
          <p:spPr>
            <a:xfrm>
              <a:off x="6990495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9" name="Google Shape;14339;p29"/>
            <p:cNvSpPr/>
            <p:nvPr/>
          </p:nvSpPr>
          <p:spPr>
            <a:xfrm>
              <a:off x="6990495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0" name="Google Shape;14340;p29"/>
            <p:cNvSpPr/>
            <p:nvPr/>
          </p:nvSpPr>
          <p:spPr>
            <a:xfrm>
              <a:off x="6927950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1" name="Google Shape;14341;p29"/>
            <p:cNvSpPr/>
            <p:nvPr/>
          </p:nvSpPr>
          <p:spPr>
            <a:xfrm>
              <a:off x="7115359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2" name="Google Shape;14342;p29"/>
            <p:cNvSpPr/>
            <p:nvPr/>
          </p:nvSpPr>
          <p:spPr>
            <a:xfrm>
              <a:off x="6990495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3" name="Google Shape;14343;p29"/>
            <p:cNvSpPr/>
            <p:nvPr/>
          </p:nvSpPr>
          <p:spPr>
            <a:xfrm>
              <a:off x="7052815" y="3082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4" name="Google Shape;14344;p29"/>
            <p:cNvSpPr/>
            <p:nvPr/>
          </p:nvSpPr>
          <p:spPr>
            <a:xfrm>
              <a:off x="6678222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5" name="Google Shape;14345;p29"/>
            <p:cNvSpPr/>
            <p:nvPr/>
          </p:nvSpPr>
          <p:spPr>
            <a:xfrm>
              <a:off x="6740766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6" name="Google Shape;14346;p29"/>
            <p:cNvSpPr/>
            <p:nvPr/>
          </p:nvSpPr>
          <p:spPr>
            <a:xfrm>
              <a:off x="6740766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7" name="Google Shape;14347;p29"/>
            <p:cNvSpPr/>
            <p:nvPr/>
          </p:nvSpPr>
          <p:spPr>
            <a:xfrm>
              <a:off x="6678222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8" name="Google Shape;14348;p29"/>
            <p:cNvSpPr/>
            <p:nvPr/>
          </p:nvSpPr>
          <p:spPr>
            <a:xfrm>
              <a:off x="6865630" y="1833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9" name="Google Shape;14349;p29"/>
            <p:cNvSpPr/>
            <p:nvPr/>
          </p:nvSpPr>
          <p:spPr>
            <a:xfrm>
              <a:off x="6740766" y="2459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0" name="Google Shape;14350;p29"/>
            <p:cNvSpPr/>
            <p:nvPr/>
          </p:nvSpPr>
          <p:spPr>
            <a:xfrm>
              <a:off x="6803086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1" name="Google Shape;14351;p29"/>
            <p:cNvSpPr/>
            <p:nvPr/>
          </p:nvSpPr>
          <p:spPr>
            <a:xfrm>
              <a:off x="6429838" y="1833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2" name="Google Shape;14352;p29"/>
            <p:cNvSpPr/>
            <p:nvPr/>
          </p:nvSpPr>
          <p:spPr>
            <a:xfrm>
              <a:off x="6492158" y="2459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3" name="Google Shape;14353;p29"/>
            <p:cNvSpPr/>
            <p:nvPr/>
          </p:nvSpPr>
          <p:spPr>
            <a:xfrm>
              <a:off x="6492158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4" name="Google Shape;14354;p29"/>
            <p:cNvSpPr/>
            <p:nvPr/>
          </p:nvSpPr>
          <p:spPr>
            <a:xfrm>
              <a:off x="6429838" y="1833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5" name="Google Shape;14355;p29"/>
            <p:cNvSpPr/>
            <p:nvPr/>
          </p:nvSpPr>
          <p:spPr>
            <a:xfrm>
              <a:off x="6617023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6" name="Google Shape;14356;p29"/>
            <p:cNvSpPr/>
            <p:nvPr/>
          </p:nvSpPr>
          <p:spPr>
            <a:xfrm>
              <a:off x="6492158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7" name="Google Shape;14357;p29"/>
            <p:cNvSpPr/>
            <p:nvPr/>
          </p:nvSpPr>
          <p:spPr>
            <a:xfrm>
              <a:off x="6554703" y="3082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8" name="Google Shape;14358;p29"/>
            <p:cNvSpPr/>
            <p:nvPr/>
          </p:nvSpPr>
          <p:spPr>
            <a:xfrm>
              <a:off x="6179998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9" name="Google Shape;14359;p29"/>
            <p:cNvSpPr/>
            <p:nvPr/>
          </p:nvSpPr>
          <p:spPr>
            <a:xfrm>
              <a:off x="6242430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0" name="Google Shape;14360;p29"/>
            <p:cNvSpPr/>
            <p:nvPr/>
          </p:nvSpPr>
          <p:spPr>
            <a:xfrm>
              <a:off x="6242430" y="3707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1" name="Google Shape;14361;p29"/>
            <p:cNvSpPr/>
            <p:nvPr/>
          </p:nvSpPr>
          <p:spPr>
            <a:xfrm>
              <a:off x="6179998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2" name="Google Shape;14362;p29"/>
            <p:cNvSpPr/>
            <p:nvPr/>
          </p:nvSpPr>
          <p:spPr>
            <a:xfrm>
              <a:off x="5930269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3" name="Google Shape;14363;p29"/>
            <p:cNvSpPr/>
            <p:nvPr/>
          </p:nvSpPr>
          <p:spPr>
            <a:xfrm>
              <a:off x="6367294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4" name="Google Shape;14364;p29"/>
            <p:cNvSpPr/>
            <p:nvPr/>
          </p:nvSpPr>
          <p:spPr>
            <a:xfrm>
              <a:off x="6242430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5" name="Google Shape;14365;p29"/>
            <p:cNvSpPr/>
            <p:nvPr/>
          </p:nvSpPr>
          <p:spPr>
            <a:xfrm>
              <a:off x="6304974" y="3082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6" name="Google Shape;14366;p29"/>
            <p:cNvSpPr/>
            <p:nvPr/>
          </p:nvSpPr>
          <p:spPr>
            <a:xfrm>
              <a:off x="5930269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7" name="Google Shape;14367;p29"/>
            <p:cNvSpPr/>
            <p:nvPr/>
          </p:nvSpPr>
          <p:spPr>
            <a:xfrm>
              <a:off x="5992701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8" name="Google Shape;14368;p29"/>
            <p:cNvSpPr/>
            <p:nvPr/>
          </p:nvSpPr>
          <p:spPr>
            <a:xfrm>
              <a:off x="5992701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9" name="Google Shape;14369;p29"/>
            <p:cNvSpPr/>
            <p:nvPr/>
          </p:nvSpPr>
          <p:spPr>
            <a:xfrm>
              <a:off x="6117565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0" name="Google Shape;14370;p29"/>
            <p:cNvSpPr/>
            <p:nvPr/>
          </p:nvSpPr>
          <p:spPr>
            <a:xfrm>
              <a:off x="5992701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1" name="Google Shape;14371;p29"/>
            <p:cNvSpPr/>
            <p:nvPr/>
          </p:nvSpPr>
          <p:spPr>
            <a:xfrm>
              <a:off x="6055133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2" name="Google Shape;14372;p29"/>
            <p:cNvSpPr/>
            <p:nvPr/>
          </p:nvSpPr>
          <p:spPr>
            <a:xfrm>
              <a:off x="5680540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3" name="Google Shape;14373;p29"/>
            <p:cNvSpPr/>
            <p:nvPr/>
          </p:nvSpPr>
          <p:spPr>
            <a:xfrm>
              <a:off x="5742973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4" name="Google Shape;14374;p29"/>
            <p:cNvSpPr/>
            <p:nvPr/>
          </p:nvSpPr>
          <p:spPr>
            <a:xfrm>
              <a:off x="5742973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5" name="Google Shape;14375;p29"/>
            <p:cNvSpPr/>
            <p:nvPr/>
          </p:nvSpPr>
          <p:spPr>
            <a:xfrm>
              <a:off x="5867837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6" name="Google Shape;14376;p29"/>
            <p:cNvSpPr/>
            <p:nvPr/>
          </p:nvSpPr>
          <p:spPr>
            <a:xfrm>
              <a:off x="5742973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7" name="Google Shape;14377;p29"/>
            <p:cNvSpPr/>
            <p:nvPr/>
          </p:nvSpPr>
          <p:spPr>
            <a:xfrm>
              <a:off x="5805405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8" name="Google Shape;14378;p29"/>
            <p:cNvSpPr/>
            <p:nvPr/>
          </p:nvSpPr>
          <p:spPr>
            <a:xfrm>
              <a:off x="5680540" y="1833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9" name="Google Shape;14379;p29"/>
            <p:cNvSpPr/>
            <p:nvPr/>
          </p:nvSpPr>
          <p:spPr>
            <a:xfrm>
              <a:off x="5432045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0" name="Google Shape;14380;p29"/>
            <p:cNvSpPr/>
            <p:nvPr/>
          </p:nvSpPr>
          <p:spPr>
            <a:xfrm>
              <a:off x="5494477" y="2459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1" name="Google Shape;14381;p29"/>
            <p:cNvSpPr/>
            <p:nvPr/>
          </p:nvSpPr>
          <p:spPr>
            <a:xfrm>
              <a:off x="5494477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2" name="Google Shape;14382;p29"/>
            <p:cNvSpPr/>
            <p:nvPr/>
          </p:nvSpPr>
          <p:spPr>
            <a:xfrm>
              <a:off x="5618108" y="1833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3" name="Google Shape;14383;p29"/>
            <p:cNvSpPr/>
            <p:nvPr/>
          </p:nvSpPr>
          <p:spPr>
            <a:xfrm>
              <a:off x="5494477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4" name="Google Shape;14384;p29"/>
            <p:cNvSpPr/>
            <p:nvPr/>
          </p:nvSpPr>
          <p:spPr>
            <a:xfrm>
              <a:off x="5556909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5" name="Google Shape;14385;p29"/>
            <p:cNvSpPr/>
            <p:nvPr/>
          </p:nvSpPr>
          <p:spPr>
            <a:xfrm>
              <a:off x="5432045" y="1833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6" name="Google Shape;14386;p29"/>
            <p:cNvSpPr/>
            <p:nvPr/>
          </p:nvSpPr>
          <p:spPr>
            <a:xfrm>
              <a:off x="5182316" y="1833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7" name="Google Shape;14387;p29"/>
            <p:cNvSpPr/>
            <p:nvPr/>
          </p:nvSpPr>
          <p:spPr>
            <a:xfrm>
              <a:off x="5244748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8" name="Google Shape;14388;p29"/>
            <p:cNvSpPr/>
            <p:nvPr/>
          </p:nvSpPr>
          <p:spPr>
            <a:xfrm>
              <a:off x="5244748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9" name="Google Shape;14389;p29"/>
            <p:cNvSpPr/>
            <p:nvPr/>
          </p:nvSpPr>
          <p:spPr>
            <a:xfrm>
              <a:off x="5369613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0" name="Google Shape;14390;p29"/>
            <p:cNvSpPr/>
            <p:nvPr/>
          </p:nvSpPr>
          <p:spPr>
            <a:xfrm>
              <a:off x="5244748" y="2459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1" name="Google Shape;14391;p29"/>
            <p:cNvSpPr/>
            <p:nvPr/>
          </p:nvSpPr>
          <p:spPr>
            <a:xfrm>
              <a:off x="5307181" y="3082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2" name="Google Shape;14392;p29"/>
            <p:cNvSpPr/>
            <p:nvPr/>
          </p:nvSpPr>
          <p:spPr>
            <a:xfrm>
              <a:off x="5182316" y="1833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3" name="Google Shape;14393;p29"/>
            <p:cNvSpPr/>
            <p:nvPr/>
          </p:nvSpPr>
          <p:spPr>
            <a:xfrm>
              <a:off x="4932476" y="1833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4" name="Google Shape;14394;p29"/>
            <p:cNvSpPr/>
            <p:nvPr/>
          </p:nvSpPr>
          <p:spPr>
            <a:xfrm>
              <a:off x="4995020" y="2459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5" name="Google Shape;14395;p29"/>
            <p:cNvSpPr/>
            <p:nvPr/>
          </p:nvSpPr>
          <p:spPr>
            <a:xfrm>
              <a:off x="4995020" y="3707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6" name="Google Shape;14396;p29"/>
            <p:cNvSpPr/>
            <p:nvPr/>
          </p:nvSpPr>
          <p:spPr>
            <a:xfrm>
              <a:off x="5119884" y="1833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7" name="Google Shape;14397;p29"/>
            <p:cNvSpPr/>
            <p:nvPr/>
          </p:nvSpPr>
          <p:spPr>
            <a:xfrm>
              <a:off x="4995020" y="2459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8" name="Google Shape;14398;p29"/>
            <p:cNvSpPr/>
            <p:nvPr/>
          </p:nvSpPr>
          <p:spPr>
            <a:xfrm>
              <a:off x="5057340" y="3082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9" name="Google Shape;14399;p29"/>
            <p:cNvSpPr/>
            <p:nvPr/>
          </p:nvSpPr>
          <p:spPr>
            <a:xfrm>
              <a:off x="4932476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0" name="Google Shape;14400;p29"/>
            <p:cNvSpPr/>
            <p:nvPr/>
          </p:nvSpPr>
          <p:spPr>
            <a:xfrm>
              <a:off x="4682747" y="1833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1" name="Google Shape;14401;p29"/>
            <p:cNvSpPr/>
            <p:nvPr/>
          </p:nvSpPr>
          <p:spPr>
            <a:xfrm>
              <a:off x="4745291" y="2459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2" name="Google Shape;14402;p29"/>
            <p:cNvSpPr/>
            <p:nvPr/>
          </p:nvSpPr>
          <p:spPr>
            <a:xfrm>
              <a:off x="4745291" y="3707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3" name="Google Shape;14403;p29"/>
            <p:cNvSpPr/>
            <p:nvPr/>
          </p:nvSpPr>
          <p:spPr>
            <a:xfrm>
              <a:off x="4870156" y="1833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4" name="Google Shape;14404;p29"/>
            <p:cNvSpPr/>
            <p:nvPr/>
          </p:nvSpPr>
          <p:spPr>
            <a:xfrm>
              <a:off x="4745291" y="2459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5" name="Google Shape;14405;p29"/>
            <p:cNvSpPr/>
            <p:nvPr/>
          </p:nvSpPr>
          <p:spPr>
            <a:xfrm>
              <a:off x="4807611" y="3082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6" name="Google Shape;14406;p29"/>
            <p:cNvSpPr/>
            <p:nvPr/>
          </p:nvSpPr>
          <p:spPr>
            <a:xfrm>
              <a:off x="4682747" y="1833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7" name="Google Shape;14407;p29"/>
            <p:cNvSpPr/>
            <p:nvPr/>
          </p:nvSpPr>
          <p:spPr>
            <a:xfrm>
              <a:off x="4496684" y="3707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8" name="Google Shape;14408;p29"/>
            <p:cNvSpPr/>
            <p:nvPr/>
          </p:nvSpPr>
          <p:spPr>
            <a:xfrm>
              <a:off x="4496684" y="4330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9" name="Google Shape;14409;p29"/>
            <p:cNvSpPr/>
            <p:nvPr/>
          </p:nvSpPr>
          <p:spPr>
            <a:xfrm>
              <a:off x="4496684" y="1210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14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11" name="Google Shape;14411;p30"/>
          <p:cNvGrpSpPr/>
          <p:nvPr/>
        </p:nvGrpSpPr>
        <p:grpSpPr>
          <a:xfrm rot="5400000">
            <a:off x="-4231150" y="2400365"/>
            <a:ext cx="9143952" cy="342760"/>
            <a:chOff x="0" y="4603490"/>
            <a:chExt cx="9143952" cy="342760"/>
          </a:xfrm>
        </p:grpSpPr>
        <p:sp>
          <p:nvSpPr>
            <p:cNvPr id="14412" name="Google Shape;14412;p30"/>
            <p:cNvSpPr/>
            <p:nvPr/>
          </p:nvSpPr>
          <p:spPr>
            <a:xfrm>
              <a:off x="4427862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3" name="Google Shape;14413;p30"/>
            <p:cNvSpPr/>
            <p:nvPr/>
          </p:nvSpPr>
          <p:spPr>
            <a:xfrm>
              <a:off x="4490407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4" name="Google Shape;14414;p30"/>
            <p:cNvSpPr/>
            <p:nvPr/>
          </p:nvSpPr>
          <p:spPr>
            <a:xfrm>
              <a:off x="4490407" y="485321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5" name="Google Shape;14415;p30"/>
            <p:cNvSpPr/>
            <p:nvPr/>
          </p:nvSpPr>
          <p:spPr>
            <a:xfrm>
              <a:off x="442786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6" name="Google Shape;14416;p30"/>
            <p:cNvSpPr/>
            <p:nvPr/>
          </p:nvSpPr>
          <p:spPr>
            <a:xfrm>
              <a:off x="4615271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7" name="Google Shape;14417;p30"/>
            <p:cNvSpPr/>
            <p:nvPr/>
          </p:nvSpPr>
          <p:spPr>
            <a:xfrm>
              <a:off x="449040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8" name="Google Shape;14418;p30"/>
            <p:cNvSpPr/>
            <p:nvPr/>
          </p:nvSpPr>
          <p:spPr>
            <a:xfrm>
              <a:off x="455283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9" name="Google Shape;14419;p30"/>
            <p:cNvSpPr/>
            <p:nvPr/>
          </p:nvSpPr>
          <p:spPr>
            <a:xfrm>
              <a:off x="417813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0" name="Google Shape;14420;p30"/>
            <p:cNvSpPr/>
            <p:nvPr/>
          </p:nvSpPr>
          <p:spPr>
            <a:xfrm>
              <a:off x="424067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1" name="Google Shape;14421;p30"/>
            <p:cNvSpPr/>
            <p:nvPr/>
          </p:nvSpPr>
          <p:spPr>
            <a:xfrm>
              <a:off x="4240678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2" name="Google Shape;14422;p30"/>
            <p:cNvSpPr/>
            <p:nvPr/>
          </p:nvSpPr>
          <p:spPr>
            <a:xfrm>
              <a:off x="417813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3" name="Google Shape;14423;p30"/>
            <p:cNvSpPr/>
            <p:nvPr/>
          </p:nvSpPr>
          <p:spPr>
            <a:xfrm>
              <a:off x="4365542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4" name="Google Shape;14424;p30"/>
            <p:cNvSpPr/>
            <p:nvPr/>
          </p:nvSpPr>
          <p:spPr>
            <a:xfrm>
              <a:off x="424067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5" name="Google Shape;14425;p30"/>
            <p:cNvSpPr/>
            <p:nvPr/>
          </p:nvSpPr>
          <p:spPr>
            <a:xfrm>
              <a:off x="4302998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6" name="Google Shape;14426;p30"/>
            <p:cNvSpPr/>
            <p:nvPr/>
          </p:nvSpPr>
          <p:spPr>
            <a:xfrm>
              <a:off x="392840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7" name="Google Shape;14427;p30"/>
            <p:cNvSpPr/>
            <p:nvPr/>
          </p:nvSpPr>
          <p:spPr>
            <a:xfrm>
              <a:off x="3990950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8" name="Google Shape;14428;p30"/>
            <p:cNvSpPr/>
            <p:nvPr/>
          </p:nvSpPr>
          <p:spPr>
            <a:xfrm>
              <a:off x="399095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9" name="Google Shape;14429;p30"/>
            <p:cNvSpPr/>
            <p:nvPr/>
          </p:nvSpPr>
          <p:spPr>
            <a:xfrm>
              <a:off x="392840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0" name="Google Shape;14430;p30"/>
            <p:cNvSpPr/>
            <p:nvPr/>
          </p:nvSpPr>
          <p:spPr>
            <a:xfrm>
              <a:off x="4115814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1" name="Google Shape;14431;p30"/>
            <p:cNvSpPr/>
            <p:nvPr/>
          </p:nvSpPr>
          <p:spPr>
            <a:xfrm>
              <a:off x="3990950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2" name="Google Shape;14432;p30"/>
            <p:cNvSpPr/>
            <p:nvPr/>
          </p:nvSpPr>
          <p:spPr>
            <a:xfrm>
              <a:off x="4053270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3" name="Google Shape;14433;p30"/>
            <p:cNvSpPr/>
            <p:nvPr/>
          </p:nvSpPr>
          <p:spPr>
            <a:xfrm>
              <a:off x="367867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4" name="Google Shape;14434;p30"/>
            <p:cNvSpPr/>
            <p:nvPr/>
          </p:nvSpPr>
          <p:spPr>
            <a:xfrm>
              <a:off x="3741109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5" name="Google Shape;14435;p30"/>
            <p:cNvSpPr/>
            <p:nvPr/>
          </p:nvSpPr>
          <p:spPr>
            <a:xfrm>
              <a:off x="3741109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6" name="Google Shape;14436;p30"/>
            <p:cNvSpPr/>
            <p:nvPr/>
          </p:nvSpPr>
          <p:spPr>
            <a:xfrm>
              <a:off x="3678677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7" name="Google Shape;14437;p30"/>
            <p:cNvSpPr/>
            <p:nvPr/>
          </p:nvSpPr>
          <p:spPr>
            <a:xfrm>
              <a:off x="3865973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8" name="Google Shape;14438;p30"/>
            <p:cNvSpPr/>
            <p:nvPr/>
          </p:nvSpPr>
          <p:spPr>
            <a:xfrm>
              <a:off x="3741109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9" name="Google Shape;14439;p30"/>
            <p:cNvSpPr/>
            <p:nvPr/>
          </p:nvSpPr>
          <p:spPr>
            <a:xfrm>
              <a:off x="380354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0" name="Google Shape;14440;p30"/>
            <p:cNvSpPr/>
            <p:nvPr/>
          </p:nvSpPr>
          <p:spPr>
            <a:xfrm>
              <a:off x="343018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1" name="Google Shape;14441;p30"/>
            <p:cNvSpPr/>
            <p:nvPr/>
          </p:nvSpPr>
          <p:spPr>
            <a:xfrm>
              <a:off x="3492613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2" name="Google Shape;14442;p30"/>
            <p:cNvSpPr/>
            <p:nvPr/>
          </p:nvSpPr>
          <p:spPr>
            <a:xfrm>
              <a:off x="3492613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3" name="Google Shape;14443;p30"/>
            <p:cNvSpPr/>
            <p:nvPr/>
          </p:nvSpPr>
          <p:spPr>
            <a:xfrm>
              <a:off x="3430181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4" name="Google Shape;14444;p30"/>
            <p:cNvSpPr/>
            <p:nvPr/>
          </p:nvSpPr>
          <p:spPr>
            <a:xfrm>
              <a:off x="3616245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5" name="Google Shape;14445;p30"/>
            <p:cNvSpPr/>
            <p:nvPr/>
          </p:nvSpPr>
          <p:spPr>
            <a:xfrm>
              <a:off x="349261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6" name="Google Shape;14446;p30"/>
            <p:cNvSpPr/>
            <p:nvPr/>
          </p:nvSpPr>
          <p:spPr>
            <a:xfrm>
              <a:off x="3555158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7" name="Google Shape;14447;p30"/>
            <p:cNvSpPr/>
            <p:nvPr/>
          </p:nvSpPr>
          <p:spPr>
            <a:xfrm>
              <a:off x="3180453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8" name="Google Shape;14448;p30"/>
            <p:cNvSpPr/>
            <p:nvPr/>
          </p:nvSpPr>
          <p:spPr>
            <a:xfrm>
              <a:off x="324288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9" name="Google Shape;14449;p30"/>
            <p:cNvSpPr/>
            <p:nvPr/>
          </p:nvSpPr>
          <p:spPr>
            <a:xfrm>
              <a:off x="3242885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0" name="Google Shape;14450;p30"/>
            <p:cNvSpPr/>
            <p:nvPr/>
          </p:nvSpPr>
          <p:spPr>
            <a:xfrm>
              <a:off x="3180453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1" name="Google Shape;14451;p30"/>
            <p:cNvSpPr/>
            <p:nvPr/>
          </p:nvSpPr>
          <p:spPr>
            <a:xfrm>
              <a:off x="336774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2" name="Google Shape;14452;p30"/>
            <p:cNvSpPr/>
            <p:nvPr/>
          </p:nvSpPr>
          <p:spPr>
            <a:xfrm>
              <a:off x="324288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3" name="Google Shape;14453;p30"/>
            <p:cNvSpPr/>
            <p:nvPr/>
          </p:nvSpPr>
          <p:spPr>
            <a:xfrm>
              <a:off x="330531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4" name="Google Shape;14454;p30"/>
            <p:cNvSpPr/>
            <p:nvPr/>
          </p:nvSpPr>
          <p:spPr>
            <a:xfrm>
              <a:off x="2930724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5" name="Google Shape;14455;p30"/>
            <p:cNvSpPr/>
            <p:nvPr/>
          </p:nvSpPr>
          <p:spPr>
            <a:xfrm>
              <a:off x="2993156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6" name="Google Shape;14456;p30"/>
            <p:cNvSpPr/>
            <p:nvPr/>
          </p:nvSpPr>
          <p:spPr>
            <a:xfrm>
              <a:off x="299315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7" name="Google Shape;14457;p30"/>
            <p:cNvSpPr/>
            <p:nvPr/>
          </p:nvSpPr>
          <p:spPr>
            <a:xfrm>
              <a:off x="293072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8" name="Google Shape;14458;p30"/>
            <p:cNvSpPr/>
            <p:nvPr/>
          </p:nvSpPr>
          <p:spPr>
            <a:xfrm>
              <a:off x="3118020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9" name="Google Shape;14459;p30"/>
            <p:cNvSpPr/>
            <p:nvPr/>
          </p:nvSpPr>
          <p:spPr>
            <a:xfrm>
              <a:off x="299315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0" name="Google Shape;14460;p30"/>
            <p:cNvSpPr/>
            <p:nvPr/>
          </p:nvSpPr>
          <p:spPr>
            <a:xfrm>
              <a:off x="3055588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1" name="Google Shape;14461;p30"/>
            <p:cNvSpPr/>
            <p:nvPr/>
          </p:nvSpPr>
          <p:spPr>
            <a:xfrm>
              <a:off x="2680995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2" name="Google Shape;14462;p30"/>
            <p:cNvSpPr/>
            <p:nvPr/>
          </p:nvSpPr>
          <p:spPr>
            <a:xfrm>
              <a:off x="2743315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3" name="Google Shape;14463;p30"/>
            <p:cNvSpPr/>
            <p:nvPr/>
          </p:nvSpPr>
          <p:spPr>
            <a:xfrm>
              <a:off x="274331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4" name="Google Shape;14464;p30"/>
            <p:cNvSpPr/>
            <p:nvPr/>
          </p:nvSpPr>
          <p:spPr>
            <a:xfrm>
              <a:off x="2680995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5" name="Google Shape;14465;p30"/>
            <p:cNvSpPr/>
            <p:nvPr/>
          </p:nvSpPr>
          <p:spPr>
            <a:xfrm>
              <a:off x="286818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6" name="Google Shape;14466;p30"/>
            <p:cNvSpPr/>
            <p:nvPr/>
          </p:nvSpPr>
          <p:spPr>
            <a:xfrm>
              <a:off x="2743315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7" name="Google Shape;14467;p30"/>
            <p:cNvSpPr/>
            <p:nvPr/>
          </p:nvSpPr>
          <p:spPr>
            <a:xfrm>
              <a:off x="280586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8" name="Google Shape;14468;p30"/>
            <p:cNvSpPr/>
            <p:nvPr/>
          </p:nvSpPr>
          <p:spPr>
            <a:xfrm>
              <a:off x="2432388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9" name="Google Shape;14469;p30"/>
            <p:cNvSpPr/>
            <p:nvPr/>
          </p:nvSpPr>
          <p:spPr>
            <a:xfrm>
              <a:off x="2494932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0" name="Google Shape;14470;p30"/>
            <p:cNvSpPr/>
            <p:nvPr/>
          </p:nvSpPr>
          <p:spPr>
            <a:xfrm>
              <a:off x="249493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1" name="Google Shape;14471;p30"/>
            <p:cNvSpPr/>
            <p:nvPr/>
          </p:nvSpPr>
          <p:spPr>
            <a:xfrm>
              <a:off x="243238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2" name="Google Shape;14472;p30"/>
            <p:cNvSpPr/>
            <p:nvPr/>
          </p:nvSpPr>
          <p:spPr>
            <a:xfrm>
              <a:off x="2618451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3" name="Google Shape;14473;p30"/>
            <p:cNvSpPr/>
            <p:nvPr/>
          </p:nvSpPr>
          <p:spPr>
            <a:xfrm>
              <a:off x="249493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4" name="Google Shape;14474;p30"/>
            <p:cNvSpPr/>
            <p:nvPr/>
          </p:nvSpPr>
          <p:spPr>
            <a:xfrm>
              <a:off x="255613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5" name="Google Shape;14475;p30"/>
            <p:cNvSpPr/>
            <p:nvPr/>
          </p:nvSpPr>
          <p:spPr>
            <a:xfrm>
              <a:off x="218265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6" name="Google Shape;14476;p30"/>
            <p:cNvSpPr/>
            <p:nvPr/>
          </p:nvSpPr>
          <p:spPr>
            <a:xfrm>
              <a:off x="224520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7" name="Google Shape;14477;p30"/>
            <p:cNvSpPr/>
            <p:nvPr/>
          </p:nvSpPr>
          <p:spPr>
            <a:xfrm>
              <a:off x="2245203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8" name="Google Shape;14478;p30"/>
            <p:cNvSpPr/>
            <p:nvPr/>
          </p:nvSpPr>
          <p:spPr>
            <a:xfrm>
              <a:off x="218265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9" name="Google Shape;14479;p30"/>
            <p:cNvSpPr/>
            <p:nvPr/>
          </p:nvSpPr>
          <p:spPr>
            <a:xfrm>
              <a:off x="2370068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0" name="Google Shape;14480;p30"/>
            <p:cNvSpPr/>
            <p:nvPr/>
          </p:nvSpPr>
          <p:spPr>
            <a:xfrm>
              <a:off x="224520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1" name="Google Shape;14481;p30"/>
            <p:cNvSpPr/>
            <p:nvPr/>
          </p:nvSpPr>
          <p:spPr>
            <a:xfrm>
              <a:off x="2307523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2" name="Google Shape;14482;p30"/>
            <p:cNvSpPr/>
            <p:nvPr/>
          </p:nvSpPr>
          <p:spPr>
            <a:xfrm>
              <a:off x="1932931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3" name="Google Shape;14483;p30"/>
            <p:cNvSpPr/>
            <p:nvPr/>
          </p:nvSpPr>
          <p:spPr>
            <a:xfrm>
              <a:off x="1995475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4" name="Google Shape;14484;p30"/>
            <p:cNvSpPr/>
            <p:nvPr/>
          </p:nvSpPr>
          <p:spPr>
            <a:xfrm>
              <a:off x="199547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5" name="Google Shape;14485;p30"/>
            <p:cNvSpPr/>
            <p:nvPr/>
          </p:nvSpPr>
          <p:spPr>
            <a:xfrm>
              <a:off x="1932931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6" name="Google Shape;14486;p30"/>
            <p:cNvSpPr/>
            <p:nvPr/>
          </p:nvSpPr>
          <p:spPr>
            <a:xfrm>
              <a:off x="2120339" y="466581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7" name="Google Shape;14487;p30"/>
            <p:cNvSpPr/>
            <p:nvPr/>
          </p:nvSpPr>
          <p:spPr>
            <a:xfrm>
              <a:off x="1995475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8" name="Google Shape;14488;p30"/>
            <p:cNvSpPr/>
            <p:nvPr/>
          </p:nvSpPr>
          <p:spPr>
            <a:xfrm>
              <a:off x="205779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9" name="Google Shape;14489;p30"/>
            <p:cNvSpPr/>
            <p:nvPr/>
          </p:nvSpPr>
          <p:spPr>
            <a:xfrm>
              <a:off x="168320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0" name="Google Shape;14490;p30"/>
            <p:cNvSpPr/>
            <p:nvPr/>
          </p:nvSpPr>
          <p:spPr>
            <a:xfrm>
              <a:off x="1745634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1" name="Google Shape;14491;p30"/>
            <p:cNvSpPr/>
            <p:nvPr/>
          </p:nvSpPr>
          <p:spPr>
            <a:xfrm>
              <a:off x="1745634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2" name="Google Shape;14492;p30"/>
            <p:cNvSpPr/>
            <p:nvPr/>
          </p:nvSpPr>
          <p:spPr>
            <a:xfrm>
              <a:off x="168320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3" name="Google Shape;14493;p30"/>
            <p:cNvSpPr/>
            <p:nvPr/>
          </p:nvSpPr>
          <p:spPr>
            <a:xfrm>
              <a:off x="1434706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4" name="Google Shape;14494;p30"/>
            <p:cNvSpPr/>
            <p:nvPr/>
          </p:nvSpPr>
          <p:spPr>
            <a:xfrm>
              <a:off x="187049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5" name="Google Shape;14495;p30"/>
            <p:cNvSpPr/>
            <p:nvPr/>
          </p:nvSpPr>
          <p:spPr>
            <a:xfrm>
              <a:off x="1745634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6" name="Google Shape;14496;p30"/>
            <p:cNvSpPr/>
            <p:nvPr/>
          </p:nvSpPr>
          <p:spPr>
            <a:xfrm>
              <a:off x="180806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7" name="Google Shape;14497;p30"/>
            <p:cNvSpPr/>
            <p:nvPr/>
          </p:nvSpPr>
          <p:spPr>
            <a:xfrm>
              <a:off x="143470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8" name="Google Shape;14498;p30"/>
            <p:cNvSpPr/>
            <p:nvPr/>
          </p:nvSpPr>
          <p:spPr>
            <a:xfrm>
              <a:off x="149590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9" name="Google Shape;14499;p30"/>
            <p:cNvSpPr/>
            <p:nvPr/>
          </p:nvSpPr>
          <p:spPr>
            <a:xfrm>
              <a:off x="149590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0" name="Google Shape;14500;p30"/>
            <p:cNvSpPr/>
            <p:nvPr/>
          </p:nvSpPr>
          <p:spPr>
            <a:xfrm>
              <a:off x="1620770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1" name="Google Shape;14501;p30"/>
            <p:cNvSpPr/>
            <p:nvPr/>
          </p:nvSpPr>
          <p:spPr>
            <a:xfrm>
              <a:off x="149590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2" name="Google Shape;14502;p30"/>
            <p:cNvSpPr/>
            <p:nvPr/>
          </p:nvSpPr>
          <p:spPr>
            <a:xfrm>
              <a:off x="1558338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3" name="Google Shape;14503;p30"/>
            <p:cNvSpPr/>
            <p:nvPr/>
          </p:nvSpPr>
          <p:spPr>
            <a:xfrm>
              <a:off x="118497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4" name="Google Shape;14504;p30"/>
            <p:cNvSpPr/>
            <p:nvPr/>
          </p:nvSpPr>
          <p:spPr>
            <a:xfrm>
              <a:off x="124741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5" name="Google Shape;14505;p30"/>
            <p:cNvSpPr/>
            <p:nvPr/>
          </p:nvSpPr>
          <p:spPr>
            <a:xfrm>
              <a:off x="124741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6" name="Google Shape;14506;p30"/>
            <p:cNvSpPr/>
            <p:nvPr/>
          </p:nvSpPr>
          <p:spPr>
            <a:xfrm>
              <a:off x="137227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7" name="Google Shape;14507;p30"/>
            <p:cNvSpPr/>
            <p:nvPr/>
          </p:nvSpPr>
          <p:spPr>
            <a:xfrm>
              <a:off x="124741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8" name="Google Shape;14508;p30"/>
            <p:cNvSpPr/>
            <p:nvPr/>
          </p:nvSpPr>
          <p:spPr>
            <a:xfrm>
              <a:off x="1309842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9" name="Google Shape;14509;p30"/>
            <p:cNvSpPr/>
            <p:nvPr/>
          </p:nvSpPr>
          <p:spPr>
            <a:xfrm>
              <a:off x="118497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0" name="Google Shape;14510;p30"/>
            <p:cNvSpPr/>
            <p:nvPr/>
          </p:nvSpPr>
          <p:spPr>
            <a:xfrm>
              <a:off x="93524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1" name="Google Shape;14511;p30"/>
            <p:cNvSpPr/>
            <p:nvPr/>
          </p:nvSpPr>
          <p:spPr>
            <a:xfrm>
              <a:off x="997681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2" name="Google Shape;14512;p30"/>
            <p:cNvSpPr/>
            <p:nvPr/>
          </p:nvSpPr>
          <p:spPr>
            <a:xfrm>
              <a:off x="99768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3" name="Google Shape;14513;p30"/>
            <p:cNvSpPr/>
            <p:nvPr/>
          </p:nvSpPr>
          <p:spPr>
            <a:xfrm>
              <a:off x="112254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4" name="Google Shape;14514;p30"/>
            <p:cNvSpPr/>
            <p:nvPr/>
          </p:nvSpPr>
          <p:spPr>
            <a:xfrm>
              <a:off x="997681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5" name="Google Shape;14515;p30"/>
            <p:cNvSpPr/>
            <p:nvPr/>
          </p:nvSpPr>
          <p:spPr>
            <a:xfrm>
              <a:off x="106011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6" name="Google Shape;14516;p30"/>
            <p:cNvSpPr/>
            <p:nvPr/>
          </p:nvSpPr>
          <p:spPr>
            <a:xfrm>
              <a:off x="93524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7" name="Google Shape;14517;p30"/>
            <p:cNvSpPr/>
            <p:nvPr/>
          </p:nvSpPr>
          <p:spPr>
            <a:xfrm>
              <a:off x="685521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8" name="Google Shape;14518;p30"/>
            <p:cNvSpPr/>
            <p:nvPr/>
          </p:nvSpPr>
          <p:spPr>
            <a:xfrm>
              <a:off x="747841" y="472835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9" name="Google Shape;14519;p30"/>
            <p:cNvSpPr/>
            <p:nvPr/>
          </p:nvSpPr>
          <p:spPr>
            <a:xfrm>
              <a:off x="747841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0" name="Google Shape;14520;p30"/>
            <p:cNvSpPr/>
            <p:nvPr/>
          </p:nvSpPr>
          <p:spPr>
            <a:xfrm>
              <a:off x="87281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1" name="Google Shape;14521;p30"/>
            <p:cNvSpPr/>
            <p:nvPr/>
          </p:nvSpPr>
          <p:spPr>
            <a:xfrm>
              <a:off x="747841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2" name="Google Shape;14522;p30"/>
            <p:cNvSpPr/>
            <p:nvPr/>
          </p:nvSpPr>
          <p:spPr>
            <a:xfrm>
              <a:off x="81038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3" name="Google Shape;14523;p30"/>
            <p:cNvSpPr/>
            <p:nvPr/>
          </p:nvSpPr>
          <p:spPr>
            <a:xfrm>
              <a:off x="685521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4" name="Google Shape;14524;p30"/>
            <p:cNvSpPr/>
            <p:nvPr/>
          </p:nvSpPr>
          <p:spPr>
            <a:xfrm>
              <a:off x="43579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5" name="Google Shape;14525;p30"/>
            <p:cNvSpPr/>
            <p:nvPr/>
          </p:nvSpPr>
          <p:spPr>
            <a:xfrm>
              <a:off x="498112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6" name="Google Shape;14526;p30"/>
            <p:cNvSpPr/>
            <p:nvPr/>
          </p:nvSpPr>
          <p:spPr>
            <a:xfrm>
              <a:off x="498112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7" name="Google Shape;14527;p30"/>
            <p:cNvSpPr/>
            <p:nvPr/>
          </p:nvSpPr>
          <p:spPr>
            <a:xfrm>
              <a:off x="622976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8" name="Google Shape;14528;p30"/>
            <p:cNvSpPr/>
            <p:nvPr/>
          </p:nvSpPr>
          <p:spPr>
            <a:xfrm>
              <a:off x="498112" y="472835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9" name="Google Shape;14529;p30"/>
            <p:cNvSpPr/>
            <p:nvPr/>
          </p:nvSpPr>
          <p:spPr>
            <a:xfrm>
              <a:off x="56065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0" name="Google Shape;14530;p30"/>
            <p:cNvSpPr/>
            <p:nvPr/>
          </p:nvSpPr>
          <p:spPr>
            <a:xfrm>
              <a:off x="435792" y="466581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1" name="Google Shape;14531;p30"/>
            <p:cNvSpPr/>
            <p:nvPr/>
          </p:nvSpPr>
          <p:spPr>
            <a:xfrm>
              <a:off x="187184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2" name="Google Shape;14532;p30"/>
            <p:cNvSpPr/>
            <p:nvPr/>
          </p:nvSpPr>
          <p:spPr>
            <a:xfrm>
              <a:off x="249729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3" name="Google Shape;14533;p30"/>
            <p:cNvSpPr/>
            <p:nvPr/>
          </p:nvSpPr>
          <p:spPr>
            <a:xfrm>
              <a:off x="249729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4" name="Google Shape;14534;p30"/>
            <p:cNvSpPr/>
            <p:nvPr/>
          </p:nvSpPr>
          <p:spPr>
            <a:xfrm>
              <a:off x="37459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5" name="Google Shape;14535;p30"/>
            <p:cNvSpPr/>
            <p:nvPr/>
          </p:nvSpPr>
          <p:spPr>
            <a:xfrm>
              <a:off x="249729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6" name="Google Shape;14536;p30"/>
            <p:cNvSpPr/>
            <p:nvPr/>
          </p:nvSpPr>
          <p:spPr>
            <a:xfrm>
              <a:off x="312049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7" name="Google Shape;14537;p30"/>
            <p:cNvSpPr/>
            <p:nvPr/>
          </p:nvSpPr>
          <p:spPr>
            <a:xfrm>
              <a:off x="187184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8" name="Google Shape;14538;p30"/>
            <p:cNvSpPr/>
            <p:nvPr/>
          </p:nvSpPr>
          <p:spPr>
            <a:xfrm>
              <a:off x="0" y="466581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9" name="Google Shape;14539;p30"/>
            <p:cNvSpPr/>
            <p:nvPr/>
          </p:nvSpPr>
          <p:spPr>
            <a:xfrm>
              <a:off x="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0" name="Google Shape;14540;p30"/>
            <p:cNvSpPr/>
            <p:nvPr/>
          </p:nvSpPr>
          <p:spPr>
            <a:xfrm>
              <a:off x="0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1" name="Google Shape;14541;p30"/>
            <p:cNvSpPr/>
            <p:nvPr/>
          </p:nvSpPr>
          <p:spPr>
            <a:xfrm>
              <a:off x="0" y="491553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2" name="Google Shape;14542;p30"/>
            <p:cNvSpPr/>
            <p:nvPr/>
          </p:nvSpPr>
          <p:spPr>
            <a:xfrm>
              <a:off x="0" y="460349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3" name="Google Shape;14543;p30"/>
            <p:cNvSpPr/>
            <p:nvPr/>
          </p:nvSpPr>
          <p:spPr>
            <a:xfrm>
              <a:off x="12486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4" name="Google Shape;14544;p30"/>
            <p:cNvSpPr/>
            <p:nvPr/>
          </p:nvSpPr>
          <p:spPr>
            <a:xfrm>
              <a:off x="0" y="472835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5" name="Google Shape;14545;p30"/>
            <p:cNvSpPr/>
            <p:nvPr/>
          </p:nvSpPr>
          <p:spPr>
            <a:xfrm>
              <a:off x="6232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6" name="Google Shape;14546;p30"/>
            <p:cNvSpPr/>
            <p:nvPr/>
          </p:nvSpPr>
          <p:spPr>
            <a:xfrm>
              <a:off x="8923425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7" name="Google Shape;14547;p30"/>
            <p:cNvSpPr/>
            <p:nvPr/>
          </p:nvSpPr>
          <p:spPr>
            <a:xfrm>
              <a:off x="8985969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8" name="Google Shape;14548;p30"/>
            <p:cNvSpPr/>
            <p:nvPr/>
          </p:nvSpPr>
          <p:spPr>
            <a:xfrm>
              <a:off x="8985969" y="485321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9" name="Google Shape;14549;p30"/>
            <p:cNvSpPr/>
            <p:nvPr/>
          </p:nvSpPr>
          <p:spPr>
            <a:xfrm>
              <a:off x="8923425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0" name="Google Shape;14550;p30"/>
            <p:cNvSpPr/>
            <p:nvPr/>
          </p:nvSpPr>
          <p:spPr>
            <a:xfrm>
              <a:off x="9110834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1" name="Google Shape;14551;p30"/>
            <p:cNvSpPr/>
            <p:nvPr/>
          </p:nvSpPr>
          <p:spPr>
            <a:xfrm>
              <a:off x="8985969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2" name="Google Shape;14552;p30"/>
            <p:cNvSpPr/>
            <p:nvPr/>
          </p:nvSpPr>
          <p:spPr>
            <a:xfrm>
              <a:off x="9048289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3" name="Google Shape;14553;p30"/>
            <p:cNvSpPr/>
            <p:nvPr/>
          </p:nvSpPr>
          <p:spPr>
            <a:xfrm>
              <a:off x="8675042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4" name="Google Shape;14554;p30"/>
            <p:cNvSpPr/>
            <p:nvPr/>
          </p:nvSpPr>
          <p:spPr>
            <a:xfrm>
              <a:off x="8737362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5" name="Google Shape;14555;p30"/>
            <p:cNvSpPr/>
            <p:nvPr/>
          </p:nvSpPr>
          <p:spPr>
            <a:xfrm>
              <a:off x="8737362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6" name="Google Shape;14556;p30"/>
            <p:cNvSpPr/>
            <p:nvPr/>
          </p:nvSpPr>
          <p:spPr>
            <a:xfrm>
              <a:off x="8675042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7" name="Google Shape;14557;p30"/>
            <p:cNvSpPr/>
            <p:nvPr/>
          </p:nvSpPr>
          <p:spPr>
            <a:xfrm>
              <a:off x="8861105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8" name="Google Shape;14558;p30"/>
            <p:cNvSpPr/>
            <p:nvPr/>
          </p:nvSpPr>
          <p:spPr>
            <a:xfrm>
              <a:off x="873736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9" name="Google Shape;14559;p30"/>
            <p:cNvSpPr/>
            <p:nvPr/>
          </p:nvSpPr>
          <p:spPr>
            <a:xfrm>
              <a:off x="879856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0" name="Google Shape;14560;p30"/>
            <p:cNvSpPr/>
            <p:nvPr/>
          </p:nvSpPr>
          <p:spPr>
            <a:xfrm>
              <a:off x="8425313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1" name="Google Shape;14561;p30"/>
            <p:cNvSpPr/>
            <p:nvPr/>
          </p:nvSpPr>
          <p:spPr>
            <a:xfrm>
              <a:off x="8487633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2" name="Google Shape;14562;p30"/>
            <p:cNvSpPr/>
            <p:nvPr/>
          </p:nvSpPr>
          <p:spPr>
            <a:xfrm>
              <a:off x="8487633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3" name="Google Shape;14563;p30"/>
            <p:cNvSpPr/>
            <p:nvPr/>
          </p:nvSpPr>
          <p:spPr>
            <a:xfrm>
              <a:off x="8425313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4" name="Google Shape;14564;p30"/>
            <p:cNvSpPr/>
            <p:nvPr/>
          </p:nvSpPr>
          <p:spPr>
            <a:xfrm>
              <a:off x="861249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5" name="Google Shape;14565;p30"/>
            <p:cNvSpPr/>
            <p:nvPr/>
          </p:nvSpPr>
          <p:spPr>
            <a:xfrm>
              <a:off x="848763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6" name="Google Shape;14566;p30"/>
            <p:cNvSpPr/>
            <p:nvPr/>
          </p:nvSpPr>
          <p:spPr>
            <a:xfrm>
              <a:off x="8550177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7" name="Google Shape;14567;p30"/>
            <p:cNvSpPr/>
            <p:nvPr/>
          </p:nvSpPr>
          <p:spPr>
            <a:xfrm>
              <a:off x="8175472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8" name="Google Shape;14568;p30"/>
            <p:cNvSpPr/>
            <p:nvPr/>
          </p:nvSpPr>
          <p:spPr>
            <a:xfrm>
              <a:off x="8237905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9" name="Google Shape;14569;p30"/>
            <p:cNvSpPr/>
            <p:nvPr/>
          </p:nvSpPr>
          <p:spPr>
            <a:xfrm>
              <a:off x="8237905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0" name="Google Shape;14570;p30"/>
            <p:cNvSpPr/>
            <p:nvPr/>
          </p:nvSpPr>
          <p:spPr>
            <a:xfrm>
              <a:off x="8175472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1" name="Google Shape;14571;p30"/>
            <p:cNvSpPr/>
            <p:nvPr/>
          </p:nvSpPr>
          <p:spPr>
            <a:xfrm>
              <a:off x="8362769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2" name="Google Shape;14572;p30"/>
            <p:cNvSpPr/>
            <p:nvPr/>
          </p:nvSpPr>
          <p:spPr>
            <a:xfrm>
              <a:off x="8237905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3" name="Google Shape;14573;p30"/>
            <p:cNvSpPr/>
            <p:nvPr/>
          </p:nvSpPr>
          <p:spPr>
            <a:xfrm>
              <a:off x="8300337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4" name="Google Shape;14574;p30"/>
            <p:cNvSpPr/>
            <p:nvPr/>
          </p:nvSpPr>
          <p:spPr>
            <a:xfrm>
              <a:off x="7925744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5" name="Google Shape;14575;p30"/>
            <p:cNvSpPr/>
            <p:nvPr/>
          </p:nvSpPr>
          <p:spPr>
            <a:xfrm>
              <a:off x="798817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6" name="Google Shape;14576;p30"/>
            <p:cNvSpPr/>
            <p:nvPr/>
          </p:nvSpPr>
          <p:spPr>
            <a:xfrm>
              <a:off x="7988176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7" name="Google Shape;14577;p30"/>
            <p:cNvSpPr/>
            <p:nvPr/>
          </p:nvSpPr>
          <p:spPr>
            <a:xfrm>
              <a:off x="7925744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8" name="Google Shape;14578;p30"/>
            <p:cNvSpPr/>
            <p:nvPr/>
          </p:nvSpPr>
          <p:spPr>
            <a:xfrm>
              <a:off x="8113040" y="466581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9" name="Google Shape;14579;p30"/>
            <p:cNvSpPr/>
            <p:nvPr/>
          </p:nvSpPr>
          <p:spPr>
            <a:xfrm>
              <a:off x="7988176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0" name="Google Shape;14580;p30"/>
            <p:cNvSpPr/>
            <p:nvPr/>
          </p:nvSpPr>
          <p:spPr>
            <a:xfrm>
              <a:off x="8050608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1" name="Google Shape;14581;p30"/>
            <p:cNvSpPr/>
            <p:nvPr/>
          </p:nvSpPr>
          <p:spPr>
            <a:xfrm>
              <a:off x="767724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2" name="Google Shape;14582;p30"/>
            <p:cNvSpPr/>
            <p:nvPr/>
          </p:nvSpPr>
          <p:spPr>
            <a:xfrm>
              <a:off x="7738447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3" name="Google Shape;14583;p30"/>
            <p:cNvSpPr/>
            <p:nvPr/>
          </p:nvSpPr>
          <p:spPr>
            <a:xfrm>
              <a:off x="7738447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4" name="Google Shape;14584;p30"/>
            <p:cNvSpPr/>
            <p:nvPr/>
          </p:nvSpPr>
          <p:spPr>
            <a:xfrm>
              <a:off x="767724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5" name="Google Shape;14585;p30"/>
            <p:cNvSpPr/>
            <p:nvPr/>
          </p:nvSpPr>
          <p:spPr>
            <a:xfrm>
              <a:off x="7863312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6" name="Google Shape;14586;p30"/>
            <p:cNvSpPr/>
            <p:nvPr/>
          </p:nvSpPr>
          <p:spPr>
            <a:xfrm>
              <a:off x="7738447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7" name="Google Shape;14587;p30"/>
            <p:cNvSpPr/>
            <p:nvPr/>
          </p:nvSpPr>
          <p:spPr>
            <a:xfrm>
              <a:off x="7800880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8" name="Google Shape;14588;p30"/>
            <p:cNvSpPr/>
            <p:nvPr/>
          </p:nvSpPr>
          <p:spPr>
            <a:xfrm>
              <a:off x="7427520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9" name="Google Shape;14589;p30"/>
            <p:cNvSpPr/>
            <p:nvPr/>
          </p:nvSpPr>
          <p:spPr>
            <a:xfrm>
              <a:off x="7489952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0" name="Google Shape;14590;p30"/>
            <p:cNvSpPr/>
            <p:nvPr/>
          </p:nvSpPr>
          <p:spPr>
            <a:xfrm>
              <a:off x="7489952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1" name="Google Shape;14591;p30"/>
            <p:cNvSpPr/>
            <p:nvPr/>
          </p:nvSpPr>
          <p:spPr>
            <a:xfrm>
              <a:off x="7427520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2" name="Google Shape;14592;p30"/>
            <p:cNvSpPr/>
            <p:nvPr/>
          </p:nvSpPr>
          <p:spPr>
            <a:xfrm>
              <a:off x="7614816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3" name="Google Shape;14593;p30"/>
            <p:cNvSpPr/>
            <p:nvPr/>
          </p:nvSpPr>
          <p:spPr>
            <a:xfrm>
              <a:off x="7489952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4" name="Google Shape;14594;p30"/>
            <p:cNvSpPr/>
            <p:nvPr/>
          </p:nvSpPr>
          <p:spPr>
            <a:xfrm>
              <a:off x="7552384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5" name="Google Shape;14595;p30"/>
            <p:cNvSpPr/>
            <p:nvPr/>
          </p:nvSpPr>
          <p:spPr>
            <a:xfrm>
              <a:off x="7177679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6" name="Google Shape;14596;p30"/>
            <p:cNvSpPr/>
            <p:nvPr/>
          </p:nvSpPr>
          <p:spPr>
            <a:xfrm>
              <a:off x="7240223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7" name="Google Shape;14597;p30"/>
            <p:cNvSpPr/>
            <p:nvPr/>
          </p:nvSpPr>
          <p:spPr>
            <a:xfrm>
              <a:off x="724022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8" name="Google Shape;14598;p30"/>
            <p:cNvSpPr/>
            <p:nvPr/>
          </p:nvSpPr>
          <p:spPr>
            <a:xfrm>
              <a:off x="7177679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9" name="Google Shape;14599;p30"/>
            <p:cNvSpPr/>
            <p:nvPr/>
          </p:nvSpPr>
          <p:spPr>
            <a:xfrm>
              <a:off x="7365087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0" name="Google Shape;14600;p30"/>
            <p:cNvSpPr/>
            <p:nvPr/>
          </p:nvSpPr>
          <p:spPr>
            <a:xfrm>
              <a:off x="7240223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1" name="Google Shape;14601;p30"/>
            <p:cNvSpPr/>
            <p:nvPr/>
          </p:nvSpPr>
          <p:spPr>
            <a:xfrm>
              <a:off x="7302655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2" name="Google Shape;14602;p30"/>
            <p:cNvSpPr/>
            <p:nvPr/>
          </p:nvSpPr>
          <p:spPr>
            <a:xfrm>
              <a:off x="6927950" y="466581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3" name="Google Shape;14603;p30"/>
            <p:cNvSpPr/>
            <p:nvPr/>
          </p:nvSpPr>
          <p:spPr>
            <a:xfrm>
              <a:off x="6990495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4" name="Google Shape;14604;p30"/>
            <p:cNvSpPr/>
            <p:nvPr/>
          </p:nvSpPr>
          <p:spPr>
            <a:xfrm>
              <a:off x="6990495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5" name="Google Shape;14605;p30"/>
            <p:cNvSpPr/>
            <p:nvPr/>
          </p:nvSpPr>
          <p:spPr>
            <a:xfrm>
              <a:off x="6927950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6" name="Google Shape;14606;p30"/>
            <p:cNvSpPr/>
            <p:nvPr/>
          </p:nvSpPr>
          <p:spPr>
            <a:xfrm>
              <a:off x="7115359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7" name="Google Shape;14607;p30"/>
            <p:cNvSpPr/>
            <p:nvPr/>
          </p:nvSpPr>
          <p:spPr>
            <a:xfrm>
              <a:off x="6990495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8" name="Google Shape;14608;p30"/>
            <p:cNvSpPr/>
            <p:nvPr/>
          </p:nvSpPr>
          <p:spPr>
            <a:xfrm>
              <a:off x="7052815" y="479067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9" name="Google Shape;14609;p30"/>
            <p:cNvSpPr/>
            <p:nvPr/>
          </p:nvSpPr>
          <p:spPr>
            <a:xfrm>
              <a:off x="6678222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0" name="Google Shape;14610;p30"/>
            <p:cNvSpPr/>
            <p:nvPr/>
          </p:nvSpPr>
          <p:spPr>
            <a:xfrm>
              <a:off x="6740766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1" name="Google Shape;14611;p30"/>
            <p:cNvSpPr/>
            <p:nvPr/>
          </p:nvSpPr>
          <p:spPr>
            <a:xfrm>
              <a:off x="6740766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2" name="Google Shape;14612;p30"/>
            <p:cNvSpPr/>
            <p:nvPr/>
          </p:nvSpPr>
          <p:spPr>
            <a:xfrm>
              <a:off x="6678222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3" name="Google Shape;14613;p30"/>
            <p:cNvSpPr/>
            <p:nvPr/>
          </p:nvSpPr>
          <p:spPr>
            <a:xfrm>
              <a:off x="6865630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4" name="Google Shape;14614;p30"/>
            <p:cNvSpPr/>
            <p:nvPr/>
          </p:nvSpPr>
          <p:spPr>
            <a:xfrm>
              <a:off x="6740766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5" name="Google Shape;14615;p30"/>
            <p:cNvSpPr/>
            <p:nvPr/>
          </p:nvSpPr>
          <p:spPr>
            <a:xfrm>
              <a:off x="6803086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6" name="Google Shape;14616;p30"/>
            <p:cNvSpPr/>
            <p:nvPr/>
          </p:nvSpPr>
          <p:spPr>
            <a:xfrm>
              <a:off x="6429838" y="466581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7" name="Google Shape;14617;p30"/>
            <p:cNvSpPr/>
            <p:nvPr/>
          </p:nvSpPr>
          <p:spPr>
            <a:xfrm>
              <a:off x="6492158" y="472835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8" name="Google Shape;14618;p30"/>
            <p:cNvSpPr/>
            <p:nvPr/>
          </p:nvSpPr>
          <p:spPr>
            <a:xfrm>
              <a:off x="6492158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9" name="Google Shape;14619;p30"/>
            <p:cNvSpPr/>
            <p:nvPr/>
          </p:nvSpPr>
          <p:spPr>
            <a:xfrm>
              <a:off x="6429838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0" name="Google Shape;14620;p30"/>
            <p:cNvSpPr/>
            <p:nvPr/>
          </p:nvSpPr>
          <p:spPr>
            <a:xfrm>
              <a:off x="661702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1" name="Google Shape;14621;p30"/>
            <p:cNvSpPr/>
            <p:nvPr/>
          </p:nvSpPr>
          <p:spPr>
            <a:xfrm>
              <a:off x="649215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2" name="Google Shape;14622;p30"/>
            <p:cNvSpPr/>
            <p:nvPr/>
          </p:nvSpPr>
          <p:spPr>
            <a:xfrm>
              <a:off x="6554703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3" name="Google Shape;14623;p30"/>
            <p:cNvSpPr/>
            <p:nvPr/>
          </p:nvSpPr>
          <p:spPr>
            <a:xfrm>
              <a:off x="6179998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4" name="Google Shape;14624;p30"/>
            <p:cNvSpPr/>
            <p:nvPr/>
          </p:nvSpPr>
          <p:spPr>
            <a:xfrm>
              <a:off x="6242430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5" name="Google Shape;14625;p30"/>
            <p:cNvSpPr/>
            <p:nvPr/>
          </p:nvSpPr>
          <p:spPr>
            <a:xfrm>
              <a:off x="6242430" y="485321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6" name="Google Shape;14626;p30"/>
            <p:cNvSpPr/>
            <p:nvPr/>
          </p:nvSpPr>
          <p:spPr>
            <a:xfrm>
              <a:off x="6179998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7" name="Google Shape;14627;p30"/>
            <p:cNvSpPr/>
            <p:nvPr/>
          </p:nvSpPr>
          <p:spPr>
            <a:xfrm>
              <a:off x="5930269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8" name="Google Shape;14628;p30"/>
            <p:cNvSpPr/>
            <p:nvPr/>
          </p:nvSpPr>
          <p:spPr>
            <a:xfrm>
              <a:off x="636729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9" name="Google Shape;14629;p30"/>
            <p:cNvSpPr/>
            <p:nvPr/>
          </p:nvSpPr>
          <p:spPr>
            <a:xfrm>
              <a:off x="6242430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0" name="Google Shape;14630;p30"/>
            <p:cNvSpPr/>
            <p:nvPr/>
          </p:nvSpPr>
          <p:spPr>
            <a:xfrm>
              <a:off x="6304974" y="479067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1" name="Google Shape;14631;p30"/>
            <p:cNvSpPr/>
            <p:nvPr/>
          </p:nvSpPr>
          <p:spPr>
            <a:xfrm>
              <a:off x="5930269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2" name="Google Shape;14632;p30"/>
            <p:cNvSpPr/>
            <p:nvPr/>
          </p:nvSpPr>
          <p:spPr>
            <a:xfrm>
              <a:off x="599270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3" name="Google Shape;14633;p30"/>
            <p:cNvSpPr/>
            <p:nvPr/>
          </p:nvSpPr>
          <p:spPr>
            <a:xfrm>
              <a:off x="5992701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4" name="Google Shape;14634;p30"/>
            <p:cNvSpPr/>
            <p:nvPr/>
          </p:nvSpPr>
          <p:spPr>
            <a:xfrm>
              <a:off x="6117565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5" name="Google Shape;14635;p30"/>
            <p:cNvSpPr/>
            <p:nvPr/>
          </p:nvSpPr>
          <p:spPr>
            <a:xfrm>
              <a:off x="5992701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6" name="Google Shape;14636;p30"/>
            <p:cNvSpPr/>
            <p:nvPr/>
          </p:nvSpPr>
          <p:spPr>
            <a:xfrm>
              <a:off x="6055133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7" name="Google Shape;14637;p30"/>
            <p:cNvSpPr/>
            <p:nvPr/>
          </p:nvSpPr>
          <p:spPr>
            <a:xfrm>
              <a:off x="5680540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8" name="Google Shape;14638;p30"/>
            <p:cNvSpPr/>
            <p:nvPr/>
          </p:nvSpPr>
          <p:spPr>
            <a:xfrm>
              <a:off x="5742973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9" name="Google Shape;14639;p30"/>
            <p:cNvSpPr/>
            <p:nvPr/>
          </p:nvSpPr>
          <p:spPr>
            <a:xfrm>
              <a:off x="5742973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0" name="Google Shape;14640;p30"/>
            <p:cNvSpPr/>
            <p:nvPr/>
          </p:nvSpPr>
          <p:spPr>
            <a:xfrm>
              <a:off x="5867837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1" name="Google Shape;14641;p30"/>
            <p:cNvSpPr/>
            <p:nvPr/>
          </p:nvSpPr>
          <p:spPr>
            <a:xfrm>
              <a:off x="5742973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2" name="Google Shape;14642;p30"/>
            <p:cNvSpPr/>
            <p:nvPr/>
          </p:nvSpPr>
          <p:spPr>
            <a:xfrm>
              <a:off x="5805405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3" name="Google Shape;14643;p30"/>
            <p:cNvSpPr/>
            <p:nvPr/>
          </p:nvSpPr>
          <p:spPr>
            <a:xfrm>
              <a:off x="5680540" y="466581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4" name="Google Shape;14644;p30"/>
            <p:cNvSpPr/>
            <p:nvPr/>
          </p:nvSpPr>
          <p:spPr>
            <a:xfrm>
              <a:off x="5432045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5" name="Google Shape;14645;p30"/>
            <p:cNvSpPr/>
            <p:nvPr/>
          </p:nvSpPr>
          <p:spPr>
            <a:xfrm>
              <a:off x="5494477" y="472835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6" name="Google Shape;14646;p30"/>
            <p:cNvSpPr/>
            <p:nvPr/>
          </p:nvSpPr>
          <p:spPr>
            <a:xfrm>
              <a:off x="5494477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7" name="Google Shape;14647;p30"/>
            <p:cNvSpPr/>
            <p:nvPr/>
          </p:nvSpPr>
          <p:spPr>
            <a:xfrm>
              <a:off x="5618108" y="466581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8" name="Google Shape;14648;p30"/>
            <p:cNvSpPr/>
            <p:nvPr/>
          </p:nvSpPr>
          <p:spPr>
            <a:xfrm>
              <a:off x="5494477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9" name="Google Shape;14649;p30"/>
            <p:cNvSpPr/>
            <p:nvPr/>
          </p:nvSpPr>
          <p:spPr>
            <a:xfrm>
              <a:off x="5556909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0" name="Google Shape;14650;p30"/>
            <p:cNvSpPr/>
            <p:nvPr/>
          </p:nvSpPr>
          <p:spPr>
            <a:xfrm>
              <a:off x="5432045" y="466581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1" name="Google Shape;14651;p30"/>
            <p:cNvSpPr/>
            <p:nvPr/>
          </p:nvSpPr>
          <p:spPr>
            <a:xfrm>
              <a:off x="5182316" y="466581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2" name="Google Shape;14652;p30"/>
            <p:cNvSpPr/>
            <p:nvPr/>
          </p:nvSpPr>
          <p:spPr>
            <a:xfrm>
              <a:off x="5244748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3" name="Google Shape;14653;p30"/>
            <p:cNvSpPr/>
            <p:nvPr/>
          </p:nvSpPr>
          <p:spPr>
            <a:xfrm>
              <a:off x="5244748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4" name="Google Shape;14654;p30"/>
            <p:cNvSpPr/>
            <p:nvPr/>
          </p:nvSpPr>
          <p:spPr>
            <a:xfrm>
              <a:off x="5369613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5" name="Google Shape;14655;p30"/>
            <p:cNvSpPr/>
            <p:nvPr/>
          </p:nvSpPr>
          <p:spPr>
            <a:xfrm>
              <a:off x="5244748" y="472835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6" name="Google Shape;14656;p30"/>
            <p:cNvSpPr/>
            <p:nvPr/>
          </p:nvSpPr>
          <p:spPr>
            <a:xfrm>
              <a:off x="5307181" y="479067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7" name="Google Shape;14657;p30"/>
            <p:cNvSpPr/>
            <p:nvPr/>
          </p:nvSpPr>
          <p:spPr>
            <a:xfrm>
              <a:off x="5182316" y="466581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8" name="Google Shape;14658;p30"/>
            <p:cNvSpPr/>
            <p:nvPr/>
          </p:nvSpPr>
          <p:spPr>
            <a:xfrm>
              <a:off x="4932476" y="466581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9" name="Google Shape;14659;p30"/>
            <p:cNvSpPr/>
            <p:nvPr/>
          </p:nvSpPr>
          <p:spPr>
            <a:xfrm>
              <a:off x="4995020" y="472835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0" name="Google Shape;14660;p30"/>
            <p:cNvSpPr/>
            <p:nvPr/>
          </p:nvSpPr>
          <p:spPr>
            <a:xfrm>
              <a:off x="4995020" y="485321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1" name="Google Shape;14661;p30"/>
            <p:cNvSpPr/>
            <p:nvPr/>
          </p:nvSpPr>
          <p:spPr>
            <a:xfrm>
              <a:off x="5119884" y="466581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2" name="Google Shape;14662;p30"/>
            <p:cNvSpPr/>
            <p:nvPr/>
          </p:nvSpPr>
          <p:spPr>
            <a:xfrm>
              <a:off x="4995020" y="472835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3" name="Google Shape;14663;p30"/>
            <p:cNvSpPr/>
            <p:nvPr/>
          </p:nvSpPr>
          <p:spPr>
            <a:xfrm>
              <a:off x="5057340" y="479067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4" name="Google Shape;14664;p30"/>
            <p:cNvSpPr/>
            <p:nvPr/>
          </p:nvSpPr>
          <p:spPr>
            <a:xfrm>
              <a:off x="4932476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5" name="Google Shape;14665;p30"/>
            <p:cNvSpPr/>
            <p:nvPr/>
          </p:nvSpPr>
          <p:spPr>
            <a:xfrm>
              <a:off x="4682747" y="466581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6" name="Google Shape;14666;p30"/>
            <p:cNvSpPr/>
            <p:nvPr/>
          </p:nvSpPr>
          <p:spPr>
            <a:xfrm>
              <a:off x="4745291" y="472835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7" name="Google Shape;14667;p30"/>
            <p:cNvSpPr/>
            <p:nvPr/>
          </p:nvSpPr>
          <p:spPr>
            <a:xfrm>
              <a:off x="4745291" y="485321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8" name="Google Shape;14668;p30"/>
            <p:cNvSpPr/>
            <p:nvPr/>
          </p:nvSpPr>
          <p:spPr>
            <a:xfrm>
              <a:off x="4870156" y="466581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9" name="Google Shape;14669;p30"/>
            <p:cNvSpPr/>
            <p:nvPr/>
          </p:nvSpPr>
          <p:spPr>
            <a:xfrm>
              <a:off x="4745291" y="472835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0" name="Google Shape;14670;p30"/>
            <p:cNvSpPr/>
            <p:nvPr/>
          </p:nvSpPr>
          <p:spPr>
            <a:xfrm>
              <a:off x="4807611" y="479067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1" name="Google Shape;14671;p30"/>
            <p:cNvSpPr/>
            <p:nvPr/>
          </p:nvSpPr>
          <p:spPr>
            <a:xfrm>
              <a:off x="4682747" y="466581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2" name="Google Shape;14672;p30"/>
            <p:cNvSpPr/>
            <p:nvPr/>
          </p:nvSpPr>
          <p:spPr>
            <a:xfrm>
              <a:off x="4496684" y="485321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3" name="Google Shape;14673;p30"/>
            <p:cNvSpPr/>
            <p:nvPr/>
          </p:nvSpPr>
          <p:spPr>
            <a:xfrm>
              <a:off x="4496684" y="491553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4" name="Google Shape;14674;p30"/>
            <p:cNvSpPr/>
            <p:nvPr/>
          </p:nvSpPr>
          <p:spPr>
            <a:xfrm>
              <a:off x="4496684" y="460349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75" name="Google Shape;14675;p30"/>
          <p:cNvGrpSpPr/>
          <p:nvPr/>
        </p:nvGrpSpPr>
        <p:grpSpPr>
          <a:xfrm rot="5400000">
            <a:off x="4231200" y="2400365"/>
            <a:ext cx="9143952" cy="342760"/>
            <a:chOff x="0" y="197240"/>
            <a:chExt cx="9143952" cy="342760"/>
          </a:xfrm>
        </p:grpSpPr>
        <p:sp>
          <p:nvSpPr>
            <p:cNvPr id="14676" name="Google Shape;14676;p30"/>
            <p:cNvSpPr/>
            <p:nvPr/>
          </p:nvSpPr>
          <p:spPr>
            <a:xfrm>
              <a:off x="4427862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7" name="Google Shape;14677;p30"/>
            <p:cNvSpPr/>
            <p:nvPr/>
          </p:nvSpPr>
          <p:spPr>
            <a:xfrm>
              <a:off x="4490407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8" name="Google Shape;14678;p30"/>
            <p:cNvSpPr/>
            <p:nvPr/>
          </p:nvSpPr>
          <p:spPr>
            <a:xfrm>
              <a:off x="4490407" y="446968"/>
              <a:ext cx="155574" cy="30711"/>
            </a:xfrm>
            <a:custGeom>
              <a:avLst/>
              <a:gdLst/>
              <a:ahLst/>
              <a:cxnLst/>
              <a:rect l="l" t="t" r="r" b="b"/>
              <a:pathLst>
                <a:path w="1388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87" y="273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9" name="Google Shape;14679;p30"/>
            <p:cNvSpPr/>
            <p:nvPr/>
          </p:nvSpPr>
          <p:spPr>
            <a:xfrm>
              <a:off x="442786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0" name="Google Shape;14680;p30"/>
            <p:cNvSpPr/>
            <p:nvPr/>
          </p:nvSpPr>
          <p:spPr>
            <a:xfrm>
              <a:off x="4615271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1" name="Google Shape;14681;p30"/>
            <p:cNvSpPr/>
            <p:nvPr/>
          </p:nvSpPr>
          <p:spPr>
            <a:xfrm>
              <a:off x="449040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2" name="Google Shape;14682;p30"/>
            <p:cNvSpPr/>
            <p:nvPr/>
          </p:nvSpPr>
          <p:spPr>
            <a:xfrm>
              <a:off x="455283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3" name="Google Shape;14683;p30"/>
            <p:cNvSpPr/>
            <p:nvPr/>
          </p:nvSpPr>
          <p:spPr>
            <a:xfrm>
              <a:off x="417813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4" name="Google Shape;14684;p30"/>
            <p:cNvSpPr/>
            <p:nvPr/>
          </p:nvSpPr>
          <p:spPr>
            <a:xfrm>
              <a:off x="424067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5" name="Google Shape;14685;p30"/>
            <p:cNvSpPr/>
            <p:nvPr/>
          </p:nvSpPr>
          <p:spPr>
            <a:xfrm>
              <a:off x="4240678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6" name="Google Shape;14686;p30"/>
            <p:cNvSpPr/>
            <p:nvPr/>
          </p:nvSpPr>
          <p:spPr>
            <a:xfrm>
              <a:off x="417813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7" name="Google Shape;14687;p30"/>
            <p:cNvSpPr/>
            <p:nvPr/>
          </p:nvSpPr>
          <p:spPr>
            <a:xfrm>
              <a:off x="4365542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8" name="Google Shape;14688;p30"/>
            <p:cNvSpPr/>
            <p:nvPr/>
          </p:nvSpPr>
          <p:spPr>
            <a:xfrm>
              <a:off x="424067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9" name="Google Shape;14689;p30"/>
            <p:cNvSpPr/>
            <p:nvPr/>
          </p:nvSpPr>
          <p:spPr>
            <a:xfrm>
              <a:off x="4302998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0" name="Google Shape;14690;p30"/>
            <p:cNvSpPr/>
            <p:nvPr/>
          </p:nvSpPr>
          <p:spPr>
            <a:xfrm>
              <a:off x="392840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1" name="Google Shape;14691;p30"/>
            <p:cNvSpPr/>
            <p:nvPr/>
          </p:nvSpPr>
          <p:spPr>
            <a:xfrm>
              <a:off x="3990950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2" name="Google Shape;14692;p30"/>
            <p:cNvSpPr/>
            <p:nvPr/>
          </p:nvSpPr>
          <p:spPr>
            <a:xfrm>
              <a:off x="399095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3" name="Google Shape;14693;p30"/>
            <p:cNvSpPr/>
            <p:nvPr/>
          </p:nvSpPr>
          <p:spPr>
            <a:xfrm>
              <a:off x="392840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4" name="Google Shape;14694;p30"/>
            <p:cNvSpPr/>
            <p:nvPr/>
          </p:nvSpPr>
          <p:spPr>
            <a:xfrm>
              <a:off x="4115814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5" name="Google Shape;14695;p30"/>
            <p:cNvSpPr/>
            <p:nvPr/>
          </p:nvSpPr>
          <p:spPr>
            <a:xfrm>
              <a:off x="3990950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6" name="Google Shape;14696;p30"/>
            <p:cNvSpPr/>
            <p:nvPr/>
          </p:nvSpPr>
          <p:spPr>
            <a:xfrm>
              <a:off x="4053270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7" name="Google Shape;14697;p30"/>
            <p:cNvSpPr/>
            <p:nvPr/>
          </p:nvSpPr>
          <p:spPr>
            <a:xfrm>
              <a:off x="367867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8" name="Google Shape;14698;p30"/>
            <p:cNvSpPr/>
            <p:nvPr/>
          </p:nvSpPr>
          <p:spPr>
            <a:xfrm>
              <a:off x="3741109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9" name="Google Shape;14699;p30"/>
            <p:cNvSpPr/>
            <p:nvPr/>
          </p:nvSpPr>
          <p:spPr>
            <a:xfrm>
              <a:off x="3741109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0" name="Google Shape;14700;p30"/>
            <p:cNvSpPr/>
            <p:nvPr/>
          </p:nvSpPr>
          <p:spPr>
            <a:xfrm>
              <a:off x="3678677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1" name="Google Shape;14701;p30"/>
            <p:cNvSpPr/>
            <p:nvPr/>
          </p:nvSpPr>
          <p:spPr>
            <a:xfrm>
              <a:off x="3865973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2" name="Google Shape;14702;p30"/>
            <p:cNvSpPr/>
            <p:nvPr/>
          </p:nvSpPr>
          <p:spPr>
            <a:xfrm>
              <a:off x="3741109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3" name="Google Shape;14703;p30"/>
            <p:cNvSpPr/>
            <p:nvPr/>
          </p:nvSpPr>
          <p:spPr>
            <a:xfrm>
              <a:off x="380354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4" name="Google Shape;14704;p30"/>
            <p:cNvSpPr/>
            <p:nvPr/>
          </p:nvSpPr>
          <p:spPr>
            <a:xfrm>
              <a:off x="343018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5" name="Google Shape;14705;p30"/>
            <p:cNvSpPr/>
            <p:nvPr/>
          </p:nvSpPr>
          <p:spPr>
            <a:xfrm>
              <a:off x="3492613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6" name="Google Shape;14706;p30"/>
            <p:cNvSpPr/>
            <p:nvPr/>
          </p:nvSpPr>
          <p:spPr>
            <a:xfrm>
              <a:off x="3492613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7" name="Google Shape;14707;p30"/>
            <p:cNvSpPr/>
            <p:nvPr/>
          </p:nvSpPr>
          <p:spPr>
            <a:xfrm>
              <a:off x="3430181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8" name="Google Shape;14708;p30"/>
            <p:cNvSpPr/>
            <p:nvPr/>
          </p:nvSpPr>
          <p:spPr>
            <a:xfrm>
              <a:off x="3616245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9" name="Google Shape;14709;p30"/>
            <p:cNvSpPr/>
            <p:nvPr/>
          </p:nvSpPr>
          <p:spPr>
            <a:xfrm>
              <a:off x="349261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0" name="Google Shape;14710;p30"/>
            <p:cNvSpPr/>
            <p:nvPr/>
          </p:nvSpPr>
          <p:spPr>
            <a:xfrm>
              <a:off x="3555158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1" name="Google Shape;14711;p30"/>
            <p:cNvSpPr/>
            <p:nvPr/>
          </p:nvSpPr>
          <p:spPr>
            <a:xfrm>
              <a:off x="3180453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2" name="Google Shape;14712;p30"/>
            <p:cNvSpPr/>
            <p:nvPr/>
          </p:nvSpPr>
          <p:spPr>
            <a:xfrm>
              <a:off x="324288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3" name="Google Shape;14713;p30"/>
            <p:cNvSpPr/>
            <p:nvPr/>
          </p:nvSpPr>
          <p:spPr>
            <a:xfrm>
              <a:off x="3242885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4" name="Google Shape;14714;p30"/>
            <p:cNvSpPr/>
            <p:nvPr/>
          </p:nvSpPr>
          <p:spPr>
            <a:xfrm>
              <a:off x="3180453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5" name="Google Shape;14715;p30"/>
            <p:cNvSpPr/>
            <p:nvPr/>
          </p:nvSpPr>
          <p:spPr>
            <a:xfrm>
              <a:off x="336774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6" name="Google Shape;14716;p30"/>
            <p:cNvSpPr/>
            <p:nvPr/>
          </p:nvSpPr>
          <p:spPr>
            <a:xfrm>
              <a:off x="324288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7" name="Google Shape;14717;p30"/>
            <p:cNvSpPr/>
            <p:nvPr/>
          </p:nvSpPr>
          <p:spPr>
            <a:xfrm>
              <a:off x="330531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8" name="Google Shape;14718;p30"/>
            <p:cNvSpPr/>
            <p:nvPr/>
          </p:nvSpPr>
          <p:spPr>
            <a:xfrm>
              <a:off x="2930724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9" name="Google Shape;14719;p30"/>
            <p:cNvSpPr/>
            <p:nvPr/>
          </p:nvSpPr>
          <p:spPr>
            <a:xfrm>
              <a:off x="2993156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0" name="Google Shape;14720;p30"/>
            <p:cNvSpPr/>
            <p:nvPr/>
          </p:nvSpPr>
          <p:spPr>
            <a:xfrm>
              <a:off x="299315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1" name="Google Shape;14721;p30"/>
            <p:cNvSpPr/>
            <p:nvPr/>
          </p:nvSpPr>
          <p:spPr>
            <a:xfrm>
              <a:off x="293072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2" name="Google Shape;14722;p30"/>
            <p:cNvSpPr/>
            <p:nvPr/>
          </p:nvSpPr>
          <p:spPr>
            <a:xfrm>
              <a:off x="3118020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3" name="Google Shape;14723;p30"/>
            <p:cNvSpPr/>
            <p:nvPr/>
          </p:nvSpPr>
          <p:spPr>
            <a:xfrm>
              <a:off x="299315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4" name="Google Shape;14724;p30"/>
            <p:cNvSpPr/>
            <p:nvPr/>
          </p:nvSpPr>
          <p:spPr>
            <a:xfrm>
              <a:off x="3055588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5" name="Google Shape;14725;p30"/>
            <p:cNvSpPr/>
            <p:nvPr/>
          </p:nvSpPr>
          <p:spPr>
            <a:xfrm>
              <a:off x="2680995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6" name="Google Shape;14726;p30"/>
            <p:cNvSpPr/>
            <p:nvPr/>
          </p:nvSpPr>
          <p:spPr>
            <a:xfrm>
              <a:off x="2743315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7" name="Google Shape;14727;p30"/>
            <p:cNvSpPr/>
            <p:nvPr/>
          </p:nvSpPr>
          <p:spPr>
            <a:xfrm>
              <a:off x="274331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8" name="Google Shape;14728;p30"/>
            <p:cNvSpPr/>
            <p:nvPr/>
          </p:nvSpPr>
          <p:spPr>
            <a:xfrm>
              <a:off x="2680995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9" name="Google Shape;14729;p30"/>
            <p:cNvSpPr/>
            <p:nvPr/>
          </p:nvSpPr>
          <p:spPr>
            <a:xfrm>
              <a:off x="286818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6" y="1399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0" name="Google Shape;14730;p30"/>
            <p:cNvSpPr/>
            <p:nvPr/>
          </p:nvSpPr>
          <p:spPr>
            <a:xfrm>
              <a:off x="2743315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1" name="Google Shape;14731;p30"/>
            <p:cNvSpPr/>
            <p:nvPr/>
          </p:nvSpPr>
          <p:spPr>
            <a:xfrm>
              <a:off x="280586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2" name="Google Shape;14732;p30"/>
            <p:cNvSpPr/>
            <p:nvPr/>
          </p:nvSpPr>
          <p:spPr>
            <a:xfrm>
              <a:off x="2432388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3" name="Google Shape;14733;p30"/>
            <p:cNvSpPr/>
            <p:nvPr/>
          </p:nvSpPr>
          <p:spPr>
            <a:xfrm>
              <a:off x="2494932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4" name="Google Shape;14734;p30"/>
            <p:cNvSpPr/>
            <p:nvPr/>
          </p:nvSpPr>
          <p:spPr>
            <a:xfrm>
              <a:off x="249493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5" name="Google Shape;14735;p30"/>
            <p:cNvSpPr/>
            <p:nvPr/>
          </p:nvSpPr>
          <p:spPr>
            <a:xfrm>
              <a:off x="243238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6" name="Google Shape;14736;p30"/>
            <p:cNvSpPr/>
            <p:nvPr/>
          </p:nvSpPr>
          <p:spPr>
            <a:xfrm>
              <a:off x="2618451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7" name="Google Shape;14737;p30"/>
            <p:cNvSpPr/>
            <p:nvPr/>
          </p:nvSpPr>
          <p:spPr>
            <a:xfrm>
              <a:off x="249493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8" name="Google Shape;14738;p30"/>
            <p:cNvSpPr/>
            <p:nvPr/>
          </p:nvSpPr>
          <p:spPr>
            <a:xfrm>
              <a:off x="255613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9" name="Google Shape;14739;p30"/>
            <p:cNvSpPr/>
            <p:nvPr/>
          </p:nvSpPr>
          <p:spPr>
            <a:xfrm>
              <a:off x="218265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0" name="Google Shape;14740;p30"/>
            <p:cNvSpPr/>
            <p:nvPr/>
          </p:nvSpPr>
          <p:spPr>
            <a:xfrm>
              <a:off x="224520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1" name="Google Shape;14741;p30"/>
            <p:cNvSpPr/>
            <p:nvPr/>
          </p:nvSpPr>
          <p:spPr>
            <a:xfrm>
              <a:off x="2245203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2" name="Google Shape;14742;p30"/>
            <p:cNvSpPr/>
            <p:nvPr/>
          </p:nvSpPr>
          <p:spPr>
            <a:xfrm>
              <a:off x="218265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3" name="Google Shape;14743;p30"/>
            <p:cNvSpPr/>
            <p:nvPr/>
          </p:nvSpPr>
          <p:spPr>
            <a:xfrm>
              <a:off x="2370068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4" name="Google Shape;14744;p30"/>
            <p:cNvSpPr/>
            <p:nvPr/>
          </p:nvSpPr>
          <p:spPr>
            <a:xfrm>
              <a:off x="224520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5" name="Google Shape;14745;p30"/>
            <p:cNvSpPr/>
            <p:nvPr/>
          </p:nvSpPr>
          <p:spPr>
            <a:xfrm>
              <a:off x="2307523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6" name="Google Shape;14746;p30"/>
            <p:cNvSpPr/>
            <p:nvPr/>
          </p:nvSpPr>
          <p:spPr>
            <a:xfrm>
              <a:off x="1932931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7" name="Google Shape;14747;p30"/>
            <p:cNvSpPr/>
            <p:nvPr/>
          </p:nvSpPr>
          <p:spPr>
            <a:xfrm>
              <a:off x="1995475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8" name="Google Shape;14748;p30"/>
            <p:cNvSpPr/>
            <p:nvPr/>
          </p:nvSpPr>
          <p:spPr>
            <a:xfrm>
              <a:off x="199547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9" name="Google Shape;14749;p30"/>
            <p:cNvSpPr/>
            <p:nvPr/>
          </p:nvSpPr>
          <p:spPr>
            <a:xfrm>
              <a:off x="1932931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0" name="Google Shape;14750;p30"/>
            <p:cNvSpPr/>
            <p:nvPr/>
          </p:nvSpPr>
          <p:spPr>
            <a:xfrm>
              <a:off x="2120339" y="259560"/>
              <a:ext cx="30599" cy="156919"/>
            </a:xfrm>
            <a:custGeom>
              <a:avLst/>
              <a:gdLst/>
              <a:ahLst/>
              <a:cxnLst/>
              <a:rect l="l" t="t" r="r" b="b"/>
              <a:pathLst>
                <a:path w="273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1" name="Google Shape;14751;p30"/>
            <p:cNvSpPr/>
            <p:nvPr/>
          </p:nvSpPr>
          <p:spPr>
            <a:xfrm>
              <a:off x="1995475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2" name="Google Shape;14752;p30"/>
            <p:cNvSpPr/>
            <p:nvPr/>
          </p:nvSpPr>
          <p:spPr>
            <a:xfrm>
              <a:off x="205779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3" name="Google Shape;14753;p30"/>
            <p:cNvSpPr/>
            <p:nvPr/>
          </p:nvSpPr>
          <p:spPr>
            <a:xfrm>
              <a:off x="168320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4" name="Google Shape;14754;p30"/>
            <p:cNvSpPr/>
            <p:nvPr/>
          </p:nvSpPr>
          <p:spPr>
            <a:xfrm>
              <a:off x="1745634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5" name="Google Shape;14755;p30"/>
            <p:cNvSpPr/>
            <p:nvPr/>
          </p:nvSpPr>
          <p:spPr>
            <a:xfrm>
              <a:off x="1745634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6" name="Google Shape;14756;p30"/>
            <p:cNvSpPr/>
            <p:nvPr/>
          </p:nvSpPr>
          <p:spPr>
            <a:xfrm>
              <a:off x="168320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7" name="Google Shape;14757;p30"/>
            <p:cNvSpPr/>
            <p:nvPr/>
          </p:nvSpPr>
          <p:spPr>
            <a:xfrm>
              <a:off x="1434706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8" name="Google Shape;14758;p30"/>
            <p:cNvSpPr/>
            <p:nvPr/>
          </p:nvSpPr>
          <p:spPr>
            <a:xfrm>
              <a:off x="187049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9" name="Google Shape;14759;p30"/>
            <p:cNvSpPr/>
            <p:nvPr/>
          </p:nvSpPr>
          <p:spPr>
            <a:xfrm>
              <a:off x="1745634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0" name="Google Shape;14760;p30"/>
            <p:cNvSpPr/>
            <p:nvPr/>
          </p:nvSpPr>
          <p:spPr>
            <a:xfrm>
              <a:off x="180806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1" name="Google Shape;14761;p30"/>
            <p:cNvSpPr/>
            <p:nvPr/>
          </p:nvSpPr>
          <p:spPr>
            <a:xfrm>
              <a:off x="143470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2" name="Google Shape;14762;p30"/>
            <p:cNvSpPr/>
            <p:nvPr/>
          </p:nvSpPr>
          <p:spPr>
            <a:xfrm>
              <a:off x="149590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3" name="Google Shape;14763;p30"/>
            <p:cNvSpPr/>
            <p:nvPr/>
          </p:nvSpPr>
          <p:spPr>
            <a:xfrm>
              <a:off x="149590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4" name="Google Shape;14764;p30"/>
            <p:cNvSpPr/>
            <p:nvPr/>
          </p:nvSpPr>
          <p:spPr>
            <a:xfrm>
              <a:off x="1620770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5" name="Google Shape;14765;p30"/>
            <p:cNvSpPr/>
            <p:nvPr/>
          </p:nvSpPr>
          <p:spPr>
            <a:xfrm>
              <a:off x="149590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6" name="Google Shape;14766;p30"/>
            <p:cNvSpPr/>
            <p:nvPr/>
          </p:nvSpPr>
          <p:spPr>
            <a:xfrm>
              <a:off x="1558338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7" name="Google Shape;14767;p30"/>
            <p:cNvSpPr/>
            <p:nvPr/>
          </p:nvSpPr>
          <p:spPr>
            <a:xfrm>
              <a:off x="118497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8" name="Google Shape;14768;p30"/>
            <p:cNvSpPr/>
            <p:nvPr/>
          </p:nvSpPr>
          <p:spPr>
            <a:xfrm>
              <a:off x="124741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9" name="Google Shape;14769;p30"/>
            <p:cNvSpPr/>
            <p:nvPr/>
          </p:nvSpPr>
          <p:spPr>
            <a:xfrm>
              <a:off x="124741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0" name="Google Shape;14770;p30"/>
            <p:cNvSpPr/>
            <p:nvPr/>
          </p:nvSpPr>
          <p:spPr>
            <a:xfrm>
              <a:off x="137227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1" name="Google Shape;14771;p30"/>
            <p:cNvSpPr/>
            <p:nvPr/>
          </p:nvSpPr>
          <p:spPr>
            <a:xfrm>
              <a:off x="124741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2" name="Google Shape;14772;p30"/>
            <p:cNvSpPr/>
            <p:nvPr/>
          </p:nvSpPr>
          <p:spPr>
            <a:xfrm>
              <a:off x="1309842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3" name="Google Shape;14773;p30"/>
            <p:cNvSpPr/>
            <p:nvPr/>
          </p:nvSpPr>
          <p:spPr>
            <a:xfrm>
              <a:off x="118497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4" name="Google Shape;14774;p30"/>
            <p:cNvSpPr/>
            <p:nvPr/>
          </p:nvSpPr>
          <p:spPr>
            <a:xfrm>
              <a:off x="93524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5" name="Google Shape;14775;p30"/>
            <p:cNvSpPr/>
            <p:nvPr/>
          </p:nvSpPr>
          <p:spPr>
            <a:xfrm>
              <a:off x="997681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6" name="Google Shape;14776;p30"/>
            <p:cNvSpPr/>
            <p:nvPr/>
          </p:nvSpPr>
          <p:spPr>
            <a:xfrm>
              <a:off x="99768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7" name="Google Shape;14777;p30"/>
            <p:cNvSpPr/>
            <p:nvPr/>
          </p:nvSpPr>
          <p:spPr>
            <a:xfrm>
              <a:off x="112254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8" name="Google Shape;14778;p30"/>
            <p:cNvSpPr/>
            <p:nvPr/>
          </p:nvSpPr>
          <p:spPr>
            <a:xfrm>
              <a:off x="997681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9" name="Google Shape;14779;p30"/>
            <p:cNvSpPr/>
            <p:nvPr/>
          </p:nvSpPr>
          <p:spPr>
            <a:xfrm>
              <a:off x="106011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0" name="Google Shape;14780;p30"/>
            <p:cNvSpPr/>
            <p:nvPr/>
          </p:nvSpPr>
          <p:spPr>
            <a:xfrm>
              <a:off x="93524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1" name="Google Shape;14781;p30"/>
            <p:cNvSpPr/>
            <p:nvPr/>
          </p:nvSpPr>
          <p:spPr>
            <a:xfrm>
              <a:off x="685521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2" name="Google Shape;14782;p30"/>
            <p:cNvSpPr/>
            <p:nvPr/>
          </p:nvSpPr>
          <p:spPr>
            <a:xfrm>
              <a:off x="747841" y="322104"/>
              <a:ext cx="94488" cy="31832"/>
            </a:xfrm>
            <a:custGeom>
              <a:avLst/>
              <a:gdLst/>
              <a:ahLst/>
              <a:cxnLst/>
              <a:rect l="l" t="t" r="r" b="b"/>
              <a:pathLst>
                <a:path w="843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3" name="Google Shape;14783;p30"/>
            <p:cNvSpPr/>
            <p:nvPr/>
          </p:nvSpPr>
          <p:spPr>
            <a:xfrm>
              <a:off x="747841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3" y="273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4" name="Google Shape;14784;p30"/>
            <p:cNvSpPr/>
            <p:nvPr/>
          </p:nvSpPr>
          <p:spPr>
            <a:xfrm>
              <a:off x="87281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5" name="Google Shape;14785;p30"/>
            <p:cNvSpPr/>
            <p:nvPr/>
          </p:nvSpPr>
          <p:spPr>
            <a:xfrm>
              <a:off x="747841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6" y="111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6" name="Google Shape;14786;p30"/>
            <p:cNvSpPr/>
            <p:nvPr/>
          </p:nvSpPr>
          <p:spPr>
            <a:xfrm>
              <a:off x="81038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7" name="Google Shape;14787;p30"/>
            <p:cNvSpPr/>
            <p:nvPr/>
          </p:nvSpPr>
          <p:spPr>
            <a:xfrm>
              <a:off x="685521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8" name="Google Shape;14788;p30"/>
            <p:cNvSpPr/>
            <p:nvPr/>
          </p:nvSpPr>
          <p:spPr>
            <a:xfrm>
              <a:off x="43579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55" y="285"/>
                  </a:lnTo>
                  <a:lnTo>
                    <a:pt x="1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9" name="Google Shape;14789;p30"/>
            <p:cNvSpPr/>
            <p:nvPr/>
          </p:nvSpPr>
          <p:spPr>
            <a:xfrm>
              <a:off x="498112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0" name="Google Shape;14790;p30"/>
            <p:cNvSpPr/>
            <p:nvPr/>
          </p:nvSpPr>
          <p:spPr>
            <a:xfrm>
              <a:off x="498112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1" name="Google Shape;14791;p30"/>
            <p:cNvSpPr/>
            <p:nvPr/>
          </p:nvSpPr>
          <p:spPr>
            <a:xfrm>
              <a:off x="622976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2" name="Google Shape;14792;p30"/>
            <p:cNvSpPr/>
            <p:nvPr/>
          </p:nvSpPr>
          <p:spPr>
            <a:xfrm>
              <a:off x="498112" y="322104"/>
              <a:ext cx="32056" cy="124975"/>
            </a:xfrm>
            <a:custGeom>
              <a:avLst/>
              <a:gdLst/>
              <a:ahLst/>
              <a:cxnLst/>
              <a:rect l="l" t="t" r="r" b="b"/>
              <a:pathLst>
                <a:path w="286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3" name="Google Shape;14793;p30"/>
            <p:cNvSpPr/>
            <p:nvPr/>
          </p:nvSpPr>
          <p:spPr>
            <a:xfrm>
              <a:off x="56065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41" y="285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4" name="Google Shape;14794;p30"/>
            <p:cNvSpPr/>
            <p:nvPr/>
          </p:nvSpPr>
          <p:spPr>
            <a:xfrm>
              <a:off x="435792" y="259560"/>
              <a:ext cx="31832" cy="218117"/>
            </a:xfrm>
            <a:custGeom>
              <a:avLst/>
              <a:gdLst/>
              <a:ahLst/>
              <a:cxnLst/>
              <a:rect l="l" t="t" r="r" b="b"/>
              <a:pathLst>
                <a:path w="28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5" name="Google Shape;14795;p30"/>
            <p:cNvSpPr/>
            <p:nvPr/>
          </p:nvSpPr>
          <p:spPr>
            <a:xfrm>
              <a:off x="187184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6" name="Google Shape;14796;p30"/>
            <p:cNvSpPr/>
            <p:nvPr/>
          </p:nvSpPr>
          <p:spPr>
            <a:xfrm>
              <a:off x="249729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7" name="Google Shape;14797;p30"/>
            <p:cNvSpPr/>
            <p:nvPr/>
          </p:nvSpPr>
          <p:spPr>
            <a:xfrm>
              <a:off x="249729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60" y="273"/>
                  </a:lnTo>
                  <a:lnTo>
                    <a:pt x="16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8" name="Google Shape;14798;p30"/>
            <p:cNvSpPr/>
            <p:nvPr/>
          </p:nvSpPr>
          <p:spPr>
            <a:xfrm>
              <a:off x="37459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9" name="Google Shape;14799;p30"/>
            <p:cNvSpPr/>
            <p:nvPr/>
          </p:nvSpPr>
          <p:spPr>
            <a:xfrm>
              <a:off x="249729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0" name="Google Shape;14800;p30"/>
            <p:cNvSpPr/>
            <p:nvPr/>
          </p:nvSpPr>
          <p:spPr>
            <a:xfrm>
              <a:off x="312049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1" name="Google Shape;14801;p30"/>
            <p:cNvSpPr/>
            <p:nvPr/>
          </p:nvSpPr>
          <p:spPr>
            <a:xfrm>
              <a:off x="187184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2" name="Google Shape;14802;p30"/>
            <p:cNvSpPr/>
            <p:nvPr/>
          </p:nvSpPr>
          <p:spPr>
            <a:xfrm>
              <a:off x="0" y="259560"/>
              <a:ext cx="155574" cy="32056"/>
            </a:xfrm>
            <a:custGeom>
              <a:avLst/>
              <a:gdLst/>
              <a:ahLst/>
              <a:cxnLst/>
              <a:rect l="l" t="t" r="r" b="b"/>
              <a:pathLst>
                <a:path w="1388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387" y="285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3" name="Google Shape;14803;p30"/>
            <p:cNvSpPr/>
            <p:nvPr/>
          </p:nvSpPr>
          <p:spPr>
            <a:xfrm>
              <a:off x="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4" name="Google Shape;14804;p30"/>
            <p:cNvSpPr/>
            <p:nvPr/>
          </p:nvSpPr>
          <p:spPr>
            <a:xfrm>
              <a:off x="0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5" name="Google Shape;14805;p30"/>
            <p:cNvSpPr/>
            <p:nvPr/>
          </p:nvSpPr>
          <p:spPr>
            <a:xfrm>
              <a:off x="0" y="509288"/>
              <a:ext cx="4647156" cy="30711"/>
            </a:xfrm>
            <a:custGeom>
              <a:avLst/>
              <a:gdLst/>
              <a:ahLst/>
              <a:cxnLst/>
              <a:rect l="l" t="t" r="r" b="b"/>
              <a:pathLst>
                <a:path w="41461" h="274" extrusionOk="0">
                  <a:moveTo>
                    <a:pt x="0" y="1"/>
                  </a:moveTo>
                  <a:lnTo>
                    <a:pt x="0" y="274"/>
                  </a:lnTo>
                  <a:lnTo>
                    <a:pt x="41460" y="274"/>
                  </a:lnTo>
                  <a:lnTo>
                    <a:pt x="41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6" name="Google Shape;14806;p30"/>
            <p:cNvSpPr/>
            <p:nvPr/>
          </p:nvSpPr>
          <p:spPr>
            <a:xfrm>
              <a:off x="0" y="197240"/>
              <a:ext cx="4647156" cy="31832"/>
            </a:xfrm>
            <a:custGeom>
              <a:avLst/>
              <a:gdLst/>
              <a:ahLst/>
              <a:cxnLst/>
              <a:rect l="l" t="t" r="r" b="b"/>
              <a:pathLst>
                <a:path w="4146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41460" y="284"/>
                  </a:lnTo>
                  <a:lnTo>
                    <a:pt x="4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7" name="Google Shape;14807;p30"/>
            <p:cNvSpPr/>
            <p:nvPr/>
          </p:nvSpPr>
          <p:spPr>
            <a:xfrm>
              <a:off x="12486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8" name="Google Shape;14808;p30"/>
            <p:cNvSpPr/>
            <p:nvPr/>
          </p:nvSpPr>
          <p:spPr>
            <a:xfrm>
              <a:off x="0" y="322104"/>
              <a:ext cx="30599" cy="124975"/>
            </a:xfrm>
            <a:custGeom>
              <a:avLst/>
              <a:gdLst/>
              <a:ahLst/>
              <a:cxnLst/>
              <a:rect l="l" t="t" r="r" b="b"/>
              <a:pathLst>
                <a:path w="273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9" name="Google Shape;14809;p30"/>
            <p:cNvSpPr/>
            <p:nvPr/>
          </p:nvSpPr>
          <p:spPr>
            <a:xfrm>
              <a:off x="6232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0" name="Google Shape;14810;p30"/>
            <p:cNvSpPr/>
            <p:nvPr/>
          </p:nvSpPr>
          <p:spPr>
            <a:xfrm>
              <a:off x="8923425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1" name="Google Shape;14811;p30"/>
            <p:cNvSpPr/>
            <p:nvPr/>
          </p:nvSpPr>
          <p:spPr>
            <a:xfrm>
              <a:off x="8985969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2" name="Google Shape;14812;p30"/>
            <p:cNvSpPr/>
            <p:nvPr/>
          </p:nvSpPr>
          <p:spPr>
            <a:xfrm>
              <a:off x="8985969" y="446968"/>
              <a:ext cx="156807" cy="30711"/>
            </a:xfrm>
            <a:custGeom>
              <a:avLst/>
              <a:gdLst/>
              <a:ahLst/>
              <a:cxnLst/>
              <a:rect l="l" t="t" r="r" b="b"/>
              <a:pathLst>
                <a:path w="1399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398" y="273"/>
                  </a:lnTo>
                  <a:lnTo>
                    <a:pt x="1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3" name="Google Shape;14813;p30"/>
            <p:cNvSpPr/>
            <p:nvPr/>
          </p:nvSpPr>
          <p:spPr>
            <a:xfrm>
              <a:off x="8923425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4" name="Google Shape;14814;p30"/>
            <p:cNvSpPr/>
            <p:nvPr/>
          </p:nvSpPr>
          <p:spPr>
            <a:xfrm>
              <a:off x="9110834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5" name="Google Shape;14815;p30"/>
            <p:cNvSpPr/>
            <p:nvPr/>
          </p:nvSpPr>
          <p:spPr>
            <a:xfrm>
              <a:off x="8985969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6" name="Google Shape;14816;p30"/>
            <p:cNvSpPr/>
            <p:nvPr/>
          </p:nvSpPr>
          <p:spPr>
            <a:xfrm>
              <a:off x="9048289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7" name="Google Shape;14817;p30"/>
            <p:cNvSpPr/>
            <p:nvPr/>
          </p:nvSpPr>
          <p:spPr>
            <a:xfrm>
              <a:off x="8675042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8" name="Google Shape;14818;p30"/>
            <p:cNvSpPr/>
            <p:nvPr/>
          </p:nvSpPr>
          <p:spPr>
            <a:xfrm>
              <a:off x="8737362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9" name="Google Shape;14819;p30"/>
            <p:cNvSpPr/>
            <p:nvPr/>
          </p:nvSpPr>
          <p:spPr>
            <a:xfrm>
              <a:off x="8737362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0" name="Google Shape;14820;p30"/>
            <p:cNvSpPr/>
            <p:nvPr/>
          </p:nvSpPr>
          <p:spPr>
            <a:xfrm>
              <a:off x="8675042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1" name="Google Shape;14821;p30"/>
            <p:cNvSpPr/>
            <p:nvPr/>
          </p:nvSpPr>
          <p:spPr>
            <a:xfrm>
              <a:off x="8861105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2" name="Google Shape;14822;p30"/>
            <p:cNvSpPr/>
            <p:nvPr/>
          </p:nvSpPr>
          <p:spPr>
            <a:xfrm>
              <a:off x="873736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3" name="Google Shape;14823;p30"/>
            <p:cNvSpPr/>
            <p:nvPr/>
          </p:nvSpPr>
          <p:spPr>
            <a:xfrm>
              <a:off x="879856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4" name="Google Shape;14824;p30"/>
            <p:cNvSpPr/>
            <p:nvPr/>
          </p:nvSpPr>
          <p:spPr>
            <a:xfrm>
              <a:off x="8425313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5" name="Google Shape;14825;p30"/>
            <p:cNvSpPr/>
            <p:nvPr/>
          </p:nvSpPr>
          <p:spPr>
            <a:xfrm>
              <a:off x="8487633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6" name="Google Shape;14826;p30"/>
            <p:cNvSpPr/>
            <p:nvPr/>
          </p:nvSpPr>
          <p:spPr>
            <a:xfrm>
              <a:off x="8487633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7" name="Google Shape;14827;p30"/>
            <p:cNvSpPr/>
            <p:nvPr/>
          </p:nvSpPr>
          <p:spPr>
            <a:xfrm>
              <a:off x="8425313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8" name="Google Shape;14828;p30"/>
            <p:cNvSpPr/>
            <p:nvPr/>
          </p:nvSpPr>
          <p:spPr>
            <a:xfrm>
              <a:off x="861249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9" name="Google Shape;14829;p30"/>
            <p:cNvSpPr/>
            <p:nvPr/>
          </p:nvSpPr>
          <p:spPr>
            <a:xfrm>
              <a:off x="848763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0" name="Google Shape;14830;p30"/>
            <p:cNvSpPr/>
            <p:nvPr/>
          </p:nvSpPr>
          <p:spPr>
            <a:xfrm>
              <a:off x="8550177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1" name="Google Shape;14831;p30"/>
            <p:cNvSpPr/>
            <p:nvPr/>
          </p:nvSpPr>
          <p:spPr>
            <a:xfrm>
              <a:off x="8175472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2" name="Google Shape;14832;p30"/>
            <p:cNvSpPr/>
            <p:nvPr/>
          </p:nvSpPr>
          <p:spPr>
            <a:xfrm>
              <a:off x="8237905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3" name="Google Shape;14833;p30"/>
            <p:cNvSpPr/>
            <p:nvPr/>
          </p:nvSpPr>
          <p:spPr>
            <a:xfrm>
              <a:off x="8237905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4" name="Google Shape;14834;p30"/>
            <p:cNvSpPr/>
            <p:nvPr/>
          </p:nvSpPr>
          <p:spPr>
            <a:xfrm>
              <a:off x="8175472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5" name="Google Shape;14835;p30"/>
            <p:cNvSpPr/>
            <p:nvPr/>
          </p:nvSpPr>
          <p:spPr>
            <a:xfrm>
              <a:off x="8362769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6" name="Google Shape;14836;p30"/>
            <p:cNvSpPr/>
            <p:nvPr/>
          </p:nvSpPr>
          <p:spPr>
            <a:xfrm>
              <a:off x="8237905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7" name="Google Shape;14837;p30"/>
            <p:cNvSpPr/>
            <p:nvPr/>
          </p:nvSpPr>
          <p:spPr>
            <a:xfrm>
              <a:off x="8300337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8" name="Google Shape;14838;p30"/>
            <p:cNvSpPr/>
            <p:nvPr/>
          </p:nvSpPr>
          <p:spPr>
            <a:xfrm>
              <a:off x="7925744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9" name="Google Shape;14839;p30"/>
            <p:cNvSpPr/>
            <p:nvPr/>
          </p:nvSpPr>
          <p:spPr>
            <a:xfrm>
              <a:off x="798817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0" name="Google Shape;14840;p30"/>
            <p:cNvSpPr/>
            <p:nvPr/>
          </p:nvSpPr>
          <p:spPr>
            <a:xfrm>
              <a:off x="7988176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1" name="Google Shape;14841;p30"/>
            <p:cNvSpPr/>
            <p:nvPr/>
          </p:nvSpPr>
          <p:spPr>
            <a:xfrm>
              <a:off x="7925744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2" name="Google Shape;14842;p30"/>
            <p:cNvSpPr/>
            <p:nvPr/>
          </p:nvSpPr>
          <p:spPr>
            <a:xfrm>
              <a:off x="8113040" y="259560"/>
              <a:ext cx="32056" cy="156919"/>
            </a:xfrm>
            <a:custGeom>
              <a:avLst/>
              <a:gdLst/>
              <a:ahLst/>
              <a:cxnLst/>
              <a:rect l="l" t="t" r="r" b="b"/>
              <a:pathLst>
                <a:path w="286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3" name="Google Shape;14843;p30"/>
            <p:cNvSpPr/>
            <p:nvPr/>
          </p:nvSpPr>
          <p:spPr>
            <a:xfrm>
              <a:off x="7988176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4" name="Google Shape;14844;p30"/>
            <p:cNvSpPr/>
            <p:nvPr/>
          </p:nvSpPr>
          <p:spPr>
            <a:xfrm>
              <a:off x="8050608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5" name="Google Shape;14845;p30"/>
            <p:cNvSpPr/>
            <p:nvPr/>
          </p:nvSpPr>
          <p:spPr>
            <a:xfrm>
              <a:off x="767724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6" name="Google Shape;14846;p30"/>
            <p:cNvSpPr/>
            <p:nvPr/>
          </p:nvSpPr>
          <p:spPr>
            <a:xfrm>
              <a:off x="7738447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7" name="Google Shape;14847;p30"/>
            <p:cNvSpPr/>
            <p:nvPr/>
          </p:nvSpPr>
          <p:spPr>
            <a:xfrm>
              <a:off x="7738447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8" name="Google Shape;14848;p30"/>
            <p:cNvSpPr/>
            <p:nvPr/>
          </p:nvSpPr>
          <p:spPr>
            <a:xfrm>
              <a:off x="767724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9" name="Google Shape;14849;p30"/>
            <p:cNvSpPr/>
            <p:nvPr/>
          </p:nvSpPr>
          <p:spPr>
            <a:xfrm>
              <a:off x="7863312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0" name="Google Shape;14850;p30"/>
            <p:cNvSpPr/>
            <p:nvPr/>
          </p:nvSpPr>
          <p:spPr>
            <a:xfrm>
              <a:off x="7738447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1" name="Google Shape;14851;p30"/>
            <p:cNvSpPr/>
            <p:nvPr/>
          </p:nvSpPr>
          <p:spPr>
            <a:xfrm>
              <a:off x="7800880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2" name="Google Shape;14852;p30"/>
            <p:cNvSpPr/>
            <p:nvPr/>
          </p:nvSpPr>
          <p:spPr>
            <a:xfrm>
              <a:off x="7427520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3" name="Google Shape;14853;p30"/>
            <p:cNvSpPr/>
            <p:nvPr/>
          </p:nvSpPr>
          <p:spPr>
            <a:xfrm>
              <a:off x="7489952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4" name="Google Shape;14854;p30"/>
            <p:cNvSpPr/>
            <p:nvPr/>
          </p:nvSpPr>
          <p:spPr>
            <a:xfrm>
              <a:off x="7489952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5" name="Google Shape;14855;p30"/>
            <p:cNvSpPr/>
            <p:nvPr/>
          </p:nvSpPr>
          <p:spPr>
            <a:xfrm>
              <a:off x="7427520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6" name="Google Shape;14856;p30"/>
            <p:cNvSpPr/>
            <p:nvPr/>
          </p:nvSpPr>
          <p:spPr>
            <a:xfrm>
              <a:off x="7614816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7" name="Google Shape;14857;p30"/>
            <p:cNvSpPr/>
            <p:nvPr/>
          </p:nvSpPr>
          <p:spPr>
            <a:xfrm>
              <a:off x="7489952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8" name="Google Shape;14858;p30"/>
            <p:cNvSpPr/>
            <p:nvPr/>
          </p:nvSpPr>
          <p:spPr>
            <a:xfrm>
              <a:off x="7552384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9" name="Google Shape;14859;p30"/>
            <p:cNvSpPr/>
            <p:nvPr/>
          </p:nvSpPr>
          <p:spPr>
            <a:xfrm>
              <a:off x="7177679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0" name="Google Shape;14860;p30"/>
            <p:cNvSpPr/>
            <p:nvPr/>
          </p:nvSpPr>
          <p:spPr>
            <a:xfrm>
              <a:off x="7240223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1" name="Google Shape;14861;p30"/>
            <p:cNvSpPr/>
            <p:nvPr/>
          </p:nvSpPr>
          <p:spPr>
            <a:xfrm>
              <a:off x="724022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2" name="Google Shape;14862;p30"/>
            <p:cNvSpPr/>
            <p:nvPr/>
          </p:nvSpPr>
          <p:spPr>
            <a:xfrm>
              <a:off x="7177679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3" name="Google Shape;14863;p30"/>
            <p:cNvSpPr/>
            <p:nvPr/>
          </p:nvSpPr>
          <p:spPr>
            <a:xfrm>
              <a:off x="7365087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4" name="Google Shape;14864;p30"/>
            <p:cNvSpPr/>
            <p:nvPr/>
          </p:nvSpPr>
          <p:spPr>
            <a:xfrm>
              <a:off x="7240223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5" name="Google Shape;14865;p30"/>
            <p:cNvSpPr/>
            <p:nvPr/>
          </p:nvSpPr>
          <p:spPr>
            <a:xfrm>
              <a:off x="7302655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6" name="Google Shape;14866;p30"/>
            <p:cNvSpPr/>
            <p:nvPr/>
          </p:nvSpPr>
          <p:spPr>
            <a:xfrm>
              <a:off x="6927950" y="259560"/>
              <a:ext cx="219350" cy="32056"/>
            </a:xfrm>
            <a:custGeom>
              <a:avLst/>
              <a:gdLst/>
              <a:ahLst/>
              <a:cxnLst/>
              <a:rect l="l" t="t" r="r" b="b"/>
              <a:pathLst>
                <a:path w="1957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7" name="Google Shape;14867;p30"/>
            <p:cNvSpPr/>
            <p:nvPr/>
          </p:nvSpPr>
          <p:spPr>
            <a:xfrm>
              <a:off x="6990495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8" name="Google Shape;14868;p30"/>
            <p:cNvSpPr/>
            <p:nvPr/>
          </p:nvSpPr>
          <p:spPr>
            <a:xfrm>
              <a:off x="6990495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9" name="Google Shape;14869;p30"/>
            <p:cNvSpPr/>
            <p:nvPr/>
          </p:nvSpPr>
          <p:spPr>
            <a:xfrm>
              <a:off x="6927950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0" name="Google Shape;14870;p30"/>
            <p:cNvSpPr/>
            <p:nvPr/>
          </p:nvSpPr>
          <p:spPr>
            <a:xfrm>
              <a:off x="7115359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1" name="Google Shape;14871;p30"/>
            <p:cNvSpPr/>
            <p:nvPr/>
          </p:nvSpPr>
          <p:spPr>
            <a:xfrm>
              <a:off x="6990495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2" name="Google Shape;14872;p30"/>
            <p:cNvSpPr/>
            <p:nvPr/>
          </p:nvSpPr>
          <p:spPr>
            <a:xfrm>
              <a:off x="7052815" y="384424"/>
              <a:ext cx="94488" cy="32056"/>
            </a:xfrm>
            <a:custGeom>
              <a:avLst/>
              <a:gdLst/>
              <a:ahLst/>
              <a:cxnLst/>
              <a:rect l="l" t="t" r="r" b="b"/>
              <a:pathLst>
                <a:path w="843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3" name="Google Shape;14873;p30"/>
            <p:cNvSpPr/>
            <p:nvPr/>
          </p:nvSpPr>
          <p:spPr>
            <a:xfrm>
              <a:off x="6678222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4" name="Google Shape;14874;p30"/>
            <p:cNvSpPr/>
            <p:nvPr/>
          </p:nvSpPr>
          <p:spPr>
            <a:xfrm>
              <a:off x="6740766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5" name="Google Shape;14875;p30"/>
            <p:cNvSpPr/>
            <p:nvPr/>
          </p:nvSpPr>
          <p:spPr>
            <a:xfrm>
              <a:off x="6740766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6" name="Google Shape;14876;p30"/>
            <p:cNvSpPr/>
            <p:nvPr/>
          </p:nvSpPr>
          <p:spPr>
            <a:xfrm>
              <a:off x="6678222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7" name="Google Shape;14877;p30"/>
            <p:cNvSpPr/>
            <p:nvPr/>
          </p:nvSpPr>
          <p:spPr>
            <a:xfrm>
              <a:off x="6865630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8" name="Google Shape;14878;p30"/>
            <p:cNvSpPr/>
            <p:nvPr/>
          </p:nvSpPr>
          <p:spPr>
            <a:xfrm>
              <a:off x="6740766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9" name="Google Shape;14879;p30"/>
            <p:cNvSpPr/>
            <p:nvPr/>
          </p:nvSpPr>
          <p:spPr>
            <a:xfrm>
              <a:off x="6803086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0" name="Google Shape;14880;p30"/>
            <p:cNvSpPr/>
            <p:nvPr/>
          </p:nvSpPr>
          <p:spPr>
            <a:xfrm>
              <a:off x="6429838" y="259560"/>
              <a:ext cx="217893" cy="32056"/>
            </a:xfrm>
            <a:custGeom>
              <a:avLst/>
              <a:gdLst/>
              <a:ahLst/>
              <a:cxnLst/>
              <a:rect l="l" t="t" r="r" b="b"/>
              <a:pathLst>
                <a:path w="1944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1" name="Google Shape;14881;p30"/>
            <p:cNvSpPr/>
            <p:nvPr/>
          </p:nvSpPr>
          <p:spPr>
            <a:xfrm>
              <a:off x="6492158" y="322104"/>
              <a:ext cx="93255" cy="31832"/>
            </a:xfrm>
            <a:custGeom>
              <a:avLst/>
              <a:gdLst/>
              <a:ahLst/>
              <a:cxnLst/>
              <a:rect l="l" t="t" r="r" b="b"/>
              <a:pathLst>
                <a:path w="83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2" name="Google Shape;14882;p30"/>
            <p:cNvSpPr/>
            <p:nvPr/>
          </p:nvSpPr>
          <p:spPr>
            <a:xfrm>
              <a:off x="6492158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3" name="Google Shape;14883;p30"/>
            <p:cNvSpPr/>
            <p:nvPr/>
          </p:nvSpPr>
          <p:spPr>
            <a:xfrm>
              <a:off x="6429838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4" name="Google Shape;14884;p30"/>
            <p:cNvSpPr/>
            <p:nvPr/>
          </p:nvSpPr>
          <p:spPr>
            <a:xfrm>
              <a:off x="661702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4" y="139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5" name="Google Shape;14885;p30"/>
            <p:cNvSpPr/>
            <p:nvPr/>
          </p:nvSpPr>
          <p:spPr>
            <a:xfrm>
              <a:off x="649215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6" name="Google Shape;14886;p30"/>
            <p:cNvSpPr/>
            <p:nvPr/>
          </p:nvSpPr>
          <p:spPr>
            <a:xfrm>
              <a:off x="6554703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7" name="Google Shape;14887;p30"/>
            <p:cNvSpPr/>
            <p:nvPr/>
          </p:nvSpPr>
          <p:spPr>
            <a:xfrm>
              <a:off x="6179998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8" name="Google Shape;14888;p30"/>
            <p:cNvSpPr/>
            <p:nvPr/>
          </p:nvSpPr>
          <p:spPr>
            <a:xfrm>
              <a:off x="6242430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1" y="284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9" name="Google Shape;14889;p30"/>
            <p:cNvSpPr/>
            <p:nvPr/>
          </p:nvSpPr>
          <p:spPr>
            <a:xfrm>
              <a:off x="6242430" y="446968"/>
              <a:ext cx="187518" cy="30711"/>
            </a:xfrm>
            <a:custGeom>
              <a:avLst/>
              <a:gdLst/>
              <a:ahLst/>
              <a:cxnLst/>
              <a:rect l="l" t="t" r="r" b="b"/>
              <a:pathLst>
                <a:path w="1673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0" name="Google Shape;14890;p30"/>
            <p:cNvSpPr/>
            <p:nvPr/>
          </p:nvSpPr>
          <p:spPr>
            <a:xfrm>
              <a:off x="6179998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74" y="1945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1" name="Google Shape;14891;p30"/>
            <p:cNvSpPr/>
            <p:nvPr/>
          </p:nvSpPr>
          <p:spPr>
            <a:xfrm>
              <a:off x="5930269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2" name="Google Shape;14892;p30"/>
            <p:cNvSpPr/>
            <p:nvPr/>
          </p:nvSpPr>
          <p:spPr>
            <a:xfrm>
              <a:off x="636729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3" name="Google Shape;14893;p30"/>
            <p:cNvSpPr/>
            <p:nvPr/>
          </p:nvSpPr>
          <p:spPr>
            <a:xfrm>
              <a:off x="6242430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4" name="Google Shape;14894;p30"/>
            <p:cNvSpPr/>
            <p:nvPr/>
          </p:nvSpPr>
          <p:spPr>
            <a:xfrm>
              <a:off x="6304974" y="384424"/>
              <a:ext cx="93031" cy="32056"/>
            </a:xfrm>
            <a:custGeom>
              <a:avLst/>
              <a:gdLst/>
              <a:ahLst/>
              <a:cxnLst/>
              <a:rect l="l" t="t" r="r" b="b"/>
              <a:pathLst>
                <a:path w="830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29" y="285"/>
                  </a:lnTo>
                  <a:lnTo>
                    <a:pt x="8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5" name="Google Shape;14895;p30"/>
            <p:cNvSpPr/>
            <p:nvPr/>
          </p:nvSpPr>
          <p:spPr>
            <a:xfrm>
              <a:off x="5930269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6" name="Google Shape;14896;p30"/>
            <p:cNvSpPr/>
            <p:nvPr/>
          </p:nvSpPr>
          <p:spPr>
            <a:xfrm>
              <a:off x="599270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2" y="284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7" name="Google Shape;14897;p30"/>
            <p:cNvSpPr/>
            <p:nvPr/>
          </p:nvSpPr>
          <p:spPr>
            <a:xfrm>
              <a:off x="5992701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8" name="Google Shape;14898;p30"/>
            <p:cNvSpPr/>
            <p:nvPr/>
          </p:nvSpPr>
          <p:spPr>
            <a:xfrm>
              <a:off x="6117565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9" name="Google Shape;14899;p30"/>
            <p:cNvSpPr/>
            <p:nvPr/>
          </p:nvSpPr>
          <p:spPr>
            <a:xfrm>
              <a:off x="5992701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0" name="Google Shape;14900;p30"/>
            <p:cNvSpPr/>
            <p:nvPr/>
          </p:nvSpPr>
          <p:spPr>
            <a:xfrm>
              <a:off x="6055133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1" name="Google Shape;14901;p30"/>
            <p:cNvSpPr/>
            <p:nvPr/>
          </p:nvSpPr>
          <p:spPr>
            <a:xfrm>
              <a:off x="5680540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2" name="Google Shape;14902;p30"/>
            <p:cNvSpPr/>
            <p:nvPr/>
          </p:nvSpPr>
          <p:spPr>
            <a:xfrm>
              <a:off x="5742973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3" name="Google Shape;14903;p30"/>
            <p:cNvSpPr/>
            <p:nvPr/>
          </p:nvSpPr>
          <p:spPr>
            <a:xfrm>
              <a:off x="5742973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2" y="273"/>
                  </a:lnTo>
                  <a:lnTo>
                    <a:pt x="1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4" name="Google Shape;14904;p30"/>
            <p:cNvSpPr/>
            <p:nvPr/>
          </p:nvSpPr>
          <p:spPr>
            <a:xfrm>
              <a:off x="5867837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5" name="Google Shape;14905;p30"/>
            <p:cNvSpPr/>
            <p:nvPr/>
          </p:nvSpPr>
          <p:spPr>
            <a:xfrm>
              <a:off x="5742973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5" y="1114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6" name="Google Shape;14906;p30"/>
            <p:cNvSpPr/>
            <p:nvPr/>
          </p:nvSpPr>
          <p:spPr>
            <a:xfrm>
              <a:off x="5805405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7" name="Google Shape;14907;p30"/>
            <p:cNvSpPr/>
            <p:nvPr/>
          </p:nvSpPr>
          <p:spPr>
            <a:xfrm>
              <a:off x="5680540" y="259560"/>
              <a:ext cx="31944" cy="218117"/>
            </a:xfrm>
            <a:custGeom>
              <a:avLst/>
              <a:gdLst/>
              <a:ahLst/>
              <a:cxnLst/>
              <a:rect l="l" t="t" r="r" b="b"/>
              <a:pathLst>
                <a:path w="285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4" y="1945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8" name="Google Shape;14908;p30"/>
            <p:cNvSpPr/>
            <p:nvPr/>
          </p:nvSpPr>
          <p:spPr>
            <a:xfrm>
              <a:off x="5432045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9" name="Google Shape;14909;p30"/>
            <p:cNvSpPr/>
            <p:nvPr/>
          </p:nvSpPr>
          <p:spPr>
            <a:xfrm>
              <a:off x="5494477" y="322104"/>
              <a:ext cx="93143" cy="31832"/>
            </a:xfrm>
            <a:custGeom>
              <a:avLst/>
              <a:gdLst/>
              <a:ahLst/>
              <a:cxnLst/>
              <a:rect l="l" t="t" r="r" b="b"/>
              <a:pathLst>
                <a:path w="831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0" name="Google Shape;14910;p30"/>
            <p:cNvSpPr/>
            <p:nvPr/>
          </p:nvSpPr>
          <p:spPr>
            <a:xfrm>
              <a:off x="5494477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1" name="Google Shape;14911;p30"/>
            <p:cNvSpPr/>
            <p:nvPr/>
          </p:nvSpPr>
          <p:spPr>
            <a:xfrm>
              <a:off x="5618108" y="259560"/>
              <a:ext cx="31944" cy="156919"/>
            </a:xfrm>
            <a:custGeom>
              <a:avLst/>
              <a:gdLst/>
              <a:ahLst/>
              <a:cxnLst/>
              <a:rect l="l" t="t" r="r" b="b"/>
              <a:pathLst>
                <a:path w="285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5" y="1399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2" name="Google Shape;14912;p30"/>
            <p:cNvSpPr/>
            <p:nvPr/>
          </p:nvSpPr>
          <p:spPr>
            <a:xfrm>
              <a:off x="5494477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4" y="111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3" name="Google Shape;14913;p30"/>
            <p:cNvSpPr/>
            <p:nvPr/>
          </p:nvSpPr>
          <p:spPr>
            <a:xfrm>
              <a:off x="5556909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4" name="Google Shape;14914;p30"/>
            <p:cNvSpPr/>
            <p:nvPr/>
          </p:nvSpPr>
          <p:spPr>
            <a:xfrm>
              <a:off x="5432045" y="259560"/>
              <a:ext cx="30711" cy="218117"/>
            </a:xfrm>
            <a:custGeom>
              <a:avLst/>
              <a:gdLst/>
              <a:ahLst/>
              <a:cxnLst/>
              <a:rect l="l" t="t" r="r" b="b"/>
              <a:pathLst>
                <a:path w="274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5" name="Google Shape;14915;p30"/>
            <p:cNvSpPr/>
            <p:nvPr/>
          </p:nvSpPr>
          <p:spPr>
            <a:xfrm>
              <a:off x="5182316" y="259560"/>
              <a:ext cx="218005" cy="32056"/>
            </a:xfrm>
            <a:custGeom>
              <a:avLst/>
              <a:gdLst/>
              <a:ahLst/>
              <a:cxnLst/>
              <a:rect l="l" t="t" r="r" b="b"/>
              <a:pathLst>
                <a:path w="1945" h="286" extrusionOk="0">
                  <a:moveTo>
                    <a:pt x="0" y="1"/>
                  </a:moveTo>
                  <a:lnTo>
                    <a:pt x="0" y="285"/>
                  </a:lnTo>
                  <a:lnTo>
                    <a:pt x="1944" y="285"/>
                  </a:lnTo>
                  <a:lnTo>
                    <a:pt x="19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6" name="Google Shape;14916;p30"/>
            <p:cNvSpPr/>
            <p:nvPr/>
          </p:nvSpPr>
          <p:spPr>
            <a:xfrm>
              <a:off x="5244748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1" y="0"/>
                  </a:moveTo>
                  <a:lnTo>
                    <a:pt x="1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7" name="Google Shape;14917;p30"/>
            <p:cNvSpPr/>
            <p:nvPr/>
          </p:nvSpPr>
          <p:spPr>
            <a:xfrm>
              <a:off x="5244748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8" name="Google Shape;14918;p30"/>
            <p:cNvSpPr/>
            <p:nvPr/>
          </p:nvSpPr>
          <p:spPr>
            <a:xfrm>
              <a:off x="5369613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1" y="1"/>
                  </a:moveTo>
                  <a:lnTo>
                    <a:pt x="1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9" name="Google Shape;14919;p30"/>
            <p:cNvSpPr/>
            <p:nvPr/>
          </p:nvSpPr>
          <p:spPr>
            <a:xfrm>
              <a:off x="5244748" y="322104"/>
              <a:ext cx="30711" cy="124975"/>
            </a:xfrm>
            <a:custGeom>
              <a:avLst/>
              <a:gdLst/>
              <a:ahLst/>
              <a:cxnLst/>
              <a:rect l="l" t="t" r="r" b="b"/>
              <a:pathLst>
                <a:path w="274" h="1115" extrusionOk="0">
                  <a:moveTo>
                    <a:pt x="1" y="0"/>
                  </a:moveTo>
                  <a:lnTo>
                    <a:pt x="1" y="1114"/>
                  </a:lnTo>
                  <a:lnTo>
                    <a:pt x="273" y="1114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0" name="Google Shape;14920;p30"/>
            <p:cNvSpPr/>
            <p:nvPr/>
          </p:nvSpPr>
          <p:spPr>
            <a:xfrm>
              <a:off x="5307181" y="384424"/>
              <a:ext cx="93143" cy="32056"/>
            </a:xfrm>
            <a:custGeom>
              <a:avLst/>
              <a:gdLst/>
              <a:ahLst/>
              <a:cxnLst/>
              <a:rect l="l" t="t" r="r" b="b"/>
              <a:pathLst>
                <a:path w="831" h="286" extrusionOk="0">
                  <a:moveTo>
                    <a:pt x="0" y="1"/>
                  </a:moveTo>
                  <a:lnTo>
                    <a:pt x="0" y="285"/>
                  </a:lnTo>
                  <a:lnTo>
                    <a:pt x="830" y="285"/>
                  </a:lnTo>
                  <a:lnTo>
                    <a:pt x="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1" name="Google Shape;14921;p30"/>
            <p:cNvSpPr/>
            <p:nvPr/>
          </p:nvSpPr>
          <p:spPr>
            <a:xfrm>
              <a:off x="5182316" y="259560"/>
              <a:ext cx="30599" cy="218117"/>
            </a:xfrm>
            <a:custGeom>
              <a:avLst/>
              <a:gdLst/>
              <a:ahLst/>
              <a:cxnLst/>
              <a:rect l="l" t="t" r="r" b="b"/>
              <a:pathLst>
                <a:path w="273" h="1946" extrusionOk="0">
                  <a:moveTo>
                    <a:pt x="0" y="1"/>
                  </a:moveTo>
                  <a:lnTo>
                    <a:pt x="0" y="1945"/>
                  </a:lnTo>
                  <a:lnTo>
                    <a:pt x="273" y="194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2" name="Google Shape;14922;p30"/>
            <p:cNvSpPr/>
            <p:nvPr/>
          </p:nvSpPr>
          <p:spPr>
            <a:xfrm>
              <a:off x="4932476" y="259560"/>
              <a:ext cx="218117" cy="32056"/>
            </a:xfrm>
            <a:custGeom>
              <a:avLst/>
              <a:gdLst/>
              <a:ahLst/>
              <a:cxnLst/>
              <a:rect l="l" t="t" r="r" b="b"/>
              <a:pathLst>
                <a:path w="194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45" y="285"/>
                  </a:lnTo>
                  <a:lnTo>
                    <a:pt x="1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3" name="Google Shape;14923;p30"/>
            <p:cNvSpPr/>
            <p:nvPr/>
          </p:nvSpPr>
          <p:spPr>
            <a:xfrm>
              <a:off x="4995020" y="322104"/>
              <a:ext cx="93031" cy="31832"/>
            </a:xfrm>
            <a:custGeom>
              <a:avLst/>
              <a:gdLst/>
              <a:ahLst/>
              <a:cxnLst/>
              <a:rect l="l" t="t" r="r" b="b"/>
              <a:pathLst>
                <a:path w="830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30" y="284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4" name="Google Shape;14924;p30"/>
            <p:cNvSpPr/>
            <p:nvPr/>
          </p:nvSpPr>
          <p:spPr>
            <a:xfrm>
              <a:off x="4995020" y="446968"/>
              <a:ext cx="187406" cy="30711"/>
            </a:xfrm>
            <a:custGeom>
              <a:avLst/>
              <a:gdLst/>
              <a:ahLst/>
              <a:cxnLst/>
              <a:rect l="l" t="t" r="r" b="b"/>
              <a:pathLst>
                <a:path w="1672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5" name="Google Shape;14925;p30"/>
            <p:cNvSpPr/>
            <p:nvPr/>
          </p:nvSpPr>
          <p:spPr>
            <a:xfrm>
              <a:off x="5119884" y="259560"/>
              <a:ext cx="30711" cy="156919"/>
            </a:xfrm>
            <a:custGeom>
              <a:avLst/>
              <a:gdLst/>
              <a:ahLst/>
              <a:cxnLst/>
              <a:rect l="l" t="t" r="r" b="b"/>
              <a:pathLst>
                <a:path w="27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73" y="139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6" name="Google Shape;14926;p30"/>
            <p:cNvSpPr/>
            <p:nvPr/>
          </p:nvSpPr>
          <p:spPr>
            <a:xfrm>
              <a:off x="4995020" y="322104"/>
              <a:ext cx="31944" cy="124975"/>
            </a:xfrm>
            <a:custGeom>
              <a:avLst/>
              <a:gdLst/>
              <a:ahLst/>
              <a:cxnLst/>
              <a:rect l="l" t="t" r="r" b="b"/>
              <a:pathLst>
                <a:path w="285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7" name="Google Shape;14927;p30"/>
            <p:cNvSpPr/>
            <p:nvPr/>
          </p:nvSpPr>
          <p:spPr>
            <a:xfrm>
              <a:off x="5057340" y="384424"/>
              <a:ext cx="93255" cy="32056"/>
            </a:xfrm>
            <a:custGeom>
              <a:avLst/>
              <a:gdLst/>
              <a:ahLst/>
              <a:cxnLst/>
              <a:rect l="l" t="t" r="r" b="b"/>
              <a:pathLst>
                <a:path w="83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31" y="28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8" name="Google Shape;14928;p30"/>
            <p:cNvSpPr/>
            <p:nvPr/>
          </p:nvSpPr>
          <p:spPr>
            <a:xfrm>
              <a:off x="4932476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9" name="Google Shape;14929;p30"/>
            <p:cNvSpPr/>
            <p:nvPr/>
          </p:nvSpPr>
          <p:spPr>
            <a:xfrm>
              <a:off x="4682747" y="259560"/>
              <a:ext cx="219238" cy="32056"/>
            </a:xfrm>
            <a:custGeom>
              <a:avLst/>
              <a:gdLst/>
              <a:ahLst/>
              <a:cxnLst/>
              <a:rect l="l" t="t" r="r" b="b"/>
              <a:pathLst>
                <a:path w="1956" h="286" extrusionOk="0">
                  <a:moveTo>
                    <a:pt x="1" y="1"/>
                  </a:moveTo>
                  <a:lnTo>
                    <a:pt x="1" y="285"/>
                  </a:lnTo>
                  <a:lnTo>
                    <a:pt x="1956" y="285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0" name="Google Shape;14930;p30"/>
            <p:cNvSpPr/>
            <p:nvPr/>
          </p:nvSpPr>
          <p:spPr>
            <a:xfrm>
              <a:off x="4745291" y="322104"/>
              <a:ext cx="94376" cy="31832"/>
            </a:xfrm>
            <a:custGeom>
              <a:avLst/>
              <a:gdLst/>
              <a:ahLst/>
              <a:cxnLst/>
              <a:rect l="l" t="t" r="r" b="b"/>
              <a:pathLst>
                <a:path w="842" h="284" extrusionOk="0">
                  <a:moveTo>
                    <a:pt x="0" y="0"/>
                  </a:moveTo>
                  <a:lnTo>
                    <a:pt x="0" y="284"/>
                  </a:lnTo>
                  <a:lnTo>
                    <a:pt x="841" y="284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1" name="Google Shape;14931;p30"/>
            <p:cNvSpPr/>
            <p:nvPr/>
          </p:nvSpPr>
          <p:spPr>
            <a:xfrm>
              <a:off x="4745291" y="446968"/>
              <a:ext cx="187294" cy="30711"/>
            </a:xfrm>
            <a:custGeom>
              <a:avLst/>
              <a:gdLst/>
              <a:ahLst/>
              <a:cxnLst/>
              <a:rect l="l" t="t" r="r" b="b"/>
              <a:pathLst>
                <a:path w="1671" h="274" extrusionOk="0">
                  <a:moveTo>
                    <a:pt x="0" y="0"/>
                  </a:moveTo>
                  <a:lnTo>
                    <a:pt x="0" y="273"/>
                  </a:lnTo>
                  <a:lnTo>
                    <a:pt x="1671" y="27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2" name="Google Shape;14932;p30"/>
            <p:cNvSpPr/>
            <p:nvPr/>
          </p:nvSpPr>
          <p:spPr>
            <a:xfrm>
              <a:off x="4870156" y="259560"/>
              <a:ext cx="31832" cy="156919"/>
            </a:xfrm>
            <a:custGeom>
              <a:avLst/>
              <a:gdLst/>
              <a:ahLst/>
              <a:cxnLst/>
              <a:rect l="l" t="t" r="r" b="b"/>
              <a:pathLst>
                <a:path w="284" h="1400" extrusionOk="0">
                  <a:moveTo>
                    <a:pt x="0" y="1"/>
                  </a:moveTo>
                  <a:lnTo>
                    <a:pt x="0" y="1399"/>
                  </a:lnTo>
                  <a:lnTo>
                    <a:pt x="284" y="1399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3" name="Google Shape;14933;p30"/>
            <p:cNvSpPr/>
            <p:nvPr/>
          </p:nvSpPr>
          <p:spPr>
            <a:xfrm>
              <a:off x="4745291" y="322104"/>
              <a:ext cx="31832" cy="124975"/>
            </a:xfrm>
            <a:custGeom>
              <a:avLst/>
              <a:gdLst/>
              <a:ahLst/>
              <a:cxnLst/>
              <a:rect l="l" t="t" r="r" b="b"/>
              <a:pathLst>
                <a:path w="284" h="1115" extrusionOk="0">
                  <a:moveTo>
                    <a:pt x="0" y="0"/>
                  </a:moveTo>
                  <a:lnTo>
                    <a:pt x="0" y="1114"/>
                  </a:lnTo>
                  <a:lnTo>
                    <a:pt x="284" y="1114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4" name="Google Shape;14934;p30"/>
            <p:cNvSpPr/>
            <p:nvPr/>
          </p:nvSpPr>
          <p:spPr>
            <a:xfrm>
              <a:off x="4807611" y="384424"/>
              <a:ext cx="94376" cy="32056"/>
            </a:xfrm>
            <a:custGeom>
              <a:avLst/>
              <a:gdLst/>
              <a:ahLst/>
              <a:cxnLst/>
              <a:rect l="l" t="t" r="r" b="b"/>
              <a:pathLst>
                <a:path w="842" h="286" extrusionOk="0">
                  <a:moveTo>
                    <a:pt x="1" y="1"/>
                  </a:moveTo>
                  <a:lnTo>
                    <a:pt x="1" y="285"/>
                  </a:lnTo>
                  <a:lnTo>
                    <a:pt x="842" y="285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5" name="Google Shape;14935;p30"/>
            <p:cNvSpPr/>
            <p:nvPr/>
          </p:nvSpPr>
          <p:spPr>
            <a:xfrm>
              <a:off x="4682747" y="259560"/>
              <a:ext cx="32056" cy="218117"/>
            </a:xfrm>
            <a:custGeom>
              <a:avLst/>
              <a:gdLst/>
              <a:ahLst/>
              <a:cxnLst/>
              <a:rect l="l" t="t" r="r" b="b"/>
              <a:pathLst>
                <a:path w="286" h="1946" extrusionOk="0">
                  <a:moveTo>
                    <a:pt x="1" y="1"/>
                  </a:moveTo>
                  <a:lnTo>
                    <a:pt x="1" y="1945"/>
                  </a:lnTo>
                  <a:lnTo>
                    <a:pt x="285" y="1945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6" name="Google Shape;14936;p30"/>
            <p:cNvSpPr/>
            <p:nvPr/>
          </p:nvSpPr>
          <p:spPr>
            <a:xfrm>
              <a:off x="4496684" y="446968"/>
              <a:ext cx="186173" cy="30711"/>
            </a:xfrm>
            <a:custGeom>
              <a:avLst/>
              <a:gdLst/>
              <a:ahLst/>
              <a:cxnLst/>
              <a:rect l="l" t="t" r="r" b="b"/>
              <a:pathLst>
                <a:path w="1661" h="274" extrusionOk="0">
                  <a:moveTo>
                    <a:pt x="1" y="0"/>
                  </a:moveTo>
                  <a:lnTo>
                    <a:pt x="1" y="273"/>
                  </a:lnTo>
                  <a:lnTo>
                    <a:pt x="1661" y="273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7" name="Google Shape;14937;p30"/>
            <p:cNvSpPr/>
            <p:nvPr/>
          </p:nvSpPr>
          <p:spPr>
            <a:xfrm>
              <a:off x="4496684" y="509288"/>
              <a:ext cx="4647268" cy="30711"/>
            </a:xfrm>
            <a:custGeom>
              <a:avLst/>
              <a:gdLst/>
              <a:ahLst/>
              <a:cxnLst/>
              <a:rect l="l" t="t" r="r" b="b"/>
              <a:pathLst>
                <a:path w="41462" h="274" extrusionOk="0">
                  <a:moveTo>
                    <a:pt x="1" y="1"/>
                  </a:moveTo>
                  <a:lnTo>
                    <a:pt x="1" y="274"/>
                  </a:lnTo>
                  <a:lnTo>
                    <a:pt x="41462" y="274"/>
                  </a:lnTo>
                  <a:lnTo>
                    <a:pt x="41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8" name="Google Shape;14938;p30"/>
            <p:cNvSpPr/>
            <p:nvPr/>
          </p:nvSpPr>
          <p:spPr>
            <a:xfrm>
              <a:off x="4496684" y="197240"/>
              <a:ext cx="4647268" cy="31832"/>
            </a:xfrm>
            <a:custGeom>
              <a:avLst/>
              <a:gdLst/>
              <a:ahLst/>
              <a:cxnLst/>
              <a:rect l="l" t="t" r="r" b="b"/>
              <a:pathLst>
                <a:path w="41462" h="284" extrusionOk="0">
                  <a:moveTo>
                    <a:pt x="1" y="0"/>
                  </a:moveTo>
                  <a:lnTo>
                    <a:pt x="1" y="284"/>
                  </a:lnTo>
                  <a:lnTo>
                    <a:pt x="41462" y="284"/>
                  </a:lnTo>
                  <a:lnTo>
                    <a:pt x="414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FFFFFF"/>
            </a:gs>
            <a:gs pos="100000">
              <a:srgbClr val="FFF1E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685200"/>
            <a:ext cx="77040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"/>
              <a:buNone/>
              <a:defRPr sz="2800" b="1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●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○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■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●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○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■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●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○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rub"/>
              <a:buChar char="■"/>
              <a:defRPr sz="1600">
                <a:solidFill>
                  <a:schemeClr val="dk1"/>
                </a:solidFill>
                <a:latin typeface="Krub"/>
                <a:ea typeface="Krub"/>
                <a:cs typeface="Krub"/>
                <a:sym typeface="Kru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9" r:id="rId4"/>
    <p:sldLayoutId id="2147483660" r:id="rId5"/>
    <p:sldLayoutId id="2147483675" r:id="rId6"/>
    <p:sldLayoutId id="214748367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9" name="Google Shape;14949;p34"/>
          <p:cNvSpPr txBox="1">
            <a:spLocks noGrp="1"/>
          </p:cNvSpPr>
          <p:nvPr>
            <p:ph type="subTitle" idx="1"/>
          </p:nvPr>
        </p:nvSpPr>
        <p:spPr>
          <a:xfrm>
            <a:off x="7043600" y="4093150"/>
            <a:ext cx="2021897" cy="502200"/>
          </a:xfrm>
          <a:prstGeom prst="rect">
            <a:avLst/>
          </a:prstGeom>
          <a:noFill/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 dirty="0">
                <a:solidFill>
                  <a:srgbClr val="303A7A"/>
                </a:solidFill>
              </a:rPr>
              <a:t>Készítette: Bazsó Botond</a:t>
            </a:r>
            <a:endParaRPr sz="1200" dirty="0">
              <a:solidFill>
                <a:srgbClr val="303A7A"/>
              </a:solidFill>
            </a:endParaRPr>
          </a:p>
        </p:txBody>
      </p:sp>
      <p:sp>
        <p:nvSpPr>
          <p:cNvPr id="14950" name="Google Shape;14950;p34"/>
          <p:cNvSpPr txBox="1">
            <a:spLocks noGrp="1"/>
          </p:cNvSpPr>
          <p:nvPr>
            <p:ph type="ctrTitle"/>
          </p:nvPr>
        </p:nvSpPr>
        <p:spPr>
          <a:xfrm>
            <a:off x="3626379" y="1512000"/>
            <a:ext cx="5045200" cy="7815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5800" dirty="0"/>
              <a:t>A görög színház</a:t>
            </a:r>
            <a:endParaRPr sz="5400" dirty="0">
              <a:solidFill>
                <a:schemeClr val="accent4"/>
              </a:solidFill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93F5BD1-35A0-EB8E-D056-8D2B97F90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95" y="678778"/>
            <a:ext cx="2792210" cy="378594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15479AC-C95E-D140-E77A-67851E91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08" y="959218"/>
            <a:ext cx="2310584" cy="322506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BE49887-A9B8-C61B-6540-A55B4FCAE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982" y="1773105"/>
            <a:ext cx="1694835" cy="1597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0" name="Google Shape;15340;p37"/>
          <p:cNvSpPr txBox="1">
            <a:spLocks noGrp="1"/>
          </p:cNvSpPr>
          <p:nvPr>
            <p:ph type="title"/>
          </p:nvPr>
        </p:nvSpPr>
        <p:spPr>
          <a:xfrm>
            <a:off x="720000" y="685200"/>
            <a:ext cx="7704000" cy="4086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Tartalom</a:t>
            </a:r>
            <a:endParaRPr dirty="0"/>
          </a:p>
        </p:txBody>
      </p:sp>
      <p:sp>
        <p:nvSpPr>
          <p:cNvPr id="15341" name="Google Shape;15341;p37"/>
          <p:cNvSpPr txBox="1">
            <a:spLocks noGrp="1"/>
          </p:cNvSpPr>
          <p:nvPr>
            <p:ph type="subTitle" idx="1"/>
          </p:nvPr>
        </p:nvSpPr>
        <p:spPr>
          <a:xfrm>
            <a:off x="72480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/>
              <a:t>A színház részei</a:t>
            </a:r>
            <a:endParaRPr dirty="0"/>
          </a:p>
        </p:txBody>
      </p:sp>
      <p:sp>
        <p:nvSpPr>
          <p:cNvPr id="15342" name="Google Shape;15342;p37"/>
          <p:cNvSpPr txBox="1">
            <a:spLocks noGrp="1"/>
          </p:cNvSpPr>
          <p:nvPr>
            <p:ph type="title" idx="2"/>
          </p:nvPr>
        </p:nvSpPr>
        <p:spPr>
          <a:xfrm>
            <a:off x="72000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5347" name="Google Shape;15347;p37"/>
          <p:cNvSpPr txBox="1">
            <a:spLocks noGrp="1"/>
          </p:cNvSpPr>
          <p:nvPr>
            <p:ph type="title" idx="7"/>
          </p:nvPr>
        </p:nvSpPr>
        <p:spPr>
          <a:xfrm>
            <a:off x="334935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5348" name="Google Shape;15348;p37"/>
          <p:cNvSpPr txBox="1">
            <a:spLocks noGrp="1"/>
          </p:cNvSpPr>
          <p:nvPr>
            <p:ph type="subTitle" idx="8"/>
          </p:nvPr>
        </p:nvSpPr>
        <p:spPr>
          <a:xfrm>
            <a:off x="335415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/>
              <a:t>A színház épülete</a:t>
            </a:r>
            <a:endParaRPr dirty="0"/>
          </a:p>
        </p:txBody>
      </p:sp>
      <p:sp>
        <p:nvSpPr>
          <p:cNvPr id="15353" name="Google Shape;15353;p37"/>
          <p:cNvSpPr txBox="1">
            <a:spLocks noGrp="1"/>
          </p:cNvSpPr>
          <p:nvPr>
            <p:ph type="title" idx="16"/>
          </p:nvPr>
        </p:nvSpPr>
        <p:spPr>
          <a:xfrm>
            <a:off x="6039900" y="1322525"/>
            <a:ext cx="1836300" cy="5163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5354" name="Google Shape;15354;p37"/>
          <p:cNvSpPr txBox="1">
            <a:spLocks noGrp="1"/>
          </p:cNvSpPr>
          <p:nvPr>
            <p:ph type="subTitle" idx="17"/>
          </p:nvPr>
        </p:nvSpPr>
        <p:spPr>
          <a:xfrm>
            <a:off x="6044700" y="1884700"/>
            <a:ext cx="2303100" cy="3288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/>
              <a:t>A színház funkciói</a:t>
            </a:r>
            <a:endParaRPr dirty="0"/>
          </a:p>
        </p:txBody>
      </p:sp>
      <p:sp>
        <p:nvSpPr>
          <p:cNvPr id="15359" name="Google Shape;15359;p37"/>
          <p:cNvSpPr/>
          <p:nvPr/>
        </p:nvSpPr>
        <p:spPr>
          <a:xfrm rot="-2317557" flipH="1">
            <a:off x="5793607" y="1566913"/>
            <a:ext cx="475783" cy="408551"/>
          </a:xfrm>
          <a:prstGeom prst="arc">
            <a:avLst>
              <a:gd name="adj1" fmla="val 13863947"/>
              <a:gd name="adj2" fmla="val 18273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0" name="Google Shape;15360;p37"/>
          <p:cNvSpPr/>
          <p:nvPr/>
        </p:nvSpPr>
        <p:spPr>
          <a:xfrm rot="-2317557" flipH="1">
            <a:off x="3137855" y="1566913"/>
            <a:ext cx="475783" cy="408551"/>
          </a:xfrm>
          <a:prstGeom prst="arc">
            <a:avLst>
              <a:gd name="adj1" fmla="val 13863947"/>
              <a:gd name="adj2" fmla="val 18273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1" name="Google Shape;15361;p37"/>
          <p:cNvSpPr/>
          <p:nvPr/>
        </p:nvSpPr>
        <p:spPr>
          <a:xfrm rot="-2317557" flipH="1">
            <a:off x="482103" y="1566913"/>
            <a:ext cx="475783" cy="408551"/>
          </a:xfrm>
          <a:prstGeom prst="arc">
            <a:avLst>
              <a:gd name="adj1" fmla="val 13863947"/>
              <a:gd name="adj2" fmla="val 18273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7FE2B004-4447-A53F-B1F4-11E4DAB74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17" y="566254"/>
            <a:ext cx="649619" cy="714965"/>
          </a:xfrm>
          <a:prstGeom prst="rect">
            <a:avLst/>
          </a:prstGeom>
        </p:spPr>
      </p:pic>
      <p:sp>
        <p:nvSpPr>
          <p:cNvPr id="15369" name="Google Shape;15369;p38"/>
          <p:cNvSpPr txBox="1">
            <a:spLocks noGrp="1"/>
          </p:cNvSpPr>
          <p:nvPr>
            <p:ph type="title"/>
          </p:nvPr>
        </p:nvSpPr>
        <p:spPr>
          <a:xfrm>
            <a:off x="856800" y="503700"/>
            <a:ext cx="2908800" cy="6627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200" dirty="0"/>
              <a:t>A színház részei</a:t>
            </a:r>
            <a:endParaRPr sz="3200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B7CC6128-F665-CCDB-5263-C030462A7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66" y="713059"/>
            <a:ext cx="434319" cy="421354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B7FD824C-2C74-0DE2-019E-E3E63DEC93AF}"/>
              </a:ext>
            </a:extLst>
          </p:cNvPr>
          <p:cNvSpPr txBox="1"/>
          <p:nvPr/>
        </p:nvSpPr>
        <p:spPr>
          <a:xfrm>
            <a:off x="280800" y="1396800"/>
            <a:ext cx="290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Theatron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 (</a:t>
            </a: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koilon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/</a:t>
            </a: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cavea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Diazóma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Kerkidész</a:t>
            </a:r>
            <a:endParaRPr lang="hu-HU" sz="1600" i="1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Klimakész</a:t>
            </a:r>
            <a:endParaRPr lang="hu-HU" sz="1600" i="1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Orkhésztra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Proszkénion</a:t>
            </a:r>
            <a:endParaRPr lang="hu-HU" sz="1600" i="1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>
                <a:solidFill>
                  <a:srgbClr val="303A7A"/>
                </a:solidFill>
                <a:latin typeface="Antonio"/>
              </a:rPr>
              <a:t>Szkéné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Parodosz</a:t>
            </a:r>
            <a:endParaRPr lang="hu-HU" sz="1600" i="1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Prohedria</a:t>
            </a:r>
            <a:endParaRPr lang="hu-HU" sz="1600" i="1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>
                <a:solidFill>
                  <a:srgbClr val="303A7A"/>
                </a:solidFill>
                <a:latin typeface="Antonio"/>
              </a:rPr>
              <a:t>(</a:t>
            </a: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Enkükléma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; </a:t>
            </a:r>
            <a:r>
              <a:rPr lang="hu-HU" sz="1600" i="1" dirty="0" err="1">
                <a:solidFill>
                  <a:srgbClr val="303A7A"/>
                </a:solidFill>
                <a:latin typeface="Antonio"/>
              </a:rPr>
              <a:t>mékhané</a:t>
            </a:r>
            <a:r>
              <a:rPr lang="hu-HU" sz="1600" i="1" dirty="0">
                <a:solidFill>
                  <a:srgbClr val="303A7A"/>
                </a:solidFill>
                <a:latin typeface="Antonio"/>
              </a:rPr>
              <a:t>)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20C3E1D-3CC7-4EFB-B3E0-42C2DEB77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200" y="568119"/>
            <a:ext cx="4824773" cy="360452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94DC96DE-E725-6925-8F75-CB551A7BE0AA}"/>
              </a:ext>
            </a:extLst>
          </p:cNvPr>
          <p:cNvSpPr txBox="1"/>
          <p:nvPr/>
        </p:nvSpPr>
        <p:spPr>
          <a:xfrm>
            <a:off x="4954850" y="4267604"/>
            <a:ext cx="2633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rgbClr val="303A7A"/>
                </a:solidFill>
                <a:latin typeface="Antonio"/>
              </a:rPr>
              <a:t>Epidauroszi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színház modellje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E8199D82-B7B3-4736-55EB-03CBC6CE22E6}"/>
              </a:ext>
            </a:extLst>
          </p:cNvPr>
          <p:cNvSpPr txBox="1"/>
          <p:nvPr/>
        </p:nvSpPr>
        <p:spPr>
          <a:xfrm>
            <a:off x="3669792" y="4096725"/>
            <a:ext cx="2621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rgbClr val="303A7A"/>
                </a:solidFill>
                <a:latin typeface="Antonio"/>
              </a:rPr>
              <a:t>Epidauroszi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színház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D2DF0FE-6B1A-B9CA-D69F-C9B90CF63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014" y="734497"/>
            <a:ext cx="5091972" cy="31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3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1775E4D8-81DE-2AA8-2095-3F2F813F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37" y="562073"/>
            <a:ext cx="649619" cy="71496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591CB3F-C7CF-D9A0-7032-9959A2FC6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86" y="708878"/>
            <a:ext cx="434319" cy="421354"/>
          </a:xfrm>
          <a:prstGeom prst="rect">
            <a:avLst/>
          </a:prstGeom>
        </p:spPr>
      </p:pic>
      <p:sp>
        <p:nvSpPr>
          <p:cNvPr id="9" name="Google Shape;15369;p38">
            <a:extLst>
              <a:ext uri="{FF2B5EF4-FFF2-40B4-BE49-F238E27FC236}">
                <a16:creationId xmlns:a16="http://schemas.microsoft.com/office/drawing/2014/main" id="{615EE424-09F0-E2CD-AD5A-89F7984891A5}"/>
              </a:ext>
            </a:extLst>
          </p:cNvPr>
          <p:cNvSpPr txBox="1">
            <a:spLocks/>
          </p:cNvSpPr>
          <p:nvPr/>
        </p:nvSpPr>
        <p:spPr>
          <a:xfrm>
            <a:off x="892485" y="527067"/>
            <a:ext cx="3883350" cy="6627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3600"/>
            </a:pPr>
            <a:r>
              <a:rPr lang="hu-HU" sz="3200" b="1" dirty="0">
                <a:solidFill>
                  <a:schemeClr val="dk1"/>
                </a:solidFill>
                <a:latin typeface="Antonio"/>
                <a:sym typeface="Antonio"/>
              </a:rPr>
              <a:t>A színház épülete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ADAA3065-8619-7F88-9C0A-D84FF83E8FF7}"/>
              </a:ext>
            </a:extLst>
          </p:cNvPr>
          <p:cNvSpPr txBox="1"/>
          <p:nvPr/>
        </p:nvSpPr>
        <p:spPr>
          <a:xfrm>
            <a:off x="497445" y="1550304"/>
            <a:ext cx="6488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Egy domb lejtőjébe építették a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theatron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-t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A lejtő meghatározta a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theatron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magasságát és szélességét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Fából, v. kőből épülhetett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A szkéné módosítható volt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Az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orkhésztra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lehetett téglatest, v. kör alakú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A hellenisztikus korban jelent meg a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proszkénion</a:t>
            </a: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Oltár, közeli templom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Színház méretének változása=&gt; jelentőség, drámák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2475961-2A57-24DB-EB83-AC6DE12B9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520" y="1219312"/>
            <a:ext cx="4458960" cy="270487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E8199D82-B7B3-4736-55EB-03CBC6CE22E6}"/>
              </a:ext>
            </a:extLst>
          </p:cNvPr>
          <p:cNvSpPr txBox="1"/>
          <p:nvPr/>
        </p:nvSpPr>
        <p:spPr>
          <a:xfrm>
            <a:off x="3413760" y="4181856"/>
            <a:ext cx="2621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rgbClr val="303A7A"/>
                </a:solidFill>
                <a:latin typeface="Antonio"/>
              </a:rPr>
              <a:t>Thorikoszi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színház (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Attica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689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8AC594FA-AB7F-CAFB-490B-E31964DC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9" y="1092237"/>
            <a:ext cx="4284031" cy="259479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29FA65B-24DB-714E-5B31-4A6978E57F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87"/>
          <a:stretch/>
        </p:blipFill>
        <p:spPr>
          <a:xfrm>
            <a:off x="4572000" y="1092235"/>
            <a:ext cx="4366908" cy="2594791"/>
          </a:xfrm>
          <a:prstGeom prst="rect">
            <a:avLst/>
          </a:prstGeom>
          <a:ln>
            <a:solidFill>
              <a:srgbClr val="303A7A"/>
            </a:solidFill>
          </a:ln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2CEF2739-C13B-6B20-48E8-4651F7A1D8B9}"/>
              </a:ext>
            </a:extLst>
          </p:cNvPr>
          <p:cNvSpPr txBox="1"/>
          <p:nvPr/>
        </p:nvSpPr>
        <p:spPr>
          <a:xfrm>
            <a:off x="6096000" y="3897376"/>
            <a:ext cx="204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rgbClr val="303A7A"/>
                </a:solidFill>
                <a:latin typeface="Antonio"/>
              </a:rPr>
              <a:t>Színház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Priene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-ben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42457720-305E-5967-B50F-BB846C1DDCAC}"/>
              </a:ext>
            </a:extLst>
          </p:cNvPr>
          <p:cNvSpPr txBox="1"/>
          <p:nvPr/>
        </p:nvSpPr>
        <p:spPr>
          <a:xfrm flipH="1">
            <a:off x="1167383" y="3894730"/>
            <a:ext cx="279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rgbClr val="303A7A"/>
                </a:solidFill>
                <a:latin typeface="Antonio"/>
              </a:rPr>
              <a:t>Athéni Dionüszosz színház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1775E4D8-81DE-2AA8-2095-3F2F813F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37" y="562073"/>
            <a:ext cx="649619" cy="71496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591CB3F-C7CF-D9A0-7032-9959A2FC6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86" y="708878"/>
            <a:ext cx="434319" cy="421354"/>
          </a:xfrm>
          <a:prstGeom prst="rect">
            <a:avLst/>
          </a:prstGeom>
        </p:spPr>
      </p:pic>
      <p:sp>
        <p:nvSpPr>
          <p:cNvPr id="9" name="Google Shape;15369;p38">
            <a:extLst>
              <a:ext uri="{FF2B5EF4-FFF2-40B4-BE49-F238E27FC236}">
                <a16:creationId xmlns:a16="http://schemas.microsoft.com/office/drawing/2014/main" id="{615EE424-09F0-E2CD-AD5A-89F7984891A5}"/>
              </a:ext>
            </a:extLst>
          </p:cNvPr>
          <p:cNvSpPr txBox="1">
            <a:spLocks/>
          </p:cNvSpPr>
          <p:nvPr/>
        </p:nvSpPr>
        <p:spPr>
          <a:xfrm>
            <a:off x="892485" y="527067"/>
            <a:ext cx="3883350" cy="6627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3600"/>
            </a:pPr>
            <a:r>
              <a:rPr lang="hu-HU" sz="3200" b="1" dirty="0">
                <a:solidFill>
                  <a:schemeClr val="dk1"/>
                </a:solidFill>
                <a:latin typeface="Antonio"/>
                <a:sym typeface="Antonio"/>
              </a:rPr>
              <a:t>A színház funkciói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ADAA3065-8619-7F88-9C0A-D84FF83E8FF7}"/>
              </a:ext>
            </a:extLst>
          </p:cNvPr>
          <p:cNvSpPr txBox="1"/>
          <p:nvPr/>
        </p:nvSpPr>
        <p:spPr>
          <a:xfrm>
            <a:off x="497445" y="1550304"/>
            <a:ext cx="6488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Drámai versenyek/fesztiválok: -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Lenaia</a:t>
            </a: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lvl="2"/>
            <a:r>
              <a:rPr lang="hu-HU" sz="1600" dirty="0">
                <a:solidFill>
                  <a:srgbClr val="303A7A"/>
                </a:solidFill>
                <a:latin typeface="Antonio"/>
              </a:rPr>
              <a:t>	  		  - Nagy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Dionüszia</a:t>
            </a: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lvl="2"/>
            <a:r>
              <a:rPr lang="hu-HU" sz="1600" dirty="0">
                <a:solidFill>
                  <a:srgbClr val="303A7A"/>
                </a:solidFill>
                <a:latin typeface="Antonio"/>
              </a:rPr>
              <a:t>			  - Vidéki </a:t>
            </a:r>
            <a:r>
              <a:rPr lang="hu-HU" sz="1600" dirty="0" err="1">
                <a:solidFill>
                  <a:srgbClr val="303A7A"/>
                </a:solidFill>
                <a:latin typeface="Antonio"/>
              </a:rPr>
              <a:t>Dionüszia</a:t>
            </a:r>
            <a:r>
              <a:rPr lang="hu-HU" sz="1600" dirty="0">
                <a:solidFill>
                  <a:srgbClr val="303A7A"/>
                </a:solidFill>
                <a:latin typeface="Antonio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Komédia/tragédiaverseny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Politikai gyűlések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Bírósági helyszín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>
              <a:solidFill>
                <a:srgbClr val="303A7A"/>
              </a:solidFill>
              <a:latin typeface="Antoni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303A7A"/>
                </a:solidFill>
                <a:latin typeface="Antonio"/>
              </a:rPr>
              <a:t>=&gt;Széleskörű felhasználás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4128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22E279F9-3867-BCB4-7FD7-CB824E591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Jessica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Paya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. The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Greek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Theater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. 360-373. A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Companion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to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Greek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Architecture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. </a:t>
            </a: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Ed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.: Margaret M. Miles 2016. 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rgbClr val="303A7A"/>
                </a:solidFill>
                <a:latin typeface="Antonio"/>
                <a:cs typeface="Arial"/>
                <a:sym typeface="Arial"/>
              </a:rPr>
              <a:t>Mohay</a:t>
            </a:r>
            <a:r>
              <a:rPr lang="hu-HU" dirty="0">
                <a:solidFill>
                  <a:srgbClr val="303A7A"/>
                </a:solidFill>
                <a:latin typeface="Antonio"/>
                <a:cs typeface="Arial"/>
                <a:sym typeface="Arial"/>
              </a:rPr>
              <a:t> Gergely. Ókori görög történelem egyetemi jegyzet. Budapest. 2020.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CA2F5619-61BB-F9F8-69B4-8ABF3B5D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SzPts val="3600"/>
              <a:buFont typeface="Arial"/>
            </a:pPr>
            <a:r>
              <a:rPr lang="hu-HU" sz="3200" dirty="0">
                <a:cs typeface="Arial"/>
                <a:sym typeface="Arial"/>
              </a:rPr>
              <a:t>Források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8EB1C6F-63AA-CCD7-2AB8-73892E6EB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75" y="532853"/>
            <a:ext cx="652329" cy="71329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64D47AD-1B31-07C6-9FE2-D8DEC421A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79" y="678823"/>
            <a:ext cx="434319" cy="42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60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5446983B-E901-8CB4-FACC-966F61DDB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163150"/>
            <a:ext cx="7704000" cy="408600"/>
          </a:xfrm>
        </p:spPr>
        <p:txBody>
          <a:bodyPr anchor="ctr"/>
          <a:lstStyle/>
          <a:p>
            <a:r>
              <a:rPr lang="hu-HU" dirty="0"/>
              <a:t>Köszönöm szépen a figyelmet!</a:t>
            </a:r>
          </a:p>
        </p:txBody>
      </p:sp>
    </p:spTree>
    <p:extLst>
      <p:ext uri="{BB962C8B-B14F-4D97-AF65-F5344CB8AC3E}">
        <p14:creationId xmlns:p14="http://schemas.microsoft.com/office/powerpoint/2010/main" val="4017300078"/>
      </p:ext>
    </p:extLst>
  </p:cSld>
  <p:clrMapOvr>
    <a:masterClrMapping/>
  </p:clrMapOvr>
</p:sld>
</file>

<file path=ppt/theme/theme1.xml><?xml version="1.0" encoding="utf-8"?>
<a:theme xmlns:a="http://schemas.openxmlformats.org/drawingml/2006/main" name="Visit Athens Social Media Strategy by Slidesgo">
  <a:themeElements>
    <a:clrScheme name="Simple Light">
      <a:dk1>
        <a:srgbClr val="303A7A"/>
      </a:dk1>
      <a:lt1>
        <a:srgbClr val="E3E9FF"/>
      </a:lt1>
      <a:dk2>
        <a:srgbClr val="676FA3"/>
      </a:dk2>
      <a:lt2>
        <a:srgbClr val="BFD5FF"/>
      </a:lt2>
      <a:accent1>
        <a:srgbClr val="6B503B"/>
      </a:accent1>
      <a:accent2>
        <a:srgbClr val="F5A962"/>
      </a:accent2>
      <a:accent3>
        <a:srgbClr val="8F613E"/>
      </a:accent3>
      <a:accent4>
        <a:srgbClr val="AA7552"/>
      </a:accent4>
      <a:accent5>
        <a:srgbClr val="D2B38B"/>
      </a:accent5>
      <a:accent6>
        <a:srgbClr val="EDDCC7"/>
      </a:accent6>
      <a:hlink>
        <a:srgbClr val="303A7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188</Words>
  <Application>Microsoft Office PowerPoint</Application>
  <PresentationFormat>Diavetítés a képernyőre (16:9 oldalarány)</PresentationFormat>
  <Paragraphs>50</Paragraphs>
  <Slides>10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Antonio</vt:lpstr>
      <vt:lpstr>Arial</vt:lpstr>
      <vt:lpstr>Krub</vt:lpstr>
      <vt:lpstr>Visit Athens Social Media Strategy by Slidesgo</vt:lpstr>
      <vt:lpstr>A görög színház</vt:lpstr>
      <vt:lpstr>Tartalom</vt:lpstr>
      <vt:lpstr>A színház részei</vt:lpstr>
      <vt:lpstr>PowerPoint-bemutató</vt:lpstr>
      <vt:lpstr>PowerPoint-bemutató</vt:lpstr>
      <vt:lpstr>PowerPoint-bemutató</vt:lpstr>
      <vt:lpstr>PowerPoint-bemutató</vt:lpstr>
      <vt:lpstr>PowerPoint-bemutató</vt:lpstr>
      <vt:lpstr>Források</vt:lpstr>
      <vt:lpstr>Köszönöm szépen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görög színház</dc:title>
  <dc:creator>Botond</dc:creator>
  <cp:lastModifiedBy>Botond Bazsó</cp:lastModifiedBy>
  <cp:revision>16</cp:revision>
  <dcterms:modified xsi:type="dcterms:W3CDTF">2023-10-24T11:20:52Z</dcterms:modified>
</cp:coreProperties>
</file>