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3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aszol.ro/kulfold/Eurostat-csokkent-a-varhato-elettartam-az-EU-ban-Romania-a-sereghajtok-kozott-van#google_vignett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8E84BE-92EA-4E49-A882-8BAD305B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746E1E6-A8D4-4D35-901A-04D74ADB1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1909"/>
          </a:xfr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FBD7162E-4DAC-4B11-91D5-CEA522E5472E}"/>
              </a:ext>
            </a:extLst>
          </p:cNvPr>
          <p:cNvSpPr/>
          <p:nvPr/>
        </p:nvSpPr>
        <p:spPr>
          <a:xfrm>
            <a:off x="65102" y="583482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/>
              <a:t>https://www.hellovidek.hu/szorakozas/2021/03/27/varatlan-vendeg-hatalmas-medve-pancsolt-a-jaccuziban-egy-maganhaz-teraszanvideo</a:t>
            </a:r>
          </a:p>
        </p:txBody>
      </p:sp>
    </p:spTree>
    <p:extLst>
      <p:ext uri="{BB962C8B-B14F-4D97-AF65-F5344CB8AC3E}">
        <p14:creationId xmlns:p14="http://schemas.microsoft.com/office/powerpoint/2010/main" val="43864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79785A-0981-47FE-B484-3A93BA8EFA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Élelmiszerfogyasztás az ókori Rómában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323E404-5B11-4015-80C5-5A99305D1C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Előadó: Ganyecz Dávid</a:t>
            </a:r>
          </a:p>
        </p:txBody>
      </p:sp>
    </p:spTree>
    <p:extLst>
      <p:ext uri="{BB962C8B-B14F-4D97-AF65-F5344CB8AC3E}">
        <p14:creationId xmlns:p14="http://schemas.microsoft.com/office/powerpoint/2010/main" val="403920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A68639-B53D-4BA4-8744-B7AD4F12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Amiről szólni fog a prezentáció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F39F82-950E-47BF-9222-7A1BE18F5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/>
              <a:t>Állati termékek feldolgozása, elkészítése</a:t>
            </a:r>
          </a:p>
          <a:p>
            <a:pPr>
              <a:buFontTx/>
              <a:buChar char="-"/>
            </a:pPr>
            <a:r>
              <a:rPr lang="hu-HU" dirty="0"/>
              <a:t>Tejtermékek, sajt, halak stb.</a:t>
            </a:r>
          </a:p>
          <a:p>
            <a:pPr>
              <a:buFontTx/>
              <a:buChar char="-"/>
            </a:pPr>
            <a:r>
              <a:rPr lang="hu-HU" dirty="0"/>
              <a:t>Legérdekesebb: relatív </a:t>
            </a:r>
            <a:r>
              <a:rPr lang="hu-HU" dirty="0" err="1"/>
              <a:t>inszignifikáns</a:t>
            </a:r>
            <a:r>
              <a:rPr lang="hu-HU" dirty="0"/>
              <a:t> az állati eredetű hústermékek fogyasztása az ókori Rómában !!!</a:t>
            </a:r>
          </a:p>
          <a:p>
            <a:pPr>
              <a:buFontTx/>
              <a:buChar char="-"/>
            </a:pPr>
            <a:r>
              <a:rPr lang="hu-HU" dirty="0"/>
              <a:t>Ennek máig tartó hatása van: Mediterrán régió </a:t>
            </a:r>
            <a:r>
              <a:rPr lang="hu-HU" dirty="0" err="1"/>
              <a:t>vs</a:t>
            </a:r>
            <a:r>
              <a:rPr lang="hu-HU" dirty="0"/>
              <a:t> Köztes Európa</a:t>
            </a:r>
          </a:p>
        </p:txBody>
      </p:sp>
    </p:spTree>
    <p:extLst>
      <p:ext uri="{BB962C8B-B14F-4D97-AF65-F5344CB8AC3E}">
        <p14:creationId xmlns:p14="http://schemas.microsoft.com/office/powerpoint/2010/main" val="366324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EECCE2-9712-4FCC-8FA2-37A79A83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90F3DFD-3F48-4390-ACAE-6AA27333B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90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E71696-D358-4747-86B2-E85BDC7B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hosszú élet titka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D22C34-5E0B-460F-AF09-3CF5D1E86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Eurostat: csökkent a várható élettartam az EU-ban, Románia a sereghajtók között van (2020)</a:t>
            </a:r>
          </a:p>
          <a:p>
            <a:r>
              <a:rPr lang="hu-HU" dirty="0"/>
              <a:t>- a</a:t>
            </a:r>
            <a:r>
              <a:rPr lang="hu-HU" dirty="0">
                <a:hlinkClick r:id="rId2"/>
              </a:rPr>
              <a:t> Maszol.ro portálról</a:t>
            </a:r>
            <a:endParaRPr lang="hu-HU" dirty="0"/>
          </a:p>
          <a:p>
            <a:r>
              <a:rPr lang="hu-HU" dirty="0"/>
              <a:t>Mi a hossz élet titka?</a:t>
            </a:r>
          </a:p>
          <a:p>
            <a:r>
              <a:rPr lang="hu-HU" dirty="0" err="1"/>
              <a:t>Makro</a:t>
            </a:r>
            <a:r>
              <a:rPr lang="hu-HU" dirty="0"/>
              <a:t> szinten: étkezési szokások, oktatás, egészségügy, egészséges életmód, sport</a:t>
            </a:r>
          </a:p>
          <a:p>
            <a:r>
              <a:rPr lang="hu-HU" dirty="0" err="1"/>
              <a:t>Mikro</a:t>
            </a:r>
            <a:r>
              <a:rPr lang="hu-HU" dirty="0"/>
              <a:t> szinten mi? Barátok, lelki egyensúly, család? Kérdésem hozzátok!</a:t>
            </a:r>
          </a:p>
        </p:txBody>
      </p:sp>
    </p:spTree>
    <p:extLst>
      <p:ext uri="{BB962C8B-B14F-4D97-AF65-F5344CB8AC3E}">
        <p14:creationId xmlns:p14="http://schemas.microsoft.com/office/powerpoint/2010/main" val="3005860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444F41-7206-4432-95B9-C74F7A6F1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Tejtermékek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11346B-5568-4212-8D35-9D02CE65A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637799"/>
          </a:xfrm>
        </p:spPr>
        <p:txBody>
          <a:bodyPr>
            <a:normAutofit lnSpcReduction="10000"/>
          </a:bodyPr>
          <a:lstStyle/>
          <a:p>
            <a:r>
              <a:rPr lang="hu-HU" dirty="0"/>
              <a:t>Kiemelt jelentőségű fogyasztás cikk, hiszen bizonyítottan emberi fogyasztásra kitalált fehérjeforrás</a:t>
            </a:r>
          </a:p>
          <a:p>
            <a:r>
              <a:rPr lang="hu-HU" dirty="0"/>
              <a:t>Rendkívül magas élelmiszerérték, rendkívül alacsony biológiai stabilitás.</a:t>
            </a:r>
          </a:p>
          <a:p>
            <a:r>
              <a:rPr lang="hu-HU" dirty="0"/>
              <a:t>Anyatej jelentősége mindenkinek ismert</a:t>
            </a:r>
          </a:p>
          <a:p>
            <a:r>
              <a:rPr lang="hu-HU" dirty="0" err="1"/>
              <a:t>Soured</a:t>
            </a:r>
            <a:r>
              <a:rPr lang="hu-HU" dirty="0"/>
              <a:t> </a:t>
            </a:r>
            <a:r>
              <a:rPr lang="hu-HU" dirty="0" err="1"/>
              <a:t>milk</a:t>
            </a:r>
            <a:r>
              <a:rPr lang="hu-HU" dirty="0"/>
              <a:t> (savanyú tejtermékek)</a:t>
            </a:r>
          </a:p>
          <a:p>
            <a:r>
              <a:rPr lang="hu-HU" dirty="0"/>
              <a:t>130 éves kaukázusi nő véleménye:</a:t>
            </a:r>
          </a:p>
          <a:p>
            <a:r>
              <a:rPr lang="hu-HU" dirty="0">
                <a:solidFill>
                  <a:srgbClr val="FF0000"/>
                </a:solidFill>
                <a:highlight>
                  <a:srgbClr val="FFFF00"/>
                </a:highlight>
              </a:rPr>
              <a:t>: A hosszú élet kulcsa az, hogy minden reggel elfogyaszt egy pohár </a:t>
            </a:r>
            <a:r>
              <a:rPr lang="hu-HU" dirty="0" err="1">
                <a:solidFill>
                  <a:srgbClr val="FF0000"/>
                </a:solidFill>
                <a:highlight>
                  <a:srgbClr val="FFFF00"/>
                </a:highlight>
              </a:rPr>
              <a:t>kefírt</a:t>
            </a:r>
            <a:r>
              <a:rPr lang="hu-HU" dirty="0">
                <a:solidFill>
                  <a:srgbClr val="FF0000"/>
                </a:solidFill>
                <a:highlight>
                  <a:srgbClr val="FFFF00"/>
                </a:highlight>
              </a:rPr>
              <a:t> (ajánlás: cukrozva a legfinomabb)</a:t>
            </a:r>
          </a:p>
        </p:txBody>
      </p:sp>
    </p:spTree>
    <p:extLst>
      <p:ext uri="{BB962C8B-B14F-4D97-AF65-F5344CB8AC3E}">
        <p14:creationId xmlns:p14="http://schemas.microsoft.com/office/powerpoint/2010/main" val="2897616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5FAC36-D6D9-41A0-AA23-7AE8F21DB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F62EAD7-8C45-43E5-A251-EB2E2B351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295" y="24950"/>
            <a:ext cx="6773662" cy="6833049"/>
          </a:xfrm>
        </p:spPr>
      </p:pic>
    </p:spTree>
    <p:extLst>
      <p:ext uri="{BB962C8B-B14F-4D97-AF65-F5344CB8AC3E}">
        <p14:creationId xmlns:p14="http://schemas.microsoft.com/office/powerpoint/2010/main" val="332707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7F2572-C71A-4056-85CE-B3283C2E1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Zsiradékok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D6E1D3-A740-44D2-91E6-01BC9BC6B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Vajat keveset használtak, szezonálisan készítették (drága volt a tehén, klíma)</a:t>
            </a:r>
          </a:p>
          <a:p>
            <a:r>
              <a:rPr lang="hu-HU" dirty="0"/>
              <a:t>Sajt: már az ókori </a:t>
            </a:r>
            <a:r>
              <a:rPr lang="hu-HU" dirty="0" err="1"/>
              <a:t>Mezopotámiában</a:t>
            </a:r>
            <a:r>
              <a:rPr lang="hu-HU" dirty="0"/>
              <a:t> is készítettek sajtot  (Ur, EL -</a:t>
            </a:r>
            <a:r>
              <a:rPr lang="hu-HU" dirty="0" err="1"/>
              <a:t>Ubaid</a:t>
            </a:r>
            <a:r>
              <a:rPr lang="hu-HU" dirty="0"/>
              <a:t>), Egyiptomban is, Görögországban is készítettek ---</a:t>
            </a:r>
            <a:r>
              <a:rPr lang="hu-HU" dirty="0">
                <a:sym typeface="Wingdings" panose="05000000000000000000" pitchFamily="2" charset="2"/>
              </a:rPr>
              <a:t> komoly történelmi hagyománya volt Rómában már</a:t>
            </a:r>
          </a:p>
          <a:p>
            <a:r>
              <a:rPr lang="hu-HU" dirty="0">
                <a:sym typeface="Wingdings" panose="05000000000000000000" pitchFamily="2" charset="2"/>
              </a:rPr>
              <a:t>Idő rövidsége miatt most ennyit erről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63187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09FF36-EF1B-4036-A7C0-27B8B105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64AB4DC6-E714-487F-9EA1-D79DD04C02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2810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2131</TotalTime>
  <Words>237</Words>
  <Application>Microsoft Office PowerPoint</Application>
  <PresentationFormat>Szélesvásznú</PresentationFormat>
  <Paragraphs>26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</vt:lpstr>
      <vt:lpstr>Berlin</vt:lpstr>
      <vt:lpstr>PowerPoint-bemutató</vt:lpstr>
      <vt:lpstr>Élelmiszerfogyasztás az ókori Rómában</vt:lpstr>
      <vt:lpstr>Amiről szólni fog a prezentáció</vt:lpstr>
      <vt:lpstr>PowerPoint-bemutató</vt:lpstr>
      <vt:lpstr>A hosszú élet titka</vt:lpstr>
      <vt:lpstr>Tejtermékek</vt:lpstr>
      <vt:lpstr>PowerPoint-bemutató</vt:lpstr>
      <vt:lpstr>Zsiradékok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Élelmiszerfeldolgozás az ókori Rómában</dc:title>
  <dc:creator>Ganyecz Dávid</dc:creator>
  <cp:lastModifiedBy>Ganyecz Dávid</cp:lastModifiedBy>
  <cp:revision>14</cp:revision>
  <dcterms:created xsi:type="dcterms:W3CDTF">2023-11-12T09:07:24Z</dcterms:created>
  <dcterms:modified xsi:type="dcterms:W3CDTF">2023-11-14T08:16:19Z</dcterms:modified>
</cp:coreProperties>
</file>